
<file path=[Content_Types].xml><?xml version="1.0" encoding="utf-8"?>
<Types xmlns="http://schemas.openxmlformats.org/package/2006/content-types">
  <Default Extension="png" ContentType="image/png"/>
  <Default Extension="jpeg" ContentType="image/jpeg"/>
  <Default Extension="wmf" ContentType="image/x-wmf"/>
  <Default Extension="emf" ContentType="image/x-emf"/>
  <Default Extension="rels" ContentType="application/vnd.openxmlformats-package.relationships+xml"/>
  <Default Extension="xml" ContentType="application/xml"/>
  <Default Extension="gif" ContentType="image/gif"/>
  <Default Extension="jpg" ContentType="image/jpeg"/>
  <Default Extension="mp4" ContentType="video/mp4"/>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theme/theme2.xml" ContentType="application/vnd.openxmlformats-officedocument.theme+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theme/theme3.xml" ContentType="application/vnd.openxmlformats-officedocument.theme+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theme/theme4.xml" ContentType="application/vnd.openxmlformats-officedocument.theme+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theme/theme5.xml" ContentType="application/vnd.openxmlformats-officedocument.theme+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theme/theme6.xml" ContentType="application/vnd.openxmlformats-officedocument.theme+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theme/theme7.xml" ContentType="application/vnd.openxmlformats-officedocument.theme+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theme/theme8.xml" ContentType="application/vnd.openxmlformats-officedocument.theme+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theme/theme9.xml" ContentType="application/vnd.openxmlformats-officedocument.theme+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theme/theme10.xml" ContentType="application/vnd.openxmlformats-officedocument.theme+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theme/theme11.xml" ContentType="application/vnd.openxmlformats-officedocument.theme+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theme/theme12.xml" ContentType="application/vnd.openxmlformats-officedocument.theme+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theme/theme13.xml" ContentType="application/vnd.openxmlformats-officedocument.theme+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theme/theme14.xml" ContentType="application/vnd.openxmlformats-officedocument.theme+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theme/theme15.xml" ContentType="application/vnd.openxmlformats-officedocument.theme+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theme/theme16.xml" ContentType="application/vnd.openxmlformats-officedocument.theme+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theme/theme17.xml" ContentType="application/vnd.openxmlformats-officedocument.theme+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theme/theme18.xml" ContentType="application/vnd.openxmlformats-officedocument.theme+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theme/theme19.xml" ContentType="application/vnd.openxmlformats-officedocument.theme+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theme/theme20.xml" ContentType="application/vnd.openxmlformats-officedocument.theme+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theme/theme21.xml" ContentType="application/vnd.openxmlformats-officedocument.theme+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theme/theme22.xml" ContentType="application/vnd.openxmlformats-officedocument.theme+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theme/theme23.xml" ContentType="application/vnd.openxmlformats-officedocument.theme+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theme/theme24.xml" ContentType="application/vnd.openxmlformats-officedocument.theme+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theme/theme25.xml" ContentType="application/vnd.openxmlformats-officedocument.theme+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theme/theme26.xml" ContentType="application/vnd.openxmlformats-officedocument.theme+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theme/theme27.xml" ContentType="application/vnd.openxmlformats-officedocument.theme+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theme/theme28.xml" ContentType="application/vnd.openxmlformats-officedocument.theme+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theme/theme29.xml" ContentType="application/vnd.openxmlformats-officedocument.theme+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theme/theme30.xml" ContentType="application/vnd.openxmlformats-officedocument.theme+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theme/theme31.xml" ContentType="application/vnd.openxmlformats-officedocument.theme+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theme/theme32.xml" ContentType="application/vnd.openxmlformats-officedocument.theme+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theme/theme33.xml" ContentType="application/vnd.openxmlformats-officedocument.theme+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theme/theme34.xml" ContentType="application/vnd.openxmlformats-officedocument.theme+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theme/theme35.xml" ContentType="application/vnd.openxmlformats-officedocument.theme+xml"/>
  <Override PartName="/ppt/theme/theme36.xml" ContentType="application/vnd.openxmlformats-officedocument.them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1.xml" ContentType="application/vnd.openxmlformats-officedocument.presentationml.notesSlide+xml"/>
  <Override PartName="/ppt/notesSlides/notesSlide2.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3.xml" ContentType="application/vnd.openxmlformats-officedocument.presentationml.notesSlide+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notesSlides/notesSlide4.xml" ContentType="application/vnd.openxmlformats-officedocument.presentationml.notesSlide+xml"/>
  <Override PartName="/ppt/ink/ink1.xml" ContentType="application/inkml+xml"/>
  <Override PartName="/ppt/notesSlides/notesSlide5.xml" ContentType="application/vnd.openxmlformats-officedocument.presentationml.notesSlide+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ppt/diagrams/data10.xml" ContentType="application/vnd.openxmlformats-officedocument.drawingml.diagramData+xml"/>
  <Override PartName="/ppt/diagrams/layout10.xml" ContentType="application/vnd.openxmlformats-officedocument.drawingml.diagramLayout+xml"/>
  <Override PartName="/ppt/diagrams/quickStyle10.xml" ContentType="application/vnd.openxmlformats-officedocument.drawingml.diagramStyle+xml"/>
  <Override PartName="/ppt/diagrams/colors10.xml" ContentType="application/vnd.openxmlformats-officedocument.drawingml.diagramColors+xml"/>
  <Override PartName="/ppt/diagrams/drawing10.xml" ContentType="application/vnd.ms-office.drawingml.diagramDrawing+xml"/>
  <Override PartName="/ppt/diagrams/data11.xml" ContentType="application/vnd.openxmlformats-officedocument.drawingml.diagramData+xml"/>
  <Override PartName="/ppt/diagrams/layout11.xml" ContentType="application/vnd.openxmlformats-officedocument.drawingml.diagramLayout+xml"/>
  <Override PartName="/ppt/diagrams/quickStyle11.xml" ContentType="application/vnd.openxmlformats-officedocument.drawingml.diagramStyle+xml"/>
  <Override PartName="/ppt/diagrams/colors11.xml" ContentType="application/vnd.openxmlformats-officedocument.drawingml.diagramColors+xml"/>
  <Override PartName="/ppt/diagrams/drawing11.xml" ContentType="application/vnd.ms-office.drawingml.diagramDrawing+xml"/>
  <Override PartName="/ppt/diagrams/data12.xml" ContentType="application/vnd.openxmlformats-officedocument.drawingml.diagramData+xml"/>
  <Override PartName="/ppt/diagrams/layout12.xml" ContentType="application/vnd.openxmlformats-officedocument.drawingml.diagramLayout+xml"/>
  <Override PartName="/ppt/diagrams/quickStyle12.xml" ContentType="application/vnd.openxmlformats-officedocument.drawingml.diagramStyle+xml"/>
  <Override PartName="/ppt/diagrams/colors12.xml" ContentType="application/vnd.openxmlformats-officedocument.drawingml.diagramColors+xml"/>
  <Override PartName="/ppt/diagrams/drawing12.xml" ContentType="application/vnd.ms-office.drawingml.diagramDrawing+xml"/>
  <Override PartName="/ppt/notesSlides/notesSlide6.xml" ContentType="application/vnd.openxmlformats-officedocument.presentationml.notesSlide+xml"/>
  <Override PartName="/ppt/diagrams/data13.xml" ContentType="application/vnd.openxmlformats-officedocument.drawingml.diagramData+xml"/>
  <Override PartName="/ppt/diagrams/layout13.xml" ContentType="application/vnd.openxmlformats-officedocument.drawingml.diagramLayout+xml"/>
  <Override PartName="/ppt/diagrams/quickStyle13.xml" ContentType="application/vnd.openxmlformats-officedocument.drawingml.diagramStyle+xml"/>
  <Override PartName="/ppt/diagrams/colors13.xml" ContentType="application/vnd.openxmlformats-officedocument.drawingml.diagramColors+xml"/>
  <Override PartName="/ppt/diagrams/drawing13.xml" ContentType="application/vnd.ms-office.drawingml.diagramDrawing+xml"/>
  <Override PartName="/ppt/diagrams/data14.xml" ContentType="application/vnd.openxmlformats-officedocument.drawingml.diagramData+xml"/>
  <Override PartName="/ppt/diagrams/layout14.xml" ContentType="application/vnd.openxmlformats-officedocument.drawingml.diagramLayout+xml"/>
  <Override PartName="/ppt/diagrams/quickStyle14.xml" ContentType="application/vnd.openxmlformats-officedocument.drawingml.diagramStyle+xml"/>
  <Override PartName="/ppt/diagrams/colors14.xml" ContentType="application/vnd.openxmlformats-officedocument.drawingml.diagramColors+xml"/>
  <Override PartName="/ppt/diagrams/drawing14.xml" ContentType="application/vnd.ms-office.drawingml.diagramDrawing+xml"/>
  <Override PartName="/ppt/diagrams/data15.xml" ContentType="application/vnd.openxmlformats-officedocument.drawingml.diagramData+xml"/>
  <Override PartName="/ppt/diagrams/layout15.xml" ContentType="application/vnd.openxmlformats-officedocument.drawingml.diagramLayout+xml"/>
  <Override PartName="/ppt/diagrams/quickStyle15.xml" ContentType="application/vnd.openxmlformats-officedocument.drawingml.diagramStyle+xml"/>
  <Override PartName="/ppt/diagrams/colors15.xml" ContentType="application/vnd.openxmlformats-officedocument.drawingml.diagramColors+xml"/>
  <Override PartName="/ppt/diagrams/drawing15.xml" ContentType="application/vnd.ms-office.drawingml.diagramDrawing+xml"/>
  <Override PartName="/ppt/diagrams/data16.xml" ContentType="application/vnd.openxmlformats-officedocument.drawingml.diagramData+xml"/>
  <Override PartName="/ppt/diagrams/layout16.xml" ContentType="application/vnd.openxmlformats-officedocument.drawingml.diagramLayout+xml"/>
  <Override PartName="/ppt/diagrams/quickStyle16.xml" ContentType="application/vnd.openxmlformats-officedocument.drawingml.diagramStyle+xml"/>
  <Override PartName="/ppt/diagrams/colors16.xml" ContentType="application/vnd.openxmlformats-officedocument.drawingml.diagramColors+xml"/>
  <Override PartName="/ppt/diagrams/drawing16.xml" ContentType="application/vnd.ms-office.drawingml.diagramDrawing+xml"/>
  <Override PartName="/ppt/diagrams/data17.xml" ContentType="application/vnd.openxmlformats-officedocument.drawingml.diagramData+xml"/>
  <Override PartName="/ppt/diagrams/layout17.xml" ContentType="application/vnd.openxmlformats-officedocument.drawingml.diagramLayout+xml"/>
  <Override PartName="/ppt/diagrams/quickStyle17.xml" ContentType="application/vnd.openxmlformats-officedocument.drawingml.diagramStyle+xml"/>
  <Override PartName="/ppt/diagrams/colors17.xml" ContentType="application/vnd.openxmlformats-officedocument.drawingml.diagramColors+xml"/>
  <Override PartName="/ppt/diagrams/drawing17.xml" ContentType="application/vnd.ms-office.drawingml.diagramDrawing+xml"/>
  <Override PartName="/ppt/diagrams/data18.xml" ContentType="application/vnd.openxmlformats-officedocument.drawingml.diagramData+xml"/>
  <Override PartName="/ppt/diagrams/layout18.xml" ContentType="application/vnd.openxmlformats-officedocument.drawingml.diagramLayout+xml"/>
  <Override PartName="/ppt/diagrams/quickStyle18.xml" ContentType="application/vnd.openxmlformats-officedocument.drawingml.diagramStyle+xml"/>
  <Override PartName="/ppt/diagrams/colors18.xml" ContentType="application/vnd.openxmlformats-officedocument.drawingml.diagramColors+xml"/>
  <Override PartName="/ppt/diagrams/drawing18.xml" ContentType="application/vnd.ms-office.drawingml.diagramDrawing+xml"/>
  <Override PartName="/ppt/diagrams/data19.xml" ContentType="application/vnd.openxmlformats-officedocument.drawingml.diagramData+xml"/>
  <Override PartName="/ppt/diagrams/layout19.xml" ContentType="application/vnd.openxmlformats-officedocument.drawingml.diagramLayout+xml"/>
  <Override PartName="/ppt/diagrams/quickStyle19.xml" ContentType="application/vnd.openxmlformats-officedocument.drawingml.diagramStyle+xml"/>
  <Override PartName="/ppt/diagrams/colors19.xml" ContentType="application/vnd.openxmlformats-officedocument.drawingml.diagramColors+xml"/>
  <Override PartName="/ppt/diagrams/drawing19.xml" ContentType="application/vnd.ms-office.drawingml.diagramDrawing+xml"/>
  <Override PartName="/ppt/diagrams/data20.xml" ContentType="application/vnd.openxmlformats-officedocument.drawingml.diagramData+xml"/>
  <Override PartName="/ppt/diagrams/layout20.xml" ContentType="application/vnd.openxmlformats-officedocument.drawingml.diagramLayout+xml"/>
  <Override PartName="/ppt/diagrams/quickStyle20.xml" ContentType="application/vnd.openxmlformats-officedocument.drawingml.diagramStyle+xml"/>
  <Override PartName="/ppt/diagrams/colors20.xml" ContentType="application/vnd.openxmlformats-officedocument.drawingml.diagramColors+xml"/>
  <Override PartName="/ppt/diagrams/drawing20.xml" ContentType="application/vnd.ms-office.drawingml.diagramDrawing+xml"/>
  <Override PartName="/ppt/diagrams/data21.xml" ContentType="application/vnd.openxmlformats-officedocument.drawingml.diagramData+xml"/>
  <Override PartName="/ppt/diagrams/layout21.xml" ContentType="application/vnd.openxmlformats-officedocument.drawingml.diagramLayout+xml"/>
  <Override PartName="/ppt/diagrams/quickStyle21.xml" ContentType="application/vnd.openxmlformats-officedocument.drawingml.diagramStyle+xml"/>
  <Override PartName="/ppt/diagrams/colors21.xml" ContentType="application/vnd.openxmlformats-officedocument.drawingml.diagramColors+xml"/>
  <Override PartName="/ppt/diagrams/drawing21.xml" ContentType="application/vnd.ms-office.drawingml.diagramDrawing+xml"/>
  <Override PartName="/ppt/notesSlides/notesSlide7.xml" ContentType="application/vnd.openxmlformats-officedocument.presentationml.notesSlide+xml"/>
  <Override PartName="/ppt/diagrams/data22.xml" ContentType="application/vnd.openxmlformats-officedocument.drawingml.diagramData+xml"/>
  <Override PartName="/ppt/diagrams/layout22.xml" ContentType="application/vnd.openxmlformats-officedocument.drawingml.diagramLayout+xml"/>
  <Override PartName="/ppt/diagrams/quickStyle22.xml" ContentType="application/vnd.openxmlformats-officedocument.drawingml.diagramStyle+xml"/>
  <Override PartName="/ppt/diagrams/colors22.xml" ContentType="application/vnd.openxmlformats-officedocument.drawingml.diagramColors+xml"/>
  <Override PartName="/ppt/diagrams/drawing22.xml" ContentType="application/vnd.ms-office.drawingml.diagramDrawing+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4924" r:id="rId2"/>
    <p:sldMasterId id="2147484938" r:id="rId3"/>
    <p:sldMasterId id="2147484974" r:id="rId4"/>
    <p:sldMasterId id="2147485018" r:id="rId5"/>
    <p:sldMasterId id="2147485035" r:id="rId6"/>
    <p:sldMasterId id="2147485059" r:id="rId7"/>
    <p:sldMasterId id="2147485071" r:id="rId8"/>
    <p:sldMasterId id="2147485083" r:id="rId9"/>
    <p:sldMasterId id="2147485095" r:id="rId10"/>
    <p:sldMasterId id="2147485108" r:id="rId11"/>
    <p:sldMasterId id="2147485191" r:id="rId12"/>
    <p:sldMasterId id="2147485340" r:id="rId13"/>
    <p:sldMasterId id="2147485424" r:id="rId14"/>
    <p:sldMasterId id="2147485560" r:id="rId15"/>
    <p:sldMasterId id="2147485572" r:id="rId16"/>
    <p:sldMasterId id="2147485584" r:id="rId17"/>
    <p:sldMasterId id="2147485608" r:id="rId18"/>
    <p:sldMasterId id="2147485648" r:id="rId19"/>
    <p:sldMasterId id="2147485677" r:id="rId20"/>
    <p:sldMasterId id="2147485766" r:id="rId21"/>
    <p:sldMasterId id="2147485781" r:id="rId22"/>
    <p:sldMasterId id="2147485858" r:id="rId23"/>
    <p:sldMasterId id="2147485871" r:id="rId24"/>
    <p:sldMasterId id="2147485908" r:id="rId25"/>
    <p:sldMasterId id="2147485944" r:id="rId26"/>
    <p:sldMasterId id="2147486020" r:id="rId27"/>
    <p:sldMasterId id="2147486059" r:id="rId28"/>
    <p:sldMasterId id="2147486075" r:id="rId29"/>
    <p:sldMasterId id="2147486128" r:id="rId30"/>
    <p:sldMasterId id="2147486141" r:id="rId31"/>
    <p:sldMasterId id="2147486153" r:id="rId32"/>
    <p:sldMasterId id="2147486165" r:id="rId33"/>
    <p:sldMasterId id="2147486177" r:id="rId34"/>
    <p:sldMasterId id="2147486190" r:id="rId35"/>
  </p:sldMasterIdLst>
  <p:notesMasterIdLst>
    <p:notesMasterId r:id="rId177"/>
  </p:notesMasterIdLst>
  <p:sldIdLst>
    <p:sldId id="1013" r:id="rId36"/>
    <p:sldId id="1015" r:id="rId37"/>
    <p:sldId id="1016" r:id="rId38"/>
    <p:sldId id="1017" r:id="rId39"/>
    <p:sldId id="1018" r:id="rId40"/>
    <p:sldId id="1019" r:id="rId41"/>
    <p:sldId id="639" r:id="rId42"/>
    <p:sldId id="897" r:id="rId43"/>
    <p:sldId id="1022" r:id="rId44"/>
    <p:sldId id="1025" r:id="rId45"/>
    <p:sldId id="1023" r:id="rId46"/>
    <p:sldId id="1026" r:id="rId47"/>
    <p:sldId id="1027" r:id="rId48"/>
    <p:sldId id="1028" r:id="rId49"/>
    <p:sldId id="1030" r:id="rId50"/>
    <p:sldId id="1390" r:id="rId51"/>
    <p:sldId id="1391" r:id="rId52"/>
    <p:sldId id="1034" r:id="rId53"/>
    <p:sldId id="1035" r:id="rId54"/>
    <p:sldId id="1036" r:id="rId55"/>
    <p:sldId id="1037" r:id="rId56"/>
    <p:sldId id="1038" r:id="rId57"/>
    <p:sldId id="1039" r:id="rId58"/>
    <p:sldId id="1040" r:id="rId59"/>
    <p:sldId id="1041" r:id="rId60"/>
    <p:sldId id="1042" r:id="rId61"/>
    <p:sldId id="1043" r:id="rId62"/>
    <p:sldId id="1044" r:id="rId63"/>
    <p:sldId id="1045" r:id="rId64"/>
    <p:sldId id="1047" r:id="rId65"/>
    <p:sldId id="1048" r:id="rId66"/>
    <p:sldId id="1049" r:id="rId67"/>
    <p:sldId id="1050" r:id="rId68"/>
    <p:sldId id="1051" r:id="rId69"/>
    <p:sldId id="1052" r:id="rId70"/>
    <p:sldId id="1054" r:id="rId71"/>
    <p:sldId id="1056" r:id="rId72"/>
    <p:sldId id="1060" r:id="rId73"/>
    <p:sldId id="1064" r:id="rId74"/>
    <p:sldId id="1063" r:id="rId75"/>
    <p:sldId id="1382" r:id="rId76"/>
    <p:sldId id="1065" r:id="rId77"/>
    <p:sldId id="1345" r:id="rId78"/>
    <p:sldId id="1347" r:id="rId79"/>
    <p:sldId id="1346" r:id="rId80"/>
    <p:sldId id="1392" r:id="rId81"/>
    <p:sldId id="1393" r:id="rId82"/>
    <p:sldId id="1394" r:id="rId83"/>
    <p:sldId id="1395" r:id="rId84"/>
    <p:sldId id="1396" r:id="rId85"/>
    <p:sldId id="1067" r:id="rId86"/>
    <p:sldId id="1093" r:id="rId87"/>
    <p:sldId id="1071" r:id="rId88"/>
    <p:sldId id="1072" r:id="rId89"/>
    <p:sldId id="1081" r:id="rId90"/>
    <p:sldId id="1082" r:id="rId91"/>
    <p:sldId id="1084" r:id="rId92"/>
    <p:sldId id="1086" r:id="rId93"/>
    <p:sldId id="1087" r:id="rId94"/>
    <p:sldId id="1088" r:id="rId95"/>
    <p:sldId id="1089" r:id="rId96"/>
    <p:sldId id="1090" r:id="rId97"/>
    <p:sldId id="1091" r:id="rId98"/>
    <p:sldId id="1354" r:id="rId99"/>
    <p:sldId id="1095" r:id="rId100"/>
    <p:sldId id="1096" r:id="rId101"/>
    <p:sldId id="1098" r:id="rId102"/>
    <p:sldId id="1099" r:id="rId103"/>
    <p:sldId id="1103" r:id="rId104"/>
    <p:sldId id="1105" r:id="rId105"/>
    <p:sldId id="1355" r:id="rId106"/>
    <p:sldId id="1109" r:id="rId107"/>
    <p:sldId id="1110" r:id="rId108"/>
    <p:sldId id="1111" r:id="rId109"/>
    <p:sldId id="1112" r:id="rId110"/>
    <p:sldId id="1114" r:id="rId111"/>
    <p:sldId id="1271" r:id="rId112"/>
    <p:sldId id="1272" r:id="rId113"/>
    <p:sldId id="1273" r:id="rId114"/>
    <p:sldId id="1274" r:id="rId115"/>
    <p:sldId id="1276" r:id="rId116"/>
    <p:sldId id="1280" r:id="rId117"/>
    <p:sldId id="1282" r:id="rId118"/>
    <p:sldId id="1381" r:id="rId119"/>
    <p:sldId id="1292" r:id="rId120"/>
    <p:sldId id="1311" r:id="rId121"/>
    <p:sldId id="732" r:id="rId122"/>
    <p:sldId id="1313" r:id="rId123"/>
    <p:sldId id="1380" r:id="rId124"/>
    <p:sldId id="1317" r:id="rId125"/>
    <p:sldId id="1335" r:id="rId126"/>
    <p:sldId id="1337" r:id="rId127"/>
    <p:sldId id="1338" r:id="rId128"/>
    <p:sldId id="1342" r:id="rId129"/>
    <p:sldId id="1300" r:id="rId130"/>
    <p:sldId id="1305" r:id="rId131"/>
    <p:sldId id="1306" r:id="rId132"/>
    <p:sldId id="1293" r:id="rId133"/>
    <p:sldId id="1384" r:id="rId134"/>
    <p:sldId id="1117" r:id="rId135"/>
    <p:sldId id="1118" r:id="rId136"/>
    <p:sldId id="1119" r:id="rId137"/>
    <p:sldId id="1386" r:id="rId138"/>
    <p:sldId id="1387" r:id="rId139"/>
    <p:sldId id="1388" r:id="rId140"/>
    <p:sldId id="1389" r:id="rId141"/>
    <p:sldId id="1397" r:id="rId142"/>
    <p:sldId id="1398" r:id="rId143"/>
    <p:sldId id="1399" r:id="rId144"/>
    <p:sldId id="1400" r:id="rId145"/>
    <p:sldId id="1401" r:id="rId146"/>
    <p:sldId id="1402" r:id="rId147"/>
    <p:sldId id="1403" r:id="rId148"/>
    <p:sldId id="1416" r:id="rId149"/>
    <p:sldId id="1210" r:id="rId150"/>
    <p:sldId id="1212" r:id="rId151"/>
    <p:sldId id="1214" r:id="rId152"/>
    <p:sldId id="1204" r:id="rId153"/>
    <p:sldId id="1205" r:id="rId154"/>
    <p:sldId id="1410" r:id="rId155"/>
    <p:sldId id="1434" r:id="rId156"/>
    <p:sldId id="1435" r:id="rId157"/>
    <p:sldId id="1436" r:id="rId158"/>
    <p:sldId id="1438" r:id="rId159"/>
    <p:sldId id="1411" r:id="rId160"/>
    <p:sldId id="1428" r:id="rId161"/>
    <p:sldId id="1421" r:id="rId162"/>
    <p:sldId id="1422" r:id="rId163"/>
    <p:sldId id="1423" r:id="rId164"/>
    <p:sldId id="1424" r:id="rId165"/>
    <p:sldId id="1427" r:id="rId166"/>
    <p:sldId id="1429" r:id="rId167"/>
    <p:sldId id="1430" r:id="rId168"/>
    <p:sldId id="1431" r:id="rId169"/>
    <p:sldId id="1432" r:id="rId170"/>
    <p:sldId id="1433" r:id="rId171"/>
    <p:sldId id="1180" r:id="rId172"/>
    <p:sldId id="1417" r:id="rId173"/>
    <p:sldId id="1418" r:id="rId174"/>
    <p:sldId id="1419" r:id="rId175"/>
    <p:sldId id="1173" r:id="rId176"/>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00"/>
    <a:srgbClr val="3333CC"/>
    <a:srgbClr val="0000CC"/>
    <a:srgbClr val="008000"/>
    <a:srgbClr val="FF0066"/>
    <a:srgbClr val="FF0000"/>
    <a:srgbClr val="660066"/>
    <a:srgbClr val="9900CC"/>
    <a:srgbClr val="CC0066"/>
    <a:srgbClr val="9933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20028" autoAdjust="0"/>
    <p:restoredTop sz="88689" autoAdjust="0"/>
  </p:normalViewPr>
  <p:slideViewPr>
    <p:cSldViewPr>
      <p:cViewPr varScale="1">
        <p:scale>
          <a:sx n="70" d="100"/>
          <a:sy n="70" d="100"/>
        </p:scale>
        <p:origin x="438" y="60"/>
      </p:cViewPr>
      <p:guideLst/>
    </p:cSldViewPr>
  </p:slideViewPr>
  <p:notesTextViewPr>
    <p:cViewPr>
      <p:scale>
        <a:sx n="1" d="1"/>
        <a:sy n="1" d="1"/>
      </p:scale>
      <p:origin x="0" y="0"/>
    </p:cViewPr>
  </p:notesTextViewPr>
  <p:sorterViewPr>
    <p:cViewPr>
      <p:scale>
        <a:sx n="25" d="100"/>
        <a:sy n="25" d="100"/>
      </p:scale>
      <p:origin x="0" y="0"/>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Master" Target="slideMasters/slideMaster26.xml"/><Relationship Id="rId117" Type="http://schemas.openxmlformats.org/officeDocument/2006/relationships/slide" Target="slides/slide82.xml"/><Relationship Id="rId21" Type="http://schemas.openxmlformats.org/officeDocument/2006/relationships/slideMaster" Target="slideMasters/slideMaster21.xml"/><Relationship Id="rId42" Type="http://schemas.openxmlformats.org/officeDocument/2006/relationships/slide" Target="slides/slide7.xml"/><Relationship Id="rId47" Type="http://schemas.openxmlformats.org/officeDocument/2006/relationships/slide" Target="slides/slide12.xml"/><Relationship Id="rId63" Type="http://schemas.openxmlformats.org/officeDocument/2006/relationships/slide" Target="slides/slide28.xml"/><Relationship Id="rId68" Type="http://schemas.openxmlformats.org/officeDocument/2006/relationships/slide" Target="slides/slide33.xml"/><Relationship Id="rId84" Type="http://schemas.openxmlformats.org/officeDocument/2006/relationships/slide" Target="slides/slide49.xml"/><Relationship Id="rId89" Type="http://schemas.openxmlformats.org/officeDocument/2006/relationships/slide" Target="slides/slide54.xml"/><Relationship Id="rId112" Type="http://schemas.openxmlformats.org/officeDocument/2006/relationships/slide" Target="slides/slide77.xml"/><Relationship Id="rId133" Type="http://schemas.openxmlformats.org/officeDocument/2006/relationships/slide" Target="slides/slide98.xml"/><Relationship Id="rId138" Type="http://schemas.openxmlformats.org/officeDocument/2006/relationships/slide" Target="slides/slide103.xml"/><Relationship Id="rId154" Type="http://schemas.openxmlformats.org/officeDocument/2006/relationships/slide" Target="slides/slide119.xml"/><Relationship Id="rId159" Type="http://schemas.openxmlformats.org/officeDocument/2006/relationships/slide" Target="slides/slide124.xml"/><Relationship Id="rId175" Type="http://schemas.openxmlformats.org/officeDocument/2006/relationships/slide" Target="slides/slide140.xml"/><Relationship Id="rId170" Type="http://schemas.openxmlformats.org/officeDocument/2006/relationships/slide" Target="slides/slide135.xml"/><Relationship Id="rId16" Type="http://schemas.openxmlformats.org/officeDocument/2006/relationships/slideMaster" Target="slideMasters/slideMaster16.xml"/><Relationship Id="rId107" Type="http://schemas.openxmlformats.org/officeDocument/2006/relationships/slide" Target="slides/slide72.xml"/><Relationship Id="rId11" Type="http://schemas.openxmlformats.org/officeDocument/2006/relationships/slideMaster" Target="slideMasters/slideMaster11.xml"/><Relationship Id="rId32" Type="http://schemas.openxmlformats.org/officeDocument/2006/relationships/slideMaster" Target="slideMasters/slideMaster32.xml"/><Relationship Id="rId37" Type="http://schemas.openxmlformats.org/officeDocument/2006/relationships/slide" Target="slides/slide2.xml"/><Relationship Id="rId53" Type="http://schemas.openxmlformats.org/officeDocument/2006/relationships/slide" Target="slides/slide18.xml"/><Relationship Id="rId58" Type="http://schemas.openxmlformats.org/officeDocument/2006/relationships/slide" Target="slides/slide23.xml"/><Relationship Id="rId74" Type="http://schemas.openxmlformats.org/officeDocument/2006/relationships/slide" Target="slides/slide39.xml"/><Relationship Id="rId79" Type="http://schemas.openxmlformats.org/officeDocument/2006/relationships/slide" Target="slides/slide44.xml"/><Relationship Id="rId102" Type="http://schemas.openxmlformats.org/officeDocument/2006/relationships/slide" Target="slides/slide67.xml"/><Relationship Id="rId123" Type="http://schemas.openxmlformats.org/officeDocument/2006/relationships/slide" Target="slides/slide88.xml"/><Relationship Id="rId128" Type="http://schemas.openxmlformats.org/officeDocument/2006/relationships/slide" Target="slides/slide93.xml"/><Relationship Id="rId144" Type="http://schemas.openxmlformats.org/officeDocument/2006/relationships/slide" Target="slides/slide109.xml"/><Relationship Id="rId149" Type="http://schemas.openxmlformats.org/officeDocument/2006/relationships/slide" Target="slides/slide114.xml"/><Relationship Id="rId5" Type="http://schemas.openxmlformats.org/officeDocument/2006/relationships/slideMaster" Target="slideMasters/slideMaster5.xml"/><Relationship Id="rId90" Type="http://schemas.openxmlformats.org/officeDocument/2006/relationships/slide" Target="slides/slide55.xml"/><Relationship Id="rId95" Type="http://schemas.openxmlformats.org/officeDocument/2006/relationships/slide" Target="slides/slide60.xml"/><Relationship Id="rId160" Type="http://schemas.openxmlformats.org/officeDocument/2006/relationships/slide" Target="slides/slide125.xml"/><Relationship Id="rId165" Type="http://schemas.openxmlformats.org/officeDocument/2006/relationships/slide" Target="slides/slide130.xml"/><Relationship Id="rId181" Type="http://schemas.openxmlformats.org/officeDocument/2006/relationships/tableStyles" Target="tableStyles.xml"/><Relationship Id="rId22" Type="http://schemas.openxmlformats.org/officeDocument/2006/relationships/slideMaster" Target="slideMasters/slideMaster22.xml"/><Relationship Id="rId27" Type="http://schemas.openxmlformats.org/officeDocument/2006/relationships/slideMaster" Target="slideMasters/slideMaster27.xml"/><Relationship Id="rId43" Type="http://schemas.openxmlformats.org/officeDocument/2006/relationships/slide" Target="slides/slide8.xml"/><Relationship Id="rId48" Type="http://schemas.openxmlformats.org/officeDocument/2006/relationships/slide" Target="slides/slide13.xml"/><Relationship Id="rId64" Type="http://schemas.openxmlformats.org/officeDocument/2006/relationships/slide" Target="slides/slide29.xml"/><Relationship Id="rId69" Type="http://schemas.openxmlformats.org/officeDocument/2006/relationships/slide" Target="slides/slide34.xml"/><Relationship Id="rId113" Type="http://schemas.openxmlformats.org/officeDocument/2006/relationships/slide" Target="slides/slide78.xml"/><Relationship Id="rId118" Type="http://schemas.openxmlformats.org/officeDocument/2006/relationships/slide" Target="slides/slide83.xml"/><Relationship Id="rId134" Type="http://schemas.openxmlformats.org/officeDocument/2006/relationships/slide" Target="slides/slide99.xml"/><Relationship Id="rId139" Type="http://schemas.openxmlformats.org/officeDocument/2006/relationships/slide" Target="slides/slide104.xml"/><Relationship Id="rId80" Type="http://schemas.openxmlformats.org/officeDocument/2006/relationships/slide" Target="slides/slide45.xml"/><Relationship Id="rId85" Type="http://schemas.openxmlformats.org/officeDocument/2006/relationships/slide" Target="slides/slide50.xml"/><Relationship Id="rId150" Type="http://schemas.openxmlformats.org/officeDocument/2006/relationships/slide" Target="slides/slide115.xml"/><Relationship Id="rId155" Type="http://schemas.openxmlformats.org/officeDocument/2006/relationships/slide" Target="slides/slide120.xml"/><Relationship Id="rId171" Type="http://schemas.openxmlformats.org/officeDocument/2006/relationships/slide" Target="slides/slide136.xml"/><Relationship Id="rId176" Type="http://schemas.openxmlformats.org/officeDocument/2006/relationships/slide" Target="slides/slide141.xml"/><Relationship Id="rId12" Type="http://schemas.openxmlformats.org/officeDocument/2006/relationships/slideMaster" Target="slideMasters/slideMaster12.xml"/><Relationship Id="rId17" Type="http://schemas.openxmlformats.org/officeDocument/2006/relationships/slideMaster" Target="slideMasters/slideMaster17.xml"/><Relationship Id="rId33" Type="http://schemas.openxmlformats.org/officeDocument/2006/relationships/slideMaster" Target="slideMasters/slideMaster33.xml"/><Relationship Id="rId38" Type="http://schemas.openxmlformats.org/officeDocument/2006/relationships/slide" Target="slides/slide3.xml"/><Relationship Id="rId59" Type="http://schemas.openxmlformats.org/officeDocument/2006/relationships/slide" Target="slides/slide24.xml"/><Relationship Id="rId103" Type="http://schemas.openxmlformats.org/officeDocument/2006/relationships/slide" Target="slides/slide68.xml"/><Relationship Id="rId108" Type="http://schemas.openxmlformats.org/officeDocument/2006/relationships/slide" Target="slides/slide73.xml"/><Relationship Id="rId124" Type="http://schemas.openxmlformats.org/officeDocument/2006/relationships/slide" Target="slides/slide89.xml"/><Relationship Id="rId129" Type="http://schemas.openxmlformats.org/officeDocument/2006/relationships/slide" Target="slides/slide94.xml"/><Relationship Id="rId54" Type="http://schemas.openxmlformats.org/officeDocument/2006/relationships/slide" Target="slides/slide19.xml"/><Relationship Id="rId70" Type="http://schemas.openxmlformats.org/officeDocument/2006/relationships/slide" Target="slides/slide35.xml"/><Relationship Id="rId75" Type="http://schemas.openxmlformats.org/officeDocument/2006/relationships/slide" Target="slides/slide40.xml"/><Relationship Id="rId91" Type="http://schemas.openxmlformats.org/officeDocument/2006/relationships/slide" Target="slides/slide56.xml"/><Relationship Id="rId96" Type="http://schemas.openxmlformats.org/officeDocument/2006/relationships/slide" Target="slides/slide61.xml"/><Relationship Id="rId140" Type="http://schemas.openxmlformats.org/officeDocument/2006/relationships/slide" Target="slides/slide105.xml"/><Relationship Id="rId145" Type="http://schemas.openxmlformats.org/officeDocument/2006/relationships/slide" Target="slides/slide110.xml"/><Relationship Id="rId161" Type="http://schemas.openxmlformats.org/officeDocument/2006/relationships/slide" Target="slides/slide126.xml"/><Relationship Id="rId166" Type="http://schemas.openxmlformats.org/officeDocument/2006/relationships/slide" Target="slides/slide131.xml"/><Relationship Id="rId1" Type="http://schemas.openxmlformats.org/officeDocument/2006/relationships/slideMaster" Target="slideMasters/slideMaster1.xml"/><Relationship Id="rId6" Type="http://schemas.openxmlformats.org/officeDocument/2006/relationships/slideMaster" Target="slideMasters/slideMaster6.xml"/><Relationship Id="rId23" Type="http://schemas.openxmlformats.org/officeDocument/2006/relationships/slideMaster" Target="slideMasters/slideMaster23.xml"/><Relationship Id="rId28" Type="http://schemas.openxmlformats.org/officeDocument/2006/relationships/slideMaster" Target="slideMasters/slideMaster28.xml"/><Relationship Id="rId49" Type="http://schemas.openxmlformats.org/officeDocument/2006/relationships/slide" Target="slides/slide14.xml"/><Relationship Id="rId114" Type="http://schemas.openxmlformats.org/officeDocument/2006/relationships/slide" Target="slides/slide79.xml"/><Relationship Id="rId119" Type="http://schemas.openxmlformats.org/officeDocument/2006/relationships/slide" Target="slides/slide84.xml"/><Relationship Id="rId44" Type="http://schemas.openxmlformats.org/officeDocument/2006/relationships/slide" Target="slides/slide9.xml"/><Relationship Id="rId60" Type="http://schemas.openxmlformats.org/officeDocument/2006/relationships/slide" Target="slides/slide25.xml"/><Relationship Id="rId65" Type="http://schemas.openxmlformats.org/officeDocument/2006/relationships/slide" Target="slides/slide30.xml"/><Relationship Id="rId81" Type="http://schemas.openxmlformats.org/officeDocument/2006/relationships/slide" Target="slides/slide46.xml"/><Relationship Id="rId86" Type="http://schemas.openxmlformats.org/officeDocument/2006/relationships/slide" Target="slides/slide51.xml"/><Relationship Id="rId130" Type="http://schemas.openxmlformats.org/officeDocument/2006/relationships/slide" Target="slides/slide95.xml"/><Relationship Id="rId135" Type="http://schemas.openxmlformats.org/officeDocument/2006/relationships/slide" Target="slides/slide100.xml"/><Relationship Id="rId151" Type="http://schemas.openxmlformats.org/officeDocument/2006/relationships/slide" Target="slides/slide116.xml"/><Relationship Id="rId156" Type="http://schemas.openxmlformats.org/officeDocument/2006/relationships/slide" Target="slides/slide121.xml"/><Relationship Id="rId177" Type="http://schemas.openxmlformats.org/officeDocument/2006/relationships/notesMaster" Target="notesMasters/notesMaster1.xml"/><Relationship Id="rId4" Type="http://schemas.openxmlformats.org/officeDocument/2006/relationships/slideMaster" Target="slideMasters/slideMaster4.xml"/><Relationship Id="rId9" Type="http://schemas.openxmlformats.org/officeDocument/2006/relationships/slideMaster" Target="slideMasters/slideMaster9.xml"/><Relationship Id="rId172" Type="http://schemas.openxmlformats.org/officeDocument/2006/relationships/slide" Target="slides/slide137.xml"/><Relationship Id="rId180" Type="http://schemas.openxmlformats.org/officeDocument/2006/relationships/theme" Target="theme/theme1.xml"/><Relationship Id="rId13" Type="http://schemas.openxmlformats.org/officeDocument/2006/relationships/slideMaster" Target="slideMasters/slideMaster13.xml"/><Relationship Id="rId18" Type="http://schemas.openxmlformats.org/officeDocument/2006/relationships/slideMaster" Target="slideMasters/slideMaster18.xml"/><Relationship Id="rId39" Type="http://schemas.openxmlformats.org/officeDocument/2006/relationships/slide" Target="slides/slide4.xml"/><Relationship Id="rId109" Type="http://schemas.openxmlformats.org/officeDocument/2006/relationships/slide" Target="slides/slide74.xml"/><Relationship Id="rId34" Type="http://schemas.openxmlformats.org/officeDocument/2006/relationships/slideMaster" Target="slideMasters/slideMaster34.xml"/><Relationship Id="rId50" Type="http://schemas.openxmlformats.org/officeDocument/2006/relationships/slide" Target="slides/slide15.xml"/><Relationship Id="rId55" Type="http://schemas.openxmlformats.org/officeDocument/2006/relationships/slide" Target="slides/slide20.xml"/><Relationship Id="rId76" Type="http://schemas.openxmlformats.org/officeDocument/2006/relationships/slide" Target="slides/slide41.xml"/><Relationship Id="rId97" Type="http://schemas.openxmlformats.org/officeDocument/2006/relationships/slide" Target="slides/slide62.xml"/><Relationship Id="rId104" Type="http://schemas.openxmlformats.org/officeDocument/2006/relationships/slide" Target="slides/slide69.xml"/><Relationship Id="rId120" Type="http://schemas.openxmlformats.org/officeDocument/2006/relationships/slide" Target="slides/slide85.xml"/><Relationship Id="rId125" Type="http://schemas.openxmlformats.org/officeDocument/2006/relationships/slide" Target="slides/slide90.xml"/><Relationship Id="rId141" Type="http://schemas.openxmlformats.org/officeDocument/2006/relationships/slide" Target="slides/slide106.xml"/><Relationship Id="rId146" Type="http://schemas.openxmlformats.org/officeDocument/2006/relationships/slide" Target="slides/slide111.xml"/><Relationship Id="rId167" Type="http://schemas.openxmlformats.org/officeDocument/2006/relationships/slide" Target="slides/slide132.xml"/><Relationship Id="rId7" Type="http://schemas.openxmlformats.org/officeDocument/2006/relationships/slideMaster" Target="slideMasters/slideMaster7.xml"/><Relationship Id="rId71" Type="http://schemas.openxmlformats.org/officeDocument/2006/relationships/slide" Target="slides/slide36.xml"/><Relationship Id="rId92" Type="http://schemas.openxmlformats.org/officeDocument/2006/relationships/slide" Target="slides/slide57.xml"/><Relationship Id="rId162" Type="http://schemas.openxmlformats.org/officeDocument/2006/relationships/slide" Target="slides/slide127.xml"/><Relationship Id="rId2" Type="http://schemas.openxmlformats.org/officeDocument/2006/relationships/slideMaster" Target="slideMasters/slideMaster2.xml"/><Relationship Id="rId29" Type="http://schemas.openxmlformats.org/officeDocument/2006/relationships/slideMaster" Target="slideMasters/slideMaster29.xml"/><Relationship Id="rId24" Type="http://schemas.openxmlformats.org/officeDocument/2006/relationships/slideMaster" Target="slideMasters/slideMaster24.xml"/><Relationship Id="rId40" Type="http://schemas.openxmlformats.org/officeDocument/2006/relationships/slide" Target="slides/slide5.xml"/><Relationship Id="rId45" Type="http://schemas.openxmlformats.org/officeDocument/2006/relationships/slide" Target="slides/slide10.xml"/><Relationship Id="rId66" Type="http://schemas.openxmlformats.org/officeDocument/2006/relationships/slide" Target="slides/slide31.xml"/><Relationship Id="rId87" Type="http://schemas.openxmlformats.org/officeDocument/2006/relationships/slide" Target="slides/slide52.xml"/><Relationship Id="rId110" Type="http://schemas.openxmlformats.org/officeDocument/2006/relationships/slide" Target="slides/slide75.xml"/><Relationship Id="rId115" Type="http://schemas.openxmlformats.org/officeDocument/2006/relationships/slide" Target="slides/slide80.xml"/><Relationship Id="rId131" Type="http://schemas.openxmlformats.org/officeDocument/2006/relationships/slide" Target="slides/slide96.xml"/><Relationship Id="rId136" Type="http://schemas.openxmlformats.org/officeDocument/2006/relationships/slide" Target="slides/slide101.xml"/><Relationship Id="rId157" Type="http://schemas.openxmlformats.org/officeDocument/2006/relationships/slide" Target="slides/slide122.xml"/><Relationship Id="rId178" Type="http://schemas.openxmlformats.org/officeDocument/2006/relationships/presProps" Target="presProps.xml"/><Relationship Id="rId61" Type="http://schemas.openxmlformats.org/officeDocument/2006/relationships/slide" Target="slides/slide26.xml"/><Relationship Id="rId82" Type="http://schemas.openxmlformats.org/officeDocument/2006/relationships/slide" Target="slides/slide47.xml"/><Relationship Id="rId152" Type="http://schemas.openxmlformats.org/officeDocument/2006/relationships/slide" Target="slides/slide117.xml"/><Relationship Id="rId173" Type="http://schemas.openxmlformats.org/officeDocument/2006/relationships/slide" Target="slides/slide138.xml"/><Relationship Id="rId19" Type="http://schemas.openxmlformats.org/officeDocument/2006/relationships/slideMaster" Target="slideMasters/slideMaster19.xml"/><Relationship Id="rId14" Type="http://schemas.openxmlformats.org/officeDocument/2006/relationships/slideMaster" Target="slideMasters/slideMaster14.xml"/><Relationship Id="rId30" Type="http://schemas.openxmlformats.org/officeDocument/2006/relationships/slideMaster" Target="slideMasters/slideMaster30.xml"/><Relationship Id="rId35" Type="http://schemas.openxmlformats.org/officeDocument/2006/relationships/slideMaster" Target="slideMasters/slideMaster35.xml"/><Relationship Id="rId56" Type="http://schemas.openxmlformats.org/officeDocument/2006/relationships/slide" Target="slides/slide21.xml"/><Relationship Id="rId77" Type="http://schemas.openxmlformats.org/officeDocument/2006/relationships/slide" Target="slides/slide42.xml"/><Relationship Id="rId100" Type="http://schemas.openxmlformats.org/officeDocument/2006/relationships/slide" Target="slides/slide65.xml"/><Relationship Id="rId105" Type="http://schemas.openxmlformats.org/officeDocument/2006/relationships/slide" Target="slides/slide70.xml"/><Relationship Id="rId126" Type="http://schemas.openxmlformats.org/officeDocument/2006/relationships/slide" Target="slides/slide91.xml"/><Relationship Id="rId147" Type="http://schemas.openxmlformats.org/officeDocument/2006/relationships/slide" Target="slides/slide112.xml"/><Relationship Id="rId168" Type="http://schemas.openxmlformats.org/officeDocument/2006/relationships/slide" Target="slides/slide133.xml"/><Relationship Id="rId8" Type="http://schemas.openxmlformats.org/officeDocument/2006/relationships/slideMaster" Target="slideMasters/slideMaster8.xml"/><Relationship Id="rId51" Type="http://schemas.openxmlformats.org/officeDocument/2006/relationships/slide" Target="slides/slide16.xml"/><Relationship Id="rId72" Type="http://schemas.openxmlformats.org/officeDocument/2006/relationships/slide" Target="slides/slide37.xml"/><Relationship Id="rId93" Type="http://schemas.openxmlformats.org/officeDocument/2006/relationships/slide" Target="slides/slide58.xml"/><Relationship Id="rId98" Type="http://schemas.openxmlformats.org/officeDocument/2006/relationships/slide" Target="slides/slide63.xml"/><Relationship Id="rId121" Type="http://schemas.openxmlformats.org/officeDocument/2006/relationships/slide" Target="slides/slide86.xml"/><Relationship Id="rId142" Type="http://schemas.openxmlformats.org/officeDocument/2006/relationships/slide" Target="slides/slide107.xml"/><Relationship Id="rId163" Type="http://schemas.openxmlformats.org/officeDocument/2006/relationships/slide" Target="slides/slide128.xml"/><Relationship Id="rId3" Type="http://schemas.openxmlformats.org/officeDocument/2006/relationships/slideMaster" Target="slideMasters/slideMaster3.xml"/><Relationship Id="rId25" Type="http://schemas.openxmlformats.org/officeDocument/2006/relationships/slideMaster" Target="slideMasters/slideMaster25.xml"/><Relationship Id="rId46" Type="http://schemas.openxmlformats.org/officeDocument/2006/relationships/slide" Target="slides/slide11.xml"/><Relationship Id="rId67" Type="http://schemas.openxmlformats.org/officeDocument/2006/relationships/slide" Target="slides/slide32.xml"/><Relationship Id="rId116" Type="http://schemas.openxmlformats.org/officeDocument/2006/relationships/slide" Target="slides/slide81.xml"/><Relationship Id="rId137" Type="http://schemas.openxmlformats.org/officeDocument/2006/relationships/slide" Target="slides/slide102.xml"/><Relationship Id="rId158" Type="http://schemas.openxmlformats.org/officeDocument/2006/relationships/slide" Target="slides/slide123.xml"/><Relationship Id="rId20" Type="http://schemas.openxmlformats.org/officeDocument/2006/relationships/slideMaster" Target="slideMasters/slideMaster20.xml"/><Relationship Id="rId41" Type="http://schemas.openxmlformats.org/officeDocument/2006/relationships/slide" Target="slides/slide6.xml"/><Relationship Id="rId62" Type="http://schemas.openxmlformats.org/officeDocument/2006/relationships/slide" Target="slides/slide27.xml"/><Relationship Id="rId83" Type="http://schemas.openxmlformats.org/officeDocument/2006/relationships/slide" Target="slides/slide48.xml"/><Relationship Id="rId88" Type="http://schemas.openxmlformats.org/officeDocument/2006/relationships/slide" Target="slides/slide53.xml"/><Relationship Id="rId111" Type="http://schemas.openxmlformats.org/officeDocument/2006/relationships/slide" Target="slides/slide76.xml"/><Relationship Id="rId132" Type="http://schemas.openxmlformats.org/officeDocument/2006/relationships/slide" Target="slides/slide97.xml"/><Relationship Id="rId153" Type="http://schemas.openxmlformats.org/officeDocument/2006/relationships/slide" Target="slides/slide118.xml"/><Relationship Id="rId174" Type="http://schemas.openxmlformats.org/officeDocument/2006/relationships/slide" Target="slides/slide139.xml"/><Relationship Id="rId179" Type="http://schemas.openxmlformats.org/officeDocument/2006/relationships/viewProps" Target="viewProps.xml"/><Relationship Id="rId15" Type="http://schemas.openxmlformats.org/officeDocument/2006/relationships/slideMaster" Target="slideMasters/slideMaster15.xml"/><Relationship Id="rId36" Type="http://schemas.openxmlformats.org/officeDocument/2006/relationships/slide" Target="slides/slide1.xml"/><Relationship Id="rId57" Type="http://schemas.openxmlformats.org/officeDocument/2006/relationships/slide" Target="slides/slide22.xml"/><Relationship Id="rId106" Type="http://schemas.openxmlformats.org/officeDocument/2006/relationships/slide" Target="slides/slide71.xml"/><Relationship Id="rId127" Type="http://schemas.openxmlformats.org/officeDocument/2006/relationships/slide" Target="slides/slide92.xml"/><Relationship Id="rId10" Type="http://schemas.openxmlformats.org/officeDocument/2006/relationships/slideMaster" Target="slideMasters/slideMaster10.xml"/><Relationship Id="rId31" Type="http://schemas.openxmlformats.org/officeDocument/2006/relationships/slideMaster" Target="slideMasters/slideMaster31.xml"/><Relationship Id="rId52" Type="http://schemas.openxmlformats.org/officeDocument/2006/relationships/slide" Target="slides/slide17.xml"/><Relationship Id="rId73" Type="http://schemas.openxmlformats.org/officeDocument/2006/relationships/slide" Target="slides/slide38.xml"/><Relationship Id="rId78" Type="http://schemas.openxmlformats.org/officeDocument/2006/relationships/slide" Target="slides/slide43.xml"/><Relationship Id="rId94" Type="http://schemas.openxmlformats.org/officeDocument/2006/relationships/slide" Target="slides/slide59.xml"/><Relationship Id="rId99" Type="http://schemas.openxmlformats.org/officeDocument/2006/relationships/slide" Target="slides/slide64.xml"/><Relationship Id="rId101" Type="http://schemas.openxmlformats.org/officeDocument/2006/relationships/slide" Target="slides/slide66.xml"/><Relationship Id="rId122" Type="http://schemas.openxmlformats.org/officeDocument/2006/relationships/slide" Target="slides/slide87.xml"/><Relationship Id="rId143" Type="http://schemas.openxmlformats.org/officeDocument/2006/relationships/slide" Target="slides/slide108.xml"/><Relationship Id="rId148" Type="http://schemas.openxmlformats.org/officeDocument/2006/relationships/slide" Target="slides/slide113.xml"/><Relationship Id="rId164" Type="http://schemas.openxmlformats.org/officeDocument/2006/relationships/slide" Target="slides/slide129.xml"/><Relationship Id="rId169" Type="http://schemas.openxmlformats.org/officeDocument/2006/relationships/slide" Target="slides/slide134.xm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2_5">
  <dgm:title val=""/>
  <dgm:desc val=""/>
  <dgm:catLst>
    <dgm:cat type="accent2" pri="11500"/>
  </dgm:catLst>
  <dgm:styleLbl name="node0">
    <dgm:fillClrLst meth="cycle">
      <a:schemeClr val="accent2">
        <a:alpha val="80000"/>
      </a:schemeClr>
    </dgm:fillClrLst>
    <dgm:linClrLst meth="repeat">
      <a:schemeClr val="lt1"/>
    </dgm:linClrLst>
    <dgm:effectClrLst/>
    <dgm:txLinClrLst/>
    <dgm:txFillClrLst/>
    <dgm:txEffectClrLst/>
  </dgm:styleLbl>
  <dgm:styleLbl name="node1">
    <dgm:fillClrLst>
      <a:schemeClr val="accent2">
        <a:alpha val="90000"/>
      </a:schemeClr>
      <a:schemeClr val="accent2">
        <a:alpha val="50000"/>
      </a:schemeClr>
    </dgm:fillClrLst>
    <dgm:linClrLst meth="repeat">
      <a:schemeClr val="lt1"/>
    </dgm:linClrLst>
    <dgm:effectClrLst/>
    <dgm:txLinClrLst/>
    <dgm:txFillClrLst/>
    <dgm:txEffectClrLst/>
  </dgm:styleLbl>
  <dgm:styleLbl name="alignNode1">
    <dgm:fillClrLst>
      <a:schemeClr val="accent2">
        <a:alpha val="90000"/>
      </a:schemeClr>
      <a:schemeClr val="accent2">
        <a:alpha val="50000"/>
      </a:schemeClr>
    </dgm:fillClrLst>
    <dgm:linClrLst>
      <a:schemeClr val="accent2">
        <a:alpha val="90000"/>
      </a:schemeClr>
      <a:schemeClr val="accent2">
        <a:alpha val="50000"/>
      </a:schemeClr>
    </dgm:linClrLst>
    <dgm:effectClrLst/>
    <dgm:txLinClrLst/>
    <dgm:txFillClrLst/>
    <dgm:txEffectClrLst/>
  </dgm:styleLbl>
  <dgm:styleLbl name="lnNode1">
    <dgm:fillClrLst>
      <a:schemeClr val="accent2">
        <a:shade val="90000"/>
      </a:schemeClr>
      <a:schemeClr val="accent2">
        <a:alpha val="50000"/>
        <a:tint val="50000"/>
      </a:schemeClr>
    </dgm:fillClrLst>
    <dgm:linClrLst meth="repeat">
      <a:schemeClr val="lt1"/>
    </dgm:linClrLst>
    <dgm:effectClrLst/>
    <dgm:txLinClrLst/>
    <dgm:txFillClrLst/>
    <dgm:txEffectClrLst/>
  </dgm:styleLbl>
  <dgm:styleLbl name="vennNode1">
    <dgm:fillClrLst>
      <a:schemeClr val="accent2">
        <a:shade val="80000"/>
        <a:alpha val="50000"/>
      </a:schemeClr>
      <a:schemeClr val="accent2">
        <a:alpha val="20000"/>
      </a:schemeClr>
    </dgm:fillClrLst>
    <dgm:linClrLst meth="repeat">
      <a:schemeClr val="lt1"/>
    </dgm:linClrLst>
    <dgm:effectClrLst/>
    <dgm:txLinClrLst/>
    <dgm:txFillClrLst/>
    <dgm:txEffectClrLst/>
  </dgm:styleLbl>
  <dgm:styleLbl name="node2">
    <dgm:fillClrLst>
      <a:schemeClr val="accent2">
        <a:alpha val="70000"/>
      </a:schemeClr>
    </dgm:fillClrLst>
    <dgm:linClrLst meth="repeat">
      <a:schemeClr val="lt1"/>
    </dgm:linClrLst>
    <dgm:effectClrLst/>
    <dgm:txLinClrLst/>
    <dgm:txFillClrLst/>
    <dgm:txEffectClrLst/>
  </dgm:styleLbl>
  <dgm:styleLbl name="node3">
    <dgm:fillClrLst>
      <a:schemeClr val="accent2">
        <a:alpha val="50000"/>
      </a:schemeClr>
    </dgm:fillClrLst>
    <dgm:linClrLst meth="repeat">
      <a:schemeClr val="lt1"/>
    </dgm:linClrLst>
    <dgm:effectClrLst/>
    <dgm:txLinClrLst/>
    <dgm:txFillClrLst/>
    <dgm:txEffectClrLst/>
  </dgm:styleLbl>
  <dgm:styleLbl name="node4">
    <dgm:fillClrLst>
      <a:schemeClr val="accent2">
        <a:alpha val="30000"/>
      </a:schemeClr>
    </dgm:fillClrLst>
    <dgm:linClrLst meth="repeat">
      <a:schemeClr val="lt1"/>
    </dgm:linClrLst>
    <dgm:effectClrLst/>
    <dgm:txLinClrLst/>
    <dgm:txFillClrLst/>
    <dgm:txEffectClrLst/>
  </dgm:styleLbl>
  <dgm:styleLbl name="fgImgPlace1">
    <dgm:fillClrLst>
      <a:schemeClr val="accent2">
        <a:tint val="50000"/>
        <a:alpha val="90000"/>
      </a:schemeClr>
      <a:schemeClr val="accent2">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f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b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sibTrans1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alpha val="90000"/>
      </a:schemeClr>
    </dgm:fillClrLst>
    <dgm:linClrLst meth="repeat">
      <a:schemeClr val="lt1"/>
    </dgm:linClrLst>
    <dgm:effectClrLst/>
    <dgm:txLinClrLst/>
    <dgm:txFillClrLst/>
    <dgm:txEffectClrLst/>
  </dgm:styleLbl>
  <dgm:styleLbl name="asst1">
    <dgm:fillClrLst meth="repeat">
      <a:schemeClr val="accent2">
        <a:alpha val="90000"/>
      </a:schemeClr>
    </dgm:fillClrLst>
    <dgm:linClrLst meth="repeat">
      <a:schemeClr val="lt1"/>
    </dgm:linClrLst>
    <dgm:effectClrLst/>
    <dgm:txLinClrLst/>
    <dgm:txFillClrLst/>
    <dgm:txEffectClrLst/>
  </dgm:styleLbl>
  <dgm:styleLbl name="asst2">
    <dgm:fillClrLst>
      <a:schemeClr val="accent2">
        <a:alpha val="90000"/>
      </a:schemeClr>
    </dgm:fillClrLst>
    <dgm:linClrLst meth="repeat">
      <a:schemeClr val="lt1"/>
    </dgm:linClrLst>
    <dgm:effectClrLst/>
    <dgm:txLinClrLst/>
    <dgm:txFillClrLst/>
    <dgm:txEffectClrLst/>
  </dgm:styleLbl>
  <dgm:styleLbl name="asst3">
    <dgm:fillClrLst>
      <a:schemeClr val="accent2">
        <a:alpha val="70000"/>
      </a:schemeClr>
    </dgm:fillClrLst>
    <dgm:linClrLst meth="repeat">
      <a:schemeClr val="lt1"/>
    </dgm:linClrLst>
    <dgm:effectClrLst/>
    <dgm:txLinClrLst/>
    <dgm:txFillClrLst/>
    <dgm:txEffectClrLst/>
  </dgm:styleLbl>
  <dgm:styleLbl name="asst4">
    <dgm:fillClrLst>
      <a:schemeClr val="accent2">
        <a:alpha val="50000"/>
      </a:schemeClr>
    </dgm:fillClrLst>
    <dgm:linClrLst meth="repeat">
      <a:schemeClr val="lt1"/>
    </dgm:linClrLst>
    <dgm:effectClrLst/>
    <dgm:txLinClrLst/>
    <dgm:txFillClrLst/>
    <dgm:txEffectClrLst/>
  </dgm:styleLbl>
  <dgm:styleLbl name="parChTrans2D1">
    <dgm:fillClrLst meth="repeat">
      <a:schemeClr val="accent2">
        <a:shade val="80000"/>
      </a:schemeClr>
    </dgm:fillClrLst>
    <dgm:linClrLst meth="repeat">
      <a:schemeClr val="accent2">
        <a:shade val="80000"/>
      </a:schemeClr>
    </dgm:linClrLst>
    <dgm:effectClrLst/>
    <dgm:txLinClrLst/>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dk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2">
        <a:tint val="90000"/>
      </a:schemeClr>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2">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a:schemeClr val="accent2">
        <a:alpha val="90000"/>
        <a:tint val="40000"/>
      </a:schemeClr>
      <a:schemeClr val="accent2">
        <a:alpha val="5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50000"/>
      </a:schemeClr>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3_4">
  <dgm:title val=""/>
  <dgm:desc val=""/>
  <dgm:catLst>
    <dgm:cat type="accent3" pri="11400"/>
  </dgm:catLst>
  <dgm:styleLbl name="node0">
    <dgm:fillClrLst meth="cycle">
      <a:schemeClr val="accent3">
        <a:shade val="60000"/>
      </a:schemeClr>
    </dgm:fillClrLst>
    <dgm:linClrLst meth="repeat">
      <a:schemeClr val="lt1"/>
    </dgm:linClrLst>
    <dgm:effectClrLst/>
    <dgm:txLinClrLst/>
    <dgm:txFillClrLst/>
    <dgm:txEffectClrLst/>
  </dgm:styleLbl>
  <dgm:styleLbl name="node1">
    <dgm:fillClrLst meth="cycle">
      <a:schemeClr val="accent3">
        <a:shade val="50000"/>
      </a:schemeClr>
      <a:schemeClr val="accent3">
        <a:tint val="55000"/>
      </a:schemeClr>
    </dgm:fillClrLst>
    <dgm:linClrLst meth="repeat">
      <a:schemeClr val="lt1"/>
    </dgm:linClrLst>
    <dgm:effectClrLst/>
    <dgm:txLinClrLst/>
    <dgm:txFillClrLst/>
    <dgm:txEffectClrLst/>
  </dgm:styleLbl>
  <dgm:styleLbl name="alignNode1">
    <dgm:fillClrLst meth="cycle">
      <a:schemeClr val="accent3">
        <a:shade val="50000"/>
      </a:schemeClr>
      <a:schemeClr val="accent3">
        <a:tint val="55000"/>
      </a:schemeClr>
    </dgm:fillClrLst>
    <dgm:linClrLst meth="cycle">
      <a:schemeClr val="accent3">
        <a:shade val="50000"/>
      </a:schemeClr>
      <a:schemeClr val="accent3">
        <a:tint val="55000"/>
      </a:schemeClr>
    </dgm:linClrLst>
    <dgm:effectClrLst/>
    <dgm:txLinClrLst/>
    <dgm:txFillClrLst/>
    <dgm:txEffectClrLst/>
  </dgm:styleLbl>
  <dgm:styleLbl name="lnNode1">
    <dgm:fillClrLst meth="cycle">
      <a:schemeClr val="accent3">
        <a:shade val="50000"/>
      </a:schemeClr>
      <a:schemeClr val="accent3">
        <a:tint val="55000"/>
      </a:schemeClr>
    </dgm:fillClrLst>
    <dgm:linClrLst meth="repeat">
      <a:schemeClr val="lt1"/>
    </dgm:linClrLst>
    <dgm:effectClrLst/>
    <dgm:txLinClrLst/>
    <dgm:txFillClrLst/>
    <dgm:txEffectClrLst/>
  </dgm:styleLbl>
  <dgm:styleLbl name="vennNode1">
    <dgm:fillClrLst meth="cycle">
      <a:schemeClr val="accent3">
        <a:shade val="80000"/>
        <a:alpha val="50000"/>
      </a:schemeClr>
      <a:schemeClr val="accent3">
        <a:tint val="50000"/>
        <a:alpha val="50000"/>
      </a:schemeClr>
    </dgm:fillClrLst>
    <dgm:linClrLst meth="repeat">
      <a:schemeClr val="lt1"/>
    </dgm:linClrLst>
    <dgm:effectClrLst/>
    <dgm:txLinClrLst/>
    <dgm:txFillClrLst/>
    <dgm:txEffectClrLst/>
  </dgm:styleLbl>
  <dgm:styleLbl name="node2">
    <dgm:fillClrLst>
      <a:schemeClr val="accent3">
        <a:shade val="80000"/>
      </a:schemeClr>
    </dgm:fillClrLst>
    <dgm:linClrLst meth="repeat">
      <a:schemeClr val="lt1"/>
    </dgm:linClrLst>
    <dgm:effectClrLst/>
    <dgm:txLinClrLst/>
    <dgm:txFillClrLst/>
    <dgm:txEffectClrLst/>
  </dgm:styleLbl>
  <dgm:styleLbl name="node3">
    <dgm:fillClrLst>
      <a:schemeClr val="accent3">
        <a:tint val="99000"/>
      </a:schemeClr>
    </dgm:fillClrLst>
    <dgm:linClrLst meth="repeat">
      <a:schemeClr val="lt1"/>
    </dgm:linClrLst>
    <dgm:effectClrLst/>
    <dgm:txLinClrLst/>
    <dgm:txFillClrLst/>
    <dgm:txEffectClrLst/>
  </dgm:styleLbl>
  <dgm:styleLbl name="node4">
    <dgm:fillClrLst>
      <a:schemeClr val="accent3">
        <a:tint val="70000"/>
      </a:schemeClr>
    </dgm:fillClrLst>
    <dgm:linClrLst meth="repeat">
      <a:schemeClr val="lt1"/>
    </dgm:linClrLst>
    <dgm:effectClrLst/>
    <dgm:txLinClrLst/>
    <dgm:txFillClrLst/>
    <dgm:txEffectClrLst/>
  </dgm:styleLbl>
  <dgm:styleLbl name="fgImgPlace1">
    <dgm:fillClrLst>
      <a:schemeClr val="accent3">
        <a:tint val="50000"/>
      </a:schemeClr>
      <a:schemeClr val="accent3">
        <a:tint val="55000"/>
      </a:schemeClr>
    </dgm:fillClrLst>
    <dgm:linClrLst meth="repeat">
      <a:schemeClr val="lt1"/>
    </dgm:linClrLst>
    <dgm:effectClrLst/>
    <dgm:txLinClrLst/>
    <dgm:txFillClrLst meth="repeat">
      <a:schemeClr val="lt1"/>
    </dgm:txFillClrLst>
    <dgm:txEffectClrLst/>
  </dgm:styleLbl>
  <dgm:styleLbl name="alignImgPlace1">
    <dgm:fillClrLst>
      <a:schemeClr val="accent3">
        <a:tint val="50000"/>
      </a:schemeClr>
      <a:schemeClr val="accent3">
        <a:tint val="55000"/>
      </a:schemeClr>
    </dgm:fillClrLst>
    <dgm:linClrLst meth="repeat">
      <a:schemeClr val="lt1"/>
    </dgm:linClrLst>
    <dgm:effectClrLst/>
    <dgm:txLinClrLst/>
    <dgm:txFillClrLst meth="repeat">
      <a:schemeClr val="lt1"/>
    </dgm:txFillClrLst>
    <dgm:txEffectClrLst/>
  </dgm:styleLbl>
  <dgm:styleLbl name="bgImgPlace1">
    <dgm:fillClrLst>
      <a:schemeClr val="accent3">
        <a:tint val="50000"/>
      </a:schemeClr>
      <a:schemeClr val="accent3">
        <a:tint val="55000"/>
      </a:schemeClr>
    </dgm:fillClrLst>
    <dgm:linClrLst meth="repeat">
      <a:schemeClr val="lt1"/>
    </dgm:linClrLst>
    <dgm:effectClrLst/>
    <dgm:txLinClrLst/>
    <dgm:txFillClrLst meth="repeat">
      <a:schemeClr val="lt1"/>
    </dgm:txFillClrLst>
    <dgm:txEffectClrLst/>
  </dgm:styleLbl>
  <dgm:styleLbl name="sibTrans2D1">
    <dgm:fillClrLst meth="cycle">
      <a:schemeClr val="accent3">
        <a:shade val="90000"/>
      </a:schemeClr>
      <a:schemeClr val="accent3">
        <a:tint val="50000"/>
      </a:schemeClr>
    </dgm:fillClrLst>
    <dgm:linClrLst meth="cycle">
      <a:schemeClr val="accent3">
        <a:shade val="90000"/>
      </a:schemeClr>
      <a:schemeClr val="accent3">
        <a:tint val="50000"/>
      </a:schemeClr>
    </dgm:linClrLst>
    <dgm:effectClrLst/>
    <dgm:txLinClrLst/>
    <dgm:txFillClrLst/>
    <dgm:txEffectClrLst/>
  </dgm:styleLbl>
  <dgm:styleLbl name="fgSibTrans2D1">
    <dgm:fillClrLst meth="cycle">
      <a:schemeClr val="accent3">
        <a:shade val="90000"/>
      </a:schemeClr>
      <a:schemeClr val="accent3">
        <a:tint val="50000"/>
      </a:schemeClr>
    </dgm:fillClrLst>
    <dgm:linClrLst meth="cycle">
      <a:schemeClr val="accent3">
        <a:shade val="90000"/>
      </a:schemeClr>
      <a:schemeClr val="accent3">
        <a:tint val="50000"/>
      </a:schemeClr>
    </dgm:linClrLst>
    <dgm:effectClrLst/>
    <dgm:txLinClrLst/>
    <dgm:txFillClrLst/>
    <dgm:txEffectClrLst/>
  </dgm:styleLbl>
  <dgm:styleLbl name="bgSibTrans2D1">
    <dgm:fillClrLst meth="cycle">
      <a:schemeClr val="accent3">
        <a:shade val="90000"/>
      </a:schemeClr>
      <a:schemeClr val="accent3">
        <a:tint val="50000"/>
      </a:schemeClr>
    </dgm:fillClrLst>
    <dgm:linClrLst meth="cycle">
      <a:schemeClr val="accent3">
        <a:shade val="90000"/>
      </a:schemeClr>
      <a:schemeClr val="accent3">
        <a:tint val="50000"/>
      </a:schemeClr>
    </dgm:linClrLst>
    <dgm:effectClrLst/>
    <dgm:txLinClrLst/>
    <dgm:txFillClrLst/>
    <dgm:txEffectClrLst/>
  </dgm:styleLbl>
  <dgm:styleLbl name="sibTrans1D1">
    <dgm:fillClrLst meth="cycle">
      <a:schemeClr val="accent3">
        <a:shade val="90000"/>
      </a:schemeClr>
      <a:schemeClr val="accent3">
        <a:tint val="50000"/>
      </a:schemeClr>
    </dgm:fillClrLst>
    <dgm:linClrLst meth="cycle">
      <a:schemeClr val="accent3">
        <a:shade val="90000"/>
      </a:schemeClr>
      <a:schemeClr val="accent3">
        <a:tint val="50000"/>
      </a:schemeClr>
    </dgm:linClrLst>
    <dgm:effectClrLst/>
    <dgm:txLinClrLst/>
    <dgm:txFillClrLst meth="repeat">
      <a:schemeClr val="tx1"/>
    </dgm:txFillClrLst>
    <dgm:txEffectClrLst/>
  </dgm:styleLbl>
  <dgm:styleLbl name="callout">
    <dgm:fillClrLst meth="repeat">
      <a:schemeClr val="accent3"/>
    </dgm:fillClrLst>
    <dgm:linClrLst meth="repeat">
      <a:schemeClr val="accent3"/>
    </dgm:linClrLst>
    <dgm:effectClrLst/>
    <dgm:txLinClrLst/>
    <dgm:txFillClrLst meth="repeat">
      <a:schemeClr val="tx1"/>
    </dgm:txFillClrLst>
    <dgm:txEffectClrLst/>
  </dgm:styleLbl>
  <dgm:styleLbl name="asst0">
    <dgm:fillClrLst meth="repeat">
      <a:schemeClr val="accent3">
        <a:shade val="80000"/>
      </a:schemeClr>
    </dgm:fillClrLst>
    <dgm:linClrLst meth="repeat">
      <a:schemeClr val="lt1"/>
    </dgm:linClrLst>
    <dgm:effectClrLst/>
    <dgm:txLinClrLst/>
    <dgm:txFillClrLst/>
    <dgm:txEffectClrLst/>
  </dgm:styleLbl>
  <dgm:styleLbl name="asst1">
    <dgm:fillClrLst meth="repeat">
      <a:schemeClr val="accent3">
        <a:shade val="80000"/>
      </a:schemeClr>
    </dgm:fillClrLst>
    <dgm:linClrLst meth="repeat">
      <a:schemeClr val="lt1"/>
    </dgm:linClrLst>
    <dgm:effectClrLst/>
    <dgm:txLinClrLst/>
    <dgm:txFillClrLst/>
    <dgm:txEffectClrLst/>
  </dgm:styleLbl>
  <dgm:styleLbl name="asst2">
    <dgm:fillClrLst>
      <a:schemeClr val="accent3">
        <a:tint val="90000"/>
      </a:schemeClr>
    </dgm:fillClrLst>
    <dgm:linClrLst meth="repeat">
      <a:schemeClr val="lt1"/>
    </dgm:linClrLst>
    <dgm:effectClrLst/>
    <dgm:txLinClrLst/>
    <dgm:txFillClrLst/>
    <dgm:txEffectClrLst/>
  </dgm:styleLbl>
  <dgm:styleLbl name="asst3">
    <dgm:fillClrLst>
      <a:schemeClr val="accent3">
        <a:tint val="70000"/>
      </a:schemeClr>
    </dgm:fillClrLst>
    <dgm:linClrLst meth="repeat">
      <a:schemeClr val="lt1"/>
    </dgm:linClrLst>
    <dgm:effectClrLst/>
    <dgm:txLinClrLst/>
    <dgm:txFillClrLst/>
    <dgm:txEffectClrLst/>
  </dgm:styleLbl>
  <dgm:styleLbl name="asst4">
    <dgm:fillClrLst>
      <a:schemeClr val="accent3">
        <a:tint val="50000"/>
      </a:schemeClr>
    </dgm:fillClrLst>
    <dgm:linClrLst meth="repeat">
      <a:schemeClr val="lt1"/>
    </dgm:linClrLst>
    <dgm:effectClrLst/>
    <dgm:txLinClrLst/>
    <dgm:txFillClrLst/>
    <dgm:txEffectClrLst/>
  </dgm:styleLbl>
  <dgm:styleLbl name="parChTrans2D1">
    <dgm:fillClrLst meth="repeat">
      <a:schemeClr val="accent3">
        <a:tint val="60000"/>
      </a:schemeClr>
    </dgm:fillClrLst>
    <dgm:linClrLst meth="repeat">
      <a:schemeClr val="accent3">
        <a:shade val="80000"/>
      </a:schemeClr>
    </dgm:linClrLst>
    <dgm:effectClrLst/>
    <dgm:txLinClrLst/>
    <dgm:txFillClrLst/>
    <dgm:txEffectClrLst/>
  </dgm:styleLbl>
  <dgm:styleLbl name="parChTrans2D2">
    <dgm:fillClrLst meth="repeat">
      <a:schemeClr val="accent3">
        <a:tint val="90000"/>
      </a:schemeClr>
    </dgm:fillClrLst>
    <dgm:linClrLst meth="repeat">
      <a:schemeClr val="accent3">
        <a:tint val="90000"/>
      </a:schemeClr>
    </dgm:linClrLst>
    <dgm:effectClrLst/>
    <dgm:txLinClrLst/>
    <dgm:txFillClrLst/>
    <dgm:txEffectClrLst/>
  </dgm:styleLbl>
  <dgm:styleLbl name="parChTrans2D3">
    <dgm:fillClrLst meth="repeat">
      <a:schemeClr val="accent3">
        <a:tint val="70000"/>
      </a:schemeClr>
    </dgm:fillClrLst>
    <dgm:linClrLst meth="repeat">
      <a:schemeClr val="accent3">
        <a:tint val="70000"/>
      </a:schemeClr>
    </dgm:linClrLst>
    <dgm:effectClrLst/>
    <dgm:txLinClrLst/>
    <dgm:txFillClrLst/>
    <dgm:txEffectClrLst/>
  </dgm:styleLbl>
  <dgm:styleLbl name="parChTrans2D4">
    <dgm:fillClrLst meth="repeat">
      <a:schemeClr val="accent3">
        <a:tint val="50000"/>
      </a:schemeClr>
    </dgm:fillClrLst>
    <dgm:linClrLst meth="repeat">
      <a:schemeClr val="accent3">
        <a:tint val="50000"/>
      </a:schemeClr>
    </dgm:linClrLst>
    <dgm:effectClrLst/>
    <dgm:txLinClrLst/>
    <dgm:txFillClrLst meth="repeat">
      <a:schemeClr val="dk1"/>
    </dgm:txFillClrLst>
    <dgm:txEffectClrLst/>
  </dgm:styleLbl>
  <dgm:styleLbl name="parChTrans1D1">
    <dgm:fillClrLst meth="repeat">
      <a:schemeClr val="accent3">
        <a:shade val="80000"/>
      </a:schemeClr>
    </dgm:fillClrLst>
    <dgm:linClrLst meth="repeat">
      <a:schemeClr val="accent3">
        <a:shade val="80000"/>
      </a:schemeClr>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3">
        <a:tint val="90000"/>
      </a:schemeClr>
    </dgm:linClrLst>
    <dgm:effectClrLst/>
    <dgm:txLinClrLst/>
    <dgm:txFillClrLst meth="repeat">
      <a:schemeClr val="tx1"/>
    </dgm:txFillClrLst>
    <dgm:txEffectClrLst/>
  </dgm:styleLbl>
  <dgm:styleLbl name="parChTrans1D3">
    <dgm:fillClrLst meth="repeat">
      <a:schemeClr val="accent3">
        <a:tint val="70000"/>
      </a:schemeClr>
    </dgm:fillClrLst>
    <dgm:linClrLst meth="repeat">
      <a:schemeClr val="accent3">
        <a:tint val="70000"/>
      </a:schemeClr>
    </dgm:linClrLst>
    <dgm:effectClrLst/>
    <dgm:txLinClrLst/>
    <dgm:txFillClrLst meth="repeat">
      <a:schemeClr val="tx1"/>
    </dgm:txFillClrLst>
    <dgm:txEffectClrLst/>
  </dgm:styleLbl>
  <dgm:styleLbl name="parChTrans1D4">
    <dgm:fillClrLst meth="repeat">
      <a:schemeClr val="accent3">
        <a:tint val="50000"/>
      </a:schemeClr>
    </dgm:fillClrLst>
    <dgm:linClrLst meth="repeat">
      <a:schemeClr val="accent3">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conFgAcc1">
    <dgm:fillClrLst meth="repeat">
      <a:schemeClr val="lt1">
        <a:alpha val="90000"/>
      </a:schemeClr>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alignAcc1">
    <dgm:fillClrLst meth="repeat">
      <a:schemeClr val="lt1">
        <a:alpha val="90000"/>
      </a:schemeClr>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trAlignAcc1">
    <dgm:fillClrLst meth="repeat">
      <a:schemeClr val="lt1">
        <a:alpha val="55000"/>
      </a:schemeClr>
    </dgm:fillClrLst>
    <dgm:linClrLst meth="repeat">
      <a:schemeClr val="accent3"/>
    </dgm:linClrLst>
    <dgm:effectClrLst/>
    <dgm:txLinClrLst/>
    <dgm:txFillClrLst meth="repeat">
      <a:schemeClr val="dk1"/>
    </dgm:txFillClrLst>
    <dgm:txEffectClrLst/>
  </dgm:styleLbl>
  <dgm:styleLbl name="bgAcc1">
    <dgm:fillClrLst meth="repeat">
      <a:schemeClr val="lt1">
        <a:alpha val="90000"/>
      </a:schemeClr>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solidFgAcc1">
    <dgm:fillClrLst meth="repeat">
      <a:schemeClr val="lt1"/>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3"/>
    </dgm:linClrLst>
    <dgm:effectClrLst/>
    <dgm:txLinClrLst/>
    <dgm:txFillClrLst meth="repeat">
      <a:schemeClr val="dk1"/>
    </dgm:txFillClrLst>
    <dgm:txEffectClrLst/>
  </dgm:styleLbl>
  <dgm:styleLbl name="solidBgAcc1">
    <dgm:fillClrLst meth="repeat">
      <a:schemeClr val="lt1"/>
    </dgm:fillClrLst>
    <dgm:linClrLst meth="repeat">
      <a:schemeClr val="accent3"/>
    </dgm:linClrLst>
    <dgm:effectClrLst/>
    <dgm:txLinClrLst/>
    <dgm:txFillClrLst meth="repeat">
      <a:schemeClr val="dk1"/>
    </dgm:txFillClrLst>
    <dgm:txEffectClrLst/>
  </dgm:styleLbl>
  <dgm:styleLbl name="fgAccFollowNode1">
    <dgm:fillClrLst meth="repeat">
      <a:schemeClr val="accent3">
        <a:alpha val="90000"/>
        <a:tint val="55000"/>
      </a:schemeClr>
    </dgm:fillClrLst>
    <dgm:linClrLst meth="repeat">
      <a:schemeClr val="accent3">
        <a:alpha val="90000"/>
        <a:tint val="55000"/>
      </a:schemeClr>
    </dgm:linClrLst>
    <dgm:effectClrLst/>
    <dgm:txLinClrLst/>
    <dgm:txFillClrLst meth="repeat">
      <a:schemeClr val="dk1"/>
    </dgm:txFillClrLst>
    <dgm:txEffectClrLst/>
  </dgm:styleLbl>
  <dgm:styleLbl name="alignAccFollowNode1">
    <dgm:fillClrLst meth="repeat">
      <a:schemeClr val="accent3">
        <a:alpha val="90000"/>
        <a:tint val="55000"/>
      </a:schemeClr>
    </dgm:fillClrLst>
    <dgm:linClrLst meth="repeat">
      <a:schemeClr val="accent3">
        <a:alpha val="90000"/>
        <a:tint val="55000"/>
      </a:schemeClr>
    </dgm:linClrLst>
    <dgm:effectClrLst/>
    <dgm:txLinClrLst/>
    <dgm:txFillClrLst meth="repeat">
      <a:schemeClr val="dk1"/>
    </dgm:txFillClrLst>
    <dgm:txEffectClrLst/>
  </dgm:styleLbl>
  <dgm:styleLbl name="bgAccFollowNode1">
    <dgm:fillClrLst meth="repeat">
      <a:schemeClr val="accent3">
        <a:alpha val="90000"/>
        <a:tint val="55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3">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3">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3">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3">
        <a:tint val="50000"/>
      </a:schemeClr>
    </dgm:linClrLst>
    <dgm:effectClrLst/>
    <dgm:txLinClrLst/>
    <dgm:txFillClrLst meth="repeat">
      <a:schemeClr val="dk1"/>
    </dgm:txFillClrLst>
    <dgm:txEffectClrLst/>
  </dgm:styleLbl>
  <dgm:styleLbl name="bgShp">
    <dgm:fillClrLst meth="repeat">
      <a:schemeClr val="accent3">
        <a:tint val="55000"/>
      </a:schemeClr>
    </dgm:fillClrLst>
    <dgm:linClrLst meth="repeat">
      <a:schemeClr val="dk1"/>
    </dgm:linClrLst>
    <dgm:effectClrLst/>
    <dgm:txLinClrLst/>
    <dgm:txFillClrLst meth="repeat">
      <a:schemeClr val="dk1"/>
    </dgm:txFillClrLst>
    <dgm:txEffectClrLst/>
  </dgm:styleLbl>
  <dgm:styleLbl name="dkBgShp">
    <dgm:fillClrLst meth="repeat">
      <a:schemeClr val="accent3">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3">
        <a:tint val="50000"/>
        <a:alpha val="55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55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accent2_5">
  <dgm:title val=""/>
  <dgm:desc val=""/>
  <dgm:catLst>
    <dgm:cat type="accent2" pri="11500"/>
  </dgm:catLst>
  <dgm:styleLbl name="node0">
    <dgm:fillClrLst meth="cycle">
      <a:schemeClr val="accent2">
        <a:alpha val="80000"/>
      </a:schemeClr>
    </dgm:fillClrLst>
    <dgm:linClrLst meth="repeat">
      <a:schemeClr val="lt1"/>
    </dgm:linClrLst>
    <dgm:effectClrLst/>
    <dgm:txLinClrLst/>
    <dgm:txFillClrLst/>
    <dgm:txEffectClrLst/>
  </dgm:styleLbl>
  <dgm:styleLbl name="node1">
    <dgm:fillClrLst>
      <a:schemeClr val="accent2">
        <a:alpha val="90000"/>
      </a:schemeClr>
      <a:schemeClr val="accent2">
        <a:alpha val="50000"/>
      </a:schemeClr>
    </dgm:fillClrLst>
    <dgm:linClrLst meth="repeat">
      <a:schemeClr val="lt1"/>
    </dgm:linClrLst>
    <dgm:effectClrLst/>
    <dgm:txLinClrLst/>
    <dgm:txFillClrLst/>
    <dgm:txEffectClrLst/>
  </dgm:styleLbl>
  <dgm:styleLbl name="alignNode1">
    <dgm:fillClrLst>
      <a:schemeClr val="accent2">
        <a:alpha val="90000"/>
      </a:schemeClr>
      <a:schemeClr val="accent2">
        <a:alpha val="50000"/>
      </a:schemeClr>
    </dgm:fillClrLst>
    <dgm:linClrLst>
      <a:schemeClr val="accent2">
        <a:alpha val="90000"/>
      </a:schemeClr>
      <a:schemeClr val="accent2">
        <a:alpha val="50000"/>
      </a:schemeClr>
    </dgm:linClrLst>
    <dgm:effectClrLst/>
    <dgm:txLinClrLst/>
    <dgm:txFillClrLst/>
    <dgm:txEffectClrLst/>
  </dgm:styleLbl>
  <dgm:styleLbl name="lnNode1">
    <dgm:fillClrLst>
      <a:schemeClr val="accent2">
        <a:shade val="90000"/>
      </a:schemeClr>
      <a:schemeClr val="accent2">
        <a:alpha val="50000"/>
        <a:tint val="50000"/>
      </a:schemeClr>
    </dgm:fillClrLst>
    <dgm:linClrLst meth="repeat">
      <a:schemeClr val="lt1"/>
    </dgm:linClrLst>
    <dgm:effectClrLst/>
    <dgm:txLinClrLst/>
    <dgm:txFillClrLst/>
    <dgm:txEffectClrLst/>
  </dgm:styleLbl>
  <dgm:styleLbl name="vennNode1">
    <dgm:fillClrLst>
      <a:schemeClr val="accent2">
        <a:shade val="80000"/>
        <a:alpha val="50000"/>
      </a:schemeClr>
      <a:schemeClr val="accent2">
        <a:alpha val="20000"/>
      </a:schemeClr>
    </dgm:fillClrLst>
    <dgm:linClrLst meth="repeat">
      <a:schemeClr val="lt1"/>
    </dgm:linClrLst>
    <dgm:effectClrLst/>
    <dgm:txLinClrLst/>
    <dgm:txFillClrLst/>
    <dgm:txEffectClrLst/>
  </dgm:styleLbl>
  <dgm:styleLbl name="node2">
    <dgm:fillClrLst>
      <a:schemeClr val="accent2">
        <a:alpha val="70000"/>
      </a:schemeClr>
    </dgm:fillClrLst>
    <dgm:linClrLst meth="repeat">
      <a:schemeClr val="lt1"/>
    </dgm:linClrLst>
    <dgm:effectClrLst/>
    <dgm:txLinClrLst/>
    <dgm:txFillClrLst/>
    <dgm:txEffectClrLst/>
  </dgm:styleLbl>
  <dgm:styleLbl name="node3">
    <dgm:fillClrLst>
      <a:schemeClr val="accent2">
        <a:alpha val="50000"/>
      </a:schemeClr>
    </dgm:fillClrLst>
    <dgm:linClrLst meth="repeat">
      <a:schemeClr val="lt1"/>
    </dgm:linClrLst>
    <dgm:effectClrLst/>
    <dgm:txLinClrLst/>
    <dgm:txFillClrLst/>
    <dgm:txEffectClrLst/>
  </dgm:styleLbl>
  <dgm:styleLbl name="node4">
    <dgm:fillClrLst>
      <a:schemeClr val="accent2">
        <a:alpha val="30000"/>
      </a:schemeClr>
    </dgm:fillClrLst>
    <dgm:linClrLst meth="repeat">
      <a:schemeClr val="lt1"/>
    </dgm:linClrLst>
    <dgm:effectClrLst/>
    <dgm:txLinClrLst/>
    <dgm:txFillClrLst/>
    <dgm:txEffectClrLst/>
  </dgm:styleLbl>
  <dgm:styleLbl name="fgImgPlace1">
    <dgm:fillClrLst>
      <a:schemeClr val="accent2">
        <a:tint val="50000"/>
        <a:alpha val="90000"/>
      </a:schemeClr>
      <a:schemeClr val="accent2">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f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b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sibTrans1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alpha val="90000"/>
      </a:schemeClr>
    </dgm:fillClrLst>
    <dgm:linClrLst meth="repeat">
      <a:schemeClr val="lt1"/>
    </dgm:linClrLst>
    <dgm:effectClrLst/>
    <dgm:txLinClrLst/>
    <dgm:txFillClrLst/>
    <dgm:txEffectClrLst/>
  </dgm:styleLbl>
  <dgm:styleLbl name="asst1">
    <dgm:fillClrLst meth="repeat">
      <a:schemeClr val="accent2">
        <a:alpha val="90000"/>
      </a:schemeClr>
    </dgm:fillClrLst>
    <dgm:linClrLst meth="repeat">
      <a:schemeClr val="lt1"/>
    </dgm:linClrLst>
    <dgm:effectClrLst/>
    <dgm:txLinClrLst/>
    <dgm:txFillClrLst/>
    <dgm:txEffectClrLst/>
  </dgm:styleLbl>
  <dgm:styleLbl name="asst2">
    <dgm:fillClrLst>
      <a:schemeClr val="accent2">
        <a:alpha val="90000"/>
      </a:schemeClr>
    </dgm:fillClrLst>
    <dgm:linClrLst meth="repeat">
      <a:schemeClr val="lt1"/>
    </dgm:linClrLst>
    <dgm:effectClrLst/>
    <dgm:txLinClrLst/>
    <dgm:txFillClrLst/>
    <dgm:txEffectClrLst/>
  </dgm:styleLbl>
  <dgm:styleLbl name="asst3">
    <dgm:fillClrLst>
      <a:schemeClr val="accent2">
        <a:alpha val="70000"/>
      </a:schemeClr>
    </dgm:fillClrLst>
    <dgm:linClrLst meth="repeat">
      <a:schemeClr val="lt1"/>
    </dgm:linClrLst>
    <dgm:effectClrLst/>
    <dgm:txLinClrLst/>
    <dgm:txFillClrLst/>
    <dgm:txEffectClrLst/>
  </dgm:styleLbl>
  <dgm:styleLbl name="asst4">
    <dgm:fillClrLst>
      <a:schemeClr val="accent2">
        <a:alpha val="50000"/>
      </a:schemeClr>
    </dgm:fillClrLst>
    <dgm:linClrLst meth="repeat">
      <a:schemeClr val="lt1"/>
    </dgm:linClrLst>
    <dgm:effectClrLst/>
    <dgm:txLinClrLst/>
    <dgm:txFillClrLst/>
    <dgm:txEffectClrLst/>
  </dgm:styleLbl>
  <dgm:styleLbl name="parChTrans2D1">
    <dgm:fillClrLst meth="repeat">
      <a:schemeClr val="accent2">
        <a:shade val="80000"/>
      </a:schemeClr>
    </dgm:fillClrLst>
    <dgm:linClrLst meth="repeat">
      <a:schemeClr val="accent2">
        <a:shade val="80000"/>
      </a:schemeClr>
    </dgm:linClrLst>
    <dgm:effectClrLst/>
    <dgm:txLinClrLst/>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dk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2">
        <a:tint val="90000"/>
      </a:schemeClr>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2">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a:schemeClr val="accent2">
        <a:alpha val="90000"/>
        <a:tint val="40000"/>
      </a:schemeClr>
      <a:schemeClr val="accent2">
        <a:alpha val="5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50000"/>
      </a:schemeClr>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accent2_5">
  <dgm:title val=""/>
  <dgm:desc val=""/>
  <dgm:catLst>
    <dgm:cat type="accent2" pri="11500"/>
  </dgm:catLst>
  <dgm:styleLbl name="node0">
    <dgm:fillClrLst meth="cycle">
      <a:schemeClr val="accent2">
        <a:alpha val="80000"/>
      </a:schemeClr>
    </dgm:fillClrLst>
    <dgm:linClrLst meth="repeat">
      <a:schemeClr val="lt1"/>
    </dgm:linClrLst>
    <dgm:effectClrLst/>
    <dgm:txLinClrLst/>
    <dgm:txFillClrLst/>
    <dgm:txEffectClrLst/>
  </dgm:styleLbl>
  <dgm:styleLbl name="node1">
    <dgm:fillClrLst>
      <a:schemeClr val="accent2">
        <a:alpha val="90000"/>
      </a:schemeClr>
      <a:schemeClr val="accent2">
        <a:alpha val="50000"/>
      </a:schemeClr>
    </dgm:fillClrLst>
    <dgm:linClrLst meth="repeat">
      <a:schemeClr val="lt1"/>
    </dgm:linClrLst>
    <dgm:effectClrLst/>
    <dgm:txLinClrLst/>
    <dgm:txFillClrLst/>
    <dgm:txEffectClrLst/>
  </dgm:styleLbl>
  <dgm:styleLbl name="alignNode1">
    <dgm:fillClrLst>
      <a:schemeClr val="accent2">
        <a:alpha val="90000"/>
      </a:schemeClr>
      <a:schemeClr val="accent2">
        <a:alpha val="50000"/>
      </a:schemeClr>
    </dgm:fillClrLst>
    <dgm:linClrLst>
      <a:schemeClr val="accent2">
        <a:alpha val="90000"/>
      </a:schemeClr>
      <a:schemeClr val="accent2">
        <a:alpha val="50000"/>
      </a:schemeClr>
    </dgm:linClrLst>
    <dgm:effectClrLst/>
    <dgm:txLinClrLst/>
    <dgm:txFillClrLst/>
    <dgm:txEffectClrLst/>
  </dgm:styleLbl>
  <dgm:styleLbl name="lnNode1">
    <dgm:fillClrLst>
      <a:schemeClr val="accent2">
        <a:shade val="90000"/>
      </a:schemeClr>
      <a:schemeClr val="accent2">
        <a:alpha val="50000"/>
        <a:tint val="50000"/>
      </a:schemeClr>
    </dgm:fillClrLst>
    <dgm:linClrLst meth="repeat">
      <a:schemeClr val="lt1"/>
    </dgm:linClrLst>
    <dgm:effectClrLst/>
    <dgm:txLinClrLst/>
    <dgm:txFillClrLst/>
    <dgm:txEffectClrLst/>
  </dgm:styleLbl>
  <dgm:styleLbl name="vennNode1">
    <dgm:fillClrLst>
      <a:schemeClr val="accent2">
        <a:shade val="80000"/>
        <a:alpha val="50000"/>
      </a:schemeClr>
      <a:schemeClr val="accent2">
        <a:alpha val="20000"/>
      </a:schemeClr>
    </dgm:fillClrLst>
    <dgm:linClrLst meth="repeat">
      <a:schemeClr val="lt1"/>
    </dgm:linClrLst>
    <dgm:effectClrLst/>
    <dgm:txLinClrLst/>
    <dgm:txFillClrLst/>
    <dgm:txEffectClrLst/>
  </dgm:styleLbl>
  <dgm:styleLbl name="node2">
    <dgm:fillClrLst>
      <a:schemeClr val="accent2">
        <a:alpha val="70000"/>
      </a:schemeClr>
    </dgm:fillClrLst>
    <dgm:linClrLst meth="repeat">
      <a:schemeClr val="lt1"/>
    </dgm:linClrLst>
    <dgm:effectClrLst/>
    <dgm:txLinClrLst/>
    <dgm:txFillClrLst/>
    <dgm:txEffectClrLst/>
  </dgm:styleLbl>
  <dgm:styleLbl name="node3">
    <dgm:fillClrLst>
      <a:schemeClr val="accent2">
        <a:alpha val="50000"/>
      </a:schemeClr>
    </dgm:fillClrLst>
    <dgm:linClrLst meth="repeat">
      <a:schemeClr val="lt1"/>
    </dgm:linClrLst>
    <dgm:effectClrLst/>
    <dgm:txLinClrLst/>
    <dgm:txFillClrLst/>
    <dgm:txEffectClrLst/>
  </dgm:styleLbl>
  <dgm:styleLbl name="node4">
    <dgm:fillClrLst>
      <a:schemeClr val="accent2">
        <a:alpha val="30000"/>
      </a:schemeClr>
    </dgm:fillClrLst>
    <dgm:linClrLst meth="repeat">
      <a:schemeClr val="lt1"/>
    </dgm:linClrLst>
    <dgm:effectClrLst/>
    <dgm:txLinClrLst/>
    <dgm:txFillClrLst/>
    <dgm:txEffectClrLst/>
  </dgm:styleLbl>
  <dgm:styleLbl name="fgImgPlace1">
    <dgm:fillClrLst>
      <a:schemeClr val="accent2">
        <a:tint val="50000"/>
        <a:alpha val="90000"/>
      </a:schemeClr>
      <a:schemeClr val="accent2">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f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b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sibTrans1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alpha val="90000"/>
      </a:schemeClr>
    </dgm:fillClrLst>
    <dgm:linClrLst meth="repeat">
      <a:schemeClr val="lt1"/>
    </dgm:linClrLst>
    <dgm:effectClrLst/>
    <dgm:txLinClrLst/>
    <dgm:txFillClrLst/>
    <dgm:txEffectClrLst/>
  </dgm:styleLbl>
  <dgm:styleLbl name="asst1">
    <dgm:fillClrLst meth="repeat">
      <a:schemeClr val="accent2">
        <a:alpha val="90000"/>
      </a:schemeClr>
    </dgm:fillClrLst>
    <dgm:linClrLst meth="repeat">
      <a:schemeClr val="lt1"/>
    </dgm:linClrLst>
    <dgm:effectClrLst/>
    <dgm:txLinClrLst/>
    <dgm:txFillClrLst/>
    <dgm:txEffectClrLst/>
  </dgm:styleLbl>
  <dgm:styleLbl name="asst2">
    <dgm:fillClrLst>
      <a:schemeClr val="accent2">
        <a:alpha val="90000"/>
      </a:schemeClr>
    </dgm:fillClrLst>
    <dgm:linClrLst meth="repeat">
      <a:schemeClr val="lt1"/>
    </dgm:linClrLst>
    <dgm:effectClrLst/>
    <dgm:txLinClrLst/>
    <dgm:txFillClrLst/>
    <dgm:txEffectClrLst/>
  </dgm:styleLbl>
  <dgm:styleLbl name="asst3">
    <dgm:fillClrLst>
      <a:schemeClr val="accent2">
        <a:alpha val="70000"/>
      </a:schemeClr>
    </dgm:fillClrLst>
    <dgm:linClrLst meth="repeat">
      <a:schemeClr val="lt1"/>
    </dgm:linClrLst>
    <dgm:effectClrLst/>
    <dgm:txLinClrLst/>
    <dgm:txFillClrLst/>
    <dgm:txEffectClrLst/>
  </dgm:styleLbl>
  <dgm:styleLbl name="asst4">
    <dgm:fillClrLst>
      <a:schemeClr val="accent2">
        <a:alpha val="50000"/>
      </a:schemeClr>
    </dgm:fillClrLst>
    <dgm:linClrLst meth="repeat">
      <a:schemeClr val="lt1"/>
    </dgm:linClrLst>
    <dgm:effectClrLst/>
    <dgm:txLinClrLst/>
    <dgm:txFillClrLst/>
    <dgm:txEffectClrLst/>
  </dgm:styleLbl>
  <dgm:styleLbl name="parChTrans2D1">
    <dgm:fillClrLst meth="repeat">
      <a:schemeClr val="accent2">
        <a:shade val="80000"/>
      </a:schemeClr>
    </dgm:fillClrLst>
    <dgm:linClrLst meth="repeat">
      <a:schemeClr val="accent2">
        <a:shade val="80000"/>
      </a:schemeClr>
    </dgm:linClrLst>
    <dgm:effectClrLst/>
    <dgm:txLinClrLst/>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dk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2">
        <a:tint val="90000"/>
      </a:schemeClr>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2">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a:schemeClr val="accent2">
        <a:alpha val="90000"/>
        <a:tint val="40000"/>
      </a:schemeClr>
      <a:schemeClr val="accent2">
        <a:alpha val="5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50000"/>
      </a:schemeClr>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accent2_5">
  <dgm:title val=""/>
  <dgm:desc val=""/>
  <dgm:catLst>
    <dgm:cat type="accent2" pri="11500"/>
  </dgm:catLst>
  <dgm:styleLbl name="node0">
    <dgm:fillClrLst meth="cycle">
      <a:schemeClr val="accent2">
        <a:alpha val="80000"/>
      </a:schemeClr>
    </dgm:fillClrLst>
    <dgm:linClrLst meth="repeat">
      <a:schemeClr val="lt1"/>
    </dgm:linClrLst>
    <dgm:effectClrLst/>
    <dgm:txLinClrLst/>
    <dgm:txFillClrLst/>
    <dgm:txEffectClrLst/>
  </dgm:styleLbl>
  <dgm:styleLbl name="node1">
    <dgm:fillClrLst>
      <a:schemeClr val="accent2">
        <a:alpha val="90000"/>
      </a:schemeClr>
      <a:schemeClr val="accent2">
        <a:alpha val="50000"/>
      </a:schemeClr>
    </dgm:fillClrLst>
    <dgm:linClrLst meth="repeat">
      <a:schemeClr val="lt1"/>
    </dgm:linClrLst>
    <dgm:effectClrLst/>
    <dgm:txLinClrLst/>
    <dgm:txFillClrLst/>
    <dgm:txEffectClrLst/>
  </dgm:styleLbl>
  <dgm:styleLbl name="alignNode1">
    <dgm:fillClrLst>
      <a:schemeClr val="accent2">
        <a:alpha val="90000"/>
      </a:schemeClr>
      <a:schemeClr val="accent2">
        <a:alpha val="50000"/>
      </a:schemeClr>
    </dgm:fillClrLst>
    <dgm:linClrLst>
      <a:schemeClr val="accent2">
        <a:alpha val="90000"/>
      </a:schemeClr>
      <a:schemeClr val="accent2">
        <a:alpha val="50000"/>
      </a:schemeClr>
    </dgm:linClrLst>
    <dgm:effectClrLst/>
    <dgm:txLinClrLst/>
    <dgm:txFillClrLst/>
    <dgm:txEffectClrLst/>
  </dgm:styleLbl>
  <dgm:styleLbl name="lnNode1">
    <dgm:fillClrLst>
      <a:schemeClr val="accent2">
        <a:shade val="90000"/>
      </a:schemeClr>
      <a:schemeClr val="accent2">
        <a:alpha val="50000"/>
        <a:tint val="50000"/>
      </a:schemeClr>
    </dgm:fillClrLst>
    <dgm:linClrLst meth="repeat">
      <a:schemeClr val="lt1"/>
    </dgm:linClrLst>
    <dgm:effectClrLst/>
    <dgm:txLinClrLst/>
    <dgm:txFillClrLst/>
    <dgm:txEffectClrLst/>
  </dgm:styleLbl>
  <dgm:styleLbl name="vennNode1">
    <dgm:fillClrLst>
      <a:schemeClr val="accent2">
        <a:shade val="80000"/>
        <a:alpha val="50000"/>
      </a:schemeClr>
      <a:schemeClr val="accent2">
        <a:alpha val="20000"/>
      </a:schemeClr>
    </dgm:fillClrLst>
    <dgm:linClrLst meth="repeat">
      <a:schemeClr val="lt1"/>
    </dgm:linClrLst>
    <dgm:effectClrLst/>
    <dgm:txLinClrLst/>
    <dgm:txFillClrLst/>
    <dgm:txEffectClrLst/>
  </dgm:styleLbl>
  <dgm:styleLbl name="node2">
    <dgm:fillClrLst>
      <a:schemeClr val="accent2">
        <a:alpha val="70000"/>
      </a:schemeClr>
    </dgm:fillClrLst>
    <dgm:linClrLst meth="repeat">
      <a:schemeClr val="lt1"/>
    </dgm:linClrLst>
    <dgm:effectClrLst/>
    <dgm:txLinClrLst/>
    <dgm:txFillClrLst/>
    <dgm:txEffectClrLst/>
  </dgm:styleLbl>
  <dgm:styleLbl name="node3">
    <dgm:fillClrLst>
      <a:schemeClr val="accent2">
        <a:alpha val="50000"/>
      </a:schemeClr>
    </dgm:fillClrLst>
    <dgm:linClrLst meth="repeat">
      <a:schemeClr val="lt1"/>
    </dgm:linClrLst>
    <dgm:effectClrLst/>
    <dgm:txLinClrLst/>
    <dgm:txFillClrLst/>
    <dgm:txEffectClrLst/>
  </dgm:styleLbl>
  <dgm:styleLbl name="node4">
    <dgm:fillClrLst>
      <a:schemeClr val="accent2">
        <a:alpha val="30000"/>
      </a:schemeClr>
    </dgm:fillClrLst>
    <dgm:linClrLst meth="repeat">
      <a:schemeClr val="lt1"/>
    </dgm:linClrLst>
    <dgm:effectClrLst/>
    <dgm:txLinClrLst/>
    <dgm:txFillClrLst/>
    <dgm:txEffectClrLst/>
  </dgm:styleLbl>
  <dgm:styleLbl name="fgImgPlace1">
    <dgm:fillClrLst>
      <a:schemeClr val="accent2">
        <a:tint val="50000"/>
        <a:alpha val="90000"/>
      </a:schemeClr>
      <a:schemeClr val="accent2">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f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b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sibTrans1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alpha val="90000"/>
      </a:schemeClr>
    </dgm:fillClrLst>
    <dgm:linClrLst meth="repeat">
      <a:schemeClr val="lt1"/>
    </dgm:linClrLst>
    <dgm:effectClrLst/>
    <dgm:txLinClrLst/>
    <dgm:txFillClrLst/>
    <dgm:txEffectClrLst/>
  </dgm:styleLbl>
  <dgm:styleLbl name="asst1">
    <dgm:fillClrLst meth="repeat">
      <a:schemeClr val="accent2">
        <a:alpha val="90000"/>
      </a:schemeClr>
    </dgm:fillClrLst>
    <dgm:linClrLst meth="repeat">
      <a:schemeClr val="lt1"/>
    </dgm:linClrLst>
    <dgm:effectClrLst/>
    <dgm:txLinClrLst/>
    <dgm:txFillClrLst/>
    <dgm:txEffectClrLst/>
  </dgm:styleLbl>
  <dgm:styleLbl name="asst2">
    <dgm:fillClrLst>
      <a:schemeClr val="accent2">
        <a:alpha val="90000"/>
      </a:schemeClr>
    </dgm:fillClrLst>
    <dgm:linClrLst meth="repeat">
      <a:schemeClr val="lt1"/>
    </dgm:linClrLst>
    <dgm:effectClrLst/>
    <dgm:txLinClrLst/>
    <dgm:txFillClrLst/>
    <dgm:txEffectClrLst/>
  </dgm:styleLbl>
  <dgm:styleLbl name="asst3">
    <dgm:fillClrLst>
      <a:schemeClr val="accent2">
        <a:alpha val="70000"/>
      </a:schemeClr>
    </dgm:fillClrLst>
    <dgm:linClrLst meth="repeat">
      <a:schemeClr val="lt1"/>
    </dgm:linClrLst>
    <dgm:effectClrLst/>
    <dgm:txLinClrLst/>
    <dgm:txFillClrLst/>
    <dgm:txEffectClrLst/>
  </dgm:styleLbl>
  <dgm:styleLbl name="asst4">
    <dgm:fillClrLst>
      <a:schemeClr val="accent2">
        <a:alpha val="50000"/>
      </a:schemeClr>
    </dgm:fillClrLst>
    <dgm:linClrLst meth="repeat">
      <a:schemeClr val="lt1"/>
    </dgm:linClrLst>
    <dgm:effectClrLst/>
    <dgm:txLinClrLst/>
    <dgm:txFillClrLst/>
    <dgm:txEffectClrLst/>
  </dgm:styleLbl>
  <dgm:styleLbl name="parChTrans2D1">
    <dgm:fillClrLst meth="repeat">
      <a:schemeClr val="accent2">
        <a:shade val="80000"/>
      </a:schemeClr>
    </dgm:fillClrLst>
    <dgm:linClrLst meth="repeat">
      <a:schemeClr val="accent2">
        <a:shade val="80000"/>
      </a:schemeClr>
    </dgm:linClrLst>
    <dgm:effectClrLst/>
    <dgm:txLinClrLst/>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dk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2">
        <a:tint val="90000"/>
      </a:schemeClr>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2">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a:schemeClr val="accent2">
        <a:alpha val="90000"/>
        <a:tint val="40000"/>
      </a:schemeClr>
      <a:schemeClr val="accent2">
        <a:alpha val="5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50000"/>
      </a:schemeClr>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9C2443E5-F515-4501-B201-3A434B26FCF1}" type="doc">
      <dgm:prSet loTypeId="urn:microsoft.com/office/officeart/2008/layout/VerticalCurvedList" loCatId="list" qsTypeId="urn:microsoft.com/office/officeart/2005/8/quickstyle/simple1" qsCatId="simple" csTypeId="urn:microsoft.com/office/officeart/2005/8/colors/accent1_2" csCatId="accent1" phldr="1"/>
      <dgm:spPr/>
      <dgm:t>
        <a:bodyPr/>
        <a:lstStyle/>
        <a:p>
          <a:endParaRPr lang="en-US"/>
        </a:p>
      </dgm:t>
    </dgm:pt>
    <dgm:pt modelId="{27968FC7-6CAE-4084-8D5A-9513D4D7D848}">
      <dgm:prSet phldrT="[Text]" custT="1">
        <dgm:style>
          <a:lnRef idx="2">
            <a:schemeClr val="accent2"/>
          </a:lnRef>
          <a:fillRef idx="1">
            <a:schemeClr val="lt1"/>
          </a:fillRef>
          <a:effectRef idx="0">
            <a:schemeClr val="accent2"/>
          </a:effectRef>
          <a:fontRef idx="minor">
            <a:schemeClr val="dk1"/>
          </a:fontRef>
        </dgm:style>
      </dgm:prSet>
      <dgm:spPr/>
      <dgm:t>
        <a:bodyPr/>
        <a:lstStyle/>
        <a:p>
          <a:pPr algn="l"/>
          <a:r>
            <a:rPr lang="en-US" sz="2400" b="1" dirty="0">
              <a:solidFill>
                <a:srgbClr val="C00000"/>
              </a:solidFill>
              <a:latin typeface="+mn-lt"/>
              <a:cs typeface="Times New Roman" panose="02020603050405020304" pitchFamily="18" charset="0"/>
            </a:rPr>
            <a:t>VẬT CHẤT VÀ Ý THỨC</a:t>
          </a:r>
        </a:p>
      </dgm:t>
    </dgm:pt>
    <dgm:pt modelId="{E8762775-0A93-4E03-9CBC-7A8C7842CAE0}" type="parTrans" cxnId="{5CE7B879-DFBD-4EFD-80B6-452C13AC7EB6}">
      <dgm:prSet/>
      <dgm:spPr/>
      <dgm:t>
        <a:bodyPr/>
        <a:lstStyle/>
        <a:p>
          <a:endParaRPr lang="en-US" sz="2400"/>
        </a:p>
      </dgm:t>
    </dgm:pt>
    <dgm:pt modelId="{0F360431-8F7D-4257-85DA-79E09AAE1898}" type="sibTrans" cxnId="{5CE7B879-DFBD-4EFD-80B6-452C13AC7EB6}">
      <dgm:prSet/>
      <dgm:spPr/>
      <dgm:t>
        <a:bodyPr/>
        <a:lstStyle/>
        <a:p>
          <a:endParaRPr lang="en-US" sz="2400"/>
        </a:p>
      </dgm:t>
    </dgm:pt>
    <dgm:pt modelId="{43EF27E7-3554-44C9-904F-FC29F9329E0A}">
      <dgm:prSet phldrT="[Text]" custT="1">
        <dgm:style>
          <a:lnRef idx="2">
            <a:schemeClr val="accent2"/>
          </a:lnRef>
          <a:fillRef idx="1">
            <a:schemeClr val="lt1"/>
          </a:fillRef>
          <a:effectRef idx="0">
            <a:schemeClr val="accent2"/>
          </a:effectRef>
          <a:fontRef idx="minor">
            <a:schemeClr val="dk1"/>
          </a:fontRef>
        </dgm:style>
      </dgm:prSet>
      <dgm:spPr/>
      <dgm:t>
        <a:bodyPr/>
        <a:lstStyle/>
        <a:p>
          <a:r>
            <a:rPr lang="en-US" sz="2400" b="1" dirty="0">
              <a:solidFill>
                <a:srgbClr val="0000CC"/>
              </a:solidFill>
              <a:latin typeface="+mn-lt"/>
              <a:cs typeface="Times New Roman" panose="02020603050405020304" pitchFamily="18" charset="0"/>
            </a:rPr>
            <a:t>PHÉP BIỆN CHỨNG DUY VẬT</a:t>
          </a:r>
        </a:p>
      </dgm:t>
    </dgm:pt>
    <dgm:pt modelId="{8AA01F3B-0EE5-45EF-A2E1-35004A9C5C54}" type="parTrans" cxnId="{271E4DC0-8CE4-49CF-907C-185013C64345}">
      <dgm:prSet/>
      <dgm:spPr/>
      <dgm:t>
        <a:bodyPr/>
        <a:lstStyle/>
        <a:p>
          <a:endParaRPr lang="en-US" sz="2400"/>
        </a:p>
      </dgm:t>
    </dgm:pt>
    <dgm:pt modelId="{7B2C1246-D560-4997-9EE6-32A618F20961}" type="sibTrans" cxnId="{271E4DC0-8CE4-49CF-907C-185013C64345}">
      <dgm:prSet/>
      <dgm:spPr/>
      <dgm:t>
        <a:bodyPr/>
        <a:lstStyle/>
        <a:p>
          <a:endParaRPr lang="en-US" sz="2400"/>
        </a:p>
      </dgm:t>
    </dgm:pt>
    <dgm:pt modelId="{001CD87D-E4A2-4E67-B7A7-1540EA954651}">
      <dgm:prSet phldrT="[Text]" custT="1">
        <dgm:style>
          <a:lnRef idx="2">
            <a:schemeClr val="accent2"/>
          </a:lnRef>
          <a:fillRef idx="1">
            <a:schemeClr val="lt1"/>
          </a:fillRef>
          <a:effectRef idx="0">
            <a:schemeClr val="accent2"/>
          </a:effectRef>
          <a:fontRef idx="minor">
            <a:schemeClr val="dk1"/>
          </a:fontRef>
        </dgm:style>
      </dgm:prSet>
      <dgm:spPr/>
      <dgm:t>
        <a:bodyPr/>
        <a:lstStyle/>
        <a:p>
          <a:pPr algn="ctr">
            <a:lnSpc>
              <a:spcPct val="100000"/>
            </a:lnSpc>
            <a:spcAft>
              <a:spcPts val="0"/>
            </a:spcAft>
          </a:pPr>
          <a:r>
            <a:rPr lang="en-US" sz="2400" b="1" dirty="0">
              <a:solidFill>
                <a:srgbClr val="7030A0"/>
              </a:solidFill>
              <a:latin typeface="+mn-lt"/>
              <a:cs typeface="Times New Roman" panose="02020603050405020304" pitchFamily="18" charset="0"/>
            </a:rPr>
            <a:t>LÝ LUẬN NHẬN THỨC CỦA CHỦ NGHĨA DUY VẬT BIỆN CHỨNG </a:t>
          </a:r>
        </a:p>
      </dgm:t>
    </dgm:pt>
    <dgm:pt modelId="{3621FA06-BDD8-4473-99ED-B062164254E9}" type="parTrans" cxnId="{8D6CD2D3-AC2D-41F5-8E9A-0AC3E7ED571C}">
      <dgm:prSet/>
      <dgm:spPr/>
      <dgm:t>
        <a:bodyPr/>
        <a:lstStyle/>
        <a:p>
          <a:endParaRPr lang="en-US" sz="2400"/>
        </a:p>
      </dgm:t>
    </dgm:pt>
    <dgm:pt modelId="{C444D993-B122-4597-8A3B-A37C4B7BD504}" type="sibTrans" cxnId="{8D6CD2D3-AC2D-41F5-8E9A-0AC3E7ED571C}">
      <dgm:prSet/>
      <dgm:spPr/>
      <dgm:t>
        <a:bodyPr/>
        <a:lstStyle/>
        <a:p>
          <a:endParaRPr lang="en-US" sz="2400"/>
        </a:p>
      </dgm:t>
    </dgm:pt>
    <dgm:pt modelId="{E58B3043-4CAE-4803-AC3B-64E8BA6D427B}" type="pres">
      <dgm:prSet presAssocID="{9C2443E5-F515-4501-B201-3A434B26FCF1}" presName="Name0" presStyleCnt="0">
        <dgm:presLayoutVars>
          <dgm:chMax val="7"/>
          <dgm:chPref val="7"/>
          <dgm:dir/>
        </dgm:presLayoutVars>
      </dgm:prSet>
      <dgm:spPr/>
      <dgm:t>
        <a:bodyPr/>
        <a:lstStyle/>
        <a:p>
          <a:endParaRPr lang="en-US"/>
        </a:p>
      </dgm:t>
    </dgm:pt>
    <dgm:pt modelId="{2B586D0E-C993-4F97-AEAB-40027A2B6B57}" type="pres">
      <dgm:prSet presAssocID="{9C2443E5-F515-4501-B201-3A434B26FCF1}" presName="Name1" presStyleCnt="0"/>
      <dgm:spPr/>
    </dgm:pt>
    <dgm:pt modelId="{2087BD71-B953-46EB-8440-3EACAB4E8BE1}" type="pres">
      <dgm:prSet presAssocID="{9C2443E5-F515-4501-B201-3A434B26FCF1}" presName="cycle" presStyleCnt="0"/>
      <dgm:spPr/>
    </dgm:pt>
    <dgm:pt modelId="{47E3CCCD-3D0D-4205-8996-8FB4F0B625A3}" type="pres">
      <dgm:prSet presAssocID="{9C2443E5-F515-4501-B201-3A434B26FCF1}" presName="srcNode" presStyleLbl="node1" presStyleIdx="0" presStyleCnt="3"/>
      <dgm:spPr/>
    </dgm:pt>
    <dgm:pt modelId="{347BFC91-1736-4F27-B261-EC74F6A8C976}" type="pres">
      <dgm:prSet presAssocID="{9C2443E5-F515-4501-B201-3A434B26FCF1}" presName="conn" presStyleLbl="parChTrans1D2" presStyleIdx="0" presStyleCnt="1"/>
      <dgm:spPr/>
      <dgm:t>
        <a:bodyPr/>
        <a:lstStyle/>
        <a:p>
          <a:endParaRPr lang="en-US"/>
        </a:p>
      </dgm:t>
    </dgm:pt>
    <dgm:pt modelId="{C214DE82-8876-4BD9-BDC7-B734B36DF906}" type="pres">
      <dgm:prSet presAssocID="{9C2443E5-F515-4501-B201-3A434B26FCF1}" presName="extraNode" presStyleLbl="node1" presStyleIdx="0" presStyleCnt="3"/>
      <dgm:spPr/>
    </dgm:pt>
    <dgm:pt modelId="{DCD02F95-7C6E-4484-8782-C37D932915F2}" type="pres">
      <dgm:prSet presAssocID="{9C2443E5-F515-4501-B201-3A434B26FCF1}" presName="dstNode" presStyleLbl="node1" presStyleIdx="0" presStyleCnt="3"/>
      <dgm:spPr/>
    </dgm:pt>
    <dgm:pt modelId="{68B1C590-FA4C-4521-BA21-CDBA602483C1}" type="pres">
      <dgm:prSet presAssocID="{27968FC7-6CAE-4084-8D5A-9513D4D7D848}" presName="text_1" presStyleLbl="node1" presStyleIdx="0" presStyleCnt="3">
        <dgm:presLayoutVars>
          <dgm:bulletEnabled val="1"/>
        </dgm:presLayoutVars>
      </dgm:prSet>
      <dgm:spPr/>
      <dgm:t>
        <a:bodyPr/>
        <a:lstStyle/>
        <a:p>
          <a:endParaRPr lang="en-US"/>
        </a:p>
      </dgm:t>
    </dgm:pt>
    <dgm:pt modelId="{E92C7AA3-FD03-48AE-A429-C87CB62EA195}" type="pres">
      <dgm:prSet presAssocID="{27968FC7-6CAE-4084-8D5A-9513D4D7D848}" presName="accent_1" presStyleCnt="0"/>
      <dgm:spPr/>
    </dgm:pt>
    <dgm:pt modelId="{7BCC4E72-2343-4576-9F52-53C9BDC6C950}" type="pres">
      <dgm:prSet presAssocID="{27968FC7-6CAE-4084-8D5A-9513D4D7D848}" presName="accentRepeatNode" presStyleLbl="solidFgAcc1" presStyleIdx="0" presStyleCnt="3"/>
      <dgm:spPr>
        <a:solidFill>
          <a:srgbClr val="C00000"/>
        </a:solidFill>
        <a:ln>
          <a:solidFill>
            <a:schemeClr val="bg1"/>
          </a:solidFill>
        </a:ln>
      </dgm:spPr>
    </dgm:pt>
    <dgm:pt modelId="{BEA5D8E4-C348-4056-86BD-D367D7260C0D}" type="pres">
      <dgm:prSet presAssocID="{43EF27E7-3554-44C9-904F-FC29F9329E0A}" presName="text_2" presStyleLbl="node1" presStyleIdx="1" presStyleCnt="3">
        <dgm:presLayoutVars>
          <dgm:bulletEnabled val="1"/>
        </dgm:presLayoutVars>
      </dgm:prSet>
      <dgm:spPr/>
      <dgm:t>
        <a:bodyPr/>
        <a:lstStyle/>
        <a:p>
          <a:endParaRPr lang="en-US"/>
        </a:p>
      </dgm:t>
    </dgm:pt>
    <dgm:pt modelId="{B8792A63-59FA-44F6-BD9F-16E50993FB4F}" type="pres">
      <dgm:prSet presAssocID="{43EF27E7-3554-44C9-904F-FC29F9329E0A}" presName="accent_2" presStyleCnt="0"/>
      <dgm:spPr/>
    </dgm:pt>
    <dgm:pt modelId="{65E977BA-81D1-4B94-A176-DF1D02B96AAB}" type="pres">
      <dgm:prSet presAssocID="{43EF27E7-3554-44C9-904F-FC29F9329E0A}" presName="accentRepeatNode" presStyleLbl="solidFgAcc1" presStyleIdx="1" presStyleCnt="3" custLinFactNeighborX="3201" custLinFactNeighborY="-4203"/>
      <dgm:spPr>
        <a:solidFill>
          <a:srgbClr val="3333FF"/>
        </a:solidFill>
        <a:ln>
          <a:solidFill>
            <a:schemeClr val="bg1"/>
          </a:solidFill>
        </a:ln>
      </dgm:spPr>
    </dgm:pt>
    <dgm:pt modelId="{232DCDAE-9652-47F3-87D5-FE959617E109}" type="pres">
      <dgm:prSet presAssocID="{001CD87D-E4A2-4E67-B7A7-1540EA954651}" presName="text_3" presStyleLbl="node1" presStyleIdx="2" presStyleCnt="3">
        <dgm:presLayoutVars>
          <dgm:bulletEnabled val="1"/>
        </dgm:presLayoutVars>
      </dgm:prSet>
      <dgm:spPr/>
      <dgm:t>
        <a:bodyPr/>
        <a:lstStyle/>
        <a:p>
          <a:endParaRPr lang="en-US"/>
        </a:p>
      </dgm:t>
    </dgm:pt>
    <dgm:pt modelId="{B44F0C59-D177-4D37-8725-483953B63634}" type="pres">
      <dgm:prSet presAssocID="{001CD87D-E4A2-4E67-B7A7-1540EA954651}" presName="accent_3" presStyleCnt="0"/>
      <dgm:spPr/>
    </dgm:pt>
    <dgm:pt modelId="{FA23EBF7-5B36-4C57-AC18-445771A5E882}" type="pres">
      <dgm:prSet presAssocID="{001CD87D-E4A2-4E67-B7A7-1540EA954651}" presName="accentRepeatNode" presStyleLbl="solidFgAcc1" presStyleIdx="2" presStyleCnt="3"/>
      <dgm:spPr>
        <a:solidFill>
          <a:srgbClr val="7030A0"/>
        </a:solidFill>
        <a:ln>
          <a:solidFill>
            <a:schemeClr val="bg1"/>
          </a:solidFill>
        </a:ln>
      </dgm:spPr>
    </dgm:pt>
  </dgm:ptLst>
  <dgm:cxnLst>
    <dgm:cxn modelId="{F5A12168-0ADF-46C8-A42A-DBDF7F826EA9}" type="presOf" srcId="{0F360431-8F7D-4257-85DA-79E09AAE1898}" destId="{347BFC91-1736-4F27-B261-EC74F6A8C976}" srcOrd="0" destOrd="0" presId="urn:microsoft.com/office/officeart/2008/layout/VerticalCurvedList"/>
    <dgm:cxn modelId="{3F875393-0776-4878-A484-4617DC4983E9}" type="presOf" srcId="{001CD87D-E4A2-4E67-B7A7-1540EA954651}" destId="{232DCDAE-9652-47F3-87D5-FE959617E109}" srcOrd="0" destOrd="0" presId="urn:microsoft.com/office/officeart/2008/layout/VerticalCurvedList"/>
    <dgm:cxn modelId="{271E4DC0-8CE4-49CF-907C-185013C64345}" srcId="{9C2443E5-F515-4501-B201-3A434B26FCF1}" destId="{43EF27E7-3554-44C9-904F-FC29F9329E0A}" srcOrd="1" destOrd="0" parTransId="{8AA01F3B-0EE5-45EF-A2E1-35004A9C5C54}" sibTransId="{7B2C1246-D560-4997-9EE6-32A618F20961}"/>
    <dgm:cxn modelId="{DDB8772C-3BFF-4DA5-B9D8-811C648F7092}" type="presOf" srcId="{43EF27E7-3554-44C9-904F-FC29F9329E0A}" destId="{BEA5D8E4-C348-4056-86BD-D367D7260C0D}" srcOrd="0" destOrd="0" presId="urn:microsoft.com/office/officeart/2008/layout/VerticalCurvedList"/>
    <dgm:cxn modelId="{171D89ED-1679-4335-BE4A-2EABE1860061}" type="presOf" srcId="{9C2443E5-F515-4501-B201-3A434B26FCF1}" destId="{E58B3043-4CAE-4803-AC3B-64E8BA6D427B}" srcOrd="0" destOrd="0" presId="urn:microsoft.com/office/officeart/2008/layout/VerticalCurvedList"/>
    <dgm:cxn modelId="{D3B96BF0-DD68-4BAF-A0BE-C422C0E298E6}" type="presOf" srcId="{27968FC7-6CAE-4084-8D5A-9513D4D7D848}" destId="{68B1C590-FA4C-4521-BA21-CDBA602483C1}" srcOrd="0" destOrd="0" presId="urn:microsoft.com/office/officeart/2008/layout/VerticalCurvedList"/>
    <dgm:cxn modelId="{5CE7B879-DFBD-4EFD-80B6-452C13AC7EB6}" srcId="{9C2443E5-F515-4501-B201-3A434B26FCF1}" destId="{27968FC7-6CAE-4084-8D5A-9513D4D7D848}" srcOrd="0" destOrd="0" parTransId="{E8762775-0A93-4E03-9CBC-7A8C7842CAE0}" sibTransId="{0F360431-8F7D-4257-85DA-79E09AAE1898}"/>
    <dgm:cxn modelId="{8D6CD2D3-AC2D-41F5-8E9A-0AC3E7ED571C}" srcId="{9C2443E5-F515-4501-B201-3A434B26FCF1}" destId="{001CD87D-E4A2-4E67-B7A7-1540EA954651}" srcOrd="2" destOrd="0" parTransId="{3621FA06-BDD8-4473-99ED-B062164254E9}" sibTransId="{C444D993-B122-4597-8A3B-A37C4B7BD504}"/>
    <dgm:cxn modelId="{BB4F38D4-02DE-4CE5-A4A4-0F67B5A43223}" type="presParOf" srcId="{E58B3043-4CAE-4803-AC3B-64E8BA6D427B}" destId="{2B586D0E-C993-4F97-AEAB-40027A2B6B57}" srcOrd="0" destOrd="0" presId="urn:microsoft.com/office/officeart/2008/layout/VerticalCurvedList"/>
    <dgm:cxn modelId="{B05030DD-E50E-4F0B-9724-D39156AF7E1A}" type="presParOf" srcId="{2B586D0E-C993-4F97-AEAB-40027A2B6B57}" destId="{2087BD71-B953-46EB-8440-3EACAB4E8BE1}" srcOrd="0" destOrd="0" presId="urn:microsoft.com/office/officeart/2008/layout/VerticalCurvedList"/>
    <dgm:cxn modelId="{19554C4A-D07B-4E51-A5DA-3800DEFF103F}" type="presParOf" srcId="{2087BD71-B953-46EB-8440-3EACAB4E8BE1}" destId="{47E3CCCD-3D0D-4205-8996-8FB4F0B625A3}" srcOrd="0" destOrd="0" presId="urn:microsoft.com/office/officeart/2008/layout/VerticalCurvedList"/>
    <dgm:cxn modelId="{0740C952-CEB4-4266-890B-0E3D17A4689C}" type="presParOf" srcId="{2087BD71-B953-46EB-8440-3EACAB4E8BE1}" destId="{347BFC91-1736-4F27-B261-EC74F6A8C976}" srcOrd="1" destOrd="0" presId="urn:microsoft.com/office/officeart/2008/layout/VerticalCurvedList"/>
    <dgm:cxn modelId="{27B79EBD-9052-4061-97ED-6E268F3D3BB4}" type="presParOf" srcId="{2087BD71-B953-46EB-8440-3EACAB4E8BE1}" destId="{C214DE82-8876-4BD9-BDC7-B734B36DF906}" srcOrd="2" destOrd="0" presId="urn:microsoft.com/office/officeart/2008/layout/VerticalCurvedList"/>
    <dgm:cxn modelId="{8A6F6CF6-AF84-426B-8AF3-320FE9A56190}" type="presParOf" srcId="{2087BD71-B953-46EB-8440-3EACAB4E8BE1}" destId="{DCD02F95-7C6E-4484-8782-C37D932915F2}" srcOrd="3" destOrd="0" presId="urn:microsoft.com/office/officeart/2008/layout/VerticalCurvedList"/>
    <dgm:cxn modelId="{ED92BE5D-F66C-4BCC-9ABB-279ADC8B0675}" type="presParOf" srcId="{2B586D0E-C993-4F97-AEAB-40027A2B6B57}" destId="{68B1C590-FA4C-4521-BA21-CDBA602483C1}" srcOrd="1" destOrd="0" presId="urn:microsoft.com/office/officeart/2008/layout/VerticalCurvedList"/>
    <dgm:cxn modelId="{256B4406-1A2F-415F-83C0-30C5E6283E62}" type="presParOf" srcId="{2B586D0E-C993-4F97-AEAB-40027A2B6B57}" destId="{E92C7AA3-FD03-48AE-A429-C87CB62EA195}" srcOrd="2" destOrd="0" presId="urn:microsoft.com/office/officeart/2008/layout/VerticalCurvedList"/>
    <dgm:cxn modelId="{D81BA11B-410C-4421-9B63-383E0E32F8D6}" type="presParOf" srcId="{E92C7AA3-FD03-48AE-A429-C87CB62EA195}" destId="{7BCC4E72-2343-4576-9F52-53C9BDC6C950}" srcOrd="0" destOrd="0" presId="urn:microsoft.com/office/officeart/2008/layout/VerticalCurvedList"/>
    <dgm:cxn modelId="{CCE1FE3F-B5EC-4051-B95B-181A12C1DB72}" type="presParOf" srcId="{2B586D0E-C993-4F97-AEAB-40027A2B6B57}" destId="{BEA5D8E4-C348-4056-86BD-D367D7260C0D}" srcOrd="3" destOrd="0" presId="urn:microsoft.com/office/officeart/2008/layout/VerticalCurvedList"/>
    <dgm:cxn modelId="{63FF6207-958B-4FCA-A42D-601BFBEA895C}" type="presParOf" srcId="{2B586D0E-C993-4F97-AEAB-40027A2B6B57}" destId="{B8792A63-59FA-44F6-BD9F-16E50993FB4F}" srcOrd="4" destOrd="0" presId="urn:microsoft.com/office/officeart/2008/layout/VerticalCurvedList"/>
    <dgm:cxn modelId="{0BACF2EC-22BE-4AA7-8AD2-017E64B2654A}" type="presParOf" srcId="{B8792A63-59FA-44F6-BD9F-16E50993FB4F}" destId="{65E977BA-81D1-4B94-A176-DF1D02B96AAB}" srcOrd="0" destOrd="0" presId="urn:microsoft.com/office/officeart/2008/layout/VerticalCurvedList"/>
    <dgm:cxn modelId="{261CD17A-4BC2-4330-958A-6E2B5929F8EC}" type="presParOf" srcId="{2B586D0E-C993-4F97-AEAB-40027A2B6B57}" destId="{232DCDAE-9652-47F3-87D5-FE959617E109}" srcOrd="5" destOrd="0" presId="urn:microsoft.com/office/officeart/2008/layout/VerticalCurvedList"/>
    <dgm:cxn modelId="{D10BA2D0-2001-401D-9A69-95B09872796F}" type="presParOf" srcId="{2B586D0E-C993-4F97-AEAB-40027A2B6B57}" destId="{B44F0C59-D177-4D37-8725-483953B63634}" srcOrd="6" destOrd="0" presId="urn:microsoft.com/office/officeart/2008/layout/VerticalCurvedList"/>
    <dgm:cxn modelId="{F45ABB8B-8E82-42AA-A41D-4104B3638DF7}" type="presParOf" srcId="{B44F0C59-D177-4D37-8725-483953B63634}" destId="{FA23EBF7-5B36-4C57-AC18-445771A5E882}" srcOrd="0" destOrd="0" presId="urn:microsoft.com/office/officeart/2008/layout/VerticalCurved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06499D92-1B58-4ABB-B177-83C497903464}" type="doc">
      <dgm:prSet loTypeId="urn:microsoft.com/office/officeart/2005/8/layout/chevron2" loCatId="process" qsTypeId="urn:microsoft.com/office/officeart/2005/8/quickstyle/simple1" qsCatId="simple" csTypeId="urn:microsoft.com/office/officeart/2005/8/colors/accent2_5" csCatId="accent2" phldr="1"/>
      <dgm:spPr/>
      <dgm:t>
        <a:bodyPr/>
        <a:lstStyle/>
        <a:p>
          <a:endParaRPr lang="en-US"/>
        </a:p>
      </dgm:t>
    </dgm:pt>
    <dgm:pt modelId="{1D3F762B-C24B-4AED-81EC-C5404096EB3B}">
      <dgm:prSet phldrT="[Text]" custT="1"/>
      <dgm:spPr/>
      <dgm:t>
        <a:bodyPr/>
        <a:lstStyle/>
        <a:p>
          <a:pPr algn="just">
            <a:lnSpc>
              <a:spcPct val="100000"/>
            </a:lnSpc>
          </a:pPr>
          <a:r>
            <a:rPr lang="en-US" sz="2200" b="0" dirty="0" err="1">
              <a:solidFill>
                <a:srgbClr val="006600"/>
              </a:solidFill>
              <a:latin typeface="Arial" panose="020B0604020202020204" pitchFamily="34" charset="0"/>
              <a:cs typeface="Arial" panose="020B0604020202020204" pitchFamily="34" charset="0"/>
            </a:rPr>
            <a:t>Quan</a:t>
          </a:r>
          <a:r>
            <a:rPr lang="en-US" sz="2200" b="0" dirty="0">
              <a:solidFill>
                <a:srgbClr val="006600"/>
              </a:solidFill>
              <a:latin typeface="Arial" panose="020B0604020202020204" pitchFamily="34" charset="0"/>
              <a:cs typeface="Arial" panose="020B0604020202020204" pitchFamily="34" charset="0"/>
            </a:rPr>
            <a:t> </a:t>
          </a:r>
          <a:r>
            <a:rPr lang="en-US" sz="2200" b="0" dirty="0" err="1">
              <a:solidFill>
                <a:srgbClr val="006600"/>
              </a:solidFill>
              <a:latin typeface="Arial" panose="020B0604020202020204" pitchFamily="34" charset="0"/>
              <a:cs typeface="Arial" panose="020B0604020202020204" pitchFamily="34" charset="0"/>
            </a:rPr>
            <a:t>niệm</a:t>
          </a:r>
          <a:r>
            <a:rPr lang="en-US" sz="2200" b="0" dirty="0">
              <a:solidFill>
                <a:srgbClr val="006600"/>
              </a:solidFill>
              <a:latin typeface="Arial" panose="020B0604020202020204" pitchFamily="34" charset="0"/>
              <a:cs typeface="Arial" panose="020B0604020202020204" pitchFamily="34" charset="0"/>
            </a:rPr>
            <a:t> </a:t>
          </a:r>
          <a:r>
            <a:rPr lang="en-US" sz="2200" b="0" dirty="0" err="1">
              <a:solidFill>
                <a:srgbClr val="006600"/>
              </a:solidFill>
              <a:latin typeface="Arial" panose="020B0604020202020204" pitchFamily="34" charset="0"/>
              <a:cs typeface="Arial" panose="020B0604020202020204" pitchFamily="34" charset="0"/>
            </a:rPr>
            <a:t>của</a:t>
          </a:r>
          <a:r>
            <a:rPr lang="en-US" sz="2200" b="0" dirty="0">
              <a:solidFill>
                <a:srgbClr val="006600"/>
              </a:solidFill>
              <a:latin typeface="Arial" panose="020B0604020202020204" pitchFamily="34" charset="0"/>
              <a:cs typeface="Arial" panose="020B0604020202020204" pitchFamily="34" charset="0"/>
            </a:rPr>
            <a:t> CNDT </a:t>
          </a:r>
          <a:r>
            <a:rPr lang="en-US" sz="2200" b="0" dirty="0" err="1">
              <a:solidFill>
                <a:srgbClr val="006600"/>
              </a:solidFill>
              <a:latin typeface="Arial" panose="020B0604020202020204" pitchFamily="34" charset="0"/>
              <a:cs typeface="Arial" panose="020B0604020202020204" pitchFamily="34" charset="0"/>
            </a:rPr>
            <a:t>và</a:t>
          </a:r>
          <a:r>
            <a:rPr lang="en-US" sz="2200" b="0" dirty="0">
              <a:solidFill>
                <a:srgbClr val="006600"/>
              </a:solidFill>
              <a:latin typeface="Arial" panose="020B0604020202020204" pitchFamily="34" charset="0"/>
              <a:cs typeface="Arial" panose="020B0604020202020204" pitchFamily="34" charset="0"/>
            </a:rPr>
            <a:t> CNDV </a:t>
          </a:r>
          <a:r>
            <a:rPr lang="en-US" sz="2200" b="0" dirty="0" err="1">
              <a:solidFill>
                <a:srgbClr val="006600"/>
              </a:solidFill>
              <a:latin typeface="Arial" panose="020B0604020202020204" pitchFamily="34" charset="0"/>
              <a:cs typeface="Arial" panose="020B0604020202020204" pitchFamily="34" charset="0"/>
            </a:rPr>
            <a:t>trước</a:t>
          </a:r>
          <a:r>
            <a:rPr lang="en-US" sz="2200" b="0" dirty="0">
              <a:solidFill>
                <a:srgbClr val="006600"/>
              </a:solidFill>
              <a:latin typeface="Arial" panose="020B0604020202020204" pitchFamily="34" charset="0"/>
              <a:cs typeface="Arial" panose="020B0604020202020204" pitchFamily="34" charset="0"/>
            </a:rPr>
            <a:t> </a:t>
          </a:r>
          <a:r>
            <a:rPr lang="en-US" sz="2200" b="0" dirty="0" err="1">
              <a:solidFill>
                <a:srgbClr val="006600"/>
              </a:solidFill>
              <a:latin typeface="Arial" panose="020B0604020202020204" pitchFamily="34" charset="0"/>
              <a:cs typeface="Arial" panose="020B0604020202020204" pitchFamily="34" charset="0"/>
            </a:rPr>
            <a:t>C.Mác</a:t>
          </a:r>
          <a:r>
            <a:rPr lang="en-US" sz="2200" b="0" dirty="0">
              <a:solidFill>
                <a:srgbClr val="006600"/>
              </a:solidFill>
              <a:latin typeface="Arial" panose="020B0604020202020204" pitchFamily="34" charset="0"/>
              <a:cs typeface="Arial" panose="020B0604020202020204" pitchFamily="34" charset="0"/>
            </a:rPr>
            <a:t> </a:t>
          </a:r>
          <a:r>
            <a:rPr lang="en-US" sz="2200" b="0" dirty="0" err="1">
              <a:solidFill>
                <a:srgbClr val="006600"/>
              </a:solidFill>
              <a:latin typeface="Arial" panose="020B0604020202020204" pitchFamily="34" charset="0"/>
              <a:cs typeface="Arial" panose="020B0604020202020204" pitchFamily="34" charset="0"/>
            </a:rPr>
            <a:t>về</a:t>
          </a:r>
          <a:r>
            <a:rPr lang="en-US" sz="2200" b="0" dirty="0">
              <a:solidFill>
                <a:srgbClr val="006600"/>
              </a:solidFill>
              <a:latin typeface="Arial" panose="020B0604020202020204" pitchFamily="34" charset="0"/>
              <a:cs typeface="Arial" panose="020B0604020202020204" pitchFamily="34" charset="0"/>
            </a:rPr>
            <a:t> </a:t>
          </a:r>
          <a:r>
            <a:rPr lang="en-US" sz="2200" b="0" dirty="0" err="1">
              <a:solidFill>
                <a:srgbClr val="006600"/>
              </a:solidFill>
              <a:latin typeface="Arial" panose="020B0604020202020204" pitchFamily="34" charset="0"/>
              <a:cs typeface="Arial" panose="020B0604020202020204" pitchFamily="34" charset="0"/>
            </a:rPr>
            <a:t>phạm</a:t>
          </a:r>
          <a:r>
            <a:rPr lang="en-US" sz="2200" b="0" dirty="0">
              <a:solidFill>
                <a:srgbClr val="006600"/>
              </a:solidFill>
              <a:latin typeface="Arial" panose="020B0604020202020204" pitchFamily="34" charset="0"/>
              <a:cs typeface="Arial" panose="020B0604020202020204" pitchFamily="34" charset="0"/>
            </a:rPr>
            <a:t> </a:t>
          </a:r>
          <a:r>
            <a:rPr lang="en-US" sz="2200" b="0" dirty="0" err="1">
              <a:solidFill>
                <a:srgbClr val="006600"/>
              </a:solidFill>
              <a:latin typeface="Arial" panose="020B0604020202020204" pitchFamily="34" charset="0"/>
              <a:cs typeface="Arial" panose="020B0604020202020204" pitchFamily="34" charset="0"/>
            </a:rPr>
            <a:t>trù</a:t>
          </a:r>
          <a:r>
            <a:rPr lang="en-US" sz="2200" b="0" dirty="0">
              <a:solidFill>
                <a:srgbClr val="006600"/>
              </a:solidFill>
              <a:latin typeface="Arial" panose="020B0604020202020204" pitchFamily="34" charset="0"/>
              <a:cs typeface="Arial" panose="020B0604020202020204" pitchFamily="34" charset="0"/>
            </a:rPr>
            <a:t> </a:t>
          </a:r>
          <a:r>
            <a:rPr lang="en-US" sz="2200" b="0" dirty="0" err="1">
              <a:solidFill>
                <a:srgbClr val="006600"/>
              </a:solidFill>
              <a:latin typeface="Arial" panose="020B0604020202020204" pitchFamily="34" charset="0"/>
              <a:cs typeface="Arial" panose="020B0604020202020204" pitchFamily="34" charset="0"/>
            </a:rPr>
            <a:t>vật</a:t>
          </a:r>
          <a:r>
            <a:rPr lang="en-US" sz="2200" b="0" dirty="0">
              <a:solidFill>
                <a:srgbClr val="006600"/>
              </a:solidFill>
              <a:latin typeface="Arial" panose="020B0604020202020204" pitchFamily="34" charset="0"/>
              <a:cs typeface="Arial" panose="020B0604020202020204" pitchFamily="34" charset="0"/>
            </a:rPr>
            <a:t> </a:t>
          </a:r>
          <a:r>
            <a:rPr lang="en-US" sz="2200" b="0" dirty="0" err="1">
              <a:solidFill>
                <a:srgbClr val="006600"/>
              </a:solidFill>
              <a:latin typeface="Arial" panose="020B0604020202020204" pitchFamily="34" charset="0"/>
              <a:cs typeface="Arial" panose="020B0604020202020204" pitchFamily="34" charset="0"/>
            </a:rPr>
            <a:t>chất</a:t>
          </a:r>
          <a:endParaRPr lang="en-US" sz="2200" b="0" dirty="0">
            <a:solidFill>
              <a:srgbClr val="006600"/>
            </a:solidFill>
            <a:latin typeface="Arial" panose="020B0604020202020204" pitchFamily="34" charset="0"/>
            <a:cs typeface="Arial" panose="020B0604020202020204" pitchFamily="34" charset="0"/>
          </a:endParaRPr>
        </a:p>
      </dgm:t>
    </dgm:pt>
    <dgm:pt modelId="{6F0FD763-3F2C-43E6-AD4D-3C962D1AB9CC}" type="parTrans" cxnId="{55561BE6-CC2E-40E9-AEBE-1D8FB12620F1}">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111959EF-A31F-4484-878B-BF0B08273C13}" type="sibTrans" cxnId="{55561BE6-CC2E-40E9-AEBE-1D8FB12620F1}">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9FF8373A-6519-49BB-9B1C-267FE05AD0D1}">
      <dgm:prSet phldrT="[Text]" custT="1"/>
      <dgm:spPr>
        <a:solidFill>
          <a:srgbClr val="3333FF"/>
        </a:solidFill>
      </dgm:spPr>
      <dgm:t>
        <a:bodyPr/>
        <a:lstStyle/>
        <a:p>
          <a:pPr algn="ctr">
            <a:lnSpc>
              <a:spcPct val="100000"/>
            </a:lnSpc>
          </a:pPr>
          <a:r>
            <a:rPr lang="en-US" sz="2200" b="0" dirty="0">
              <a:solidFill>
                <a:schemeClr val="bg1"/>
              </a:solidFill>
              <a:latin typeface="Arial" panose="020B0604020202020204" pitchFamily="34" charset="0"/>
              <a:cs typeface="Arial" panose="020B0604020202020204" pitchFamily="34" charset="0"/>
            </a:rPr>
            <a:t>b</a:t>
          </a:r>
        </a:p>
      </dgm:t>
    </dgm:pt>
    <dgm:pt modelId="{612F8D83-B44F-4931-95F9-3204CC9E1198}" type="parTrans" cxnId="{94A8D32D-9245-4598-BFC4-41535380054B}">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B3DA407D-0D72-4CE5-B3EF-8307CA7052B0}" type="sibTrans" cxnId="{94A8D32D-9245-4598-BFC4-41535380054B}">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EE87098A-61D7-40D5-AB9C-74ADF2D7BC2A}">
      <dgm:prSet phldrT="[Text]" custT="1"/>
      <dgm:spPr/>
      <dgm:t>
        <a:bodyPr/>
        <a:lstStyle/>
        <a:p>
          <a:pPr algn="just">
            <a:lnSpc>
              <a:spcPct val="100000"/>
            </a:lnSpc>
          </a:pPr>
          <a:r>
            <a:rPr lang="en-US" sz="2200" b="0" dirty="0" err="1">
              <a:solidFill>
                <a:srgbClr val="0000CC"/>
              </a:solidFill>
              <a:latin typeface="Arial" panose="020B0604020202020204" pitchFamily="34" charset="0"/>
              <a:cs typeface="Arial" panose="020B0604020202020204" pitchFamily="34" charset="0"/>
            </a:rPr>
            <a:t>Cuộc</a:t>
          </a:r>
          <a:r>
            <a:rPr lang="en-US" sz="2200" b="0" dirty="0">
              <a:solidFill>
                <a:srgbClr val="0000CC"/>
              </a:solidFill>
              <a:latin typeface="Arial" panose="020B0604020202020204" pitchFamily="34" charset="0"/>
              <a:cs typeface="Arial" panose="020B0604020202020204" pitchFamily="34" charset="0"/>
            </a:rPr>
            <a:t> CM </a:t>
          </a:r>
          <a:r>
            <a:rPr lang="en-US" sz="2200" b="0" dirty="0" err="1">
              <a:solidFill>
                <a:srgbClr val="0000CC"/>
              </a:solidFill>
              <a:latin typeface="Arial" panose="020B0604020202020204" pitchFamily="34" charset="0"/>
              <a:cs typeface="Arial" panose="020B0604020202020204" pitchFamily="34" charset="0"/>
            </a:rPr>
            <a:t>trong</a:t>
          </a:r>
          <a:r>
            <a:rPr lang="en-US" sz="2200" b="0" dirty="0">
              <a:solidFill>
                <a:srgbClr val="0000CC"/>
              </a:solidFill>
              <a:latin typeface="Arial" panose="020B0604020202020204" pitchFamily="34" charset="0"/>
              <a:cs typeface="Arial" panose="020B0604020202020204" pitchFamily="34" charset="0"/>
            </a:rPr>
            <a:t> KHTN </a:t>
          </a:r>
          <a:r>
            <a:rPr lang="en-US" sz="2200" b="0" dirty="0" err="1">
              <a:solidFill>
                <a:srgbClr val="0000CC"/>
              </a:solidFill>
              <a:latin typeface="Arial" panose="020B0604020202020204" pitchFamily="34" charset="0"/>
              <a:cs typeface="Arial" panose="020B0604020202020204" pitchFamily="34" charset="0"/>
            </a:rPr>
            <a:t>cuối</a:t>
          </a:r>
          <a:r>
            <a:rPr lang="en-US" sz="2200" b="0" dirty="0">
              <a:solidFill>
                <a:srgbClr val="0000CC"/>
              </a:solidFill>
              <a:latin typeface="Arial" panose="020B0604020202020204" pitchFamily="34" charset="0"/>
              <a:cs typeface="Arial" panose="020B0604020202020204" pitchFamily="34" charset="0"/>
            </a:rPr>
            <a:t> TKXIX </a:t>
          </a:r>
          <a:r>
            <a:rPr lang="en-US" sz="2200" b="0" dirty="0" err="1">
              <a:solidFill>
                <a:srgbClr val="0000CC"/>
              </a:solidFill>
              <a:latin typeface="Arial" panose="020B0604020202020204" pitchFamily="34" charset="0"/>
              <a:cs typeface="Arial" panose="020B0604020202020204" pitchFamily="34" charset="0"/>
            </a:rPr>
            <a:t>đầu</a:t>
          </a:r>
          <a:r>
            <a:rPr lang="en-US" sz="2200" b="0" dirty="0">
              <a:solidFill>
                <a:srgbClr val="0000CC"/>
              </a:solidFill>
              <a:latin typeface="Arial" panose="020B0604020202020204" pitchFamily="34" charset="0"/>
              <a:cs typeface="Arial" panose="020B0604020202020204" pitchFamily="34" charset="0"/>
            </a:rPr>
            <a:t> TKXX </a:t>
          </a:r>
          <a:r>
            <a:rPr lang="en-US" sz="2200" b="0" dirty="0" err="1">
              <a:solidFill>
                <a:srgbClr val="0000CC"/>
              </a:solidFill>
              <a:latin typeface="Arial" panose="020B0604020202020204" pitchFamily="34" charset="0"/>
              <a:cs typeface="Arial" panose="020B0604020202020204" pitchFamily="34" charset="0"/>
            </a:rPr>
            <a:t>và</a:t>
          </a:r>
          <a:r>
            <a:rPr lang="en-US" sz="2200" b="0" dirty="0">
              <a:solidFill>
                <a:srgbClr val="0000CC"/>
              </a:solidFill>
              <a:latin typeface="Arial" panose="020B0604020202020204" pitchFamily="34" charset="0"/>
              <a:cs typeface="Arial" panose="020B0604020202020204" pitchFamily="34" charset="0"/>
            </a:rPr>
            <a:t> </a:t>
          </a:r>
          <a:r>
            <a:rPr lang="en-US" sz="2200" b="0" dirty="0" err="1">
              <a:solidFill>
                <a:srgbClr val="0000CC"/>
              </a:solidFill>
              <a:latin typeface="Arial" panose="020B0604020202020204" pitchFamily="34" charset="0"/>
              <a:cs typeface="Arial" panose="020B0604020202020204" pitchFamily="34" charset="0"/>
            </a:rPr>
            <a:t>sự</a:t>
          </a:r>
          <a:r>
            <a:rPr lang="en-US" sz="2200" b="0" dirty="0">
              <a:solidFill>
                <a:srgbClr val="0000CC"/>
              </a:solidFill>
              <a:latin typeface="Arial" panose="020B0604020202020204" pitchFamily="34" charset="0"/>
              <a:cs typeface="Arial" panose="020B0604020202020204" pitchFamily="34" charset="0"/>
            </a:rPr>
            <a:t> </a:t>
          </a:r>
          <a:r>
            <a:rPr lang="en-US" sz="2200" b="0" dirty="0" err="1">
              <a:solidFill>
                <a:srgbClr val="0000CC"/>
              </a:solidFill>
              <a:latin typeface="Arial" panose="020B0604020202020204" pitchFamily="34" charset="0"/>
              <a:cs typeface="Arial" panose="020B0604020202020204" pitchFamily="34" charset="0"/>
            </a:rPr>
            <a:t>phá</a:t>
          </a:r>
          <a:r>
            <a:rPr lang="en-US" sz="2200" b="0" dirty="0">
              <a:solidFill>
                <a:srgbClr val="0000CC"/>
              </a:solidFill>
              <a:latin typeface="Arial" panose="020B0604020202020204" pitchFamily="34" charset="0"/>
              <a:cs typeface="Arial" panose="020B0604020202020204" pitchFamily="34" charset="0"/>
            </a:rPr>
            <a:t> </a:t>
          </a:r>
          <a:r>
            <a:rPr lang="en-US" sz="2200" b="0" dirty="0" err="1">
              <a:solidFill>
                <a:srgbClr val="0000CC"/>
              </a:solidFill>
              <a:latin typeface="Arial" panose="020B0604020202020204" pitchFamily="34" charset="0"/>
              <a:cs typeface="Arial" panose="020B0604020202020204" pitchFamily="34" charset="0"/>
            </a:rPr>
            <a:t>sản</a:t>
          </a:r>
          <a:r>
            <a:rPr lang="en-US" sz="2200" b="0" dirty="0">
              <a:solidFill>
                <a:srgbClr val="0000CC"/>
              </a:solidFill>
              <a:latin typeface="Arial" panose="020B0604020202020204" pitchFamily="34" charset="0"/>
              <a:cs typeface="Arial" panose="020B0604020202020204" pitchFamily="34" charset="0"/>
            </a:rPr>
            <a:t> </a:t>
          </a:r>
          <a:r>
            <a:rPr lang="en-US" sz="2200" b="0" dirty="0" err="1">
              <a:solidFill>
                <a:srgbClr val="0000CC"/>
              </a:solidFill>
              <a:latin typeface="Arial" panose="020B0604020202020204" pitchFamily="34" charset="0"/>
              <a:cs typeface="Arial" panose="020B0604020202020204" pitchFamily="34" charset="0"/>
            </a:rPr>
            <a:t>của</a:t>
          </a:r>
          <a:r>
            <a:rPr lang="en-US" sz="2200" b="0" dirty="0">
              <a:solidFill>
                <a:srgbClr val="0000CC"/>
              </a:solidFill>
              <a:latin typeface="Arial" panose="020B0604020202020204" pitchFamily="34" charset="0"/>
              <a:cs typeface="Arial" panose="020B0604020202020204" pitchFamily="34" charset="0"/>
            </a:rPr>
            <a:t> </a:t>
          </a:r>
          <a:r>
            <a:rPr lang="en-US" sz="2200" b="0" dirty="0" err="1">
              <a:solidFill>
                <a:srgbClr val="0000CC"/>
              </a:solidFill>
              <a:latin typeface="Arial" panose="020B0604020202020204" pitchFamily="34" charset="0"/>
              <a:cs typeface="Arial" panose="020B0604020202020204" pitchFamily="34" charset="0"/>
            </a:rPr>
            <a:t>các</a:t>
          </a:r>
          <a:r>
            <a:rPr lang="en-US" sz="2200" b="0" dirty="0">
              <a:solidFill>
                <a:srgbClr val="0000CC"/>
              </a:solidFill>
              <a:latin typeface="Arial" panose="020B0604020202020204" pitchFamily="34" charset="0"/>
              <a:cs typeface="Arial" panose="020B0604020202020204" pitchFamily="34" charset="0"/>
            </a:rPr>
            <a:t> </a:t>
          </a:r>
          <a:r>
            <a:rPr lang="en-US" sz="2200" b="0" dirty="0" err="1">
              <a:solidFill>
                <a:srgbClr val="0000CC"/>
              </a:solidFill>
              <a:latin typeface="Arial" panose="020B0604020202020204" pitchFamily="34" charset="0"/>
              <a:cs typeface="Arial" panose="020B0604020202020204" pitchFamily="34" charset="0"/>
            </a:rPr>
            <a:t>quan</a:t>
          </a:r>
          <a:r>
            <a:rPr lang="en-US" sz="2200" b="0" dirty="0">
              <a:solidFill>
                <a:srgbClr val="0000CC"/>
              </a:solidFill>
              <a:latin typeface="Arial" panose="020B0604020202020204" pitchFamily="34" charset="0"/>
              <a:cs typeface="Arial" panose="020B0604020202020204" pitchFamily="34" charset="0"/>
            </a:rPr>
            <a:t> </a:t>
          </a:r>
          <a:r>
            <a:rPr lang="en-US" sz="2200" b="0" dirty="0" err="1">
              <a:solidFill>
                <a:srgbClr val="0000CC"/>
              </a:solidFill>
              <a:latin typeface="Arial" panose="020B0604020202020204" pitchFamily="34" charset="0"/>
              <a:cs typeface="Arial" panose="020B0604020202020204" pitchFamily="34" charset="0"/>
            </a:rPr>
            <a:t>điểm</a:t>
          </a:r>
          <a:r>
            <a:rPr lang="en-US" sz="2200" b="0" dirty="0">
              <a:solidFill>
                <a:srgbClr val="0000CC"/>
              </a:solidFill>
              <a:latin typeface="Arial" panose="020B0604020202020204" pitchFamily="34" charset="0"/>
              <a:cs typeface="Arial" panose="020B0604020202020204" pitchFamily="34" charset="0"/>
            </a:rPr>
            <a:t> DVSH </a:t>
          </a:r>
          <a:r>
            <a:rPr lang="en-US" sz="2200" b="0" dirty="0" err="1">
              <a:solidFill>
                <a:srgbClr val="0000CC"/>
              </a:solidFill>
              <a:latin typeface="Arial" panose="020B0604020202020204" pitchFamily="34" charset="0"/>
              <a:cs typeface="Arial" panose="020B0604020202020204" pitchFamily="34" charset="0"/>
            </a:rPr>
            <a:t>về</a:t>
          </a:r>
          <a:r>
            <a:rPr lang="en-US" sz="2200" b="0" dirty="0">
              <a:solidFill>
                <a:srgbClr val="0000CC"/>
              </a:solidFill>
              <a:latin typeface="Arial" panose="020B0604020202020204" pitchFamily="34" charset="0"/>
              <a:cs typeface="Arial" panose="020B0604020202020204" pitchFamily="34" charset="0"/>
            </a:rPr>
            <a:t> </a:t>
          </a:r>
          <a:r>
            <a:rPr lang="en-US" sz="2200" b="0" dirty="0" err="1">
              <a:solidFill>
                <a:srgbClr val="0000CC"/>
              </a:solidFill>
              <a:latin typeface="Arial" panose="020B0604020202020204" pitchFamily="34" charset="0"/>
              <a:cs typeface="Arial" panose="020B0604020202020204" pitchFamily="34" charset="0"/>
            </a:rPr>
            <a:t>vật</a:t>
          </a:r>
          <a:r>
            <a:rPr lang="en-US" sz="2200" b="0" dirty="0">
              <a:solidFill>
                <a:srgbClr val="0000CC"/>
              </a:solidFill>
              <a:latin typeface="Arial" panose="020B0604020202020204" pitchFamily="34" charset="0"/>
              <a:cs typeface="Arial" panose="020B0604020202020204" pitchFamily="34" charset="0"/>
            </a:rPr>
            <a:t> </a:t>
          </a:r>
          <a:r>
            <a:rPr lang="en-US" sz="2200" b="0" dirty="0" err="1">
              <a:solidFill>
                <a:srgbClr val="0000CC"/>
              </a:solidFill>
              <a:latin typeface="Arial" panose="020B0604020202020204" pitchFamily="34" charset="0"/>
              <a:cs typeface="Arial" panose="020B0604020202020204" pitchFamily="34" charset="0"/>
            </a:rPr>
            <a:t>chất</a:t>
          </a:r>
          <a:endParaRPr lang="en-US" sz="2200" b="0" dirty="0">
            <a:solidFill>
              <a:srgbClr val="0000CC"/>
            </a:solidFill>
            <a:latin typeface="Arial" panose="020B0604020202020204" pitchFamily="34" charset="0"/>
            <a:cs typeface="Arial" panose="020B0604020202020204" pitchFamily="34" charset="0"/>
          </a:endParaRPr>
        </a:p>
      </dgm:t>
    </dgm:pt>
    <dgm:pt modelId="{2805ECA1-21A3-4F8F-AA97-A9F008951F86}" type="parTrans" cxnId="{BE7ACB66-DCD4-47DF-992F-D151188EC994}">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185FB2E3-4F8B-4609-ACC4-0782EEF88E18}" type="sibTrans" cxnId="{BE7ACB66-DCD4-47DF-992F-D151188EC994}">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74AA2FE8-A2BD-419C-85C9-E1E6865917A0}">
      <dgm:prSet custT="1"/>
      <dgm:spPr>
        <a:solidFill>
          <a:srgbClr val="FF6600"/>
        </a:solidFill>
      </dgm:spPr>
      <dgm:t>
        <a:bodyPr/>
        <a:lstStyle/>
        <a:p>
          <a:pPr>
            <a:lnSpc>
              <a:spcPct val="100000"/>
            </a:lnSpc>
          </a:pPr>
          <a:r>
            <a:rPr lang="en-US" sz="2200" b="0" dirty="0">
              <a:solidFill>
                <a:schemeClr val="bg1"/>
              </a:solidFill>
              <a:latin typeface="Arial" panose="020B0604020202020204" pitchFamily="34" charset="0"/>
              <a:cs typeface="Arial" panose="020B0604020202020204" pitchFamily="34" charset="0"/>
            </a:rPr>
            <a:t>c</a:t>
          </a:r>
        </a:p>
      </dgm:t>
    </dgm:pt>
    <dgm:pt modelId="{60E0169B-68F1-40D9-B806-7BB15780C9D9}" type="parTrans" cxnId="{0F93F87A-0C18-48EB-8B77-C1B2C7986B5B}">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03DB28A5-185A-48CB-AFF6-29B22EBB5368}" type="sibTrans" cxnId="{0F93F87A-0C18-48EB-8B77-C1B2C7986B5B}">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B96620C5-B12C-4B2A-B9AF-51F546A095D7}">
      <dgm:prSet custT="1"/>
      <dgm:spPr/>
      <dgm:t>
        <a:bodyPr/>
        <a:lstStyle/>
        <a:p>
          <a:pPr algn="just">
            <a:lnSpc>
              <a:spcPct val="100000"/>
            </a:lnSpc>
          </a:pPr>
          <a:r>
            <a:rPr lang="en-US" sz="2200" b="0" dirty="0">
              <a:solidFill>
                <a:srgbClr val="FF5050"/>
              </a:solidFill>
              <a:latin typeface="Arial" panose="020B0604020202020204" pitchFamily="34" charset="0"/>
              <a:cs typeface="Arial" panose="020B0604020202020204" pitchFamily="34" charset="0"/>
            </a:rPr>
            <a:t>Quan </a:t>
          </a:r>
          <a:r>
            <a:rPr lang="en-US" sz="2200" b="0" dirty="0" err="1">
              <a:solidFill>
                <a:srgbClr val="FF5050"/>
              </a:solidFill>
              <a:latin typeface="Arial" panose="020B0604020202020204" pitchFamily="34" charset="0"/>
              <a:cs typeface="Arial" panose="020B0604020202020204" pitchFamily="34" charset="0"/>
            </a:rPr>
            <a:t>niệm</a:t>
          </a:r>
          <a:r>
            <a:rPr lang="en-US" sz="2200" b="0" dirty="0">
              <a:solidFill>
                <a:srgbClr val="FF5050"/>
              </a:solidFill>
              <a:latin typeface="Arial" panose="020B0604020202020204" pitchFamily="34" charset="0"/>
              <a:cs typeface="Arial" panose="020B0604020202020204" pitchFamily="34" charset="0"/>
            </a:rPr>
            <a:t> </a:t>
          </a:r>
          <a:r>
            <a:rPr lang="en-US" sz="2200" b="0" dirty="0" err="1">
              <a:solidFill>
                <a:srgbClr val="FF5050"/>
              </a:solidFill>
              <a:latin typeface="Arial" panose="020B0604020202020204" pitchFamily="34" charset="0"/>
              <a:cs typeface="Arial" panose="020B0604020202020204" pitchFamily="34" charset="0"/>
            </a:rPr>
            <a:t>của</a:t>
          </a:r>
          <a:r>
            <a:rPr lang="en-US" sz="2200" b="0" dirty="0">
              <a:solidFill>
                <a:srgbClr val="FF5050"/>
              </a:solidFill>
              <a:latin typeface="Arial" panose="020B0604020202020204" pitchFamily="34" charset="0"/>
              <a:cs typeface="Arial" panose="020B0604020202020204" pitchFamily="34" charset="0"/>
            </a:rPr>
            <a:t> </a:t>
          </a:r>
          <a:r>
            <a:rPr lang="en-US" sz="2200" b="0" dirty="0" err="1">
              <a:solidFill>
                <a:srgbClr val="FF5050"/>
              </a:solidFill>
              <a:latin typeface="Arial" panose="020B0604020202020204" pitchFamily="34" charset="0"/>
              <a:cs typeface="Arial" panose="020B0604020202020204" pitchFamily="34" charset="0"/>
            </a:rPr>
            <a:t>triết</a:t>
          </a:r>
          <a:r>
            <a:rPr lang="en-US" sz="2200" b="0" dirty="0">
              <a:solidFill>
                <a:srgbClr val="FF5050"/>
              </a:solidFill>
              <a:latin typeface="Arial" panose="020B0604020202020204" pitchFamily="34" charset="0"/>
              <a:cs typeface="Arial" panose="020B0604020202020204" pitchFamily="34" charset="0"/>
            </a:rPr>
            <a:t> </a:t>
          </a:r>
          <a:r>
            <a:rPr lang="en-US" sz="2200" b="0" dirty="0" err="1">
              <a:solidFill>
                <a:srgbClr val="FF5050"/>
              </a:solidFill>
              <a:latin typeface="Arial" panose="020B0604020202020204" pitchFamily="34" charset="0"/>
              <a:cs typeface="Arial" panose="020B0604020202020204" pitchFamily="34" charset="0"/>
            </a:rPr>
            <a:t>học</a:t>
          </a:r>
          <a:r>
            <a:rPr lang="en-US" sz="2200" b="0" dirty="0">
              <a:solidFill>
                <a:srgbClr val="FF5050"/>
              </a:solidFill>
              <a:latin typeface="Arial" panose="020B0604020202020204" pitchFamily="34" charset="0"/>
              <a:cs typeface="Arial" panose="020B0604020202020204" pitchFamily="34" charset="0"/>
            </a:rPr>
            <a:t> </a:t>
          </a:r>
          <a:r>
            <a:rPr lang="en-US" sz="2200" b="0" dirty="0" err="1">
              <a:solidFill>
                <a:srgbClr val="FF5050"/>
              </a:solidFill>
              <a:latin typeface="Arial" panose="020B0604020202020204" pitchFamily="34" charset="0"/>
              <a:cs typeface="Arial" panose="020B0604020202020204" pitchFamily="34" charset="0"/>
            </a:rPr>
            <a:t>Mác</a:t>
          </a:r>
          <a:r>
            <a:rPr lang="en-US" sz="2200" b="0" dirty="0">
              <a:solidFill>
                <a:srgbClr val="FF5050"/>
              </a:solidFill>
              <a:latin typeface="Arial" panose="020B0604020202020204" pitchFamily="34" charset="0"/>
              <a:cs typeface="Arial" panose="020B0604020202020204" pitchFamily="34" charset="0"/>
            </a:rPr>
            <a:t> - </a:t>
          </a:r>
          <a:r>
            <a:rPr lang="en-US" sz="2200" b="0" dirty="0" err="1">
              <a:solidFill>
                <a:srgbClr val="FF5050"/>
              </a:solidFill>
              <a:latin typeface="Arial" panose="020B0604020202020204" pitchFamily="34" charset="0"/>
              <a:cs typeface="Arial" panose="020B0604020202020204" pitchFamily="34" charset="0"/>
            </a:rPr>
            <a:t>Lênin</a:t>
          </a:r>
          <a:r>
            <a:rPr lang="en-US" sz="2200" b="0" dirty="0">
              <a:solidFill>
                <a:srgbClr val="FF5050"/>
              </a:solidFill>
              <a:latin typeface="Arial" panose="020B0604020202020204" pitchFamily="34" charset="0"/>
              <a:cs typeface="Arial" panose="020B0604020202020204" pitchFamily="34" charset="0"/>
            </a:rPr>
            <a:t> </a:t>
          </a:r>
          <a:r>
            <a:rPr lang="en-US" sz="2200" b="0" dirty="0" err="1">
              <a:solidFill>
                <a:srgbClr val="FF5050"/>
              </a:solidFill>
              <a:latin typeface="Arial" panose="020B0604020202020204" pitchFamily="34" charset="0"/>
              <a:cs typeface="Arial" panose="020B0604020202020204" pitchFamily="34" charset="0"/>
            </a:rPr>
            <a:t>về</a:t>
          </a:r>
          <a:r>
            <a:rPr lang="en-US" sz="2200" b="0" dirty="0">
              <a:solidFill>
                <a:srgbClr val="FF5050"/>
              </a:solidFill>
              <a:latin typeface="Arial" panose="020B0604020202020204" pitchFamily="34" charset="0"/>
              <a:cs typeface="Arial" panose="020B0604020202020204" pitchFamily="34" charset="0"/>
            </a:rPr>
            <a:t> </a:t>
          </a:r>
          <a:r>
            <a:rPr lang="en-US" sz="2200" b="0" dirty="0" err="1">
              <a:solidFill>
                <a:srgbClr val="FF5050"/>
              </a:solidFill>
              <a:latin typeface="Arial" panose="020B0604020202020204" pitchFamily="34" charset="0"/>
              <a:cs typeface="Arial" panose="020B0604020202020204" pitchFamily="34" charset="0"/>
            </a:rPr>
            <a:t>vật</a:t>
          </a:r>
          <a:r>
            <a:rPr lang="en-US" sz="2200" b="0" dirty="0">
              <a:solidFill>
                <a:srgbClr val="FF5050"/>
              </a:solidFill>
              <a:latin typeface="Arial" panose="020B0604020202020204" pitchFamily="34" charset="0"/>
              <a:cs typeface="Arial" panose="020B0604020202020204" pitchFamily="34" charset="0"/>
            </a:rPr>
            <a:t> </a:t>
          </a:r>
          <a:r>
            <a:rPr lang="en-US" sz="2200" b="0" dirty="0" err="1">
              <a:solidFill>
                <a:srgbClr val="FF5050"/>
              </a:solidFill>
              <a:latin typeface="Arial" panose="020B0604020202020204" pitchFamily="34" charset="0"/>
              <a:cs typeface="Arial" panose="020B0604020202020204" pitchFamily="34" charset="0"/>
            </a:rPr>
            <a:t>chất</a:t>
          </a:r>
          <a:endParaRPr lang="en-US" sz="2200" b="0" dirty="0">
            <a:solidFill>
              <a:srgbClr val="FF5050"/>
            </a:solidFill>
            <a:latin typeface="Arial" panose="020B0604020202020204" pitchFamily="34" charset="0"/>
            <a:cs typeface="Arial" panose="020B0604020202020204" pitchFamily="34" charset="0"/>
          </a:endParaRPr>
        </a:p>
      </dgm:t>
    </dgm:pt>
    <dgm:pt modelId="{83EB246F-1A94-4B48-8FE8-B81A895F3EC6}" type="parTrans" cxnId="{D9EE0E9C-4E2F-429E-8DA0-89DAD150B0FD}">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7C9C7B83-0F4D-4CFC-B457-0B318D2EFEF1}" type="sibTrans" cxnId="{D9EE0E9C-4E2F-429E-8DA0-89DAD150B0FD}">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0B17514B-3180-475C-83D3-B2468EF164FC}">
      <dgm:prSet custT="1"/>
      <dgm:spPr>
        <a:solidFill>
          <a:srgbClr val="7030A0"/>
        </a:solidFill>
      </dgm:spPr>
      <dgm:t>
        <a:bodyPr/>
        <a:lstStyle/>
        <a:p>
          <a:pPr>
            <a:lnSpc>
              <a:spcPct val="100000"/>
            </a:lnSpc>
          </a:pPr>
          <a:r>
            <a:rPr lang="en-US" sz="2200" b="0" dirty="0">
              <a:solidFill>
                <a:schemeClr val="bg1"/>
              </a:solidFill>
              <a:latin typeface="Arial" panose="020B0604020202020204" pitchFamily="34" charset="0"/>
              <a:cs typeface="Arial" panose="020B0604020202020204" pitchFamily="34" charset="0"/>
            </a:rPr>
            <a:t>d</a:t>
          </a:r>
        </a:p>
      </dgm:t>
    </dgm:pt>
    <dgm:pt modelId="{E9EB2691-AF8C-4458-922D-CE2FB7B71734}" type="parTrans" cxnId="{81FD0EAE-1A5A-45B7-93D6-7E709EE969F6}">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5F2A61D8-7A56-44FE-8DB8-8272676935E9}" type="sibTrans" cxnId="{81FD0EAE-1A5A-45B7-93D6-7E709EE969F6}">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14AB3F66-077B-4436-BE2F-3BE773B6C85C}">
      <dgm:prSet custT="1"/>
      <dgm:spPr>
        <a:solidFill>
          <a:schemeClr val="tx1"/>
        </a:solidFill>
      </dgm:spPr>
      <dgm:t>
        <a:bodyPr/>
        <a:lstStyle/>
        <a:p>
          <a:pPr>
            <a:lnSpc>
              <a:spcPct val="100000"/>
            </a:lnSpc>
          </a:pPr>
          <a:r>
            <a:rPr lang="en-US" sz="2200" b="0" dirty="0">
              <a:solidFill>
                <a:schemeClr val="bg1"/>
              </a:solidFill>
              <a:latin typeface="Arial" panose="020B0604020202020204" pitchFamily="34" charset="0"/>
              <a:cs typeface="Arial" panose="020B0604020202020204" pitchFamily="34" charset="0"/>
            </a:rPr>
            <a:t>e</a:t>
          </a:r>
        </a:p>
      </dgm:t>
    </dgm:pt>
    <dgm:pt modelId="{B5E31333-EE1D-470E-B3E1-AA1993E19D36}" type="parTrans" cxnId="{EF29CCE8-2943-42AF-B133-18A0829E4DC0}">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5258CFE8-233A-40FE-AF1E-9D8B500C2378}" type="sibTrans" cxnId="{EF29CCE8-2943-42AF-B133-18A0829E4DC0}">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E879D5A3-A903-46F8-A089-3720BB50DA5A}">
      <dgm:prSet custT="1"/>
      <dgm:spPr/>
      <dgm:t>
        <a:bodyPr/>
        <a:lstStyle/>
        <a:p>
          <a:pPr algn="just">
            <a:lnSpc>
              <a:spcPct val="100000"/>
            </a:lnSpc>
          </a:pPr>
          <a:r>
            <a:rPr lang="en-US" sz="2200" b="0" dirty="0" err="1">
              <a:solidFill>
                <a:schemeClr val="tx1"/>
              </a:solidFill>
              <a:latin typeface="Arial" panose="020B0604020202020204" pitchFamily="34" charset="0"/>
              <a:cs typeface="Arial" panose="020B0604020202020204" pitchFamily="34" charset="0"/>
            </a:rPr>
            <a:t>Tính</a:t>
          </a:r>
          <a:r>
            <a:rPr lang="en-US" sz="2200" b="0" dirty="0">
              <a:solidFill>
                <a:schemeClr val="tx1"/>
              </a:solidFill>
              <a:latin typeface="Arial" panose="020B0604020202020204" pitchFamily="34" charset="0"/>
              <a:cs typeface="Arial" panose="020B0604020202020204" pitchFamily="34" charset="0"/>
            </a:rPr>
            <a:t> </a:t>
          </a:r>
          <a:r>
            <a:rPr lang="en-US" sz="2200" b="0" dirty="0" err="1">
              <a:solidFill>
                <a:schemeClr val="tx1"/>
              </a:solidFill>
              <a:latin typeface="Arial" panose="020B0604020202020204" pitchFamily="34" charset="0"/>
              <a:cs typeface="Arial" panose="020B0604020202020204" pitchFamily="34" charset="0"/>
            </a:rPr>
            <a:t>thống</a:t>
          </a:r>
          <a:r>
            <a:rPr lang="en-US" sz="2200" b="0" dirty="0">
              <a:solidFill>
                <a:schemeClr val="tx1"/>
              </a:solidFill>
              <a:latin typeface="Arial" panose="020B0604020202020204" pitchFamily="34" charset="0"/>
              <a:cs typeface="Arial" panose="020B0604020202020204" pitchFamily="34" charset="0"/>
            </a:rPr>
            <a:t> </a:t>
          </a:r>
          <a:r>
            <a:rPr lang="en-US" sz="2200" b="0" dirty="0" err="1">
              <a:solidFill>
                <a:schemeClr val="tx1"/>
              </a:solidFill>
              <a:latin typeface="Arial" panose="020B0604020202020204" pitchFamily="34" charset="0"/>
              <a:cs typeface="Arial" panose="020B0604020202020204" pitchFamily="34" charset="0"/>
            </a:rPr>
            <a:t>nhất</a:t>
          </a:r>
          <a:r>
            <a:rPr lang="en-US" sz="2200" b="0" dirty="0">
              <a:solidFill>
                <a:schemeClr val="tx1"/>
              </a:solidFill>
              <a:latin typeface="Arial" panose="020B0604020202020204" pitchFamily="34" charset="0"/>
              <a:cs typeface="Arial" panose="020B0604020202020204" pitchFamily="34" charset="0"/>
            </a:rPr>
            <a:t> </a:t>
          </a:r>
          <a:r>
            <a:rPr lang="en-US" sz="2200" b="0" dirty="0" err="1">
              <a:solidFill>
                <a:schemeClr val="tx1"/>
              </a:solidFill>
              <a:latin typeface="Arial" panose="020B0604020202020204" pitchFamily="34" charset="0"/>
              <a:cs typeface="Arial" panose="020B0604020202020204" pitchFamily="34" charset="0"/>
            </a:rPr>
            <a:t>vật</a:t>
          </a:r>
          <a:r>
            <a:rPr lang="en-US" sz="2200" b="0" dirty="0">
              <a:solidFill>
                <a:schemeClr val="tx1"/>
              </a:solidFill>
              <a:latin typeface="Arial" panose="020B0604020202020204" pitchFamily="34" charset="0"/>
              <a:cs typeface="Arial" panose="020B0604020202020204" pitchFamily="34" charset="0"/>
            </a:rPr>
            <a:t> </a:t>
          </a:r>
          <a:r>
            <a:rPr lang="en-US" sz="2200" b="0" dirty="0" err="1">
              <a:solidFill>
                <a:schemeClr val="tx1"/>
              </a:solidFill>
              <a:latin typeface="Arial" panose="020B0604020202020204" pitchFamily="34" charset="0"/>
              <a:cs typeface="Arial" panose="020B0604020202020204" pitchFamily="34" charset="0"/>
            </a:rPr>
            <a:t>chất</a:t>
          </a:r>
          <a:r>
            <a:rPr lang="en-US" sz="2200" b="0" dirty="0">
              <a:solidFill>
                <a:schemeClr val="tx1"/>
              </a:solidFill>
              <a:latin typeface="Arial" panose="020B0604020202020204" pitchFamily="34" charset="0"/>
              <a:cs typeface="Arial" panose="020B0604020202020204" pitchFamily="34" charset="0"/>
            </a:rPr>
            <a:t> </a:t>
          </a:r>
          <a:r>
            <a:rPr lang="en-US" sz="2200" b="0" dirty="0" err="1">
              <a:solidFill>
                <a:schemeClr val="tx1"/>
              </a:solidFill>
              <a:latin typeface="Arial" panose="020B0604020202020204" pitchFamily="34" charset="0"/>
              <a:cs typeface="Arial" panose="020B0604020202020204" pitchFamily="34" charset="0"/>
            </a:rPr>
            <a:t>của</a:t>
          </a:r>
          <a:r>
            <a:rPr lang="en-US" sz="2200" b="0" dirty="0">
              <a:solidFill>
                <a:schemeClr val="tx1"/>
              </a:solidFill>
              <a:latin typeface="Arial" panose="020B0604020202020204" pitchFamily="34" charset="0"/>
              <a:cs typeface="Arial" panose="020B0604020202020204" pitchFamily="34" charset="0"/>
            </a:rPr>
            <a:t> </a:t>
          </a:r>
          <a:r>
            <a:rPr lang="en-US" sz="2200" b="0" dirty="0" err="1">
              <a:solidFill>
                <a:schemeClr val="tx1"/>
              </a:solidFill>
              <a:latin typeface="Arial" panose="020B0604020202020204" pitchFamily="34" charset="0"/>
              <a:cs typeface="Arial" panose="020B0604020202020204" pitchFamily="34" charset="0"/>
            </a:rPr>
            <a:t>thế</a:t>
          </a:r>
          <a:r>
            <a:rPr lang="en-US" sz="2200" b="0" dirty="0">
              <a:solidFill>
                <a:schemeClr val="tx1"/>
              </a:solidFill>
              <a:latin typeface="Arial" panose="020B0604020202020204" pitchFamily="34" charset="0"/>
              <a:cs typeface="Arial" panose="020B0604020202020204" pitchFamily="34" charset="0"/>
            </a:rPr>
            <a:t> </a:t>
          </a:r>
          <a:r>
            <a:rPr lang="en-US" sz="2200" b="0" dirty="0" err="1">
              <a:solidFill>
                <a:schemeClr val="tx1"/>
              </a:solidFill>
              <a:latin typeface="Arial" panose="020B0604020202020204" pitchFamily="34" charset="0"/>
              <a:cs typeface="Arial" panose="020B0604020202020204" pitchFamily="34" charset="0"/>
            </a:rPr>
            <a:t>giới</a:t>
          </a:r>
          <a:endParaRPr lang="en-US" sz="2200" b="0" dirty="0">
            <a:solidFill>
              <a:schemeClr val="tx1"/>
            </a:solidFill>
            <a:latin typeface="Arial" panose="020B0604020202020204" pitchFamily="34" charset="0"/>
            <a:cs typeface="Arial" panose="020B0604020202020204" pitchFamily="34" charset="0"/>
          </a:endParaRPr>
        </a:p>
      </dgm:t>
    </dgm:pt>
    <dgm:pt modelId="{FC1A1347-C977-43A9-BA38-03BD2E3DB3E4}" type="parTrans" cxnId="{A7613AA5-47AB-4706-8E0F-B58596EDAADF}">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89F0E2B9-A7EC-4BA4-9729-A870BD872051}" type="sibTrans" cxnId="{A7613AA5-47AB-4706-8E0F-B58596EDAADF}">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B1636257-93F7-4D60-9BF4-3D5D2A915953}">
      <dgm:prSet custT="1"/>
      <dgm:spPr/>
      <dgm:t>
        <a:bodyPr/>
        <a:lstStyle/>
        <a:p>
          <a:pPr algn="just">
            <a:lnSpc>
              <a:spcPct val="100000"/>
            </a:lnSpc>
          </a:pPr>
          <a:r>
            <a:rPr lang="en-US" sz="2200" b="0" dirty="0" err="1">
              <a:solidFill>
                <a:srgbClr val="660066"/>
              </a:solidFill>
              <a:latin typeface="Arial" panose="020B0604020202020204" pitchFamily="34" charset="0"/>
              <a:cs typeface="Arial" panose="020B0604020202020204" pitchFamily="34" charset="0"/>
            </a:rPr>
            <a:t>Phương</a:t>
          </a:r>
          <a:r>
            <a:rPr lang="en-US" sz="2200" b="0" dirty="0">
              <a:solidFill>
                <a:srgbClr val="660066"/>
              </a:solidFill>
              <a:latin typeface="Arial" panose="020B0604020202020204" pitchFamily="34" charset="0"/>
              <a:cs typeface="Arial" panose="020B0604020202020204" pitchFamily="34" charset="0"/>
            </a:rPr>
            <a:t> </a:t>
          </a:r>
          <a:r>
            <a:rPr lang="en-US" sz="2200" b="0" dirty="0" err="1">
              <a:solidFill>
                <a:srgbClr val="660066"/>
              </a:solidFill>
              <a:latin typeface="Arial" panose="020B0604020202020204" pitchFamily="34" charset="0"/>
              <a:cs typeface="Arial" panose="020B0604020202020204" pitchFamily="34" charset="0"/>
            </a:rPr>
            <a:t>thức</a:t>
          </a:r>
          <a:r>
            <a:rPr lang="en-US" sz="2200" b="0" dirty="0">
              <a:solidFill>
                <a:srgbClr val="660066"/>
              </a:solidFill>
              <a:latin typeface="Arial" panose="020B0604020202020204" pitchFamily="34" charset="0"/>
              <a:cs typeface="Arial" panose="020B0604020202020204" pitchFamily="34" charset="0"/>
            </a:rPr>
            <a:t> </a:t>
          </a:r>
          <a:r>
            <a:rPr lang="en-US" sz="2200" b="0" dirty="0" err="1">
              <a:solidFill>
                <a:srgbClr val="660066"/>
              </a:solidFill>
              <a:latin typeface="Arial" panose="020B0604020202020204" pitchFamily="34" charset="0"/>
              <a:cs typeface="Arial" panose="020B0604020202020204" pitchFamily="34" charset="0"/>
            </a:rPr>
            <a:t>tồn</a:t>
          </a:r>
          <a:r>
            <a:rPr lang="en-US" sz="2200" b="0" dirty="0">
              <a:solidFill>
                <a:srgbClr val="660066"/>
              </a:solidFill>
              <a:latin typeface="Arial" panose="020B0604020202020204" pitchFamily="34" charset="0"/>
              <a:cs typeface="Arial" panose="020B0604020202020204" pitchFamily="34" charset="0"/>
            </a:rPr>
            <a:t> </a:t>
          </a:r>
          <a:r>
            <a:rPr lang="en-US" sz="2200" b="0" dirty="0" err="1">
              <a:solidFill>
                <a:srgbClr val="660066"/>
              </a:solidFill>
              <a:latin typeface="Arial" panose="020B0604020202020204" pitchFamily="34" charset="0"/>
              <a:cs typeface="Arial" panose="020B0604020202020204" pitchFamily="34" charset="0"/>
            </a:rPr>
            <a:t>tại</a:t>
          </a:r>
          <a:r>
            <a:rPr lang="en-US" sz="2200" b="0" dirty="0">
              <a:solidFill>
                <a:srgbClr val="660066"/>
              </a:solidFill>
              <a:latin typeface="Arial" panose="020B0604020202020204" pitchFamily="34" charset="0"/>
              <a:cs typeface="Arial" panose="020B0604020202020204" pitchFamily="34" charset="0"/>
            </a:rPr>
            <a:t> </a:t>
          </a:r>
          <a:r>
            <a:rPr lang="en-US" sz="2200" b="0" dirty="0" err="1">
              <a:solidFill>
                <a:srgbClr val="660066"/>
              </a:solidFill>
              <a:latin typeface="Arial" panose="020B0604020202020204" pitchFamily="34" charset="0"/>
              <a:cs typeface="Arial" panose="020B0604020202020204" pitchFamily="34" charset="0"/>
            </a:rPr>
            <a:t>của</a:t>
          </a:r>
          <a:r>
            <a:rPr lang="en-US" sz="2200" b="0" dirty="0">
              <a:solidFill>
                <a:srgbClr val="660066"/>
              </a:solidFill>
              <a:latin typeface="Arial" panose="020B0604020202020204" pitchFamily="34" charset="0"/>
              <a:cs typeface="Arial" panose="020B0604020202020204" pitchFamily="34" charset="0"/>
            </a:rPr>
            <a:t> </a:t>
          </a:r>
          <a:r>
            <a:rPr lang="en-US" sz="2200" b="0" dirty="0" err="1">
              <a:solidFill>
                <a:srgbClr val="660066"/>
              </a:solidFill>
              <a:latin typeface="Arial" panose="020B0604020202020204" pitchFamily="34" charset="0"/>
              <a:cs typeface="Arial" panose="020B0604020202020204" pitchFamily="34" charset="0"/>
            </a:rPr>
            <a:t>vật</a:t>
          </a:r>
          <a:r>
            <a:rPr lang="en-US" sz="2200" b="0" dirty="0">
              <a:solidFill>
                <a:srgbClr val="660066"/>
              </a:solidFill>
              <a:latin typeface="Arial" panose="020B0604020202020204" pitchFamily="34" charset="0"/>
              <a:cs typeface="Arial" panose="020B0604020202020204" pitchFamily="34" charset="0"/>
            </a:rPr>
            <a:t> </a:t>
          </a:r>
          <a:r>
            <a:rPr lang="en-US" sz="2200" b="0" dirty="0" err="1">
              <a:solidFill>
                <a:srgbClr val="660066"/>
              </a:solidFill>
              <a:latin typeface="Arial" panose="020B0604020202020204" pitchFamily="34" charset="0"/>
              <a:cs typeface="Arial" panose="020B0604020202020204" pitchFamily="34" charset="0"/>
            </a:rPr>
            <a:t>chất</a:t>
          </a:r>
          <a:endParaRPr lang="en-US" sz="2200" b="0" dirty="0">
            <a:solidFill>
              <a:srgbClr val="660066"/>
            </a:solidFill>
            <a:latin typeface="Arial" panose="020B0604020202020204" pitchFamily="34" charset="0"/>
            <a:cs typeface="Arial" panose="020B0604020202020204" pitchFamily="34" charset="0"/>
          </a:endParaRPr>
        </a:p>
      </dgm:t>
    </dgm:pt>
    <dgm:pt modelId="{0257564D-65E5-4944-BE63-B0BC15E7FDE4}" type="parTrans" cxnId="{C4C9C7F4-DB75-49C6-A8B0-4146110468E2}">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C6BAD127-594A-4C01-9CCA-FA1D44015454}" type="sibTrans" cxnId="{C4C9C7F4-DB75-49C6-A8B0-4146110468E2}">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6D78E838-C40B-4A2D-96AB-3C36A2D0DC16}">
      <dgm:prSet phldrT="[Text]" custT="1"/>
      <dgm:spPr>
        <a:solidFill>
          <a:srgbClr val="006600"/>
        </a:solidFill>
      </dgm:spPr>
      <dgm:t>
        <a:bodyPr/>
        <a:lstStyle/>
        <a:p>
          <a:pPr>
            <a:lnSpc>
              <a:spcPct val="100000"/>
            </a:lnSpc>
          </a:pPr>
          <a:r>
            <a:rPr lang="en-US" sz="2200" b="0" dirty="0">
              <a:solidFill>
                <a:schemeClr val="bg1"/>
              </a:solidFill>
              <a:latin typeface="Arial" panose="020B0604020202020204" pitchFamily="34" charset="0"/>
              <a:cs typeface="Arial" panose="020B0604020202020204" pitchFamily="34" charset="0"/>
            </a:rPr>
            <a:t>a</a:t>
          </a:r>
        </a:p>
      </dgm:t>
    </dgm:pt>
    <dgm:pt modelId="{4CC4098A-8FBF-41BF-B760-909AFAE0B4B5}" type="sibTrans" cxnId="{9AB38DAF-B29F-4F19-994F-3826BB11E119}">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81DF2ED5-9575-42AD-9EB5-4110B8498BE5}" type="parTrans" cxnId="{9AB38DAF-B29F-4F19-994F-3826BB11E119}">
      <dgm:prSet/>
      <dgm:spPr/>
      <dgm:t>
        <a:bodyPr/>
        <a:lstStyle/>
        <a:p>
          <a:pPr>
            <a:lnSpc>
              <a:spcPct val="100000"/>
            </a:lnSpc>
          </a:pPr>
          <a:endParaRPr lang="en-US" sz="2200" b="0">
            <a:latin typeface="Arial" panose="020B0604020202020204" pitchFamily="34" charset="0"/>
            <a:cs typeface="Arial" panose="020B0604020202020204" pitchFamily="34" charset="0"/>
          </a:endParaRPr>
        </a:p>
      </dgm:t>
    </dgm:pt>
    <dgm:pt modelId="{A8385CC5-9E3D-4630-8A14-80529E56AA25}" type="pres">
      <dgm:prSet presAssocID="{06499D92-1B58-4ABB-B177-83C497903464}" presName="linearFlow" presStyleCnt="0">
        <dgm:presLayoutVars>
          <dgm:dir/>
          <dgm:animLvl val="lvl"/>
          <dgm:resizeHandles val="exact"/>
        </dgm:presLayoutVars>
      </dgm:prSet>
      <dgm:spPr/>
      <dgm:t>
        <a:bodyPr/>
        <a:lstStyle/>
        <a:p>
          <a:endParaRPr lang="en-US"/>
        </a:p>
      </dgm:t>
    </dgm:pt>
    <dgm:pt modelId="{983C9849-91B6-45B4-BBE3-096EDDB9258B}" type="pres">
      <dgm:prSet presAssocID="{6D78E838-C40B-4A2D-96AB-3C36A2D0DC16}" presName="composite" presStyleCnt="0"/>
      <dgm:spPr/>
    </dgm:pt>
    <dgm:pt modelId="{A7A3CE45-31EC-4F1E-B460-AE5C11441564}" type="pres">
      <dgm:prSet presAssocID="{6D78E838-C40B-4A2D-96AB-3C36A2D0DC16}" presName="parentText" presStyleLbl="alignNode1" presStyleIdx="0" presStyleCnt="5">
        <dgm:presLayoutVars>
          <dgm:chMax val="1"/>
          <dgm:bulletEnabled val="1"/>
        </dgm:presLayoutVars>
      </dgm:prSet>
      <dgm:spPr/>
      <dgm:t>
        <a:bodyPr/>
        <a:lstStyle/>
        <a:p>
          <a:endParaRPr lang="en-US"/>
        </a:p>
      </dgm:t>
    </dgm:pt>
    <dgm:pt modelId="{0DAB1469-03E9-4D9F-BEEA-7BAD8D0AC49F}" type="pres">
      <dgm:prSet presAssocID="{6D78E838-C40B-4A2D-96AB-3C36A2D0DC16}" presName="descendantText" presStyleLbl="alignAcc1" presStyleIdx="0" presStyleCnt="5">
        <dgm:presLayoutVars>
          <dgm:bulletEnabled val="1"/>
        </dgm:presLayoutVars>
      </dgm:prSet>
      <dgm:spPr/>
      <dgm:t>
        <a:bodyPr/>
        <a:lstStyle/>
        <a:p>
          <a:endParaRPr lang="en-US"/>
        </a:p>
      </dgm:t>
    </dgm:pt>
    <dgm:pt modelId="{263644C0-3AEF-472C-BC5B-C2E99FB885CD}" type="pres">
      <dgm:prSet presAssocID="{4CC4098A-8FBF-41BF-B760-909AFAE0B4B5}" presName="sp" presStyleCnt="0"/>
      <dgm:spPr/>
    </dgm:pt>
    <dgm:pt modelId="{0EC25FD6-90FD-4D80-8465-5C87A0822180}" type="pres">
      <dgm:prSet presAssocID="{9FF8373A-6519-49BB-9B1C-267FE05AD0D1}" presName="composite" presStyleCnt="0"/>
      <dgm:spPr/>
    </dgm:pt>
    <dgm:pt modelId="{D2E498E5-5D32-477C-AD89-F3DFDEA2421E}" type="pres">
      <dgm:prSet presAssocID="{9FF8373A-6519-49BB-9B1C-267FE05AD0D1}" presName="parentText" presStyleLbl="alignNode1" presStyleIdx="1" presStyleCnt="5">
        <dgm:presLayoutVars>
          <dgm:chMax val="1"/>
          <dgm:bulletEnabled val="1"/>
        </dgm:presLayoutVars>
      </dgm:prSet>
      <dgm:spPr/>
      <dgm:t>
        <a:bodyPr/>
        <a:lstStyle/>
        <a:p>
          <a:endParaRPr lang="en-US"/>
        </a:p>
      </dgm:t>
    </dgm:pt>
    <dgm:pt modelId="{66EE8A80-F4D4-4B0E-81C4-C67A772FA914}" type="pres">
      <dgm:prSet presAssocID="{9FF8373A-6519-49BB-9B1C-267FE05AD0D1}" presName="descendantText" presStyleLbl="alignAcc1" presStyleIdx="1" presStyleCnt="5">
        <dgm:presLayoutVars>
          <dgm:bulletEnabled val="1"/>
        </dgm:presLayoutVars>
      </dgm:prSet>
      <dgm:spPr/>
      <dgm:t>
        <a:bodyPr/>
        <a:lstStyle/>
        <a:p>
          <a:endParaRPr lang="en-US"/>
        </a:p>
      </dgm:t>
    </dgm:pt>
    <dgm:pt modelId="{86339035-AE5D-401C-9561-EFA785165AA0}" type="pres">
      <dgm:prSet presAssocID="{B3DA407D-0D72-4CE5-B3EF-8307CA7052B0}" presName="sp" presStyleCnt="0"/>
      <dgm:spPr/>
    </dgm:pt>
    <dgm:pt modelId="{DD3FC643-C26B-4E01-8A18-AE496E9C57D8}" type="pres">
      <dgm:prSet presAssocID="{74AA2FE8-A2BD-419C-85C9-E1E6865917A0}" presName="composite" presStyleCnt="0"/>
      <dgm:spPr/>
    </dgm:pt>
    <dgm:pt modelId="{D0A976F6-7E08-4F35-87C1-B13E36AF9C4D}" type="pres">
      <dgm:prSet presAssocID="{74AA2FE8-A2BD-419C-85C9-E1E6865917A0}" presName="parentText" presStyleLbl="alignNode1" presStyleIdx="2" presStyleCnt="5">
        <dgm:presLayoutVars>
          <dgm:chMax val="1"/>
          <dgm:bulletEnabled val="1"/>
        </dgm:presLayoutVars>
      </dgm:prSet>
      <dgm:spPr/>
      <dgm:t>
        <a:bodyPr/>
        <a:lstStyle/>
        <a:p>
          <a:endParaRPr lang="en-US"/>
        </a:p>
      </dgm:t>
    </dgm:pt>
    <dgm:pt modelId="{4B2AED02-D5BC-40AD-B501-D2D53907E6A6}" type="pres">
      <dgm:prSet presAssocID="{74AA2FE8-A2BD-419C-85C9-E1E6865917A0}" presName="descendantText" presStyleLbl="alignAcc1" presStyleIdx="2" presStyleCnt="5">
        <dgm:presLayoutVars>
          <dgm:bulletEnabled val="1"/>
        </dgm:presLayoutVars>
      </dgm:prSet>
      <dgm:spPr/>
      <dgm:t>
        <a:bodyPr/>
        <a:lstStyle/>
        <a:p>
          <a:endParaRPr lang="en-US"/>
        </a:p>
      </dgm:t>
    </dgm:pt>
    <dgm:pt modelId="{F6F46C16-4F0E-433C-A7DE-5BD074717274}" type="pres">
      <dgm:prSet presAssocID="{03DB28A5-185A-48CB-AFF6-29B22EBB5368}" presName="sp" presStyleCnt="0"/>
      <dgm:spPr/>
    </dgm:pt>
    <dgm:pt modelId="{FC2F1364-4ECC-4671-AF7B-A7FBF5628F00}" type="pres">
      <dgm:prSet presAssocID="{0B17514B-3180-475C-83D3-B2468EF164FC}" presName="composite" presStyleCnt="0"/>
      <dgm:spPr/>
    </dgm:pt>
    <dgm:pt modelId="{AFC4631B-6313-4AB7-8A2F-0D66BA62D014}" type="pres">
      <dgm:prSet presAssocID="{0B17514B-3180-475C-83D3-B2468EF164FC}" presName="parentText" presStyleLbl="alignNode1" presStyleIdx="3" presStyleCnt="5">
        <dgm:presLayoutVars>
          <dgm:chMax val="1"/>
          <dgm:bulletEnabled val="1"/>
        </dgm:presLayoutVars>
      </dgm:prSet>
      <dgm:spPr/>
      <dgm:t>
        <a:bodyPr/>
        <a:lstStyle/>
        <a:p>
          <a:endParaRPr lang="en-US"/>
        </a:p>
      </dgm:t>
    </dgm:pt>
    <dgm:pt modelId="{794ED453-5941-44C1-8F8A-5BB5B6875D3A}" type="pres">
      <dgm:prSet presAssocID="{0B17514B-3180-475C-83D3-B2468EF164FC}" presName="descendantText" presStyleLbl="alignAcc1" presStyleIdx="3" presStyleCnt="5" custLinFactNeighborX="599" custLinFactNeighborY="-5633">
        <dgm:presLayoutVars>
          <dgm:bulletEnabled val="1"/>
        </dgm:presLayoutVars>
      </dgm:prSet>
      <dgm:spPr/>
      <dgm:t>
        <a:bodyPr/>
        <a:lstStyle/>
        <a:p>
          <a:endParaRPr lang="en-US"/>
        </a:p>
      </dgm:t>
    </dgm:pt>
    <dgm:pt modelId="{5AE8CE7E-74CA-4BCC-B3D0-EC8C081B35AC}" type="pres">
      <dgm:prSet presAssocID="{5F2A61D8-7A56-44FE-8DB8-8272676935E9}" presName="sp" presStyleCnt="0"/>
      <dgm:spPr/>
    </dgm:pt>
    <dgm:pt modelId="{E6F4BBCD-468A-4CD8-B365-127F1F99CEBA}" type="pres">
      <dgm:prSet presAssocID="{14AB3F66-077B-4436-BE2F-3BE773B6C85C}" presName="composite" presStyleCnt="0"/>
      <dgm:spPr/>
    </dgm:pt>
    <dgm:pt modelId="{7669F1D9-1D59-42C1-B748-C9E1209DCB2A}" type="pres">
      <dgm:prSet presAssocID="{14AB3F66-077B-4436-BE2F-3BE773B6C85C}" presName="parentText" presStyleLbl="alignNode1" presStyleIdx="4" presStyleCnt="5" custLinFactX="-88628" custLinFactNeighborX="-100000" custLinFactNeighborY="33369">
        <dgm:presLayoutVars>
          <dgm:chMax val="1"/>
          <dgm:bulletEnabled val="1"/>
        </dgm:presLayoutVars>
      </dgm:prSet>
      <dgm:spPr/>
      <dgm:t>
        <a:bodyPr/>
        <a:lstStyle/>
        <a:p>
          <a:endParaRPr lang="en-US"/>
        </a:p>
      </dgm:t>
    </dgm:pt>
    <dgm:pt modelId="{F8D2C366-F10E-476B-8EDE-7066676EA04D}" type="pres">
      <dgm:prSet presAssocID="{14AB3F66-077B-4436-BE2F-3BE773B6C85C}" presName="descendantText" presStyleLbl="alignAcc1" presStyleIdx="4" presStyleCnt="5">
        <dgm:presLayoutVars>
          <dgm:bulletEnabled val="1"/>
        </dgm:presLayoutVars>
      </dgm:prSet>
      <dgm:spPr/>
      <dgm:t>
        <a:bodyPr/>
        <a:lstStyle/>
        <a:p>
          <a:endParaRPr lang="en-US"/>
        </a:p>
      </dgm:t>
    </dgm:pt>
  </dgm:ptLst>
  <dgm:cxnLst>
    <dgm:cxn modelId="{C91A5BE1-FC4A-4689-9B37-E790EB2D50D6}" type="presOf" srcId="{14AB3F66-077B-4436-BE2F-3BE773B6C85C}" destId="{7669F1D9-1D59-42C1-B748-C9E1209DCB2A}" srcOrd="0" destOrd="0" presId="urn:microsoft.com/office/officeart/2005/8/layout/chevron2"/>
    <dgm:cxn modelId="{A7613AA5-47AB-4706-8E0F-B58596EDAADF}" srcId="{14AB3F66-077B-4436-BE2F-3BE773B6C85C}" destId="{E879D5A3-A903-46F8-A089-3720BB50DA5A}" srcOrd="0" destOrd="0" parTransId="{FC1A1347-C977-43A9-BA38-03BD2E3DB3E4}" sibTransId="{89F0E2B9-A7EC-4BA4-9729-A870BD872051}"/>
    <dgm:cxn modelId="{61E85F2C-2372-43C8-B507-EE7C8DB0F497}" type="presOf" srcId="{06499D92-1B58-4ABB-B177-83C497903464}" destId="{A8385CC5-9E3D-4630-8A14-80529E56AA25}" srcOrd="0" destOrd="0" presId="urn:microsoft.com/office/officeart/2005/8/layout/chevron2"/>
    <dgm:cxn modelId="{0F93F87A-0C18-48EB-8B77-C1B2C7986B5B}" srcId="{06499D92-1B58-4ABB-B177-83C497903464}" destId="{74AA2FE8-A2BD-419C-85C9-E1E6865917A0}" srcOrd="2" destOrd="0" parTransId="{60E0169B-68F1-40D9-B806-7BB15780C9D9}" sibTransId="{03DB28A5-185A-48CB-AFF6-29B22EBB5368}"/>
    <dgm:cxn modelId="{E4905180-A1E0-4064-93D7-EF1F800A911C}" type="presOf" srcId="{9FF8373A-6519-49BB-9B1C-267FE05AD0D1}" destId="{D2E498E5-5D32-477C-AD89-F3DFDEA2421E}" srcOrd="0" destOrd="0" presId="urn:microsoft.com/office/officeart/2005/8/layout/chevron2"/>
    <dgm:cxn modelId="{EF29CCE8-2943-42AF-B133-18A0829E4DC0}" srcId="{06499D92-1B58-4ABB-B177-83C497903464}" destId="{14AB3F66-077B-4436-BE2F-3BE773B6C85C}" srcOrd="4" destOrd="0" parTransId="{B5E31333-EE1D-470E-B3E1-AA1993E19D36}" sibTransId="{5258CFE8-233A-40FE-AF1E-9D8B500C2378}"/>
    <dgm:cxn modelId="{55561BE6-CC2E-40E9-AEBE-1D8FB12620F1}" srcId="{6D78E838-C40B-4A2D-96AB-3C36A2D0DC16}" destId="{1D3F762B-C24B-4AED-81EC-C5404096EB3B}" srcOrd="0" destOrd="0" parTransId="{6F0FD763-3F2C-43E6-AD4D-3C962D1AB9CC}" sibTransId="{111959EF-A31F-4484-878B-BF0B08273C13}"/>
    <dgm:cxn modelId="{94A8D32D-9245-4598-BFC4-41535380054B}" srcId="{06499D92-1B58-4ABB-B177-83C497903464}" destId="{9FF8373A-6519-49BB-9B1C-267FE05AD0D1}" srcOrd="1" destOrd="0" parTransId="{612F8D83-B44F-4931-95F9-3204CC9E1198}" sibTransId="{B3DA407D-0D72-4CE5-B3EF-8307CA7052B0}"/>
    <dgm:cxn modelId="{739B44C4-5C60-490F-A6FC-34BAF1325363}" type="presOf" srcId="{1D3F762B-C24B-4AED-81EC-C5404096EB3B}" destId="{0DAB1469-03E9-4D9F-BEEA-7BAD8D0AC49F}" srcOrd="0" destOrd="0" presId="urn:microsoft.com/office/officeart/2005/8/layout/chevron2"/>
    <dgm:cxn modelId="{EC756507-E5EA-404A-9567-A50B021827A4}" type="presOf" srcId="{EE87098A-61D7-40D5-AB9C-74ADF2D7BC2A}" destId="{66EE8A80-F4D4-4B0E-81C4-C67A772FA914}" srcOrd="0" destOrd="0" presId="urn:microsoft.com/office/officeart/2005/8/layout/chevron2"/>
    <dgm:cxn modelId="{9AB38DAF-B29F-4F19-994F-3826BB11E119}" srcId="{06499D92-1B58-4ABB-B177-83C497903464}" destId="{6D78E838-C40B-4A2D-96AB-3C36A2D0DC16}" srcOrd="0" destOrd="0" parTransId="{81DF2ED5-9575-42AD-9EB5-4110B8498BE5}" sibTransId="{4CC4098A-8FBF-41BF-B760-909AFAE0B4B5}"/>
    <dgm:cxn modelId="{8FA4ADA9-93C6-4150-B705-6B51E6AEF69E}" type="presOf" srcId="{74AA2FE8-A2BD-419C-85C9-E1E6865917A0}" destId="{D0A976F6-7E08-4F35-87C1-B13E36AF9C4D}" srcOrd="0" destOrd="0" presId="urn:microsoft.com/office/officeart/2005/8/layout/chevron2"/>
    <dgm:cxn modelId="{CC00120F-3487-43C8-84DD-CCD7C3ED1E6B}" type="presOf" srcId="{B1636257-93F7-4D60-9BF4-3D5D2A915953}" destId="{794ED453-5941-44C1-8F8A-5BB5B6875D3A}" srcOrd="0" destOrd="0" presId="urn:microsoft.com/office/officeart/2005/8/layout/chevron2"/>
    <dgm:cxn modelId="{564BBC90-4117-429B-9D97-67DD77AD2BDC}" type="presOf" srcId="{0B17514B-3180-475C-83D3-B2468EF164FC}" destId="{AFC4631B-6313-4AB7-8A2F-0D66BA62D014}" srcOrd="0" destOrd="0" presId="urn:microsoft.com/office/officeart/2005/8/layout/chevron2"/>
    <dgm:cxn modelId="{C4C9C7F4-DB75-49C6-A8B0-4146110468E2}" srcId="{0B17514B-3180-475C-83D3-B2468EF164FC}" destId="{B1636257-93F7-4D60-9BF4-3D5D2A915953}" srcOrd="0" destOrd="0" parTransId="{0257564D-65E5-4944-BE63-B0BC15E7FDE4}" sibTransId="{C6BAD127-594A-4C01-9CCA-FA1D44015454}"/>
    <dgm:cxn modelId="{06D5F3BA-C220-4481-B596-16829977BCB6}" type="presOf" srcId="{6D78E838-C40B-4A2D-96AB-3C36A2D0DC16}" destId="{A7A3CE45-31EC-4F1E-B460-AE5C11441564}" srcOrd="0" destOrd="0" presId="urn:microsoft.com/office/officeart/2005/8/layout/chevron2"/>
    <dgm:cxn modelId="{D9EE0E9C-4E2F-429E-8DA0-89DAD150B0FD}" srcId="{74AA2FE8-A2BD-419C-85C9-E1E6865917A0}" destId="{B96620C5-B12C-4B2A-B9AF-51F546A095D7}" srcOrd="0" destOrd="0" parTransId="{83EB246F-1A94-4B48-8FE8-B81A895F3EC6}" sibTransId="{7C9C7B83-0F4D-4CFC-B457-0B318D2EFEF1}"/>
    <dgm:cxn modelId="{1CE98F00-D4EE-4D00-871F-8C1A7F8F9434}" type="presOf" srcId="{E879D5A3-A903-46F8-A089-3720BB50DA5A}" destId="{F8D2C366-F10E-476B-8EDE-7066676EA04D}" srcOrd="0" destOrd="0" presId="urn:microsoft.com/office/officeart/2005/8/layout/chevron2"/>
    <dgm:cxn modelId="{B8BFA224-14C2-410D-B015-CE1F1232D393}" type="presOf" srcId="{B96620C5-B12C-4B2A-B9AF-51F546A095D7}" destId="{4B2AED02-D5BC-40AD-B501-D2D53907E6A6}" srcOrd="0" destOrd="0" presId="urn:microsoft.com/office/officeart/2005/8/layout/chevron2"/>
    <dgm:cxn modelId="{81FD0EAE-1A5A-45B7-93D6-7E709EE969F6}" srcId="{06499D92-1B58-4ABB-B177-83C497903464}" destId="{0B17514B-3180-475C-83D3-B2468EF164FC}" srcOrd="3" destOrd="0" parTransId="{E9EB2691-AF8C-4458-922D-CE2FB7B71734}" sibTransId="{5F2A61D8-7A56-44FE-8DB8-8272676935E9}"/>
    <dgm:cxn modelId="{BE7ACB66-DCD4-47DF-992F-D151188EC994}" srcId="{9FF8373A-6519-49BB-9B1C-267FE05AD0D1}" destId="{EE87098A-61D7-40D5-AB9C-74ADF2D7BC2A}" srcOrd="0" destOrd="0" parTransId="{2805ECA1-21A3-4F8F-AA97-A9F008951F86}" sibTransId="{185FB2E3-4F8B-4609-ACC4-0782EEF88E18}"/>
    <dgm:cxn modelId="{8583163A-CA19-4CE9-8D8A-1B4B90A8C5DB}" type="presParOf" srcId="{A8385CC5-9E3D-4630-8A14-80529E56AA25}" destId="{983C9849-91B6-45B4-BBE3-096EDDB9258B}" srcOrd="0" destOrd="0" presId="urn:microsoft.com/office/officeart/2005/8/layout/chevron2"/>
    <dgm:cxn modelId="{D27CDD31-BE7D-400E-A10E-FE7C06FCEF0B}" type="presParOf" srcId="{983C9849-91B6-45B4-BBE3-096EDDB9258B}" destId="{A7A3CE45-31EC-4F1E-B460-AE5C11441564}" srcOrd="0" destOrd="0" presId="urn:microsoft.com/office/officeart/2005/8/layout/chevron2"/>
    <dgm:cxn modelId="{1A4DFC7C-ACCE-4DF7-AA26-4520AD4AEAB8}" type="presParOf" srcId="{983C9849-91B6-45B4-BBE3-096EDDB9258B}" destId="{0DAB1469-03E9-4D9F-BEEA-7BAD8D0AC49F}" srcOrd="1" destOrd="0" presId="urn:microsoft.com/office/officeart/2005/8/layout/chevron2"/>
    <dgm:cxn modelId="{93939B03-9B53-4DB4-8111-DC8F83A3C38F}" type="presParOf" srcId="{A8385CC5-9E3D-4630-8A14-80529E56AA25}" destId="{263644C0-3AEF-472C-BC5B-C2E99FB885CD}" srcOrd="1" destOrd="0" presId="urn:microsoft.com/office/officeart/2005/8/layout/chevron2"/>
    <dgm:cxn modelId="{CF9F9B0E-A5C0-4F37-AE53-74A981FB2BDC}" type="presParOf" srcId="{A8385CC5-9E3D-4630-8A14-80529E56AA25}" destId="{0EC25FD6-90FD-4D80-8465-5C87A0822180}" srcOrd="2" destOrd="0" presId="urn:microsoft.com/office/officeart/2005/8/layout/chevron2"/>
    <dgm:cxn modelId="{F2968D74-8FDA-4B8B-96B9-BC9EF158F7EC}" type="presParOf" srcId="{0EC25FD6-90FD-4D80-8465-5C87A0822180}" destId="{D2E498E5-5D32-477C-AD89-F3DFDEA2421E}" srcOrd="0" destOrd="0" presId="urn:microsoft.com/office/officeart/2005/8/layout/chevron2"/>
    <dgm:cxn modelId="{DE567AC8-53A7-4276-8912-EA868B35F383}" type="presParOf" srcId="{0EC25FD6-90FD-4D80-8465-5C87A0822180}" destId="{66EE8A80-F4D4-4B0E-81C4-C67A772FA914}" srcOrd="1" destOrd="0" presId="urn:microsoft.com/office/officeart/2005/8/layout/chevron2"/>
    <dgm:cxn modelId="{14DB7137-992C-421C-91DA-FF1E19C14FB6}" type="presParOf" srcId="{A8385CC5-9E3D-4630-8A14-80529E56AA25}" destId="{86339035-AE5D-401C-9561-EFA785165AA0}" srcOrd="3" destOrd="0" presId="urn:microsoft.com/office/officeart/2005/8/layout/chevron2"/>
    <dgm:cxn modelId="{5EF933A1-9B87-492F-9E48-E9956AEC2088}" type="presParOf" srcId="{A8385CC5-9E3D-4630-8A14-80529E56AA25}" destId="{DD3FC643-C26B-4E01-8A18-AE496E9C57D8}" srcOrd="4" destOrd="0" presId="urn:microsoft.com/office/officeart/2005/8/layout/chevron2"/>
    <dgm:cxn modelId="{EDEF2359-766C-4DD4-9C36-1A3AA7013D99}" type="presParOf" srcId="{DD3FC643-C26B-4E01-8A18-AE496E9C57D8}" destId="{D0A976F6-7E08-4F35-87C1-B13E36AF9C4D}" srcOrd="0" destOrd="0" presId="urn:microsoft.com/office/officeart/2005/8/layout/chevron2"/>
    <dgm:cxn modelId="{90956030-D7BE-467A-B78F-51518812E86A}" type="presParOf" srcId="{DD3FC643-C26B-4E01-8A18-AE496E9C57D8}" destId="{4B2AED02-D5BC-40AD-B501-D2D53907E6A6}" srcOrd="1" destOrd="0" presId="urn:microsoft.com/office/officeart/2005/8/layout/chevron2"/>
    <dgm:cxn modelId="{493F68B1-8CA7-4C55-A563-0BACA0C2F0A6}" type="presParOf" srcId="{A8385CC5-9E3D-4630-8A14-80529E56AA25}" destId="{F6F46C16-4F0E-433C-A7DE-5BD074717274}" srcOrd="5" destOrd="0" presId="urn:microsoft.com/office/officeart/2005/8/layout/chevron2"/>
    <dgm:cxn modelId="{14A406D4-1401-4AE0-B21B-7C85D36B718F}" type="presParOf" srcId="{A8385CC5-9E3D-4630-8A14-80529E56AA25}" destId="{FC2F1364-4ECC-4671-AF7B-A7FBF5628F00}" srcOrd="6" destOrd="0" presId="urn:microsoft.com/office/officeart/2005/8/layout/chevron2"/>
    <dgm:cxn modelId="{244B94C5-5E9D-4F4F-94C0-F5BBB29FF2DB}" type="presParOf" srcId="{FC2F1364-4ECC-4671-AF7B-A7FBF5628F00}" destId="{AFC4631B-6313-4AB7-8A2F-0D66BA62D014}" srcOrd="0" destOrd="0" presId="urn:microsoft.com/office/officeart/2005/8/layout/chevron2"/>
    <dgm:cxn modelId="{6BB39646-2372-4DFA-B6AD-CA8E6F1D2061}" type="presParOf" srcId="{FC2F1364-4ECC-4671-AF7B-A7FBF5628F00}" destId="{794ED453-5941-44C1-8F8A-5BB5B6875D3A}" srcOrd="1" destOrd="0" presId="urn:microsoft.com/office/officeart/2005/8/layout/chevron2"/>
    <dgm:cxn modelId="{A0CF7AB7-BF52-425B-9BFD-D1BEC397D7ED}" type="presParOf" srcId="{A8385CC5-9E3D-4630-8A14-80529E56AA25}" destId="{5AE8CE7E-74CA-4BCC-B3D0-EC8C081B35AC}" srcOrd="7" destOrd="0" presId="urn:microsoft.com/office/officeart/2005/8/layout/chevron2"/>
    <dgm:cxn modelId="{773BF8BA-7CA0-4564-8FCC-3FDF27E4C9B2}" type="presParOf" srcId="{A8385CC5-9E3D-4630-8A14-80529E56AA25}" destId="{E6F4BBCD-468A-4CD8-B365-127F1F99CEBA}" srcOrd="8" destOrd="0" presId="urn:microsoft.com/office/officeart/2005/8/layout/chevron2"/>
    <dgm:cxn modelId="{3D9AE32D-F8EF-4146-A8E1-1604AB892B91}" type="presParOf" srcId="{E6F4BBCD-468A-4CD8-B365-127F1F99CEBA}" destId="{7669F1D9-1D59-42C1-B748-C9E1209DCB2A}" srcOrd="0" destOrd="0" presId="urn:microsoft.com/office/officeart/2005/8/layout/chevron2"/>
    <dgm:cxn modelId="{BA3EB331-C2B9-4645-924A-92526EA9D2C1}" type="presParOf" srcId="{E6F4BBCD-468A-4CD8-B365-127F1F99CEBA}" destId="{F8D2C366-F10E-476B-8EDE-7066676EA04D}" srcOrd="1" destOrd="0" presId="urn:microsoft.com/office/officeart/2005/8/layout/chevron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0FD5F3D4-0ABE-4B65-929E-9B61CA75EFC8}" type="doc">
      <dgm:prSet loTypeId="urn:microsoft.com/office/officeart/2005/8/layout/radial6" loCatId="cycle" qsTypeId="urn:microsoft.com/office/officeart/2005/8/quickstyle/simple5" qsCatId="simple" csTypeId="urn:microsoft.com/office/officeart/2005/8/colors/accent3_4" csCatId="accent3" phldr="1"/>
      <dgm:spPr/>
      <dgm:t>
        <a:bodyPr/>
        <a:lstStyle/>
        <a:p>
          <a:endParaRPr lang="en-US"/>
        </a:p>
      </dgm:t>
    </dgm:pt>
    <dgm:pt modelId="{375F1BDB-33C3-4B9F-B160-A0A98F3AB536}">
      <dgm:prSet phldrT="[Text]" custT="1"/>
      <dgm:spPr>
        <a:solidFill>
          <a:srgbClr val="FF5050"/>
        </a:solidFill>
      </dgm:spPr>
      <dgm:t>
        <a:bodyPr/>
        <a:lstStyle/>
        <a:p>
          <a:r>
            <a:rPr lang="en-US" sz="2000" b="1" dirty="0" err="1">
              <a:solidFill>
                <a:schemeClr val="bg1"/>
              </a:solidFill>
              <a:latin typeface="Arial" panose="020B0604020202020204" pitchFamily="34" charset="0"/>
              <a:cs typeface="Arial" panose="020B0604020202020204" pitchFamily="34" charset="0"/>
            </a:rPr>
            <a:t>Vật</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chất</a:t>
          </a:r>
          <a:endParaRPr lang="en-US" sz="2000" b="1" dirty="0">
            <a:solidFill>
              <a:schemeClr val="bg1"/>
            </a:solidFill>
            <a:latin typeface="Arial" panose="020B0604020202020204" pitchFamily="34" charset="0"/>
            <a:cs typeface="Arial" panose="020B0604020202020204" pitchFamily="34" charset="0"/>
          </a:endParaRPr>
        </a:p>
      </dgm:t>
    </dgm:pt>
    <dgm:pt modelId="{4C55D430-98FD-4F2E-ADD5-3E823CD3EE10}" type="parTrans" cxnId="{894FE9D8-A89C-4F4B-955E-DA9678B63D02}">
      <dgm:prSet/>
      <dgm:spPr/>
      <dgm:t>
        <a:bodyPr/>
        <a:lstStyle/>
        <a:p>
          <a:endParaRPr lang="en-US" sz="2000">
            <a:latin typeface="Arial" panose="020B0604020202020204" pitchFamily="34" charset="0"/>
            <a:cs typeface="Arial" panose="020B0604020202020204" pitchFamily="34" charset="0"/>
          </a:endParaRPr>
        </a:p>
      </dgm:t>
    </dgm:pt>
    <dgm:pt modelId="{456CDE16-D232-46F9-A0FE-12CD78801077}" type="sibTrans" cxnId="{894FE9D8-A89C-4F4B-955E-DA9678B63D02}">
      <dgm:prSet/>
      <dgm:spPr/>
      <dgm:t>
        <a:bodyPr/>
        <a:lstStyle/>
        <a:p>
          <a:endParaRPr lang="en-US" sz="2000">
            <a:latin typeface="Arial" panose="020B0604020202020204" pitchFamily="34" charset="0"/>
            <a:cs typeface="Arial" panose="020B0604020202020204" pitchFamily="34" charset="0"/>
          </a:endParaRPr>
        </a:p>
      </dgm:t>
    </dgm:pt>
    <dgm:pt modelId="{40448289-6983-4F21-9EA1-A80BE59AFBA9}">
      <dgm:prSet phldrT="[Text]" custT="1"/>
      <dgm:spPr>
        <a:solidFill>
          <a:srgbClr val="0000CC"/>
        </a:solidFill>
      </dgm:spPr>
      <dgm:t>
        <a:bodyPr/>
        <a:lstStyle/>
        <a:p>
          <a:r>
            <a:rPr lang="en-US" sz="2000" b="1" dirty="0" err="1">
              <a:solidFill>
                <a:schemeClr val="bg1"/>
              </a:solidFill>
              <a:latin typeface="Arial" panose="020B0604020202020204" pitchFamily="34" charset="0"/>
              <a:cs typeface="Arial" panose="020B0604020202020204" pitchFamily="34" charset="0"/>
            </a:rPr>
            <a:t>Vận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động</a:t>
          </a:r>
          <a:endParaRPr lang="en-US" sz="2000" b="1" dirty="0">
            <a:solidFill>
              <a:schemeClr val="bg1"/>
            </a:solidFill>
            <a:latin typeface="Arial" panose="020B0604020202020204" pitchFamily="34" charset="0"/>
            <a:cs typeface="Arial" panose="020B0604020202020204" pitchFamily="34" charset="0"/>
          </a:endParaRPr>
        </a:p>
      </dgm:t>
    </dgm:pt>
    <dgm:pt modelId="{C6F97E74-0A27-4B3D-8375-647239409D4E}" type="parTrans" cxnId="{DEE635E5-C9F6-46B9-A82B-6E2782BE1D4C}">
      <dgm:prSet/>
      <dgm:spPr/>
      <dgm:t>
        <a:bodyPr/>
        <a:lstStyle/>
        <a:p>
          <a:endParaRPr lang="en-US" sz="2000">
            <a:latin typeface="Arial" panose="020B0604020202020204" pitchFamily="34" charset="0"/>
            <a:cs typeface="Arial" panose="020B0604020202020204" pitchFamily="34" charset="0"/>
          </a:endParaRPr>
        </a:p>
      </dgm:t>
    </dgm:pt>
    <dgm:pt modelId="{6CFC2A85-C60A-4D0E-8D23-57BB203C3252}" type="sibTrans" cxnId="{DEE635E5-C9F6-46B9-A82B-6E2782BE1D4C}">
      <dgm:prSet/>
      <dgm:spPr/>
      <dgm:t>
        <a:bodyPr/>
        <a:lstStyle/>
        <a:p>
          <a:endParaRPr lang="en-US" sz="2000">
            <a:latin typeface="Arial" panose="020B0604020202020204" pitchFamily="34" charset="0"/>
            <a:cs typeface="Arial" panose="020B0604020202020204" pitchFamily="34" charset="0"/>
          </a:endParaRPr>
        </a:p>
      </dgm:t>
    </dgm:pt>
    <dgm:pt modelId="{72891BBF-75C4-4315-9A9F-AF29AA021486}">
      <dgm:prSet phldrT="[Text]" custT="1"/>
      <dgm:spPr>
        <a:solidFill>
          <a:srgbClr val="006600"/>
        </a:solidFill>
      </dgm:spPr>
      <dgm:t>
        <a:bodyPr/>
        <a:lstStyle/>
        <a:p>
          <a:r>
            <a:rPr lang="en-US" sz="2000" b="1" dirty="0" err="1">
              <a:solidFill>
                <a:schemeClr val="bg1"/>
              </a:solidFill>
              <a:latin typeface="Arial" panose="020B0604020202020204" pitchFamily="34" charset="0"/>
              <a:cs typeface="Arial" panose="020B0604020202020204" pitchFamily="34" charset="0"/>
            </a:rPr>
            <a:t>Thời</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gian</a:t>
          </a:r>
          <a:endParaRPr lang="en-US" sz="2000" b="1" dirty="0">
            <a:solidFill>
              <a:schemeClr val="bg1"/>
            </a:solidFill>
            <a:latin typeface="Arial" panose="020B0604020202020204" pitchFamily="34" charset="0"/>
            <a:cs typeface="Arial" panose="020B0604020202020204" pitchFamily="34" charset="0"/>
          </a:endParaRPr>
        </a:p>
      </dgm:t>
    </dgm:pt>
    <dgm:pt modelId="{70B76CE7-53B9-43A9-84FF-27B5A7565CA9}" type="parTrans" cxnId="{54BA1483-8317-473C-943F-5B00E280AA78}">
      <dgm:prSet/>
      <dgm:spPr/>
      <dgm:t>
        <a:bodyPr/>
        <a:lstStyle/>
        <a:p>
          <a:endParaRPr lang="en-US" sz="2000">
            <a:latin typeface="Arial" panose="020B0604020202020204" pitchFamily="34" charset="0"/>
            <a:cs typeface="Arial" panose="020B0604020202020204" pitchFamily="34" charset="0"/>
          </a:endParaRPr>
        </a:p>
      </dgm:t>
    </dgm:pt>
    <dgm:pt modelId="{48035BAC-C99E-48C2-9FF8-2CB1D05253D1}" type="sibTrans" cxnId="{54BA1483-8317-473C-943F-5B00E280AA78}">
      <dgm:prSet/>
      <dgm:spPr/>
      <dgm:t>
        <a:bodyPr/>
        <a:lstStyle/>
        <a:p>
          <a:endParaRPr lang="en-US" sz="2000">
            <a:latin typeface="Arial" panose="020B0604020202020204" pitchFamily="34" charset="0"/>
            <a:cs typeface="Arial" panose="020B0604020202020204" pitchFamily="34" charset="0"/>
          </a:endParaRPr>
        </a:p>
      </dgm:t>
    </dgm:pt>
    <dgm:pt modelId="{62FDC2FC-CDA1-4E26-BABE-6B15AB7F0C80}">
      <dgm:prSet phldrT="[Text]" custT="1"/>
      <dgm:spPr>
        <a:solidFill>
          <a:srgbClr val="FF00FF"/>
        </a:solidFill>
      </dgm:spPr>
      <dgm:t>
        <a:bodyPr/>
        <a:lstStyle/>
        <a:p>
          <a:pPr algn="ctr"/>
          <a:r>
            <a:rPr lang="en-US" sz="2000" b="1" dirty="0" err="1">
              <a:solidFill>
                <a:schemeClr val="bg1"/>
              </a:solidFill>
              <a:latin typeface="Arial" panose="020B0604020202020204" pitchFamily="34" charset="0"/>
              <a:cs typeface="Arial" panose="020B0604020202020204" pitchFamily="34" charset="0"/>
            </a:rPr>
            <a:t>Không</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gian</a:t>
          </a:r>
          <a:endParaRPr lang="en-US" sz="2000" b="1" dirty="0">
            <a:solidFill>
              <a:schemeClr val="bg1"/>
            </a:solidFill>
            <a:latin typeface="Arial" panose="020B0604020202020204" pitchFamily="34" charset="0"/>
            <a:cs typeface="Arial" panose="020B0604020202020204" pitchFamily="34" charset="0"/>
          </a:endParaRPr>
        </a:p>
      </dgm:t>
    </dgm:pt>
    <dgm:pt modelId="{4CF4DA9E-ED71-40AF-B284-B349698A448E}" type="parTrans" cxnId="{CBD6929C-EABD-4EE8-B8B8-0B35C0517E5E}">
      <dgm:prSet/>
      <dgm:spPr/>
      <dgm:t>
        <a:bodyPr/>
        <a:lstStyle/>
        <a:p>
          <a:endParaRPr lang="en-US" sz="2000">
            <a:latin typeface="Arial" panose="020B0604020202020204" pitchFamily="34" charset="0"/>
            <a:cs typeface="Arial" panose="020B0604020202020204" pitchFamily="34" charset="0"/>
          </a:endParaRPr>
        </a:p>
      </dgm:t>
    </dgm:pt>
    <dgm:pt modelId="{772C971C-7B70-471C-88BF-1BA1953B0952}" type="sibTrans" cxnId="{CBD6929C-EABD-4EE8-B8B8-0B35C0517E5E}">
      <dgm:prSet/>
      <dgm:spPr/>
      <dgm:t>
        <a:bodyPr/>
        <a:lstStyle/>
        <a:p>
          <a:endParaRPr lang="en-US" sz="2000">
            <a:latin typeface="Arial" panose="020B0604020202020204" pitchFamily="34" charset="0"/>
            <a:cs typeface="Arial" panose="020B0604020202020204" pitchFamily="34" charset="0"/>
          </a:endParaRPr>
        </a:p>
      </dgm:t>
    </dgm:pt>
    <dgm:pt modelId="{FDC4E1E8-8B08-447E-94E3-5DFE8D717455}" type="pres">
      <dgm:prSet presAssocID="{0FD5F3D4-0ABE-4B65-929E-9B61CA75EFC8}" presName="Name0" presStyleCnt="0">
        <dgm:presLayoutVars>
          <dgm:chMax val="1"/>
          <dgm:dir/>
          <dgm:animLvl val="ctr"/>
          <dgm:resizeHandles val="exact"/>
        </dgm:presLayoutVars>
      </dgm:prSet>
      <dgm:spPr/>
      <dgm:t>
        <a:bodyPr/>
        <a:lstStyle/>
        <a:p>
          <a:endParaRPr lang="en-US"/>
        </a:p>
      </dgm:t>
    </dgm:pt>
    <dgm:pt modelId="{A216F96A-1D89-4CA9-B0D7-DBE2F782459C}" type="pres">
      <dgm:prSet presAssocID="{375F1BDB-33C3-4B9F-B160-A0A98F3AB536}" presName="centerShape" presStyleLbl="node0" presStyleIdx="0" presStyleCnt="1" custScaleX="190964" custScaleY="180839" custLinFactNeighborX="-2367" custLinFactNeighborY="1710"/>
      <dgm:spPr/>
      <dgm:t>
        <a:bodyPr/>
        <a:lstStyle/>
        <a:p>
          <a:endParaRPr lang="en-US"/>
        </a:p>
      </dgm:t>
    </dgm:pt>
    <dgm:pt modelId="{62961EDB-5DA6-447D-8DD7-F2B542EF8C41}" type="pres">
      <dgm:prSet presAssocID="{40448289-6983-4F21-9EA1-A80BE59AFBA9}" presName="node" presStyleLbl="node1" presStyleIdx="0" presStyleCnt="3" custScaleX="147062">
        <dgm:presLayoutVars>
          <dgm:bulletEnabled val="1"/>
        </dgm:presLayoutVars>
      </dgm:prSet>
      <dgm:spPr/>
      <dgm:t>
        <a:bodyPr/>
        <a:lstStyle/>
        <a:p>
          <a:endParaRPr lang="en-US"/>
        </a:p>
      </dgm:t>
    </dgm:pt>
    <dgm:pt modelId="{8BC6DBD8-52C2-42E6-9601-8C054DF3E44F}" type="pres">
      <dgm:prSet presAssocID="{40448289-6983-4F21-9EA1-A80BE59AFBA9}" presName="dummy" presStyleCnt="0"/>
      <dgm:spPr/>
    </dgm:pt>
    <dgm:pt modelId="{CE0125A6-1DA4-47FE-9E60-7AB4F81ACD0E}" type="pres">
      <dgm:prSet presAssocID="{6CFC2A85-C60A-4D0E-8D23-57BB203C3252}" presName="sibTrans" presStyleLbl="sibTrans2D1" presStyleIdx="0" presStyleCnt="3"/>
      <dgm:spPr/>
      <dgm:t>
        <a:bodyPr/>
        <a:lstStyle/>
        <a:p>
          <a:endParaRPr lang="en-US"/>
        </a:p>
      </dgm:t>
    </dgm:pt>
    <dgm:pt modelId="{788F753D-5E46-4C0C-8740-123F8AA55954}" type="pres">
      <dgm:prSet presAssocID="{72891BBF-75C4-4315-9A9F-AF29AA021486}" presName="node" presStyleLbl="node1" presStyleIdx="1" presStyleCnt="3" custScaleX="147062" custRadScaleRad="95117" custRadScaleInc="-13931">
        <dgm:presLayoutVars>
          <dgm:bulletEnabled val="1"/>
        </dgm:presLayoutVars>
      </dgm:prSet>
      <dgm:spPr/>
      <dgm:t>
        <a:bodyPr/>
        <a:lstStyle/>
        <a:p>
          <a:endParaRPr lang="en-US"/>
        </a:p>
      </dgm:t>
    </dgm:pt>
    <dgm:pt modelId="{0DF5A5E3-84FA-4602-B7F5-5B20B3C40BE7}" type="pres">
      <dgm:prSet presAssocID="{72891BBF-75C4-4315-9A9F-AF29AA021486}" presName="dummy" presStyleCnt="0"/>
      <dgm:spPr/>
    </dgm:pt>
    <dgm:pt modelId="{BDA7CC98-FFA3-4432-83CB-A725681E080C}" type="pres">
      <dgm:prSet presAssocID="{48035BAC-C99E-48C2-9FF8-2CB1D05253D1}" presName="sibTrans" presStyleLbl="sibTrans2D1" presStyleIdx="1" presStyleCnt="3"/>
      <dgm:spPr/>
      <dgm:t>
        <a:bodyPr/>
        <a:lstStyle/>
        <a:p>
          <a:endParaRPr lang="en-US"/>
        </a:p>
      </dgm:t>
    </dgm:pt>
    <dgm:pt modelId="{59C3BFCF-94D8-4A14-9353-FACD95AA2DA3}" type="pres">
      <dgm:prSet presAssocID="{62FDC2FC-CDA1-4E26-BABE-6B15AB7F0C80}" presName="node" presStyleLbl="node1" presStyleIdx="2" presStyleCnt="3" custScaleX="147062">
        <dgm:presLayoutVars>
          <dgm:bulletEnabled val="1"/>
        </dgm:presLayoutVars>
      </dgm:prSet>
      <dgm:spPr/>
      <dgm:t>
        <a:bodyPr/>
        <a:lstStyle/>
        <a:p>
          <a:endParaRPr lang="en-US"/>
        </a:p>
      </dgm:t>
    </dgm:pt>
    <dgm:pt modelId="{0695EF98-3149-4E68-B51C-DB790E6C7990}" type="pres">
      <dgm:prSet presAssocID="{62FDC2FC-CDA1-4E26-BABE-6B15AB7F0C80}" presName="dummy" presStyleCnt="0"/>
      <dgm:spPr/>
    </dgm:pt>
    <dgm:pt modelId="{F7310F56-114A-4D69-A4DE-84381FA4983D}" type="pres">
      <dgm:prSet presAssocID="{772C971C-7B70-471C-88BF-1BA1953B0952}" presName="sibTrans" presStyleLbl="sibTrans2D1" presStyleIdx="2" presStyleCnt="3"/>
      <dgm:spPr/>
      <dgm:t>
        <a:bodyPr/>
        <a:lstStyle/>
        <a:p>
          <a:endParaRPr lang="en-US"/>
        </a:p>
      </dgm:t>
    </dgm:pt>
  </dgm:ptLst>
  <dgm:cxnLst>
    <dgm:cxn modelId="{894FE9D8-A89C-4F4B-955E-DA9678B63D02}" srcId="{0FD5F3D4-0ABE-4B65-929E-9B61CA75EFC8}" destId="{375F1BDB-33C3-4B9F-B160-A0A98F3AB536}" srcOrd="0" destOrd="0" parTransId="{4C55D430-98FD-4F2E-ADD5-3E823CD3EE10}" sibTransId="{456CDE16-D232-46F9-A0FE-12CD78801077}"/>
    <dgm:cxn modelId="{882C1032-BB2C-4A8B-9D16-2E1D3E7DF653}" type="presOf" srcId="{72891BBF-75C4-4315-9A9F-AF29AA021486}" destId="{788F753D-5E46-4C0C-8740-123F8AA55954}" srcOrd="0" destOrd="0" presId="urn:microsoft.com/office/officeart/2005/8/layout/radial6"/>
    <dgm:cxn modelId="{3BEE1E40-AFA2-4FBC-9CBF-12A6E5B9C25C}" type="presOf" srcId="{62FDC2FC-CDA1-4E26-BABE-6B15AB7F0C80}" destId="{59C3BFCF-94D8-4A14-9353-FACD95AA2DA3}" srcOrd="0" destOrd="0" presId="urn:microsoft.com/office/officeart/2005/8/layout/radial6"/>
    <dgm:cxn modelId="{622DF9A8-ED00-4ED0-91F1-B530AE90D390}" type="presOf" srcId="{48035BAC-C99E-48C2-9FF8-2CB1D05253D1}" destId="{BDA7CC98-FFA3-4432-83CB-A725681E080C}" srcOrd="0" destOrd="0" presId="urn:microsoft.com/office/officeart/2005/8/layout/radial6"/>
    <dgm:cxn modelId="{457FE04E-AA6D-4ADF-8FAB-91A6E372A28D}" type="presOf" srcId="{6CFC2A85-C60A-4D0E-8D23-57BB203C3252}" destId="{CE0125A6-1DA4-47FE-9E60-7AB4F81ACD0E}" srcOrd="0" destOrd="0" presId="urn:microsoft.com/office/officeart/2005/8/layout/radial6"/>
    <dgm:cxn modelId="{54BA1483-8317-473C-943F-5B00E280AA78}" srcId="{375F1BDB-33C3-4B9F-B160-A0A98F3AB536}" destId="{72891BBF-75C4-4315-9A9F-AF29AA021486}" srcOrd="1" destOrd="0" parTransId="{70B76CE7-53B9-43A9-84FF-27B5A7565CA9}" sibTransId="{48035BAC-C99E-48C2-9FF8-2CB1D05253D1}"/>
    <dgm:cxn modelId="{E159E0D4-1633-4E38-B98A-D05FDC8335E0}" type="presOf" srcId="{772C971C-7B70-471C-88BF-1BA1953B0952}" destId="{F7310F56-114A-4D69-A4DE-84381FA4983D}" srcOrd="0" destOrd="0" presId="urn:microsoft.com/office/officeart/2005/8/layout/radial6"/>
    <dgm:cxn modelId="{408D9950-0D6F-4955-B7D3-7872FD2FF1DF}" type="presOf" srcId="{0FD5F3D4-0ABE-4B65-929E-9B61CA75EFC8}" destId="{FDC4E1E8-8B08-447E-94E3-5DFE8D717455}" srcOrd="0" destOrd="0" presId="urn:microsoft.com/office/officeart/2005/8/layout/radial6"/>
    <dgm:cxn modelId="{DEE635E5-C9F6-46B9-A82B-6E2782BE1D4C}" srcId="{375F1BDB-33C3-4B9F-B160-A0A98F3AB536}" destId="{40448289-6983-4F21-9EA1-A80BE59AFBA9}" srcOrd="0" destOrd="0" parTransId="{C6F97E74-0A27-4B3D-8375-647239409D4E}" sibTransId="{6CFC2A85-C60A-4D0E-8D23-57BB203C3252}"/>
    <dgm:cxn modelId="{6DAAB92D-BAB9-40A3-9467-62AD68ACD41C}" type="presOf" srcId="{40448289-6983-4F21-9EA1-A80BE59AFBA9}" destId="{62961EDB-5DA6-447D-8DD7-F2B542EF8C41}" srcOrd="0" destOrd="0" presId="urn:microsoft.com/office/officeart/2005/8/layout/radial6"/>
    <dgm:cxn modelId="{CBD6929C-EABD-4EE8-B8B8-0B35C0517E5E}" srcId="{375F1BDB-33C3-4B9F-B160-A0A98F3AB536}" destId="{62FDC2FC-CDA1-4E26-BABE-6B15AB7F0C80}" srcOrd="2" destOrd="0" parTransId="{4CF4DA9E-ED71-40AF-B284-B349698A448E}" sibTransId="{772C971C-7B70-471C-88BF-1BA1953B0952}"/>
    <dgm:cxn modelId="{34DA7727-8B98-4393-B3E9-59F45551FE04}" type="presOf" srcId="{375F1BDB-33C3-4B9F-B160-A0A98F3AB536}" destId="{A216F96A-1D89-4CA9-B0D7-DBE2F782459C}" srcOrd="0" destOrd="0" presId="urn:microsoft.com/office/officeart/2005/8/layout/radial6"/>
    <dgm:cxn modelId="{093A4E9E-A111-4EF0-A139-28CCBC477FF0}" type="presParOf" srcId="{FDC4E1E8-8B08-447E-94E3-5DFE8D717455}" destId="{A216F96A-1D89-4CA9-B0D7-DBE2F782459C}" srcOrd="0" destOrd="0" presId="urn:microsoft.com/office/officeart/2005/8/layout/radial6"/>
    <dgm:cxn modelId="{17639D8F-6C14-499E-BC13-C3F247823B3C}" type="presParOf" srcId="{FDC4E1E8-8B08-447E-94E3-5DFE8D717455}" destId="{62961EDB-5DA6-447D-8DD7-F2B542EF8C41}" srcOrd="1" destOrd="0" presId="urn:microsoft.com/office/officeart/2005/8/layout/radial6"/>
    <dgm:cxn modelId="{BB3D2FA4-C314-4F7D-8BE2-705C76DA8F50}" type="presParOf" srcId="{FDC4E1E8-8B08-447E-94E3-5DFE8D717455}" destId="{8BC6DBD8-52C2-42E6-9601-8C054DF3E44F}" srcOrd="2" destOrd="0" presId="urn:microsoft.com/office/officeart/2005/8/layout/radial6"/>
    <dgm:cxn modelId="{AA09A9B9-1652-4382-A7F8-71A66923B3E0}" type="presParOf" srcId="{FDC4E1E8-8B08-447E-94E3-5DFE8D717455}" destId="{CE0125A6-1DA4-47FE-9E60-7AB4F81ACD0E}" srcOrd="3" destOrd="0" presId="urn:microsoft.com/office/officeart/2005/8/layout/radial6"/>
    <dgm:cxn modelId="{6E7E3AC2-C01B-4F8E-A595-EB4146E93D72}" type="presParOf" srcId="{FDC4E1E8-8B08-447E-94E3-5DFE8D717455}" destId="{788F753D-5E46-4C0C-8740-123F8AA55954}" srcOrd="4" destOrd="0" presId="urn:microsoft.com/office/officeart/2005/8/layout/radial6"/>
    <dgm:cxn modelId="{46F4333C-17F1-4CB3-9917-CE9001A9FE36}" type="presParOf" srcId="{FDC4E1E8-8B08-447E-94E3-5DFE8D717455}" destId="{0DF5A5E3-84FA-4602-B7F5-5B20B3C40BE7}" srcOrd="5" destOrd="0" presId="urn:microsoft.com/office/officeart/2005/8/layout/radial6"/>
    <dgm:cxn modelId="{D5330EA7-A395-4F1E-8D0E-A21E4DAFF0D3}" type="presParOf" srcId="{FDC4E1E8-8B08-447E-94E3-5DFE8D717455}" destId="{BDA7CC98-FFA3-4432-83CB-A725681E080C}" srcOrd="6" destOrd="0" presId="urn:microsoft.com/office/officeart/2005/8/layout/radial6"/>
    <dgm:cxn modelId="{D572F059-71DA-44FB-9FF6-5ADCC2D87C14}" type="presParOf" srcId="{FDC4E1E8-8B08-447E-94E3-5DFE8D717455}" destId="{59C3BFCF-94D8-4A14-9353-FACD95AA2DA3}" srcOrd="7" destOrd="0" presId="urn:microsoft.com/office/officeart/2005/8/layout/radial6"/>
    <dgm:cxn modelId="{AB713FD0-DA06-4FFE-B1D9-8855752E8DC1}" type="presParOf" srcId="{FDC4E1E8-8B08-447E-94E3-5DFE8D717455}" destId="{0695EF98-3149-4E68-B51C-DB790E6C7990}" srcOrd="8" destOrd="0" presId="urn:microsoft.com/office/officeart/2005/8/layout/radial6"/>
    <dgm:cxn modelId="{48D54BEB-1BB3-46C2-A69C-AF7CF8B5AEF5}" type="presParOf" srcId="{FDC4E1E8-8B08-447E-94E3-5DFE8D717455}" destId="{F7310F56-114A-4D69-A4DE-84381FA4983D}" srcOrd="9" destOrd="0" presId="urn:microsoft.com/office/officeart/2005/8/layout/radial6"/>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83F5F7BF-1374-4437-966C-4A58D41B2F88}" type="doc">
      <dgm:prSet loTypeId="urn:microsoft.com/office/officeart/2005/8/layout/hierarchy3" loCatId="hierarchy" qsTypeId="urn:microsoft.com/office/officeart/2005/8/quickstyle/simple1" qsCatId="simple" csTypeId="urn:microsoft.com/office/officeart/2005/8/colors/accent1_2" csCatId="accent1" phldr="1"/>
      <dgm:spPr/>
      <dgm:t>
        <a:bodyPr/>
        <a:lstStyle/>
        <a:p>
          <a:endParaRPr lang="en-US"/>
        </a:p>
      </dgm:t>
    </dgm:pt>
    <dgm:pt modelId="{D8DF8F77-4E89-4880-A133-64B775EB4A41}">
      <dgm:prSet phldrT="[Text]" custT="1"/>
      <dgm:spPr>
        <a:solidFill>
          <a:schemeClr val="bg1"/>
        </a:solidFill>
        <a:ln w="28575">
          <a:noFill/>
        </a:ln>
      </dgm:spPr>
      <dgm:t>
        <a:bodyPr/>
        <a:lstStyle/>
        <a:p>
          <a:pPr algn="just"/>
          <a:r>
            <a:rPr lang="en-US" sz="2800" b="0" i="0" dirty="0" err="1">
              <a:solidFill>
                <a:srgbClr val="333399"/>
              </a:solidFill>
              <a:latin typeface="Times New Roman" panose="02020603050405020304" pitchFamily="18" charset="0"/>
              <a:cs typeface="Times New Roman" panose="02020603050405020304" pitchFamily="18" charset="0"/>
            </a:rPr>
            <a:t>Đứng</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im</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là</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vận</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động</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trong</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thăng</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bằng</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khi</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sự</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vật</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còn</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là</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nó</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mà</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chưa</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chuyển</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thành</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cái</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khác</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Đứng</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im</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là</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trường</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hợp</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đặc</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biệt</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của</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vận</a:t>
          </a:r>
          <a:r>
            <a:rPr lang="en-US" sz="2800" b="0" i="0" dirty="0">
              <a:solidFill>
                <a:srgbClr val="333399"/>
              </a:solidFill>
              <a:latin typeface="Times New Roman" panose="02020603050405020304" pitchFamily="18" charset="0"/>
              <a:cs typeface="Times New Roman" panose="02020603050405020304" pitchFamily="18" charset="0"/>
            </a:rPr>
            <a:t> </a:t>
          </a:r>
          <a:r>
            <a:rPr lang="en-US" sz="2800" b="0" i="0" dirty="0" err="1">
              <a:solidFill>
                <a:srgbClr val="333399"/>
              </a:solidFill>
              <a:latin typeface="Times New Roman" panose="02020603050405020304" pitchFamily="18" charset="0"/>
              <a:cs typeface="Times New Roman" panose="02020603050405020304" pitchFamily="18" charset="0"/>
            </a:rPr>
            <a:t>động</a:t>
          </a:r>
          <a:endParaRPr lang="en-US" sz="2800" b="0" i="0" dirty="0">
            <a:solidFill>
              <a:srgbClr val="333399"/>
            </a:solidFill>
            <a:latin typeface="Times New Roman" panose="02020603050405020304" pitchFamily="18" charset="0"/>
            <a:cs typeface="Times New Roman" panose="02020603050405020304" pitchFamily="18" charset="0"/>
          </a:endParaRPr>
        </a:p>
      </dgm:t>
    </dgm:pt>
    <dgm:pt modelId="{F231EA51-7294-4EFC-B790-1092370CE05B}" type="parTrans" cxnId="{BCC6AD91-4803-4AFA-82FF-254D91FC7BD4}">
      <dgm:prSet/>
      <dgm:spPr/>
      <dgm:t>
        <a:bodyPr/>
        <a:lstStyle/>
        <a:p>
          <a:endParaRPr lang="en-US"/>
        </a:p>
      </dgm:t>
    </dgm:pt>
    <dgm:pt modelId="{D193F95F-1E8D-4F27-8945-F9B1A6AFC171}" type="sibTrans" cxnId="{BCC6AD91-4803-4AFA-82FF-254D91FC7BD4}">
      <dgm:prSet/>
      <dgm:spPr/>
      <dgm:t>
        <a:bodyPr/>
        <a:lstStyle/>
        <a:p>
          <a:endParaRPr lang="en-US"/>
        </a:p>
      </dgm:t>
    </dgm:pt>
    <dgm:pt modelId="{A1792D05-BC4E-422A-BD4F-CF3D6F24EFA7}">
      <dgm:prSet phldrT="[Text]" custT="1"/>
      <dgm:spPr>
        <a:ln>
          <a:noFill/>
        </a:ln>
      </dgm:spPr>
      <dgm:t>
        <a:bodyPr/>
        <a:lstStyle/>
        <a:p>
          <a:r>
            <a:rPr lang="en-US" sz="2800" b="1" dirty="0" err="1">
              <a:solidFill>
                <a:srgbClr val="CC0066"/>
              </a:solidFill>
              <a:effectLst/>
              <a:latin typeface="Times New Roman" panose="02020603050405020304" pitchFamily="18" charset="0"/>
              <a:cs typeface="Times New Roman" panose="02020603050405020304" pitchFamily="18" charset="0"/>
            </a:rPr>
            <a:t>Đứng</a:t>
          </a:r>
          <a:r>
            <a:rPr lang="en-US" sz="2800" b="1" dirty="0">
              <a:solidFill>
                <a:srgbClr val="CC0066"/>
              </a:solidFill>
              <a:effectLst/>
              <a:latin typeface="Times New Roman" panose="02020603050405020304" pitchFamily="18" charset="0"/>
              <a:cs typeface="Times New Roman" panose="02020603050405020304" pitchFamily="18" charset="0"/>
            </a:rPr>
            <a:t> </a:t>
          </a:r>
          <a:r>
            <a:rPr lang="en-US" sz="2800" b="1" dirty="0" err="1">
              <a:solidFill>
                <a:srgbClr val="CC0066"/>
              </a:solidFill>
              <a:effectLst/>
              <a:latin typeface="Times New Roman" panose="02020603050405020304" pitchFamily="18" charset="0"/>
              <a:cs typeface="Times New Roman" panose="02020603050405020304" pitchFamily="18" charset="0"/>
            </a:rPr>
            <a:t>im</a:t>
          </a:r>
          <a:r>
            <a:rPr lang="en-US" sz="2800" b="1" dirty="0">
              <a:solidFill>
                <a:srgbClr val="CC0066"/>
              </a:solidFill>
              <a:effectLst/>
              <a:latin typeface="Times New Roman" panose="02020603050405020304" pitchFamily="18" charset="0"/>
              <a:cs typeface="Times New Roman" panose="02020603050405020304" pitchFamily="18" charset="0"/>
            </a:rPr>
            <a:t> </a:t>
          </a:r>
          <a:r>
            <a:rPr lang="en-US" sz="2800" b="1" dirty="0" err="1">
              <a:solidFill>
                <a:srgbClr val="CC0066"/>
              </a:solidFill>
              <a:effectLst/>
              <a:latin typeface="Times New Roman" panose="02020603050405020304" pitchFamily="18" charset="0"/>
              <a:cs typeface="Times New Roman" panose="02020603050405020304" pitchFamily="18" charset="0"/>
            </a:rPr>
            <a:t>là</a:t>
          </a:r>
          <a:r>
            <a:rPr lang="en-US" sz="2800" b="1" dirty="0">
              <a:solidFill>
                <a:srgbClr val="CC0066"/>
              </a:solidFill>
              <a:effectLst/>
              <a:latin typeface="Times New Roman" panose="02020603050405020304" pitchFamily="18" charset="0"/>
              <a:cs typeface="Times New Roman" panose="02020603050405020304" pitchFamily="18" charset="0"/>
            </a:rPr>
            <a:t> </a:t>
          </a:r>
          <a:r>
            <a:rPr lang="en-US" sz="2800" b="1" dirty="0" err="1">
              <a:solidFill>
                <a:srgbClr val="CC0066"/>
              </a:solidFill>
              <a:effectLst/>
              <a:latin typeface="Times New Roman" panose="02020603050405020304" pitchFamily="18" charset="0"/>
              <a:cs typeface="Times New Roman" panose="02020603050405020304" pitchFamily="18" charset="0"/>
            </a:rPr>
            <a:t>tương</a:t>
          </a:r>
          <a:r>
            <a:rPr lang="en-US" sz="2800" b="1" dirty="0">
              <a:solidFill>
                <a:srgbClr val="CC0066"/>
              </a:solidFill>
              <a:effectLst/>
              <a:latin typeface="Times New Roman" panose="02020603050405020304" pitchFamily="18" charset="0"/>
              <a:cs typeface="Times New Roman" panose="02020603050405020304" pitchFamily="18" charset="0"/>
            </a:rPr>
            <a:t> </a:t>
          </a:r>
          <a:r>
            <a:rPr lang="en-US" sz="2800" b="1" dirty="0" err="1">
              <a:solidFill>
                <a:srgbClr val="CC0066"/>
              </a:solidFill>
              <a:effectLst/>
              <a:latin typeface="Times New Roman" panose="02020603050405020304" pitchFamily="18" charset="0"/>
              <a:cs typeface="Times New Roman" panose="02020603050405020304" pitchFamily="18" charset="0"/>
            </a:rPr>
            <a:t>đối</a:t>
          </a:r>
          <a:endParaRPr lang="en-US" sz="2800" b="1" dirty="0">
            <a:solidFill>
              <a:srgbClr val="CC0066"/>
            </a:solidFill>
            <a:effectLst/>
            <a:latin typeface="Times New Roman" panose="02020603050405020304" pitchFamily="18" charset="0"/>
            <a:cs typeface="Times New Roman" panose="02020603050405020304" pitchFamily="18" charset="0"/>
          </a:endParaRPr>
        </a:p>
      </dgm:t>
    </dgm:pt>
    <dgm:pt modelId="{81EF97B2-59C1-4BED-A7E8-6EB5DEEDEC0F}" type="parTrans" cxnId="{EBCDB0F7-3EAE-468D-B9EA-DF09A08A81B2}">
      <dgm:prSet/>
      <dgm:spPr>
        <a:ln>
          <a:noFill/>
        </a:ln>
      </dgm:spPr>
      <dgm:t>
        <a:bodyPr/>
        <a:lstStyle/>
        <a:p>
          <a:endParaRPr lang="en-US"/>
        </a:p>
      </dgm:t>
    </dgm:pt>
    <dgm:pt modelId="{F329FC88-0CA0-48CC-B5C0-3E9D968A3146}" type="sibTrans" cxnId="{EBCDB0F7-3EAE-468D-B9EA-DF09A08A81B2}">
      <dgm:prSet/>
      <dgm:spPr/>
      <dgm:t>
        <a:bodyPr/>
        <a:lstStyle/>
        <a:p>
          <a:endParaRPr lang="en-US"/>
        </a:p>
      </dgm:t>
    </dgm:pt>
    <dgm:pt modelId="{B408AF59-57ED-4F4A-947B-1CE2592ACECB}">
      <dgm:prSet phldrT="[Text]" custT="1"/>
      <dgm:spPr>
        <a:ln>
          <a:noFill/>
        </a:ln>
      </dgm:spPr>
      <dgm:t>
        <a:bodyPr/>
        <a:lstStyle/>
        <a:p>
          <a:r>
            <a:rPr lang="en-US" sz="2800" b="1" dirty="0" err="1">
              <a:solidFill>
                <a:srgbClr val="006600"/>
              </a:solidFill>
              <a:effectLst/>
              <a:latin typeface="Times New Roman" panose="02020603050405020304" pitchFamily="18" charset="0"/>
              <a:cs typeface="Times New Roman" panose="02020603050405020304" pitchFamily="18" charset="0"/>
            </a:rPr>
            <a:t>Vận</a:t>
          </a:r>
          <a:r>
            <a:rPr lang="en-US" sz="2800" b="1" dirty="0">
              <a:solidFill>
                <a:srgbClr val="006600"/>
              </a:solidFill>
              <a:effectLst/>
              <a:latin typeface="Times New Roman" panose="02020603050405020304" pitchFamily="18" charset="0"/>
              <a:cs typeface="Times New Roman" panose="02020603050405020304" pitchFamily="18" charset="0"/>
            </a:rPr>
            <a:t> </a:t>
          </a:r>
          <a:r>
            <a:rPr lang="en-US" sz="2800" b="1" dirty="0" err="1">
              <a:solidFill>
                <a:srgbClr val="006600"/>
              </a:solidFill>
              <a:effectLst/>
              <a:latin typeface="Times New Roman" panose="02020603050405020304" pitchFamily="18" charset="0"/>
              <a:cs typeface="Times New Roman" panose="02020603050405020304" pitchFamily="18" charset="0"/>
            </a:rPr>
            <a:t>động</a:t>
          </a:r>
          <a:r>
            <a:rPr lang="en-US" sz="2800" b="1" dirty="0">
              <a:solidFill>
                <a:srgbClr val="006600"/>
              </a:solidFill>
              <a:effectLst/>
              <a:latin typeface="Times New Roman" panose="02020603050405020304" pitchFamily="18" charset="0"/>
              <a:cs typeface="Times New Roman" panose="02020603050405020304" pitchFamily="18" charset="0"/>
            </a:rPr>
            <a:t> </a:t>
          </a:r>
          <a:r>
            <a:rPr lang="en-US" sz="2800" b="1" dirty="0" err="1">
              <a:solidFill>
                <a:srgbClr val="006600"/>
              </a:solidFill>
              <a:effectLst/>
              <a:latin typeface="Times New Roman" panose="02020603050405020304" pitchFamily="18" charset="0"/>
              <a:cs typeface="Times New Roman" panose="02020603050405020304" pitchFamily="18" charset="0"/>
            </a:rPr>
            <a:t>là</a:t>
          </a:r>
          <a:r>
            <a:rPr lang="en-US" sz="2800" b="1" dirty="0">
              <a:solidFill>
                <a:srgbClr val="006600"/>
              </a:solidFill>
              <a:effectLst/>
              <a:latin typeface="Times New Roman" panose="02020603050405020304" pitchFamily="18" charset="0"/>
              <a:cs typeface="Times New Roman" panose="02020603050405020304" pitchFamily="18" charset="0"/>
            </a:rPr>
            <a:t> </a:t>
          </a:r>
          <a:r>
            <a:rPr lang="en-US" sz="2800" b="1" dirty="0" err="1">
              <a:solidFill>
                <a:srgbClr val="006600"/>
              </a:solidFill>
              <a:effectLst/>
              <a:latin typeface="Times New Roman" panose="02020603050405020304" pitchFamily="18" charset="0"/>
              <a:cs typeface="Times New Roman" panose="02020603050405020304" pitchFamily="18" charset="0"/>
            </a:rPr>
            <a:t>tuyệt</a:t>
          </a:r>
          <a:r>
            <a:rPr lang="en-US" sz="2800" b="1" dirty="0">
              <a:solidFill>
                <a:srgbClr val="006600"/>
              </a:solidFill>
              <a:effectLst/>
              <a:latin typeface="Times New Roman" panose="02020603050405020304" pitchFamily="18" charset="0"/>
              <a:cs typeface="Times New Roman" panose="02020603050405020304" pitchFamily="18" charset="0"/>
            </a:rPr>
            <a:t> </a:t>
          </a:r>
          <a:r>
            <a:rPr lang="en-US" sz="2800" b="1" dirty="0" err="1">
              <a:solidFill>
                <a:srgbClr val="006600"/>
              </a:solidFill>
              <a:effectLst/>
              <a:latin typeface="Times New Roman" panose="02020603050405020304" pitchFamily="18" charset="0"/>
              <a:cs typeface="Times New Roman" panose="02020603050405020304" pitchFamily="18" charset="0"/>
            </a:rPr>
            <a:t>đối</a:t>
          </a:r>
          <a:endParaRPr lang="en-US" sz="2800" b="1" dirty="0">
            <a:solidFill>
              <a:srgbClr val="006600"/>
            </a:solidFill>
            <a:effectLst/>
            <a:latin typeface="Times New Roman" panose="02020603050405020304" pitchFamily="18" charset="0"/>
            <a:cs typeface="Times New Roman" panose="02020603050405020304" pitchFamily="18" charset="0"/>
          </a:endParaRPr>
        </a:p>
      </dgm:t>
    </dgm:pt>
    <dgm:pt modelId="{13465940-8FEB-4FA1-9722-E5DAF846739D}" type="parTrans" cxnId="{E185A4BD-4B9D-4CED-A5B6-94B38A7ED9E9}">
      <dgm:prSet/>
      <dgm:spPr>
        <a:ln>
          <a:noFill/>
        </a:ln>
      </dgm:spPr>
      <dgm:t>
        <a:bodyPr/>
        <a:lstStyle/>
        <a:p>
          <a:endParaRPr lang="en-US"/>
        </a:p>
      </dgm:t>
    </dgm:pt>
    <dgm:pt modelId="{5FE5AAED-FE88-4C49-94F3-7443472F4F4C}" type="sibTrans" cxnId="{E185A4BD-4B9D-4CED-A5B6-94B38A7ED9E9}">
      <dgm:prSet/>
      <dgm:spPr/>
      <dgm:t>
        <a:bodyPr/>
        <a:lstStyle/>
        <a:p>
          <a:endParaRPr lang="en-US"/>
        </a:p>
      </dgm:t>
    </dgm:pt>
    <dgm:pt modelId="{AC1AA61E-812E-4981-89FC-B6556CB9F651}" type="pres">
      <dgm:prSet presAssocID="{83F5F7BF-1374-4437-966C-4A58D41B2F88}" presName="diagram" presStyleCnt="0">
        <dgm:presLayoutVars>
          <dgm:chPref val="1"/>
          <dgm:dir/>
          <dgm:animOne val="branch"/>
          <dgm:animLvl val="lvl"/>
          <dgm:resizeHandles/>
        </dgm:presLayoutVars>
      </dgm:prSet>
      <dgm:spPr/>
      <dgm:t>
        <a:bodyPr/>
        <a:lstStyle/>
        <a:p>
          <a:endParaRPr lang="en-US"/>
        </a:p>
      </dgm:t>
    </dgm:pt>
    <dgm:pt modelId="{1B165F8B-0838-419D-8AD0-97219A0BCF65}" type="pres">
      <dgm:prSet presAssocID="{D8DF8F77-4E89-4880-A133-64B775EB4A41}" presName="root" presStyleCnt="0"/>
      <dgm:spPr/>
    </dgm:pt>
    <dgm:pt modelId="{A84A4C24-DC59-4B15-B5E5-66F3BCAEB1C2}" type="pres">
      <dgm:prSet presAssocID="{D8DF8F77-4E89-4880-A133-64B775EB4A41}" presName="rootComposite" presStyleCnt="0"/>
      <dgm:spPr/>
    </dgm:pt>
    <dgm:pt modelId="{214B4455-AC8A-4A08-AB5A-26B2192599D0}" type="pres">
      <dgm:prSet presAssocID="{D8DF8F77-4E89-4880-A133-64B775EB4A41}" presName="rootText" presStyleLbl="node1" presStyleIdx="0" presStyleCnt="1" custScaleX="302951" custScaleY="131100" custLinFactNeighborX="-2171" custLinFactNeighborY="-19844"/>
      <dgm:spPr/>
      <dgm:t>
        <a:bodyPr/>
        <a:lstStyle/>
        <a:p>
          <a:endParaRPr lang="en-US"/>
        </a:p>
      </dgm:t>
    </dgm:pt>
    <dgm:pt modelId="{1A7B2FA6-3154-48B2-A2CC-C0424A36A2C5}" type="pres">
      <dgm:prSet presAssocID="{D8DF8F77-4E89-4880-A133-64B775EB4A41}" presName="rootConnector" presStyleLbl="node1" presStyleIdx="0" presStyleCnt="1"/>
      <dgm:spPr/>
      <dgm:t>
        <a:bodyPr/>
        <a:lstStyle/>
        <a:p>
          <a:endParaRPr lang="en-US"/>
        </a:p>
      </dgm:t>
    </dgm:pt>
    <dgm:pt modelId="{8003A058-B656-4435-A781-EC98ECE40912}" type="pres">
      <dgm:prSet presAssocID="{D8DF8F77-4E89-4880-A133-64B775EB4A41}" presName="childShape" presStyleCnt="0"/>
      <dgm:spPr/>
    </dgm:pt>
    <dgm:pt modelId="{B95D5CB1-C961-4C9D-AAB3-5A50103E86F9}" type="pres">
      <dgm:prSet presAssocID="{81EF97B2-59C1-4BED-A7E8-6EB5DEEDEC0F}" presName="Name13" presStyleLbl="parChTrans1D2" presStyleIdx="0" presStyleCnt="2"/>
      <dgm:spPr/>
      <dgm:t>
        <a:bodyPr/>
        <a:lstStyle/>
        <a:p>
          <a:endParaRPr lang="en-US"/>
        </a:p>
      </dgm:t>
    </dgm:pt>
    <dgm:pt modelId="{664DBB2C-D112-4382-8E7A-AB4842C446DD}" type="pres">
      <dgm:prSet presAssocID="{A1792D05-BC4E-422A-BD4F-CF3D6F24EFA7}" presName="childText" presStyleLbl="bgAcc1" presStyleIdx="0" presStyleCnt="2" custScaleX="218963" custScaleY="55648">
        <dgm:presLayoutVars>
          <dgm:bulletEnabled val="1"/>
        </dgm:presLayoutVars>
      </dgm:prSet>
      <dgm:spPr/>
      <dgm:t>
        <a:bodyPr/>
        <a:lstStyle/>
        <a:p>
          <a:endParaRPr lang="en-US"/>
        </a:p>
      </dgm:t>
    </dgm:pt>
    <dgm:pt modelId="{25C9957C-A1C5-4E72-8558-FADC391CDE79}" type="pres">
      <dgm:prSet presAssocID="{13465940-8FEB-4FA1-9722-E5DAF846739D}" presName="Name13" presStyleLbl="parChTrans1D2" presStyleIdx="1" presStyleCnt="2"/>
      <dgm:spPr/>
      <dgm:t>
        <a:bodyPr/>
        <a:lstStyle/>
        <a:p>
          <a:endParaRPr lang="en-US"/>
        </a:p>
      </dgm:t>
    </dgm:pt>
    <dgm:pt modelId="{E8B53FCF-B614-45A1-8A06-B98D6F21264D}" type="pres">
      <dgm:prSet presAssocID="{B408AF59-57ED-4F4A-947B-1CE2592ACECB}" presName="childText" presStyleLbl="bgAcc1" presStyleIdx="1" presStyleCnt="2" custScaleX="218963" custScaleY="59367">
        <dgm:presLayoutVars>
          <dgm:bulletEnabled val="1"/>
        </dgm:presLayoutVars>
      </dgm:prSet>
      <dgm:spPr/>
      <dgm:t>
        <a:bodyPr/>
        <a:lstStyle/>
        <a:p>
          <a:endParaRPr lang="en-US"/>
        </a:p>
      </dgm:t>
    </dgm:pt>
  </dgm:ptLst>
  <dgm:cxnLst>
    <dgm:cxn modelId="{92FBDE42-1D02-4F63-B656-07182875E667}" type="presOf" srcId="{D8DF8F77-4E89-4880-A133-64B775EB4A41}" destId="{1A7B2FA6-3154-48B2-A2CC-C0424A36A2C5}" srcOrd="1" destOrd="0" presId="urn:microsoft.com/office/officeart/2005/8/layout/hierarchy3"/>
    <dgm:cxn modelId="{E185A4BD-4B9D-4CED-A5B6-94B38A7ED9E9}" srcId="{D8DF8F77-4E89-4880-A133-64B775EB4A41}" destId="{B408AF59-57ED-4F4A-947B-1CE2592ACECB}" srcOrd="1" destOrd="0" parTransId="{13465940-8FEB-4FA1-9722-E5DAF846739D}" sibTransId="{5FE5AAED-FE88-4C49-94F3-7443472F4F4C}"/>
    <dgm:cxn modelId="{3C406992-7D62-4C9C-9744-415BC390EE86}" type="presOf" srcId="{D8DF8F77-4E89-4880-A133-64B775EB4A41}" destId="{214B4455-AC8A-4A08-AB5A-26B2192599D0}" srcOrd="0" destOrd="0" presId="urn:microsoft.com/office/officeart/2005/8/layout/hierarchy3"/>
    <dgm:cxn modelId="{BCC6AD91-4803-4AFA-82FF-254D91FC7BD4}" srcId="{83F5F7BF-1374-4437-966C-4A58D41B2F88}" destId="{D8DF8F77-4E89-4880-A133-64B775EB4A41}" srcOrd="0" destOrd="0" parTransId="{F231EA51-7294-4EFC-B790-1092370CE05B}" sibTransId="{D193F95F-1E8D-4F27-8945-F9B1A6AFC171}"/>
    <dgm:cxn modelId="{604FD107-9A87-4A44-94A2-BA2AE7D30737}" type="presOf" srcId="{B408AF59-57ED-4F4A-947B-1CE2592ACECB}" destId="{E8B53FCF-B614-45A1-8A06-B98D6F21264D}" srcOrd="0" destOrd="0" presId="urn:microsoft.com/office/officeart/2005/8/layout/hierarchy3"/>
    <dgm:cxn modelId="{8C80FE4B-A9C6-4B46-9B65-D53E21421CC0}" type="presOf" srcId="{83F5F7BF-1374-4437-966C-4A58D41B2F88}" destId="{AC1AA61E-812E-4981-89FC-B6556CB9F651}" srcOrd="0" destOrd="0" presId="urn:microsoft.com/office/officeart/2005/8/layout/hierarchy3"/>
    <dgm:cxn modelId="{C22A2F6F-500C-42A7-8105-D9651FBB70ED}" type="presOf" srcId="{81EF97B2-59C1-4BED-A7E8-6EB5DEEDEC0F}" destId="{B95D5CB1-C961-4C9D-AAB3-5A50103E86F9}" srcOrd="0" destOrd="0" presId="urn:microsoft.com/office/officeart/2005/8/layout/hierarchy3"/>
    <dgm:cxn modelId="{7541542F-991F-45E2-B5B4-5DE7B80297FE}" type="presOf" srcId="{13465940-8FEB-4FA1-9722-E5DAF846739D}" destId="{25C9957C-A1C5-4E72-8558-FADC391CDE79}" srcOrd="0" destOrd="0" presId="urn:microsoft.com/office/officeart/2005/8/layout/hierarchy3"/>
    <dgm:cxn modelId="{CB5968CE-A0EB-4677-8890-A73DDA9A549C}" type="presOf" srcId="{A1792D05-BC4E-422A-BD4F-CF3D6F24EFA7}" destId="{664DBB2C-D112-4382-8E7A-AB4842C446DD}" srcOrd="0" destOrd="0" presId="urn:microsoft.com/office/officeart/2005/8/layout/hierarchy3"/>
    <dgm:cxn modelId="{EBCDB0F7-3EAE-468D-B9EA-DF09A08A81B2}" srcId="{D8DF8F77-4E89-4880-A133-64B775EB4A41}" destId="{A1792D05-BC4E-422A-BD4F-CF3D6F24EFA7}" srcOrd="0" destOrd="0" parTransId="{81EF97B2-59C1-4BED-A7E8-6EB5DEEDEC0F}" sibTransId="{F329FC88-0CA0-48CC-B5C0-3E9D968A3146}"/>
    <dgm:cxn modelId="{8DBCEA30-69C7-466E-A075-9F2523839FF7}" type="presParOf" srcId="{AC1AA61E-812E-4981-89FC-B6556CB9F651}" destId="{1B165F8B-0838-419D-8AD0-97219A0BCF65}" srcOrd="0" destOrd="0" presId="urn:microsoft.com/office/officeart/2005/8/layout/hierarchy3"/>
    <dgm:cxn modelId="{1DAC0016-2BCE-470D-9BD4-4EDBC4A6341D}" type="presParOf" srcId="{1B165F8B-0838-419D-8AD0-97219A0BCF65}" destId="{A84A4C24-DC59-4B15-B5E5-66F3BCAEB1C2}" srcOrd="0" destOrd="0" presId="urn:microsoft.com/office/officeart/2005/8/layout/hierarchy3"/>
    <dgm:cxn modelId="{F253A009-20A3-4D13-8790-80B21DD8819F}" type="presParOf" srcId="{A84A4C24-DC59-4B15-B5E5-66F3BCAEB1C2}" destId="{214B4455-AC8A-4A08-AB5A-26B2192599D0}" srcOrd="0" destOrd="0" presId="urn:microsoft.com/office/officeart/2005/8/layout/hierarchy3"/>
    <dgm:cxn modelId="{E458C308-10FA-46E1-9BD3-A68A5BCC7E7B}" type="presParOf" srcId="{A84A4C24-DC59-4B15-B5E5-66F3BCAEB1C2}" destId="{1A7B2FA6-3154-48B2-A2CC-C0424A36A2C5}" srcOrd="1" destOrd="0" presId="urn:microsoft.com/office/officeart/2005/8/layout/hierarchy3"/>
    <dgm:cxn modelId="{31474DA1-3A3B-40EE-8470-3085B1AFDC6C}" type="presParOf" srcId="{1B165F8B-0838-419D-8AD0-97219A0BCF65}" destId="{8003A058-B656-4435-A781-EC98ECE40912}" srcOrd="1" destOrd="0" presId="urn:microsoft.com/office/officeart/2005/8/layout/hierarchy3"/>
    <dgm:cxn modelId="{12DDDCBA-1219-4B8A-ADE7-16B5E60B3CE0}" type="presParOf" srcId="{8003A058-B656-4435-A781-EC98ECE40912}" destId="{B95D5CB1-C961-4C9D-AAB3-5A50103E86F9}" srcOrd="0" destOrd="0" presId="urn:microsoft.com/office/officeart/2005/8/layout/hierarchy3"/>
    <dgm:cxn modelId="{BDA1E56C-8800-4AE8-8304-657960ACA9DD}" type="presParOf" srcId="{8003A058-B656-4435-A781-EC98ECE40912}" destId="{664DBB2C-D112-4382-8E7A-AB4842C446DD}" srcOrd="1" destOrd="0" presId="urn:microsoft.com/office/officeart/2005/8/layout/hierarchy3"/>
    <dgm:cxn modelId="{324F9D4E-B9CE-4948-BE49-4280AF9938EB}" type="presParOf" srcId="{8003A058-B656-4435-A781-EC98ECE40912}" destId="{25C9957C-A1C5-4E72-8558-FADC391CDE79}" srcOrd="2" destOrd="0" presId="urn:microsoft.com/office/officeart/2005/8/layout/hierarchy3"/>
    <dgm:cxn modelId="{335D4DF8-AFB5-41EF-93C8-3FE71F69657B}" type="presParOf" srcId="{8003A058-B656-4435-A781-EC98ECE40912}" destId="{E8B53FCF-B614-45A1-8A06-B98D6F21264D}" srcOrd="3" destOrd="0" presId="urn:microsoft.com/office/officeart/2005/8/layout/hierarchy3"/>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06499D92-1B58-4ABB-B177-83C497903464}" type="doc">
      <dgm:prSet loTypeId="urn:microsoft.com/office/officeart/2005/8/layout/chevron2" loCatId="process" qsTypeId="urn:microsoft.com/office/officeart/2005/8/quickstyle/simple1" qsCatId="simple" csTypeId="urn:microsoft.com/office/officeart/2005/8/colors/accent2_5" csCatId="accent2" phldr="1"/>
      <dgm:spPr/>
      <dgm:t>
        <a:bodyPr/>
        <a:lstStyle/>
        <a:p>
          <a:endParaRPr lang="en-US"/>
        </a:p>
      </dgm:t>
    </dgm:pt>
    <dgm:pt modelId="{6D78E838-C40B-4A2D-96AB-3C36A2D0DC16}">
      <dgm:prSet phldrT="[Text]" custT="1"/>
      <dgm:spPr>
        <a:solidFill>
          <a:srgbClr val="3333CC"/>
        </a:solidFill>
      </dgm:spPr>
      <dgm:t>
        <a:bodyPr/>
        <a:lstStyle/>
        <a:p>
          <a:r>
            <a:rPr lang="en-US" sz="2400" b="1" dirty="0">
              <a:solidFill>
                <a:schemeClr val="bg1"/>
              </a:solidFill>
              <a:latin typeface="+mj-lt"/>
              <a:cs typeface="Times New Roman" pitchFamily="18" charset="0"/>
            </a:rPr>
            <a:t>a</a:t>
          </a:r>
        </a:p>
      </dgm:t>
    </dgm:pt>
    <dgm:pt modelId="{81DF2ED5-9575-42AD-9EB5-4110B8498BE5}" type="parTrans" cxnId="{9AB38DAF-B29F-4F19-994F-3826BB11E119}">
      <dgm:prSet/>
      <dgm:spPr/>
      <dgm:t>
        <a:bodyPr/>
        <a:lstStyle/>
        <a:p>
          <a:endParaRPr lang="en-US" sz="2400">
            <a:solidFill>
              <a:schemeClr val="tx2"/>
            </a:solidFill>
            <a:latin typeface="+mj-lt"/>
            <a:cs typeface="Times New Roman" pitchFamily="18" charset="0"/>
          </a:endParaRPr>
        </a:p>
      </dgm:t>
    </dgm:pt>
    <dgm:pt modelId="{4CC4098A-8FBF-41BF-B760-909AFAE0B4B5}" type="sibTrans" cxnId="{9AB38DAF-B29F-4F19-994F-3826BB11E119}">
      <dgm:prSet/>
      <dgm:spPr/>
      <dgm:t>
        <a:bodyPr/>
        <a:lstStyle/>
        <a:p>
          <a:endParaRPr lang="en-US" sz="2400">
            <a:solidFill>
              <a:schemeClr val="tx2"/>
            </a:solidFill>
            <a:latin typeface="+mj-lt"/>
            <a:cs typeface="Times New Roman" pitchFamily="18" charset="0"/>
          </a:endParaRPr>
        </a:p>
      </dgm:t>
    </dgm:pt>
    <dgm:pt modelId="{1D3F762B-C24B-4AED-81EC-C5404096EB3B}">
      <dgm:prSet phldrT="[Text]" custT="1"/>
      <dgm:spPr>
        <a:solidFill>
          <a:srgbClr val="3333CC">
            <a:alpha val="89804"/>
          </a:srgbClr>
        </a:solidFill>
        <a:ln>
          <a:solidFill>
            <a:schemeClr val="bg1">
              <a:alpha val="90000"/>
            </a:schemeClr>
          </a:solidFill>
        </a:ln>
      </dgm:spPr>
      <dgm:t>
        <a:bodyPr/>
        <a:lstStyle/>
        <a:p>
          <a:r>
            <a:rPr lang="en-US" sz="2400" b="1" dirty="0" err="1">
              <a:solidFill>
                <a:schemeClr val="bg1"/>
              </a:solidFill>
              <a:latin typeface="+mj-lt"/>
              <a:cs typeface="Times New Roman" pitchFamily="18" charset="0"/>
            </a:rPr>
            <a:t>Nguồn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gốc</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của</a:t>
          </a:r>
          <a:r>
            <a:rPr lang="en-US" sz="2400" b="1" dirty="0">
              <a:solidFill>
                <a:schemeClr val="bg1"/>
              </a:solidFill>
              <a:latin typeface="+mj-lt"/>
              <a:cs typeface="Times New Roman" pitchFamily="18" charset="0"/>
            </a:rPr>
            <a:t> ý </a:t>
          </a:r>
          <a:r>
            <a:rPr lang="en-US" sz="2400" b="1" dirty="0" err="1">
              <a:solidFill>
                <a:schemeClr val="bg1"/>
              </a:solidFill>
              <a:latin typeface="+mj-lt"/>
              <a:cs typeface="Times New Roman" pitchFamily="18" charset="0"/>
            </a:rPr>
            <a:t>thức</a:t>
          </a:r>
          <a:endParaRPr lang="en-US" sz="2400" b="1" dirty="0">
            <a:solidFill>
              <a:schemeClr val="bg1"/>
            </a:solidFill>
            <a:latin typeface="+mj-lt"/>
            <a:cs typeface="Times New Roman" pitchFamily="18" charset="0"/>
          </a:endParaRPr>
        </a:p>
      </dgm:t>
    </dgm:pt>
    <dgm:pt modelId="{6F0FD763-3F2C-43E6-AD4D-3C962D1AB9CC}" type="parTrans" cxnId="{55561BE6-CC2E-40E9-AEBE-1D8FB12620F1}">
      <dgm:prSet/>
      <dgm:spPr/>
      <dgm:t>
        <a:bodyPr/>
        <a:lstStyle/>
        <a:p>
          <a:endParaRPr lang="en-US" sz="2400">
            <a:solidFill>
              <a:schemeClr val="tx2"/>
            </a:solidFill>
            <a:latin typeface="+mj-lt"/>
            <a:cs typeface="Times New Roman" pitchFamily="18" charset="0"/>
          </a:endParaRPr>
        </a:p>
      </dgm:t>
    </dgm:pt>
    <dgm:pt modelId="{111959EF-A31F-4484-878B-BF0B08273C13}" type="sibTrans" cxnId="{55561BE6-CC2E-40E9-AEBE-1D8FB12620F1}">
      <dgm:prSet/>
      <dgm:spPr/>
      <dgm:t>
        <a:bodyPr/>
        <a:lstStyle/>
        <a:p>
          <a:endParaRPr lang="en-US" sz="2400">
            <a:solidFill>
              <a:schemeClr val="tx2"/>
            </a:solidFill>
            <a:latin typeface="+mj-lt"/>
            <a:cs typeface="Times New Roman" pitchFamily="18" charset="0"/>
          </a:endParaRPr>
        </a:p>
      </dgm:t>
    </dgm:pt>
    <dgm:pt modelId="{9FF8373A-6519-49BB-9B1C-267FE05AD0D1}">
      <dgm:prSet phldrT="[Text]" custT="1"/>
      <dgm:spPr>
        <a:solidFill>
          <a:srgbClr val="FF0066"/>
        </a:solidFill>
      </dgm:spPr>
      <dgm:t>
        <a:bodyPr/>
        <a:lstStyle/>
        <a:p>
          <a:r>
            <a:rPr lang="en-US" sz="2400" b="1" dirty="0">
              <a:solidFill>
                <a:schemeClr val="bg1"/>
              </a:solidFill>
              <a:latin typeface="+mj-lt"/>
              <a:cs typeface="Times New Roman" pitchFamily="18" charset="0"/>
            </a:rPr>
            <a:t>b</a:t>
          </a:r>
        </a:p>
      </dgm:t>
    </dgm:pt>
    <dgm:pt modelId="{612F8D83-B44F-4931-95F9-3204CC9E1198}" type="parTrans" cxnId="{94A8D32D-9245-4598-BFC4-41535380054B}">
      <dgm:prSet/>
      <dgm:spPr/>
      <dgm:t>
        <a:bodyPr/>
        <a:lstStyle/>
        <a:p>
          <a:endParaRPr lang="en-US" sz="2400">
            <a:solidFill>
              <a:schemeClr val="tx2"/>
            </a:solidFill>
            <a:latin typeface="+mj-lt"/>
            <a:cs typeface="Times New Roman" pitchFamily="18" charset="0"/>
          </a:endParaRPr>
        </a:p>
      </dgm:t>
    </dgm:pt>
    <dgm:pt modelId="{B3DA407D-0D72-4CE5-B3EF-8307CA7052B0}" type="sibTrans" cxnId="{94A8D32D-9245-4598-BFC4-41535380054B}">
      <dgm:prSet/>
      <dgm:spPr/>
      <dgm:t>
        <a:bodyPr/>
        <a:lstStyle/>
        <a:p>
          <a:endParaRPr lang="en-US" sz="2400">
            <a:solidFill>
              <a:schemeClr val="tx2"/>
            </a:solidFill>
            <a:latin typeface="+mj-lt"/>
            <a:cs typeface="Times New Roman" pitchFamily="18" charset="0"/>
          </a:endParaRPr>
        </a:p>
      </dgm:t>
    </dgm:pt>
    <dgm:pt modelId="{EE87098A-61D7-40D5-AB9C-74ADF2D7BC2A}">
      <dgm:prSet phldrT="[Text]" custT="1"/>
      <dgm:spPr>
        <a:solidFill>
          <a:srgbClr val="FF0066">
            <a:alpha val="90000"/>
          </a:srgbClr>
        </a:solidFill>
      </dgm:spPr>
      <dgm:t>
        <a:bodyPr/>
        <a:lstStyle/>
        <a:p>
          <a:pPr algn="l"/>
          <a:r>
            <a:rPr lang="en-US" sz="2400" b="1" dirty="0" err="1">
              <a:solidFill>
                <a:schemeClr val="bg1"/>
              </a:solidFill>
              <a:latin typeface="+mj-lt"/>
              <a:cs typeface="Times New Roman" pitchFamily="18" charset="0"/>
            </a:rPr>
            <a:t>Bản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chất</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của</a:t>
          </a:r>
          <a:r>
            <a:rPr lang="en-US" sz="2400" b="1" dirty="0">
              <a:solidFill>
                <a:schemeClr val="bg1"/>
              </a:solidFill>
              <a:latin typeface="+mj-lt"/>
              <a:cs typeface="Times New Roman" pitchFamily="18" charset="0"/>
            </a:rPr>
            <a:t> ý </a:t>
          </a:r>
          <a:r>
            <a:rPr lang="en-US" sz="2400" b="1" dirty="0" err="1">
              <a:solidFill>
                <a:schemeClr val="bg1"/>
              </a:solidFill>
              <a:latin typeface="+mj-lt"/>
              <a:cs typeface="Times New Roman" pitchFamily="18" charset="0"/>
            </a:rPr>
            <a:t>thức</a:t>
          </a:r>
          <a:endParaRPr lang="en-US" sz="2400" b="1" dirty="0">
            <a:solidFill>
              <a:schemeClr val="bg1"/>
            </a:solidFill>
            <a:latin typeface="+mj-lt"/>
            <a:cs typeface="Times New Roman" pitchFamily="18" charset="0"/>
          </a:endParaRPr>
        </a:p>
      </dgm:t>
    </dgm:pt>
    <dgm:pt modelId="{2805ECA1-21A3-4F8F-AA97-A9F008951F86}" type="parTrans" cxnId="{BE7ACB66-DCD4-47DF-992F-D151188EC994}">
      <dgm:prSet/>
      <dgm:spPr/>
      <dgm:t>
        <a:bodyPr/>
        <a:lstStyle/>
        <a:p>
          <a:endParaRPr lang="en-US" sz="2400">
            <a:solidFill>
              <a:schemeClr val="tx2"/>
            </a:solidFill>
            <a:latin typeface="+mj-lt"/>
            <a:cs typeface="Times New Roman" pitchFamily="18" charset="0"/>
          </a:endParaRPr>
        </a:p>
      </dgm:t>
    </dgm:pt>
    <dgm:pt modelId="{185FB2E3-4F8B-4609-ACC4-0782EEF88E18}" type="sibTrans" cxnId="{BE7ACB66-DCD4-47DF-992F-D151188EC994}">
      <dgm:prSet/>
      <dgm:spPr/>
      <dgm:t>
        <a:bodyPr/>
        <a:lstStyle/>
        <a:p>
          <a:endParaRPr lang="en-US" sz="2400">
            <a:solidFill>
              <a:schemeClr val="tx2"/>
            </a:solidFill>
            <a:latin typeface="+mj-lt"/>
            <a:cs typeface="Times New Roman" pitchFamily="18" charset="0"/>
          </a:endParaRPr>
        </a:p>
      </dgm:t>
    </dgm:pt>
    <dgm:pt modelId="{582858C8-19D7-4776-A140-A2521D7811DC}">
      <dgm:prSet phldrT="[Text]" custT="1"/>
      <dgm:spPr>
        <a:solidFill>
          <a:srgbClr val="006600"/>
        </a:solidFill>
      </dgm:spPr>
      <dgm:t>
        <a:bodyPr/>
        <a:lstStyle/>
        <a:p>
          <a:r>
            <a:rPr lang="en-US" sz="2400" b="1" dirty="0">
              <a:solidFill>
                <a:schemeClr val="bg1"/>
              </a:solidFill>
              <a:latin typeface="+mj-lt"/>
              <a:cs typeface="Times New Roman" pitchFamily="18" charset="0"/>
            </a:rPr>
            <a:t>c</a:t>
          </a:r>
        </a:p>
      </dgm:t>
    </dgm:pt>
    <dgm:pt modelId="{AEBB10BB-E934-4EC5-9934-73CD8E9CA385}" type="parTrans" cxnId="{5CF0A8C4-9A2A-4832-925A-7E662834A0AB}">
      <dgm:prSet/>
      <dgm:spPr/>
      <dgm:t>
        <a:bodyPr/>
        <a:lstStyle/>
        <a:p>
          <a:endParaRPr lang="en-US" sz="2400">
            <a:solidFill>
              <a:schemeClr val="tx2"/>
            </a:solidFill>
            <a:latin typeface="+mj-lt"/>
            <a:cs typeface="Times New Roman" pitchFamily="18" charset="0"/>
          </a:endParaRPr>
        </a:p>
      </dgm:t>
    </dgm:pt>
    <dgm:pt modelId="{C4F8EC4F-5366-4053-B0EC-396E9551EBC8}" type="sibTrans" cxnId="{5CF0A8C4-9A2A-4832-925A-7E662834A0AB}">
      <dgm:prSet/>
      <dgm:spPr/>
      <dgm:t>
        <a:bodyPr/>
        <a:lstStyle/>
        <a:p>
          <a:endParaRPr lang="en-US" sz="2400">
            <a:solidFill>
              <a:schemeClr val="tx2"/>
            </a:solidFill>
            <a:latin typeface="+mj-lt"/>
            <a:cs typeface="Times New Roman" pitchFamily="18" charset="0"/>
          </a:endParaRPr>
        </a:p>
      </dgm:t>
    </dgm:pt>
    <dgm:pt modelId="{8AEA1BC0-95B2-47BA-8022-6CA77F32CDE3}">
      <dgm:prSet phldrT="[Text]" custT="1"/>
      <dgm:spPr>
        <a:solidFill>
          <a:srgbClr val="006600">
            <a:alpha val="90000"/>
          </a:srgbClr>
        </a:solidFill>
      </dgm:spPr>
      <dgm:t>
        <a:bodyPr/>
        <a:lstStyle/>
        <a:p>
          <a:pPr algn="l"/>
          <a:r>
            <a:rPr lang="en-US" sz="2400" b="1" dirty="0" err="1">
              <a:solidFill>
                <a:schemeClr val="bg1"/>
              </a:solidFill>
              <a:latin typeface="+mj-lt"/>
              <a:cs typeface="Times New Roman" pitchFamily="18" charset="0"/>
            </a:rPr>
            <a:t>Kết</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cấu</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của</a:t>
          </a:r>
          <a:r>
            <a:rPr lang="en-US" sz="2400" b="1" dirty="0">
              <a:solidFill>
                <a:schemeClr val="bg1"/>
              </a:solidFill>
              <a:latin typeface="+mj-lt"/>
              <a:cs typeface="Times New Roman" pitchFamily="18" charset="0"/>
            </a:rPr>
            <a:t> ý </a:t>
          </a:r>
          <a:r>
            <a:rPr lang="en-US" sz="2400" b="1" dirty="0" err="1">
              <a:solidFill>
                <a:schemeClr val="bg1"/>
              </a:solidFill>
              <a:latin typeface="+mj-lt"/>
              <a:cs typeface="Times New Roman" pitchFamily="18" charset="0"/>
            </a:rPr>
            <a:t>thức</a:t>
          </a:r>
          <a:endParaRPr lang="en-US" sz="2400" b="1" dirty="0">
            <a:solidFill>
              <a:schemeClr val="bg1"/>
            </a:solidFill>
            <a:latin typeface="+mj-lt"/>
            <a:cs typeface="Times New Roman" pitchFamily="18" charset="0"/>
          </a:endParaRPr>
        </a:p>
      </dgm:t>
    </dgm:pt>
    <dgm:pt modelId="{3F14D451-AEC1-4645-B9B4-66EB8116A4F7}" type="parTrans" cxnId="{8A85D118-2745-466A-89DC-F3B22D0EB9A4}">
      <dgm:prSet/>
      <dgm:spPr/>
      <dgm:t>
        <a:bodyPr/>
        <a:lstStyle/>
        <a:p>
          <a:endParaRPr lang="en-US" sz="2400">
            <a:solidFill>
              <a:schemeClr val="tx2"/>
            </a:solidFill>
            <a:latin typeface="+mj-lt"/>
            <a:cs typeface="Times New Roman" pitchFamily="18" charset="0"/>
          </a:endParaRPr>
        </a:p>
      </dgm:t>
    </dgm:pt>
    <dgm:pt modelId="{903B0491-8226-4872-833A-6DCCF0A4411C}" type="sibTrans" cxnId="{8A85D118-2745-466A-89DC-F3B22D0EB9A4}">
      <dgm:prSet/>
      <dgm:spPr/>
      <dgm:t>
        <a:bodyPr/>
        <a:lstStyle/>
        <a:p>
          <a:endParaRPr lang="en-US" sz="2400">
            <a:solidFill>
              <a:schemeClr val="tx2"/>
            </a:solidFill>
            <a:latin typeface="+mj-lt"/>
            <a:cs typeface="Times New Roman" pitchFamily="18" charset="0"/>
          </a:endParaRPr>
        </a:p>
      </dgm:t>
    </dgm:pt>
    <dgm:pt modelId="{A8385CC5-9E3D-4630-8A14-80529E56AA25}" type="pres">
      <dgm:prSet presAssocID="{06499D92-1B58-4ABB-B177-83C497903464}" presName="linearFlow" presStyleCnt="0">
        <dgm:presLayoutVars>
          <dgm:dir/>
          <dgm:animLvl val="lvl"/>
          <dgm:resizeHandles val="exact"/>
        </dgm:presLayoutVars>
      </dgm:prSet>
      <dgm:spPr/>
      <dgm:t>
        <a:bodyPr/>
        <a:lstStyle/>
        <a:p>
          <a:endParaRPr lang="en-US"/>
        </a:p>
      </dgm:t>
    </dgm:pt>
    <dgm:pt modelId="{983C9849-91B6-45B4-BBE3-096EDDB9258B}" type="pres">
      <dgm:prSet presAssocID="{6D78E838-C40B-4A2D-96AB-3C36A2D0DC16}" presName="composite" presStyleCnt="0"/>
      <dgm:spPr/>
    </dgm:pt>
    <dgm:pt modelId="{A7A3CE45-31EC-4F1E-B460-AE5C11441564}" type="pres">
      <dgm:prSet presAssocID="{6D78E838-C40B-4A2D-96AB-3C36A2D0DC16}" presName="parentText" presStyleLbl="alignNode1" presStyleIdx="0" presStyleCnt="3">
        <dgm:presLayoutVars>
          <dgm:chMax val="1"/>
          <dgm:bulletEnabled val="1"/>
        </dgm:presLayoutVars>
      </dgm:prSet>
      <dgm:spPr/>
      <dgm:t>
        <a:bodyPr/>
        <a:lstStyle/>
        <a:p>
          <a:endParaRPr lang="en-US"/>
        </a:p>
      </dgm:t>
    </dgm:pt>
    <dgm:pt modelId="{0DAB1469-03E9-4D9F-BEEA-7BAD8D0AC49F}" type="pres">
      <dgm:prSet presAssocID="{6D78E838-C40B-4A2D-96AB-3C36A2D0DC16}" presName="descendantText" presStyleLbl="alignAcc1" presStyleIdx="0" presStyleCnt="3">
        <dgm:presLayoutVars>
          <dgm:bulletEnabled val="1"/>
        </dgm:presLayoutVars>
      </dgm:prSet>
      <dgm:spPr/>
      <dgm:t>
        <a:bodyPr/>
        <a:lstStyle/>
        <a:p>
          <a:endParaRPr lang="en-US"/>
        </a:p>
      </dgm:t>
    </dgm:pt>
    <dgm:pt modelId="{263644C0-3AEF-472C-BC5B-C2E99FB885CD}" type="pres">
      <dgm:prSet presAssocID="{4CC4098A-8FBF-41BF-B760-909AFAE0B4B5}" presName="sp" presStyleCnt="0"/>
      <dgm:spPr/>
    </dgm:pt>
    <dgm:pt modelId="{0EC25FD6-90FD-4D80-8465-5C87A0822180}" type="pres">
      <dgm:prSet presAssocID="{9FF8373A-6519-49BB-9B1C-267FE05AD0D1}" presName="composite" presStyleCnt="0"/>
      <dgm:spPr/>
    </dgm:pt>
    <dgm:pt modelId="{D2E498E5-5D32-477C-AD89-F3DFDEA2421E}" type="pres">
      <dgm:prSet presAssocID="{9FF8373A-6519-49BB-9B1C-267FE05AD0D1}" presName="parentText" presStyleLbl="alignNode1" presStyleIdx="1" presStyleCnt="3">
        <dgm:presLayoutVars>
          <dgm:chMax val="1"/>
          <dgm:bulletEnabled val="1"/>
        </dgm:presLayoutVars>
      </dgm:prSet>
      <dgm:spPr/>
      <dgm:t>
        <a:bodyPr/>
        <a:lstStyle/>
        <a:p>
          <a:endParaRPr lang="en-US"/>
        </a:p>
      </dgm:t>
    </dgm:pt>
    <dgm:pt modelId="{66EE8A80-F4D4-4B0E-81C4-C67A772FA914}" type="pres">
      <dgm:prSet presAssocID="{9FF8373A-6519-49BB-9B1C-267FE05AD0D1}" presName="descendantText" presStyleLbl="alignAcc1" presStyleIdx="1" presStyleCnt="3">
        <dgm:presLayoutVars>
          <dgm:bulletEnabled val="1"/>
        </dgm:presLayoutVars>
      </dgm:prSet>
      <dgm:spPr/>
      <dgm:t>
        <a:bodyPr/>
        <a:lstStyle/>
        <a:p>
          <a:endParaRPr lang="en-US"/>
        </a:p>
      </dgm:t>
    </dgm:pt>
    <dgm:pt modelId="{CB6D562F-A83F-4040-BA6B-C3EAEC7F1B56}" type="pres">
      <dgm:prSet presAssocID="{B3DA407D-0D72-4CE5-B3EF-8307CA7052B0}" presName="sp" presStyleCnt="0"/>
      <dgm:spPr/>
    </dgm:pt>
    <dgm:pt modelId="{F0C03FF9-C898-4924-9D13-A144186E7F59}" type="pres">
      <dgm:prSet presAssocID="{582858C8-19D7-4776-A140-A2521D7811DC}" presName="composite" presStyleCnt="0"/>
      <dgm:spPr/>
    </dgm:pt>
    <dgm:pt modelId="{DBBD28F1-3C42-4E98-BF5C-7BC658136B3A}" type="pres">
      <dgm:prSet presAssocID="{582858C8-19D7-4776-A140-A2521D7811DC}" presName="parentText" presStyleLbl="alignNode1" presStyleIdx="2" presStyleCnt="3">
        <dgm:presLayoutVars>
          <dgm:chMax val="1"/>
          <dgm:bulletEnabled val="1"/>
        </dgm:presLayoutVars>
      </dgm:prSet>
      <dgm:spPr/>
      <dgm:t>
        <a:bodyPr/>
        <a:lstStyle/>
        <a:p>
          <a:endParaRPr lang="en-US"/>
        </a:p>
      </dgm:t>
    </dgm:pt>
    <dgm:pt modelId="{B0FFB85C-B400-45AD-AB4C-9893309CA128}" type="pres">
      <dgm:prSet presAssocID="{582858C8-19D7-4776-A140-A2521D7811DC}" presName="descendantText" presStyleLbl="alignAcc1" presStyleIdx="2" presStyleCnt="3">
        <dgm:presLayoutVars>
          <dgm:bulletEnabled val="1"/>
        </dgm:presLayoutVars>
      </dgm:prSet>
      <dgm:spPr/>
      <dgm:t>
        <a:bodyPr/>
        <a:lstStyle/>
        <a:p>
          <a:endParaRPr lang="en-US"/>
        </a:p>
      </dgm:t>
    </dgm:pt>
  </dgm:ptLst>
  <dgm:cxnLst>
    <dgm:cxn modelId="{BF9AB5CB-C18A-4F17-8981-5D15BC36A7B7}" type="presOf" srcId="{1D3F762B-C24B-4AED-81EC-C5404096EB3B}" destId="{0DAB1469-03E9-4D9F-BEEA-7BAD8D0AC49F}" srcOrd="0" destOrd="0" presId="urn:microsoft.com/office/officeart/2005/8/layout/chevron2"/>
    <dgm:cxn modelId="{AC5452B5-F377-445C-8831-9AB2D48DDE5C}" type="presOf" srcId="{9FF8373A-6519-49BB-9B1C-267FE05AD0D1}" destId="{D2E498E5-5D32-477C-AD89-F3DFDEA2421E}" srcOrd="0" destOrd="0" presId="urn:microsoft.com/office/officeart/2005/8/layout/chevron2"/>
    <dgm:cxn modelId="{55561BE6-CC2E-40E9-AEBE-1D8FB12620F1}" srcId="{6D78E838-C40B-4A2D-96AB-3C36A2D0DC16}" destId="{1D3F762B-C24B-4AED-81EC-C5404096EB3B}" srcOrd="0" destOrd="0" parTransId="{6F0FD763-3F2C-43E6-AD4D-3C962D1AB9CC}" sibTransId="{111959EF-A31F-4484-878B-BF0B08273C13}"/>
    <dgm:cxn modelId="{7583A56F-A2F8-411D-B624-FE8727FFF564}" type="presOf" srcId="{06499D92-1B58-4ABB-B177-83C497903464}" destId="{A8385CC5-9E3D-4630-8A14-80529E56AA25}" srcOrd="0" destOrd="0" presId="urn:microsoft.com/office/officeart/2005/8/layout/chevron2"/>
    <dgm:cxn modelId="{94A8D32D-9245-4598-BFC4-41535380054B}" srcId="{06499D92-1B58-4ABB-B177-83C497903464}" destId="{9FF8373A-6519-49BB-9B1C-267FE05AD0D1}" srcOrd="1" destOrd="0" parTransId="{612F8D83-B44F-4931-95F9-3204CC9E1198}" sibTransId="{B3DA407D-0D72-4CE5-B3EF-8307CA7052B0}"/>
    <dgm:cxn modelId="{9B5D156D-81C6-4711-A803-026380944D70}" type="presOf" srcId="{8AEA1BC0-95B2-47BA-8022-6CA77F32CDE3}" destId="{B0FFB85C-B400-45AD-AB4C-9893309CA128}" srcOrd="0" destOrd="0" presId="urn:microsoft.com/office/officeart/2005/8/layout/chevron2"/>
    <dgm:cxn modelId="{6339FEE6-4EC8-4DA9-B5C5-24360CD1BF1A}" type="presOf" srcId="{582858C8-19D7-4776-A140-A2521D7811DC}" destId="{DBBD28F1-3C42-4E98-BF5C-7BC658136B3A}" srcOrd="0" destOrd="0" presId="urn:microsoft.com/office/officeart/2005/8/layout/chevron2"/>
    <dgm:cxn modelId="{9AB38DAF-B29F-4F19-994F-3826BB11E119}" srcId="{06499D92-1B58-4ABB-B177-83C497903464}" destId="{6D78E838-C40B-4A2D-96AB-3C36A2D0DC16}" srcOrd="0" destOrd="0" parTransId="{81DF2ED5-9575-42AD-9EB5-4110B8498BE5}" sibTransId="{4CC4098A-8FBF-41BF-B760-909AFAE0B4B5}"/>
    <dgm:cxn modelId="{210B33D7-670E-4063-9C83-30506F66F590}" type="presOf" srcId="{6D78E838-C40B-4A2D-96AB-3C36A2D0DC16}" destId="{A7A3CE45-31EC-4F1E-B460-AE5C11441564}" srcOrd="0" destOrd="0" presId="urn:microsoft.com/office/officeart/2005/8/layout/chevron2"/>
    <dgm:cxn modelId="{8A85D118-2745-466A-89DC-F3B22D0EB9A4}" srcId="{582858C8-19D7-4776-A140-A2521D7811DC}" destId="{8AEA1BC0-95B2-47BA-8022-6CA77F32CDE3}" srcOrd="0" destOrd="0" parTransId="{3F14D451-AEC1-4645-B9B4-66EB8116A4F7}" sibTransId="{903B0491-8226-4872-833A-6DCCF0A4411C}"/>
    <dgm:cxn modelId="{BE7ACB66-DCD4-47DF-992F-D151188EC994}" srcId="{9FF8373A-6519-49BB-9B1C-267FE05AD0D1}" destId="{EE87098A-61D7-40D5-AB9C-74ADF2D7BC2A}" srcOrd="0" destOrd="0" parTransId="{2805ECA1-21A3-4F8F-AA97-A9F008951F86}" sibTransId="{185FB2E3-4F8B-4609-ACC4-0782EEF88E18}"/>
    <dgm:cxn modelId="{5CF0A8C4-9A2A-4832-925A-7E662834A0AB}" srcId="{06499D92-1B58-4ABB-B177-83C497903464}" destId="{582858C8-19D7-4776-A140-A2521D7811DC}" srcOrd="2" destOrd="0" parTransId="{AEBB10BB-E934-4EC5-9934-73CD8E9CA385}" sibTransId="{C4F8EC4F-5366-4053-B0EC-396E9551EBC8}"/>
    <dgm:cxn modelId="{FA0E6AB0-57EB-4E82-AF40-C7507E8908A2}" type="presOf" srcId="{EE87098A-61D7-40D5-AB9C-74ADF2D7BC2A}" destId="{66EE8A80-F4D4-4B0E-81C4-C67A772FA914}" srcOrd="0" destOrd="0" presId="urn:microsoft.com/office/officeart/2005/8/layout/chevron2"/>
    <dgm:cxn modelId="{CA57C986-578A-41CE-BFBB-78D7F7BCD8BB}" type="presParOf" srcId="{A8385CC5-9E3D-4630-8A14-80529E56AA25}" destId="{983C9849-91B6-45B4-BBE3-096EDDB9258B}" srcOrd="0" destOrd="0" presId="urn:microsoft.com/office/officeart/2005/8/layout/chevron2"/>
    <dgm:cxn modelId="{35366AE2-EEF5-405B-A039-B176DBDF3384}" type="presParOf" srcId="{983C9849-91B6-45B4-BBE3-096EDDB9258B}" destId="{A7A3CE45-31EC-4F1E-B460-AE5C11441564}" srcOrd="0" destOrd="0" presId="urn:microsoft.com/office/officeart/2005/8/layout/chevron2"/>
    <dgm:cxn modelId="{F326C76A-58B9-4325-810D-B04727F10DB4}" type="presParOf" srcId="{983C9849-91B6-45B4-BBE3-096EDDB9258B}" destId="{0DAB1469-03E9-4D9F-BEEA-7BAD8D0AC49F}" srcOrd="1" destOrd="0" presId="urn:microsoft.com/office/officeart/2005/8/layout/chevron2"/>
    <dgm:cxn modelId="{E87D0787-BEDD-4BDB-B159-F3B96EDF9E69}" type="presParOf" srcId="{A8385CC5-9E3D-4630-8A14-80529E56AA25}" destId="{263644C0-3AEF-472C-BC5B-C2E99FB885CD}" srcOrd="1" destOrd="0" presId="urn:microsoft.com/office/officeart/2005/8/layout/chevron2"/>
    <dgm:cxn modelId="{EFE63AF4-A910-4510-B441-F7775C99D8D8}" type="presParOf" srcId="{A8385CC5-9E3D-4630-8A14-80529E56AA25}" destId="{0EC25FD6-90FD-4D80-8465-5C87A0822180}" srcOrd="2" destOrd="0" presId="urn:microsoft.com/office/officeart/2005/8/layout/chevron2"/>
    <dgm:cxn modelId="{7A6941E4-8F2F-4E2B-A0AE-4FD5C06EC13C}" type="presParOf" srcId="{0EC25FD6-90FD-4D80-8465-5C87A0822180}" destId="{D2E498E5-5D32-477C-AD89-F3DFDEA2421E}" srcOrd="0" destOrd="0" presId="urn:microsoft.com/office/officeart/2005/8/layout/chevron2"/>
    <dgm:cxn modelId="{15410724-3A1C-4E77-9509-DF85A18EF4A7}" type="presParOf" srcId="{0EC25FD6-90FD-4D80-8465-5C87A0822180}" destId="{66EE8A80-F4D4-4B0E-81C4-C67A772FA914}" srcOrd="1" destOrd="0" presId="urn:microsoft.com/office/officeart/2005/8/layout/chevron2"/>
    <dgm:cxn modelId="{046F061F-1A03-415D-9142-8EDA3121CEDF}" type="presParOf" srcId="{A8385CC5-9E3D-4630-8A14-80529E56AA25}" destId="{CB6D562F-A83F-4040-BA6B-C3EAEC7F1B56}" srcOrd="3" destOrd="0" presId="urn:microsoft.com/office/officeart/2005/8/layout/chevron2"/>
    <dgm:cxn modelId="{CA63F115-4BF3-4110-97C9-F046449C9EC1}" type="presParOf" srcId="{A8385CC5-9E3D-4630-8A14-80529E56AA25}" destId="{F0C03FF9-C898-4924-9D13-A144186E7F59}" srcOrd="4" destOrd="0" presId="urn:microsoft.com/office/officeart/2005/8/layout/chevron2"/>
    <dgm:cxn modelId="{9B6BEE8C-EA1C-4260-A5A0-11EA82F686B7}" type="presParOf" srcId="{F0C03FF9-C898-4924-9D13-A144186E7F59}" destId="{DBBD28F1-3C42-4E98-BF5C-7BC658136B3A}" srcOrd="0" destOrd="0" presId="urn:microsoft.com/office/officeart/2005/8/layout/chevron2"/>
    <dgm:cxn modelId="{D55EB3D7-3D5C-473D-9C7A-27643383C26A}" type="presParOf" srcId="{F0C03FF9-C898-4924-9D13-A144186E7F59}" destId="{B0FFB85C-B400-45AD-AB4C-9893309CA128}" srcOrd="1" destOrd="0" presId="urn:microsoft.com/office/officeart/2005/8/layout/chevron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6BB3CF6F-156D-4325-BF16-39EAB18E9DE2}" type="doc">
      <dgm:prSet loTypeId="urn:microsoft.com/office/officeart/2005/8/layout/hierarchy2" loCatId="hierarchy" qsTypeId="urn:microsoft.com/office/officeart/2005/8/quickstyle/simple1" qsCatId="simple" csTypeId="urn:microsoft.com/office/officeart/2005/8/colors/accent1_2" csCatId="accent1" phldr="1"/>
      <dgm:spPr/>
      <dgm:t>
        <a:bodyPr/>
        <a:lstStyle/>
        <a:p>
          <a:endParaRPr lang="en-US"/>
        </a:p>
      </dgm:t>
    </dgm:pt>
    <dgm:pt modelId="{2F588F34-DD04-407F-887F-B1B4C98F7A0E}">
      <dgm:prSet phldrT="[Text]" custT="1"/>
      <dgm:spPr>
        <a:solidFill>
          <a:schemeClr val="bg1"/>
        </a:solidFill>
        <a:ln>
          <a:solidFill>
            <a:srgbClr val="FF0000"/>
          </a:solidFill>
        </a:ln>
      </dgm:spPr>
      <dgm:t>
        <a:bodyPr/>
        <a:lstStyle/>
        <a:p>
          <a:pPr>
            <a:lnSpc>
              <a:spcPct val="120000"/>
            </a:lnSpc>
          </a:pPr>
          <a:r>
            <a:rPr lang="en-US" sz="2800" b="1" dirty="0" err="1">
              <a:solidFill>
                <a:srgbClr val="0033CC"/>
              </a:solidFill>
              <a:latin typeface="Times New Roman" panose="02020603050405020304" pitchFamily="18" charset="0"/>
              <a:cs typeface="Times New Roman" panose="02020603050405020304" pitchFamily="18" charset="0"/>
            </a:rPr>
            <a:t>Nguồn</a:t>
          </a:r>
          <a:r>
            <a:rPr lang="en-US" sz="2800" b="1" dirty="0">
              <a:solidFill>
                <a:srgbClr val="0033CC"/>
              </a:solidFill>
              <a:latin typeface="Times New Roman" panose="02020603050405020304" pitchFamily="18" charset="0"/>
              <a:cs typeface="Times New Roman" panose="02020603050405020304" pitchFamily="18" charset="0"/>
            </a:rPr>
            <a:t> </a:t>
          </a:r>
          <a:r>
            <a:rPr lang="en-US" sz="2800" b="1" dirty="0" err="1">
              <a:solidFill>
                <a:srgbClr val="0033CC"/>
              </a:solidFill>
              <a:latin typeface="Times New Roman" panose="02020603050405020304" pitchFamily="18" charset="0"/>
              <a:cs typeface="Times New Roman" panose="02020603050405020304" pitchFamily="18" charset="0"/>
            </a:rPr>
            <a:t>gốc</a:t>
          </a:r>
          <a:endParaRPr lang="en-US" sz="2800" b="1" dirty="0">
            <a:solidFill>
              <a:srgbClr val="0033CC"/>
            </a:solidFill>
            <a:latin typeface="Times New Roman" panose="02020603050405020304" pitchFamily="18" charset="0"/>
            <a:cs typeface="Times New Roman" panose="02020603050405020304" pitchFamily="18" charset="0"/>
          </a:endParaRPr>
        </a:p>
      </dgm:t>
    </dgm:pt>
    <dgm:pt modelId="{5AC26F19-146B-4426-8E97-5A448ABC3F0B}" type="parTrans" cxnId="{BE1CF25B-9526-4463-9FDB-25EA5A8DE0AE}">
      <dgm:prSet/>
      <dgm:spPr/>
      <dgm:t>
        <a:bodyPr/>
        <a:lstStyle/>
        <a:p>
          <a:pPr>
            <a:lnSpc>
              <a:spcPct val="120000"/>
            </a:lnSpc>
          </a:pPr>
          <a:endParaRPr lang="en-US" sz="2800"/>
        </a:p>
      </dgm:t>
    </dgm:pt>
    <dgm:pt modelId="{51BEB456-AEA2-435E-98AD-9C0A33C201AF}" type="sibTrans" cxnId="{BE1CF25B-9526-4463-9FDB-25EA5A8DE0AE}">
      <dgm:prSet/>
      <dgm:spPr/>
      <dgm:t>
        <a:bodyPr/>
        <a:lstStyle/>
        <a:p>
          <a:pPr>
            <a:lnSpc>
              <a:spcPct val="120000"/>
            </a:lnSpc>
          </a:pPr>
          <a:endParaRPr lang="en-US" sz="2800"/>
        </a:p>
      </dgm:t>
    </dgm:pt>
    <dgm:pt modelId="{0C95DDB3-69DA-4363-85BB-4EDECFCEC4E6}">
      <dgm:prSet phldrT="[Text]" custT="1"/>
      <dgm:spPr>
        <a:solidFill>
          <a:schemeClr val="bg1"/>
        </a:solidFill>
        <a:ln>
          <a:solidFill>
            <a:srgbClr val="FF0000"/>
          </a:solidFill>
        </a:ln>
      </dgm:spPr>
      <dgm:t>
        <a:bodyPr/>
        <a:lstStyle/>
        <a:p>
          <a:pPr>
            <a:lnSpc>
              <a:spcPct val="120000"/>
            </a:lnSpc>
          </a:pPr>
          <a:r>
            <a:rPr lang="en-US" sz="2800" b="1" dirty="0" err="1">
              <a:solidFill>
                <a:srgbClr val="D60093"/>
              </a:solidFill>
              <a:latin typeface="+mj-lt"/>
              <a:cs typeface="Times New Roman" panose="02020603050405020304" pitchFamily="18" charset="0"/>
            </a:rPr>
            <a:t>Tự</a:t>
          </a:r>
          <a:r>
            <a:rPr lang="en-US" sz="2800" b="1" dirty="0">
              <a:solidFill>
                <a:srgbClr val="D60093"/>
              </a:solidFill>
              <a:latin typeface="+mj-lt"/>
              <a:cs typeface="Times New Roman" panose="02020603050405020304" pitchFamily="18" charset="0"/>
            </a:rPr>
            <a:t> </a:t>
          </a:r>
          <a:r>
            <a:rPr lang="en-US" sz="2800" b="1" dirty="0" err="1">
              <a:solidFill>
                <a:srgbClr val="D60093"/>
              </a:solidFill>
              <a:latin typeface="+mj-lt"/>
              <a:cs typeface="Times New Roman" panose="02020603050405020304" pitchFamily="18" charset="0"/>
            </a:rPr>
            <a:t>nhiên</a:t>
          </a:r>
          <a:endParaRPr lang="en-US" sz="2800" b="1" dirty="0">
            <a:solidFill>
              <a:srgbClr val="D60093"/>
            </a:solidFill>
            <a:latin typeface="+mj-lt"/>
            <a:cs typeface="Times New Roman" panose="02020603050405020304" pitchFamily="18" charset="0"/>
          </a:endParaRPr>
        </a:p>
      </dgm:t>
    </dgm:pt>
    <dgm:pt modelId="{D6178B7C-6611-472A-A8A8-7BFAB3E1972A}" type="parTrans" cxnId="{A9F5BE0E-A0B3-4D1C-BF20-2AC68E62705C}">
      <dgm:prSet custT="1"/>
      <dgm:spPr>
        <a:ln>
          <a:solidFill>
            <a:srgbClr val="FF0000"/>
          </a:solidFill>
        </a:ln>
      </dgm:spPr>
      <dgm:t>
        <a:bodyPr/>
        <a:lstStyle/>
        <a:p>
          <a:pPr>
            <a:lnSpc>
              <a:spcPct val="120000"/>
            </a:lnSpc>
          </a:pPr>
          <a:endParaRPr lang="en-US" sz="2800"/>
        </a:p>
      </dgm:t>
    </dgm:pt>
    <dgm:pt modelId="{9D96C052-CD46-418F-B354-B692E91B5B80}" type="sibTrans" cxnId="{A9F5BE0E-A0B3-4D1C-BF20-2AC68E62705C}">
      <dgm:prSet/>
      <dgm:spPr/>
      <dgm:t>
        <a:bodyPr/>
        <a:lstStyle/>
        <a:p>
          <a:pPr>
            <a:lnSpc>
              <a:spcPct val="120000"/>
            </a:lnSpc>
          </a:pPr>
          <a:endParaRPr lang="en-US" sz="2800"/>
        </a:p>
      </dgm:t>
    </dgm:pt>
    <dgm:pt modelId="{8862CC15-814E-4A21-82A1-A70AB04A28AF}">
      <dgm:prSet phldrT="[Text]" custT="1"/>
      <dgm:spPr>
        <a:solidFill>
          <a:schemeClr val="bg1"/>
        </a:solidFill>
        <a:ln>
          <a:solidFill>
            <a:srgbClr val="FF0000"/>
          </a:solidFill>
        </a:ln>
      </dgm:spPr>
      <dgm:t>
        <a:bodyPr/>
        <a:lstStyle/>
        <a:p>
          <a:pPr>
            <a:lnSpc>
              <a:spcPct val="120000"/>
            </a:lnSpc>
          </a:pPr>
          <a:r>
            <a:rPr lang="en-US" sz="2800" b="0" dirty="0" err="1">
              <a:solidFill>
                <a:srgbClr val="000000"/>
              </a:solidFill>
              <a:latin typeface="+mj-lt"/>
              <a:cs typeface="Times New Roman" panose="02020603050405020304" pitchFamily="18" charset="0"/>
            </a:rPr>
            <a:t>Sự</a:t>
          </a:r>
          <a:r>
            <a:rPr lang="en-US" sz="2800" b="0" dirty="0">
              <a:solidFill>
                <a:srgbClr val="000000"/>
              </a:solidFill>
              <a:latin typeface="+mj-lt"/>
              <a:cs typeface="Times New Roman" panose="02020603050405020304" pitchFamily="18" charset="0"/>
            </a:rPr>
            <a:t> </a:t>
          </a:r>
          <a:r>
            <a:rPr lang="en-US" sz="2800" b="0" dirty="0" err="1">
              <a:solidFill>
                <a:srgbClr val="000000"/>
              </a:solidFill>
              <a:latin typeface="+mj-lt"/>
              <a:cs typeface="Times New Roman" panose="02020603050405020304" pitchFamily="18" charset="0"/>
            </a:rPr>
            <a:t>xuất</a:t>
          </a:r>
          <a:r>
            <a:rPr lang="en-US" sz="2800" b="0" dirty="0">
              <a:solidFill>
                <a:srgbClr val="000000"/>
              </a:solidFill>
              <a:latin typeface="+mj-lt"/>
              <a:cs typeface="Times New Roman" panose="02020603050405020304" pitchFamily="18" charset="0"/>
            </a:rPr>
            <a:t> </a:t>
          </a:r>
          <a:r>
            <a:rPr lang="en-US" sz="2800" b="0" dirty="0" err="1">
              <a:solidFill>
                <a:srgbClr val="000000"/>
              </a:solidFill>
              <a:latin typeface="+mj-lt"/>
              <a:cs typeface="Times New Roman" panose="02020603050405020304" pitchFamily="18" charset="0"/>
            </a:rPr>
            <a:t>hiện</a:t>
          </a:r>
          <a:r>
            <a:rPr lang="en-US" sz="2800" b="0" dirty="0">
              <a:solidFill>
                <a:srgbClr val="000000"/>
              </a:solidFill>
              <a:latin typeface="+mj-lt"/>
              <a:cs typeface="Times New Roman" panose="02020603050405020304" pitchFamily="18" charset="0"/>
            </a:rPr>
            <a:t> con </a:t>
          </a:r>
          <a:r>
            <a:rPr lang="en-US" sz="2800" b="0" dirty="0" err="1">
              <a:solidFill>
                <a:srgbClr val="000000"/>
              </a:solidFill>
              <a:latin typeface="+mj-lt"/>
              <a:cs typeface="Times New Roman" panose="02020603050405020304" pitchFamily="18" charset="0"/>
            </a:rPr>
            <a:t>người</a:t>
          </a:r>
          <a:r>
            <a:rPr lang="en-US" sz="2800" b="0" dirty="0">
              <a:solidFill>
                <a:srgbClr val="000000"/>
              </a:solidFill>
              <a:latin typeface="+mj-lt"/>
              <a:cs typeface="Times New Roman" panose="02020603050405020304" pitchFamily="18" charset="0"/>
            </a:rPr>
            <a:t> </a:t>
          </a:r>
          <a:r>
            <a:rPr lang="en-US" sz="2800" b="0" dirty="0" err="1">
              <a:solidFill>
                <a:srgbClr val="000000"/>
              </a:solidFill>
              <a:latin typeface="+mj-lt"/>
              <a:cs typeface="Times New Roman" panose="02020603050405020304" pitchFamily="18" charset="0"/>
            </a:rPr>
            <a:t>và</a:t>
          </a:r>
          <a:r>
            <a:rPr lang="en-US" sz="2800" b="0" dirty="0">
              <a:solidFill>
                <a:srgbClr val="000000"/>
              </a:solidFill>
              <a:latin typeface="+mj-lt"/>
              <a:cs typeface="Times New Roman" panose="02020603050405020304" pitchFamily="18" charset="0"/>
            </a:rPr>
            <a:t> </a:t>
          </a:r>
          <a:r>
            <a:rPr lang="en-US" sz="2800" b="0" dirty="0" err="1">
              <a:solidFill>
                <a:srgbClr val="000000"/>
              </a:solidFill>
              <a:latin typeface="+mj-lt"/>
              <a:cs typeface="Times New Roman" panose="02020603050405020304" pitchFamily="18" charset="0"/>
            </a:rPr>
            <a:t>hình</a:t>
          </a:r>
          <a:r>
            <a:rPr lang="en-US" sz="2800" b="0" dirty="0">
              <a:solidFill>
                <a:srgbClr val="000000"/>
              </a:solidFill>
              <a:latin typeface="+mj-lt"/>
              <a:cs typeface="Times New Roman" panose="02020603050405020304" pitchFamily="18" charset="0"/>
            </a:rPr>
            <a:t> </a:t>
          </a:r>
          <a:r>
            <a:rPr lang="en-US" sz="2800" b="0" dirty="0" err="1">
              <a:solidFill>
                <a:srgbClr val="000000"/>
              </a:solidFill>
              <a:latin typeface="+mj-lt"/>
              <a:cs typeface="Times New Roman" panose="02020603050405020304" pitchFamily="18" charset="0"/>
            </a:rPr>
            <a:t>thành</a:t>
          </a:r>
          <a:r>
            <a:rPr lang="en-US" sz="2800" b="0" dirty="0">
              <a:solidFill>
                <a:srgbClr val="000000"/>
              </a:solidFill>
              <a:latin typeface="+mj-lt"/>
              <a:cs typeface="Times New Roman" panose="02020603050405020304" pitchFamily="18" charset="0"/>
            </a:rPr>
            <a:t> </a:t>
          </a:r>
          <a:r>
            <a:rPr lang="en-US" sz="2800" b="0" dirty="0" err="1">
              <a:solidFill>
                <a:srgbClr val="FF0000"/>
              </a:solidFill>
              <a:latin typeface="+mj-lt"/>
              <a:cs typeface="Times New Roman" panose="02020603050405020304" pitchFamily="18" charset="0"/>
            </a:rPr>
            <a:t>bộ</a:t>
          </a:r>
          <a:r>
            <a:rPr lang="en-US" sz="2800" b="0" dirty="0">
              <a:solidFill>
                <a:srgbClr val="FF0000"/>
              </a:solidFill>
              <a:latin typeface="+mj-lt"/>
              <a:cs typeface="Times New Roman" panose="02020603050405020304" pitchFamily="18" charset="0"/>
            </a:rPr>
            <a:t> </a:t>
          </a:r>
          <a:r>
            <a:rPr lang="en-US" sz="2800" b="0" dirty="0" err="1">
              <a:solidFill>
                <a:srgbClr val="FF0000"/>
              </a:solidFill>
              <a:latin typeface="+mj-lt"/>
              <a:cs typeface="Times New Roman" panose="02020603050405020304" pitchFamily="18" charset="0"/>
            </a:rPr>
            <a:t>óc</a:t>
          </a:r>
          <a:r>
            <a:rPr lang="en-US" sz="2800" b="0" dirty="0">
              <a:solidFill>
                <a:srgbClr val="FF0000"/>
              </a:solidFill>
              <a:latin typeface="+mj-lt"/>
              <a:cs typeface="Times New Roman" panose="02020603050405020304" pitchFamily="18" charset="0"/>
            </a:rPr>
            <a:t> </a:t>
          </a:r>
          <a:r>
            <a:rPr lang="en-US" sz="2800" b="0" dirty="0" err="1">
              <a:solidFill>
                <a:srgbClr val="FF0000"/>
              </a:solidFill>
              <a:latin typeface="+mj-lt"/>
              <a:cs typeface="Times New Roman" panose="02020603050405020304" pitchFamily="18" charset="0"/>
            </a:rPr>
            <a:t>của</a:t>
          </a:r>
          <a:r>
            <a:rPr lang="en-US" sz="2800" b="0" dirty="0">
              <a:solidFill>
                <a:srgbClr val="FF0000"/>
              </a:solidFill>
              <a:latin typeface="+mj-lt"/>
              <a:cs typeface="Times New Roman" panose="02020603050405020304" pitchFamily="18" charset="0"/>
            </a:rPr>
            <a:t> con </a:t>
          </a:r>
          <a:r>
            <a:rPr lang="en-US" sz="2800" b="0" dirty="0" err="1">
              <a:solidFill>
                <a:srgbClr val="FF0000"/>
              </a:solidFill>
              <a:latin typeface="+mj-lt"/>
              <a:cs typeface="Times New Roman" panose="02020603050405020304" pitchFamily="18" charset="0"/>
            </a:rPr>
            <a:t>người</a:t>
          </a:r>
          <a:r>
            <a:rPr lang="en-US" sz="2800" b="0" dirty="0">
              <a:solidFill>
                <a:srgbClr val="FF0000"/>
              </a:solidFill>
              <a:latin typeface="+mj-lt"/>
              <a:cs typeface="Times New Roman" panose="02020603050405020304" pitchFamily="18" charset="0"/>
            </a:rPr>
            <a:t> </a:t>
          </a:r>
          <a:r>
            <a:rPr lang="en-US" sz="2800" b="0" dirty="0" err="1">
              <a:solidFill>
                <a:srgbClr val="000000"/>
              </a:solidFill>
              <a:latin typeface="+mj-lt"/>
              <a:cs typeface="Times New Roman" panose="02020603050405020304" pitchFamily="18" charset="0"/>
            </a:rPr>
            <a:t>có</a:t>
          </a:r>
          <a:r>
            <a:rPr lang="en-US" sz="2800" b="0" dirty="0">
              <a:solidFill>
                <a:srgbClr val="000000"/>
              </a:solidFill>
              <a:latin typeface="+mj-lt"/>
              <a:cs typeface="Times New Roman" panose="02020603050405020304" pitchFamily="18" charset="0"/>
            </a:rPr>
            <a:t> </a:t>
          </a:r>
          <a:r>
            <a:rPr lang="en-US" sz="2800" b="0" dirty="0" err="1">
              <a:solidFill>
                <a:srgbClr val="000000"/>
              </a:solidFill>
              <a:latin typeface="+mj-lt"/>
              <a:cs typeface="Times New Roman" panose="02020603050405020304" pitchFamily="18" charset="0"/>
            </a:rPr>
            <a:t>năng</a:t>
          </a:r>
          <a:r>
            <a:rPr lang="en-US" sz="2800" b="0" dirty="0">
              <a:solidFill>
                <a:srgbClr val="000000"/>
              </a:solidFill>
              <a:latin typeface="+mj-lt"/>
              <a:cs typeface="Times New Roman" panose="02020603050405020304" pitchFamily="18" charset="0"/>
            </a:rPr>
            <a:t> </a:t>
          </a:r>
          <a:r>
            <a:rPr lang="en-US" sz="2800" b="0" dirty="0" err="1">
              <a:solidFill>
                <a:srgbClr val="000000"/>
              </a:solidFill>
              <a:latin typeface="+mj-lt"/>
              <a:cs typeface="Times New Roman" panose="02020603050405020304" pitchFamily="18" charset="0"/>
            </a:rPr>
            <a:t>lực</a:t>
          </a:r>
          <a:r>
            <a:rPr lang="en-US" sz="2800" b="0" dirty="0">
              <a:solidFill>
                <a:srgbClr val="000000"/>
              </a:solidFill>
              <a:latin typeface="+mj-lt"/>
              <a:cs typeface="Times New Roman" panose="02020603050405020304" pitchFamily="18" charset="0"/>
            </a:rPr>
            <a:t> </a:t>
          </a:r>
          <a:r>
            <a:rPr lang="en-US" sz="2800" b="0" dirty="0" err="1">
              <a:solidFill>
                <a:srgbClr val="000000"/>
              </a:solidFill>
              <a:latin typeface="+mj-lt"/>
              <a:cs typeface="Times New Roman" panose="02020603050405020304" pitchFamily="18" charset="0"/>
            </a:rPr>
            <a:t>phản</a:t>
          </a:r>
          <a:r>
            <a:rPr lang="en-US" sz="2800" b="0" dirty="0">
              <a:solidFill>
                <a:srgbClr val="000000"/>
              </a:solidFill>
              <a:latin typeface="+mj-lt"/>
              <a:cs typeface="Times New Roman" panose="02020603050405020304" pitchFamily="18" charset="0"/>
            </a:rPr>
            <a:t> </a:t>
          </a:r>
          <a:r>
            <a:rPr lang="en-US" sz="2800" b="0" dirty="0" err="1">
              <a:solidFill>
                <a:srgbClr val="000000"/>
              </a:solidFill>
              <a:latin typeface="+mj-lt"/>
              <a:cs typeface="Times New Roman" panose="02020603050405020304" pitchFamily="18" charset="0"/>
            </a:rPr>
            <a:t>ánh</a:t>
          </a:r>
          <a:r>
            <a:rPr lang="en-US" sz="2800" b="0" dirty="0">
              <a:solidFill>
                <a:srgbClr val="000000"/>
              </a:solidFill>
              <a:latin typeface="+mj-lt"/>
              <a:cs typeface="Times New Roman" panose="02020603050405020304" pitchFamily="18" charset="0"/>
            </a:rPr>
            <a:t> HTKQ</a:t>
          </a:r>
        </a:p>
      </dgm:t>
    </dgm:pt>
    <dgm:pt modelId="{03CF05A6-5025-4925-9710-8F23A5150186}" type="parTrans" cxnId="{5350C73E-19F9-4F4B-9DD0-936B58E33DE5}">
      <dgm:prSet custT="1"/>
      <dgm:spPr>
        <a:ln>
          <a:solidFill>
            <a:srgbClr val="FF0000"/>
          </a:solidFill>
        </a:ln>
      </dgm:spPr>
      <dgm:t>
        <a:bodyPr/>
        <a:lstStyle/>
        <a:p>
          <a:pPr>
            <a:lnSpc>
              <a:spcPct val="120000"/>
            </a:lnSpc>
          </a:pPr>
          <a:endParaRPr lang="en-US" sz="2800"/>
        </a:p>
      </dgm:t>
    </dgm:pt>
    <dgm:pt modelId="{731E8DDC-A869-4479-B655-F7B5A87DFE77}" type="sibTrans" cxnId="{5350C73E-19F9-4F4B-9DD0-936B58E33DE5}">
      <dgm:prSet/>
      <dgm:spPr/>
      <dgm:t>
        <a:bodyPr/>
        <a:lstStyle/>
        <a:p>
          <a:pPr>
            <a:lnSpc>
              <a:spcPct val="120000"/>
            </a:lnSpc>
          </a:pPr>
          <a:endParaRPr lang="en-US" sz="2800"/>
        </a:p>
      </dgm:t>
    </dgm:pt>
    <dgm:pt modelId="{1D185ACF-58D6-4F88-819A-35C8C8DB4710}">
      <dgm:prSet phldrT="[Text]" custT="1"/>
      <dgm:spPr>
        <a:solidFill>
          <a:schemeClr val="bg1"/>
        </a:solidFill>
        <a:ln>
          <a:solidFill>
            <a:srgbClr val="FF0000"/>
          </a:solidFill>
        </a:ln>
      </dgm:spPr>
      <dgm:t>
        <a:bodyPr/>
        <a:lstStyle/>
        <a:p>
          <a:pPr>
            <a:lnSpc>
              <a:spcPct val="120000"/>
            </a:lnSpc>
          </a:pPr>
          <a:r>
            <a:rPr lang="en-US" sz="2800" b="1" dirty="0" err="1">
              <a:solidFill>
                <a:srgbClr val="D60093"/>
              </a:solidFill>
              <a:latin typeface="+mj-lt"/>
              <a:cs typeface="Times New Roman" panose="02020603050405020304" pitchFamily="18" charset="0"/>
            </a:rPr>
            <a:t>Xã</a:t>
          </a:r>
          <a:r>
            <a:rPr lang="en-US" sz="2800" b="1" dirty="0">
              <a:solidFill>
                <a:srgbClr val="D60093"/>
              </a:solidFill>
              <a:latin typeface="+mj-lt"/>
              <a:cs typeface="Times New Roman" panose="02020603050405020304" pitchFamily="18" charset="0"/>
            </a:rPr>
            <a:t> </a:t>
          </a:r>
          <a:r>
            <a:rPr lang="en-US" sz="2800" b="1" dirty="0" err="1">
              <a:solidFill>
                <a:srgbClr val="D60093"/>
              </a:solidFill>
              <a:latin typeface="+mj-lt"/>
              <a:cs typeface="Times New Roman" panose="02020603050405020304" pitchFamily="18" charset="0"/>
            </a:rPr>
            <a:t>hội</a:t>
          </a:r>
          <a:endParaRPr lang="en-US" sz="2800" b="1" dirty="0">
            <a:solidFill>
              <a:srgbClr val="D60093"/>
            </a:solidFill>
            <a:latin typeface="+mj-lt"/>
            <a:cs typeface="Times New Roman" panose="02020603050405020304" pitchFamily="18" charset="0"/>
          </a:endParaRPr>
        </a:p>
      </dgm:t>
    </dgm:pt>
    <dgm:pt modelId="{93931979-9519-4468-B222-F334983F202A}" type="parTrans" cxnId="{DB0C5B4D-CE1B-4476-9BFD-13D276AF0A75}">
      <dgm:prSet custT="1"/>
      <dgm:spPr>
        <a:ln>
          <a:solidFill>
            <a:srgbClr val="FF0000"/>
          </a:solidFill>
        </a:ln>
      </dgm:spPr>
      <dgm:t>
        <a:bodyPr/>
        <a:lstStyle/>
        <a:p>
          <a:pPr>
            <a:lnSpc>
              <a:spcPct val="120000"/>
            </a:lnSpc>
          </a:pPr>
          <a:endParaRPr lang="en-US" sz="2800"/>
        </a:p>
      </dgm:t>
    </dgm:pt>
    <dgm:pt modelId="{B4B3B919-4E63-46E5-9B5D-7DE0C63D52D6}" type="sibTrans" cxnId="{DB0C5B4D-CE1B-4476-9BFD-13D276AF0A75}">
      <dgm:prSet/>
      <dgm:spPr/>
      <dgm:t>
        <a:bodyPr/>
        <a:lstStyle/>
        <a:p>
          <a:pPr>
            <a:lnSpc>
              <a:spcPct val="120000"/>
            </a:lnSpc>
          </a:pPr>
          <a:endParaRPr lang="en-US" sz="2800"/>
        </a:p>
      </dgm:t>
    </dgm:pt>
    <dgm:pt modelId="{92A74105-7169-4D65-B26D-5DB7AF1CFE3E}">
      <dgm:prSet phldrT="[Text]" custT="1"/>
      <dgm:spPr>
        <a:solidFill>
          <a:schemeClr val="bg1"/>
        </a:solidFill>
        <a:ln>
          <a:solidFill>
            <a:srgbClr val="FF0000"/>
          </a:solidFill>
        </a:ln>
      </dgm:spPr>
      <dgm:t>
        <a:bodyPr/>
        <a:lstStyle/>
        <a:p>
          <a:pPr>
            <a:lnSpc>
              <a:spcPct val="120000"/>
            </a:lnSpc>
          </a:pPr>
          <a:r>
            <a:rPr lang="en-US" sz="2800" b="0" dirty="0">
              <a:solidFill>
                <a:srgbClr val="000000"/>
              </a:solidFill>
              <a:latin typeface="+mj-lt"/>
              <a:cs typeface="Times New Roman" panose="02020603050405020304" pitchFamily="18" charset="0"/>
            </a:rPr>
            <a:t>Lao </a:t>
          </a:r>
          <a:r>
            <a:rPr lang="en-US" sz="2800" b="0" dirty="0" err="1">
              <a:solidFill>
                <a:srgbClr val="000000"/>
              </a:solidFill>
              <a:latin typeface="+mj-lt"/>
              <a:cs typeface="Times New Roman" panose="02020603050405020304" pitchFamily="18" charset="0"/>
            </a:rPr>
            <a:t>động</a:t>
          </a:r>
          <a:r>
            <a:rPr lang="en-US" sz="2800" b="0" dirty="0">
              <a:solidFill>
                <a:srgbClr val="000000"/>
              </a:solidFill>
              <a:latin typeface="+mj-lt"/>
              <a:cs typeface="Times New Roman" panose="02020603050405020304" pitchFamily="18" charset="0"/>
            </a:rPr>
            <a:t> </a:t>
          </a:r>
          <a:r>
            <a:rPr lang="en-US" sz="2800" b="0" dirty="0" err="1">
              <a:solidFill>
                <a:srgbClr val="000000"/>
              </a:solidFill>
              <a:latin typeface="+mj-lt"/>
              <a:cs typeface="Times New Roman" panose="02020603050405020304" pitchFamily="18" charset="0"/>
            </a:rPr>
            <a:t>và</a:t>
          </a:r>
          <a:r>
            <a:rPr lang="en-US" sz="2800" b="0" dirty="0">
              <a:solidFill>
                <a:srgbClr val="000000"/>
              </a:solidFill>
              <a:latin typeface="+mj-lt"/>
              <a:cs typeface="Times New Roman" panose="02020603050405020304" pitchFamily="18" charset="0"/>
            </a:rPr>
            <a:t> </a:t>
          </a:r>
          <a:r>
            <a:rPr lang="en-US" sz="2800" b="0" dirty="0" err="1">
              <a:solidFill>
                <a:srgbClr val="000000"/>
              </a:solidFill>
              <a:latin typeface="+mj-lt"/>
              <a:cs typeface="Times New Roman" panose="02020603050405020304" pitchFamily="18" charset="0"/>
            </a:rPr>
            <a:t>ngôn</a:t>
          </a:r>
          <a:r>
            <a:rPr lang="en-US" sz="2800" b="0" dirty="0">
              <a:solidFill>
                <a:srgbClr val="000000"/>
              </a:solidFill>
              <a:latin typeface="+mj-lt"/>
              <a:cs typeface="Times New Roman" panose="02020603050405020304" pitchFamily="18" charset="0"/>
            </a:rPr>
            <a:t> </a:t>
          </a:r>
          <a:r>
            <a:rPr lang="en-US" sz="2800" b="0" dirty="0" err="1">
              <a:solidFill>
                <a:srgbClr val="000000"/>
              </a:solidFill>
              <a:latin typeface="+mj-lt"/>
              <a:cs typeface="Times New Roman" panose="02020603050405020304" pitchFamily="18" charset="0"/>
            </a:rPr>
            <a:t>ngữ</a:t>
          </a:r>
          <a:endParaRPr lang="en-US" sz="2800" b="0" dirty="0">
            <a:solidFill>
              <a:srgbClr val="000000"/>
            </a:solidFill>
            <a:latin typeface="+mj-lt"/>
            <a:cs typeface="Times New Roman" panose="02020603050405020304" pitchFamily="18" charset="0"/>
          </a:endParaRPr>
        </a:p>
      </dgm:t>
    </dgm:pt>
    <dgm:pt modelId="{3D11869F-F77A-47C7-8125-7E2661686EED}" type="parTrans" cxnId="{0FA4CFFA-6F17-415B-BA52-CDA9D01ABCBF}">
      <dgm:prSet custT="1"/>
      <dgm:spPr>
        <a:ln>
          <a:solidFill>
            <a:srgbClr val="FF0000"/>
          </a:solidFill>
        </a:ln>
      </dgm:spPr>
      <dgm:t>
        <a:bodyPr/>
        <a:lstStyle/>
        <a:p>
          <a:pPr>
            <a:lnSpc>
              <a:spcPct val="120000"/>
            </a:lnSpc>
          </a:pPr>
          <a:endParaRPr lang="en-US" sz="2800"/>
        </a:p>
      </dgm:t>
    </dgm:pt>
    <dgm:pt modelId="{9117CB85-2CE5-4A67-AFCB-105467516256}" type="sibTrans" cxnId="{0FA4CFFA-6F17-415B-BA52-CDA9D01ABCBF}">
      <dgm:prSet/>
      <dgm:spPr/>
      <dgm:t>
        <a:bodyPr/>
        <a:lstStyle/>
        <a:p>
          <a:pPr>
            <a:lnSpc>
              <a:spcPct val="120000"/>
            </a:lnSpc>
          </a:pPr>
          <a:endParaRPr lang="en-US" sz="2800"/>
        </a:p>
      </dgm:t>
    </dgm:pt>
    <dgm:pt modelId="{98FE8A7E-D414-4932-9FA1-FBFDC7407826}" type="pres">
      <dgm:prSet presAssocID="{6BB3CF6F-156D-4325-BF16-39EAB18E9DE2}" presName="diagram" presStyleCnt="0">
        <dgm:presLayoutVars>
          <dgm:chPref val="1"/>
          <dgm:dir/>
          <dgm:animOne val="branch"/>
          <dgm:animLvl val="lvl"/>
          <dgm:resizeHandles val="exact"/>
        </dgm:presLayoutVars>
      </dgm:prSet>
      <dgm:spPr/>
      <dgm:t>
        <a:bodyPr/>
        <a:lstStyle/>
        <a:p>
          <a:endParaRPr lang="en-US"/>
        </a:p>
      </dgm:t>
    </dgm:pt>
    <dgm:pt modelId="{A3C43D4A-5B97-4267-A142-4F8FF866311E}" type="pres">
      <dgm:prSet presAssocID="{2F588F34-DD04-407F-887F-B1B4C98F7A0E}" presName="root1" presStyleCnt="0"/>
      <dgm:spPr/>
    </dgm:pt>
    <dgm:pt modelId="{0861965A-2682-42FC-AC9E-69E8288845E3}" type="pres">
      <dgm:prSet presAssocID="{2F588F34-DD04-407F-887F-B1B4C98F7A0E}" presName="LevelOneTextNode" presStyleLbl="node0" presStyleIdx="0" presStyleCnt="1" custScaleY="119782">
        <dgm:presLayoutVars>
          <dgm:chPref val="3"/>
        </dgm:presLayoutVars>
      </dgm:prSet>
      <dgm:spPr/>
      <dgm:t>
        <a:bodyPr/>
        <a:lstStyle/>
        <a:p>
          <a:endParaRPr lang="en-US"/>
        </a:p>
      </dgm:t>
    </dgm:pt>
    <dgm:pt modelId="{B6BFFB17-DDEA-4B2E-A1C4-248CAC81D481}" type="pres">
      <dgm:prSet presAssocID="{2F588F34-DD04-407F-887F-B1B4C98F7A0E}" presName="level2hierChild" presStyleCnt="0"/>
      <dgm:spPr/>
    </dgm:pt>
    <dgm:pt modelId="{16BAF90B-0BD2-405F-B8D4-AD7F63847806}" type="pres">
      <dgm:prSet presAssocID="{D6178B7C-6611-472A-A8A8-7BFAB3E1972A}" presName="conn2-1" presStyleLbl="parChTrans1D2" presStyleIdx="0" presStyleCnt="2"/>
      <dgm:spPr/>
      <dgm:t>
        <a:bodyPr/>
        <a:lstStyle/>
        <a:p>
          <a:endParaRPr lang="en-US"/>
        </a:p>
      </dgm:t>
    </dgm:pt>
    <dgm:pt modelId="{8ECAFBAB-2F4F-4D24-A585-65072BBE12A7}" type="pres">
      <dgm:prSet presAssocID="{D6178B7C-6611-472A-A8A8-7BFAB3E1972A}" presName="connTx" presStyleLbl="parChTrans1D2" presStyleIdx="0" presStyleCnt="2"/>
      <dgm:spPr/>
      <dgm:t>
        <a:bodyPr/>
        <a:lstStyle/>
        <a:p>
          <a:endParaRPr lang="en-US"/>
        </a:p>
      </dgm:t>
    </dgm:pt>
    <dgm:pt modelId="{455E875C-8C4F-4BF8-8836-0AEB821FA0E7}" type="pres">
      <dgm:prSet presAssocID="{0C95DDB3-69DA-4363-85BB-4EDECFCEC4E6}" presName="root2" presStyleCnt="0"/>
      <dgm:spPr/>
    </dgm:pt>
    <dgm:pt modelId="{D0C0D602-2B30-49B4-AF24-A08F9EC7D67E}" type="pres">
      <dgm:prSet presAssocID="{0C95DDB3-69DA-4363-85BB-4EDECFCEC4E6}" presName="LevelTwoTextNode" presStyleLbl="node2" presStyleIdx="0" presStyleCnt="2">
        <dgm:presLayoutVars>
          <dgm:chPref val="3"/>
        </dgm:presLayoutVars>
      </dgm:prSet>
      <dgm:spPr/>
      <dgm:t>
        <a:bodyPr/>
        <a:lstStyle/>
        <a:p>
          <a:endParaRPr lang="en-US"/>
        </a:p>
      </dgm:t>
    </dgm:pt>
    <dgm:pt modelId="{CA86EA2A-6648-476B-9F6A-60313FBAC487}" type="pres">
      <dgm:prSet presAssocID="{0C95DDB3-69DA-4363-85BB-4EDECFCEC4E6}" presName="level3hierChild" presStyleCnt="0"/>
      <dgm:spPr/>
    </dgm:pt>
    <dgm:pt modelId="{0648311A-7BD8-4830-B16E-6876A572E28C}" type="pres">
      <dgm:prSet presAssocID="{03CF05A6-5025-4925-9710-8F23A5150186}" presName="conn2-1" presStyleLbl="parChTrans1D3" presStyleIdx="0" presStyleCnt="2"/>
      <dgm:spPr/>
      <dgm:t>
        <a:bodyPr/>
        <a:lstStyle/>
        <a:p>
          <a:endParaRPr lang="en-US"/>
        </a:p>
      </dgm:t>
    </dgm:pt>
    <dgm:pt modelId="{8CF8722C-5897-43B0-BE13-A90C59D9815F}" type="pres">
      <dgm:prSet presAssocID="{03CF05A6-5025-4925-9710-8F23A5150186}" presName="connTx" presStyleLbl="parChTrans1D3" presStyleIdx="0" presStyleCnt="2"/>
      <dgm:spPr/>
      <dgm:t>
        <a:bodyPr/>
        <a:lstStyle/>
        <a:p>
          <a:endParaRPr lang="en-US"/>
        </a:p>
      </dgm:t>
    </dgm:pt>
    <dgm:pt modelId="{A230D972-D062-490E-89FD-25A437462226}" type="pres">
      <dgm:prSet presAssocID="{8862CC15-814E-4A21-82A1-A70AB04A28AF}" presName="root2" presStyleCnt="0"/>
      <dgm:spPr/>
    </dgm:pt>
    <dgm:pt modelId="{FD294C9A-744F-4EA2-93A9-3386047E403C}" type="pres">
      <dgm:prSet presAssocID="{8862CC15-814E-4A21-82A1-A70AB04A28AF}" presName="LevelTwoTextNode" presStyleLbl="node3" presStyleIdx="0" presStyleCnt="2" custScaleX="300584" custScaleY="206208">
        <dgm:presLayoutVars>
          <dgm:chPref val="3"/>
        </dgm:presLayoutVars>
      </dgm:prSet>
      <dgm:spPr/>
      <dgm:t>
        <a:bodyPr/>
        <a:lstStyle/>
        <a:p>
          <a:endParaRPr lang="en-US"/>
        </a:p>
      </dgm:t>
    </dgm:pt>
    <dgm:pt modelId="{80DECA1D-AB63-4420-AE76-29022BC566E2}" type="pres">
      <dgm:prSet presAssocID="{8862CC15-814E-4A21-82A1-A70AB04A28AF}" presName="level3hierChild" presStyleCnt="0"/>
      <dgm:spPr/>
    </dgm:pt>
    <dgm:pt modelId="{B9A08839-B77C-4260-915D-D92494535136}" type="pres">
      <dgm:prSet presAssocID="{93931979-9519-4468-B222-F334983F202A}" presName="conn2-1" presStyleLbl="parChTrans1D2" presStyleIdx="1" presStyleCnt="2"/>
      <dgm:spPr/>
      <dgm:t>
        <a:bodyPr/>
        <a:lstStyle/>
        <a:p>
          <a:endParaRPr lang="en-US"/>
        </a:p>
      </dgm:t>
    </dgm:pt>
    <dgm:pt modelId="{08378721-CF5F-4FC7-9409-A4D8A27825E2}" type="pres">
      <dgm:prSet presAssocID="{93931979-9519-4468-B222-F334983F202A}" presName="connTx" presStyleLbl="parChTrans1D2" presStyleIdx="1" presStyleCnt="2"/>
      <dgm:spPr/>
      <dgm:t>
        <a:bodyPr/>
        <a:lstStyle/>
        <a:p>
          <a:endParaRPr lang="en-US"/>
        </a:p>
      </dgm:t>
    </dgm:pt>
    <dgm:pt modelId="{7827C428-DBA9-45AF-B04E-0ECCF420844F}" type="pres">
      <dgm:prSet presAssocID="{1D185ACF-58D6-4F88-819A-35C8C8DB4710}" presName="root2" presStyleCnt="0"/>
      <dgm:spPr/>
    </dgm:pt>
    <dgm:pt modelId="{6241B2C2-2301-4438-99FC-CD7D468091FE}" type="pres">
      <dgm:prSet presAssocID="{1D185ACF-58D6-4F88-819A-35C8C8DB4710}" presName="LevelTwoTextNode" presStyleLbl="node2" presStyleIdx="1" presStyleCnt="2">
        <dgm:presLayoutVars>
          <dgm:chPref val="3"/>
        </dgm:presLayoutVars>
      </dgm:prSet>
      <dgm:spPr/>
      <dgm:t>
        <a:bodyPr/>
        <a:lstStyle/>
        <a:p>
          <a:endParaRPr lang="en-US"/>
        </a:p>
      </dgm:t>
    </dgm:pt>
    <dgm:pt modelId="{95AD3F76-C6A4-46EF-8660-4E8F5F636657}" type="pres">
      <dgm:prSet presAssocID="{1D185ACF-58D6-4F88-819A-35C8C8DB4710}" presName="level3hierChild" presStyleCnt="0"/>
      <dgm:spPr/>
    </dgm:pt>
    <dgm:pt modelId="{DF15E56E-D249-4F53-BE16-7D37B1F4AFB7}" type="pres">
      <dgm:prSet presAssocID="{3D11869F-F77A-47C7-8125-7E2661686EED}" presName="conn2-1" presStyleLbl="parChTrans1D3" presStyleIdx="1" presStyleCnt="2"/>
      <dgm:spPr/>
      <dgm:t>
        <a:bodyPr/>
        <a:lstStyle/>
        <a:p>
          <a:endParaRPr lang="en-US"/>
        </a:p>
      </dgm:t>
    </dgm:pt>
    <dgm:pt modelId="{6FBC7410-3D96-472E-BDDF-5C56D8E14E2C}" type="pres">
      <dgm:prSet presAssocID="{3D11869F-F77A-47C7-8125-7E2661686EED}" presName="connTx" presStyleLbl="parChTrans1D3" presStyleIdx="1" presStyleCnt="2"/>
      <dgm:spPr/>
      <dgm:t>
        <a:bodyPr/>
        <a:lstStyle/>
        <a:p>
          <a:endParaRPr lang="en-US"/>
        </a:p>
      </dgm:t>
    </dgm:pt>
    <dgm:pt modelId="{37C69801-8D4D-487B-8556-13C404BB8E1D}" type="pres">
      <dgm:prSet presAssocID="{92A74105-7169-4D65-B26D-5DB7AF1CFE3E}" presName="root2" presStyleCnt="0"/>
      <dgm:spPr/>
    </dgm:pt>
    <dgm:pt modelId="{F3FEE14A-4303-4500-B115-BD653AA85D10}" type="pres">
      <dgm:prSet presAssocID="{92A74105-7169-4D65-B26D-5DB7AF1CFE3E}" presName="LevelTwoTextNode" presStyleLbl="node3" presStyleIdx="1" presStyleCnt="2" custScaleX="300584" custScaleY="206208">
        <dgm:presLayoutVars>
          <dgm:chPref val="3"/>
        </dgm:presLayoutVars>
      </dgm:prSet>
      <dgm:spPr/>
      <dgm:t>
        <a:bodyPr/>
        <a:lstStyle/>
        <a:p>
          <a:endParaRPr lang="en-US"/>
        </a:p>
      </dgm:t>
    </dgm:pt>
    <dgm:pt modelId="{212C09E5-B58C-4F4F-BC82-AC313DB1052F}" type="pres">
      <dgm:prSet presAssocID="{92A74105-7169-4D65-B26D-5DB7AF1CFE3E}" presName="level3hierChild" presStyleCnt="0"/>
      <dgm:spPr/>
    </dgm:pt>
  </dgm:ptLst>
  <dgm:cxnLst>
    <dgm:cxn modelId="{08211109-0956-4EE8-B237-9C7357660D1F}" type="presOf" srcId="{2F588F34-DD04-407F-887F-B1B4C98F7A0E}" destId="{0861965A-2682-42FC-AC9E-69E8288845E3}" srcOrd="0" destOrd="0" presId="urn:microsoft.com/office/officeart/2005/8/layout/hierarchy2"/>
    <dgm:cxn modelId="{25FE5894-EF10-4CD1-8322-5AEB39F18B5B}" type="presOf" srcId="{8862CC15-814E-4A21-82A1-A70AB04A28AF}" destId="{FD294C9A-744F-4EA2-93A9-3386047E403C}" srcOrd="0" destOrd="0" presId="urn:microsoft.com/office/officeart/2005/8/layout/hierarchy2"/>
    <dgm:cxn modelId="{BE1CF25B-9526-4463-9FDB-25EA5A8DE0AE}" srcId="{6BB3CF6F-156D-4325-BF16-39EAB18E9DE2}" destId="{2F588F34-DD04-407F-887F-B1B4C98F7A0E}" srcOrd="0" destOrd="0" parTransId="{5AC26F19-146B-4426-8E97-5A448ABC3F0B}" sibTransId="{51BEB456-AEA2-435E-98AD-9C0A33C201AF}"/>
    <dgm:cxn modelId="{5350C73E-19F9-4F4B-9DD0-936B58E33DE5}" srcId="{0C95DDB3-69DA-4363-85BB-4EDECFCEC4E6}" destId="{8862CC15-814E-4A21-82A1-A70AB04A28AF}" srcOrd="0" destOrd="0" parTransId="{03CF05A6-5025-4925-9710-8F23A5150186}" sibTransId="{731E8DDC-A869-4479-B655-F7B5A87DFE77}"/>
    <dgm:cxn modelId="{01D3931A-2331-4C74-88D0-DFE89B13F01C}" type="presOf" srcId="{03CF05A6-5025-4925-9710-8F23A5150186}" destId="{0648311A-7BD8-4830-B16E-6876A572E28C}" srcOrd="0" destOrd="0" presId="urn:microsoft.com/office/officeart/2005/8/layout/hierarchy2"/>
    <dgm:cxn modelId="{F0F9E1B8-7247-4F45-AB6D-F40891D8B723}" type="presOf" srcId="{0C95DDB3-69DA-4363-85BB-4EDECFCEC4E6}" destId="{D0C0D602-2B30-49B4-AF24-A08F9EC7D67E}" srcOrd="0" destOrd="0" presId="urn:microsoft.com/office/officeart/2005/8/layout/hierarchy2"/>
    <dgm:cxn modelId="{1D06E19D-9DB9-4FE8-961F-DCFADE036622}" type="presOf" srcId="{92A74105-7169-4D65-B26D-5DB7AF1CFE3E}" destId="{F3FEE14A-4303-4500-B115-BD653AA85D10}" srcOrd="0" destOrd="0" presId="urn:microsoft.com/office/officeart/2005/8/layout/hierarchy2"/>
    <dgm:cxn modelId="{21CFB03F-9672-43E2-A0CC-A5AD0FCF75D8}" type="presOf" srcId="{3D11869F-F77A-47C7-8125-7E2661686EED}" destId="{6FBC7410-3D96-472E-BDDF-5C56D8E14E2C}" srcOrd="1" destOrd="0" presId="urn:microsoft.com/office/officeart/2005/8/layout/hierarchy2"/>
    <dgm:cxn modelId="{EE6519EA-5A6E-4B47-B415-2541A9B8F3FA}" type="presOf" srcId="{03CF05A6-5025-4925-9710-8F23A5150186}" destId="{8CF8722C-5897-43B0-BE13-A90C59D9815F}" srcOrd="1" destOrd="0" presId="urn:microsoft.com/office/officeart/2005/8/layout/hierarchy2"/>
    <dgm:cxn modelId="{250E3799-BB25-4CCA-8811-DE5C41E05EB1}" type="presOf" srcId="{D6178B7C-6611-472A-A8A8-7BFAB3E1972A}" destId="{16BAF90B-0BD2-405F-B8D4-AD7F63847806}" srcOrd="0" destOrd="0" presId="urn:microsoft.com/office/officeart/2005/8/layout/hierarchy2"/>
    <dgm:cxn modelId="{7ECC4C14-CC33-4CD5-8AF6-F8F3500D22B7}" type="presOf" srcId="{1D185ACF-58D6-4F88-819A-35C8C8DB4710}" destId="{6241B2C2-2301-4438-99FC-CD7D468091FE}" srcOrd="0" destOrd="0" presId="urn:microsoft.com/office/officeart/2005/8/layout/hierarchy2"/>
    <dgm:cxn modelId="{C8B2D559-2577-4C4D-AF8B-506F1F92068F}" type="presOf" srcId="{D6178B7C-6611-472A-A8A8-7BFAB3E1972A}" destId="{8ECAFBAB-2F4F-4D24-A585-65072BBE12A7}" srcOrd="1" destOrd="0" presId="urn:microsoft.com/office/officeart/2005/8/layout/hierarchy2"/>
    <dgm:cxn modelId="{0FA4CFFA-6F17-415B-BA52-CDA9D01ABCBF}" srcId="{1D185ACF-58D6-4F88-819A-35C8C8DB4710}" destId="{92A74105-7169-4D65-B26D-5DB7AF1CFE3E}" srcOrd="0" destOrd="0" parTransId="{3D11869F-F77A-47C7-8125-7E2661686EED}" sibTransId="{9117CB85-2CE5-4A67-AFCB-105467516256}"/>
    <dgm:cxn modelId="{3AF39525-976E-492B-9DBF-5B38D64FC554}" type="presOf" srcId="{93931979-9519-4468-B222-F334983F202A}" destId="{B9A08839-B77C-4260-915D-D92494535136}" srcOrd="0" destOrd="0" presId="urn:microsoft.com/office/officeart/2005/8/layout/hierarchy2"/>
    <dgm:cxn modelId="{F5F6B67E-323E-400C-A619-3747BCE073E1}" type="presOf" srcId="{93931979-9519-4468-B222-F334983F202A}" destId="{08378721-CF5F-4FC7-9409-A4D8A27825E2}" srcOrd="1" destOrd="0" presId="urn:microsoft.com/office/officeart/2005/8/layout/hierarchy2"/>
    <dgm:cxn modelId="{B36BBDFF-CEEF-4823-BCAD-2D3F64494220}" type="presOf" srcId="{3D11869F-F77A-47C7-8125-7E2661686EED}" destId="{DF15E56E-D249-4F53-BE16-7D37B1F4AFB7}" srcOrd="0" destOrd="0" presId="urn:microsoft.com/office/officeart/2005/8/layout/hierarchy2"/>
    <dgm:cxn modelId="{A9F5BE0E-A0B3-4D1C-BF20-2AC68E62705C}" srcId="{2F588F34-DD04-407F-887F-B1B4C98F7A0E}" destId="{0C95DDB3-69DA-4363-85BB-4EDECFCEC4E6}" srcOrd="0" destOrd="0" parTransId="{D6178B7C-6611-472A-A8A8-7BFAB3E1972A}" sibTransId="{9D96C052-CD46-418F-B354-B692E91B5B80}"/>
    <dgm:cxn modelId="{DB0C5B4D-CE1B-4476-9BFD-13D276AF0A75}" srcId="{2F588F34-DD04-407F-887F-B1B4C98F7A0E}" destId="{1D185ACF-58D6-4F88-819A-35C8C8DB4710}" srcOrd="1" destOrd="0" parTransId="{93931979-9519-4468-B222-F334983F202A}" sibTransId="{B4B3B919-4E63-46E5-9B5D-7DE0C63D52D6}"/>
    <dgm:cxn modelId="{556C63BA-9FB0-4268-B675-75D8BB9A4A70}" type="presOf" srcId="{6BB3CF6F-156D-4325-BF16-39EAB18E9DE2}" destId="{98FE8A7E-D414-4932-9FA1-FBFDC7407826}" srcOrd="0" destOrd="0" presId="urn:microsoft.com/office/officeart/2005/8/layout/hierarchy2"/>
    <dgm:cxn modelId="{86E8DFF1-B913-431B-A253-9AAE1E4BBA3F}" type="presParOf" srcId="{98FE8A7E-D414-4932-9FA1-FBFDC7407826}" destId="{A3C43D4A-5B97-4267-A142-4F8FF866311E}" srcOrd="0" destOrd="0" presId="urn:microsoft.com/office/officeart/2005/8/layout/hierarchy2"/>
    <dgm:cxn modelId="{F3904AFB-3364-4FA4-9D3E-F01625B512CD}" type="presParOf" srcId="{A3C43D4A-5B97-4267-A142-4F8FF866311E}" destId="{0861965A-2682-42FC-AC9E-69E8288845E3}" srcOrd="0" destOrd="0" presId="urn:microsoft.com/office/officeart/2005/8/layout/hierarchy2"/>
    <dgm:cxn modelId="{E2A57060-18A0-4F6E-8801-721F50C484DD}" type="presParOf" srcId="{A3C43D4A-5B97-4267-A142-4F8FF866311E}" destId="{B6BFFB17-DDEA-4B2E-A1C4-248CAC81D481}" srcOrd="1" destOrd="0" presId="urn:microsoft.com/office/officeart/2005/8/layout/hierarchy2"/>
    <dgm:cxn modelId="{40D5665D-8DFB-4064-8A7B-3A8345A25DF9}" type="presParOf" srcId="{B6BFFB17-DDEA-4B2E-A1C4-248CAC81D481}" destId="{16BAF90B-0BD2-405F-B8D4-AD7F63847806}" srcOrd="0" destOrd="0" presId="urn:microsoft.com/office/officeart/2005/8/layout/hierarchy2"/>
    <dgm:cxn modelId="{72031F09-9616-453F-BD79-431281CD81E0}" type="presParOf" srcId="{16BAF90B-0BD2-405F-B8D4-AD7F63847806}" destId="{8ECAFBAB-2F4F-4D24-A585-65072BBE12A7}" srcOrd="0" destOrd="0" presId="urn:microsoft.com/office/officeart/2005/8/layout/hierarchy2"/>
    <dgm:cxn modelId="{D81E9808-1344-421E-A2C9-ED29DB79CA4C}" type="presParOf" srcId="{B6BFFB17-DDEA-4B2E-A1C4-248CAC81D481}" destId="{455E875C-8C4F-4BF8-8836-0AEB821FA0E7}" srcOrd="1" destOrd="0" presId="urn:microsoft.com/office/officeart/2005/8/layout/hierarchy2"/>
    <dgm:cxn modelId="{A9B93994-2B8A-4AF5-BDD0-582D28E9D3B1}" type="presParOf" srcId="{455E875C-8C4F-4BF8-8836-0AEB821FA0E7}" destId="{D0C0D602-2B30-49B4-AF24-A08F9EC7D67E}" srcOrd="0" destOrd="0" presId="urn:microsoft.com/office/officeart/2005/8/layout/hierarchy2"/>
    <dgm:cxn modelId="{9B385008-2339-489D-8020-67D1EF52EE69}" type="presParOf" srcId="{455E875C-8C4F-4BF8-8836-0AEB821FA0E7}" destId="{CA86EA2A-6648-476B-9F6A-60313FBAC487}" srcOrd="1" destOrd="0" presId="urn:microsoft.com/office/officeart/2005/8/layout/hierarchy2"/>
    <dgm:cxn modelId="{450166F9-6EAB-457E-AF3B-B847670646D3}" type="presParOf" srcId="{CA86EA2A-6648-476B-9F6A-60313FBAC487}" destId="{0648311A-7BD8-4830-B16E-6876A572E28C}" srcOrd="0" destOrd="0" presId="urn:microsoft.com/office/officeart/2005/8/layout/hierarchy2"/>
    <dgm:cxn modelId="{FA57414B-740B-4EA8-9F98-F03964DD96C0}" type="presParOf" srcId="{0648311A-7BD8-4830-B16E-6876A572E28C}" destId="{8CF8722C-5897-43B0-BE13-A90C59D9815F}" srcOrd="0" destOrd="0" presId="urn:microsoft.com/office/officeart/2005/8/layout/hierarchy2"/>
    <dgm:cxn modelId="{FEA60957-A364-493E-A7B4-E6C373017895}" type="presParOf" srcId="{CA86EA2A-6648-476B-9F6A-60313FBAC487}" destId="{A230D972-D062-490E-89FD-25A437462226}" srcOrd="1" destOrd="0" presId="urn:microsoft.com/office/officeart/2005/8/layout/hierarchy2"/>
    <dgm:cxn modelId="{C8134CAC-B245-43CC-B9B1-593072F6869D}" type="presParOf" srcId="{A230D972-D062-490E-89FD-25A437462226}" destId="{FD294C9A-744F-4EA2-93A9-3386047E403C}" srcOrd="0" destOrd="0" presId="urn:microsoft.com/office/officeart/2005/8/layout/hierarchy2"/>
    <dgm:cxn modelId="{F122C4A2-538F-4ABB-BF9D-C81EE51CA445}" type="presParOf" srcId="{A230D972-D062-490E-89FD-25A437462226}" destId="{80DECA1D-AB63-4420-AE76-29022BC566E2}" srcOrd="1" destOrd="0" presId="urn:microsoft.com/office/officeart/2005/8/layout/hierarchy2"/>
    <dgm:cxn modelId="{9A1478A4-E464-4C86-A77A-0BBA65D74151}" type="presParOf" srcId="{B6BFFB17-DDEA-4B2E-A1C4-248CAC81D481}" destId="{B9A08839-B77C-4260-915D-D92494535136}" srcOrd="2" destOrd="0" presId="urn:microsoft.com/office/officeart/2005/8/layout/hierarchy2"/>
    <dgm:cxn modelId="{7108DDBD-C577-48BC-BC68-4305A71D6207}" type="presParOf" srcId="{B9A08839-B77C-4260-915D-D92494535136}" destId="{08378721-CF5F-4FC7-9409-A4D8A27825E2}" srcOrd="0" destOrd="0" presId="urn:microsoft.com/office/officeart/2005/8/layout/hierarchy2"/>
    <dgm:cxn modelId="{2B9712DF-EC76-45D1-8CAA-E33ED6A47153}" type="presParOf" srcId="{B6BFFB17-DDEA-4B2E-A1C4-248CAC81D481}" destId="{7827C428-DBA9-45AF-B04E-0ECCF420844F}" srcOrd="3" destOrd="0" presId="urn:microsoft.com/office/officeart/2005/8/layout/hierarchy2"/>
    <dgm:cxn modelId="{6E7B5302-220C-41A8-BF1C-D7D85F47A076}" type="presParOf" srcId="{7827C428-DBA9-45AF-B04E-0ECCF420844F}" destId="{6241B2C2-2301-4438-99FC-CD7D468091FE}" srcOrd="0" destOrd="0" presId="urn:microsoft.com/office/officeart/2005/8/layout/hierarchy2"/>
    <dgm:cxn modelId="{4F3E7219-7BD0-4AE7-AB09-4073C7CC870B}" type="presParOf" srcId="{7827C428-DBA9-45AF-B04E-0ECCF420844F}" destId="{95AD3F76-C6A4-46EF-8660-4E8F5F636657}" srcOrd="1" destOrd="0" presId="urn:microsoft.com/office/officeart/2005/8/layout/hierarchy2"/>
    <dgm:cxn modelId="{6AAC1C90-9AD1-4552-BA3D-A05E238E99FD}" type="presParOf" srcId="{95AD3F76-C6A4-46EF-8660-4E8F5F636657}" destId="{DF15E56E-D249-4F53-BE16-7D37B1F4AFB7}" srcOrd="0" destOrd="0" presId="urn:microsoft.com/office/officeart/2005/8/layout/hierarchy2"/>
    <dgm:cxn modelId="{6A0AAAB6-E8CF-4B4A-81C6-DB94AC3714A3}" type="presParOf" srcId="{DF15E56E-D249-4F53-BE16-7D37B1F4AFB7}" destId="{6FBC7410-3D96-472E-BDDF-5C56D8E14E2C}" srcOrd="0" destOrd="0" presId="urn:microsoft.com/office/officeart/2005/8/layout/hierarchy2"/>
    <dgm:cxn modelId="{F38AE2CC-CA30-4382-9318-4A2A27A630D3}" type="presParOf" srcId="{95AD3F76-C6A4-46EF-8660-4E8F5F636657}" destId="{37C69801-8D4D-487B-8556-13C404BB8E1D}" srcOrd="1" destOrd="0" presId="urn:microsoft.com/office/officeart/2005/8/layout/hierarchy2"/>
    <dgm:cxn modelId="{B112A2B9-1460-4F67-9960-EB1E83C02ADE}" type="presParOf" srcId="{37C69801-8D4D-487B-8556-13C404BB8E1D}" destId="{F3FEE14A-4303-4500-B115-BD653AA85D10}" srcOrd="0" destOrd="0" presId="urn:microsoft.com/office/officeart/2005/8/layout/hierarchy2"/>
    <dgm:cxn modelId="{D97A8B93-0881-446E-9446-1326DB603D33}" type="presParOf" srcId="{37C69801-8D4D-487B-8556-13C404BB8E1D}" destId="{212C09E5-B58C-4F4F-BC82-AC313DB1052F}" srcOrd="1" destOrd="0" presId="urn:microsoft.com/office/officeart/2005/8/layout/hierarchy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06499D92-1B58-4ABB-B177-83C497903464}" type="doc">
      <dgm:prSet loTypeId="urn:microsoft.com/office/officeart/2005/8/layout/chevron2" loCatId="process" qsTypeId="urn:microsoft.com/office/officeart/2005/8/quickstyle/simple1" qsCatId="simple" csTypeId="urn:microsoft.com/office/officeart/2005/8/colors/accent2_5" csCatId="accent2" phldr="1"/>
      <dgm:spPr/>
      <dgm:t>
        <a:bodyPr/>
        <a:lstStyle/>
        <a:p>
          <a:endParaRPr lang="en-US"/>
        </a:p>
      </dgm:t>
    </dgm:pt>
    <dgm:pt modelId="{6D78E838-C40B-4A2D-96AB-3C36A2D0DC16}">
      <dgm:prSet phldrT="[Text]" custT="1"/>
      <dgm:spPr>
        <a:solidFill>
          <a:srgbClr val="3333CC">
            <a:alpha val="90000"/>
          </a:srgbClr>
        </a:solidFill>
        <a:ln>
          <a:solidFill>
            <a:schemeClr val="bg1">
              <a:alpha val="90000"/>
            </a:schemeClr>
          </a:solidFill>
        </a:ln>
      </dgm:spPr>
      <dgm:t>
        <a:bodyPr/>
        <a:lstStyle/>
        <a:p>
          <a:r>
            <a:rPr lang="en-US" sz="2800" b="1" dirty="0">
              <a:solidFill>
                <a:schemeClr val="bg1"/>
              </a:solidFill>
              <a:latin typeface="Times New Roman" pitchFamily="18" charset="0"/>
              <a:cs typeface="Times New Roman" pitchFamily="18" charset="0"/>
            </a:rPr>
            <a:t>a.</a:t>
          </a:r>
        </a:p>
      </dgm:t>
    </dgm:pt>
    <dgm:pt modelId="{81DF2ED5-9575-42AD-9EB5-4110B8498BE5}" type="parTrans" cxnId="{9AB38DAF-B29F-4F19-994F-3826BB11E119}">
      <dgm:prSet/>
      <dgm:spPr/>
      <dgm:t>
        <a:bodyPr/>
        <a:lstStyle/>
        <a:p>
          <a:endParaRPr lang="en-US" sz="2800">
            <a:latin typeface="Times New Roman" pitchFamily="18" charset="0"/>
            <a:cs typeface="Times New Roman" pitchFamily="18" charset="0"/>
          </a:endParaRPr>
        </a:p>
      </dgm:t>
    </dgm:pt>
    <dgm:pt modelId="{4CC4098A-8FBF-41BF-B760-909AFAE0B4B5}" type="sibTrans" cxnId="{9AB38DAF-B29F-4F19-994F-3826BB11E119}">
      <dgm:prSet/>
      <dgm:spPr/>
      <dgm:t>
        <a:bodyPr/>
        <a:lstStyle/>
        <a:p>
          <a:endParaRPr lang="en-US" sz="2800">
            <a:latin typeface="Times New Roman" pitchFamily="18" charset="0"/>
            <a:cs typeface="Times New Roman" pitchFamily="18" charset="0"/>
          </a:endParaRPr>
        </a:p>
      </dgm:t>
    </dgm:pt>
    <dgm:pt modelId="{1D3F762B-C24B-4AED-81EC-C5404096EB3B}">
      <dgm:prSet phldrT="[Text]" custT="1"/>
      <dgm:spPr>
        <a:solidFill>
          <a:srgbClr val="3333CC">
            <a:alpha val="90000"/>
          </a:srgbClr>
        </a:solidFill>
      </dgm:spPr>
      <dgm:t>
        <a:bodyPr/>
        <a:lstStyle/>
        <a:p>
          <a:r>
            <a:rPr lang="en-US" sz="2400" b="1" dirty="0" err="1">
              <a:solidFill>
                <a:schemeClr val="bg1"/>
              </a:solidFill>
              <a:latin typeface="+mj-lt"/>
              <a:cs typeface="Times New Roman" pitchFamily="18" charset="0"/>
            </a:rPr>
            <a:t>Quan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điểm</a:t>
          </a:r>
          <a:r>
            <a:rPr lang="en-US" sz="2400" b="1" dirty="0">
              <a:solidFill>
                <a:schemeClr val="bg1"/>
              </a:solidFill>
              <a:latin typeface="+mj-lt"/>
              <a:cs typeface="Times New Roman" pitchFamily="18" charset="0"/>
            </a:rPr>
            <a:t> </a:t>
          </a:r>
          <a:r>
            <a:rPr lang="en-US" sz="2400" b="1" err="1">
              <a:solidFill>
                <a:schemeClr val="bg1"/>
              </a:solidFill>
              <a:latin typeface="+mj-lt"/>
              <a:cs typeface="Times New Roman" pitchFamily="18" charset="0"/>
            </a:rPr>
            <a:t>của</a:t>
          </a:r>
          <a:r>
            <a:rPr lang="en-US" sz="2400" b="1">
              <a:solidFill>
                <a:schemeClr val="bg1"/>
              </a:solidFill>
              <a:latin typeface="+mj-lt"/>
              <a:cs typeface="Times New Roman" pitchFamily="18" charset="0"/>
            </a:rPr>
            <a:t> </a:t>
          </a:r>
          <a:r>
            <a:rPr lang="en-US" sz="2400" b="1" smtClean="0">
              <a:solidFill>
                <a:schemeClr val="bg1"/>
              </a:solidFill>
              <a:latin typeface="+mj-lt"/>
              <a:cs typeface="Times New Roman" pitchFamily="18" charset="0"/>
            </a:rPr>
            <a:t>CNDT và CNDVSH</a:t>
          </a:r>
          <a:endParaRPr lang="en-US" sz="2400" b="1" dirty="0">
            <a:solidFill>
              <a:schemeClr val="bg1"/>
            </a:solidFill>
            <a:latin typeface="+mj-lt"/>
            <a:cs typeface="Times New Roman" pitchFamily="18" charset="0"/>
          </a:endParaRPr>
        </a:p>
      </dgm:t>
    </dgm:pt>
    <dgm:pt modelId="{6F0FD763-3F2C-43E6-AD4D-3C962D1AB9CC}" type="parTrans" cxnId="{55561BE6-CC2E-40E9-AEBE-1D8FB12620F1}">
      <dgm:prSet/>
      <dgm:spPr/>
      <dgm:t>
        <a:bodyPr/>
        <a:lstStyle/>
        <a:p>
          <a:endParaRPr lang="en-US" sz="2800">
            <a:latin typeface="Times New Roman" pitchFamily="18" charset="0"/>
            <a:cs typeface="Times New Roman" pitchFamily="18" charset="0"/>
          </a:endParaRPr>
        </a:p>
      </dgm:t>
    </dgm:pt>
    <dgm:pt modelId="{111959EF-A31F-4484-878B-BF0B08273C13}" type="sibTrans" cxnId="{55561BE6-CC2E-40E9-AEBE-1D8FB12620F1}">
      <dgm:prSet/>
      <dgm:spPr/>
      <dgm:t>
        <a:bodyPr/>
        <a:lstStyle/>
        <a:p>
          <a:endParaRPr lang="en-US" sz="2800">
            <a:latin typeface="Times New Roman" pitchFamily="18" charset="0"/>
            <a:cs typeface="Times New Roman" pitchFamily="18" charset="0"/>
          </a:endParaRPr>
        </a:p>
      </dgm:t>
    </dgm:pt>
    <dgm:pt modelId="{9FF8373A-6519-49BB-9B1C-267FE05AD0D1}">
      <dgm:prSet phldrT="[Text]" custT="1"/>
      <dgm:spPr>
        <a:solidFill>
          <a:srgbClr val="996633">
            <a:alpha val="70000"/>
          </a:srgbClr>
        </a:solidFill>
        <a:ln>
          <a:solidFill>
            <a:schemeClr val="bg1">
              <a:alpha val="70000"/>
            </a:schemeClr>
          </a:solidFill>
        </a:ln>
      </dgm:spPr>
      <dgm:t>
        <a:bodyPr/>
        <a:lstStyle/>
        <a:p>
          <a:r>
            <a:rPr lang="en-US" sz="2800" b="1" dirty="0">
              <a:solidFill>
                <a:schemeClr val="bg1"/>
              </a:solidFill>
              <a:latin typeface="Times New Roman" pitchFamily="18" charset="0"/>
              <a:cs typeface="Times New Roman" pitchFamily="18" charset="0"/>
            </a:rPr>
            <a:t>b.</a:t>
          </a:r>
        </a:p>
      </dgm:t>
    </dgm:pt>
    <dgm:pt modelId="{612F8D83-B44F-4931-95F9-3204CC9E1198}" type="parTrans" cxnId="{94A8D32D-9245-4598-BFC4-41535380054B}">
      <dgm:prSet/>
      <dgm:spPr/>
      <dgm:t>
        <a:bodyPr/>
        <a:lstStyle/>
        <a:p>
          <a:endParaRPr lang="en-US" sz="2800">
            <a:latin typeface="Times New Roman" pitchFamily="18" charset="0"/>
            <a:cs typeface="Times New Roman" pitchFamily="18" charset="0"/>
          </a:endParaRPr>
        </a:p>
      </dgm:t>
    </dgm:pt>
    <dgm:pt modelId="{B3DA407D-0D72-4CE5-B3EF-8307CA7052B0}" type="sibTrans" cxnId="{94A8D32D-9245-4598-BFC4-41535380054B}">
      <dgm:prSet/>
      <dgm:spPr/>
      <dgm:t>
        <a:bodyPr/>
        <a:lstStyle/>
        <a:p>
          <a:endParaRPr lang="en-US" sz="2800">
            <a:latin typeface="Times New Roman" pitchFamily="18" charset="0"/>
            <a:cs typeface="Times New Roman" pitchFamily="18" charset="0"/>
          </a:endParaRPr>
        </a:p>
      </dgm:t>
    </dgm:pt>
    <dgm:pt modelId="{EE87098A-61D7-40D5-AB9C-74ADF2D7BC2A}">
      <dgm:prSet phldrT="[Text]" custT="1"/>
      <dgm:spPr>
        <a:solidFill>
          <a:srgbClr val="996633">
            <a:alpha val="90000"/>
          </a:srgbClr>
        </a:solidFill>
      </dgm:spPr>
      <dgm:t>
        <a:bodyPr/>
        <a:lstStyle/>
        <a:p>
          <a:pPr algn="l"/>
          <a:r>
            <a:rPr lang="en-US" sz="2400" b="1" dirty="0" err="1">
              <a:solidFill>
                <a:schemeClr val="bg1"/>
              </a:solidFill>
              <a:latin typeface="+mj-lt"/>
              <a:cs typeface="Times New Roman" pitchFamily="18" charset="0"/>
            </a:rPr>
            <a:t>Quan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điểm</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của</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chủ</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nghĩa</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duy</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vật</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biện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chứng</a:t>
          </a:r>
          <a:endParaRPr lang="en-US" sz="2400" b="1" dirty="0">
            <a:solidFill>
              <a:schemeClr val="bg1"/>
            </a:solidFill>
            <a:latin typeface="+mj-lt"/>
            <a:cs typeface="Times New Roman" pitchFamily="18" charset="0"/>
          </a:endParaRPr>
        </a:p>
      </dgm:t>
    </dgm:pt>
    <dgm:pt modelId="{2805ECA1-21A3-4F8F-AA97-A9F008951F86}" type="parTrans" cxnId="{BE7ACB66-DCD4-47DF-992F-D151188EC994}">
      <dgm:prSet/>
      <dgm:spPr/>
      <dgm:t>
        <a:bodyPr/>
        <a:lstStyle/>
        <a:p>
          <a:endParaRPr lang="en-US" sz="2800">
            <a:latin typeface="Times New Roman" pitchFamily="18" charset="0"/>
            <a:cs typeface="Times New Roman" pitchFamily="18" charset="0"/>
          </a:endParaRPr>
        </a:p>
      </dgm:t>
    </dgm:pt>
    <dgm:pt modelId="{185FB2E3-4F8B-4609-ACC4-0782EEF88E18}" type="sibTrans" cxnId="{BE7ACB66-DCD4-47DF-992F-D151188EC994}">
      <dgm:prSet/>
      <dgm:spPr/>
      <dgm:t>
        <a:bodyPr/>
        <a:lstStyle/>
        <a:p>
          <a:endParaRPr lang="en-US" sz="2800">
            <a:latin typeface="Times New Roman" pitchFamily="18" charset="0"/>
            <a:cs typeface="Times New Roman" pitchFamily="18" charset="0"/>
          </a:endParaRPr>
        </a:p>
      </dgm:t>
    </dgm:pt>
    <dgm:pt modelId="{582858C8-19D7-4776-A140-A2521D7811DC}">
      <dgm:prSet phldrT="[Text]" custT="1"/>
      <dgm:spPr>
        <a:solidFill>
          <a:srgbClr val="CC0066">
            <a:alpha val="50000"/>
          </a:srgbClr>
        </a:solidFill>
        <a:ln>
          <a:solidFill>
            <a:schemeClr val="bg1">
              <a:alpha val="50000"/>
            </a:schemeClr>
          </a:solidFill>
        </a:ln>
      </dgm:spPr>
      <dgm:t>
        <a:bodyPr/>
        <a:lstStyle/>
        <a:p>
          <a:r>
            <a:rPr lang="en-US" sz="2800" b="1" dirty="0">
              <a:solidFill>
                <a:schemeClr val="bg1"/>
              </a:solidFill>
              <a:latin typeface="Times New Roman" pitchFamily="18" charset="0"/>
              <a:cs typeface="Times New Roman" pitchFamily="18" charset="0"/>
            </a:rPr>
            <a:t>c.</a:t>
          </a:r>
        </a:p>
      </dgm:t>
    </dgm:pt>
    <dgm:pt modelId="{AEBB10BB-E934-4EC5-9934-73CD8E9CA385}" type="parTrans" cxnId="{5CF0A8C4-9A2A-4832-925A-7E662834A0AB}">
      <dgm:prSet/>
      <dgm:spPr/>
      <dgm:t>
        <a:bodyPr/>
        <a:lstStyle/>
        <a:p>
          <a:endParaRPr lang="en-US" sz="2800">
            <a:latin typeface="Times New Roman" pitchFamily="18" charset="0"/>
            <a:cs typeface="Times New Roman" pitchFamily="18" charset="0"/>
          </a:endParaRPr>
        </a:p>
      </dgm:t>
    </dgm:pt>
    <dgm:pt modelId="{C4F8EC4F-5366-4053-B0EC-396E9551EBC8}" type="sibTrans" cxnId="{5CF0A8C4-9A2A-4832-925A-7E662834A0AB}">
      <dgm:prSet/>
      <dgm:spPr/>
      <dgm:t>
        <a:bodyPr/>
        <a:lstStyle/>
        <a:p>
          <a:endParaRPr lang="en-US" sz="2800">
            <a:latin typeface="Times New Roman" pitchFamily="18" charset="0"/>
            <a:cs typeface="Times New Roman" pitchFamily="18" charset="0"/>
          </a:endParaRPr>
        </a:p>
      </dgm:t>
    </dgm:pt>
    <dgm:pt modelId="{8AEA1BC0-95B2-47BA-8022-6CA77F32CDE3}">
      <dgm:prSet phldrT="[Text]" custT="1"/>
      <dgm:spPr>
        <a:solidFill>
          <a:srgbClr val="CC0066">
            <a:alpha val="90000"/>
          </a:srgbClr>
        </a:solidFill>
      </dgm:spPr>
      <dgm:t>
        <a:bodyPr/>
        <a:lstStyle/>
        <a:p>
          <a:pPr algn="l"/>
          <a:r>
            <a:rPr lang="en-US" sz="2400" b="1" dirty="0">
              <a:solidFill>
                <a:schemeClr val="bg1"/>
              </a:solidFill>
              <a:latin typeface="+mj-lt"/>
              <a:cs typeface="Times New Roman" pitchFamily="18" charset="0"/>
            </a:rPr>
            <a:t>Ý </a:t>
          </a:r>
          <a:r>
            <a:rPr lang="en-US" sz="2400" b="1" dirty="0" err="1">
              <a:solidFill>
                <a:schemeClr val="bg1"/>
              </a:solidFill>
              <a:latin typeface="+mj-lt"/>
              <a:cs typeface="Times New Roman" pitchFamily="18" charset="0"/>
            </a:rPr>
            <a:t>nghĩa</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phương</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pháp</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luận</a:t>
          </a:r>
          <a:endParaRPr lang="en-US" sz="2400" b="1" dirty="0">
            <a:solidFill>
              <a:schemeClr val="bg1"/>
            </a:solidFill>
            <a:latin typeface="+mj-lt"/>
            <a:cs typeface="Times New Roman" pitchFamily="18" charset="0"/>
          </a:endParaRPr>
        </a:p>
      </dgm:t>
    </dgm:pt>
    <dgm:pt modelId="{3F14D451-AEC1-4645-B9B4-66EB8116A4F7}" type="parTrans" cxnId="{8A85D118-2745-466A-89DC-F3B22D0EB9A4}">
      <dgm:prSet/>
      <dgm:spPr/>
      <dgm:t>
        <a:bodyPr/>
        <a:lstStyle/>
        <a:p>
          <a:endParaRPr lang="en-US" sz="2800">
            <a:latin typeface="Times New Roman" pitchFamily="18" charset="0"/>
            <a:cs typeface="Times New Roman" pitchFamily="18" charset="0"/>
          </a:endParaRPr>
        </a:p>
      </dgm:t>
    </dgm:pt>
    <dgm:pt modelId="{903B0491-8226-4872-833A-6DCCF0A4411C}" type="sibTrans" cxnId="{8A85D118-2745-466A-89DC-F3B22D0EB9A4}">
      <dgm:prSet/>
      <dgm:spPr/>
      <dgm:t>
        <a:bodyPr/>
        <a:lstStyle/>
        <a:p>
          <a:endParaRPr lang="en-US" sz="2800">
            <a:latin typeface="Times New Roman" pitchFamily="18" charset="0"/>
            <a:cs typeface="Times New Roman" pitchFamily="18" charset="0"/>
          </a:endParaRPr>
        </a:p>
      </dgm:t>
    </dgm:pt>
    <dgm:pt modelId="{A8385CC5-9E3D-4630-8A14-80529E56AA25}" type="pres">
      <dgm:prSet presAssocID="{06499D92-1B58-4ABB-B177-83C497903464}" presName="linearFlow" presStyleCnt="0">
        <dgm:presLayoutVars>
          <dgm:dir/>
          <dgm:animLvl val="lvl"/>
          <dgm:resizeHandles val="exact"/>
        </dgm:presLayoutVars>
      </dgm:prSet>
      <dgm:spPr/>
      <dgm:t>
        <a:bodyPr/>
        <a:lstStyle/>
        <a:p>
          <a:endParaRPr lang="en-US"/>
        </a:p>
      </dgm:t>
    </dgm:pt>
    <dgm:pt modelId="{983C9849-91B6-45B4-BBE3-096EDDB9258B}" type="pres">
      <dgm:prSet presAssocID="{6D78E838-C40B-4A2D-96AB-3C36A2D0DC16}" presName="composite" presStyleCnt="0"/>
      <dgm:spPr/>
    </dgm:pt>
    <dgm:pt modelId="{A7A3CE45-31EC-4F1E-B460-AE5C11441564}" type="pres">
      <dgm:prSet presAssocID="{6D78E838-C40B-4A2D-96AB-3C36A2D0DC16}" presName="parentText" presStyleLbl="alignNode1" presStyleIdx="0" presStyleCnt="3">
        <dgm:presLayoutVars>
          <dgm:chMax val="1"/>
          <dgm:bulletEnabled val="1"/>
        </dgm:presLayoutVars>
      </dgm:prSet>
      <dgm:spPr/>
      <dgm:t>
        <a:bodyPr/>
        <a:lstStyle/>
        <a:p>
          <a:endParaRPr lang="en-US"/>
        </a:p>
      </dgm:t>
    </dgm:pt>
    <dgm:pt modelId="{0DAB1469-03E9-4D9F-BEEA-7BAD8D0AC49F}" type="pres">
      <dgm:prSet presAssocID="{6D78E838-C40B-4A2D-96AB-3C36A2D0DC16}" presName="descendantText" presStyleLbl="alignAcc1" presStyleIdx="0" presStyleCnt="3">
        <dgm:presLayoutVars>
          <dgm:bulletEnabled val="1"/>
        </dgm:presLayoutVars>
      </dgm:prSet>
      <dgm:spPr/>
      <dgm:t>
        <a:bodyPr/>
        <a:lstStyle/>
        <a:p>
          <a:endParaRPr lang="en-US"/>
        </a:p>
      </dgm:t>
    </dgm:pt>
    <dgm:pt modelId="{263644C0-3AEF-472C-BC5B-C2E99FB885CD}" type="pres">
      <dgm:prSet presAssocID="{4CC4098A-8FBF-41BF-B760-909AFAE0B4B5}" presName="sp" presStyleCnt="0"/>
      <dgm:spPr/>
    </dgm:pt>
    <dgm:pt modelId="{0EC25FD6-90FD-4D80-8465-5C87A0822180}" type="pres">
      <dgm:prSet presAssocID="{9FF8373A-6519-49BB-9B1C-267FE05AD0D1}" presName="composite" presStyleCnt="0"/>
      <dgm:spPr/>
    </dgm:pt>
    <dgm:pt modelId="{D2E498E5-5D32-477C-AD89-F3DFDEA2421E}" type="pres">
      <dgm:prSet presAssocID="{9FF8373A-6519-49BB-9B1C-267FE05AD0D1}" presName="parentText" presStyleLbl="alignNode1" presStyleIdx="1" presStyleCnt="3">
        <dgm:presLayoutVars>
          <dgm:chMax val="1"/>
          <dgm:bulletEnabled val="1"/>
        </dgm:presLayoutVars>
      </dgm:prSet>
      <dgm:spPr/>
      <dgm:t>
        <a:bodyPr/>
        <a:lstStyle/>
        <a:p>
          <a:endParaRPr lang="en-US"/>
        </a:p>
      </dgm:t>
    </dgm:pt>
    <dgm:pt modelId="{66EE8A80-F4D4-4B0E-81C4-C67A772FA914}" type="pres">
      <dgm:prSet presAssocID="{9FF8373A-6519-49BB-9B1C-267FE05AD0D1}" presName="descendantText" presStyleLbl="alignAcc1" presStyleIdx="1" presStyleCnt="3" custScaleY="106779">
        <dgm:presLayoutVars>
          <dgm:bulletEnabled val="1"/>
        </dgm:presLayoutVars>
      </dgm:prSet>
      <dgm:spPr/>
      <dgm:t>
        <a:bodyPr/>
        <a:lstStyle/>
        <a:p>
          <a:endParaRPr lang="en-US"/>
        </a:p>
      </dgm:t>
    </dgm:pt>
    <dgm:pt modelId="{CB6D562F-A83F-4040-BA6B-C3EAEC7F1B56}" type="pres">
      <dgm:prSet presAssocID="{B3DA407D-0D72-4CE5-B3EF-8307CA7052B0}" presName="sp" presStyleCnt="0"/>
      <dgm:spPr/>
    </dgm:pt>
    <dgm:pt modelId="{F0C03FF9-C898-4924-9D13-A144186E7F59}" type="pres">
      <dgm:prSet presAssocID="{582858C8-19D7-4776-A140-A2521D7811DC}" presName="composite" presStyleCnt="0"/>
      <dgm:spPr/>
    </dgm:pt>
    <dgm:pt modelId="{DBBD28F1-3C42-4E98-BF5C-7BC658136B3A}" type="pres">
      <dgm:prSet presAssocID="{582858C8-19D7-4776-A140-A2521D7811DC}" presName="parentText" presStyleLbl="alignNode1" presStyleIdx="2" presStyleCnt="3">
        <dgm:presLayoutVars>
          <dgm:chMax val="1"/>
          <dgm:bulletEnabled val="1"/>
        </dgm:presLayoutVars>
      </dgm:prSet>
      <dgm:spPr/>
      <dgm:t>
        <a:bodyPr/>
        <a:lstStyle/>
        <a:p>
          <a:endParaRPr lang="en-US"/>
        </a:p>
      </dgm:t>
    </dgm:pt>
    <dgm:pt modelId="{B0FFB85C-B400-45AD-AB4C-9893309CA128}" type="pres">
      <dgm:prSet presAssocID="{582858C8-19D7-4776-A140-A2521D7811DC}" presName="descendantText" presStyleLbl="alignAcc1" presStyleIdx="2" presStyleCnt="3">
        <dgm:presLayoutVars>
          <dgm:bulletEnabled val="1"/>
        </dgm:presLayoutVars>
      </dgm:prSet>
      <dgm:spPr/>
      <dgm:t>
        <a:bodyPr/>
        <a:lstStyle/>
        <a:p>
          <a:endParaRPr lang="en-US"/>
        </a:p>
      </dgm:t>
    </dgm:pt>
  </dgm:ptLst>
  <dgm:cxnLst>
    <dgm:cxn modelId="{108E7A9F-313B-42E2-AC47-4959EC49DD2A}" type="presOf" srcId="{9FF8373A-6519-49BB-9B1C-267FE05AD0D1}" destId="{D2E498E5-5D32-477C-AD89-F3DFDEA2421E}" srcOrd="0" destOrd="0" presId="urn:microsoft.com/office/officeart/2005/8/layout/chevron2"/>
    <dgm:cxn modelId="{55561BE6-CC2E-40E9-AEBE-1D8FB12620F1}" srcId="{6D78E838-C40B-4A2D-96AB-3C36A2D0DC16}" destId="{1D3F762B-C24B-4AED-81EC-C5404096EB3B}" srcOrd="0" destOrd="0" parTransId="{6F0FD763-3F2C-43E6-AD4D-3C962D1AB9CC}" sibTransId="{111959EF-A31F-4484-878B-BF0B08273C13}"/>
    <dgm:cxn modelId="{14158EF3-F961-44FD-9CD9-A7560CFBB9A5}" type="presOf" srcId="{8AEA1BC0-95B2-47BA-8022-6CA77F32CDE3}" destId="{B0FFB85C-B400-45AD-AB4C-9893309CA128}" srcOrd="0" destOrd="0" presId="urn:microsoft.com/office/officeart/2005/8/layout/chevron2"/>
    <dgm:cxn modelId="{94A8D32D-9245-4598-BFC4-41535380054B}" srcId="{06499D92-1B58-4ABB-B177-83C497903464}" destId="{9FF8373A-6519-49BB-9B1C-267FE05AD0D1}" srcOrd="1" destOrd="0" parTransId="{612F8D83-B44F-4931-95F9-3204CC9E1198}" sibTransId="{B3DA407D-0D72-4CE5-B3EF-8307CA7052B0}"/>
    <dgm:cxn modelId="{D01CFEE2-A9E4-4AEF-BB7A-78C8612B6FCC}" type="presOf" srcId="{582858C8-19D7-4776-A140-A2521D7811DC}" destId="{DBBD28F1-3C42-4E98-BF5C-7BC658136B3A}" srcOrd="0" destOrd="0" presId="urn:microsoft.com/office/officeart/2005/8/layout/chevron2"/>
    <dgm:cxn modelId="{54DFC614-A4AB-47DC-AE80-85393AB3C402}" type="presOf" srcId="{EE87098A-61D7-40D5-AB9C-74ADF2D7BC2A}" destId="{66EE8A80-F4D4-4B0E-81C4-C67A772FA914}" srcOrd="0" destOrd="0" presId="urn:microsoft.com/office/officeart/2005/8/layout/chevron2"/>
    <dgm:cxn modelId="{DBC83457-247A-4929-AA8F-28B133F73647}" type="presOf" srcId="{1D3F762B-C24B-4AED-81EC-C5404096EB3B}" destId="{0DAB1469-03E9-4D9F-BEEA-7BAD8D0AC49F}" srcOrd="0" destOrd="0" presId="urn:microsoft.com/office/officeart/2005/8/layout/chevron2"/>
    <dgm:cxn modelId="{9AB38DAF-B29F-4F19-994F-3826BB11E119}" srcId="{06499D92-1B58-4ABB-B177-83C497903464}" destId="{6D78E838-C40B-4A2D-96AB-3C36A2D0DC16}" srcOrd="0" destOrd="0" parTransId="{81DF2ED5-9575-42AD-9EB5-4110B8498BE5}" sibTransId="{4CC4098A-8FBF-41BF-B760-909AFAE0B4B5}"/>
    <dgm:cxn modelId="{8A85D118-2745-466A-89DC-F3B22D0EB9A4}" srcId="{582858C8-19D7-4776-A140-A2521D7811DC}" destId="{8AEA1BC0-95B2-47BA-8022-6CA77F32CDE3}" srcOrd="0" destOrd="0" parTransId="{3F14D451-AEC1-4645-B9B4-66EB8116A4F7}" sibTransId="{903B0491-8226-4872-833A-6DCCF0A4411C}"/>
    <dgm:cxn modelId="{039DEFD1-B5A7-4FF9-BDDE-9D5D707DBCA6}" type="presOf" srcId="{6D78E838-C40B-4A2D-96AB-3C36A2D0DC16}" destId="{A7A3CE45-31EC-4F1E-B460-AE5C11441564}" srcOrd="0" destOrd="0" presId="urn:microsoft.com/office/officeart/2005/8/layout/chevron2"/>
    <dgm:cxn modelId="{EBB9F4CC-F73D-4673-807A-A062EF032EBB}" type="presOf" srcId="{06499D92-1B58-4ABB-B177-83C497903464}" destId="{A8385CC5-9E3D-4630-8A14-80529E56AA25}" srcOrd="0" destOrd="0" presId="urn:microsoft.com/office/officeart/2005/8/layout/chevron2"/>
    <dgm:cxn modelId="{BE7ACB66-DCD4-47DF-992F-D151188EC994}" srcId="{9FF8373A-6519-49BB-9B1C-267FE05AD0D1}" destId="{EE87098A-61D7-40D5-AB9C-74ADF2D7BC2A}" srcOrd="0" destOrd="0" parTransId="{2805ECA1-21A3-4F8F-AA97-A9F008951F86}" sibTransId="{185FB2E3-4F8B-4609-ACC4-0782EEF88E18}"/>
    <dgm:cxn modelId="{5CF0A8C4-9A2A-4832-925A-7E662834A0AB}" srcId="{06499D92-1B58-4ABB-B177-83C497903464}" destId="{582858C8-19D7-4776-A140-A2521D7811DC}" srcOrd="2" destOrd="0" parTransId="{AEBB10BB-E934-4EC5-9934-73CD8E9CA385}" sibTransId="{C4F8EC4F-5366-4053-B0EC-396E9551EBC8}"/>
    <dgm:cxn modelId="{A9023F24-A44F-474C-8BE6-F1D20FE2A154}" type="presParOf" srcId="{A8385CC5-9E3D-4630-8A14-80529E56AA25}" destId="{983C9849-91B6-45B4-BBE3-096EDDB9258B}" srcOrd="0" destOrd="0" presId="urn:microsoft.com/office/officeart/2005/8/layout/chevron2"/>
    <dgm:cxn modelId="{E5580E07-1E6A-462F-9E56-A6D9DF8EA98A}" type="presParOf" srcId="{983C9849-91B6-45B4-BBE3-096EDDB9258B}" destId="{A7A3CE45-31EC-4F1E-B460-AE5C11441564}" srcOrd="0" destOrd="0" presId="urn:microsoft.com/office/officeart/2005/8/layout/chevron2"/>
    <dgm:cxn modelId="{F9DFBFE1-BCE8-4A8E-8BCC-62A877C745CF}" type="presParOf" srcId="{983C9849-91B6-45B4-BBE3-096EDDB9258B}" destId="{0DAB1469-03E9-4D9F-BEEA-7BAD8D0AC49F}" srcOrd="1" destOrd="0" presId="urn:microsoft.com/office/officeart/2005/8/layout/chevron2"/>
    <dgm:cxn modelId="{DBBADBB1-D473-4AE5-9629-37FDA50DEFD3}" type="presParOf" srcId="{A8385CC5-9E3D-4630-8A14-80529E56AA25}" destId="{263644C0-3AEF-472C-BC5B-C2E99FB885CD}" srcOrd="1" destOrd="0" presId="urn:microsoft.com/office/officeart/2005/8/layout/chevron2"/>
    <dgm:cxn modelId="{1276DDDF-908F-421F-BDFE-E9CB50BB190C}" type="presParOf" srcId="{A8385CC5-9E3D-4630-8A14-80529E56AA25}" destId="{0EC25FD6-90FD-4D80-8465-5C87A0822180}" srcOrd="2" destOrd="0" presId="urn:microsoft.com/office/officeart/2005/8/layout/chevron2"/>
    <dgm:cxn modelId="{39A7F876-1FEA-4C20-886F-EAD199C4E1F7}" type="presParOf" srcId="{0EC25FD6-90FD-4D80-8465-5C87A0822180}" destId="{D2E498E5-5D32-477C-AD89-F3DFDEA2421E}" srcOrd="0" destOrd="0" presId="urn:microsoft.com/office/officeart/2005/8/layout/chevron2"/>
    <dgm:cxn modelId="{BD9F5971-649E-473E-AACC-FB726C45A17E}" type="presParOf" srcId="{0EC25FD6-90FD-4D80-8465-5C87A0822180}" destId="{66EE8A80-F4D4-4B0E-81C4-C67A772FA914}" srcOrd="1" destOrd="0" presId="urn:microsoft.com/office/officeart/2005/8/layout/chevron2"/>
    <dgm:cxn modelId="{99807F65-E560-4F27-A4B0-4E0C38350737}" type="presParOf" srcId="{A8385CC5-9E3D-4630-8A14-80529E56AA25}" destId="{CB6D562F-A83F-4040-BA6B-C3EAEC7F1B56}" srcOrd="3" destOrd="0" presId="urn:microsoft.com/office/officeart/2005/8/layout/chevron2"/>
    <dgm:cxn modelId="{EC333FC0-5B13-4B2E-8768-FF71E67D0BA4}" type="presParOf" srcId="{A8385CC5-9E3D-4630-8A14-80529E56AA25}" destId="{F0C03FF9-C898-4924-9D13-A144186E7F59}" srcOrd="4" destOrd="0" presId="urn:microsoft.com/office/officeart/2005/8/layout/chevron2"/>
    <dgm:cxn modelId="{84795B4E-4674-407D-A402-DECEC62B418C}" type="presParOf" srcId="{F0C03FF9-C898-4924-9D13-A144186E7F59}" destId="{DBBD28F1-3C42-4E98-BF5C-7BC658136B3A}" srcOrd="0" destOrd="0" presId="urn:microsoft.com/office/officeart/2005/8/layout/chevron2"/>
    <dgm:cxn modelId="{AAFE09A7-5AD5-4455-B314-E2DF2F5B8243}" type="presParOf" srcId="{F0C03FF9-C898-4924-9D13-A144186E7F59}" destId="{B0FFB85C-B400-45AD-AB4C-9893309CA128}" srcOrd="1" destOrd="0" presId="urn:microsoft.com/office/officeart/2005/8/layout/chevron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88EBE0DC-5255-4934-A585-663E377F8404}" type="doc">
      <dgm:prSet loTypeId="urn:microsoft.com/office/officeart/2005/8/layout/arrow3" loCatId="relationship" qsTypeId="urn:microsoft.com/office/officeart/2005/8/quickstyle/simple1" qsCatId="simple" csTypeId="urn:microsoft.com/office/officeart/2005/8/colors/accent1_2" csCatId="accent1" phldr="1"/>
      <dgm:spPr/>
      <dgm:t>
        <a:bodyPr/>
        <a:lstStyle/>
        <a:p>
          <a:endParaRPr lang="en-US"/>
        </a:p>
      </dgm:t>
    </dgm:pt>
    <dgm:pt modelId="{BB327E41-5EE8-494F-9549-46D91CCC247F}">
      <dgm:prSet phldrT="[Text]" custT="1"/>
      <dgm:spPr/>
      <dgm:t>
        <a:bodyPr/>
        <a:lstStyle/>
        <a:p>
          <a:pPr algn="just">
            <a:lnSpc>
              <a:spcPct val="120000"/>
            </a:lnSpc>
          </a:pPr>
          <a:r>
            <a:rPr lang="en-US" sz="2000" b="1" i="0" u="none" dirty="0">
              <a:solidFill>
                <a:srgbClr val="3333CC"/>
              </a:solidFill>
              <a:latin typeface="Arial" panose="020B0604020202020204" pitchFamily="34" charset="0"/>
              <a:cs typeface="Arial" panose="020B0604020202020204" pitchFamily="34" charset="0"/>
            </a:rPr>
            <a:t>* </a:t>
          </a:r>
          <a:r>
            <a:rPr lang="en-US" sz="2000" b="1" i="0" u="none" dirty="0" err="1">
              <a:solidFill>
                <a:srgbClr val="3333CC"/>
              </a:solidFill>
              <a:latin typeface="Arial" panose="020B0604020202020204" pitchFamily="34" charset="0"/>
              <a:cs typeface="Arial" panose="020B0604020202020204" pitchFamily="34" charset="0"/>
            </a:rPr>
            <a:t>Tuyệt</a:t>
          </a:r>
          <a:r>
            <a:rPr lang="en-US" sz="2000" b="1" i="0" u="none" dirty="0">
              <a:solidFill>
                <a:srgbClr val="3333CC"/>
              </a:solidFill>
              <a:latin typeface="Arial" panose="020B0604020202020204" pitchFamily="34" charset="0"/>
              <a:cs typeface="Arial" panose="020B0604020202020204" pitchFamily="34" charset="0"/>
            </a:rPr>
            <a:t> </a:t>
          </a:r>
          <a:r>
            <a:rPr lang="en-US" sz="2000" b="1" i="0" u="none" dirty="0" err="1">
              <a:solidFill>
                <a:srgbClr val="3333CC"/>
              </a:solidFill>
              <a:latin typeface="Arial" panose="020B0604020202020204" pitchFamily="34" charset="0"/>
              <a:cs typeface="Arial" panose="020B0604020202020204" pitchFamily="34" charset="0"/>
            </a:rPr>
            <a:t>đối</a:t>
          </a:r>
          <a:r>
            <a:rPr lang="en-US" sz="2000" b="1" i="0" u="none" dirty="0">
              <a:solidFill>
                <a:srgbClr val="3333CC"/>
              </a:solidFill>
              <a:latin typeface="Arial" panose="020B0604020202020204" pitchFamily="34" charset="0"/>
              <a:cs typeface="Arial" panose="020B0604020202020204" pitchFamily="34" charset="0"/>
            </a:rPr>
            <a:t> </a:t>
          </a:r>
          <a:r>
            <a:rPr lang="en-US" sz="2000" b="1" i="0" u="none" dirty="0" err="1">
              <a:solidFill>
                <a:srgbClr val="3333CC"/>
              </a:solidFill>
              <a:latin typeface="Arial" panose="020B0604020202020204" pitchFamily="34" charset="0"/>
              <a:cs typeface="Arial" panose="020B0604020202020204" pitchFamily="34" charset="0"/>
            </a:rPr>
            <a:t>hóa</a:t>
          </a:r>
          <a:r>
            <a:rPr lang="en-US" sz="2000" b="1" i="0" u="none" dirty="0">
              <a:solidFill>
                <a:srgbClr val="3333CC"/>
              </a:solidFill>
              <a:latin typeface="Arial" panose="020B0604020202020204" pitchFamily="34" charset="0"/>
              <a:cs typeface="Arial" panose="020B0604020202020204" pitchFamily="34" charset="0"/>
            </a:rPr>
            <a:t> </a:t>
          </a:r>
          <a:r>
            <a:rPr lang="en-US" sz="2000" b="1" i="0" u="none" dirty="0" err="1">
              <a:solidFill>
                <a:srgbClr val="3333CC"/>
              </a:solidFill>
              <a:latin typeface="Arial" panose="020B0604020202020204" pitchFamily="34" charset="0"/>
              <a:cs typeface="Arial" panose="020B0604020202020204" pitchFamily="34" charset="0"/>
            </a:rPr>
            <a:t>yếu</a:t>
          </a:r>
          <a:r>
            <a:rPr lang="en-US" sz="2000" b="1" i="0" u="none" dirty="0">
              <a:solidFill>
                <a:srgbClr val="3333CC"/>
              </a:solidFill>
              <a:latin typeface="Arial" panose="020B0604020202020204" pitchFamily="34" charset="0"/>
              <a:cs typeface="Arial" panose="020B0604020202020204" pitchFamily="34" charset="0"/>
            </a:rPr>
            <a:t> </a:t>
          </a:r>
          <a:r>
            <a:rPr lang="en-US" sz="2000" b="1" i="0" u="none" dirty="0" err="1">
              <a:solidFill>
                <a:srgbClr val="3333CC"/>
              </a:solidFill>
              <a:latin typeface="Arial" panose="020B0604020202020204" pitchFamily="34" charset="0"/>
              <a:cs typeface="Arial" panose="020B0604020202020204" pitchFamily="34" charset="0"/>
            </a:rPr>
            <a:t>tố</a:t>
          </a:r>
          <a:r>
            <a:rPr lang="en-US" sz="2000" b="1" i="0" u="none" dirty="0">
              <a:solidFill>
                <a:srgbClr val="3333CC"/>
              </a:solidFill>
              <a:latin typeface="Arial" panose="020B0604020202020204" pitchFamily="34" charset="0"/>
              <a:cs typeface="Arial" panose="020B0604020202020204" pitchFamily="34" charset="0"/>
            </a:rPr>
            <a:t> ý </a:t>
          </a:r>
          <a:r>
            <a:rPr lang="en-US" sz="2000" b="1" i="0" u="none" dirty="0" err="1">
              <a:solidFill>
                <a:srgbClr val="3333CC"/>
              </a:solidFill>
              <a:latin typeface="Arial" panose="020B0604020202020204" pitchFamily="34" charset="0"/>
              <a:cs typeface="Arial" panose="020B0604020202020204" pitchFamily="34" charset="0"/>
            </a:rPr>
            <a:t>thức</a:t>
          </a:r>
          <a:r>
            <a:rPr lang="en-US" sz="2000" b="1" i="0" u="none" dirty="0">
              <a:solidFill>
                <a:srgbClr val="3333CC"/>
              </a:solidFill>
              <a:latin typeface="Arial" panose="020B0604020202020204" pitchFamily="34" charset="0"/>
              <a:cs typeface="Arial" panose="020B0604020202020204" pitchFamily="34" charset="0"/>
            </a:rPr>
            <a:t>.</a:t>
          </a:r>
        </a:p>
        <a:p>
          <a:pPr algn="ctr">
            <a:lnSpc>
              <a:spcPct val="120000"/>
            </a:lnSpc>
          </a:pPr>
          <a:r>
            <a:rPr lang="en-US" sz="2000" b="0" dirty="0" err="1">
              <a:solidFill>
                <a:srgbClr val="006600"/>
              </a:solidFill>
              <a:latin typeface="Arial" panose="020B0604020202020204" pitchFamily="34" charset="0"/>
              <a:cs typeface="Arial" panose="020B0604020202020204" pitchFamily="34" charset="0"/>
            </a:rPr>
            <a:t>Nhấn</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mạnh</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một</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chiều</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vai</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trò</a:t>
          </a:r>
          <a:r>
            <a:rPr lang="en-US" sz="2000" b="0" dirty="0">
              <a:solidFill>
                <a:srgbClr val="006600"/>
              </a:solidFill>
              <a:latin typeface="Arial" panose="020B0604020202020204" pitchFamily="34" charset="0"/>
              <a:cs typeface="Arial" panose="020B0604020202020204" pitchFamily="34" charset="0"/>
            </a:rPr>
            <a:t> của ý </a:t>
          </a:r>
          <a:r>
            <a:rPr lang="en-US" sz="2000" b="0" dirty="0" err="1">
              <a:solidFill>
                <a:srgbClr val="006600"/>
              </a:solidFill>
              <a:latin typeface="Arial" panose="020B0604020202020204" pitchFamily="34" charset="0"/>
              <a:cs typeface="Arial" panose="020B0604020202020204" pitchFamily="34" charset="0"/>
            </a:rPr>
            <a:t>thức</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sinh</a:t>
          </a:r>
          <a:r>
            <a:rPr lang="en-US" sz="2000" b="0" dirty="0">
              <a:solidFill>
                <a:srgbClr val="006600"/>
              </a:solidFill>
              <a:latin typeface="Arial" panose="020B0604020202020204" pitchFamily="34" charset="0"/>
              <a:cs typeface="Arial" panose="020B0604020202020204" pitchFamily="34" charset="0"/>
            </a:rPr>
            <a:t> ra </a:t>
          </a:r>
          <a:r>
            <a:rPr lang="en-US" sz="2000" b="0" dirty="0" err="1">
              <a:solidFill>
                <a:srgbClr val="006600"/>
              </a:solidFill>
              <a:latin typeface="Arial" panose="020B0604020202020204" pitchFamily="34" charset="0"/>
              <a:cs typeface="Arial" panose="020B0604020202020204" pitchFamily="34" charset="0"/>
            </a:rPr>
            <a:t>vật</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chất</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thế</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giới</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vật</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chất</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chỉ</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là</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bản</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sao</a:t>
          </a:r>
          <a:r>
            <a:rPr lang="en-US" sz="2000" b="0" dirty="0">
              <a:solidFill>
                <a:srgbClr val="006600"/>
              </a:solidFill>
              <a:latin typeface="Arial" panose="020B0604020202020204" pitchFamily="34" charset="0"/>
              <a:cs typeface="Arial" panose="020B0604020202020204" pitchFamily="34" charset="0"/>
            </a:rPr>
            <a:t> của, </a:t>
          </a:r>
          <a:r>
            <a:rPr lang="en-US" sz="2000" b="0" dirty="0" err="1">
              <a:solidFill>
                <a:srgbClr val="006600"/>
              </a:solidFill>
              <a:latin typeface="Arial" panose="020B0604020202020204" pitchFamily="34" charset="0"/>
              <a:cs typeface="Arial" panose="020B0604020202020204" pitchFamily="34" charset="0"/>
            </a:rPr>
            <a:t>biểu</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hiện</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khác</a:t>
          </a:r>
          <a:r>
            <a:rPr lang="en-US" sz="2000" b="0" dirty="0">
              <a:solidFill>
                <a:srgbClr val="006600"/>
              </a:solidFill>
              <a:latin typeface="Arial" panose="020B0604020202020204" pitchFamily="34" charset="0"/>
              <a:cs typeface="Arial" panose="020B0604020202020204" pitchFamily="34" charset="0"/>
            </a:rPr>
            <a:t> của </a:t>
          </a:r>
          <a:r>
            <a:rPr lang="en-US" sz="2000" b="0" dirty="0" err="1">
              <a:solidFill>
                <a:srgbClr val="006600"/>
              </a:solidFill>
              <a:latin typeface="Arial" panose="020B0604020202020204" pitchFamily="34" charset="0"/>
              <a:cs typeface="Arial" panose="020B0604020202020204" pitchFamily="34" charset="0"/>
            </a:rPr>
            <a:t>tinh</a:t>
          </a:r>
          <a:r>
            <a:rPr lang="en-US" sz="2000" b="0" dirty="0">
              <a:solidFill>
                <a:srgbClr val="006600"/>
              </a:solidFill>
              <a:latin typeface="Arial" panose="020B0604020202020204" pitchFamily="34" charset="0"/>
              <a:cs typeface="Arial" panose="020B0604020202020204" pitchFamily="34" charset="0"/>
            </a:rPr>
            <a:t> </a:t>
          </a:r>
          <a:r>
            <a:rPr lang="en-US" sz="2000" b="0" dirty="0" err="1">
              <a:solidFill>
                <a:srgbClr val="006600"/>
              </a:solidFill>
              <a:latin typeface="Arial" panose="020B0604020202020204" pitchFamily="34" charset="0"/>
              <a:cs typeface="Arial" panose="020B0604020202020204" pitchFamily="34" charset="0"/>
            </a:rPr>
            <a:t>thần</a:t>
          </a:r>
          <a:r>
            <a:rPr lang="en-US" sz="2000" b="1" dirty="0">
              <a:solidFill>
                <a:srgbClr val="006600"/>
              </a:solidFill>
              <a:latin typeface="Arial" panose="020B0604020202020204" pitchFamily="34" charset="0"/>
              <a:cs typeface="Arial" panose="020B0604020202020204" pitchFamily="34" charset="0"/>
            </a:rPr>
            <a:t>.</a:t>
          </a:r>
        </a:p>
      </dgm:t>
    </dgm:pt>
    <dgm:pt modelId="{215E95B8-0193-4780-AD45-2DD85344E06C}" type="parTrans" cxnId="{C6B9730C-6C77-4775-8530-CBFE784C4A5A}">
      <dgm:prSet/>
      <dgm:spPr/>
      <dgm:t>
        <a:bodyPr/>
        <a:lstStyle/>
        <a:p>
          <a:pPr>
            <a:lnSpc>
              <a:spcPct val="120000"/>
            </a:lnSpc>
          </a:pPr>
          <a:endParaRPr lang="en-US"/>
        </a:p>
      </dgm:t>
    </dgm:pt>
    <dgm:pt modelId="{2245828B-48A5-4F05-ADBE-F7912C58D364}" type="sibTrans" cxnId="{C6B9730C-6C77-4775-8530-CBFE784C4A5A}">
      <dgm:prSet/>
      <dgm:spPr/>
      <dgm:t>
        <a:bodyPr/>
        <a:lstStyle/>
        <a:p>
          <a:pPr>
            <a:lnSpc>
              <a:spcPct val="120000"/>
            </a:lnSpc>
          </a:pPr>
          <a:endParaRPr lang="en-US"/>
        </a:p>
      </dgm:t>
    </dgm:pt>
    <dgm:pt modelId="{204F99F2-1F99-4B29-99D8-5FBCEE03DF70}">
      <dgm:prSet phldrT="[Text]" custT="1"/>
      <dgm:spPr/>
      <dgm:t>
        <a:bodyPr/>
        <a:lstStyle/>
        <a:p>
          <a:pPr algn="ctr">
            <a:lnSpc>
              <a:spcPct val="120000"/>
            </a:lnSpc>
          </a:pPr>
          <a:r>
            <a:rPr lang="en-US" sz="2000" b="1" i="0" u="none" dirty="0">
              <a:solidFill>
                <a:srgbClr val="3333CC"/>
              </a:solidFill>
              <a:latin typeface="Arial" panose="020B0604020202020204" pitchFamily="34" charset="0"/>
              <a:cs typeface="Arial" panose="020B0604020202020204" pitchFamily="34" charset="0"/>
            </a:rPr>
            <a:t>* </a:t>
          </a:r>
          <a:r>
            <a:rPr lang="en-US" sz="2000" b="1" i="0" u="none" dirty="0" err="1">
              <a:solidFill>
                <a:srgbClr val="3333CC"/>
              </a:solidFill>
              <a:latin typeface="Arial" panose="020B0604020202020204" pitchFamily="34" charset="0"/>
              <a:cs typeface="Arial" panose="020B0604020202020204" pitchFamily="34" charset="0"/>
            </a:rPr>
            <a:t>Tuyệt</a:t>
          </a:r>
          <a:r>
            <a:rPr lang="en-US" sz="2000" b="1" i="0" u="none" dirty="0">
              <a:solidFill>
                <a:srgbClr val="3333CC"/>
              </a:solidFill>
              <a:latin typeface="Arial" panose="020B0604020202020204" pitchFamily="34" charset="0"/>
              <a:cs typeface="Arial" panose="020B0604020202020204" pitchFamily="34" charset="0"/>
            </a:rPr>
            <a:t> </a:t>
          </a:r>
          <a:r>
            <a:rPr lang="en-US" sz="2000" b="1" i="0" u="none" dirty="0" err="1">
              <a:solidFill>
                <a:srgbClr val="3333CC"/>
              </a:solidFill>
              <a:latin typeface="Arial" panose="020B0604020202020204" pitchFamily="34" charset="0"/>
              <a:cs typeface="Arial" panose="020B0604020202020204" pitchFamily="34" charset="0"/>
            </a:rPr>
            <a:t>đối</a:t>
          </a:r>
          <a:r>
            <a:rPr lang="en-US" sz="2000" b="1" i="0" u="none" dirty="0">
              <a:solidFill>
                <a:srgbClr val="3333CC"/>
              </a:solidFill>
              <a:latin typeface="Arial" panose="020B0604020202020204" pitchFamily="34" charset="0"/>
              <a:cs typeface="Arial" panose="020B0604020202020204" pitchFamily="34" charset="0"/>
            </a:rPr>
            <a:t> </a:t>
          </a:r>
          <a:r>
            <a:rPr lang="en-US" sz="2000" b="1" i="0" u="none" dirty="0" err="1">
              <a:solidFill>
                <a:srgbClr val="3333CC"/>
              </a:solidFill>
              <a:latin typeface="Arial" panose="020B0604020202020204" pitchFamily="34" charset="0"/>
              <a:cs typeface="Arial" panose="020B0604020202020204" pitchFamily="34" charset="0"/>
            </a:rPr>
            <a:t>hóa</a:t>
          </a:r>
          <a:r>
            <a:rPr lang="en-US" sz="2000" b="1" i="0" u="none" dirty="0">
              <a:solidFill>
                <a:srgbClr val="3333CC"/>
              </a:solidFill>
              <a:latin typeface="Arial" panose="020B0604020202020204" pitchFamily="34" charset="0"/>
              <a:cs typeface="Arial" panose="020B0604020202020204" pitchFamily="34" charset="0"/>
            </a:rPr>
            <a:t> </a:t>
          </a:r>
          <a:r>
            <a:rPr lang="en-US" sz="2000" b="1" i="0" u="none" dirty="0" err="1">
              <a:solidFill>
                <a:srgbClr val="3333CC"/>
              </a:solidFill>
              <a:latin typeface="Arial" panose="020B0604020202020204" pitchFamily="34" charset="0"/>
              <a:cs typeface="Arial" panose="020B0604020202020204" pitchFamily="34" charset="0"/>
            </a:rPr>
            <a:t>yếu</a:t>
          </a:r>
          <a:r>
            <a:rPr lang="en-US" sz="2000" b="1" i="0" u="none" dirty="0">
              <a:solidFill>
                <a:srgbClr val="3333CC"/>
              </a:solidFill>
              <a:latin typeface="Arial" panose="020B0604020202020204" pitchFamily="34" charset="0"/>
              <a:cs typeface="Arial" panose="020B0604020202020204" pitchFamily="34" charset="0"/>
            </a:rPr>
            <a:t> </a:t>
          </a:r>
          <a:r>
            <a:rPr lang="en-US" sz="2000" b="1" i="0" u="none" dirty="0" err="1">
              <a:solidFill>
                <a:srgbClr val="3333CC"/>
              </a:solidFill>
              <a:latin typeface="Arial" panose="020B0604020202020204" pitchFamily="34" charset="0"/>
              <a:cs typeface="Arial" panose="020B0604020202020204" pitchFamily="34" charset="0"/>
            </a:rPr>
            <a:t>tố</a:t>
          </a:r>
          <a:r>
            <a:rPr lang="en-US" sz="2000" b="1" i="0" u="none" dirty="0">
              <a:solidFill>
                <a:srgbClr val="3333CC"/>
              </a:solidFill>
              <a:latin typeface="Arial" panose="020B0604020202020204" pitchFamily="34" charset="0"/>
              <a:cs typeface="Arial" panose="020B0604020202020204" pitchFamily="34" charset="0"/>
            </a:rPr>
            <a:t> </a:t>
          </a:r>
          <a:r>
            <a:rPr lang="en-US" sz="2000" b="1" i="0" u="none" dirty="0" err="1">
              <a:solidFill>
                <a:srgbClr val="3333CC"/>
              </a:solidFill>
              <a:latin typeface="Arial" panose="020B0604020202020204" pitchFamily="34" charset="0"/>
              <a:cs typeface="Arial" panose="020B0604020202020204" pitchFamily="34" charset="0"/>
            </a:rPr>
            <a:t>vật</a:t>
          </a:r>
          <a:r>
            <a:rPr lang="en-US" sz="2000" b="1" i="0" u="none" dirty="0">
              <a:solidFill>
                <a:srgbClr val="3333CC"/>
              </a:solidFill>
              <a:latin typeface="Arial" panose="020B0604020202020204" pitchFamily="34" charset="0"/>
              <a:cs typeface="Arial" panose="020B0604020202020204" pitchFamily="34" charset="0"/>
            </a:rPr>
            <a:t> </a:t>
          </a:r>
          <a:r>
            <a:rPr lang="en-US" sz="2000" b="1" i="0" u="none" dirty="0" err="1">
              <a:solidFill>
                <a:srgbClr val="3333CC"/>
              </a:solidFill>
              <a:latin typeface="Arial" panose="020B0604020202020204" pitchFamily="34" charset="0"/>
              <a:cs typeface="Arial" panose="020B0604020202020204" pitchFamily="34" charset="0"/>
            </a:rPr>
            <a:t>chất</a:t>
          </a:r>
          <a:endParaRPr lang="en-US" sz="2000" b="1" i="0" u="none" dirty="0">
            <a:solidFill>
              <a:srgbClr val="3333CC"/>
            </a:solidFill>
            <a:latin typeface="Arial" panose="020B0604020202020204" pitchFamily="34" charset="0"/>
            <a:cs typeface="Arial" panose="020B0604020202020204" pitchFamily="34" charset="0"/>
          </a:endParaRPr>
        </a:p>
        <a:p>
          <a:pPr algn="ctr">
            <a:lnSpc>
              <a:spcPct val="120000"/>
            </a:lnSpc>
          </a:pPr>
          <a:r>
            <a:rPr lang="en-US" sz="2000" b="0" i="0" u="none" dirty="0" err="1">
              <a:solidFill>
                <a:srgbClr val="7030A0"/>
              </a:solidFill>
              <a:latin typeface="Arial" panose="020B0604020202020204" pitchFamily="34" charset="0"/>
              <a:cs typeface="Arial" panose="020B0604020202020204" pitchFamily="34" charset="0"/>
            </a:rPr>
            <a:t>Nhấn</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mạnh</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một</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chiều</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vai</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trò</a:t>
          </a:r>
          <a:r>
            <a:rPr lang="en-US" sz="2000" b="0" i="0" u="none" dirty="0">
              <a:solidFill>
                <a:srgbClr val="7030A0"/>
              </a:solidFill>
              <a:latin typeface="Arial" panose="020B0604020202020204" pitchFamily="34" charset="0"/>
              <a:cs typeface="Arial" panose="020B0604020202020204" pitchFamily="34" charset="0"/>
            </a:rPr>
            <a:t> của </a:t>
          </a:r>
          <a:r>
            <a:rPr lang="en-US" sz="2000" b="0" i="0" u="none" dirty="0" err="1">
              <a:solidFill>
                <a:srgbClr val="7030A0"/>
              </a:solidFill>
              <a:latin typeface="Arial" panose="020B0604020202020204" pitchFamily="34" charset="0"/>
              <a:cs typeface="Arial" panose="020B0604020202020204" pitchFamily="34" charset="0"/>
            </a:rPr>
            <a:t>vật</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chất</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sinh</a:t>
          </a:r>
          <a:r>
            <a:rPr lang="en-US" sz="2000" b="0" i="0" u="none" dirty="0">
              <a:solidFill>
                <a:srgbClr val="7030A0"/>
              </a:solidFill>
              <a:latin typeface="Arial" panose="020B0604020202020204" pitchFamily="34" charset="0"/>
              <a:cs typeface="Arial" panose="020B0604020202020204" pitchFamily="34" charset="0"/>
            </a:rPr>
            <a:t> ra ý </a:t>
          </a:r>
          <a:r>
            <a:rPr lang="en-US" sz="2000" b="0" i="0" u="none" dirty="0" err="1">
              <a:solidFill>
                <a:srgbClr val="7030A0"/>
              </a:solidFill>
              <a:latin typeface="Arial" panose="020B0604020202020204" pitchFamily="34" charset="0"/>
              <a:cs typeface="Arial" panose="020B0604020202020204" pitchFamily="34" charset="0"/>
            </a:rPr>
            <a:t>thức</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quyết</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định</a:t>
          </a:r>
          <a:r>
            <a:rPr lang="en-US" sz="2000" b="0" i="0" u="none" dirty="0">
              <a:solidFill>
                <a:srgbClr val="7030A0"/>
              </a:solidFill>
              <a:latin typeface="Arial" panose="020B0604020202020204" pitchFamily="34" charset="0"/>
              <a:cs typeface="Arial" panose="020B0604020202020204" pitchFamily="34" charset="0"/>
            </a:rPr>
            <a:t> ý </a:t>
          </a:r>
          <a:r>
            <a:rPr lang="en-US" sz="2000" b="0" i="0" u="none" dirty="0" err="1">
              <a:solidFill>
                <a:srgbClr val="7030A0"/>
              </a:solidFill>
              <a:latin typeface="Arial" panose="020B0604020202020204" pitchFamily="34" charset="0"/>
              <a:cs typeface="Arial" panose="020B0604020202020204" pitchFamily="34" charset="0"/>
            </a:rPr>
            <a:t>thức</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phủ</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nhận</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tính</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độc</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lập</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tương</a:t>
          </a:r>
          <a:r>
            <a:rPr lang="en-US" sz="2000" b="0" i="0" u="none" dirty="0">
              <a:solidFill>
                <a:srgbClr val="7030A0"/>
              </a:solidFill>
              <a:latin typeface="Arial" panose="020B0604020202020204" pitchFamily="34" charset="0"/>
              <a:cs typeface="Arial" panose="020B0604020202020204" pitchFamily="34" charset="0"/>
            </a:rPr>
            <a:t> </a:t>
          </a:r>
          <a:r>
            <a:rPr lang="en-US" sz="2000" b="0" i="0" u="none" dirty="0" err="1">
              <a:solidFill>
                <a:srgbClr val="7030A0"/>
              </a:solidFill>
              <a:latin typeface="Arial" panose="020B0604020202020204" pitchFamily="34" charset="0"/>
              <a:cs typeface="Arial" panose="020B0604020202020204" pitchFamily="34" charset="0"/>
            </a:rPr>
            <a:t>đối</a:t>
          </a:r>
          <a:r>
            <a:rPr lang="en-US" sz="2000" b="0" i="0" u="none" dirty="0">
              <a:solidFill>
                <a:srgbClr val="7030A0"/>
              </a:solidFill>
              <a:latin typeface="Arial" panose="020B0604020202020204" pitchFamily="34" charset="0"/>
              <a:cs typeface="Arial" panose="020B0604020202020204" pitchFamily="34" charset="0"/>
            </a:rPr>
            <a:t> của ý </a:t>
          </a:r>
          <a:r>
            <a:rPr lang="en-US" sz="2000" b="0" i="0" u="none" dirty="0" err="1">
              <a:solidFill>
                <a:srgbClr val="7030A0"/>
              </a:solidFill>
              <a:latin typeface="Arial" panose="020B0604020202020204" pitchFamily="34" charset="0"/>
              <a:cs typeface="Arial" panose="020B0604020202020204" pitchFamily="34" charset="0"/>
            </a:rPr>
            <a:t>thức</a:t>
          </a:r>
          <a:endParaRPr lang="en-US" sz="2000" b="0" i="0" u="none" dirty="0">
            <a:solidFill>
              <a:srgbClr val="7030A0"/>
            </a:solidFill>
            <a:latin typeface="Arial" panose="020B0604020202020204" pitchFamily="34" charset="0"/>
            <a:cs typeface="Arial" panose="020B0604020202020204" pitchFamily="34" charset="0"/>
          </a:endParaRPr>
        </a:p>
      </dgm:t>
    </dgm:pt>
    <dgm:pt modelId="{8A960C98-636A-4CEA-8984-1737AF77731B}" type="parTrans" cxnId="{47EAE68F-9EFC-49C5-8FE9-C394B30D0B96}">
      <dgm:prSet/>
      <dgm:spPr/>
      <dgm:t>
        <a:bodyPr/>
        <a:lstStyle/>
        <a:p>
          <a:pPr>
            <a:lnSpc>
              <a:spcPct val="120000"/>
            </a:lnSpc>
          </a:pPr>
          <a:endParaRPr lang="en-US"/>
        </a:p>
      </dgm:t>
    </dgm:pt>
    <dgm:pt modelId="{B13953DA-152D-4CAF-9695-CADBE152E2B6}" type="sibTrans" cxnId="{47EAE68F-9EFC-49C5-8FE9-C394B30D0B96}">
      <dgm:prSet/>
      <dgm:spPr/>
      <dgm:t>
        <a:bodyPr/>
        <a:lstStyle/>
        <a:p>
          <a:pPr>
            <a:lnSpc>
              <a:spcPct val="120000"/>
            </a:lnSpc>
          </a:pPr>
          <a:endParaRPr lang="en-US"/>
        </a:p>
      </dgm:t>
    </dgm:pt>
    <dgm:pt modelId="{5EC72200-3EC9-49FF-803F-B034E913B4AF}" type="pres">
      <dgm:prSet presAssocID="{88EBE0DC-5255-4934-A585-663E377F8404}" presName="compositeShape" presStyleCnt="0">
        <dgm:presLayoutVars>
          <dgm:chMax val="2"/>
          <dgm:dir/>
          <dgm:resizeHandles val="exact"/>
        </dgm:presLayoutVars>
      </dgm:prSet>
      <dgm:spPr/>
      <dgm:t>
        <a:bodyPr/>
        <a:lstStyle/>
        <a:p>
          <a:endParaRPr lang="en-US"/>
        </a:p>
      </dgm:t>
    </dgm:pt>
    <dgm:pt modelId="{399BF869-B259-4AB1-81EB-978E30DED8DE}" type="pres">
      <dgm:prSet presAssocID="{88EBE0DC-5255-4934-A585-663E377F8404}" presName="divider" presStyleLbl="fgShp" presStyleIdx="0" presStyleCnt="1"/>
      <dgm:spPr>
        <a:solidFill>
          <a:srgbClr val="FF0000"/>
        </a:solidFill>
      </dgm:spPr>
    </dgm:pt>
    <dgm:pt modelId="{5DF845D5-E673-4A2D-8953-F670881197F6}" type="pres">
      <dgm:prSet presAssocID="{BB327E41-5EE8-494F-9549-46D91CCC247F}" presName="downArrow" presStyleLbl="node1" presStyleIdx="0" presStyleCnt="2" custScaleY="116071" custLinFactNeighborX="-27379"/>
      <dgm:spPr>
        <a:solidFill>
          <a:srgbClr val="FF0066"/>
        </a:solidFill>
      </dgm:spPr>
    </dgm:pt>
    <dgm:pt modelId="{CE77FE4E-8367-4597-89F1-AEB40609B135}" type="pres">
      <dgm:prSet presAssocID="{BB327E41-5EE8-494F-9549-46D91CCC247F}" presName="downArrowText" presStyleLbl="revTx" presStyleIdx="0" presStyleCnt="2" custScaleX="182550" custLinFactNeighborX="-1695" custLinFactNeighborY="-11648">
        <dgm:presLayoutVars>
          <dgm:bulletEnabled val="1"/>
        </dgm:presLayoutVars>
      </dgm:prSet>
      <dgm:spPr/>
      <dgm:t>
        <a:bodyPr/>
        <a:lstStyle/>
        <a:p>
          <a:endParaRPr lang="en-US"/>
        </a:p>
      </dgm:t>
    </dgm:pt>
    <dgm:pt modelId="{510A5F72-84F5-4232-91A1-54A5263422C5}" type="pres">
      <dgm:prSet presAssocID="{204F99F2-1F99-4B29-99D8-5FBCEE03DF70}" presName="upArrow" presStyleLbl="node1" presStyleIdx="1" presStyleCnt="2" custScaleY="116228" custLinFactNeighborX="28767" custLinFactNeighborY="-14634"/>
      <dgm:spPr>
        <a:solidFill>
          <a:srgbClr val="0070C0"/>
        </a:solidFill>
      </dgm:spPr>
    </dgm:pt>
    <dgm:pt modelId="{D95F50D3-8695-45D7-8BAA-A8C5244D1DAB}" type="pres">
      <dgm:prSet presAssocID="{204F99F2-1F99-4B29-99D8-5FBCEE03DF70}" presName="upArrowText" presStyleLbl="revTx" presStyleIdx="1" presStyleCnt="2" custScaleX="179598" custLinFactNeighborY="-1158">
        <dgm:presLayoutVars>
          <dgm:bulletEnabled val="1"/>
        </dgm:presLayoutVars>
      </dgm:prSet>
      <dgm:spPr/>
      <dgm:t>
        <a:bodyPr/>
        <a:lstStyle/>
        <a:p>
          <a:endParaRPr lang="en-US"/>
        </a:p>
      </dgm:t>
    </dgm:pt>
  </dgm:ptLst>
  <dgm:cxnLst>
    <dgm:cxn modelId="{62F557B8-38CB-4540-9687-F5E6B0DF824F}" type="presOf" srcId="{BB327E41-5EE8-494F-9549-46D91CCC247F}" destId="{CE77FE4E-8367-4597-89F1-AEB40609B135}" srcOrd="0" destOrd="0" presId="urn:microsoft.com/office/officeart/2005/8/layout/arrow3"/>
    <dgm:cxn modelId="{4F143443-48C2-4338-9FB5-55E422673695}" type="presOf" srcId="{88EBE0DC-5255-4934-A585-663E377F8404}" destId="{5EC72200-3EC9-49FF-803F-B034E913B4AF}" srcOrd="0" destOrd="0" presId="urn:microsoft.com/office/officeart/2005/8/layout/arrow3"/>
    <dgm:cxn modelId="{E039F380-1810-48E4-8E2C-A62611E0A6A7}" type="presOf" srcId="{204F99F2-1F99-4B29-99D8-5FBCEE03DF70}" destId="{D95F50D3-8695-45D7-8BAA-A8C5244D1DAB}" srcOrd="0" destOrd="0" presId="urn:microsoft.com/office/officeart/2005/8/layout/arrow3"/>
    <dgm:cxn modelId="{C6B9730C-6C77-4775-8530-CBFE784C4A5A}" srcId="{88EBE0DC-5255-4934-A585-663E377F8404}" destId="{BB327E41-5EE8-494F-9549-46D91CCC247F}" srcOrd="0" destOrd="0" parTransId="{215E95B8-0193-4780-AD45-2DD85344E06C}" sibTransId="{2245828B-48A5-4F05-ADBE-F7912C58D364}"/>
    <dgm:cxn modelId="{47EAE68F-9EFC-49C5-8FE9-C394B30D0B96}" srcId="{88EBE0DC-5255-4934-A585-663E377F8404}" destId="{204F99F2-1F99-4B29-99D8-5FBCEE03DF70}" srcOrd="1" destOrd="0" parTransId="{8A960C98-636A-4CEA-8984-1737AF77731B}" sibTransId="{B13953DA-152D-4CAF-9695-CADBE152E2B6}"/>
    <dgm:cxn modelId="{64D22206-99EA-43BB-9578-B66BFECCA585}" type="presParOf" srcId="{5EC72200-3EC9-49FF-803F-B034E913B4AF}" destId="{399BF869-B259-4AB1-81EB-978E30DED8DE}" srcOrd="0" destOrd="0" presId="urn:microsoft.com/office/officeart/2005/8/layout/arrow3"/>
    <dgm:cxn modelId="{2F0F397F-A1C0-4776-AB3B-93F7C4C2DCD9}" type="presParOf" srcId="{5EC72200-3EC9-49FF-803F-B034E913B4AF}" destId="{5DF845D5-E673-4A2D-8953-F670881197F6}" srcOrd="1" destOrd="0" presId="urn:microsoft.com/office/officeart/2005/8/layout/arrow3"/>
    <dgm:cxn modelId="{C2BA45CE-EFD1-41E4-8C5D-2A31E80E2A59}" type="presParOf" srcId="{5EC72200-3EC9-49FF-803F-B034E913B4AF}" destId="{CE77FE4E-8367-4597-89F1-AEB40609B135}" srcOrd="2" destOrd="0" presId="urn:microsoft.com/office/officeart/2005/8/layout/arrow3"/>
    <dgm:cxn modelId="{F077260D-6E59-45A9-9CA1-B3E94D266305}" type="presParOf" srcId="{5EC72200-3EC9-49FF-803F-B034E913B4AF}" destId="{510A5F72-84F5-4232-91A1-54A5263422C5}" srcOrd="3" destOrd="0" presId="urn:microsoft.com/office/officeart/2005/8/layout/arrow3"/>
    <dgm:cxn modelId="{6AAFA03C-F31C-43B0-B9F4-584AD36140F1}" type="presParOf" srcId="{5EC72200-3EC9-49FF-803F-B034E913B4AF}" destId="{D95F50D3-8695-45D7-8BAA-A8C5244D1DAB}" srcOrd="4" destOrd="0" presId="urn:microsoft.com/office/officeart/2005/8/layout/arrow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9.xml><?xml version="1.0" encoding="utf-8"?>
<dgm:dataModel xmlns:dgm="http://schemas.openxmlformats.org/drawingml/2006/diagram" xmlns:a="http://schemas.openxmlformats.org/drawingml/2006/main">
  <dgm:ptLst>
    <dgm:pt modelId="{06499D92-1B58-4ABB-B177-83C497903464}" type="doc">
      <dgm:prSet loTypeId="urn:microsoft.com/office/officeart/2005/8/layout/chevron2" loCatId="process" qsTypeId="urn:microsoft.com/office/officeart/2005/8/quickstyle/simple1" qsCatId="simple" csTypeId="urn:microsoft.com/office/officeart/2005/8/colors/accent2_5" csCatId="accent2" phldr="1"/>
      <dgm:spPr/>
      <dgm:t>
        <a:bodyPr/>
        <a:lstStyle/>
        <a:p>
          <a:endParaRPr lang="en-US"/>
        </a:p>
      </dgm:t>
    </dgm:pt>
    <dgm:pt modelId="{6D78E838-C40B-4A2D-96AB-3C36A2D0DC16}">
      <dgm:prSet phldrT="[Text]" custT="1"/>
      <dgm:spPr>
        <a:xfrm rot="5400000">
          <a:off x="-227006" y="231250"/>
          <a:ext cx="1513378" cy="1059364"/>
        </a:xfrm>
        <a:prstGeom prst="chevron">
          <a:avLst/>
        </a:prstGeom>
      </dgm:spPr>
      <dgm:t>
        <a:bodyPr/>
        <a:lstStyle/>
        <a:p>
          <a:r>
            <a:rPr lang="en-US" sz="3600" b="1">
              <a:latin typeface="Times New Roman" pitchFamily="18" charset="0"/>
              <a:ea typeface="+mn-ea"/>
              <a:cs typeface="Times New Roman" pitchFamily="18" charset="0"/>
            </a:rPr>
            <a:t>a</a:t>
          </a:r>
          <a:endParaRPr lang="en-US" sz="3600" b="1" dirty="0">
            <a:latin typeface="Times New Roman" pitchFamily="18" charset="0"/>
            <a:ea typeface="+mn-ea"/>
            <a:cs typeface="Times New Roman" pitchFamily="18" charset="0"/>
          </a:endParaRPr>
        </a:p>
      </dgm:t>
    </dgm:pt>
    <dgm:pt modelId="{81DF2ED5-9575-42AD-9EB5-4110B8498BE5}" type="parTrans" cxnId="{9AB38DAF-B29F-4F19-994F-3826BB11E119}">
      <dgm:prSet/>
      <dgm:spPr/>
      <dgm:t>
        <a:bodyPr/>
        <a:lstStyle/>
        <a:p>
          <a:endParaRPr lang="en-US" sz="2800">
            <a:latin typeface="Times New Roman" pitchFamily="18" charset="0"/>
            <a:cs typeface="Times New Roman" pitchFamily="18" charset="0"/>
          </a:endParaRPr>
        </a:p>
      </dgm:t>
    </dgm:pt>
    <dgm:pt modelId="{4CC4098A-8FBF-41BF-B760-909AFAE0B4B5}" type="sibTrans" cxnId="{9AB38DAF-B29F-4F19-994F-3826BB11E119}">
      <dgm:prSet/>
      <dgm:spPr/>
      <dgm:t>
        <a:bodyPr/>
        <a:lstStyle/>
        <a:p>
          <a:endParaRPr lang="en-US" sz="2800">
            <a:latin typeface="Times New Roman" pitchFamily="18" charset="0"/>
            <a:cs typeface="Times New Roman" pitchFamily="18" charset="0"/>
          </a:endParaRPr>
        </a:p>
      </dgm:t>
    </dgm:pt>
    <dgm:pt modelId="{1D3F762B-C24B-4AED-81EC-C5404096EB3B}">
      <dgm:prSet phldrT="[Text]" custT="1"/>
      <dgm:spPr>
        <a:xfrm rot="5400000">
          <a:off x="4038075" y="-2978710"/>
          <a:ext cx="984213" cy="6941635"/>
        </a:xfrm>
        <a:prstGeom prst="round2SameRect">
          <a:avLst/>
        </a:prstGeom>
      </dgm:spPr>
      <dgm:t>
        <a:bodyPr/>
        <a:lstStyle/>
        <a:p>
          <a:r>
            <a:rPr lang="en-US" sz="2400" b="1">
              <a:latin typeface="Arial"/>
              <a:ea typeface="+mn-ea"/>
              <a:cs typeface="Times New Roman" pitchFamily="18" charset="0"/>
            </a:rPr>
            <a:t>Hai nguyên lý của phép biện chứng duy vật</a:t>
          </a:r>
          <a:endParaRPr lang="en-US" sz="2400" b="1" dirty="0">
            <a:latin typeface="Arial"/>
            <a:ea typeface="+mn-ea"/>
            <a:cs typeface="Times New Roman" pitchFamily="18" charset="0"/>
          </a:endParaRPr>
        </a:p>
      </dgm:t>
    </dgm:pt>
    <dgm:pt modelId="{6F0FD763-3F2C-43E6-AD4D-3C962D1AB9CC}" type="parTrans" cxnId="{55561BE6-CC2E-40E9-AEBE-1D8FB12620F1}">
      <dgm:prSet/>
      <dgm:spPr/>
      <dgm:t>
        <a:bodyPr/>
        <a:lstStyle/>
        <a:p>
          <a:endParaRPr lang="en-US" sz="2800">
            <a:latin typeface="Times New Roman" pitchFamily="18" charset="0"/>
            <a:cs typeface="Times New Roman" pitchFamily="18" charset="0"/>
          </a:endParaRPr>
        </a:p>
      </dgm:t>
    </dgm:pt>
    <dgm:pt modelId="{111959EF-A31F-4484-878B-BF0B08273C13}" type="sibTrans" cxnId="{55561BE6-CC2E-40E9-AEBE-1D8FB12620F1}">
      <dgm:prSet/>
      <dgm:spPr/>
      <dgm:t>
        <a:bodyPr/>
        <a:lstStyle/>
        <a:p>
          <a:endParaRPr lang="en-US" sz="2800">
            <a:latin typeface="Times New Roman" pitchFamily="18" charset="0"/>
            <a:cs typeface="Times New Roman" pitchFamily="18" charset="0"/>
          </a:endParaRPr>
        </a:p>
      </dgm:t>
    </dgm:pt>
    <dgm:pt modelId="{9FF8373A-6519-49BB-9B1C-267FE05AD0D1}">
      <dgm:prSet phldrT="[Text]" custT="1"/>
      <dgm:spPr>
        <a:xfrm rot="5400000">
          <a:off x="-227006" y="1549693"/>
          <a:ext cx="1513378" cy="1059364"/>
        </a:xfrm>
        <a:prstGeom prst="chevron">
          <a:avLst/>
        </a:prstGeom>
      </dgm:spPr>
      <dgm:t>
        <a:bodyPr/>
        <a:lstStyle/>
        <a:p>
          <a:r>
            <a:rPr lang="en-US" sz="3600" b="1">
              <a:latin typeface="Times New Roman" pitchFamily="18" charset="0"/>
              <a:ea typeface="+mn-ea"/>
              <a:cs typeface="Times New Roman" pitchFamily="18" charset="0"/>
            </a:rPr>
            <a:t>b</a:t>
          </a:r>
          <a:endParaRPr lang="en-US" sz="3600" b="1" dirty="0">
            <a:latin typeface="Times New Roman" pitchFamily="18" charset="0"/>
            <a:ea typeface="+mn-ea"/>
            <a:cs typeface="Times New Roman" pitchFamily="18" charset="0"/>
          </a:endParaRPr>
        </a:p>
      </dgm:t>
    </dgm:pt>
    <dgm:pt modelId="{612F8D83-B44F-4931-95F9-3204CC9E1198}" type="parTrans" cxnId="{94A8D32D-9245-4598-BFC4-41535380054B}">
      <dgm:prSet/>
      <dgm:spPr/>
      <dgm:t>
        <a:bodyPr/>
        <a:lstStyle/>
        <a:p>
          <a:endParaRPr lang="en-US" sz="2800">
            <a:latin typeface="Times New Roman" pitchFamily="18" charset="0"/>
            <a:cs typeface="Times New Roman" pitchFamily="18" charset="0"/>
          </a:endParaRPr>
        </a:p>
      </dgm:t>
    </dgm:pt>
    <dgm:pt modelId="{B3DA407D-0D72-4CE5-B3EF-8307CA7052B0}" type="sibTrans" cxnId="{94A8D32D-9245-4598-BFC4-41535380054B}">
      <dgm:prSet/>
      <dgm:spPr/>
      <dgm:t>
        <a:bodyPr/>
        <a:lstStyle/>
        <a:p>
          <a:endParaRPr lang="en-US" sz="2800">
            <a:latin typeface="Times New Roman" pitchFamily="18" charset="0"/>
            <a:cs typeface="Times New Roman" pitchFamily="18" charset="0"/>
          </a:endParaRPr>
        </a:p>
      </dgm:t>
    </dgm:pt>
    <dgm:pt modelId="{EE87098A-61D7-40D5-AB9C-74ADF2D7BC2A}">
      <dgm:prSet phldrT="[Text]" custT="1"/>
      <dgm:spPr>
        <a:xfrm rot="5400000">
          <a:off x="4038334" y="-1656282"/>
          <a:ext cx="983696" cy="6941635"/>
        </a:xfrm>
        <a:prstGeom prst="round2SameRect">
          <a:avLst/>
        </a:prstGeom>
      </dgm:spPr>
      <dgm:t>
        <a:bodyPr/>
        <a:lstStyle/>
        <a:p>
          <a:pPr algn="l"/>
          <a:r>
            <a:rPr lang="en-US" sz="2400" b="1" dirty="0" err="1">
              <a:latin typeface="Arial"/>
              <a:ea typeface="+mn-ea"/>
              <a:cs typeface="Times New Roman" pitchFamily="18" charset="0"/>
            </a:rPr>
            <a:t>Các</a:t>
          </a:r>
          <a:r>
            <a:rPr lang="en-US" sz="2400" b="1" dirty="0">
              <a:latin typeface="Arial"/>
              <a:ea typeface="+mn-ea"/>
              <a:cs typeface="Times New Roman" pitchFamily="18" charset="0"/>
            </a:rPr>
            <a:t> </a:t>
          </a:r>
          <a:r>
            <a:rPr lang="en-US" sz="2400" b="1" dirty="0" err="1">
              <a:latin typeface="Arial"/>
              <a:ea typeface="+mn-ea"/>
              <a:cs typeface="Times New Roman" pitchFamily="18" charset="0"/>
            </a:rPr>
            <a:t>cặp</a:t>
          </a:r>
          <a:r>
            <a:rPr lang="en-US" sz="2400" b="1" dirty="0">
              <a:latin typeface="Arial"/>
              <a:ea typeface="+mn-ea"/>
              <a:cs typeface="Times New Roman" pitchFamily="18" charset="0"/>
            </a:rPr>
            <a:t> </a:t>
          </a:r>
          <a:r>
            <a:rPr lang="en-US" sz="2400" b="1" dirty="0" err="1">
              <a:latin typeface="Arial"/>
              <a:ea typeface="+mn-ea"/>
              <a:cs typeface="Times New Roman" pitchFamily="18" charset="0"/>
            </a:rPr>
            <a:t>phạm</a:t>
          </a:r>
          <a:r>
            <a:rPr lang="en-US" sz="2400" b="1" dirty="0">
              <a:latin typeface="Arial"/>
              <a:ea typeface="+mn-ea"/>
              <a:cs typeface="Times New Roman" pitchFamily="18" charset="0"/>
            </a:rPr>
            <a:t> </a:t>
          </a:r>
          <a:r>
            <a:rPr lang="en-US" sz="2400" b="1" dirty="0" err="1">
              <a:latin typeface="Arial"/>
              <a:ea typeface="+mn-ea"/>
              <a:cs typeface="Times New Roman" pitchFamily="18" charset="0"/>
            </a:rPr>
            <a:t>trù</a:t>
          </a:r>
          <a:r>
            <a:rPr lang="en-US" sz="2400" b="1" dirty="0">
              <a:latin typeface="Arial"/>
              <a:ea typeface="+mn-ea"/>
              <a:cs typeface="Times New Roman" pitchFamily="18" charset="0"/>
            </a:rPr>
            <a:t> </a:t>
          </a:r>
          <a:r>
            <a:rPr lang="en-US" sz="2400" b="1" dirty="0" err="1">
              <a:latin typeface="Arial"/>
              <a:ea typeface="+mn-ea"/>
              <a:cs typeface="Times New Roman" pitchFamily="18" charset="0"/>
            </a:rPr>
            <a:t>cơ</a:t>
          </a:r>
          <a:r>
            <a:rPr lang="en-US" sz="2400" b="1" dirty="0">
              <a:latin typeface="Arial"/>
              <a:ea typeface="+mn-ea"/>
              <a:cs typeface="Times New Roman" pitchFamily="18" charset="0"/>
            </a:rPr>
            <a:t> </a:t>
          </a:r>
          <a:r>
            <a:rPr lang="en-US" sz="2400" b="1" dirty="0" err="1">
              <a:latin typeface="Arial"/>
              <a:ea typeface="+mn-ea"/>
              <a:cs typeface="Times New Roman" pitchFamily="18" charset="0"/>
            </a:rPr>
            <a:t>bản</a:t>
          </a:r>
          <a:r>
            <a:rPr lang="en-US" sz="2400" b="1" dirty="0">
              <a:latin typeface="Arial"/>
              <a:ea typeface="+mn-ea"/>
              <a:cs typeface="Times New Roman" pitchFamily="18" charset="0"/>
            </a:rPr>
            <a:t> </a:t>
          </a:r>
          <a:r>
            <a:rPr lang="en-US" sz="2400" b="1" dirty="0" err="1">
              <a:latin typeface="Arial"/>
              <a:ea typeface="+mn-ea"/>
              <a:cs typeface="Times New Roman" pitchFamily="18" charset="0"/>
            </a:rPr>
            <a:t>của</a:t>
          </a:r>
          <a:r>
            <a:rPr lang="en-US" sz="2400" b="1" dirty="0">
              <a:latin typeface="Arial"/>
              <a:ea typeface="+mn-ea"/>
              <a:cs typeface="Times New Roman" pitchFamily="18" charset="0"/>
            </a:rPr>
            <a:t> </a:t>
          </a:r>
          <a:r>
            <a:rPr lang="en-US" sz="2400" b="1" dirty="0" err="1">
              <a:latin typeface="Arial"/>
              <a:ea typeface="+mn-ea"/>
              <a:cs typeface="Times New Roman" pitchFamily="18" charset="0"/>
            </a:rPr>
            <a:t>phép</a:t>
          </a:r>
          <a:r>
            <a:rPr lang="en-US" sz="2400" b="1" dirty="0">
              <a:latin typeface="Arial"/>
              <a:ea typeface="+mn-ea"/>
              <a:cs typeface="Times New Roman" pitchFamily="18" charset="0"/>
            </a:rPr>
            <a:t> </a:t>
          </a:r>
          <a:r>
            <a:rPr lang="en-US" sz="2400" b="1" dirty="0" err="1">
              <a:latin typeface="Arial"/>
              <a:ea typeface="+mn-ea"/>
              <a:cs typeface="Times New Roman" pitchFamily="18" charset="0"/>
            </a:rPr>
            <a:t>biện</a:t>
          </a:r>
          <a:r>
            <a:rPr lang="en-US" sz="2400" b="1" dirty="0">
              <a:latin typeface="Arial"/>
              <a:ea typeface="+mn-ea"/>
              <a:cs typeface="Times New Roman" pitchFamily="18" charset="0"/>
            </a:rPr>
            <a:t> </a:t>
          </a:r>
          <a:r>
            <a:rPr lang="en-US" sz="2400" b="1" dirty="0" err="1">
              <a:latin typeface="Arial"/>
              <a:ea typeface="+mn-ea"/>
              <a:cs typeface="Times New Roman" pitchFamily="18" charset="0"/>
            </a:rPr>
            <a:t>chứng</a:t>
          </a:r>
          <a:r>
            <a:rPr lang="en-US" sz="2400" b="1" dirty="0">
              <a:latin typeface="Arial"/>
              <a:ea typeface="+mn-ea"/>
              <a:cs typeface="Times New Roman" pitchFamily="18" charset="0"/>
            </a:rPr>
            <a:t> </a:t>
          </a:r>
          <a:r>
            <a:rPr lang="en-US" sz="2400" b="1" dirty="0" err="1">
              <a:latin typeface="Arial"/>
              <a:ea typeface="+mn-ea"/>
              <a:cs typeface="Times New Roman" pitchFamily="18" charset="0"/>
            </a:rPr>
            <a:t>duy</a:t>
          </a:r>
          <a:r>
            <a:rPr lang="en-US" sz="2400" b="1" dirty="0">
              <a:latin typeface="Arial"/>
              <a:ea typeface="+mn-ea"/>
              <a:cs typeface="Times New Roman" pitchFamily="18" charset="0"/>
            </a:rPr>
            <a:t> </a:t>
          </a:r>
          <a:r>
            <a:rPr lang="en-US" sz="2400" b="1" dirty="0" err="1">
              <a:latin typeface="Arial"/>
              <a:ea typeface="+mn-ea"/>
              <a:cs typeface="Times New Roman" pitchFamily="18" charset="0"/>
            </a:rPr>
            <a:t>vật</a:t>
          </a:r>
          <a:endParaRPr lang="en-US" sz="2400" b="1" dirty="0">
            <a:latin typeface="Arial"/>
            <a:ea typeface="+mn-ea"/>
            <a:cs typeface="Times New Roman" pitchFamily="18" charset="0"/>
          </a:endParaRPr>
        </a:p>
      </dgm:t>
    </dgm:pt>
    <dgm:pt modelId="{2805ECA1-21A3-4F8F-AA97-A9F008951F86}" type="parTrans" cxnId="{BE7ACB66-DCD4-47DF-992F-D151188EC994}">
      <dgm:prSet/>
      <dgm:spPr/>
      <dgm:t>
        <a:bodyPr/>
        <a:lstStyle/>
        <a:p>
          <a:endParaRPr lang="en-US" sz="2800">
            <a:latin typeface="Times New Roman" pitchFamily="18" charset="0"/>
            <a:cs typeface="Times New Roman" pitchFamily="18" charset="0"/>
          </a:endParaRPr>
        </a:p>
      </dgm:t>
    </dgm:pt>
    <dgm:pt modelId="{185FB2E3-4F8B-4609-ACC4-0782EEF88E18}" type="sibTrans" cxnId="{BE7ACB66-DCD4-47DF-992F-D151188EC994}">
      <dgm:prSet/>
      <dgm:spPr/>
      <dgm:t>
        <a:bodyPr/>
        <a:lstStyle/>
        <a:p>
          <a:endParaRPr lang="en-US" sz="2800">
            <a:latin typeface="Times New Roman" pitchFamily="18" charset="0"/>
            <a:cs typeface="Times New Roman" pitchFamily="18" charset="0"/>
          </a:endParaRPr>
        </a:p>
      </dgm:t>
    </dgm:pt>
    <dgm:pt modelId="{DC42BACD-08E6-49F3-AAED-60577AACFB6D}">
      <dgm:prSet phldrT="[Text]" custT="1"/>
      <dgm:spPr>
        <a:xfrm rot="5400000">
          <a:off x="-227006" y="2868136"/>
          <a:ext cx="1513378" cy="1059364"/>
        </a:xfrm>
        <a:prstGeom prst="chevron">
          <a:avLst/>
        </a:prstGeom>
      </dgm:spPr>
      <dgm:t>
        <a:bodyPr/>
        <a:lstStyle/>
        <a:p>
          <a:r>
            <a:rPr lang="en-US" sz="3600" b="1" dirty="0">
              <a:latin typeface="Times New Roman" pitchFamily="18" charset="0"/>
              <a:ea typeface="+mn-ea"/>
              <a:cs typeface="Times New Roman" pitchFamily="18" charset="0"/>
            </a:rPr>
            <a:t>c</a:t>
          </a:r>
        </a:p>
      </dgm:t>
    </dgm:pt>
    <dgm:pt modelId="{6CA765CE-994B-4F33-B218-2CA29D2489C5}" type="parTrans" cxnId="{20CDCF7D-25C7-4F6D-A508-AC635B0B3988}">
      <dgm:prSet/>
      <dgm:spPr/>
      <dgm:t>
        <a:bodyPr/>
        <a:lstStyle/>
        <a:p>
          <a:endParaRPr lang="en-US"/>
        </a:p>
      </dgm:t>
    </dgm:pt>
    <dgm:pt modelId="{FABC2F2B-EFB4-4A5A-A999-11550B82B86F}" type="sibTrans" cxnId="{20CDCF7D-25C7-4F6D-A508-AC635B0B3988}">
      <dgm:prSet/>
      <dgm:spPr/>
      <dgm:t>
        <a:bodyPr/>
        <a:lstStyle/>
        <a:p>
          <a:endParaRPr lang="en-US"/>
        </a:p>
      </dgm:t>
    </dgm:pt>
    <dgm:pt modelId="{D4275A7B-427C-438F-B1EA-617F2DABC7D2}">
      <dgm:prSet phldrT="[Text]" custT="1"/>
      <dgm:spPr>
        <a:xfrm rot="5400000">
          <a:off x="4038334" y="-337839"/>
          <a:ext cx="983696" cy="6941635"/>
        </a:xfrm>
        <a:prstGeom prst="round2SameRect">
          <a:avLst/>
        </a:prstGeom>
      </dgm:spPr>
      <dgm:t>
        <a:bodyPr/>
        <a:lstStyle/>
        <a:p>
          <a:r>
            <a:rPr lang="en-US" sz="2400" b="1">
              <a:latin typeface="Arial"/>
              <a:ea typeface="+mn-ea"/>
              <a:cs typeface="Times New Roman" pitchFamily="18" charset="0"/>
            </a:rPr>
            <a:t>Các quy luật cơ bản của phép biện chứng duy vật</a:t>
          </a:r>
          <a:endParaRPr lang="en-US" sz="2400" b="1" dirty="0">
            <a:latin typeface="Arial"/>
            <a:ea typeface="+mn-ea"/>
            <a:cs typeface="Times New Roman" pitchFamily="18" charset="0"/>
          </a:endParaRPr>
        </a:p>
      </dgm:t>
    </dgm:pt>
    <dgm:pt modelId="{62AFD156-2C05-440F-8854-297DD8305057}" type="parTrans" cxnId="{5D59FE69-D685-4A96-B7C0-10765D576984}">
      <dgm:prSet/>
      <dgm:spPr/>
      <dgm:t>
        <a:bodyPr/>
        <a:lstStyle/>
        <a:p>
          <a:endParaRPr lang="en-US"/>
        </a:p>
      </dgm:t>
    </dgm:pt>
    <dgm:pt modelId="{39F56AC2-42A5-4B46-9516-539730B81BE1}" type="sibTrans" cxnId="{5D59FE69-D685-4A96-B7C0-10765D576984}">
      <dgm:prSet/>
      <dgm:spPr/>
      <dgm:t>
        <a:bodyPr/>
        <a:lstStyle/>
        <a:p>
          <a:endParaRPr lang="en-US"/>
        </a:p>
      </dgm:t>
    </dgm:pt>
    <dgm:pt modelId="{A8385CC5-9E3D-4630-8A14-80529E56AA25}" type="pres">
      <dgm:prSet presAssocID="{06499D92-1B58-4ABB-B177-83C497903464}" presName="linearFlow" presStyleCnt="0">
        <dgm:presLayoutVars>
          <dgm:dir/>
          <dgm:animLvl val="lvl"/>
          <dgm:resizeHandles val="exact"/>
        </dgm:presLayoutVars>
      </dgm:prSet>
      <dgm:spPr/>
      <dgm:t>
        <a:bodyPr/>
        <a:lstStyle/>
        <a:p>
          <a:endParaRPr lang="en-US"/>
        </a:p>
      </dgm:t>
    </dgm:pt>
    <dgm:pt modelId="{983C9849-91B6-45B4-BBE3-096EDDB9258B}" type="pres">
      <dgm:prSet presAssocID="{6D78E838-C40B-4A2D-96AB-3C36A2D0DC16}" presName="composite" presStyleCnt="0"/>
      <dgm:spPr/>
    </dgm:pt>
    <dgm:pt modelId="{A7A3CE45-31EC-4F1E-B460-AE5C11441564}" type="pres">
      <dgm:prSet presAssocID="{6D78E838-C40B-4A2D-96AB-3C36A2D0DC16}" presName="parentText" presStyleLbl="alignNode1" presStyleIdx="0" presStyleCnt="3">
        <dgm:presLayoutVars>
          <dgm:chMax val="1"/>
          <dgm:bulletEnabled val="1"/>
        </dgm:presLayoutVars>
      </dgm:prSet>
      <dgm:spPr/>
      <dgm:t>
        <a:bodyPr/>
        <a:lstStyle/>
        <a:p>
          <a:endParaRPr lang="en-US"/>
        </a:p>
      </dgm:t>
    </dgm:pt>
    <dgm:pt modelId="{0DAB1469-03E9-4D9F-BEEA-7BAD8D0AC49F}" type="pres">
      <dgm:prSet presAssocID="{6D78E838-C40B-4A2D-96AB-3C36A2D0DC16}" presName="descendantText" presStyleLbl="alignAcc1" presStyleIdx="0" presStyleCnt="3" custLinFactNeighborX="256" custLinFactNeighborY="-25712">
        <dgm:presLayoutVars>
          <dgm:bulletEnabled val="1"/>
        </dgm:presLayoutVars>
      </dgm:prSet>
      <dgm:spPr/>
      <dgm:t>
        <a:bodyPr/>
        <a:lstStyle/>
        <a:p>
          <a:endParaRPr lang="en-US"/>
        </a:p>
      </dgm:t>
    </dgm:pt>
    <dgm:pt modelId="{263644C0-3AEF-472C-BC5B-C2E99FB885CD}" type="pres">
      <dgm:prSet presAssocID="{4CC4098A-8FBF-41BF-B760-909AFAE0B4B5}" presName="sp" presStyleCnt="0"/>
      <dgm:spPr/>
    </dgm:pt>
    <dgm:pt modelId="{0EC25FD6-90FD-4D80-8465-5C87A0822180}" type="pres">
      <dgm:prSet presAssocID="{9FF8373A-6519-49BB-9B1C-267FE05AD0D1}" presName="composite" presStyleCnt="0"/>
      <dgm:spPr/>
    </dgm:pt>
    <dgm:pt modelId="{D2E498E5-5D32-477C-AD89-F3DFDEA2421E}" type="pres">
      <dgm:prSet presAssocID="{9FF8373A-6519-49BB-9B1C-267FE05AD0D1}" presName="parentText" presStyleLbl="alignNode1" presStyleIdx="1" presStyleCnt="3">
        <dgm:presLayoutVars>
          <dgm:chMax val="1"/>
          <dgm:bulletEnabled val="1"/>
        </dgm:presLayoutVars>
      </dgm:prSet>
      <dgm:spPr/>
      <dgm:t>
        <a:bodyPr/>
        <a:lstStyle/>
        <a:p>
          <a:endParaRPr lang="en-US"/>
        </a:p>
      </dgm:t>
    </dgm:pt>
    <dgm:pt modelId="{66EE8A80-F4D4-4B0E-81C4-C67A772FA914}" type="pres">
      <dgm:prSet presAssocID="{9FF8373A-6519-49BB-9B1C-267FE05AD0D1}" presName="descendantText" presStyleLbl="alignAcc1" presStyleIdx="1" presStyleCnt="3">
        <dgm:presLayoutVars>
          <dgm:bulletEnabled val="1"/>
        </dgm:presLayoutVars>
      </dgm:prSet>
      <dgm:spPr/>
      <dgm:t>
        <a:bodyPr/>
        <a:lstStyle/>
        <a:p>
          <a:endParaRPr lang="en-US"/>
        </a:p>
      </dgm:t>
    </dgm:pt>
    <dgm:pt modelId="{CB6D562F-A83F-4040-BA6B-C3EAEC7F1B56}" type="pres">
      <dgm:prSet presAssocID="{B3DA407D-0D72-4CE5-B3EF-8307CA7052B0}" presName="sp" presStyleCnt="0"/>
      <dgm:spPr/>
    </dgm:pt>
    <dgm:pt modelId="{28C8D5A9-BE5A-470D-A98A-95DA3769CF4C}" type="pres">
      <dgm:prSet presAssocID="{DC42BACD-08E6-49F3-AAED-60577AACFB6D}" presName="composite" presStyleCnt="0"/>
      <dgm:spPr/>
    </dgm:pt>
    <dgm:pt modelId="{8BB90DC9-FAEA-4DC3-BFB6-D251300D131F}" type="pres">
      <dgm:prSet presAssocID="{DC42BACD-08E6-49F3-AAED-60577AACFB6D}" presName="parentText" presStyleLbl="alignNode1" presStyleIdx="2" presStyleCnt="3">
        <dgm:presLayoutVars>
          <dgm:chMax val="1"/>
          <dgm:bulletEnabled val="1"/>
        </dgm:presLayoutVars>
      </dgm:prSet>
      <dgm:spPr/>
      <dgm:t>
        <a:bodyPr/>
        <a:lstStyle/>
        <a:p>
          <a:endParaRPr lang="en-US"/>
        </a:p>
      </dgm:t>
    </dgm:pt>
    <dgm:pt modelId="{237ACEA1-FB05-4A5D-AD29-C4F65B20DFC9}" type="pres">
      <dgm:prSet presAssocID="{DC42BACD-08E6-49F3-AAED-60577AACFB6D}" presName="descendantText" presStyleLbl="alignAcc1" presStyleIdx="2" presStyleCnt="3" custLinFactNeighborY="0">
        <dgm:presLayoutVars>
          <dgm:bulletEnabled val="1"/>
        </dgm:presLayoutVars>
      </dgm:prSet>
      <dgm:spPr/>
      <dgm:t>
        <a:bodyPr/>
        <a:lstStyle/>
        <a:p>
          <a:endParaRPr lang="en-US"/>
        </a:p>
      </dgm:t>
    </dgm:pt>
  </dgm:ptLst>
  <dgm:cxnLst>
    <dgm:cxn modelId="{5FE4734F-53C8-4440-BA0C-DD48CD585DC1}" type="presOf" srcId="{1D3F762B-C24B-4AED-81EC-C5404096EB3B}" destId="{0DAB1469-03E9-4D9F-BEEA-7BAD8D0AC49F}" srcOrd="0" destOrd="0" presId="urn:microsoft.com/office/officeart/2005/8/layout/chevron2"/>
    <dgm:cxn modelId="{7DCCA0A4-DAC4-4568-88B0-ABC67856D20C}" type="presOf" srcId="{6D78E838-C40B-4A2D-96AB-3C36A2D0DC16}" destId="{A7A3CE45-31EC-4F1E-B460-AE5C11441564}" srcOrd="0" destOrd="0" presId="urn:microsoft.com/office/officeart/2005/8/layout/chevron2"/>
    <dgm:cxn modelId="{692614AD-7341-4961-98CC-7A3776A4684B}" type="presOf" srcId="{06499D92-1B58-4ABB-B177-83C497903464}" destId="{A8385CC5-9E3D-4630-8A14-80529E56AA25}" srcOrd="0" destOrd="0" presId="urn:microsoft.com/office/officeart/2005/8/layout/chevron2"/>
    <dgm:cxn modelId="{215B350C-7CB2-4602-8825-A9732C7A55F1}" type="presOf" srcId="{9FF8373A-6519-49BB-9B1C-267FE05AD0D1}" destId="{D2E498E5-5D32-477C-AD89-F3DFDEA2421E}" srcOrd="0" destOrd="0" presId="urn:microsoft.com/office/officeart/2005/8/layout/chevron2"/>
    <dgm:cxn modelId="{55561BE6-CC2E-40E9-AEBE-1D8FB12620F1}" srcId="{6D78E838-C40B-4A2D-96AB-3C36A2D0DC16}" destId="{1D3F762B-C24B-4AED-81EC-C5404096EB3B}" srcOrd="0" destOrd="0" parTransId="{6F0FD763-3F2C-43E6-AD4D-3C962D1AB9CC}" sibTransId="{111959EF-A31F-4484-878B-BF0B08273C13}"/>
    <dgm:cxn modelId="{94A8D32D-9245-4598-BFC4-41535380054B}" srcId="{06499D92-1B58-4ABB-B177-83C497903464}" destId="{9FF8373A-6519-49BB-9B1C-267FE05AD0D1}" srcOrd="1" destOrd="0" parTransId="{612F8D83-B44F-4931-95F9-3204CC9E1198}" sibTransId="{B3DA407D-0D72-4CE5-B3EF-8307CA7052B0}"/>
    <dgm:cxn modelId="{1FD13256-0CCC-4D74-AAA1-0604B6562F82}" type="presOf" srcId="{D4275A7B-427C-438F-B1EA-617F2DABC7D2}" destId="{237ACEA1-FB05-4A5D-AD29-C4F65B20DFC9}" srcOrd="0" destOrd="0" presId="urn:microsoft.com/office/officeart/2005/8/layout/chevron2"/>
    <dgm:cxn modelId="{20CDCF7D-25C7-4F6D-A508-AC635B0B3988}" srcId="{06499D92-1B58-4ABB-B177-83C497903464}" destId="{DC42BACD-08E6-49F3-AAED-60577AACFB6D}" srcOrd="2" destOrd="0" parTransId="{6CA765CE-994B-4F33-B218-2CA29D2489C5}" sibTransId="{FABC2F2B-EFB4-4A5A-A999-11550B82B86F}"/>
    <dgm:cxn modelId="{9AB38DAF-B29F-4F19-994F-3826BB11E119}" srcId="{06499D92-1B58-4ABB-B177-83C497903464}" destId="{6D78E838-C40B-4A2D-96AB-3C36A2D0DC16}" srcOrd="0" destOrd="0" parTransId="{81DF2ED5-9575-42AD-9EB5-4110B8498BE5}" sibTransId="{4CC4098A-8FBF-41BF-B760-909AFAE0B4B5}"/>
    <dgm:cxn modelId="{D4E5EB19-77E9-4524-AE99-C057D5C8E771}" type="presOf" srcId="{DC42BACD-08E6-49F3-AAED-60577AACFB6D}" destId="{8BB90DC9-FAEA-4DC3-BFB6-D251300D131F}" srcOrd="0" destOrd="0" presId="urn:microsoft.com/office/officeart/2005/8/layout/chevron2"/>
    <dgm:cxn modelId="{5D59FE69-D685-4A96-B7C0-10765D576984}" srcId="{DC42BACD-08E6-49F3-AAED-60577AACFB6D}" destId="{D4275A7B-427C-438F-B1EA-617F2DABC7D2}" srcOrd="0" destOrd="0" parTransId="{62AFD156-2C05-440F-8854-297DD8305057}" sibTransId="{39F56AC2-42A5-4B46-9516-539730B81BE1}"/>
    <dgm:cxn modelId="{26CD79B8-9CCF-430B-9BDF-FA3478744B3D}" type="presOf" srcId="{EE87098A-61D7-40D5-AB9C-74ADF2D7BC2A}" destId="{66EE8A80-F4D4-4B0E-81C4-C67A772FA914}" srcOrd="0" destOrd="0" presId="urn:microsoft.com/office/officeart/2005/8/layout/chevron2"/>
    <dgm:cxn modelId="{BE7ACB66-DCD4-47DF-992F-D151188EC994}" srcId="{9FF8373A-6519-49BB-9B1C-267FE05AD0D1}" destId="{EE87098A-61D7-40D5-AB9C-74ADF2D7BC2A}" srcOrd="0" destOrd="0" parTransId="{2805ECA1-21A3-4F8F-AA97-A9F008951F86}" sibTransId="{185FB2E3-4F8B-4609-ACC4-0782EEF88E18}"/>
    <dgm:cxn modelId="{9485D978-AE3F-40B4-BB31-5C7B04FBFDFF}" type="presParOf" srcId="{A8385CC5-9E3D-4630-8A14-80529E56AA25}" destId="{983C9849-91B6-45B4-BBE3-096EDDB9258B}" srcOrd="0" destOrd="0" presId="urn:microsoft.com/office/officeart/2005/8/layout/chevron2"/>
    <dgm:cxn modelId="{0E0BD57A-A822-4DE9-A58C-9DCB7C85E413}" type="presParOf" srcId="{983C9849-91B6-45B4-BBE3-096EDDB9258B}" destId="{A7A3CE45-31EC-4F1E-B460-AE5C11441564}" srcOrd="0" destOrd="0" presId="urn:microsoft.com/office/officeart/2005/8/layout/chevron2"/>
    <dgm:cxn modelId="{811E9727-B877-431C-833C-708308316D77}" type="presParOf" srcId="{983C9849-91B6-45B4-BBE3-096EDDB9258B}" destId="{0DAB1469-03E9-4D9F-BEEA-7BAD8D0AC49F}" srcOrd="1" destOrd="0" presId="urn:microsoft.com/office/officeart/2005/8/layout/chevron2"/>
    <dgm:cxn modelId="{0066D562-139A-4381-AAED-1D8A0F520753}" type="presParOf" srcId="{A8385CC5-9E3D-4630-8A14-80529E56AA25}" destId="{263644C0-3AEF-472C-BC5B-C2E99FB885CD}" srcOrd="1" destOrd="0" presId="urn:microsoft.com/office/officeart/2005/8/layout/chevron2"/>
    <dgm:cxn modelId="{E8F0CBC1-14C1-4568-A43E-5CD7809EDD2F}" type="presParOf" srcId="{A8385CC5-9E3D-4630-8A14-80529E56AA25}" destId="{0EC25FD6-90FD-4D80-8465-5C87A0822180}" srcOrd="2" destOrd="0" presId="urn:microsoft.com/office/officeart/2005/8/layout/chevron2"/>
    <dgm:cxn modelId="{4241DA7A-AF5D-484C-9088-56DFE768898A}" type="presParOf" srcId="{0EC25FD6-90FD-4D80-8465-5C87A0822180}" destId="{D2E498E5-5D32-477C-AD89-F3DFDEA2421E}" srcOrd="0" destOrd="0" presId="urn:microsoft.com/office/officeart/2005/8/layout/chevron2"/>
    <dgm:cxn modelId="{FC01EA96-3B52-4845-915A-5211C0B512C1}" type="presParOf" srcId="{0EC25FD6-90FD-4D80-8465-5C87A0822180}" destId="{66EE8A80-F4D4-4B0E-81C4-C67A772FA914}" srcOrd="1" destOrd="0" presId="urn:microsoft.com/office/officeart/2005/8/layout/chevron2"/>
    <dgm:cxn modelId="{FF122CBF-269A-417F-B259-E4B09CFAECF1}" type="presParOf" srcId="{A8385CC5-9E3D-4630-8A14-80529E56AA25}" destId="{CB6D562F-A83F-4040-BA6B-C3EAEC7F1B56}" srcOrd="3" destOrd="0" presId="urn:microsoft.com/office/officeart/2005/8/layout/chevron2"/>
    <dgm:cxn modelId="{9281F501-4B85-42DE-859F-5CCFF0A5FF5C}" type="presParOf" srcId="{A8385CC5-9E3D-4630-8A14-80529E56AA25}" destId="{28C8D5A9-BE5A-470D-A98A-95DA3769CF4C}" srcOrd="4" destOrd="0" presId="urn:microsoft.com/office/officeart/2005/8/layout/chevron2"/>
    <dgm:cxn modelId="{92B1A678-9CBD-4198-B884-E98C36C060FD}" type="presParOf" srcId="{28C8D5A9-BE5A-470D-A98A-95DA3769CF4C}" destId="{8BB90DC9-FAEA-4DC3-BFB6-D251300D131F}" srcOrd="0" destOrd="0" presId="urn:microsoft.com/office/officeart/2005/8/layout/chevron2"/>
    <dgm:cxn modelId="{8D9E45F2-A39A-4067-9AA6-660D38799BA2}" type="presParOf" srcId="{28C8D5A9-BE5A-470D-A98A-95DA3769CF4C}" destId="{237ACEA1-FB05-4A5D-AD29-C4F65B20DFC9}" srcOrd="1" destOrd="0" presId="urn:microsoft.com/office/officeart/2005/8/layout/chevron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0.xml><?xml version="1.0" encoding="utf-8"?>
<dgm:dataModel xmlns:dgm="http://schemas.openxmlformats.org/drawingml/2006/diagram" xmlns:a="http://schemas.openxmlformats.org/drawingml/2006/main">
  <dgm:ptLst>
    <dgm:pt modelId="{2AB732CC-ABFE-45CC-9A55-850F511F6F9B}" type="doc">
      <dgm:prSet loTypeId="urn:microsoft.com/office/officeart/2005/8/layout/vProcess5" loCatId="process" qsTypeId="urn:microsoft.com/office/officeart/2005/8/quickstyle/simple1" qsCatId="simple" csTypeId="urn:microsoft.com/office/officeart/2005/8/colors/accent1_2" csCatId="accent1" phldr="1"/>
      <dgm:spPr/>
      <dgm:t>
        <a:bodyPr/>
        <a:lstStyle/>
        <a:p>
          <a:endParaRPr lang="en-US"/>
        </a:p>
      </dgm:t>
    </dgm:pt>
    <dgm:pt modelId="{C6798B14-00E8-4227-B9B0-1BFD695EED57}">
      <dgm:prSet phldrT="[Text]" custT="1"/>
      <dgm:spPr>
        <a:solidFill>
          <a:schemeClr val="bg1"/>
        </a:solidFill>
        <a:ln>
          <a:solidFill>
            <a:schemeClr val="accent6">
              <a:lumMod val="60000"/>
              <a:lumOff val="40000"/>
            </a:schemeClr>
          </a:solidFill>
        </a:ln>
      </dgm:spPr>
      <dgm:t>
        <a:bodyPr/>
        <a:lstStyle/>
        <a:p>
          <a:r>
            <a:rPr lang="en-US" sz="2800" b="1" dirty="0">
              <a:solidFill>
                <a:srgbClr val="3333CC"/>
              </a:solidFill>
              <a:latin typeface="+mj-lt"/>
              <a:cs typeface="Times New Roman" panose="02020603050405020304" pitchFamily="18" charset="0"/>
            </a:rPr>
            <a:t>* </a:t>
          </a:r>
          <a:r>
            <a:rPr lang="en-US" sz="2800" b="1" dirty="0" err="1">
              <a:solidFill>
                <a:srgbClr val="3333CC"/>
              </a:solidFill>
              <a:latin typeface="+mj-lt"/>
              <a:cs typeface="Times New Roman" panose="02020603050405020304" pitchFamily="18" charset="0"/>
            </a:rPr>
            <a:t>Các</a:t>
          </a:r>
          <a:r>
            <a:rPr lang="en-US" sz="2800" b="1" dirty="0">
              <a:solidFill>
                <a:srgbClr val="3333CC"/>
              </a:solidFill>
              <a:latin typeface="+mj-lt"/>
              <a:cs typeface="Times New Roman" panose="02020603050405020304" pitchFamily="18" charset="0"/>
            </a:rPr>
            <a:t> </a:t>
          </a:r>
          <a:r>
            <a:rPr lang="en-US" sz="2800" b="1" dirty="0" err="1">
              <a:solidFill>
                <a:srgbClr val="3333CC"/>
              </a:solidFill>
              <a:latin typeface="+mj-lt"/>
              <a:cs typeface="Times New Roman" panose="02020603050405020304" pitchFamily="18" charset="0"/>
            </a:rPr>
            <a:t>khái</a:t>
          </a:r>
          <a:r>
            <a:rPr lang="en-US" sz="2800" b="1" dirty="0">
              <a:solidFill>
                <a:srgbClr val="3333CC"/>
              </a:solidFill>
              <a:latin typeface="+mj-lt"/>
              <a:cs typeface="Times New Roman" panose="02020603050405020304" pitchFamily="18" charset="0"/>
            </a:rPr>
            <a:t> </a:t>
          </a:r>
          <a:r>
            <a:rPr lang="en-US" sz="2800" b="1" dirty="0" err="1">
              <a:solidFill>
                <a:srgbClr val="3333CC"/>
              </a:solidFill>
              <a:latin typeface="+mj-lt"/>
              <a:cs typeface="Times New Roman" panose="02020603050405020304" pitchFamily="18" charset="0"/>
            </a:rPr>
            <a:t>niệm</a:t>
          </a:r>
          <a:r>
            <a:rPr lang="en-US" sz="2800" b="1" dirty="0">
              <a:solidFill>
                <a:srgbClr val="3333CC"/>
              </a:solidFill>
              <a:latin typeface="+mj-lt"/>
              <a:cs typeface="Times New Roman" panose="02020603050405020304" pitchFamily="18" charset="0"/>
            </a:rPr>
            <a:t> </a:t>
          </a:r>
          <a:r>
            <a:rPr lang="en-US" sz="2800" b="1" dirty="0" err="1">
              <a:solidFill>
                <a:srgbClr val="3333CC"/>
              </a:solidFill>
              <a:latin typeface="+mj-lt"/>
              <a:cs typeface="Times New Roman" panose="02020603050405020304" pitchFamily="18" charset="0"/>
            </a:rPr>
            <a:t>cơ</a:t>
          </a:r>
          <a:r>
            <a:rPr lang="en-US" sz="2800" b="1" dirty="0">
              <a:solidFill>
                <a:srgbClr val="3333CC"/>
              </a:solidFill>
              <a:latin typeface="+mj-lt"/>
              <a:cs typeface="Times New Roman" panose="02020603050405020304" pitchFamily="18" charset="0"/>
            </a:rPr>
            <a:t> </a:t>
          </a:r>
          <a:r>
            <a:rPr lang="en-US" sz="2800" b="1" dirty="0" err="1">
              <a:solidFill>
                <a:srgbClr val="3333CC"/>
              </a:solidFill>
              <a:latin typeface="+mj-lt"/>
              <a:cs typeface="Times New Roman" panose="02020603050405020304" pitchFamily="18" charset="0"/>
            </a:rPr>
            <a:t>bản</a:t>
          </a:r>
          <a:r>
            <a:rPr lang="en-US" sz="2800" b="1" dirty="0">
              <a:solidFill>
                <a:srgbClr val="3333CC"/>
              </a:solidFill>
              <a:latin typeface="+mj-lt"/>
              <a:cs typeface="Times New Roman" panose="02020603050405020304" pitchFamily="18" charset="0"/>
            </a:rPr>
            <a:t> </a:t>
          </a:r>
          <a:r>
            <a:rPr lang="en-US" sz="2800" b="1" dirty="0" err="1">
              <a:solidFill>
                <a:srgbClr val="3333CC"/>
              </a:solidFill>
              <a:latin typeface="+mj-lt"/>
              <a:cs typeface="Times New Roman" panose="02020603050405020304" pitchFamily="18" charset="0"/>
            </a:rPr>
            <a:t>của</a:t>
          </a:r>
          <a:r>
            <a:rPr lang="en-US" sz="2800" b="1" dirty="0">
              <a:solidFill>
                <a:srgbClr val="3333CC"/>
              </a:solidFill>
              <a:latin typeface="+mj-lt"/>
              <a:cs typeface="Times New Roman" panose="02020603050405020304" pitchFamily="18" charset="0"/>
            </a:rPr>
            <a:t> </a:t>
          </a:r>
          <a:r>
            <a:rPr lang="en-US" sz="2800" b="1" dirty="0" err="1">
              <a:solidFill>
                <a:srgbClr val="3333CC"/>
              </a:solidFill>
              <a:latin typeface="+mj-lt"/>
              <a:cs typeface="Times New Roman" panose="02020603050405020304" pitchFamily="18" charset="0"/>
            </a:rPr>
            <a:t>mối</a:t>
          </a:r>
          <a:r>
            <a:rPr lang="en-US" sz="2800" b="1" dirty="0">
              <a:solidFill>
                <a:srgbClr val="3333CC"/>
              </a:solidFill>
              <a:latin typeface="+mj-lt"/>
              <a:cs typeface="Times New Roman" panose="02020603050405020304" pitchFamily="18" charset="0"/>
            </a:rPr>
            <a:t> </a:t>
          </a:r>
          <a:r>
            <a:rPr lang="en-US" sz="2800" b="1" dirty="0" err="1">
              <a:solidFill>
                <a:srgbClr val="3333CC"/>
              </a:solidFill>
              <a:latin typeface="+mj-lt"/>
              <a:cs typeface="Times New Roman" panose="02020603050405020304" pitchFamily="18" charset="0"/>
            </a:rPr>
            <a:t>liên</a:t>
          </a:r>
          <a:r>
            <a:rPr lang="en-US" sz="2800" b="1" dirty="0">
              <a:solidFill>
                <a:srgbClr val="3333CC"/>
              </a:solidFill>
              <a:latin typeface="+mj-lt"/>
              <a:cs typeface="Times New Roman" panose="02020603050405020304" pitchFamily="18" charset="0"/>
            </a:rPr>
            <a:t> </a:t>
          </a:r>
          <a:r>
            <a:rPr lang="en-US" sz="2800" b="1" dirty="0" err="1">
              <a:solidFill>
                <a:srgbClr val="3333CC"/>
              </a:solidFill>
              <a:latin typeface="+mj-lt"/>
              <a:cs typeface="Times New Roman" panose="02020603050405020304" pitchFamily="18" charset="0"/>
            </a:rPr>
            <a:t>hệ</a:t>
          </a:r>
          <a:r>
            <a:rPr lang="en-US" sz="2800" b="1" dirty="0">
              <a:solidFill>
                <a:srgbClr val="3333CC"/>
              </a:solidFill>
              <a:latin typeface="+mj-lt"/>
              <a:cs typeface="Times New Roman" panose="02020603050405020304" pitchFamily="18" charset="0"/>
            </a:rPr>
            <a:t> </a:t>
          </a:r>
          <a:r>
            <a:rPr lang="en-US" sz="2800" b="1" dirty="0" err="1">
              <a:solidFill>
                <a:srgbClr val="3333CC"/>
              </a:solidFill>
              <a:latin typeface="+mj-lt"/>
              <a:cs typeface="Times New Roman" panose="02020603050405020304" pitchFamily="18" charset="0"/>
            </a:rPr>
            <a:t>phổ</a:t>
          </a:r>
          <a:r>
            <a:rPr lang="en-US" sz="2800" b="1" dirty="0">
              <a:solidFill>
                <a:srgbClr val="3333CC"/>
              </a:solidFill>
              <a:latin typeface="+mj-lt"/>
              <a:cs typeface="Times New Roman" panose="02020603050405020304" pitchFamily="18" charset="0"/>
            </a:rPr>
            <a:t> </a:t>
          </a:r>
          <a:r>
            <a:rPr lang="en-US" sz="2800" b="1" dirty="0" err="1">
              <a:solidFill>
                <a:srgbClr val="3333CC"/>
              </a:solidFill>
              <a:latin typeface="+mj-lt"/>
              <a:cs typeface="Times New Roman" panose="02020603050405020304" pitchFamily="18" charset="0"/>
            </a:rPr>
            <a:t>biến</a:t>
          </a:r>
          <a:endParaRPr lang="en-US" sz="2800" b="1" dirty="0">
            <a:solidFill>
              <a:srgbClr val="3333CC"/>
            </a:solidFill>
            <a:latin typeface="+mj-lt"/>
            <a:cs typeface="Times New Roman" panose="02020603050405020304" pitchFamily="18" charset="0"/>
          </a:endParaRPr>
        </a:p>
      </dgm:t>
    </dgm:pt>
    <dgm:pt modelId="{0EEB08F4-E5B0-4B4F-B80F-DBDFECA29924}" type="parTrans" cxnId="{B3398FAC-F91E-4BFE-B553-8F9A06835131}">
      <dgm:prSet/>
      <dgm:spPr/>
      <dgm:t>
        <a:bodyPr/>
        <a:lstStyle/>
        <a:p>
          <a:endParaRPr lang="en-US" sz="2800" b="1"/>
        </a:p>
      </dgm:t>
    </dgm:pt>
    <dgm:pt modelId="{C7341BA2-17F4-4E9C-9D15-595773E41E8C}" type="sibTrans" cxnId="{B3398FAC-F91E-4BFE-B553-8F9A06835131}">
      <dgm:prSet custT="1"/>
      <dgm:spPr>
        <a:solidFill>
          <a:srgbClr val="FF0000">
            <a:alpha val="90000"/>
          </a:srgbClr>
        </a:solidFill>
        <a:ln>
          <a:solidFill>
            <a:schemeClr val="bg1">
              <a:alpha val="90000"/>
            </a:schemeClr>
          </a:solidFill>
        </a:ln>
      </dgm:spPr>
      <dgm:t>
        <a:bodyPr/>
        <a:lstStyle/>
        <a:p>
          <a:endParaRPr lang="en-US" sz="2800" b="1"/>
        </a:p>
      </dgm:t>
    </dgm:pt>
    <dgm:pt modelId="{7FCF0FBD-A420-41B9-A99E-9A9D4579279D}">
      <dgm:prSet phldrT="[Text]" custT="1"/>
      <dgm:spPr>
        <a:solidFill>
          <a:schemeClr val="bg1"/>
        </a:solidFill>
        <a:ln>
          <a:solidFill>
            <a:schemeClr val="accent6">
              <a:lumMod val="60000"/>
              <a:lumOff val="40000"/>
            </a:schemeClr>
          </a:solidFill>
        </a:ln>
      </dgm:spPr>
      <dgm:t>
        <a:bodyPr/>
        <a:lstStyle/>
        <a:p>
          <a:pPr algn="just"/>
          <a:r>
            <a:rPr lang="en-US" sz="2800" b="1" dirty="0">
              <a:solidFill>
                <a:srgbClr val="000000"/>
              </a:solidFill>
              <a:latin typeface="+mj-lt"/>
              <a:cs typeface="Times New Roman" panose="02020603050405020304" pitchFamily="18" charset="0"/>
            </a:rPr>
            <a:t>* </a:t>
          </a:r>
          <a:r>
            <a:rPr lang="en-US" sz="2800" b="1" dirty="0" err="1">
              <a:solidFill>
                <a:srgbClr val="000000"/>
              </a:solidFill>
              <a:latin typeface="+mj-lt"/>
              <a:cs typeface="Times New Roman" panose="02020603050405020304" pitchFamily="18" charset="0"/>
            </a:rPr>
            <a:t>Tính</a:t>
          </a:r>
          <a:r>
            <a:rPr lang="en-US" sz="2800" b="1" dirty="0">
              <a:solidFill>
                <a:srgbClr val="000000"/>
              </a:solidFill>
              <a:latin typeface="+mj-lt"/>
              <a:cs typeface="Times New Roman" panose="02020603050405020304" pitchFamily="18" charset="0"/>
            </a:rPr>
            <a:t> </a:t>
          </a:r>
          <a:r>
            <a:rPr lang="en-US" sz="2800" b="1" dirty="0" err="1">
              <a:solidFill>
                <a:srgbClr val="000000"/>
              </a:solidFill>
              <a:latin typeface="+mj-lt"/>
              <a:cs typeface="Times New Roman" panose="02020603050405020304" pitchFamily="18" charset="0"/>
            </a:rPr>
            <a:t>chất</a:t>
          </a:r>
          <a:r>
            <a:rPr lang="en-US" sz="2800" b="1" dirty="0">
              <a:solidFill>
                <a:srgbClr val="000000"/>
              </a:solidFill>
              <a:latin typeface="+mj-lt"/>
              <a:cs typeface="Times New Roman" panose="02020603050405020304" pitchFamily="18" charset="0"/>
            </a:rPr>
            <a:t> </a:t>
          </a:r>
          <a:r>
            <a:rPr lang="en-US" sz="2800" b="1" dirty="0" err="1">
              <a:solidFill>
                <a:srgbClr val="000000"/>
              </a:solidFill>
              <a:latin typeface="+mj-lt"/>
              <a:cs typeface="Times New Roman" panose="02020603050405020304" pitchFamily="18" charset="0"/>
            </a:rPr>
            <a:t>của</a:t>
          </a:r>
          <a:r>
            <a:rPr lang="en-US" sz="2800" b="1" dirty="0">
              <a:solidFill>
                <a:srgbClr val="000000"/>
              </a:solidFill>
              <a:latin typeface="+mj-lt"/>
              <a:cs typeface="Times New Roman" panose="02020603050405020304" pitchFamily="18" charset="0"/>
            </a:rPr>
            <a:t> </a:t>
          </a:r>
          <a:r>
            <a:rPr lang="en-US" sz="2800" b="1" dirty="0" err="1">
              <a:solidFill>
                <a:srgbClr val="000000"/>
              </a:solidFill>
              <a:latin typeface="+mj-lt"/>
              <a:cs typeface="Times New Roman" panose="02020603050405020304" pitchFamily="18" charset="0"/>
            </a:rPr>
            <a:t>mối</a:t>
          </a:r>
          <a:r>
            <a:rPr lang="en-US" sz="2800" b="1" dirty="0">
              <a:solidFill>
                <a:srgbClr val="000000"/>
              </a:solidFill>
              <a:latin typeface="+mj-lt"/>
              <a:cs typeface="Times New Roman" panose="02020603050405020304" pitchFamily="18" charset="0"/>
            </a:rPr>
            <a:t> </a:t>
          </a:r>
          <a:r>
            <a:rPr lang="en-US" sz="2800" b="1" dirty="0" err="1">
              <a:solidFill>
                <a:srgbClr val="000000"/>
              </a:solidFill>
              <a:latin typeface="+mj-lt"/>
              <a:cs typeface="Times New Roman" panose="02020603050405020304" pitchFamily="18" charset="0"/>
            </a:rPr>
            <a:t>liên</a:t>
          </a:r>
          <a:r>
            <a:rPr lang="en-US" sz="2800" b="1" dirty="0">
              <a:solidFill>
                <a:srgbClr val="000000"/>
              </a:solidFill>
              <a:latin typeface="+mj-lt"/>
              <a:cs typeface="Times New Roman" panose="02020603050405020304" pitchFamily="18" charset="0"/>
            </a:rPr>
            <a:t> </a:t>
          </a:r>
          <a:r>
            <a:rPr lang="en-US" sz="2800" b="1" dirty="0" err="1">
              <a:solidFill>
                <a:srgbClr val="000000"/>
              </a:solidFill>
              <a:latin typeface="+mj-lt"/>
              <a:cs typeface="Times New Roman" panose="02020603050405020304" pitchFamily="18" charset="0"/>
            </a:rPr>
            <a:t>hệ</a:t>
          </a:r>
          <a:r>
            <a:rPr lang="en-US" sz="2800" b="1" dirty="0">
              <a:solidFill>
                <a:srgbClr val="000000"/>
              </a:solidFill>
              <a:latin typeface="+mj-lt"/>
              <a:cs typeface="Times New Roman" panose="02020603050405020304" pitchFamily="18" charset="0"/>
            </a:rPr>
            <a:t> </a:t>
          </a:r>
          <a:r>
            <a:rPr lang="en-US" sz="2800" b="1" dirty="0" err="1">
              <a:solidFill>
                <a:srgbClr val="000000"/>
              </a:solidFill>
              <a:latin typeface="+mj-lt"/>
              <a:cs typeface="Times New Roman" panose="02020603050405020304" pitchFamily="18" charset="0"/>
            </a:rPr>
            <a:t>phổ</a:t>
          </a:r>
          <a:r>
            <a:rPr lang="en-US" sz="2800" b="1" dirty="0">
              <a:solidFill>
                <a:srgbClr val="000000"/>
              </a:solidFill>
              <a:latin typeface="+mj-lt"/>
              <a:cs typeface="Times New Roman" panose="02020603050405020304" pitchFamily="18" charset="0"/>
            </a:rPr>
            <a:t> </a:t>
          </a:r>
          <a:r>
            <a:rPr lang="en-US" sz="2800" b="1" dirty="0" err="1">
              <a:solidFill>
                <a:srgbClr val="000000"/>
              </a:solidFill>
              <a:latin typeface="+mj-lt"/>
              <a:cs typeface="Times New Roman" panose="02020603050405020304" pitchFamily="18" charset="0"/>
            </a:rPr>
            <a:t>biến</a:t>
          </a:r>
          <a:endParaRPr lang="en-US" sz="2800" b="1" dirty="0">
            <a:solidFill>
              <a:srgbClr val="000000"/>
            </a:solidFill>
            <a:latin typeface="+mj-lt"/>
            <a:cs typeface="Times New Roman" panose="02020603050405020304" pitchFamily="18" charset="0"/>
          </a:endParaRPr>
        </a:p>
      </dgm:t>
    </dgm:pt>
    <dgm:pt modelId="{BD85992E-4339-4EEF-B313-B8486D4EEAC9}" type="parTrans" cxnId="{F7F75789-9A7B-4270-8E7F-D1480ACBD012}">
      <dgm:prSet/>
      <dgm:spPr/>
      <dgm:t>
        <a:bodyPr/>
        <a:lstStyle/>
        <a:p>
          <a:endParaRPr lang="en-US" sz="2800" b="1"/>
        </a:p>
      </dgm:t>
    </dgm:pt>
    <dgm:pt modelId="{2ADF1E98-289B-476D-9B62-60257B937EF1}" type="sibTrans" cxnId="{F7F75789-9A7B-4270-8E7F-D1480ACBD012}">
      <dgm:prSet custT="1"/>
      <dgm:spPr>
        <a:solidFill>
          <a:srgbClr val="FF0000">
            <a:alpha val="90000"/>
          </a:srgbClr>
        </a:solidFill>
        <a:ln>
          <a:solidFill>
            <a:schemeClr val="bg1">
              <a:alpha val="90000"/>
            </a:schemeClr>
          </a:solidFill>
        </a:ln>
      </dgm:spPr>
      <dgm:t>
        <a:bodyPr/>
        <a:lstStyle/>
        <a:p>
          <a:endParaRPr lang="en-US" sz="2800" b="1"/>
        </a:p>
      </dgm:t>
    </dgm:pt>
    <dgm:pt modelId="{ACD81660-1D2B-4305-9C91-3E78C9C93203}">
      <dgm:prSet phldrT="[Text]" custT="1"/>
      <dgm:spPr>
        <a:solidFill>
          <a:schemeClr val="bg1"/>
        </a:solidFill>
        <a:ln>
          <a:solidFill>
            <a:schemeClr val="accent6">
              <a:lumMod val="60000"/>
              <a:lumOff val="40000"/>
            </a:schemeClr>
          </a:solidFill>
        </a:ln>
      </dgm:spPr>
      <dgm:t>
        <a:bodyPr/>
        <a:lstStyle/>
        <a:p>
          <a:pPr algn="ctr">
            <a:lnSpc>
              <a:spcPct val="100000"/>
            </a:lnSpc>
          </a:pPr>
          <a:r>
            <a:rPr lang="en-US" sz="2800" b="1" dirty="0">
              <a:solidFill>
                <a:srgbClr val="008000"/>
              </a:solidFill>
              <a:latin typeface="+mj-lt"/>
              <a:cs typeface="Times New Roman" panose="02020603050405020304" pitchFamily="18" charset="0"/>
            </a:rPr>
            <a:t>* Ý </a:t>
          </a:r>
          <a:r>
            <a:rPr lang="en-US" sz="2800" b="1" dirty="0" err="1">
              <a:solidFill>
                <a:srgbClr val="008000"/>
              </a:solidFill>
              <a:latin typeface="+mj-lt"/>
              <a:cs typeface="Times New Roman" panose="02020603050405020304" pitchFamily="18" charset="0"/>
            </a:rPr>
            <a:t>nghĩa</a:t>
          </a:r>
          <a:r>
            <a:rPr lang="en-US" sz="2800" b="1" dirty="0">
              <a:solidFill>
                <a:srgbClr val="008000"/>
              </a:solidFill>
              <a:latin typeface="+mj-lt"/>
              <a:cs typeface="Times New Roman" panose="02020603050405020304" pitchFamily="18" charset="0"/>
            </a:rPr>
            <a:t> </a:t>
          </a:r>
          <a:r>
            <a:rPr lang="en-US" sz="2800" b="1" dirty="0" err="1">
              <a:solidFill>
                <a:srgbClr val="008000"/>
              </a:solidFill>
              <a:latin typeface="+mj-lt"/>
              <a:cs typeface="Times New Roman" panose="02020603050405020304" pitchFamily="18" charset="0"/>
            </a:rPr>
            <a:t>phương</a:t>
          </a:r>
          <a:r>
            <a:rPr lang="en-US" sz="2800" b="1" dirty="0">
              <a:solidFill>
                <a:srgbClr val="008000"/>
              </a:solidFill>
              <a:latin typeface="+mj-lt"/>
              <a:cs typeface="Times New Roman" panose="02020603050405020304" pitchFamily="18" charset="0"/>
            </a:rPr>
            <a:t> </a:t>
          </a:r>
          <a:r>
            <a:rPr lang="en-US" sz="2800" b="1" dirty="0" err="1">
              <a:solidFill>
                <a:srgbClr val="008000"/>
              </a:solidFill>
              <a:latin typeface="+mj-lt"/>
              <a:cs typeface="Times New Roman" panose="02020603050405020304" pitchFamily="18" charset="0"/>
            </a:rPr>
            <a:t>pháp</a:t>
          </a:r>
          <a:r>
            <a:rPr lang="en-US" sz="2800" b="1" dirty="0">
              <a:solidFill>
                <a:srgbClr val="008000"/>
              </a:solidFill>
              <a:latin typeface="+mj-lt"/>
              <a:cs typeface="Times New Roman" panose="02020603050405020304" pitchFamily="18" charset="0"/>
            </a:rPr>
            <a:t> </a:t>
          </a:r>
          <a:r>
            <a:rPr lang="en-US" sz="2800" b="1" dirty="0" err="1">
              <a:solidFill>
                <a:srgbClr val="008000"/>
              </a:solidFill>
              <a:latin typeface="+mj-lt"/>
              <a:cs typeface="Times New Roman" panose="02020603050405020304" pitchFamily="18" charset="0"/>
            </a:rPr>
            <a:t>luận</a:t>
          </a:r>
          <a:r>
            <a:rPr lang="en-US" sz="2800" b="1" dirty="0">
              <a:solidFill>
                <a:srgbClr val="008000"/>
              </a:solidFill>
              <a:latin typeface="+mj-lt"/>
              <a:cs typeface="Times New Roman" panose="02020603050405020304" pitchFamily="18" charset="0"/>
            </a:rPr>
            <a:t> </a:t>
          </a:r>
          <a:r>
            <a:rPr lang="en-US" sz="2800" b="1" dirty="0" err="1">
              <a:solidFill>
                <a:srgbClr val="008000"/>
              </a:solidFill>
              <a:latin typeface="+mj-lt"/>
              <a:cs typeface="Times New Roman" panose="02020603050405020304" pitchFamily="18" charset="0"/>
            </a:rPr>
            <a:t>của</a:t>
          </a:r>
          <a:r>
            <a:rPr lang="en-US" sz="2800" b="1" dirty="0">
              <a:solidFill>
                <a:srgbClr val="008000"/>
              </a:solidFill>
              <a:latin typeface="+mj-lt"/>
              <a:cs typeface="Times New Roman" panose="02020603050405020304" pitchFamily="18" charset="0"/>
            </a:rPr>
            <a:t> </a:t>
          </a:r>
          <a:r>
            <a:rPr lang="en-US" sz="2800" b="1" dirty="0" err="1">
              <a:solidFill>
                <a:srgbClr val="008000"/>
              </a:solidFill>
              <a:latin typeface="+mj-lt"/>
              <a:cs typeface="Times New Roman" panose="02020603050405020304" pitchFamily="18" charset="0"/>
            </a:rPr>
            <a:t>nguyên</a:t>
          </a:r>
          <a:r>
            <a:rPr lang="en-US" sz="2800" b="1" dirty="0">
              <a:solidFill>
                <a:srgbClr val="008000"/>
              </a:solidFill>
              <a:latin typeface="+mj-lt"/>
              <a:cs typeface="Times New Roman" panose="02020603050405020304" pitchFamily="18" charset="0"/>
            </a:rPr>
            <a:t> </a:t>
          </a:r>
          <a:r>
            <a:rPr lang="en-US" sz="2800" b="1" dirty="0" err="1">
              <a:solidFill>
                <a:srgbClr val="008000"/>
              </a:solidFill>
              <a:latin typeface="+mj-lt"/>
              <a:cs typeface="Times New Roman" panose="02020603050405020304" pitchFamily="18" charset="0"/>
            </a:rPr>
            <a:t>lý</a:t>
          </a:r>
          <a:r>
            <a:rPr lang="en-US" sz="2800" b="1" dirty="0">
              <a:solidFill>
                <a:srgbClr val="008000"/>
              </a:solidFill>
              <a:latin typeface="+mj-lt"/>
              <a:cs typeface="Times New Roman" panose="02020603050405020304" pitchFamily="18" charset="0"/>
            </a:rPr>
            <a:t> </a:t>
          </a:r>
          <a:r>
            <a:rPr lang="en-US" sz="2800" b="1" dirty="0" err="1">
              <a:solidFill>
                <a:srgbClr val="008000"/>
              </a:solidFill>
              <a:latin typeface="+mj-lt"/>
              <a:cs typeface="Times New Roman" panose="02020603050405020304" pitchFamily="18" charset="0"/>
            </a:rPr>
            <a:t>về</a:t>
          </a:r>
          <a:r>
            <a:rPr lang="en-US" sz="2800" b="1" dirty="0">
              <a:solidFill>
                <a:srgbClr val="008000"/>
              </a:solidFill>
              <a:latin typeface="+mj-lt"/>
              <a:cs typeface="Times New Roman" panose="02020603050405020304" pitchFamily="18" charset="0"/>
            </a:rPr>
            <a:t> </a:t>
          </a:r>
          <a:r>
            <a:rPr lang="en-US" sz="2800" b="1" dirty="0" err="1">
              <a:solidFill>
                <a:srgbClr val="008000"/>
              </a:solidFill>
              <a:latin typeface="+mj-lt"/>
              <a:cs typeface="Times New Roman" panose="02020603050405020304" pitchFamily="18" charset="0"/>
            </a:rPr>
            <a:t>mối</a:t>
          </a:r>
          <a:r>
            <a:rPr lang="en-US" sz="2800" b="1" dirty="0">
              <a:solidFill>
                <a:srgbClr val="008000"/>
              </a:solidFill>
              <a:latin typeface="+mj-lt"/>
              <a:cs typeface="Times New Roman" panose="02020603050405020304" pitchFamily="18" charset="0"/>
            </a:rPr>
            <a:t> </a:t>
          </a:r>
          <a:r>
            <a:rPr lang="en-US" sz="2800" b="1" dirty="0" err="1">
              <a:solidFill>
                <a:srgbClr val="008000"/>
              </a:solidFill>
              <a:latin typeface="+mj-lt"/>
              <a:cs typeface="Times New Roman" panose="02020603050405020304" pitchFamily="18" charset="0"/>
            </a:rPr>
            <a:t>liên</a:t>
          </a:r>
          <a:r>
            <a:rPr lang="en-US" sz="2800" b="1" dirty="0">
              <a:solidFill>
                <a:srgbClr val="008000"/>
              </a:solidFill>
              <a:latin typeface="+mj-lt"/>
              <a:cs typeface="Times New Roman" panose="02020603050405020304" pitchFamily="18" charset="0"/>
            </a:rPr>
            <a:t> </a:t>
          </a:r>
          <a:r>
            <a:rPr lang="en-US" sz="2800" b="1" dirty="0" err="1">
              <a:solidFill>
                <a:srgbClr val="008000"/>
              </a:solidFill>
              <a:latin typeface="+mj-lt"/>
              <a:cs typeface="Times New Roman" panose="02020603050405020304" pitchFamily="18" charset="0"/>
            </a:rPr>
            <a:t>hệ</a:t>
          </a:r>
          <a:r>
            <a:rPr lang="en-US" sz="2800" b="1" dirty="0">
              <a:solidFill>
                <a:srgbClr val="008000"/>
              </a:solidFill>
              <a:latin typeface="+mj-lt"/>
              <a:cs typeface="Times New Roman" panose="02020603050405020304" pitchFamily="18" charset="0"/>
            </a:rPr>
            <a:t> </a:t>
          </a:r>
          <a:r>
            <a:rPr lang="en-US" sz="2800" b="1" dirty="0" err="1">
              <a:solidFill>
                <a:srgbClr val="008000"/>
              </a:solidFill>
              <a:latin typeface="+mj-lt"/>
              <a:cs typeface="Times New Roman" panose="02020603050405020304" pitchFamily="18" charset="0"/>
            </a:rPr>
            <a:t>phổ</a:t>
          </a:r>
          <a:r>
            <a:rPr lang="en-US" sz="2800" b="1" dirty="0">
              <a:solidFill>
                <a:srgbClr val="008000"/>
              </a:solidFill>
              <a:latin typeface="+mj-lt"/>
              <a:cs typeface="Times New Roman" panose="02020603050405020304" pitchFamily="18" charset="0"/>
            </a:rPr>
            <a:t> </a:t>
          </a:r>
          <a:r>
            <a:rPr lang="en-US" sz="2800" b="1" dirty="0" err="1">
              <a:solidFill>
                <a:srgbClr val="008000"/>
              </a:solidFill>
              <a:latin typeface="+mj-lt"/>
              <a:cs typeface="Times New Roman" panose="02020603050405020304" pitchFamily="18" charset="0"/>
            </a:rPr>
            <a:t>biến</a:t>
          </a:r>
          <a:endParaRPr lang="en-US" sz="2800" b="1" dirty="0">
            <a:solidFill>
              <a:srgbClr val="008000"/>
            </a:solidFill>
            <a:latin typeface="+mj-lt"/>
            <a:cs typeface="Times New Roman" panose="02020603050405020304" pitchFamily="18" charset="0"/>
          </a:endParaRPr>
        </a:p>
      </dgm:t>
    </dgm:pt>
    <dgm:pt modelId="{7A5C555C-DD34-41C4-9F4C-6D7F4E38C5DB}" type="parTrans" cxnId="{196C0948-A461-4406-A6BC-C5827750D7F9}">
      <dgm:prSet/>
      <dgm:spPr/>
      <dgm:t>
        <a:bodyPr/>
        <a:lstStyle/>
        <a:p>
          <a:endParaRPr lang="en-US" sz="2800" b="1"/>
        </a:p>
      </dgm:t>
    </dgm:pt>
    <dgm:pt modelId="{FDCD4D9C-89A1-4438-AF18-6E6546400FFD}" type="sibTrans" cxnId="{196C0948-A461-4406-A6BC-C5827750D7F9}">
      <dgm:prSet/>
      <dgm:spPr/>
      <dgm:t>
        <a:bodyPr/>
        <a:lstStyle/>
        <a:p>
          <a:endParaRPr lang="en-US" sz="2800" b="1"/>
        </a:p>
      </dgm:t>
    </dgm:pt>
    <dgm:pt modelId="{AA9BA4B1-86DA-4F81-940D-D5B5875DD6FF}" type="pres">
      <dgm:prSet presAssocID="{2AB732CC-ABFE-45CC-9A55-850F511F6F9B}" presName="outerComposite" presStyleCnt="0">
        <dgm:presLayoutVars>
          <dgm:chMax val="5"/>
          <dgm:dir/>
          <dgm:resizeHandles val="exact"/>
        </dgm:presLayoutVars>
      </dgm:prSet>
      <dgm:spPr/>
      <dgm:t>
        <a:bodyPr/>
        <a:lstStyle/>
        <a:p>
          <a:endParaRPr lang="en-US"/>
        </a:p>
      </dgm:t>
    </dgm:pt>
    <dgm:pt modelId="{50E7329F-461C-426F-ACBA-64B3EA28D670}" type="pres">
      <dgm:prSet presAssocID="{2AB732CC-ABFE-45CC-9A55-850F511F6F9B}" presName="dummyMaxCanvas" presStyleCnt="0">
        <dgm:presLayoutVars/>
      </dgm:prSet>
      <dgm:spPr/>
    </dgm:pt>
    <dgm:pt modelId="{20DF7ED5-9E13-41B3-A09A-7AAB0B1C6D57}" type="pres">
      <dgm:prSet presAssocID="{2AB732CC-ABFE-45CC-9A55-850F511F6F9B}" presName="ThreeNodes_1" presStyleLbl="node1" presStyleIdx="0" presStyleCnt="3" custScaleX="104672" custLinFactNeighborX="2184" custLinFactNeighborY="5985">
        <dgm:presLayoutVars>
          <dgm:bulletEnabled val="1"/>
        </dgm:presLayoutVars>
      </dgm:prSet>
      <dgm:spPr/>
      <dgm:t>
        <a:bodyPr/>
        <a:lstStyle/>
        <a:p>
          <a:endParaRPr lang="en-US"/>
        </a:p>
      </dgm:t>
    </dgm:pt>
    <dgm:pt modelId="{F51B5DF8-3BFE-4361-9480-6E553D71FAC4}" type="pres">
      <dgm:prSet presAssocID="{2AB732CC-ABFE-45CC-9A55-850F511F6F9B}" presName="ThreeNodes_2" presStyleLbl="node1" presStyleIdx="1" presStyleCnt="3">
        <dgm:presLayoutVars>
          <dgm:bulletEnabled val="1"/>
        </dgm:presLayoutVars>
      </dgm:prSet>
      <dgm:spPr/>
      <dgm:t>
        <a:bodyPr/>
        <a:lstStyle/>
        <a:p>
          <a:endParaRPr lang="en-US"/>
        </a:p>
      </dgm:t>
    </dgm:pt>
    <dgm:pt modelId="{81558EFB-EFD4-47FE-91D5-621A77C01E81}" type="pres">
      <dgm:prSet presAssocID="{2AB732CC-ABFE-45CC-9A55-850F511F6F9B}" presName="ThreeNodes_3" presStyleLbl="node1" presStyleIdx="2" presStyleCnt="3">
        <dgm:presLayoutVars>
          <dgm:bulletEnabled val="1"/>
        </dgm:presLayoutVars>
      </dgm:prSet>
      <dgm:spPr/>
      <dgm:t>
        <a:bodyPr/>
        <a:lstStyle/>
        <a:p>
          <a:endParaRPr lang="en-US"/>
        </a:p>
      </dgm:t>
    </dgm:pt>
    <dgm:pt modelId="{80527E6E-558D-4241-A2A4-DCEB2F73F2CD}" type="pres">
      <dgm:prSet presAssocID="{2AB732CC-ABFE-45CC-9A55-850F511F6F9B}" presName="ThreeConn_1-2" presStyleLbl="fgAccFollowNode1" presStyleIdx="0" presStyleCnt="2">
        <dgm:presLayoutVars>
          <dgm:bulletEnabled val="1"/>
        </dgm:presLayoutVars>
      </dgm:prSet>
      <dgm:spPr/>
      <dgm:t>
        <a:bodyPr/>
        <a:lstStyle/>
        <a:p>
          <a:endParaRPr lang="en-US"/>
        </a:p>
      </dgm:t>
    </dgm:pt>
    <dgm:pt modelId="{9D4844CB-C877-4B2D-AD69-AEFFB41AEEF0}" type="pres">
      <dgm:prSet presAssocID="{2AB732CC-ABFE-45CC-9A55-850F511F6F9B}" presName="ThreeConn_2-3" presStyleLbl="fgAccFollowNode1" presStyleIdx="1" presStyleCnt="2">
        <dgm:presLayoutVars>
          <dgm:bulletEnabled val="1"/>
        </dgm:presLayoutVars>
      </dgm:prSet>
      <dgm:spPr/>
      <dgm:t>
        <a:bodyPr/>
        <a:lstStyle/>
        <a:p>
          <a:endParaRPr lang="en-US"/>
        </a:p>
      </dgm:t>
    </dgm:pt>
    <dgm:pt modelId="{08775F5E-328A-487E-A87D-B3F64B39FD47}" type="pres">
      <dgm:prSet presAssocID="{2AB732CC-ABFE-45CC-9A55-850F511F6F9B}" presName="ThreeNodes_1_text" presStyleLbl="node1" presStyleIdx="2" presStyleCnt="3">
        <dgm:presLayoutVars>
          <dgm:bulletEnabled val="1"/>
        </dgm:presLayoutVars>
      </dgm:prSet>
      <dgm:spPr/>
      <dgm:t>
        <a:bodyPr/>
        <a:lstStyle/>
        <a:p>
          <a:endParaRPr lang="en-US"/>
        </a:p>
      </dgm:t>
    </dgm:pt>
    <dgm:pt modelId="{840371D3-68D5-4CC8-949E-628B8D20641C}" type="pres">
      <dgm:prSet presAssocID="{2AB732CC-ABFE-45CC-9A55-850F511F6F9B}" presName="ThreeNodes_2_text" presStyleLbl="node1" presStyleIdx="2" presStyleCnt="3">
        <dgm:presLayoutVars>
          <dgm:bulletEnabled val="1"/>
        </dgm:presLayoutVars>
      </dgm:prSet>
      <dgm:spPr/>
      <dgm:t>
        <a:bodyPr/>
        <a:lstStyle/>
        <a:p>
          <a:endParaRPr lang="en-US"/>
        </a:p>
      </dgm:t>
    </dgm:pt>
    <dgm:pt modelId="{F0A5EFDE-B1D0-47E1-AA34-048196D0587E}" type="pres">
      <dgm:prSet presAssocID="{2AB732CC-ABFE-45CC-9A55-850F511F6F9B}" presName="ThreeNodes_3_text" presStyleLbl="node1" presStyleIdx="2" presStyleCnt="3">
        <dgm:presLayoutVars>
          <dgm:bulletEnabled val="1"/>
        </dgm:presLayoutVars>
      </dgm:prSet>
      <dgm:spPr/>
      <dgm:t>
        <a:bodyPr/>
        <a:lstStyle/>
        <a:p>
          <a:endParaRPr lang="en-US"/>
        </a:p>
      </dgm:t>
    </dgm:pt>
  </dgm:ptLst>
  <dgm:cxnLst>
    <dgm:cxn modelId="{F7F75789-9A7B-4270-8E7F-D1480ACBD012}" srcId="{2AB732CC-ABFE-45CC-9A55-850F511F6F9B}" destId="{7FCF0FBD-A420-41B9-A99E-9A9D4579279D}" srcOrd="1" destOrd="0" parTransId="{BD85992E-4339-4EEF-B313-B8486D4EEAC9}" sibTransId="{2ADF1E98-289B-476D-9B62-60257B937EF1}"/>
    <dgm:cxn modelId="{998165FD-29E8-4F3B-B9C7-18765F2AA985}" type="presOf" srcId="{2ADF1E98-289B-476D-9B62-60257B937EF1}" destId="{9D4844CB-C877-4B2D-AD69-AEFFB41AEEF0}" srcOrd="0" destOrd="0" presId="urn:microsoft.com/office/officeart/2005/8/layout/vProcess5"/>
    <dgm:cxn modelId="{20E5816F-8AEC-4B47-8B93-4EA9E22E89F4}" type="presOf" srcId="{ACD81660-1D2B-4305-9C91-3E78C9C93203}" destId="{F0A5EFDE-B1D0-47E1-AA34-048196D0587E}" srcOrd="1" destOrd="0" presId="urn:microsoft.com/office/officeart/2005/8/layout/vProcess5"/>
    <dgm:cxn modelId="{0BDAF721-F178-4D8D-A0DB-52B24E2CC257}" type="presOf" srcId="{7FCF0FBD-A420-41B9-A99E-9A9D4579279D}" destId="{F51B5DF8-3BFE-4361-9480-6E553D71FAC4}" srcOrd="0" destOrd="0" presId="urn:microsoft.com/office/officeart/2005/8/layout/vProcess5"/>
    <dgm:cxn modelId="{47ABF5AE-5B89-4D0E-A904-A27E5F95D1E3}" type="presOf" srcId="{C7341BA2-17F4-4E9C-9D15-595773E41E8C}" destId="{80527E6E-558D-4241-A2A4-DCEB2F73F2CD}" srcOrd="0" destOrd="0" presId="urn:microsoft.com/office/officeart/2005/8/layout/vProcess5"/>
    <dgm:cxn modelId="{196C0948-A461-4406-A6BC-C5827750D7F9}" srcId="{2AB732CC-ABFE-45CC-9A55-850F511F6F9B}" destId="{ACD81660-1D2B-4305-9C91-3E78C9C93203}" srcOrd="2" destOrd="0" parTransId="{7A5C555C-DD34-41C4-9F4C-6D7F4E38C5DB}" sibTransId="{FDCD4D9C-89A1-4438-AF18-6E6546400FFD}"/>
    <dgm:cxn modelId="{57835D49-E5FD-471A-9E3C-ECE93DEC454F}" type="presOf" srcId="{2AB732CC-ABFE-45CC-9A55-850F511F6F9B}" destId="{AA9BA4B1-86DA-4F81-940D-D5B5875DD6FF}" srcOrd="0" destOrd="0" presId="urn:microsoft.com/office/officeart/2005/8/layout/vProcess5"/>
    <dgm:cxn modelId="{2A4C0DF1-2D31-48E1-940F-6EDB262CA81A}" type="presOf" srcId="{C6798B14-00E8-4227-B9B0-1BFD695EED57}" destId="{20DF7ED5-9E13-41B3-A09A-7AAB0B1C6D57}" srcOrd="0" destOrd="0" presId="urn:microsoft.com/office/officeart/2005/8/layout/vProcess5"/>
    <dgm:cxn modelId="{79C76BB3-7CD2-4F4D-A96C-104D930E41BE}" type="presOf" srcId="{7FCF0FBD-A420-41B9-A99E-9A9D4579279D}" destId="{840371D3-68D5-4CC8-949E-628B8D20641C}" srcOrd="1" destOrd="0" presId="urn:microsoft.com/office/officeart/2005/8/layout/vProcess5"/>
    <dgm:cxn modelId="{EB061C27-747A-4C0D-A169-FE7E5FECB4C5}" type="presOf" srcId="{ACD81660-1D2B-4305-9C91-3E78C9C93203}" destId="{81558EFB-EFD4-47FE-91D5-621A77C01E81}" srcOrd="0" destOrd="0" presId="urn:microsoft.com/office/officeart/2005/8/layout/vProcess5"/>
    <dgm:cxn modelId="{B3398FAC-F91E-4BFE-B553-8F9A06835131}" srcId="{2AB732CC-ABFE-45CC-9A55-850F511F6F9B}" destId="{C6798B14-00E8-4227-B9B0-1BFD695EED57}" srcOrd="0" destOrd="0" parTransId="{0EEB08F4-E5B0-4B4F-B80F-DBDFECA29924}" sibTransId="{C7341BA2-17F4-4E9C-9D15-595773E41E8C}"/>
    <dgm:cxn modelId="{FFF44512-B144-4B86-8031-76768B594A25}" type="presOf" srcId="{C6798B14-00E8-4227-B9B0-1BFD695EED57}" destId="{08775F5E-328A-487E-A87D-B3F64B39FD47}" srcOrd="1" destOrd="0" presId="urn:microsoft.com/office/officeart/2005/8/layout/vProcess5"/>
    <dgm:cxn modelId="{049D2003-5E44-4CE8-8A1C-0A55F6B0A2F6}" type="presParOf" srcId="{AA9BA4B1-86DA-4F81-940D-D5B5875DD6FF}" destId="{50E7329F-461C-426F-ACBA-64B3EA28D670}" srcOrd="0" destOrd="0" presId="urn:microsoft.com/office/officeart/2005/8/layout/vProcess5"/>
    <dgm:cxn modelId="{A22D9495-8BE6-4C41-806B-89EFE3339B46}" type="presParOf" srcId="{AA9BA4B1-86DA-4F81-940D-D5B5875DD6FF}" destId="{20DF7ED5-9E13-41B3-A09A-7AAB0B1C6D57}" srcOrd="1" destOrd="0" presId="urn:microsoft.com/office/officeart/2005/8/layout/vProcess5"/>
    <dgm:cxn modelId="{F6486383-356B-4093-9629-AE051D630BB5}" type="presParOf" srcId="{AA9BA4B1-86DA-4F81-940D-D5B5875DD6FF}" destId="{F51B5DF8-3BFE-4361-9480-6E553D71FAC4}" srcOrd="2" destOrd="0" presId="urn:microsoft.com/office/officeart/2005/8/layout/vProcess5"/>
    <dgm:cxn modelId="{F3A700CD-F6B5-4507-A55D-330334AECA9D}" type="presParOf" srcId="{AA9BA4B1-86DA-4F81-940D-D5B5875DD6FF}" destId="{81558EFB-EFD4-47FE-91D5-621A77C01E81}" srcOrd="3" destOrd="0" presId="urn:microsoft.com/office/officeart/2005/8/layout/vProcess5"/>
    <dgm:cxn modelId="{8C73A8E3-86CA-40DE-BBA4-D3D5C9D959D0}" type="presParOf" srcId="{AA9BA4B1-86DA-4F81-940D-D5B5875DD6FF}" destId="{80527E6E-558D-4241-A2A4-DCEB2F73F2CD}" srcOrd="4" destOrd="0" presId="urn:microsoft.com/office/officeart/2005/8/layout/vProcess5"/>
    <dgm:cxn modelId="{F358F1A5-2C35-4D5F-B23F-53DC8F43A9EA}" type="presParOf" srcId="{AA9BA4B1-86DA-4F81-940D-D5B5875DD6FF}" destId="{9D4844CB-C877-4B2D-AD69-AEFFB41AEEF0}" srcOrd="5" destOrd="0" presId="urn:microsoft.com/office/officeart/2005/8/layout/vProcess5"/>
    <dgm:cxn modelId="{4349E343-0A97-4D54-B91E-00AB3401B6BB}" type="presParOf" srcId="{AA9BA4B1-86DA-4F81-940D-D5B5875DD6FF}" destId="{08775F5E-328A-487E-A87D-B3F64B39FD47}" srcOrd="6" destOrd="0" presId="urn:microsoft.com/office/officeart/2005/8/layout/vProcess5"/>
    <dgm:cxn modelId="{A7FB5A69-8F80-4642-8C5A-4BDBDDB35CD4}" type="presParOf" srcId="{AA9BA4B1-86DA-4F81-940D-D5B5875DD6FF}" destId="{840371D3-68D5-4CC8-949E-628B8D20641C}" srcOrd="7" destOrd="0" presId="urn:microsoft.com/office/officeart/2005/8/layout/vProcess5"/>
    <dgm:cxn modelId="{25E1FBF9-4343-42FD-AAC5-E25710116105}" type="presParOf" srcId="{AA9BA4B1-86DA-4F81-940D-D5B5875DD6FF}" destId="{F0A5EFDE-B1D0-47E1-AA34-048196D0587E}" srcOrd="8" destOrd="0" presId="urn:microsoft.com/office/officeart/2005/8/layout/vProcess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1.xml><?xml version="1.0" encoding="utf-8"?>
<dgm:dataModel xmlns:dgm="http://schemas.openxmlformats.org/drawingml/2006/diagram" xmlns:a="http://schemas.openxmlformats.org/drawingml/2006/main">
  <dgm:ptLst>
    <dgm:pt modelId="{7911E781-7BB5-4610-A879-B3BC9BE8721B}" type="doc">
      <dgm:prSet loTypeId="urn:microsoft.com/office/officeart/2008/layout/RadialCluster" loCatId="cycle" qsTypeId="urn:microsoft.com/office/officeart/2005/8/quickstyle/simple2" qsCatId="simple" csTypeId="urn:microsoft.com/office/officeart/2005/8/colors/accent1_2" csCatId="accent1" phldr="1"/>
      <dgm:spPr/>
      <dgm:t>
        <a:bodyPr/>
        <a:lstStyle/>
        <a:p>
          <a:endParaRPr lang="en-US"/>
        </a:p>
      </dgm:t>
    </dgm:pt>
    <dgm:pt modelId="{92F64C30-CFC1-4E79-B545-65F519512AEF}" type="pres">
      <dgm:prSet presAssocID="{7911E781-7BB5-4610-A879-B3BC9BE8721B}" presName="Name0" presStyleCnt="0">
        <dgm:presLayoutVars>
          <dgm:chMax val="1"/>
          <dgm:chPref val="1"/>
          <dgm:dir/>
          <dgm:animOne val="branch"/>
          <dgm:animLvl val="lvl"/>
        </dgm:presLayoutVars>
      </dgm:prSet>
      <dgm:spPr/>
      <dgm:t>
        <a:bodyPr/>
        <a:lstStyle/>
        <a:p>
          <a:endParaRPr lang="en-US"/>
        </a:p>
      </dgm:t>
    </dgm:pt>
  </dgm:ptLst>
  <dgm:cxnLst>
    <dgm:cxn modelId="{345EE70E-6C27-4200-A41F-2A8EEC9FC28B}" type="presOf" srcId="{7911E781-7BB5-4610-A879-B3BC9BE8721B}" destId="{92F64C30-CFC1-4E79-B545-65F519512AEF}" srcOrd="0" destOrd="0" presId="urn:microsoft.com/office/officeart/2008/layout/RadialCluster"/>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2.xml><?xml version="1.0" encoding="utf-8"?>
<dgm:dataModel xmlns:dgm="http://schemas.openxmlformats.org/drawingml/2006/diagram" xmlns:a="http://schemas.openxmlformats.org/drawingml/2006/main">
  <dgm:ptLst>
    <dgm:pt modelId="{6F4A90B4-335C-4D0C-A4A6-946FEC242170}" type="doc">
      <dgm:prSet loTypeId="urn:microsoft.com/office/officeart/2008/layout/RadialCluster" loCatId="cycle" qsTypeId="urn:microsoft.com/office/officeart/2005/8/quickstyle/simple1" qsCatId="simple" csTypeId="urn:microsoft.com/office/officeart/2005/8/colors/accent1_2" csCatId="accent1" phldr="1"/>
      <dgm:spPr/>
      <dgm:t>
        <a:bodyPr/>
        <a:lstStyle/>
        <a:p>
          <a:endParaRPr lang="en-US"/>
        </a:p>
      </dgm:t>
    </dgm:pt>
    <dgm:pt modelId="{DB876688-9FE1-4B7B-B5B0-358F637922BB}">
      <dgm:prSet phldrT="[Text]" custT="1"/>
      <dgm:spPr>
        <a:pattFill prst="pct5">
          <a:fgClr>
            <a:schemeClr val="accent1">
              <a:hueOff val="0"/>
              <a:satOff val="0"/>
              <a:lumOff val="0"/>
            </a:schemeClr>
          </a:fgClr>
          <a:bgClr>
            <a:schemeClr val="bg1"/>
          </a:bgClr>
        </a:pattFill>
      </dgm:spPr>
      <dgm:t>
        <a:bodyPr/>
        <a:lstStyle/>
        <a:p>
          <a:r>
            <a:rPr lang="en-US" sz="2400" b="1" smtClean="0">
              <a:solidFill>
                <a:srgbClr val="C00000"/>
              </a:solidFill>
              <a:latin typeface="Times New Roman" pitchFamily="18" charset="0"/>
              <a:cs typeface="Times New Roman" pitchFamily="18" charset="0"/>
            </a:rPr>
            <a:t>TÍNH CHẤT</a:t>
          </a:r>
          <a:endParaRPr lang="en-US" sz="2000">
            <a:solidFill>
              <a:srgbClr val="C00000"/>
            </a:solidFill>
          </a:endParaRPr>
        </a:p>
      </dgm:t>
    </dgm:pt>
    <dgm:pt modelId="{569E88DE-E715-4BE5-B560-461B8972593B}" type="parTrans" cxnId="{9F3CB90C-B01D-496E-BE4B-B99ED0AAFF50}">
      <dgm:prSet/>
      <dgm:spPr/>
      <dgm:t>
        <a:bodyPr/>
        <a:lstStyle/>
        <a:p>
          <a:endParaRPr lang="en-US"/>
        </a:p>
      </dgm:t>
    </dgm:pt>
    <dgm:pt modelId="{1B636951-4773-40BF-9B89-8495FD1C5978}" type="sibTrans" cxnId="{9F3CB90C-B01D-496E-BE4B-B99ED0AAFF50}">
      <dgm:prSet/>
      <dgm:spPr/>
      <dgm:t>
        <a:bodyPr/>
        <a:lstStyle/>
        <a:p>
          <a:endParaRPr lang="en-US"/>
        </a:p>
      </dgm:t>
    </dgm:pt>
    <dgm:pt modelId="{A787597B-7BE8-4A2F-8FA0-534D232C7D85}">
      <dgm:prSet phldrT="[Text]" custT="1">
        <dgm:style>
          <a:lnRef idx="2">
            <a:schemeClr val="accent1"/>
          </a:lnRef>
          <a:fillRef idx="1">
            <a:schemeClr val="lt1"/>
          </a:fillRef>
          <a:effectRef idx="0">
            <a:schemeClr val="accent1"/>
          </a:effectRef>
          <a:fontRef idx="minor">
            <a:schemeClr val="dk1"/>
          </a:fontRef>
        </dgm:style>
      </dgm:prSet>
      <dgm:spPr/>
      <dgm:t>
        <a:bodyPr/>
        <a:lstStyle/>
        <a:p>
          <a:r>
            <a:rPr lang="en-US" sz="2800" smtClean="0">
              <a:latin typeface="Times New Roman" panose="02020603050405020304" pitchFamily="18" charset="0"/>
              <a:cs typeface="Times New Roman" panose="02020603050405020304" pitchFamily="18" charset="0"/>
            </a:rPr>
            <a:t>Tính phổ biến </a:t>
          </a:r>
          <a:endParaRPr lang="en-US" sz="2800">
            <a:solidFill>
              <a:schemeClr val="tx1"/>
            </a:solidFill>
          </a:endParaRPr>
        </a:p>
      </dgm:t>
    </dgm:pt>
    <dgm:pt modelId="{D23099AA-7890-4F13-9647-8D69F2F29DF2}" type="parTrans" cxnId="{17A508C9-0319-4633-973B-D2A57C525768}">
      <dgm:prSet/>
      <dgm:spPr/>
      <dgm:t>
        <a:bodyPr/>
        <a:lstStyle/>
        <a:p>
          <a:endParaRPr lang="en-US"/>
        </a:p>
      </dgm:t>
    </dgm:pt>
    <dgm:pt modelId="{74D5AD73-543D-410D-9E90-9CC99097FA8E}" type="sibTrans" cxnId="{17A508C9-0319-4633-973B-D2A57C525768}">
      <dgm:prSet/>
      <dgm:spPr/>
      <dgm:t>
        <a:bodyPr/>
        <a:lstStyle/>
        <a:p>
          <a:endParaRPr lang="en-US"/>
        </a:p>
      </dgm:t>
    </dgm:pt>
    <dgm:pt modelId="{0696EF01-A9F1-4774-94D6-7F0AB7A7EE1F}">
      <dgm:prSet phldrT="[Text]" custT="1">
        <dgm:style>
          <a:lnRef idx="2">
            <a:schemeClr val="accent1"/>
          </a:lnRef>
          <a:fillRef idx="1">
            <a:schemeClr val="lt1"/>
          </a:fillRef>
          <a:effectRef idx="0">
            <a:schemeClr val="accent1"/>
          </a:effectRef>
          <a:fontRef idx="minor">
            <a:schemeClr val="dk1"/>
          </a:fontRef>
        </dgm:style>
      </dgm:prSet>
      <dgm:spPr/>
      <dgm:t>
        <a:bodyPr/>
        <a:lstStyle/>
        <a:p>
          <a:r>
            <a:rPr lang="en-US" sz="2800" smtClean="0">
              <a:latin typeface="Times New Roman" panose="02020603050405020304" pitchFamily="18" charset="0"/>
              <a:cs typeface="Times New Roman" panose="02020603050405020304" pitchFamily="18" charset="0"/>
            </a:rPr>
            <a:t>Tính đa dạng</a:t>
          </a:r>
          <a:endParaRPr lang="en-US" sz="2800">
            <a:solidFill>
              <a:schemeClr val="tx1"/>
            </a:solidFill>
            <a:latin typeface="Times New Roman" panose="02020603050405020304" pitchFamily="18" charset="0"/>
            <a:cs typeface="Times New Roman" panose="02020603050405020304" pitchFamily="18" charset="0"/>
          </a:endParaRPr>
        </a:p>
      </dgm:t>
    </dgm:pt>
    <dgm:pt modelId="{3A8CAD67-8369-4949-8DFD-8CE91AE709B8}" type="parTrans" cxnId="{54D644FB-F334-449B-A593-9D2AFEA7CD65}">
      <dgm:prSet/>
      <dgm:spPr/>
      <dgm:t>
        <a:bodyPr/>
        <a:lstStyle/>
        <a:p>
          <a:endParaRPr lang="en-US"/>
        </a:p>
      </dgm:t>
    </dgm:pt>
    <dgm:pt modelId="{5B26BD81-967E-449C-8168-8CD3B26E7309}" type="sibTrans" cxnId="{54D644FB-F334-449B-A593-9D2AFEA7CD65}">
      <dgm:prSet/>
      <dgm:spPr/>
      <dgm:t>
        <a:bodyPr/>
        <a:lstStyle/>
        <a:p>
          <a:endParaRPr lang="en-US"/>
        </a:p>
      </dgm:t>
    </dgm:pt>
    <dgm:pt modelId="{1E646289-2F0B-4AB0-A4F7-7DAA315CD6F5}">
      <dgm:prSet phldrT="[Text]" custT="1">
        <dgm:style>
          <a:lnRef idx="2">
            <a:schemeClr val="accent1"/>
          </a:lnRef>
          <a:fillRef idx="1">
            <a:schemeClr val="lt1"/>
          </a:fillRef>
          <a:effectRef idx="0">
            <a:schemeClr val="accent1"/>
          </a:effectRef>
          <a:fontRef idx="minor">
            <a:schemeClr val="dk1"/>
          </a:fontRef>
        </dgm:style>
      </dgm:prSet>
      <dgm:spPr>
        <a:ln/>
      </dgm:spPr>
      <dgm:t>
        <a:bodyPr/>
        <a:lstStyle/>
        <a:p>
          <a:r>
            <a:rPr lang="en-US" sz="2800" smtClean="0">
              <a:latin typeface="Times New Roman" panose="02020603050405020304" pitchFamily="18" charset="0"/>
              <a:cs typeface="Times New Roman" panose="02020603050405020304" pitchFamily="18" charset="0"/>
            </a:rPr>
            <a:t>Tính khách quan</a:t>
          </a:r>
          <a:endParaRPr lang="en-US" sz="2800"/>
        </a:p>
      </dgm:t>
    </dgm:pt>
    <dgm:pt modelId="{76704B23-0D79-4D27-8FFA-99280A726BED}" type="parTrans" cxnId="{42ACE805-335C-4423-94DD-E12736024C7F}">
      <dgm:prSet/>
      <dgm:spPr/>
      <dgm:t>
        <a:bodyPr/>
        <a:lstStyle/>
        <a:p>
          <a:endParaRPr lang="en-US"/>
        </a:p>
      </dgm:t>
    </dgm:pt>
    <dgm:pt modelId="{09274741-89A0-4CFB-969B-6C7E215A8755}" type="sibTrans" cxnId="{42ACE805-335C-4423-94DD-E12736024C7F}">
      <dgm:prSet/>
      <dgm:spPr/>
      <dgm:t>
        <a:bodyPr/>
        <a:lstStyle/>
        <a:p>
          <a:endParaRPr lang="en-US"/>
        </a:p>
      </dgm:t>
    </dgm:pt>
    <dgm:pt modelId="{742308AD-CE6D-4C2F-AD03-B05947BF7C3B}" type="pres">
      <dgm:prSet presAssocID="{6F4A90B4-335C-4D0C-A4A6-946FEC242170}" presName="Name0" presStyleCnt="0">
        <dgm:presLayoutVars>
          <dgm:chMax val="1"/>
          <dgm:chPref val="1"/>
          <dgm:dir/>
          <dgm:animOne val="branch"/>
          <dgm:animLvl val="lvl"/>
        </dgm:presLayoutVars>
      </dgm:prSet>
      <dgm:spPr/>
      <dgm:t>
        <a:bodyPr/>
        <a:lstStyle/>
        <a:p>
          <a:endParaRPr lang="en-US"/>
        </a:p>
      </dgm:t>
    </dgm:pt>
    <dgm:pt modelId="{C2549030-6842-4C9A-ACBC-77C2EF1D3B21}" type="pres">
      <dgm:prSet presAssocID="{DB876688-9FE1-4B7B-B5B0-358F637922BB}" presName="singleCycle" presStyleCnt="0"/>
      <dgm:spPr/>
    </dgm:pt>
    <dgm:pt modelId="{45A8E3C1-1BE8-4232-91EF-4C9A940C205A}" type="pres">
      <dgm:prSet presAssocID="{DB876688-9FE1-4B7B-B5B0-358F637922BB}" presName="singleCenter" presStyleLbl="node1" presStyleIdx="0" presStyleCnt="4" custScaleX="266372" custScaleY="92128" custLinFactNeighborY="-2398">
        <dgm:presLayoutVars>
          <dgm:chMax val="7"/>
          <dgm:chPref val="7"/>
        </dgm:presLayoutVars>
      </dgm:prSet>
      <dgm:spPr/>
      <dgm:t>
        <a:bodyPr/>
        <a:lstStyle/>
        <a:p>
          <a:endParaRPr lang="en-US"/>
        </a:p>
      </dgm:t>
    </dgm:pt>
    <dgm:pt modelId="{6DE1DA8F-448F-4D5D-A5D8-A7A99780E325}" type="pres">
      <dgm:prSet presAssocID="{D23099AA-7890-4F13-9647-8D69F2F29DF2}" presName="Name56" presStyleLbl="parChTrans1D2" presStyleIdx="0" presStyleCnt="3"/>
      <dgm:spPr/>
      <dgm:t>
        <a:bodyPr/>
        <a:lstStyle/>
        <a:p>
          <a:endParaRPr lang="en-US"/>
        </a:p>
      </dgm:t>
    </dgm:pt>
    <dgm:pt modelId="{489AE0FD-A4F7-4D42-A6C6-B4F054F62231}" type="pres">
      <dgm:prSet presAssocID="{A787597B-7BE8-4A2F-8FA0-534D232C7D85}" presName="text0" presStyleLbl="node1" presStyleIdx="1" presStyleCnt="4" custScaleX="593273" custScaleY="133568">
        <dgm:presLayoutVars>
          <dgm:bulletEnabled val="1"/>
        </dgm:presLayoutVars>
      </dgm:prSet>
      <dgm:spPr/>
      <dgm:t>
        <a:bodyPr/>
        <a:lstStyle/>
        <a:p>
          <a:endParaRPr lang="en-US"/>
        </a:p>
      </dgm:t>
    </dgm:pt>
    <dgm:pt modelId="{291B1801-7BC2-46A7-BDA2-4B935F81FFC2}" type="pres">
      <dgm:prSet presAssocID="{3A8CAD67-8369-4949-8DFD-8CE91AE709B8}" presName="Name56" presStyleLbl="parChTrans1D2" presStyleIdx="1" presStyleCnt="3"/>
      <dgm:spPr/>
      <dgm:t>
        <a:bodyPr/>
        <a:lstStyle/>
        <a:p>
          <a:endParaRPr lang="en-US"/>
        </a:p>
      </dgm:t>
    </dgm:pt>
    <dgm:pt modelId="{97F98D18-FED4-4391-9290-B23014084E8D}" type="pres">
      <dgm:prSet presAssocID="{0696EF01-A9F1-4774-94D6-7F0AB7A7EE1F}" presName="text0" presStyleLbl="node1" presStyleIdx="2" presStyleCnt="4" custScaleX="487473" custScaleY="157279" custRadScaleRad="189892" custRadScaleInc="-32645">
        <dgm:presLayoutVars>
          <dgm:bulletEnabled val="1"/>
        </dgm:presLayoutVars>
      </dgm:prSet>
      <dgm:spPr/>
      <dgm:t>
        <a:bodyPr/>
        <a:lstStyle/>
        <a:p>
          <a:endParaRPr lang="en-US"/>
        </a:p>
      </dgm:t>
    </dgm:pt>
    <dgm:pt modelId="{23D521ED-181A-42B2-BA01-47507AED8E8F}" type="pres">
      <dgm:prSet presAssocID="{76704B23-0D79-4D27-8FFA-99280A726BED}" presName="Name56" presStyleLbl="parChTrans1D2" presStyleIdx="2" presStyleCnt="3"/>
      <dgm:spPr/>
      <dgm:t>
        <a:bodyPr/>
        <a:lstStyle/>
        <a:p>
          <a:endParaRPr lang="en-US"/>
        </a:p>
      </dgm:t>
    </dgm:pt>
    <dgm:pt modelId="{2674E7B0-259D-466B-8055-82D7C3844C9F}" type="pres">
      <dgm:prSet presAssocID="{1E646289-2F0B-4AB0-A4F7-7DAA315CD6F5}" presName="text0" presStyleLbl="node1" presStyleIdx="3" presStyleCnt="4" custScaleX="393576" custScaleY="151675" custRadScaleRad="188438" custRadScaleInc="35808">
        <dgm:presLayoutVars>
          <dgm:bulletEnabled val="1"/>
        </dgm:presLayoutVars>
      </dgm:prSet>
      <dgm:spPr/>
      <dgm:t>
        <a:bodyPr/>
        <a:lstStyle/>
        <a:p>
          <a:endParaRPr lang="en-US"/>
        </a:p>
      </dgm:t>
    </dgm:pt>
  </dgm:ptLst>
  <dgm:cxnLst>
    <dgm:cxn modelId="{663A78B4-848E-450D-ABAE-663672BAEC8F}" type="presOf" srcId="{A787597B-7BE8-4A2F-8FA0-534D232C7D85}" destId="{489AE0FD-A4F7-4D42-A6C6-B4F054F62231}" srcOrd="0" destOrd="0" presId="urn:microsoft.com/office/officeart/2008/layout/RadialCluster"/>
    <dgm:cxn modelId="{42ACE805-335C-4423-94DD-E12736024C7F}" srcId="{DB876688-9FE1-4B7B-B5B0-358F637922BB}" destId="{1E646289-2F0B-4AB0-A4F7-7DAA315CD6F5}" srcOrd="2" destOrd="0" parTransId="{76704B23-0D79-4D27-8FFA-99280A726BED}" sibTransId="{09274741-89A0-4CFB-969B-6C7E215A8755}"/>
    <dgm:cxn modelId="{096389D6-7EBD-462F-A912-973C973FB5BB}" type="presOf" srcId="{DB876688-9FE1-4B7B-B5B0-358F637922BB}" destId="{45A8E3C1-1BE8-4232-91EF-4C9A940C205A}" srcOrd="0" destOrd="0" presId="urn:microsoft.com/office/officeart/2008/layout/RadialCluster"/>
    <dgm:cxn modelId="{239C30BE-1BFD-4918-AB17-0F6087080A9C}" type="presOf" srcId="{3A8CAD67-8369-4949-8DFD-8CE91AE709B8}" destId="{291B1801-7BC2-46A7-BDA2-4B935F81FFC2}" srcOrd="0" destOrd="0" presId="urn:microsoft.com/office/officeart/2008/layout/RadialCluster"/>
    <dgm:cxn modelId="{B4ED15C8-EACC-43E3-AF36-04EBB008647E}" type="presOf" srcId="{6F4A90B4-335C-4D0C-A4A6-946FEC242170}" destId="{742308AD-CE6D-4C2F-AD03-B05947BF7C3B}" srcOrd="0" destOrd="0" presId="urn:microsoft.com/office/officeart/2008/layout/RadialCluster"/>
    <dgm:cxn modelId="{8E06FDA9-7EA2-4929-96C9-16D5BB6F7D04}" type="presOf" srcId="{D23099AA-7890-4F13-9647-8D69F2F29DF2}" destId="{6DE1DA8F-448F-4D5D-A5D8-A7A99780E325}" srcOrd="0" destOrd="0" presId="urn:microsoft.com/office/officeart/2008/layout/RadialCluster"/>
    <dgm:cxn modelId="{F1A81B4F-CF2E-4AB1-B095-CF333E2E5095}" type="presOf" srcId="{0696EF01-A9F1-4774-94D6-7F0AB7A7EE1F}" destId="{97F98D18-FED4-4391-9290-B23014084E8D}" srcOrd="0" destOrd="0" presId="urn:microsoft.com/office/officeart/2008/layout/RadialCluster"/>
    <dgm:cxn modelId="{17A508C9-0319-4633-973B-D2A57C525768}" srcId="{DB876688-9FE1-4B7B-B5B0-358F637922BB}" destId="{A787597B-7BE8-4A2F-8FA0-534D232C7D85}" srcOrd="0" destOrd="0" parTransId="{D23099AA-7890-4F13-9647-8D69F2F29DF2}" sibTransId="{74D5AD73-543D-410D-9E90-9CC99097FA8E}"/>
    <dgm:cxn modelId="{021DFC82-91A9-411F-A2FB-B5DE25E82EE8}" type="presOf" srcId="{76704B23-0D79-4D27-8FFA-99280A726BED}" destId="{23D521ED-181A-42B2-BA01-47507AED8E8F}" srcOrd="0" destOrd="0" presId="urn:microsoft.com/office/officeart/2008/layout/RadialCluster"/>
    <dgm:cxn modelId="{9F3CB90C-B01D-496E-BE4B-B99ED0AAFF50}" srcId="{6F4A90B4-335C-4D0C-A4A6-946FEC242170}" destId="{DB876688-9FE1-4B7B-B5B0-358F637922BB}" srcOrd="0" destOrd="0" parTransId="{569E88DE-E715-4BE5-B560-461B8972593B}" sibTransId="{1B636951-4773-40BF-9B89-8495FD1C5978}"/>
    <dgm:cxn modelId="{54D644FB-F334-449B-A593-9D2AFEA7CD65}" srcId="{DB876688-9FE1-4B7B-B5B0-358F637922BB}" destId="{0696EF01-A9F1-4774-94D6-7F0AB7A7EE1F}" srcOrd="1" destOrd="0" parTransId="{3A8CAD67-8369-4949-8DFD-8CE91AE709B8}" sibTransId="{5B26BD81-967E-449C-8168-8CD3B26E7309}"/>
    <dgm:cxn modelId="{1A3D1F19-60E8-445E-935E-FF937B09FACA}" type="presOf" srcId="{1E646289-2F0B-4AB0-A4F7-7DAA315CD6F5}" destId="{2674E7B0-259D-466B-8055-82D7C3844C9F}" srcOrd="0" destOrd="0" presId="urn:microsoft.com/office/officeart/2008/layout/RadialCluster"/>
    <dgm:cxn modelId="{4C4FDBC7-D25B-4A71-8021-0CA664A800AD}" type="presParOf" srcId="{742308AD-CE6D-4C2F-AD03-B05947BF7C3B}" destId="{C2549030-6842-4C9A-ACBC-77C2EF1D3B21}" srcOrd="0" destOrd="0" presId="urn:microsoft.com/office/officeart/2008/layout/RadialCluster"/>
    <dgm:cxn modelId="{14BBF436-2DB8-40C7-A562-EFD8E10AC503}" type="presParOf" srcId="{C2549030-6842-4C9A-ACBC-77C2EF1D3B21}" destId="{45A8E3C1-1BE8-4232-91EF-4C9A940C205A}" srcOrd="0" destOrd="0" presId="urn:microsoft.com/office/officeart/2008/layout/RadialCluster"/>
    <dgm:cxn modelId="{2E022961-F8EF-40B8-B4CB-6D2B69930EC4}" type="presParOf" srcId="{C2549030-6842-4C9A-ACBC-77C2EF1D3B21}" destId="{6DE1DA8F-448F-4D5D-A5D8-A7A99780E325}" srcOrd="1" destOrd="0" presId="urn:microsoft.com/office/officeart/2008/layout/RadialCluster"/>
    <dgm:cxn modelId="{79174750-2254-46E2-B102-559D112E0D48}" type="presParOf" srcId="{C2549030-6842-4C9A-ACBC-77C2EF1D3B21}" destId="{489AE0FD-A4F7-4D42-A6C6-B4F054F62231}" srcOrd="2" destOrd="0" presId="urn:microsoft.com/office/officeart/2008/layout/RadialCluster"/>
    <dgm:cxn modelId="{203ABA8D-1A77-43CD-A694-28C44CDB2E31}" type="presParOf" srcId="{C2549030-6842-4C9A-ACBC-77C2EF1D3B21}" destId="{291B1801-7BC2-46A7-BDA2-4B935F81FFC2}" srcOrd="3" destOrd="0" presId="urn:microsoft.com/office/officeart/2008/layout/RadialCluster"/>
    <dgm:cxn modelId="{9299747B-676F-43BF-AC20-01998E952988}" type="presParOf" srcId="{C2549030-6842-4C9A-ACBC-77C2EF1D3B21}" destId="{97F98D18-FED4-4391-9290-B23014084E8D}" srcOrd="4" destOrd="0" presId="urn:microsoft.com/office/officeart/2008/layout/RadialCluster"/>
    <dgm:cxn modelId="{A2FC54CF-FB8D-4487-8BD9-47F579627A79}" type="presParOf" srcId="{C2549030-6842-4C9A-ACBC-77C2EF1D3B21}" destId="{23D521ED-181A-42B2-BA01-47507AED8E8F}" srcOrd="5" destOrd="0" presId="urn:microsoft.com/office/officeart/2008/layout/RadialCluster"/>
    <dgm:cxn modelId="{7C36950A-B473-48E9-A711-64012D67CDD5}" type="presParOf" srcId="{C2549030-6842-4C9A-ACBC-77C2EF1D3B21}" destId="{2674E7B0-259D-466B-8055-82D7C3844C9F}" srcOrd="6" destOrd="0" presId="urn:microsoft.com/office/officeart/2008/layout/RadialCluster"/>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13.xml><?xml version="1.0" encoding="utf-8"?>
<dgm:dataModel xmlns:dgm="http://schemas.openxmlformats.org/drawingml/2006/diagram" xmlns:a="http://schemas.openxmlformats.org/drawingml/2006/main">
  <dgm:ptLst>
    <dgm:pt modelId="{22F90091-EE16-4E52-A855-A9E6F2CD2488}" type="doc">
      <dgm:prSet loTypeId="urn:microsoft.com/office/officeart/2009/layout/ReverseList" loCatId="relationship" qsTypeId="urn:microsoft.com/office/officeart/2005/8/quickstyle/simple1" qsCatId="simple" csTypeId="urn:microsoft.com/office/officeart/2005/8/colors/accent1_2" csCatId="accent1" phldr="1"/>
      <dgm:spPr/>
      <dgm:t>
        <a:bodyPr/>
        <a:lstStyle/>
        <a:p>
          <a:endParaRPr lang="en-US"/>
        </a:p>
      </dgm:t>
    </dgm:pt>
    <dgm:pt modelId="{1A3D2678-FF9D-4C59-A3CD-F964A434FBB1}">
      <dgm:prSet phldrT="[Text]" custT="1"/>
      <dgm:spPr>
        <a:solidFill>
          <a:srgbClr val="3333FF"/>
        </a:solidFill>
      </dgm:spPr>
      <dgm:t>
        <a:bodyPr/>
        <a:lstStyle/>
        <a:p>
          <a:pPr algn="ctr"/>
          <a:r>
            <a:rPr lang="en-US" sz="2800" b="1" dirty="0" err="1">
              <a:solidFill>
                <a:schemeClr val="bg1"/>
              </a:solidFill>
              <a:latin typeface="Times New Roman" panose="02020603050405020304" pitchFamily="18" charset="0"/>
              <a:cs typeface="Times New Roman" panose="02020603050405020304" pitchFamily="18" charset="0"/>
            </a:rPr>
            <a:t>Cái</a:t>
          </a:r>
          <a:r>
            <a:rPr lang="en-US" sz="2800" b="1" dirty="0">
              <a:solidFill>
                <a:schemeClr val="bg1"/>
              </a:solidFill>
              <a:latin typeface="Times New Roman" panose="02020603050405020304" pitchFamily="18" charset="0"/>
              <a:cs typeface="Times New Roman" panose="02020603050405020304" pitchFamily="18" charset="0"/>
            </a:rPr>
            <a:t> </a:t>
          </a:r>
          <a:r>
            <a:rPr lang="en-US" sz="2800" b="1" dirty="0" err="1">
              <a:solidFill>
                <a:schemeClr val="bg1"/>
              </a:solidFill>
              <a:latin typeface="Times New Roman" panose="02020603050405020304" pitchFamily="18" charset="0"/>
              <a:cs typeface="Times New Roman" panose="02020603050405020304" pitchFamily="18" charset="0"/>
            </a:rPr>
            <a:t>chung</a:t>
          </a:r>
          <a:endParaRPr lang="en-US" sz="2800" b="1" dirty="0">
            <a:solidFill>
              <a:schemeClr val="bg1"/>
            </a:solidFill>
            <a:latin typeface="Times New Roman" panose="02020603050405020304" pitchFamily="18" charset="0"/>
            <a:cs typeface="Times New Roman" panose="02020603050405020304" pitchFamily="18" charset="0"/>
          </a:endParaRPr>
        </a:p>
      </dgm:t>
    </dgm:pt>
    <dgm:pt modelId="{75A584A4-F8A1-4DCC-8B9E-A2087586CC2F}" type="parTrans" cxnId="{FD633983-06EB-4FA4-962B-586A4F5A4733}">
      <dgm:prSet/>
      <dgm:spPr/>
      <dgm:t>
        <a:bodyPr/>
        <a:lstStyle/>
        <a:p>
          <a:endParaRPr lang="en-US"/>
        </a:p>
      </dgm:t>
    </dgm:pt>
    <dgm:pt modelId="{72051EA4-FECD-4DB1-8918-883CC4C49EA7}" type="sibTrans" cxnId="{FD633983-06EB-4FA4-962B-586A4F5A4733}">
      <dgm:prSet/>
      <dgm:spPr/>
      <dgm:t>
        <a:bodyPr/>
        <a:lstStyle/>
        <a:p>
          <a:endParaRPr lang="en-US"/>
        </a:p>
      </dgm:t>
    </dgm:pt>
    <dgm:pt modelId="{82858F8D-4F48-41B7-9DCD-1609A3CEE02E}">
      <dgm:prSet phldrT="[Text]" custT="1"/>
      <dgm:spPr>
        <a:solidFill>
          <a:srgbClr val="3333FF"/>
        </a:solidFill>
      </dgm:spPr>
      <dgm:t>
        <a:bodyPr/>
        <a:lstStyle/>
        <a:p>
          <a:pPr algn="ctr"/>
          <a:r>
            <a:rPr lang="en-US" sz="2800" b="1" dirty="0" err="1">
              <a:solidFill>
                <a:schemeClr val="bg1"/>
              </a:solidFill>
              <a:latin typeface="Times New Roman" panose="02020603050405020304" pitchFamily="18" charset="0"/>
              <a:cs typeface="Times New Roman" panose="02020603050405020304" pitchFamily="18" charset="0"/>
            </a:rPr>
            <a:t>Cái</a:t>
          </a:r>
          <a:r>
            <a:rPr lang="en-US" sz="2800" b="1" dirty="0">
              <a:solidFill>
                <a:schemeClr val="bg1"/>
              </a:solidFill>
              <a:latin typeface="Times New Roman" panose="02020603050405020304" pitchFamily="18" charset="0"/>
              <a:cs typeface="Times New Roman" panose="02020603050405020304" pitchFamily="18" charset="0"/>
            </a:rPr>
            <a:t> </a:t>
          </a:r>
          <a:r>
            <a:rPr lang="en-US" sz="2800" b="1" dirty="0" err="1">
              <a:solidFill>
                <a:schemeClr val="bg1"/>
              </a:solidFill>
              <a:latin typeface="Times New Roman" panose="02020603050405020304" pitchFamily="18" charset="0"/>
              <a:cs typeface="Times New Roman" panose="02020603050405020304" pitchFamily="18" charset="0"/>
            </a:rPr>
            <a:t>riêng</a:t>
          </a:r>
          <a:endParaRPr lang="en-US" sz="2800" b="1" dirty="0">
            <a:solidFill>
              <a:schemeClr val="bg1"/>
            </a:solidFill>
            <a:latin typeface="Times New Roman" panose="02020603050405020304" pitchFamily="18" charset="0"/>
            <a:cs typeface="Times New Roman" panose="02020603050405020304" pitchFamily="18" charset="0"/>
          </a:endParaRPr>
        </a:p>
      </dgm:t>
    </dgm:pt>
    <dgm:pt modelId="{B88BAC47-3B11-4F43-97B7-EB3555DCEBE6}" type="sibTrans" cxnId="{0E85C190-2BBB-4BA7-A442-0AE366513AA5}">
      <dgm:prSet/>
      <dgm:spPr/>
      <dgm:t>
        <a:bodyPr/>
        <a:lstStyle/>
        <a:p>
          <a:endParaRPr lang="en-US"/>
        </a:p>
      </dgm:t>
    </dgm:pt>
    <dgm:pt modelId="{EAF0BC76-8503-4DEE-BB06-E8E6F678E2EC}" type="parTrans" cxnId="{0E85C190-2BBB-4BA7-A442-0AE366513AA5}">
      <dgm:prSet/>
      <dgm:spPr/>
      <dgm:t>
        <a:bodyPr/>
        <a:lstStyle/>
        <a:p>
          <a:endParaRPr lang="en-US"/>
        </a:p>
      </dgm:t>
    </dgm:pt>
    <dgm:pt modelId="{25308508-C5A2-4BD2-A3BB-936BB01BF455}" type="pres">
      <dgm:prSet presAssocID="{22F90091-EE16-4E52-A855-A9E6F2CD2488}" presName="Name0" presStyleCnt="0">
        <dgm:presLayoutVars>
          <dgm:chMax val="2"/>
          <dgm:chPref val="2"/>
          <dgm:animLvl val="lvl"/>
        </dgm:presLayoutVars>
      </dgm:prSet>
      <dgm:spPr/>
      <dgm:t>
        <a:bodyPr/>
        <a:lstStyle/>
        <a:p>
          <a:endParaRPr lang="en-US"/>
        </a:p>
      </dgm:t>
    </dgm:pt>
    <dgm:pt modelId="{97891449-DC63-43B5-9F53-5A0DD06D40F7}" type="pres">
      <dgm:prSet presAssocID="{22F90091-EE16-4E52-A855-A9E6F2CD2488}" presName="LeftText" presStyleLbl="revTx" presStyleIdx="0" presStyleCnt="0">
        <dgm:presLayoutVars>
          <dgm:bulletEnabled val="1"/>
        </dgm:presLayoutVars>
      </dgm:prSet>
      <dgm:spPr/>
      <dgm:t>
        <a:bodyPr/>
        <a:lstStyle/>
        <a:p>
          <a:endParaRPr lang="en-US"/>
        </a:p>
      </dgm:t>
    </dgm:pt>
    <dgm:pt modelId="{94497783-3254-4EB8-AB7D-3D995DCCBCB8}" type="pres">
      <dgm:prSet presAssocID="{22F90091-EE16-4E52-A855-A9E6F2CD2488}" presName="LeftNode" presStyleLbl="bgImgPlace1" presStyleIdx="0" presStyleCnt="2" custScaleX="605932" custLinFactX="-100000" custLinFactNeighborX="-155802" custLinFactNeighborY="-10260">
        <dgm:presLayoutVars>
          <dgm:chMax val="2"/>
          <dgm:chPref val="2"/>
        </dgm:presLayoutVars>
      </dgm:prSet>
      <dgm:spPr/>
      <dgm:t>
        <a:bodyPr/>
        <a:lstStyle/>
        <a:p>
          <a:endParaRPr lang="en-US"/>
        </a:p>
      </dgm:t>
    </dgm:pt>
    <dgm:pt modelId="{231BD027-D91B-40A8-94BF-0F5F174F69C7}" type="pres">
      <dgm:prSet presAssocID="{22F90091-EE16-4E52-A855-A9E6F2CD2488}" presName="RightText" presStyleLbl="revTx" presStyleIdx="0" presStyleCnt="0">
        <dgm:presLayoutVars>
          <dgm:bulletEnabled val="1"/>
        </dgm:presLayoutVars>
      </dgm:prSet>
      <dgm:spPr/>
      <dgm:t>
        <a:bodyPr/>
        <a:lstStyle/>
        <a:p>
          <a:endParaRPr lang="en-US"/>
        </a:p>
      </dgm:t>
    </dgm:pt>
    <dgm:pt modelId="{5D249FAC-6CAC-49BD-8B1F-4CA2B5EF8B7B}" type="pres">
      <dgm:prSet presAssocID="{22F90091-EE16-4E52-A855-A9E6F2CD2488}" presName="RightNode" presStyleLbl="bgImgPlace1" presStyleIdx="1" presStyleCnt="2" custScaleX="548506" custLinFactX="100000" custLinFactNeighborX="161119" custLinFactNeighborY="-5701">
        <dgm:presLayoutVars>
          <dgm:chMax val="0"/>
          <dgm:chPref val="0"/>
        </dgm:presLayoutVars>
      </dgm:prSet>
      <dgm:spPr/>
      <dgm:t>
        <a:bodyPr/>
        <a:lstStyle/>
        <a:p>
          <a:endParaRPr lang="en-US"/>
        </a:p>
      </dgm:t>
    </dgm:pt>
    <dgm:pt modelId="{A409E688-356B-4D05-A62B-D3322EBA34BB}" type="pres">
      <dgm:prSet presAssocID="{22F90091-EE16-4E52-A855-A9E6F2CD2488}" presName="TopArrow" presStyleLbl="node1" presStyleIdx="0" presStyleCnt="2"/>
      <dgm:spPr/>
    </dgm:pt>
    <dgm:pt modelId="{D9307571-C2BC-4CD3-8A3A-01D2CBBA6067}" type="pres">
      <dgm:prSet presAssocID="{22F90091-EE16-4E52-A855-A9E6F2CD2488}" presName="BottomArrow" presStyleLbl="node1" presStyleIdx="1" presStyleCnt="2"/>
      <dgm:spPr/>
    </dgm:pt>
  </dgm:ptLst>
  <dgm:cxnLst>
    <dgm:cxn modelId="{0E85C190-2BBB-4BA7-A442-0AE366513AA5}" srcId="{22F90091-EE16-4E52-A855-A9E6F2CD2488}" destId="{82858F8D-4F48-41B7-9DCD-1609A3CEE02E}" srcOrd="0" destOrd="0" parTransId="{EAF0BC76-8503-4DEE-BB06-E8E6F678E2EC}" sibTransId="{B88BAC47-3B11-4F43-97B7-EB3555DCEBE6}"/>
    <dgm:cxn modelId="{976C3FA7-F24D-4BD7-A3DE-2D9C3D62B4E5}" type="presOf" srcId="{22F90091-EE16-4E52-A855-A9E6F2CD2488}" destId="{25308508-C5A2-4BD2-A3BB-936BB01BF455}" srcOrd="0" destOrd="0" presId="urn:microsoft.com/office/officeart/2009/layout/ReverseList"/>
    <dgm:cxn modelId="{341EEA20-ADCD-460C-B135-A1F453A7B969}" type="presOf" srcId="{1A3D2678-FF9D-4C59-A3CD-F964A434FBB1}" destId="{5D249FAC-6CAC-49BD-8B1F-4CA2B5EF8B7B}" srcOrd="1" destOrd="0" presId="urn:microsoft.com/office/officeart/2009/layout/ReverseList"/>
    <dgm:cxn modelId="{FD633983-06EB-4FA4-962B-586A4F5A4733}" srcId="{22F90091-EE16-4E52-A855-A9E6F2CD2488}" destId="{1A3D2678-FF9D-4C59-A3CD-F964A434FBB1}" srcOrd="1" destOrd="0" parTransId="{75A584A4-F8A1-4DCC-8B9E-A2087586CC2F}" sibTransId="{72051EA4-FECD-4DB1-8918-883CC4C49EA7}"/>
    <dgm:cxn modelId="{B0BE2B57-F23A-4A9B-A413-D22E36DE7D90}" type="presOf" srcId="{82858F8D-4F48-41B7-9DCD-1609A3CEE02E}" destId="{94497783-3254-4EB8-AB7D-3D995DCCBCB8}" srcOrd="1" destOrd="0" presId="urn:microsoft.com/office/officeart/2009/layout/ReverseList"/>
    <dgm:cxn modelId="{28B5C98E-1A0D-4139-A86D-5CE025D62A6A}" type="presOf" srcId="{82858F8D-4F48-41B7-9DCD-1609A3CEE02E}" destId="{97891449-DC63-43B5-9F53-5A0DD06D40F7}" srcOrd="0" destOrd="0" presId="urn:microsoft.com/office/officeart/2009/layout/ReverseList"/>
    <dgm:cxn modelId="{D9447E7E-C85B-4D68-9FCE-943D8D86A494}" type="presOf" srcId="{1A3D2678-FF9D-4C59-A3CD-F964A434FBB1}" destId="{231BD027-D91B-40A8-94BF-0F5F174F69C7}" srcOrd="0" destOrd="0" presId="urn:microsoft.com/office/officeart/2009/layout/ReverseList"/>
    <dgm:cxn modelId="{0F94B97E-94D5-493E-B705-10B9B597E256}" type="presParOf" srcId="{25308508-C5A2-4BD2-A3BB-936BB01BF455}" destId="{97891449-DC63-43B5-9F53-5A0DD06D40F7}" srcOrd="0" destOrd="0" presId="urn:microsoft.com/office/officeart/2009/layout/ReverseList"/>
    <dgm:cxn modelId="{41B22C44-D189-4DD3-912F-FF4D696539ED}" type="presParOf" srcId="{25308508-C5A2-4BD2-A3BB-936BB01BF455}" destId="{94497783-3254-4EB8-AB7D-3D995DCCBCB8}" srcOrd="1" destOrd="0" presId="urn:microsoft.com/office/officeart/2009/layout/ReverseList"/>
    <dgm:cxn modelId="{FA692539-983F-425E-B7D6-36DB6FC3298F}" type="presParOf" srcId="{25308508-C5A2-4BD2-A3BB-936BB01BF455}" destId="{231BD027-D91B-40A8-94BF-0F5F174F69C7}" srcOrd="2" destOrd="0" presId="urn:microsoft.com/office/officeart/2009/layout/ReverseList"/>
    <dgm:cxn modelId="{7E2FB79C-6773-44E8-A719-D4B2F837B0E5}" type="presParOf" srcId="{25308508-C5A2-4BD2-A3BB-936BB01BF455}" destId="{5D249FAC-6CAC-49BD-8B1F-4CA2B5EF8B7B}" srcOrd="3" destOrd="0" presId="urn:microsoft.com/office/officeart/2009/layout/ReverseList"/>
    <dgm:cxn modelId="{032CFD52-E1B2-4D5C-9009-E8E9C0E64876}" type="presParOf" srcId="{25308508-C5A2-4BD2-A3BB-936BB01BF455}" destId="{A409E688-356B-4D05-A62B-D3322EBA34BB}" srcOrd="4" destOrd="0" presId="urn:microsoft.com/office/officeart/2009/layout/ReverseList"/>
    <dgm:cxn modelId="{93F53AFE-E7AE-4EC8-A0B2-C3D28D048282}" type="presParOf" srcId="{25308508-C5A2-4BD2-A3BB-936BB01BF455}" destId="{D9307571-C2BC-4CD3-8A3A-01D2CBBA6067}" srcOrd="5" destOrd="0" presId="urn:microsoft.com/office/officeart/2009/layout/Reverse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4.xml><?xml version="1.0" encoding="utf-8"?>
<dgm:dataModel xmlns:dgm="http://schemas.openxmlformats.org/drawingml/2006/diagram" xmlns:a="http://schemas.openxmlformats.org/drawingml/2006/main">
  <dgm:ptLst>
    <dgm:pt modelId="{22F90091-EE16-4E52-A855-A9E6F2CD2488}" type="doc">
      <dgm:prSet loTypeId="urn:microsoft.com/office/officeart/2009/layout/ReverseList" loCatId="relationship" qsTypeId="urn:microsoft.com/office/officeart/2005/8/quickstyle/simple1" qsCatId="simple" csTypeId="urn:microsoft.com/office/officeart/2005/8/colors/accent1_2" csCatId="accent1" phldr="1"/>
      <dgm:spPr/>
      <dgm:t>
        <a:bodyPr/>
        <a:lstStyle/>
        <a:p>
          <a:endParaRPr lang="en-US"/>
        </a:p>
      </dgm:t>
    </dgm:pt>
    <dgm:pt modelId="{1A3D2678-FF9D-4C59-A3CD-F964A434FBB1}">
      <dgm:prSet phldrT="[Text]" custT="1"/>
      <dgm:spPr>
        <a:solidFill>
          <a:srgbClr val="006600"/>
        </a:solidFill>
      </dgm:spPr>
      <dgm:t>
        <a:bodyPr/>
        <a:lstStyle/>
        <a:p>
          <a:pPr algn="ctr"/>
          <a:r>
            <a:rPr lang="en-US" sz="2800" b="1" dirty="0" err="1">
              <a:solidFill>
                <a:schemeClr val="bg1"/>
              </a:solidFill>
              <a:latin typeface="Times New Roman" panose="02020603050405020304" pitchFamily="18" charset="0"/>
              <a:cs typeface="Times New Roman" panose="02020603050405020304" pitchFamily="18" charset="0"/>
            </a:rPr>
            <a:t>Ngẫu</a:t>
          </a:r>
          <a:r>
            <a:rPr lang="en-US" sz="2800" b="1" dirty="0">
              <a:solidFill>
                <a:schemeClr val="bg1"/>
              </a:solidFill>
              <a:latin typeface="Times New Roman" panose="02020603050405020304" pitchFamily="18" charset="0"/>
              <a:cs typeface="Times New Roman" panose="02020603050405020304" pitchFamily="18" charset="0"/>
            </a:rPr>
            <a:t> </a:t>
          </a:r>
          <a:r>
            <a:rPr lang="en-US" sz="2800" b="1" dirty="0" err="1">
              <a:solidFill>
                <a:schemeClr val="bg1"/>
              </a:solidFill>
              <a:latin typeface="Times New Roman" panose="02020603050405020304" pitchFamily="18" charset="0"/>
              <a:cs typeface="Times New Roman" panose="02020603050405020304" pitchFamily="18" charset="0"/>
            </a:rPr>
            <a:t>nhiên</a:t>
          </a:r>
          <a:endParaRPr lang="en-US" sz="2800" b="1" dirty="0">
            <a:solidFill>
              <a:schemeClr val="bg1"/>
            </a:solidFill>
            <a:latin typeface="Times New Roman" panose="02020603050405020304" pitchFamily="18" charset="0"/>
            <a:cs typeface="Times New Roman" panose="02020603050405020304" pitchFamily="18" charset="0"/>
          </a:endParaRPr>
        </a:p>
      </dgm:t>
    </dgm:pt>
    <dgm:pt modelId="{75A584A4-F8A1-4DCC-8B9E-A2087586CC2F}" type="parTrans" cxnId="{FD633983-06EB-4FA4-962B-586A4F5A4733}">
      <dgm:prSet/>
      <dgm:spPr/>
      <dgm:t>
        <a:bodyPr/>
        <a:lstStyle/>
        <a:p>
          <a:endParaRPr lang="en-US"/>
        </a:p>
      </dgm:t>
    </dgm:pt>
    <dgm:pt modelId="{72051EA4-FECD-4DB1-8918-883CC4C49EA7}" type="sibTrans" cxnId="{FD633983-06EB-4FA4-962B-586A4F5A4733}">
      <dgm:prSet/>
      <dgm:spPr/>
      <dgm:t>
        <a:bodyPr/>
        <a:lstStyle/>
        <a:p>
          <a:endParaRPr lang="en-US"/>
        </a:p>
      </dgm:t>
    </dgm:pt>
    <dgm:pt modelId="{82858F8D-4F48-41B7-9DCD-1609A3CEE02E}">
      <dgm:prSet phldrT="[Text]" custT="1"/>
      <dgm:spPr>
        <a:solidFill>
          <a:srgbClr val="006600"/>
        </a:solidFill>
      </dgm:spPr>
      <dgm:t>
        <a:bodyPr/>
        <a:lstStyle/>
        <a:p>
          <a:pPr algn="ctr"/>
          <a:r>
            <a:rPr lang="en-US" sz="2800" b="1" dirty="0" err="1">
              <a:solidFill>
                <a:schemeClr val="bg1"/>
              </a:solidFill>
              <a:latin typeface="Times New Roman" panose="02020603050405020304" pitchFamily="18" charset="0"/>
              <a:cs typeface="Times New Roman" panose="02020603050405020304" pitchFamily="18" charset="0"/>
            </a:rPr>
            <a:t>Tất</a:t>
          </a:r>
          <a:r>
            <a:rPr lang="en-US" sz="2800" b="1" dirty="0">
              <a:solidFill>
                <a:schemeClr val="bg1"/>
              </a:solidFill>
              <a:latin typeface="Times New Roman" panose="02020603050405020304" pitchFamily="18" charset="0"/>
              <a:cs typeface="Times New Roman" panose="02020603050405020304" pitchFamily="18" charset="0"/>
            </a:rPr>
            <a:t> </a:t>
          </a:r>
          <a:r>
            <a:rPr lang="en-US" sz="2800" b="1" dirty="0" err="1">
              <a:solidFill>
                <a:schemeClr val="bg1"/>
              </a:solidFill>
              <a:latin typeface="Times New Roman" panose="02020603050405020304" pitchFamily="18" charset="0"/>
              <a:cs typeface="Times New Roman" panose="02020603050405020304" pitchFamily="18" charset="0"/>
            </a:rPr>
            <a:t>nhiên</a:t>
          </a:r>
          <a:endParaRPr lang="en-US" sz="2800" b="1" dirty="0">
            <a:solidFill>
              <a:schemeClr val="bg1"/>
            </a:solidFill>
            <a:latin typeface="Times New Roman" panose="02020603050405020304" pitchFamily="18" charset="0"/>
            <a:cs typeface="Times New Roman" panose="02020603050405020304" pitchFamily="18" charset="0"/>
          </a:endParaRPr>
        </a:p>
      </dgm:t>
    </dgm:pt>
    <dgm:pt modelId="{B88BAC47-3B11-4F43-97B7-EB3555DCEBE6}" type="sibTrans" cxnId="{0E85C190-2BBB-4BA7-A442-0AE366513AA5}">
      <dgm:prSet/>
      <dgm:spPr/>
      <dgm:t>
        <a:bodyPr/>
        <a:lstStyle/>
        <a:p>
          <a:endParaRPr lang="en-US"/>
        </a:p>
      </dgm:t>
    </dgm:pt>
    <dgm:pt modelId="{EAF0BC76-8503-4DEE-BB06-E8E6F678E2EC}" type="parTrans" cxnId="{0E85C190-2BBB-4BA7-A442-0AE366513AA5}">
      <dgm:prSet/>
      <dgm:spPr/>
      <dgm:t>
        <a:bodyPr/>
        <a:lstStyle/>
        <a:p>
          <a:endParaRPr lang="en-US"/>
        </a:p>
      </dgm:t>
    </dgm:pt>
    <dgm:pt modelId="{25308508-C5A2-4BD2-A3BB-936BB01BF455}" type="pres">
      <dgm:prSet presAssocID="{22F90091-EE16-4E52-A855-A9E6F2CD2488}" presName="Name0" presStyleCnt="0">
        <dgm:presLayoutVars>
          <dgm:chMax val="2"/>
          <dgm:chPref val="2"/>
          <dgm:animLvl val="lvl"/>
        </dgm:presLayoutVars>
      </dgm:prSet>
      <dgm:spPr/>
      <dgm:t>
        <a:bodyPr/>
        <a:lstStyle/>
        <a:p>
          <a:endParaRPr lang="en-US"/>
        </a:p>
      </dgm:t>
    </dgm:pt>
    <dgm:pt modelId="{97891449-DC63-43B5-9F53-5A0DD06D40F7}" type="pres">
      <dgm:prSet presAssocID="{22F90091-EE16-4E52-A855-A9E6F2CD2488}" presName="LeftText" presStyleLbl="revTx" presStyleIdx="0" presStyleCnt="0">
        <dgm:presLayoutVars>
          <dgm:bulletEnabled val="1"/>
        </dgm:presLayoutVars>
      </dgm:prSet>
      <dgm:spPr/>
      <dgm:t>
        <a:bodyPr/>
        <a:lstStyle/>
        <a:p>
          <a:endParaRPr lang="en-US"/>
        </a:p>
      </dgm:t>
    </dgm:pt>
    <dgm:pt modelId="{94497783-3254-4EB8-AB7D-3D995DCCBCB8}" type="pres">
      <dgm:prSet presAssocID="{22F90091-EE16-4E52-A855-A9E6F2CD2488}" presName="LeftNode" presStyleLbl="bgImgPlace1" presStyleIdx="0" presStyleCnt="2" custScaleX="605932" custLinFactX="-100000" custLinFactNeighborX="-187321" custLinFactNeighborY="-684">
        <dgm:presLayoutVars>
          <dgm:chMax val="2"/>
          <dgm:chPref val="2"/>
        </dgm:presLayoutVars>
      </dgm:prSet>
      <dgm:spPr/>
      <dgm:t>
        <a:bodyPr/>
        <a:lstStyle/>
        <a:p>
          <a:endParaRPr lang="en-US"/>
        </a:p>
      </dgm:t>
    </dgm:pt>
    <dgm:pt modelId="{231BD027-D91B-40A8-94BF-0F5F174F69C7}" type="pres">
      <dgm:prSet presAssocID="{22F90091-EE16-4E52-A855-A9E6F2CD2488}" presName="RightText" presStyleLbl="revTx" presStyleIdx="0" presStyleCnt="0">
        <dgm:presLayoutVars>
          <dgm:bulletEnabled val="1"/>
        </dgm:presLayoutVars>
      </dgm:prSet>
      <dgm:spPr/>
      <dgm:t>
        <a:bodyPr/>
        <a:lstStyle/>
        <a:p>
          <a:endParaRPr lang="en-US"/>
        </a:p>
      </dgm:t>
    </dgm:pt>
    <dgm:pt modelId="{5D249FAC-6CAC-49BD-8B1F-4CA2B5EF8B7B}" type="pres">
      <dgm:prSet presAssocID="{22F90091-EE16-4E52-A855-A9E6F2CD2488}" presName="RightNode" presStyleLbl="bgImgPlace1" presStyleIdx="1" presStyleCnt="2" custScaleX="548506" custLinFactX="100000" custLinFactNeighborX="161119" custLinFactNeighborY="-5701">
        <dgm:presLayoutVars>
          <dgm:chMax val="0"/>
          <dgm:chPref val="0"/>
        </dgm:presLayoutVars>
      </dgm:prSet>
      <dgm:spPr/>
      <dgm:t>
        <a:bodyPr/>
        <a:lstStyle/>
        <a:p>
          <a:endParaRPr lang="en-US"/>
        </a:p>
      </dgm:t>
    </dgm:pt>
    <dgm:pt modelId="{A409E688-356B-4D05-A62B-D3322EBA34BB}" type="pres">
      <dgm:prSet presAssocID="{22F90091-EE16-4E52-A855-A9E6F2CD2488}" presName="TopArrow" presStyleLbl="node1" presStyleIdx="0" presStyleCnt="2"/>
      <dgm:spPr/>
    </dgm:pt>
    <dgm:pt modelId="{D9307571-C2BC-4CD3-8A3A-01D2CBBA6067}" type="pres">
      <dgm:prSet presAssocID="{22F90091-EE16-4E52-A855-A9E6F2CD2488}" presName="BottomArrow" presStyleLbl="node1" presStyleIdx="1" presStyleCnt="2"/>
      <dgm:spPr/>
    </dgm:pt>
  </dgm:ptLst>
  <dgm:cxnLst>
    <dgm:cxn modelId="{0E85C190-2BBB-4BA7-A442-0AE366513AA5}" srcId="{22F90091-EE16-4E52-A855-A9E6F2CD2488}" destId="{82858F8D-4F48-41B7-9DCD-1609A3CEE02E}" srcOrd="0" destOrd="0" parTransId="{EAF0BC76-8503-4DEE-BB06-E8E6F678E2EC}" sibTransId="{B88BAC47-3B11-4F43-97B7-EB3555DCEBE6}"/>
    <dgm:cxn modelId="{406F8287-644C-458F-9888-C2F597F74482}" type="presOf" srcId="{22F90091-EE16-4E52-A855-A9E6F2CD2488}" destId="{25308508-C5A2-4BD2-A3BB-936BB01BF455}" srcOrd="0" destOrd="0" presId="urn:microsoft.com/office/officeart/2009/layout/ReverseList"/>
    <dgm:cxn modelId="{7DE0C17A-56F0-425F-8591-1A91876CFC7A}" type="presOf" srcId="{82858F8D-4F48-41B7-9DCD-1609A3CEE02E}" destId="{97891449-DC63-43B5-9F53-5A0DD06D40F7}" srcOrd="0" destOrd="0" presId="urn:microsoft.com/office/officeart/2009/layout/ReverseList"/>
    <dgm:cxn modelId="{908D3A47-D1E7-433D-B0F2-38AABB3C4277}" type="presOf" srcId="{82858F8D-4F48-41B7-9DCD-1609A3CEE02E}" destId="{94497783-3254-4EB8-AB7D-3D995DCCBCB8}" srcOrd="1" destOrd="0" presId="urn:microsoft.com/office/officeart/2009/layout/ReverseList"/>
    <dgm:cxn modelId="{8F90B3DD-1585-49A6-9C5B-11193EC6DFBC}" type="presOf" srcId="{1A3D2678-FF9D-4C59-A3CD-F964A434FBB1}" destId="{231BD027-D91B-40A8-94BF-0F5F174F69C7}" srcOrd="0" destOrd="0" presId="urn:microsoft.com/office/officeart/2009/layout/ReverseList"/>
    <dgm:cxn modelId="{FD633983-06EB-4FA4-962B-586A4F5A4733}" srcId="{22F90091-EE16-4E52-A855-A9E6F2CD2488}" destId="{1A3D2678-FF9D-4C59-A3CD-F964A434FBB1}" srcOrd="1" destOrd="0" parTransId="{75A584A4-F8A1-4DCC-8B9E-A2087586CC2F}" sibTransId="{72051EA4-FECD-4DB1-8918-883CC4C49EA7}"/>
    <dgm:cxn modelId="{0338E10C-4AA7-45D1-9887-4E63AF66EFD7}" type="presOf" srcId="{1A3D2678-FF9D-4C59-A3CD-F964A434FBB1}" destId="{5D249FAC-6CAC-49BD-8B1F-4CA2B5EF8B7B}" srcOrd="1" destOrd="0" presId="urn:microsoft.com/office/officeart/2009/layout/ReverseList"/>
    <dgm:cxn modelId="{737A4417-66DB-458E-9867-501FAFEF70D7}" type="presParOf" srcId="{25308508-C5A2-4BD2-A3BB-936BB01BF455}" destId="{97891449-DC63-43B5-9F53-5A0DD06D40F7}" srcOrd="0" destOrd="0" presId="urn:microsoft.com/office/officeart/2009/layout/ReverseList"/>
    <dgm:cxn modelId="{B7D339C0-1CBD-41CB-A108-50CD6B77D717}" type="presParOf" srcId="{25308508-C5A2-4BD2-A3BB-936BB01BF455}" destId="{94497783-3254-4EB8-AB7D-3D995DCCBCB8}" srcOrd="1" destOrd="0" presId="urn:microsoft.com/office/officeart/2009/layout/ReverseList"/>
    <dgm:cxn modelId="{84FE8AB2-A7E7-45C6-AA65-696D1B80D450}" type="presParOf" srcId="{25308508-C5A2-4BD2-A3BB-936BB01BF455}" destId="{231BD027-D91B-40A8-94BF-0F5F174F69C7}" srcOrd="2" destOrd="0" presId="urn:microsoft.com/office/officeart/2009/layout/ReverseList"/>
    <dgm:cxn modelId="{6CC4D32D-4697-46FF-B6C6-82CB9F8078B3}" type="presParOf" srcId="{25308508-C5A2-4BD2-A3BB-936BB01BF455}" destId="{5D249FAC-6CAC-49BD-8B1F-4CA2B5EF8B7B}" srcOrd="3" destOrd="0" presId="urn:microsoft.com/office/officeart/2009/layout/ReverseList"/>
    <dgm:cxn modelId="{28E86378-96B1-4A44-91A5-A15990A09900}" type="presParOf" srcId="{25308508-C5A2-4BD2-A3BB-936BB01BF455}" destId="{A409E688-356B-4D05-A62B-D3322EBA34BB}" srcOrd="4" destOrd="0" presId="urn:microsoft.com/office/officeart/2009/layout/ReverseList"/>
    <dgm:cxn modelId="{6F64797C-7F17-40E4-ABB0-60720CBD0B16}" type="presParOf" srcId="{25308508-C5A2-4BD2-A3BB-936BB01BF455}" destId="{D9307571-C2BC-4CD3-8A3A-01D2CBBA6067}" srcOrd="5" destOrd="0" presId="urn:microsoft.com/office/officeart/2009/layout/ReverseList"/>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15.xml><?xml version="1.0" encoding="utf-8"?>
<dgm:dataModel xmlns:dgm="http://schemas.openxmlformats.org/drawingml/2006/diagram" xmlns:a="http://schemas.openxmlformats.org/drawingml/2006/main">
  <dgm:ptLst>
    <dgm:pt modelId="{22F90091-EE16-4E52-A855-A9E6F2CD2488}" type="doc">
      <dgm:prSet loTypeId="urn:microsoft.com/office/officeart/2009/layout/ReverseList" loCatId="relationship" qsTypeId="urn:microsoft.com/office/officeart/2005/8/quickstyle/simple1" qsCatId="simple" csTypeId="urn:microsoft.com/office/officeart/2005/8/colors/accent1_2" csCatId="accent1" phldr="1"/>
      <dgm:spPr/>
      <dgm:t>
        <a:bodyPr/>
        <a:lstStyle/>
        <a:p>
          <a:endParaRPr lang="en-US"/>
        </a:p>
      </dgm:t>
    </dgm:pt>
    <dgm:pt modelId="{1A3D2678-FF9D-4C59-A3CD-F964A434FBB1}">
      <dgm:prSet phldrT="[Text]" custT="1"/>
      <dgm:spPr>
        <a:solidFill>
          <a:srgbClr val="CC0066"/>
        </a:solidFill>
      </dgm:spPr>
      <dgm:t>
        <a:bodyPr/>
        <a:lstStyle/>
        <a:p>
          <a:pPr algn="ctr"/>
          <a:r>
            <a:rPr lang="en-US" sz="2800" b="1" dirty="0" err="1">
              <a:solidFill>
                <a:schemeClr val="bg1"/>
              </a:solidFill>
              <a:latin typeface="Times New Roman" panose="02020603050405020304" pitchFamily="18" charset="0"/>
              <a:cs typeface="Times New Roman" panose="02020603050405020304" pitchFamily="18" charset="0"/>
            </a:rPr>
            <a:t>Kết</a:t>
          </a:r>
          <a:r>
            <a:rPr lang="en-US" sz="2800" b="1" dirty="0">
              <a:solidFill>
                <a:schemeClr val="bg1"/>
              </a:solidFill>
              <a:latin typeface="Times New Roman" panose="02020603050405020304" pitchFamily="18" charset="0"/>
              <a:cs typeface="Times New Roman" panose="02020603050405020304" pitchFamily="18" charset="0"/>
            </a:rPr>
            <a:t> </a:t>
          </a:r>
          <a:r>
            <a:rPr lang="en-US" sz="2800" b="1" dirty="0" err="1">
              <a:solidFill>
                <a:schemeClr val="bg1"/>
              </a:solidFill>
              <a:latin typeface="Times New Roman" panose="02020603050405020304" pitchFamily="18" charset="0"/>
              <a:cs typeface="Times New Roman" panose="02020603050405020304" pitchFamily="18" charset="0"/>
            </a:rPr>
            <a:t>quả</a:t>
          </a:r>
          <a:endParaRPr lang="en-US" sz="2800" b="1" dirty="0">
            <a:solidFill>
              <a:schemeClr val="bg1"/>
            </a:solidFill>
            <a:latin typeface="Times New Roman" panose="02020603050405020304" pitchFamily="18" charset="0"/>
            <a:cs typeface="Times New Roman" panose="02020603050405020304" pitchFamily="18" charset="0"/>
          </a:endParaRPr>
        </a:p>
      </dgm:t>
    </dgm:pt>
    <dgm:pt modelId="{75A584A4-F8A1-4DCC-8B9E-A2087586CC2F}" type="parTrans" cxnId="{FD633983-06EB-4FA4-962B-586A4F5A4733}">
      <dgm:prSet/>
      <dgm:spPr/>
      <dgm:t>
        <a:bodyPr/>
        <a:lstStyle/>
        <a:p>
          <a:endParaRPr lang="en-US"/>
        </a:p>
      </dgm:t>
    </dgm:pt>
    <dgm:pt modelId="{72051EA4-FECD-4DB1-8918-883CC4C49EA7}" type="sibTrans" cxnId="{FD633983-06EB-4FA4-962B-586A4F5A4733}">
      <dgm:prSet/>
      <dgm:spPr/>
      <dgm:t>
        <a:bodyPr/>
        <a:lstStyle/>
        <a:p>
          <a:endParaRPr lang="en-US"/>
        </a:p>
      </dgm:t>
    </dgm:pt>
    <dgm:pt modelId="{82858F8D-4F48-41B7-9DCD-1609A3CEE02E}">
      <dgm:prSet phldrT="[Text]" custT="1"/>
      <dgm:spPr>
        <a:solidFill>
          <a:srgbClr val="CC0066"/>
        </a:solidFill>
      </dgm:spPr>
      <dgm:t>
        <a:bodyPr/>
        <a:lstStyle/>
        <a:p>
          <a:pPr algn="ctr"/>
          <a:r>
            <a:rPr lang="en-US" sz="2800" b="1" dirty="0" err="1">
              <a:solidFill>
                <a:schemeClr val="bg1"/>
              </a:solidFill>
              <a:latin typeface="Times New Roman" panose="02020603050405020304" pitchFamily="18" charset="0"/>
              <a:cs typeface="Times New Roman" panose="02020603050405020304" pitchFamily="18" charset="0"/>
            </a:rPr>
            <a:t>Nguyên</a:t>
          </a:r>
          <a:r>
            <a:rPr lang="en-US" sz="2800" b="1" dirty="0">
              <a:solidFill>
                <a:schemeClr val="bg1"/>
              </a:solidFill>
              <a:latin typeface="Times New Roman" panose="02020603050405020304" pitchFamily="18" charset="0"/>
              <a:cs typeface="Times New Roman" panose="02020603050405020304" pitchFamily="18" charset="0"/>
            </a:rPr>
            <a:t> </a:t>
          </a:r>
          <a:r>
            <a:rPr lang="en-US" sz="2800" b="1" dirty="0" err="1">
              <a:solidFill>
                <a:schemeClr val="bg1"/>
              </a:solidFill>
              <a:latin typeface="Times New Roman" panose="02020603050405020304" pitchFamily="18" charset="0"/>
              <a:cs typeface="Times New Roman" panose="02020603050405020304" pitchFamily="18" charset="0"/>
            </a:rPr>
            <a:t>nhân</a:t>
          </a:r>
          <a:endParaRPr lang="en-US" sz="2800" b="1" dirty="0">
            <a:solidFill>
              <a:schemeClr val="bg1"/>
            </a:solidFill>
            <a:latin typeface="Times New Roman" panose="02020603050405020304" pitchFamily="18" charset="0"/>
            <a:cs typeface="Times New Roman" panose="02020603050405020304" pitchFamily="18" charset="0"/>
          </a:endParaRPr>
        </a:p>
      </dgm:t>
    </dgm:pt>
    <dgm:pt modelId="{B88BAC47-3B11-4F43-97B7-EB3555DCEBE6}" type="sibTrans" cxnId="{0E85C190-2BBB-4BA7-A442-0AE366513AA5}">
      <dgm:prSet/>
      <dgm:spPr/>
      <dgm:t>
        <a:bodyPr/>
        <a:lstStyle/>
        <a:p>
          <a:endParaRPr lang="en-US"/>
        </a:p>
      </dgm:t>
    </dgm:pt>
    <dgm:pt modelId="{EAF0BC76-8503-4DEE-BB06-E8E6F678E2EC}" type="parTrans" cxnId="{0E85C190-2BBB-4BA7-A442-0AE366513AA5}">
      <dgm:prSet/>
      <dgm:spPr/>
      <dgm:t>
        <a:bodyPr/>
        <a:lstStyle/>
        <a:p>
          <a:endParaRPr lang="en-US"/>
        </a:p>
      </dgm:t>
    </dgm:pt>
    <dgm:pt modelId="{25308508-C5A2-4BD2-A3BB-936BB01BF455}" type="pres">
      <dgm:prSet presAssocID="{22F90091-EE16-4E52-A855-A9E6F2CD2488}" presName="Name0" presStyleCnt="0">
        <dgm:presLayoutVars>
          <dgm:chMax val="2"/>
          <dgm:chPref val="2"/>
          <dgm:animLvl val="lvl"/>
        </dgm:presLayoutVars>
      </dgm:prSet>
      <dgm:spPr/>
      <dgm:t>
        <a:bodyPr/>
        <a:lstStyle/>
        <a:p>
          <a:endParaRPr lang="en-US"/>
        </a:p>
      </dgm:t>
    </dgm:pt>
    <dgm:pt modelId="{97891449-DC63-43B5-9F53-5A0DD06D40F7}" type="pres">
      <dgm:prSet presAssocID="{22F90091-EE16-4E52-A855-A9E6F2CD2488}" presName="LeftText" presStyleLbl="revTx" presStyleIdx="0" presStyleCnt="0">
        <dgm:presLayoutVars>
          <dgm:bulletEnabled val="1"/>
        </dgm:presLayoutVars>
      </dgm:prSet>
      <dgm:spPr/>
      <dgm:t>
        <a:bodyPr/>
        <a:lstStyle/>
        <a:p>
          <a:endParaRPr lang="en-US"/>
        </a:p>
      </dgm:t>
    </dgm:pt>
    <dgm:pt modelId="{94497783-3254-4EB8-AB7D-3D995DCCBCB8}" type="pres">
      <dgm:prSet presAssocID="{22F90091-EE16-4E52-A855-A9E6F2CD2488}" presName="LeftNode" presStyleLbl="bgImgPlace1" presStyleIdx="0" presStyleCnt="2" custScaleX="605932" custLinFactX="-100000" custLinFactNeighborX="-185338" custLinFactNeighborY="-4109">
        <dgm:presLayoutVars>
          <dgm:chMax val="2"/>
          <dgm:chPref val="2"/>
        </dgm:presLayoutVars>
      </dgm:prSet>
      <dgm:spPr/>
      <dgm:t>
        <a:bodyPr/>
        <a:lstStyle/>
        <a:p>
          <a:endParaRPr lang="en-US"/>
        </a:p>
      </dgm:t>
    </dgm:pt>
    <dgm:pt modelId="{231BD027-D91B-40A8-94BF-0F5F174F69C7}" type="pres">
      <dgm:prSet presAssocID="{22F90091-EE16-4E52-A855-A9E6F2CD2488}" presName="RightText" presStyleLbl="revTx" presStyleIdx="0" presStyleCnt="0">
        <dgm:presLayoutVars>
          <dgm:bulletEnabled val="1"/>
        </dgm:presLayoutVars>
      </dgm:prSet>
      <dgm:spPr/>
      <dgm:t>
        <a:bodyPr/>
        <a:lstStyle/>
        <a:p>
          <a:endParaRPr lang="en-US"/>
        </a:p>
      </dgm:t>
    </dgm:pt>
    <dgm:pt modelId="{5D249FAC-6CAC-49BD-8B1F-4CA2B5EF8B7B}" type="pres">
      <dgm:prSet presAssocID="{22F90091-EE16-4E52-A855-A9E6F2CD2488}" presName="RightNode" presStyleLbl="bgImgPlace1" presStyleIdx="1" presStyleCnt="2" custScaleX="609857" custLinFactX="100000" custLinFactNeighborX="161119" custLinFactNeighborY="-5701">
        <dgm:presLayoutVars>
          <dgm:chMax val="0"/>
          <dgm:chPref val="0"/>
        </dgm:presLayoutVars>
      </dgm:prSet>
      <dgm:spPr/>
      <dgm:t>
        <a:bodyPr/>
        <a:lstStyle/>
        <a:p>
          <a:endParaRPr lang="en-US"/>
        </a:p>
      </dgm:t>
    </dgm:pt>
    <dgm:pt modelId="{A409E688-356B-4D05-A62B-D3322EBA34BB}" type="pres">
      <dgm:prSet presAssocID="{22F90091-EE16-4E52-A855-A9E6F2CD2488}" presName="TopArrow" presStyleLbl="node1" presStyleIdx="0" presStyleCnt="2"/>
      <dgm:spPr/>
    </dgm:pt>
    <dgm:pt modelId="{D9307571-C2BC-4CD3-8A3A-01D2CBBA6067}" type="pres">
      <dgm:prSet presAssocID="{22F90091-EE16-4E52-A855-A9E6F2CD2488}" presName="BottomArrow" presStyleLbl="node1" presStyleIdx="1" presStyleCnt="2"/>
      <dgm:spPr/>
    </dgm:pt>
  </dgm:ptLst>
  <dgm:cxnLst>
    <dgm:cxn modelId="{0E85C190-2BBB-4BA7-A442-0AE366513AA5}" srcId="{22F90091-EE16-4E52-A855-A9E6F2CD2488}" destId="{82858F8D-4F48-41B7-9DCD-1609A3CEE02E}" srcOrd="0" destOrd="0" parTransId="{EAF0BC76-8503-4DEE-BB06-E8E6F678E2EC}" sibTransId="{B88BAC47-3B11-4F43-97B7-EB3555DCEBE6}"/>
    <dgm:cxn modelId="{FC556238-C87E-465B-95AE-5A6E886BF9A1}" type="presOf" srcId="{82858F8D-4F48-41B7-9DCD-1609A3CEE02E}" destId="{94497783-3254-4EB8-AB7D-3D995DCCBCB8}" srcOrd="1" destOrd="0" presId="urn:microsoft.com/office/officeart/2009/layout/ReverseList"/>
    <dgm:cxn modelId="{8589EA13-0C5D-453A-B83E-5DDB36CD0250}" type="presOf" srcId="{82858F8D-4F48-41B7-9DCD-1609A3CEE02E}" destId="{97891449-DC63-43B5-9F53-5A0DD06D40F7}" srcOrd="0" destOrd="0" presId="urn:microsoft.com/office/officeart/2009/layout/ReverseList"/>
    <dgm:cxn modelId="{A9288832-BE73-448A-B8C2-CAB7D92D82E1}" type="presOf" srcId="{22F90091-EE16-4E52-A855-A9E6F2CD2488}" destId="{25308508-C5A2-4BD2-A3BB-936BB01BF455}" srcOrd="0" destOrd="0" presId="urn:microsoft.com/office/officeart/2009/layout/ReverseList"/>
    <dgm:cxn modelId="{FD633983-06EB-4FA4-962B-586A4F5A4733}" srcId="{22F90091-EE16-4E52-A855-A9E6F2CD2488}" destId="{1A3D2678-FF9D-4C59-A3CD-F964A434FBB1}" srcOrd="1" destOrd="0" parTransId="{75A584A4-F8A1-4DCC-8B9E-A2087586CC2F}" sibTransId="{72051EA4-FECD-4DB1-8918-883CC4C49EA7}"/>
    <dgm:cxn modelId="{8C3F1666-15F7-4BDB-A042-C3F70909FB6E}" type="presOf" srcId="{1A3D2678-FF9D-4C59-A3CD-F964A434FBB1}" destId="{231BD027-D91B-40A8-94BF-0F5F174F69C7}" srcOrd="0" destOrd="0" presId="urn:microsoft.com/office/officeart/2009/layout/ReverseList"/>
    <dgm:cxn modelId="{3025B3DE-381F-4DC2-9268-DE67220194F7}" type="presOf" srcId="{1A3D2678-FF9D-4C59-A3CD-F964A434FBB1}" destId="{5D249FAC-6CAC-49BD-8B1F-4CA2B5EF8B7B}" srcOrd="1" destOrd="0" presId="urn:microsoft.com/office/officeart/2009/layout/ReverseList"/>
    <dgm:cxn modelId="{84906AED-9609-4B60-9412-68C5A22B9BA7}" type="presParOf" srcId="{25308508-C5A2-4BD2-A3BB-936BB01BF455}" destId="{97891449-DC63-43B5-9F53-5A0DD06D40F7}" srcOrd="0" destOrd="0" presId="urn:microsoft.com/office/officeart/2009/layout/ReverseList"/>
    <dgm:cxn modelId="{1F5DB95D-0A4B-4DC2-9110-CFD53A09DD99}" type="presParOf" srcId="{25308508-C5A2-4BD2-A3BB-936BB01BF455}" destId="{94497783-3254-4EB8-AB7D-3D995DCCBCB8}" srcOrd="1" destOrd="0" presId="urn:microsoft.com/office/officeart/2009/layout/ReverseList"/>
    <dgm:cxn modelId="{7F3B60F4-E417-4B0A-92FC-F8E8B1A58037}" type="presParOf" srcId="{25308508-C5A2-4BD2-A3BB-936BB01BF455}" destId="{231BD027-D91B-40A8-94BF-0F5F174F69C7}" srcOrd="2" destOrd="0" presId="urn:microsoft.com/office/officeart/2009/layout/ReverseList"/>
    <dgm:cxn modelId="{A8310C56-E0FA-4D3E-B63F-55B55CB5BE19}" type="presParOf" srcId="{25308508-C5A2-4BD2-A3BB-936BB01BF455}" destId="{5D249FAC-6CAC-49BD-8B1F-4CA2B5EF8B7B}" srcOrd="3" destOrd="0" presId="urn:microsoft.com/office/officeart/2009/layout/ReverseList"/>
    <dgm:cxn modelId="{FE37B252-F694-46F8-ABE7-D238269837DA}" type="presParOf" srcId="{25308508-C5A2-4BD2-A3BB-936BB01BF455}" destId="{A409E688-356B-4D05-A62B-D3322EBA34BB}" srcOrd="4" destOrd="0" presId="urn:microsoft.com/office/officeart/2009/layout/ReverseList"/>
    <dgm:cxn modelId="{44724725-B8CA-4D0A-BC9D-C309B1B571AE}" type="presParOf" srcId="{25308508-C5A2-4BD2-A3BB-936BB01BF455}" destId="{D9307571-C2BC-4CD3-8A3A-01D2CBBA6067}" srcOrd="5" destOrd="0" presId="urn:microsoft.com/office/officeart/2009/layout/ReverseList"/>
  </dgm:cxnLst>
  <dgm:bg/>
  <dgm:whole/>
  <dgm:extLst>
    <a:ext uri="http://schemas.microsoft.com/office/drawing/2008/diagram">
      <dsp:dataModelExt xmlns:dsp="http://schemas.microsoft.com/office/drawing/2008/diagram" relId="rId16" minVer="http://schemas.openxmlformats.org/drawingml/2006/diagram"/>
    </a:ext>
  </dgm:extLst>
</dgm:dataModel>
</file>

<file path=ppt/diagrams/data16.xml><?xml version="1.0" encoding="utf-8"?>
<dgm:dataModel xmlns:dgm="http://schemas.openxmlformats.org/drawingml/2006/diagram" xmlns:a="http://schemas.openxmlformats.org/drawingml/2006/main">
  <dgm:ptLst>
    <dgm:pt modelId="{22F90091-EE16-4E52-A855-A9E6F2CD2488}" type="doc">
      <dgm:prSet loTypeId="urn:microsoft.com/office/officeart/2009/layout/ReverseList" loCatId="relationship" qsTypeId="urn:microsoft.com/office/officeart/2005/8/quickstyle/simple1" qsCatId="simple" csTypeId="urn:microsoft.com/office/officeart/2005/8/colors/accent1_2" csCatId="accent1" phldr="1"/>
      <dgm:spPr/>
      <dgm:t>
        <a:bodyPr/>
        <a:lstStyle/>
        <a:p>
          <a:endParaRPr lang="en-US"/>
        </a:p>
      </dgm:t>
    </dgm:pt>
    <dgm:pt modelId="{1A3D2678-FF9D-4C59-A3CD-F964A434FBB1}">
      <dgm:prSet phldrT="[Text]" custT="1"/>
      <dgm:spPr>
        <a:solidFill>
          <a:srgbClr val="00CCFF"/>
        </a:solidFill>
      </dgm:spPr>
      <dgm:t>
        <a:bodyPr/>
        <a:lstStyle/>
        <a:p>
          <a:pPr algn="ctr"/>
          <a:r>
            <a:rPr lang="en-US" sz="2800" b="1" dirty="0" err="1">
              <a:solidFill>
                <a:schemeClr val="bg1"/>
              </a:solidFill>
              <a:latin typeface="Times New Roman" panose="02020603050405020304" pitchFamily="18" charset="0"/>
              <a:cs typeface="Times New Roman" panose="02020603050405020304" pitchFamily="18" charset="0"/>
            </a:rPr>
            <a:t>Hình</a:t>
          </a:r>
          <a:r>
            <a:rPr lang="en-US" sz="2800" b="1" dirty="0">
              <a:solidFill>
                <a:schemeClr val="bg1"/>
              </a:solidFill>
              <a:latin typeface="Times New Roman" panose="02020603050405020304" pitchFamily="18" charset="0"/>
              <a:cs typeface="Times New Roman" panose="02020603050405020304" pitchFamily="18" charset="0"/>
            </a:rPr>
            <a:t> </a:t>
          </a:r>
          <a:r>
            <a:rPr lang="en-US" sz="2800" b="1" dirty="0" err="1">
              <a:solidFill>
                <a:schemeClr val="bg1"/>
              </a:solidFill>
              <a:latin typeface="Times New Roman" panose="02020603050405020304" pitchFamily="18" charset="0"/>
              <a:cs typeface="Times New Roman" panose="02020603050405020304" pitchFamily="18" charset="0"/>
            </a:rPr>
            <a:t>thức</a:t>
          </a:r>
          <a:endParaRPr lang="en-US" sz="2800" b="1" dirty="0">
            <a:solidFill>
              <a:schemeClr val="bg1"/>
            </a:solidFill>
            <a:latin typeface="Times New Roman" panose="02020603050405020304" pitchFamily="18" charset="0"/>
            <a:cs typeface="Times New Roman" panose="02020603050405020304" pitchFamily="18" charset="0"/>
          </a:endParaRPr>
        </a:p>
      </dgm:t>
    </dgm:pt>
    <dgm:pt modelId="{75A584A4-F8A1-4DCC-8B9E-A2087586CC2F}" type="parTrans" cxnId="{FD633983-06EB-4FA4-962B-586A4F5A4733}">
      <dgm:prSet/>
      <dgm:spPr/>
      <dgm:t>
        <a:bodyPr/>
        <a:lstStyle/>
        <a:p>
          <a:endParaRPr lang="en-US"/>
        </a:p>
      </dgm:t>
    </dgm:pt>
    <dgm:pt modelId="{72051EA4-FECD-4DB1-8918-883CC4C49EA7}" type="sibTrans" cxnId="{FD633983-06EB-4FA4-962B-586A4F5A4733}">
      <dgm:prSet/>
      <dgm:spPr/>
      <dgm:t>
        <a:bodyPr/>
        <a:lstStyle/>
        <a:p>
          <a:endParaRPr lang="en-US"/>
        </a:p>
      </dgm:t>
    </dgm:pt>
    <dgm:pt modelId="{82858F8D-4F48-41B7-9DCD-1609A3CEE02E}">
      <dgm:prSet phldrT="[Text]" custT="1"/>
      <dgm:spPr>
        <a:solidFill>
          <a:srgbClr val="00CCFF"/>
        </a:solidFill>
      </dgm:spPr>
      <dgm:t>
        <a:bodyPr/>
        <a:lstStyle/>
        <a:p>
          <a:pPr algn="ctr"/>
          <a:r>
            <a:rPr lang="en-US" sz="2800" b="1" dirty="0" err="1">
              <a:solidFill>
                <a:schemeClr val="bg1"/>
              </a:solidFill>
              <a:latin typeface="Times New Roman" panose="02020603050405020304" pitchFamily="18" charset="0"/>
              <a:cs typeface="Times New Roman" panose="02020603050405020304" pitchFamily="18" charset="0"/>
            </a:rPr>
            <a:t>Nội</a:t>
          </a:r>
          <a:r>
            <a:rPr lang="en-US" sz="2800" b="1" dirty="0">
              <a:solidFill>
                <a:schemeClr val="bg1"/>
              </a:solidFill>
              <a:latin typeface="Times New Roman" panose="02020603050405020304" pitchFamily="18" charset="0"/>
              <a:cs typeface="Times New Roman" panose="02020603050405020304" pitchFamily="18" charset="0"/>
            </a:rPr>
            <a:t> dung</a:t>
          </a:r>
        </a:p>
      </dgm:t>
    </dgm:pt>
    <dgm:pt modelId="{B88BAC47-3B11-4F43-97B7-EB3555DCEBE6}" type="sibTrans" cxnId="{0E85C190-2BBB-4BA7-A442-0AE366513AA5}">
      <dgm:prSet/>
      <dgm:spPr/>
      <dgm:t>
        <a:bodyPr/>
        <a:lstStyle/>
        <a:p>
          <a:endParaRPr lang="en-US"/>
        </a:p>
      </dgm:t>
    </dgm:pt>
    <dgm:pt modelId="{EAF0BC76-8503-4DEE-BB06-E8E6F678E2EC}" type="parTrans" cxnId="{0E85C190-2BBB-4BA7-A442-0AE366513AA5}">
      <dgm:prSet/>
      <dgm:spPr/>
      <dgm:t>
        <a:bodyPr/>
        <a:lstStyle/>
        <a:p>
          <a:endParaRPr lang="en-US"/>
        </a:p>
      </dgm:t>
    </dgm:pt>
    <dgm:pt modelId="{25308508-C5A2-4BD2-A3BB-936BB01BF455}" type="pres">
      <dgm:prSet presAssocID="{22F90091-EE16-4E52-A855-A9E6F2CD2488}" presName="Name0" presStyleCnt="0">
        <dgm:presLayoutVars>
          <dgm:chMax val="2"/>
          <dgm:chPref val="2"/>
          <dgm:animLvl val="lvl"/>
        </dgm:presLayoutVars>
      </dgm:prSet>
      <dgm:spPr/>
      <dgm:t>
        <a:bodyPr/>
        <a:lstStyle/>
        <a:p>
          <a:endParaRPr lang="en-US"/>
        </a:p>
      </dgm:t>
    </dgm:pt>
    <dgm:pt modelId="{97891449-DC63-43B5-9F53-5A0DD06D40F7}" type="pres">
      <dgm:prSet presAssocID="{22F90091-EE16-4E52-A855-A9E6F2CD2488}" presName="LeftText" presStyleLbl="revTx" presStyleIdx="0" presStyleCnt="0">
        <dgm:presLayoutVars>
          <dgm:bulletEnabled val="1"/>
        </dgm:presLayoutVars>
      </dgm:prSet>
      <dgm:spPr/>
      <dgm:t>
        <a:bodyPr/>
        <a:lstStyle/>
        <a:p>
          <a:endParaRPr lang="en-US"/>
        </a:p>
      </dgm:t>
    </dgm:pt>
    <dgm:pt modelId="{94497783-3254-4EB8-AB7D-3D995DCCBCB8}" type="pres">
      <dgm:prSet presAssocID="{22F90091-EE16-4E52-A855-A9E6F2CD2488}" presName="LeftNode" presStyleLbl="bgImgPlace1" presStyleIdx="0" presStyleCnt="2" custScaleX="605932" custLinFactX="-100000" custLinFactNeighborX="-187321" custLinFactNeighborY="-684">
        <dgm:presLayoutVars>
          <dgm:chMax val="2"/>
          <dgm:chPref val="2"/>
        </dgm:presLayoutVars>
      </dgm:prSet>
      <dgm:spPr/>
      <dgm:t>
        <a:bodyPr/>
        <a:lstStyle/>
        <a:p>
          <a:endParaRPr lang="en-US"/>
        </a:p>
      </dgm:t>
    </dgm:pt>
    <dgm:pt modelId="{231BD027-D91B-40A8-94BF-0F5F174F69C7}" type="pres">
      <dgm:prSet presAssocID="{22F90091-EE16-4E52-A855-A9E6F2CD2488}" presName="RightText" presStyleLbl="revTx" presStyleIdx="0" presStyleCnt="0">
        <dgm:presLayoutVars>
          <dgm:bulletEnabled val="1"/>
        </dgm:presLayoutVars>
      </dgm:prSet>
      <dgm:spPr/>
      <dgm:t>
        <a:bodyPr/>
        <a:lstStyle/>
        <a:p>
          <a:endParaRPr lang="en-US"/>
        </a:p>
      </dgm:t>
    </dgm:pt>
    <dgm:pt modelId="{5D249FAC-6CAC-49BD-8B1F-4CA2B5EF8B7B}" type="pres">
      <dgm:prSet presAssocID="{22F90091-EE16-4E52-A855-A9E6F2CD2488}" presName="RightNode" presStyleLbl="bgImgPlace1" presStyleIdx="1" presStyleCnt="2" custScaleX="548506" custLinFactX="100000" custLinFactNeighborX="161119" custLinFactNeighborY="-5701">
        <dgm:presLayoutVars>
          <dgm:chMax val="0"/>
          <dgm:chPref val="0"/>
        </dgm:presLayoutVars>
      </dgm:prSet>
      <dgm:spPr/>
      <dgm:t>
        <a:bodyPr/>
        <a:lstStyle/>
        <a:p>
          <a:endParaRPr lang="en-US"/>
        </a:p>
      </dgm:t>
    </dgm:pt>
    <dgm:pt modelId="{A409E688-356B-4D05-A62B-D3322EBA34BB}" type="pres">
      <dgm:prSet presAssocID="{22F90091-EE16-4E52-A855-A9E6F2CD2488}" presName="TopArrow" presStyleLbl="node1" presStyleIdx="0" presStyleCnt="2"/>
      <dgm:spPr/>
    </dgm:pt>
    <dgm:pt modelId="{D9307571-C2BC-4CD3-8A3A-01D2CBBA6067}" type="pres">
      <dgm:prSet presAssocID="{22F90091-EE16-4E52-A855-A9E6F2CD2488}" presName="BottomArrow" presStyleLbl="node1" presStyleIdx="1" presStyleCnt="2"/>
      <dgm:spPr/>
    </dgm:pt>
  </dgm:ptLst>
  <dgm:cxnLst>
    <dgm:cxn modelId="{0E85C190-2BBB-4BA7-A442-0AE366513AA5}" srcId="{22F90091-EE16-4E52-A855-A9E6F2CD2488}" destId="{82858F8D-4F48-41B7-9DCD-1609A3CEE02E}" srcOrd="0" destOrd="0" parTransId="{EAF0BC76-8503-4DEE-BB06-E8E6F678E2EC}" sibTransId="{B88BAC47-3B11-4F43-97B7-EB3555DCEBE6}"/>
    <dgm:cxn modelId="{909AB38D-325E-40A7-B3B0-2C96B4910716}" type="presOf" srcId="{1A3D2678-FF9D-4C59-A3CD-F964A434FBB1}" destId="{5D249FAC-6CAC-49BD-8B1F-4CA2B5EF8B7B}" srcOrd="1" destOrd="0" presId="urn:microsoft.com/office/officeart/2009/layout/ReverseList"/>
    <dgm:cxn modelId="{F4261961-0F21-4FEB-B48F-77192AC2BC3B}" type="presOf" srcId="{22F90091-EE16-4E52-A855-A9E6F2CD2488}" destId="{25308508-C5A2-4BD2-A3BB-936BB01BF455}" srcOrd="0" destOrd="0" presId="urn:microsoft.com/office/officeart/2009/layout/ReverseList"/>
    <dgm:cxn modelId="{FD633983-06EB-4FA4-962B-586A4F5A4733}" srcId="{22F90091-EE16-4E52-A855-A9E6F2CD2488}" destId="{1A3D2678-FF9D-4C59-A3CD-F964A434FBB1}" srcOrd="1" destOrd="0" parTransId="{75A584A4-F8A1-4DCC-8B9E-A2087586CC2F}" sibTransId="{72051EA4-FECD-4DB1-8918-883CC4C49EA7}"/>
    <dgm:cxn modelId="{BB2C0190-C197-42F7-80F3-015C9F4759D9}" type="presOf" srcId="{82858F8D-4F48-41B7-9DCD-1609A3CEE02E}" destId="{94497783-3254-4EB8-AB7D-3D995DCCBCB8}" srcOrd="1" destOrd="0" presId="urn:microsoft.com/office/officeart/2009/layout/ReverseList"/>
    <dgm:cxn modelId="{CE437B94-A821-4CDD-9F4C-55B97589A44D}" type="presOf" srcId="{82858F8D-4F48-41B7-9DCD-1609A3CEE02E}" destId="{97891449-DC63-43B5-9F53-5A0DD06D40F7}" srcOrd="0" destOrd="0" presId="urn:microsoft.com/office/officeart/2009/layout/ReverseList"/>
    <dgm:cxn modelId="{1C6A1329-BBF3-42BF-BF96-501571E2D767}" type="presOf" srcId="{1A3D2678-FF9D-4C59-A3CD-F964A434FBB1}" destId="{231BD027-D91B-40A8-94BF-0F5F174F69C7}" srcOrd="0" destOrd="0" presId="urn:microsoft.com/office/officeart/2009/layout/ReverseList"/>
    <dgm:cxn modelId="{8CA04263-C94A-4A7A-8843-D34ED7AEEECE}" type="presParOf" srcId="{25308508-C5A2-4BD2-A3BB-936BB01BF455}" destId="{97891449-DC63-43B5-9F53-5A0DD06D40F7}" srcOrd="0" destOrd="0" presId="urn:microsoft.com/office/officeart/2009/layout/ReverseList"/>
    <dgm:cxn modelId="{44C85E81-2D19-4541-8C7F-1E5DC1935A22}" type="presParOf" srcId="{25308508-C5A2-4BD2-A3BB-936BB01BF455}" destId="{94497783-3254-4EB8-AB7D-3D995DCCBCB8}" srcOrd="1" destOrd="0" presId="urn:microsoft.com/office/officeart/2009/layout/ReverseList"/>
    <dgm:cxn modelId="{682CBF6E-92CC-4BA4-A781-F29E56DDCB27}" type="presParOf" srcId="{25308508-C5A2-4BD2-A3BB-936BB01BF455}" destId="{231BD027-D91B-40A8-94BF-0F5F174F69C7}" srcOrd="2" destOrd="0" presId="urn:microsoft.com/office/officeart/2009/layout/ReverseList"/>
    <dgm:cxn modelId="{53CCD35F-1896-4AF2-B148-79043BB6182F}" type="presParOf" srcId="{25308508-C5A2-4BD2-A3BB-936BB01BF455}" destId="{5D249FAC-6CAC-49BD-8B1F-4CA2B5EF8B7B}" srcOrd="3" destOrd="0" presId="urn:microsoft.com/office/officeart/2009/layout/ReverseList"/>
    <dgm:cxn modelId="{355C5EF6-68B1-4E82-B46D-CA836C9887ED}" type="presParOf" srcId="{25308508-C5A2-4BD2-A3BB-936BB01BF455}" destId="{A409E688-356B-4D05-A62B-D3322EBA34BB}" srcOrd="4" destOrd="0" presId="urn:microsoft.com/office/officeart/2009/layout/ReverseList"/>
    <dgm:cxn modelId="{59C09CC6-FA24-42B6-826C-2C977166512A}" type="presParOf" srcId="{25308508-C5A2-4BD2-A3BB-936BB01BF455}" destId="{D9307571-C2BC-4CD3-8A3A-01D2CBBA6067}" srcOrd="5" destOrd="0" presId="urn:microsoft.com/office/officeart/2009/layout/ReverseList"/>
  </dgm:cxnLst>
  <dgm:bg/>
  <dgm:whole/>
  <dgm:extLst>
    <a:ext uri="http://schemas.microsoft.com/office/drawing/2008/diagram">
      <dsp:dataModelExt xmlns:dsp="http://schemas.microsoft.com/office/drawing/2008/diagram" relId="rId21" minVer="http://schemas.openxmlformats.org/drawingml/2006/diagram"/>
    </a:ext>
  </dgm:extLst>
</dgm:dataModel>
</file>

<file path=ppt/diagrams/data17.xml><?xml version="1.0" encoding="utf-8"?>
<dgm:dataModel xmlns:dgm="http://schemas.openxmlformats.org/drawingml/2006/diagram" xmlns:a="http://schemas.openxmlformats.org/drawingml/2006/main">
  <dgm:ptLst>
    <dgm:pt modelId="{22F90091-EE16-4E52-A855-A9E6F2CD2488}" type="doc">
      <dgm:prSet loTypeId="urn:microsoft.com/office/officeart/2009/layout/ReverseList" loCatId="relationship" qsTypeId="urn:microsoft.com/office/officeart/2005/8/quickstyle/simple1" qsCatId="simple" csTypeId="urn:microsoft.com/office/officeart/2005/8/colors/accent1_2" csCatId="accent1" phldr="1"/>
      <dgm:spPr/>
      <dgm:t>
        <a:bodyPr/>
        <a:lstStyle/>
        <a:p>
          <a:endParaRPr lang="en-US"/>
        </a:p>
      </dgm:t>
    </dgm:pt>
    <dgm:pt modelId="{1A3D2678-FF9D-4C59-A3CD-F964A434FBB1}">
      <dgm:prSet phldrT="[Text]" custT="1"/>
      <dgm:spPr>
        <a:solidFill>
          <a:srgbClr val="996633"/>
        </a:solidFill>
      </dgm:spPr>
      <dgm:t>
        <a:bodyPr/>
        <a:lstStyle/>
        <a:p>
          <a:pPr algn="ctr"/>
          <a:r>
            <a:rPr lang="en-US" sz="2800" b="1" dirty="0" err="1">
              <a:solidFill>
                <a:schemeClr val="bg1"/>
              </a:solidFill>
              <a:latin typeface="Times New Roman" panose="02020603050405020304" pitchFamily="18" charset="0"/>
              <a:cs typeface="Times New Roman" panose="02020603050405020304" pitchFamily="18" charset="0"/>
            </a:rPr>
            <a:t>Hiện</a:t>
          </a:r>
          <a:r>
            <a:rPr lang="en-US" sz="2800" b="1" dirty="0">
              <a:solidFill>
                <a:schemeClr val="bg1"/>
              </a:solidFill>
              <a:latin typeface="Times New Roman" panose="02020603050405020304" pitchFamily="18" charset="0"/>
              <a:cs typeface="Times New Roman" panose="02020603050405020304" pitchFamily="18" charset="0"/>
            </a:rPr>
            <a:t> </a:t>
          </a:r>
          <a:r>
            <a:rPr lang="en-US" sz="2800" b="1" dirty="0" err="1">
              <a:solidFill>
                <a:schemeClr val="bg1"/>
              </a:solidFill>
              <a:latin typeface="Times New Roman" panose="02020603050405020304" pitchFamily="18" charset="0"/>
              <a:cs typeface="Times New Roman" panose="02020603050405020304" pitchFamily="18" charset="0"/>
            </a:rPr>
            <a:t>tượng</a:t>
          </a:r>
          <a:endParaRPr lang="en-US" sz="2800" b="1" dirty="0">
            <a:solidFill>
              <a:schemeClr val="bg1"/>
            </a:solidFill>
            <a:latin typeface="Times New Roman" panose="02020603050405020304" pitchFamily="18" charset="0"/>
            <a:cs typeface="Times New Roman" panose="02020603050405020304" pitchFamily="18" charset="0"/>
          </a:endParaRPr>
        </a:p>
      </dgm:t>
    </dgm:pt>
    <dgm:pt modelId="{75A584A4-F8A1-4DCC-8B9E-A2087586CC2F}" type="parTrans" cxnId="{FD633983-06EB-4FA4-962B-586A4F5A4733}">
      <dgm:prSet/>
      <dgm:spPr/>
      <dgm:t>
        <a:bodyPr/>
        <a:lstStyle/>
        <a:p>
          <a:endParaRPr lang="en-US"/>
        </a:p>
      </dgm:t>
    </dgm:pt>
    <dgm:pt modelId="{72051EA4-FECD-4DB1-8918-883CC4C49EA7}" type="sibTrans" cxnId="{FD633983-06EB-4FA4-962B-586A4F5A4733}">
      <dgm:prSet/>
      <dgm:spPr/>
      <dgm:t>
        <a:bodyPr/>
        <a:lstStyle/>
        <a:p>
          <a:endParaRPr lang="en-US"/>
        </a:p>
      </dgm:t>
    </dgm:pt>
    <dgm:pt modelId="{82858F8D-4F48-41B7-9DCD-1609A3CEE02E}">
      <dgm:prSet phldrT="[Text]" custT="1"/>
      <dgm:spPr>
        <a:solidFill>
          <a:srgbClr val="996633"/>
        </a:solidFill>
      </dgm:spPr>
      <dgm:t>
        <a:bodyPr/>
        <a:lstStyle/>
        <a:p>
          <a:pPr algn="ctr"/>
          <a:r>
            <a:rPr lang="en-US" sz="2800" b="1" dirty="0" err="1">
              <a:solidFill>
                <a:schemeClr val="bg1"/>
              </a:solidFill>
              <a:latin typeface="Times New Roman" panose="02020603050405020304" pitchFamily="18" charset="0"/>
              <a:cs typeface="Times New Roman" panose="02020603050405020304" pitchFamily="18" charset="0"/>
            </a:rPr>
            <a:t>Bản</a:t>
          </a:r>
          <a:r>
            <a:rPr lang="en-US" sz="2800" b="1" dirty="0">
              <a:solidFill>
                <a:schemeClr val="bg1"/>
              </a:solidFill>
              <a:latin typeface="Times New Roman" panose="02020603050405020304" pitchFamily="18" charset="0"/>
              <a:cs typeface="Times New Roman" panose="02020603050405020304" pitchFamily="18" charset="0"/>
            </a:rPr>
            <a:t> </a:t>
          </a:r>
          <a:r>
            <a:rPr lang="en-US" sz="2800" b="1" dirty="0" err="1">
              <a:solidFill>
                <a:schemeClr val="bg1"/>
              </a:solidFill>
              <a:latin typeface="Times New Roman" panose="02020603050405020304" pitchFamily="18" charset="0"/>
              <a:cs typeface="Times New Roman" panose="02020603050405020304" pitchFamily="18" charset="0"/>
            </a:rPr>
            <a:t>chất</a:t>
          </a:r>
          <a:endParaRPr lang="en-US" sz="2800" b="1" dirty="0">
            <a:solidFill>
              <a:schemeClr val="bg1"/>
            </a:solidFill>
            <a:latin typeface="Times New Roman" panose="02020603050405020304" pitchFamily="18" charset="0"/>
            <a:cs typeface="Times New Roman" panose="02020603050405020304" pitchFamily="18" charset="0"/>
          </a:endParaRPr>
        </a:p>
      </dgm:t>
    </dgm:pt>
    <dgm:pt modelId="{B88BAC47-3B11-4F43-97B7-EB3555DCEBE6}" type="sibTrans" cxnId="{0E85C190-2BBB-4BA7-A442-0AE366513AA5}">
      <dgm:prSet/>
      <dgm:spPr/>
      <dgm:t>
        <a:bodyPr/>
        <a:lstStyle/>
        <a:p>
          <a:endParaRPr lang="en-US"/>
        </a:p>
      </dgm:t>
    </dgm:pt>
    <dgm:pt modelId="{EAF0BC76-8503-4DEE-BB06-E8E6F678E2EC}" type="parTrans" cxnId="{0E85C190-2BBB-4BA7-A442-0AE366513AA5}">
      <dgm:prSet/>
      <dgm:spPr/>
      <dgm:t>
        <a:bodyPr/>
        <a:lstStyle/>
        <a:p>
          <a:endParaRPr lang="en-US"/>
        </a:p>
      </dgm:t>
    </dgm:pt>
    <dgm:pt modelId="{25308508-C5A2-4BD2-A3BB-936BB01BF455}" type="pres">
      <dgm:prSet presAssocID="{22F90091-EE16-4E52-A855-A9E6F2CD2488}" presName="Name0" presStyleCnt="0">
        <dgm:presLayoutVars>
          <dgm:chMax val="2"/>
          <dgm:chPref val="2"/>
          <dgm:animLvl val="lvl"/>
        </dgm:presLayoutVars>
      </dgm:prSet>
      <dgm:spPr/>
      <dgm:t>
        <a:bodyPr/>
        <a:lstStyle/>
        <a:p>
          <a:endParaRPr lang="en-US"/>
        </a:p>
      </dgm:t>
    </dgm:pt>
    <dgm:pt modelId="{97891449-DC63-43B5-9F53-5A0DD06D40F7}" type="pres">
      <dgm:prSet presAssocID="{22F90091-EE16-4E52-A855-A9E6F2CD2488}" presName="LeftText" presStyleLbl="revTx" presStyleIdx="0" presStyleCnt="0">
        <dgm:presLayoutVars>
          <dgm:bulletEnabled val="1"/>
        </dgm:presLayoutVars>
      </dgm:prSet>
      <dgm:spPr/>
      <dgm:t>
        <a:bodyPr/>
        <a:lstStyle/>
        <a:p>
          <a:endParaRPr lang="en-US"/>
        </a:p>
      </dgm:t>
    </dgm:pt>
    <dgm:pt modelId="{94497783-3254-4EB8-AB7D-3D995DCCBCB8}" type="pres">
      <dgm:prSet presAssocID="{22F90091-EE16-4E52-A855-A9E6F2CD2488}" presName="LeftNode" presStyleLbl="bgImgPlace1" presStyleIdx="0" presStyleCnt="2" custScaleX="605932" custLinFactX="-100000" custLinFactNeighborX="-187321" custLinFactNeighborY="-684">
        <dgm:presLayoutVars>
          <dgm:chMax val="2"/>
          <dgm:chPref val="2"/>
        </dgm:presLayoutVars>
      </dgm:prSet>
      <dgm:spPr/>
      <dgm:t>
        <a:bodyPr/>
        <a:lstStyle/>
        <a:p>
          <a:endParaRPr lang="en-US"/>
        </a:p>
      </dgm:t>
    </dgm:pt>
    <dgm:pt modelId="{231BD027-D91B-40A8-94BF-0F5F174F69C7}" type="pres">
      <dgm:prSet presAssocID="{22F90091-EE16-4E52-A855-A9E6F2CD2488}" presName="RightText" presStyleLbl="revTx" presStyleIdx="0" presStyleCnt="0">
        <dgm:presLayoutVars>
          <dgm:bulletEnabled val="1"/>
        </dgm:presLayoutVars>
      </dgm:prSet>
      <dgm:spPr/>
      <dgm:t>
        <a:bodyPr/>
        <a:lstStyle/>
        <a:p>
          <a:endParaRPr lang="en-US"/>
        </a:p>
      </dgm:t>
    </dgm:pt>
    <dgm:pt modelId="{5D249FAC-6CAC-49BD-8B1F-4CA2B5EF8B7B}" type="pres">
      <dgm:prSet presAssocID="{22F90091-EE16-4E52-A855-A9E6F2CD2488}" presName="RightNode" presStyleLbl="bgImgPlace1" presStyleIdx="1" presStyleCnt="2" custScaleX="545298" custLinFactX="100000" custLinFactNeighborX="161119" custLinFactNeighborY="-5701">
        <dgm:presLayoutVars>
          <dgm:chMax val="0"/>
          <dgm:chPref val="0"/>
        </dgm:presLayoutVars>
      </dgm:prSet>
      <dgm:spPr/>
      <dgm:t>
        <a:bodyPr/>
        <a:lstStyle/>
        <a:p>
          <a:endParaRPr lang="en-US"/>
        </a:p>
      </dgm:t>
    </dgm:pt>
    <dgm:pt modelId="{A409E688-356B-4D05-A62B-D3322EBA34BB}" type="pres">
      <dgm:prSet presAssocID="{22F90091-EE16-4E52-A855-A9E6F2CD2488}" presName="TopArrow" presStyleLbl="node1" presStyleIdx="0" presStyleCnt="2"/>
      <dgm:spPr/>
    </dgm:pt>
    <dgm:pt modelId="{D9307571-C2BC-4CD3-8A3A-01D2CBBA6067}" type="pres">
      <dgm:prSet presAssocID="{22F90091-EE16-4E52-A855-A9E6F2CD2488}" presName="BottomArrow" presStyleLbl="node1" presStyleIdx="1" presStyleCnt="2"/>
      <dgm:spPr/>
    </dgm:pt>
  </dgm:ptLst>
  <dgm:cxnLst>
    <dgm:cxn modelId="{313F1583-68EB-4F48-BB00-9FF91B59B077}" type="presOf" srcId="{1A3D2678-FF9D-4C59-A3CD-F964A434FBB1}" destId="{231BD027-D91B-40A8-94BF-0F5F174F69C7}" srcOrd="0" destOrd="0" presId="urn:microsoft.com/office/officeart/2009/layout/ReverseList"/>
    <dgm:cxn modelId="{0E85C190-2BBB-4BA7-A442-0AE366513AA5}" srcId="{22F90091-EE16-4E52-A855-A9E6F2CD2488}" destId="{82858F8D-4F48-41B7-9DCD-1609A3CEE02E}" srcOrd="0" destOrd="0" parTransId="{EAF0BC76-8503-4DEE-BB06-E8E6F678E2EC}" sibTransId="{B88BAC47-3B11-4F43-97B7-EB3555DCEBE6}"/>
    <dgm:cxn modelId="{FD633983-06EB-4FA4-962B-586A4F5A4733}" srcId="{22F90091-EE16-4E52-A855-A9E6F2CD2488}" destId="{1A3D2678-FF9D-4C59-A3CD-F964A434FBB1}" srcOrd="1" destOrd="0" parTransId="{75A584A4-F8A1-4DCC-8B9E-A2087586CC2F}" sibTransId="{72051EA4-FECD-4DB1-8918-883CC4C49EA7}"/>
    <dgm:cxn modelId="{AF2D8286-36DC-4657-9E87-1F7AD5B512C7}" type="presOf" srcId="{82858F8D-4F48-41B7-9DCD-1609A3CEE02E}" destId="{94497783-3254-4EB8-AB7D-3D995DCCBCB8}" srcOrd="1" destOrd="0" presId="urn:microsoft.com/office/officeart/2009/layout/ReverseList"/>
    <dgm:cxn modelId="{F803C19C-6FA2-465D-BCAC-38BFC8DA6C21}" type="presOf" srcId="{22F90091-EE16-4E52-A855-A9E6F2CD2488}" destId="{25308508-C5A2-4BD2-A3BB-936BB01BF455}" srcOrd="0" destOrd="0" presId="urn:microsoft.com/office/officeart/2009/layout/ReverseList"/>
    <dgm:cxn modelId="{BD61736B-B52F-44C0-8395-910F8B6D16FD}" type="presOf" srcId="{1A3D2678-FF9D-4C59-A3CD-F964A434FBB1}" destId="{5D249FAC-6CAC-49BD-8B1F-4CA2B5EF8B7B}" srcOrd="1" destOrd="0" presId="urn:microsoft.com/office/officeart/2009/layout/ReverseList"/>
    <dgm:cxn modelId="{77A2063F-ED66-471B-A684-79F61AA4539E}" type="presOf" srcId="{82858F8D-4F48-41B7-9DCD-1609A3CEE02E}" destId="{97891449-DC63-43B5-9F53-5A0DD06D40F7}" srcOrd="0" destOrd="0" presId="urn:microsoft.com/office/officeart/2009/layout/ReverseList"/>
    <dgm:cxn modelId="{44CB1786-293B-4736-A986-BEF97ABC7B1C}" type="presParOf" srcId="{25308508-C5A2-4BD2-A3BB-936BB01BF455}" destId="{97891449-DC63-43B5-9F53-5A0DD06D40F7}" srcOrd="0" destOrd="0" presId="urn:microsoft.com/office/officeart/2009/layout/ReverseList"/>
    <dgm:cxn modelId="{239B2931-6E98-41B9-8F6C-BB07759CBB56}" type="presParOf" srcId="{25308508-C5A2-4BD2-A3BB-936BB01BF455}" destId="{94497783-3254-4EB8-AB7D-3D995DCCBCB8}" srcOrd="1" destOrd="0" presId="urn:microsoft.com/office/officeart/2009/layout/ReverseList"/>
    <dgm:cxn modelId="{80B5E51D-3033-413B-AF3C-904DD415D51C}" type="presParOf" srcId="{25308508-C5A2-4BD2-A3BB-936BB01BF455}" destId="{231BD027-D91B-40A8-94BF-0F5F174F69C7}" srcOrd="2" destOrd="0" presId="urn:microsoft.com/office/officeart/2009/layout/ReverseList"/>
    <dgm:cxn modelId="{03F808E9-B61B-49AC-A816-3C1F4012F8AC}" type="presParOf" srcId="{25308508-C5A2-4BD2-A3BB-936BB01BF455}" destId="{5D249FAC-6CAC-49BD-8B1F-4CA2B5EF8B7B}" srcOrd="3" destOrd="0" presId="urn:microsoft.com/office/officeart/2009/layout/ReverseList"/>
    <dgm:cxn modelId="{BC1F07E9-3B2D-421F-8E70-044D3FAC5C74}" type="presParOf" srcId="{25308508-C5A2-4BD2-A3BB-936BB01BF455}" destId="{A409E688-356B-4D05-A62B-D3322EBA34BB}" srcOrd="4" destOrd="0" presId="urn:microsoft.com/office/officeart/2009/layout/ReverseList"/>
    <dgm:cxn modelId="{FD81A860-9BF3-4D98-B89E-ADDCD4E11701}" type="presParOf" srcId="{25308508-C5A2-4BD2-A3BB-936BB01BF455}" destId="{D9307571-C2BC-4CD3-8A3A-01D2CBBA6067}" srcOrd="5" destOrd="0" presId="urn:microsoft.com/office/officeart/2009/layout/ReverseList"/>
  </dgm:cxnLst>
  <dgm:bg/>
  <dgm:whole/>
  <dgm:extLst>
    <a:ext uri="http://schemas.microsoft.com/office/drawing/2008/diagram">
      <dsp:dataModelExt xmlns:dsp="http://schemas.microsoft.com/office/drawing/2008/diagram" relId="rId26" minVer="http://schemas.openxmlformats.org/drawingml/2006/diagram"/>
    </a:ext>
  </dgm:extLst>
</dgm:dataModel>
</file>

<file path=ppt/diagrams/data18.xml><?xml version="1.0" encoding="utf-8"?>
<dgm:dataModel xmlns:dgm="http://schemas.openxmlformats.org/drawingml/2006/diagram" xmlns:a="http://schemas.openxmlformats.org/drawingml/2006/main">
  <dgm:ptLst>
    <dgm:pt modelId="{22F90091-EE16-4E52-A855-A9E6F2CD2488}" type="doc">
      <dgm:prSet loTypeId="urn:microsoft.com/office/officeart/2009/layout/ReverseList" loCatId="relationship" qsTypeId="urn:microsoft.com/office/officeart/2005/8/quickstyle/simple1" qsCatId="simple" csTypeId="urn:microsoft.com/office/officeart/2005/8/colors/accent1_2" csCatId="accent1" phldr="1"/>
      <dgm:spPr/>
      <dgm:t>
        <a:bodyPr/>
        <a:lstStyle/>
        <a:p>
          <a:endParaRPr lang="en-US"/>
        </a:p>
      </dgm:t>
    </dgm:pt>
    <dgm:pt modelId="{1A3D2678-FF9D-4C59-A3CD-F964A434FBB1}">
      <dgm:prSet phldrT="[Text]" custT="1"/>
      <dgm:spPr>
        <a:solidFill>
          <a:srgbClr val="FF0000"/>
        </a:solidFill>
      </dgm:spPr>
      <dgm:t>
        <a:bodyPr/>
        <a:lstStyle/>
        <a:p>
          <a:pPr algn="ctr"/>
          <a:r>
            <a:rPr lang="en-US" sz="2800" b="1" dirty="0" err="1">
              <a:solidFill>
                <a:schemeClr val="bg1"/>
              </a:solidFill>
              <a:latin typeface="Times New Roman" panose="02020603050405020304" pitchFamily="18" charset="0"/>
              <a:cs typeface="Times New Roman" panose="02020603050405020304" pitchFamily="18" charset="0"/>
            </a:rPr>
            <a:t>Hiện</a:t>
          </a:r>
          <a:r>
            <a:rPr lang="en-US" sz="2800" b="1" dirty="0">
              <a:solidFill>
                <a:schemeClr val="bg1"/>
              </a:solidFill>
              <a:latin typeface="Times New Roman" panose="02020603050405020304" pitchFamily="18" charset="0"/>
              <a:cs typeface="Times New Roman" panose="02020603050405020304" pitchFamily="18" charset="0"/>
            </a:rPr>
            <a:t> </a:t>
          </a:r>
          <a:r>
            <a:rPr lang="en-US" sz="2800" b="1" dirty="0" err="1">
              <a:solidFill>
                <a:schemeClr val="bg1"/>
              </a:solidFill>
              <a:latin typeface="Times New Roman" panose="02020603050405020304" pitchFamily="18" charset="0"/>
              <a:cs typeface="Times New Roman" panose="02020603050405020304" pitchFamily="18" charset="0"/>
            </a:rPr>
            <a:t>thực</a:t>
          </a:r>
          <a:endParaRPr lang="en-US" sz="2800" b="1" dirty="0">
            <a:solidFill>
              <a:schemeClr val="bg1"/>
            </a:solidFill>
            <a:latin typeface="Times New Roman" panose="02020603050405020304" pitchFamily="18" charset="0"/>
            <a:cs typeface="Times New Roman" panose="02020603050405020304" pitchFamily="18" charset="0"/>
          </a:endParaRPr>
        </a:p>
      </dgm:t>
    </dgm:pt>
    <dgm:pt modelId="{75A584A4-F8A1-4DCC-8B9E-A2087586CC2F}" type="parTrans" cxnId="{FD633983-06EB-4FA4-962B-586A4F5A4733}">
      <dgm:prSet/>
      <dgm:spPr/>
      <dgm:t>
        <a:bodyPr/>
        <a:lstStyle/>
        <a:p>
          <a:endParaRPr lang="en-US"/>
        </a:p>
      </dgm:t>
    </dgm:pt>
    <dgm:pt modelId="{72051EA4-FECD-4DB1-8918-883CC4C49EA7}" type="sibTrans" cxnId="{FD633983-06EB-4FA4-962B-586A4F5A4733}">
      <dgm:prSet/>
      <dgm:spPr/>
      <dgm:t>
        <a:bodyPr/>
        <a:lstStyle/>
        <a:p>
          <a:endParaRPr lang="en-US"/>
        </a:p>
      </dgm:t>
    </dgm:pt>
    <dgm:pt modelId="{82858F8D-4F48-41B7-9DCD-1609A3CEE02E}">
      <dgm:prSet phldrT="[Text]" custT="1"/>
      <dgm:spPr>
        <a:solidFill>
          <a:srgbClr val="FF0000"/>
        </a:solidFill>
      </dgm:spPr>
      <dgm:t>
        <a:bodyPr/>
        <a:lstStyle/>
        <a:p>
          <a:pPr algn="ctr"/>
          <a:r>
            <a:rPr lang="en-US" sz="2800" b="1" dirty="0" err="1">
              <a:solidFill>
                <a:schemeClr val="bg1"/>
              </a:solidFill>
              <a:latin typeface="Times New Roman" panose="02020603050405020304" pitchFamily="18" charset="0"/>
              <a:cs typeface="Times New Roman" panose="02020603050405020304" pitchFamily="18" charset="0"/>
            </a:rPr>
            <a:t>Khả</a:t>
          </a:r>
          <a:r>
            <a:rPr lang="en-US" sz="2800" b="1" dirty="0">
              <a:solidFill>
                <a:schemeClr val="bg1"/>
              </a:solidFill>
              <a:latin typeface="Times New Roman" panose="02020603050405020304" pitchFamily="18" charset="0"/>
              <a:cs typeface="Times New Roman" panose="02020603050405020304" pitchFamily="18" charset="0"/>
            </a:rPr>
            <a:t> </a:t>
          </a:r>
          <a:r>
            <a:rPr lang="en-US" sz="2800" b="1" dirty="0" err="1">
              <a:solidFill>
                <a:schemeClr val="bg1"/>
              </a:solidFill>
              <a:latin typeface="Times New Roman" panose="02020603050405020304" pitchFamily="18" charset="0"/>
              <a:cs typeface="Times New Roman" panose="02020603050405020304" pitchFamily="18" charset="0"/>
            </a:rPr>
            <a:t>năng</a:t>
          </a:r>
          <a:endParaRPr lang="en-US" sz="2800" b="1" dirty="0">
            <a:solidFill>
              <a:schemeClr val="bg1"/>
            </a:solidFill>
            <a:latin typeface="Times New Roman" panose="02020603050405020304" pitchFamily="18" charset="0"/>
            <a:cs typeface="Times New Roman" panose="02020603050405020304" pitchFamily="18" charset="0"/>
          </a:endParaRPr>
        </a:p>
      </dgm:t>
    </dgm:pt>
    <dgm:pt modelId="{B88BAC47-3B11-4F43-97B7-EB3555DCEBE6}" type="sibTrans" cxnId="{0E85C190-2BBB-4BA7-A442-0AE366513AA5}">
      <dgm:prSet/>
      <dgm:spPr/>
      <dgm:t>
        <a:bodyPr/>
        <a:lstStyle/>
        <a:p>
          <a:endParaRPr lang="en-US"/>
        </a:p>
      </dgm:t>
    </dgm:pt>
    <dgm:pt modelId="{EAF0BC76-8503-4DEE-BB06-E8E6F678E2EC}" type="parTrans" cxnId="{0E85C190-2BBB-4BA7-A442-0AE366513AA5}">
      <dgm:prSet/>
      <dgm:spPr/>
      <dgm:t>
        <a:bodyPr/>
        <a:lstStyle/>
        <a:p>
          <a:endParaRPr lang="en-US"/>
        </a:p>
      </dgm:t>
    </dgm:pt>
    <dgm:pt modelId="{25308508-C5A2-4BD2-A3BB-936BB01BF455}" type="pres">
      <dgm:prSet presAssocID="{22F90091-EE16-4E52-A855-A9E6F2CD2488}" presName="Name0" presStyleCnt="0">
        <dgm:presLayoutVars>
          <dgm:chMax val="2"/>
          <dgm:chPref val="2"/>
          <dgm:animLvl val="lvl"/>
        </dgm:presLayoutVars>
      </dgm:prSet>
      <dgm:spPr/>
      <dgm:t>
        <a:bodyPr/>
        <a:lstStyle/>
        <a:p>
          <a:endParaRPr lang="en-US"/>
        </a:p>
      </dgm:t>
    </dgm:pt>
    <dgm:pt modelId="{97891449-DC63-43B5-9F53-5A0DD06D40F7}" type="pres">
      <dgm:prSet presAssocID="{22F90091-EE16-4E52-A855-A9E6F2CD2488}" presName="LeftText" presStyleLbl="revTx" presStyleIdx="0" presStyleCnt="0">
        <dgm:presLayoutVars>
          <dgm:bulletEnabled val="1"/>
        </dgm:presLayoutVars>
      </dgm:prSet>
      <dgm:spPr/>
      <dgm:t>
        <a:bodyPr/>
        <a:lstStyle/>
        <a:p>
          <a:endParaRPr lang="en-US"/>
        </a:p>
      </dgm:t>
    </dgm:pt>
    <dgm:pt modelId="{94497783-3254-4EB8-AB7D-3D995DCCBCB8}" type="pres">
      <dgm:prSet presAssocID="{22F90091-EE16-4E52-A855-A9E6F2CD2488}" presName="LeftNode" presStyleLbl="bgImgPlace1" presStyleIdx="0" presStyleCnt="2" custScaleX="605932" custLinFactX="-100000" custLinFactNeighborX="-187321" custLinFactNeighborY="-684">
        <dgm:presLayoutVars>
          <dgm:chMax val="2"/>
          <dgm:chPref val="2"/>
        </dgm:presLayoutVars>
      </dgm:prSet>
      <dgm:spPr/>
      <dgm:t>
        <a:bodyPr/>
        <a:lstStyle/>
        <a:p>
          <a:endParaRPr lang="en-US"/>
        </a:p>
      </dgm:t>
    </dgm:pt>
    <dgm:pt modelId="{231BD027-D91B-40A8-94BF-0F5F174F69C7}" type="pres">
      <dgm:prSet presAssocID="{22F90091-EE16-4E52-A855-A9E6F2CD2488}" presName="RightText" presStyleLbl="revTx" presStyleIdx="0" presStyleCnt="0">
        <dgm:presLayoutVars>
          <dgm:bulletEnabled val="1"/>
        </dgm:presLayoutVars>
      </dgm:prSet>
      <dgm:spPr/>
      <dgm:t>
        <a:bodyPr/>
        <a:lstStyle/>
        <a:p>
          <a:endParaRPr lang="en-US"/>
        </a:p>
      </dgm:t>
    </dgm:pt>
    <dgm:pt modelId="{5D249FAC-6CAC-49BD-8B1F-4CA2B5EF8B7B}" type="pres">
      <dgm:prSet presAssocID="{22F90091-EE16-4E52-A855-A9E6F2CD2488}" presName="RightNode" presStyleLbl="bgImgPlace1" presStyleIdx="1" presStyleCnt="2" custScaleX="548506" custLinFactX="100000" custLinFactNeighborX="161119" custLinFactNeighborY="-5701">
        <dgm:presLayoutVars>
          <dgm:chMax val="0"/>
          <dgm:chPref val="0"/>
        </dgm:presLayoutVars>
      </dgm:prSet>
      <dgm:spPr/>
      <dgm:t>
        <a:bodyPr/>
        <a:lstStyle/>
        <a:p>
          <a:endParaRPr lang="en-US"/>
        </a:p>
      </dgm:t>
    </dgm:pt>
    <dgm:pt modelId="{A409E688-356B-4D05-A62B-D3322EBA34BB}" type="pres">
      <dgm:prSet presAssocID="{22F90091-EE16-4E52-A855-A9E6F2CD2488}" presName="TopArrow" presStyleLbl="node1" presStyleIdx="0" presStyleCnt="2"/>
      <dgm:spPr/>
    </dgm:pt>
    <dgm:pt modelId="{D9307571-C2BC-4CD3-8A3A-01D2CBBA6067}" type="pres">
      <dgm:prSet presAssocID="{22F90091-EE16-4E52-A855-A9E6F2CD2488}" presName="BottomArrow" presStyleLbl="node1" presStyleIdx="1" presStyleCnt="2"/>
      <dgm:spPr/>
    </dgm:pt>
  </dgm:ptLst>
  <dgm:cxnLst>
    <dgm:cxn modelId="{0E85C190-2BBB-4BA7-A442-0AE366513AA5}" srcId="{22F90091-EE16-4E52-A855-A9E6F2CD2488}" destId="{82858F8D-4F48-41B7-9DCD-1609A3CEE02E}" srcOrd="0" destOrd="0" parTransId="{EAF0BC76-8503-4DEE-BB06-E8E6F678E2EC}" sibTransId="{B88BAC47-3B11-4F43-97B7-EB3555DCEBE6}"/>
    <dgm:cxn modelId="{A10B41C8-67AF-4756-806B-7A10C6A1D94D}" type="presOf" srcId="{1A3D2678-FF9D-4C59-A3CD-F964A434FBB1}" destId="{5D249FAC-6CAC-49BD-8B1F-4CA2B5EF8B7B}" srcOrd="1" destOrd="0" presId="urn:microsoft.com/office/officeart/2009/layout/ReverseList"/>
    <dgm:cxn modelId="{2334D55B-D0AE-4CE9-89A1-8AC6488FBA1B}" type="presOf" srcId="{1A3D2678-FF9D-4C59-A3CD-F964A434FBB1}" destId="{231BD027-D91B-40A8-94BF-0F5F174F69C7}" srcOrd="0" destOrd="0" presId="urn:microsoft.com/office/officeart/2009/layout/ReverseList"/>
    <dgm:cxn modelId="{1DFD42FC-824A-4B42-8185-EAFD569A0FD1}" type="presOf" srcId="{82858F8D-4F48-41B7-9DCD-1609A3CEE02E}" destId="{94497783-3254-4EB8-AB7D-3D995DCCBCB8}" srcOrd="1" destOrd="0" presId="urn:microsoft.com/office/officeart/2009/layout/ReverseList"/>
    <dgm:cxn modelId="{9206E8FB-2136-44C9-93F1-B47F622294C5}" type="presOf" srcId="{82858F8D-4F48-41B7-9DCD-1609A3CEE02E}" destId="{97891449-DC63-43B5-9F53-5A0DD06D40F7}" srcOrd="0" destOrd="0" presId="urn:microsoft.com/office/officeart/2009/layout/ReverseList"/>
    <dgm:cxn modelId="{FD633983-06EB-4FA4-962B-586A4F5A4733}" srcId="{22F90091-EE16-4E52-A855-A9E6F2CD2488}" destId="{1A3D2678-FF9D-4C59-A3CD-F964A434FBB1}" srcOrd="1" destOrd="0" parTransId="{75A584A4-F8A1-4DCC-8B9E-A2087586CC2F}" sibTransId="{72051EA4-FECD-4DB1-8918-883CC4C49EA7}"/>
    <dgm:cxn modelId="{955E1017-9787-4901-A6AC-F979858D8600}" type="presOf" srcId="{22F90091-EE16-4E52-A855-A9E6F2CD2488}" destId="{25308508-C5A2-4BD2-A3BB-936BB01BF455}" srcOrd="0" destOrd="0" presId="urn:microsoft.com/office/officeart/2009/layout/ReverseList"/>
    <dgm:cxn modelId="{E484C8F6-3561-4C7E-9C4E-FAC73C3981F5}" type="presParOf" srcId="{25308508-C5A2-4BD2-A3BB-936BB01BF455}" destId="{97891449-DC63-43B5-9F53-5A0DD06D40F7}" srcOrd="0" destOrd="0" presId="urn:microsoft.com/office/officeart/2009/layout/ReverseList"/>
    <dgm:cxn modelId="{F51E5A23-6059-42B2-85E0-3E67B2217493}" type="presParOf" srcId="{25308508-C5A2-4BD2-A3BB-936BB01BF455}" destId="{94497783-3254-4EB8-AB7D-3D995DCCBCB8}" srcOrd="1" destOrd="0" presId="urn:microsoft.com/office/officeart/2009/layout/ReverseList"/>
    <dgm:cxn modelId="{92B0B520-D86D-4BDA-A1EC-D87F63DC53FE}" type="presParOf" srcId="{25308508-C5A2-4BD2-A3BB-936BB01BF455}" destId="{231BD027-D91B-40A8-94BF-0F5F174F69C7}" srcOrd="2" destOrd="0" presId="urn:microsoft.com/office/officeart/2009/layout/ReverseList"/>
    <dgm:cxn modelId="{E1625740-B92E-4401-9467-6F3CD77FAE4E}" type="presParOf" srcId="{25308508-C5A2-4BD2-A3BB-936BB01BF455}" destId="{5D249FAC-6CAC-49BD-8B1F-4CA2B5EF8B7B}" srcOrd="3" destOrd="0" presId="urn:microsoft.com/office/officeart/2009/layout/ReverseList"/>
    <dgm:cxn modelId="{46909ED7-4957-482E-8A7F-784863707D19}" type="presParOf" srcId="{25308508-C5A2-4BD2-A3BB-936BB01BF455}" destId="{A409E688-356B-4D05-A62B-D3322EBA34BB}" srcOrd="4" destOrd="0" presId="urn:microsoft.com/office/officeart/2009/layout/ReverseList"/>
    <dgm:cxn modelId="{FCFEDD9E-3C19-4661-9A81-DC0B199C239E}" type="presParOf" srcId="{25308508-C5A2-4BD2-A3BB-936BB01BF455}" destId="{D9307571-C2BC-4CD3-8A3A-01D2CBBA6067}" srcOrd="5" destOrd="0" presId="urn:microsoft.com/office/officeart/2009/layout/ReverseList"/>
  </dgm:cxnLst>
  <dgm:bg/>
  <dgm:whole/>
  <dgm:extLst>
    <a:ext uri="http://schemas.microsoft.com/office/drawing/2008/diagram">
      <dsp:dataModelExt xmlns:dsp="http://schemas.microsoft.com/office/drawing/2008/diagram" relId="rId31" minVer="http://schemas.openxmlformats.org/drawingml/2006/diagram"/>
    </a:ext>
  </dgm:extLst>
</dgm:dataModel>
</file>

<file path=ppt/diagrams/data19.xml><?xml version="1.0" encoding="utf-8"?>
<dgm:dataModel xmlns:dgm="http://schemas.openxmlformats.org/drawingml/2006/diagram" xmlns:a="http://schemas.openxmlformats.org/drawingml/2006/main">
  <dgm:ptLst>
    <dgm:pt modelId="{84D17598-D862-4A95-9C2C-24EA420A285A}" type="doc">
      <dgm:prSet loTypeId="urn:microsoft.com/office/officeart/2005/8/layout/radial3" loCatId="cycle" qsTypeId="urn:microsoft.com/office/officeart/2005/8/quickstyle/simple1" qsCatId="simple" csTypeId="urn:microsoft.com/office/officeart/2005/8/colors/accent1_2" csCatId="accent1" phldr="1"/>
      <dgm:spPr/>
      <dgm:t>
        <a:bodyPr/>
        <a:lstStyle/>
        <a:p>
          <a:endParaRPr lang="en-US"/>
        </a:p>
      </dgm:t>
    </dgm:pt>
    <dgm:pt modelId="{C8A3C50D-6E36-465F-81BE-123605D418AE}">
      <dgm:prSet phldrT="[Text]" custT="1"/>
      <dgm:spPr/>
      <dgm:t>
        <a:bodyPr/>
        <a:lstStyle/>
        <a:p>
          <a:pPr algn="l"/>
          <a:r>
            <a:rPr lang="en-US" sz="2800" dirty="0" err="1" smtClean="0"/>
            <a:t>Đơn</a:t>
          </a:r>
          <a:r>
            <a:rPr lang="en-US" sz="2800" dirty="0" smtClean="0"/>
            <a:t> </a:t>
          </a:r>
          <a:r>
            <a:rPr lang="en-US" sz="2800" dirty="0" err="1" smtClean="0"/>
            <a:t>nhất</a:t>
          </a:r>
          <a:endParaRPr lang="en-US" sz="2800" dirty="0"/>
        </a:p>
      </dgm:t>
    </dgm:pt>
    <dgm:pt modelId="{52C3F975-644C-41FF-BA9D-5EBBA51E36E1}" type="parTrans" cxnId="{8BCBCBCC-5AAF-4DF3-BBF6-C7F47E9A0F7C}">
      <dgm:prSet/>
      <dgm:spPr/>
      <dgm:t>
        <a:bodyPr/>
        <a:lstStyle/>
        <a:p>
          <a:endParaRPr lang="en-US"/>
        </a:p>
      </dgm:t>
    </dgm:pt>
    <dgm:pt modelId="{8E8294A2-A0E5-4136-8914-7EC397F4D1E3}" type="sibTrans" cxnId="{8BCBCBCC-5AAF-4DF3-BBF6-C7F47E9A0F7C}">
      <dgm:prSet/>
      <dgm:spPr/>
      <dgm:t>
        <a:bodyPr/>
        <a:lstStyle/>
        <a:p>
          <a:endParaRPr lang="en-US"/>
        </a:p>
      </dgm:t>
    </dgm:pt>
    <dgm:pt modelId="{480A2762-A8DC-4B69-A014-15872F3F1723}">
      <dgm:prSet phldrT="[Text]" custT="1"/>
      <dgm:spPr>
        <a:solidFill>
          <a:srgbClr val="008000">
            <a:alpha val="50000"/>
          </a:srgbClr>
        </a:solidFill>
      </dgm:spPr>
      <dgm:t>
        <a:bodyPr/>
        <a:lstStyle/>
        <a:p>
          <a:pPr algn="r"/>
          <a:r>
            <a:rPr lang="en-US" sz="2800" dirty="0" err="1" smtClean="0"/>
            <a:t>Đơn</a:t>
          </a:r>
          <a:r>
            <a:rPr lang="en-US" sz="2800" dirty="0" smtClean="0"/>
            <a:t> </a:t>
          </a:r>
          <a:r>
            <a:rPr lang="en-US" sz="2800" dirty="0" err="1" smtClean="0"/>
            <a:t>nhất</a:t>
          </a:r>
          <a:endParaRPr lang="en-US" sz="2800" dirty="0"/>
        </a:p>
      </dgm:t>
    </dgm:pt>
    <dgm:pt modelId="{946C68AD-D487-4F15-89F4-5203B7D8B599}" type="parTrans" cxnId="{5B8A7EDC-756D-412D-9830-E4BF622B372B}">
      <dgm:prSet/>
      <dgm:spPr/>
      <dgm:t>
        <a:bodyPr/>
        <a:lstStyle/>
        <a:p>
          <a:endParaRPr lang="en-US"/>
        </a:p>
      </dgm:t>
    </dgm:pt>
    <dgm:pt modelId="{00E93363-056E-4158-A1A3-418F06A1B68C}" type="sibTrans" cxnId="{5B8A7EDC-756D-412D-9830-E4BF622B372B}">
      <dgm:prSet/>
      <dgm:spPr/>
      <dgm:t>
        <a:bodyPr/>
        <a:lstStyle/>
        <a:p>
          <a:endParaRPr lang="en-US"/>
        </a:p>
      </dgm:t>
    </dgm:pt>
    <dgm:pt modelId="{1A37EACC-0422-45E9-B595-CAFA46AF2B6A}" type="pres">
      <dgm:prSet presAssocID="{84D17598-D862-4A95-9C2C-24EA420A285A}" presName="composite" presStyleCnt="0">
        <dgm:presLayoutVars>
          <dgm:chMax val="1"/>
          <dgm:dir/>
          <dgm:resizeHandles val="exact"/>
        </dgm:presLayoutVars>
      </dgm:prSet>
      <dgm:spPr/>
      <dgm:t>
        <a:bodyPr/>
        <a:lstStyle/>
        <a:p>
          <a:endParaRPr lang="en-US"/>
        </a:p>
      </dgm:t>
    </dgm:pt>
    <dgm:pt modelId="{F5D32D5D-FD2F-4205-956F-4CC2F6EF548C}" type="pres">
      <dgm:prSet presAssocID="{84D17598-D862-4A95-9C2C-24EA420A285A}" presName="radial" presStyleCnt="0">
        <dgm:presLayoutVars>
          <dgm:animLvl val="ctr"/>
        </dgm:presLayoutVars>
      </dgm:prSet>
      <dgm:spPr/>
    </dgm:pt>
    <dgm:pt modelId="{10813FD4-B56B-4301-B09C-48D1EEE20503}" type="pres">
      <dgm:prSet presAssocID="{C8A3C50D-6E36-465F-81BE-123605D418AE}" presName="centerShape" presStyleLbl="vennNode1" presStyleIdx="0" presStyleCnt="2" custScaleX="119482" custScaleY="69815" custLinFactNeighborX="-13705" custLinFactNeighborY="2060"/>
      <dgm:spPr/>
      <dgm:t>
        <a:bodyPr/>
        <a:lstStyle/>
        <a:p>
          <a:endParaRPr lang="en-US"/>
        </a:p>
      </dgm:t>
    </dgm:pt>
    <dgm:pt modelId="{62688EC4-B644-44AF-8F93-698955C8879C}" type="pres">
      <dgm:prSet presAssocID="{480A2762-A8DC-4B69-A014-15872F3F1723}" presName="node" presStyleLbl="vennNode1" presStyleIdx="1" presStyleCnt="2" custScaleX="233536" custScaleY="133585" custRadScaleRad="94327" custRadScaleInc="303">
        <dgm:presLayoutVars>
          <dgm:bulletEnabled val="1"/>
        </dgm:presLayoutVars>
      </dgm:prSet>
      <dgm:spPr/>
      <dgm:t>
        <a:bodyPr/>
        <a:lstStyle/>
        <a:p>
          <a:endParaRPr lang="en-US"/>
        </a:p>
      </dgm:t>
    </dgm:pt>
  </dgm:ptLst>
  <dgm:cxnLst>
    <dgm:cxn modelId="{8BCBCBCC-5AAF-4DF3-BBF6-C7F47E9A0F7C}" srcId="{84D17598-D862-4A95-9C2C-24EA420A285A}" destId="{C8A3C50D-6E36-465F-81BE-123605D418AE}" srcOrd="0" destOrd="0" parTransId="{52C3F975-644C-41FF-BA9D-5EBBA51E36E1}" sibTransId="{8E8294A2-A0E5-4136-8914-7EC397F4D1E3}"/>
    <dgm:cxn modelId="{85CF8E37-B367-411B-9724-817CCC58C483}" type="presOf" srcId="{84D17598-D862-4A95-9C2C-24EA420A285A}" destId="{1A37EACC-0422-45E9-B595-CAFA46AF2B6A}" srcOrd="0" destOrd="0" presId="urn:microsoft.com/office/officeart/2005/8/layout/radial3"/>
    <dgm:cxn modelId="{5B1C41EA-CAD3-4DD8-82F4-C0A149C78B98}" type="presOf" srcId="{C8A3C50D-6E36-465F-81BE-123605D418AE}" destId="{10813FD4-B56B-4301-B09C-48D1EEE20503}" srcOrd="0" destOrd="0" presId="urn:microsoft.com/office/officeart/2005/8/layout/radial3"/>
    <dgm:cxn modelId="{624ED081-8CB0-43F6-8778-C519E8B9CC82}" type="presOf" srcId="{480A2762-A8DC-4B69-A014-15872F3F1723}" destId="{62688EC4-B644-44AF-8F93-698955C8879C}" srcOrd="0" destOrd="0" presId="urn:microsoft.com/office/officeart/2005/8/layout/radial3"/>
    <dgm:cxn modelId="{5B8A7EDC-756D-412D-9830-E4BF622B372B}" srcId="{C8A3C50D-6E36-465F-81BE-123605D418AE}" destId="{480A2762-A8DC-4B69-A014-15872F3F1723}" srcOrd="0" destOrd="0" parTransId="{946C68AD-D487-4F15-89F4-5203B7D8B599}" sibTransId="{00E93363-056E-4158-A1A3-418F06A1B68C}"/>
    <dgm:cxn modelId="{3D5794B8-A9C8-4AF7-B403-016755EA97DC}" type="presParOf" srcId="{1A37EACC-0422-45E9-B595-CAFA46AF2B6A}" destId="{F5D32D5D-FD2F-4205-956F-4CC2F6EF548C}" srcOrd="0" destOrd="0" presId="urn:microsoft.com/office/officeart/2005/8/layout/radial3"/>
    <dgm:cxn modelId="{B09D649F-B47C-4F5B-8DD5-0F8ED60AD24C}" type="presParOf" srcId="{F5D32D5D-FD2F-4205-956F-4CC2F6EF548C}" destId="{10813FD4-B56B-4301-B09C-48D1EEE20503}" srcOrd="0" destOrd="0" presId="urn:microsoft.com/office/officeart/2005/8/layout/radial3"/>
    <dgm:cxn modelId="{6078F83B-56D5-4DB0-AA8D-1B52939EBA01}" type="presParOf" srcId="{F5D32D5D-FD2F-4205-956F-4CC2F6EF548C}" destId="{62688EC4-B644-44AF-8F93-698955C8879C}" srcOrd="1" destOrd="0" presId="urn:microsoft.com/office/officeart/2005/8/layout/radial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0.xml><?xml version="1.0" encoding="utf-8"?>
<dgm:dataModel xmlns:dgm="http://schemas.openxmlformats.org/drawingml/2006/diagram" xmlns:a="http://schemas.openxmlformats.org/drawingml/2006/main">
  <dgm:ptLst>
    <dgm:pt modelId="{7911E781-7BB5-4610-A879-B3BC9BE8721B}" type="doc">
      <dgm:prSet loTypeId="urn:microsoft.com/office/officeart/2008/layout/RadialCluster" loCatId="cycle" qsTypeId="urn:microsoft.com/office/officeart/2005/8/quickstyle/simple2" qsCatId="simple" csTypeId="urn:microsoft.com/office/officeart/2005/8/colors/accent1_2" csCatId="accent1" phldr="1"/>
      <dgm:spPr/>
      <dgm:t>
        <a:bodyPr/>
        <a:lstStyle/>
        <a:p>
          <a:endParaRPr lang="en-US"/>
        </a:p>
      </dgm:t>
    </dgm:pt>
    <dgm:pt modelId="{92F64C30-CFC1-4E79-B545-65F519512AEF}" type="pres">
      <dgm:prSet presAssocID="{7911E781-7BB5-4610-A879-B3BC9BE8721B}" presName="Name0" presStyleCnt="0">
        <dgm:presLayoutVars>
          <dgm:chMax val="1"/>
          <dgm:chPref val="1"/>
          <dgm:dir/>
          <dgm:animOne val="branch"/>
          <dgm:animLvl val="lvl"/>
        </dgm:presLayoutVars>
      </dgm:prSet>
      <dgm:spPr/>
      <dgm:t>
        <a:bodyPr/>
        <a:lstStyle/>
        <a:p>
          <a:endParaRPr lang="en-US"/>
        </a:p>
      </dgm:t>
    </dgm:pt>
  </dgm:ptLst>
  <dgm:cxnLst>
    <dgm:cxn modelId="{345EE70E-6C27-4200-A41F-2A8EEC9FC28B}" type="presOf" srcId="{7911E781-7BB5-4610-A879-B3BC9BE8721B}" destId="{92F64C30-CFC1-4E79-B545-65F519512AEF}" srcOrd="0" destOrd="0" presId="urn:microsoft.com/office/officeart/2008/layout/RadialCluster"/>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1.xml><?xml version="1.0" encoding="utf-8"?>
<dgm:dataModel xmlns:dgm="http://schemas.openxmlformats.org/drawingml/2006/diagram" xmlns:a="http://schemas.openxmlformats.org/drawingml/2006/main">
  <dgm:ptLst>
    <dgm:pt modelId="{6F4A90B4-335C-4D0C-A4A6-946FEC242170}" type="doc">
      <dgm:prSet loTypeId="urn:microsoft.com/office/officeart/2008/layout/RadialCluster" loCatId="cycle" qsTypeId="urn:microsoft.com/office/officeart/2005/8/quickstyle/simple1" qsCatId="simple" csTypeId="urn:microsoft.com/office/officeart/2005/8/colors/accent1_2" csCatId="accent1" phldr="1"/>
      <dgm:spPr/>
      <dgm:t>
        <a:bodyPr/>
        <a:lstStyle/>
        <a:p>
          <a:endParaRPr lang="en-US"/>
        </a:p>
      </dgm:t>
    </dgm:pt>
    <dgm:pt modelId="{DB876688-9FE1-4B7B-B5B0-358F637922BB}">
      <dgm:prSet phldrT="[Text]" custT="1"/>
      <dgm:spPr>
        <a:pattFill prst="pct5">
          <a:fgClr>
            <a:schemeClr val="accent1">
              <a:hueOff val="0"/>
              <a:satOff val="0"/>
              <a:lumOff val="0"/>
            </a:schemeClr>
          </a:fgClr>
          <a:bgClr>
            <a:schemeClr val="bg1"/>
          </a:bgClr>
        </a:pattFill>
      </dgm:spPr>
      <dgm:t>
        <a:bodyPr/>
        <a:lstStyle/>
        <a:p>
          <a:r>
            <a:rPr lang="en-US" sz="2800" b="0" i="0" smtClean="0">
              <a:solidFill>
                <a:srgbClr val="C00000"/>
              </a:solidFill>
            </a:rPr>
            <a:t>Ý nghĩa phương pháp luận</a:t>
          </a:r>
          <a:endParaRPr lang="en-US" sz="2800" b="0" i="0">
            <a:solidFill>
              <a:srgbClr val="C00000"/>
            </a:solidFill>
          </a:endParaRPr>
        </a:p>
      </dgm:t>
    </dgm:pt>
    <dgm:pt modelId="{569E88DE-E715-4BE5-B560-461B8972593B}" type="parTrans" cxnId="{9F3CB90C-B01D-496E-BE4B-B99ED0AAFF50}">
      <dgm:prSet/>
      <dgm:spPr/>
      <dgm:t>
        <a:bodyPr/>
        <a:lstStyle/>
        <a:p>
          <a:endParaRPr lang="en-US"/>
        </a:p>
      </dgm:t>
    </dgm:pt>
    <dgm:pt modelId="{1B636951-4773-40BF-9B89-8495FD1C5978}" type="sibTrans" cxnId="{9F3CB90C-B01D-496E-BE4B-B99ED0AAFF50}">
      <dgm:prSet/>
      <dgm:spPr/>
      <dgm:t>
        <a:bodyPr/>
        <a:lstStyle/>
        <a:p>
          <a:endParaRPr lang="en-US"/>
        </a:p>
      </dgm:t>
    </dgm:pt>
    <dgm:pt modelId="{A787597B-7BE8-4A2F-8FA0-534D232C7D85}">
      <dgm:prSet phldrT="[Text]" custT="1">
        <dgm:style>
          <a:lnRef idx="2">
            <a:schemeClr val="accent1"/>
          </a:lnRef>
          <a:fillRef idx="1">
            <a:schemeClr val="lt1"/>
          </a:fillRef>
          <a:effectRef idx="0">
            <a:schemeClr val="accent1"/>
          </a:effectRef>
          <a:fontRef idx="minor">
            <a:schemeClr val="dk1"/>
          </a:fontRef>
        </dgm:style>
      </dgm:prSet>
      <dgm:spPr/>
      <dgm:t>
        <a:bodyPr/>
        <a:lstStyle/>
        <a:p>
          <a:r>
            <a:rPr lang="en-US" altLang="en-US" sz="2400" b="0" i="0" smtClean="0">
              <a:solidFill>
                <a:schemeClr val="tx1"/>
              </a:solidFill>
              <a:latin typeface="Times New Roman" panose="02020603050405020304" pitchFamily="18" charset="0"/>
              <a:cs typeface="Times New Roman" panose="02020603050405020304" pitchFamily="18" charset="0"/>
            </a:rPr>
            <a:t>Cần nghiên cứu SVHT trong mối quan hệ mà nó giữ vai trò là kết quả đồng thời trong mối quan hệ mà nó là nguyên nhân</a:t>
          </a:r>
          <a:endParaRPr lang="en-US" sz="2400" b="0" i="0">
            <a:solidFill>
              <a:schemeClr val="tx1"/>
            </a:solidFill>
          </a:endParaRPr>
        </a:p>
      </dgm:t>
    </dgm:pt>
    <dgm:pt modelId="{D23099AA-7890-4F13-9647-8D69F2F29DF2}" type="parTrans" cxnId="{17A508C9-0319-4633-973B-D2A57C525768}">
      <dgm:prSet/>
      <dgm:spPr/>
      <dgm:t>
        <a:bodyPr/>
        <a:lstStyle/>
        <a:p>
          <a:endParaRPr lang="en-US"/>
        </a:p>
      </dgm:t>
    </dgm:pt>
    <dgm:pt modelId="{74D5AD73-543D-410D-9E90-9CC99097FA8E}" type="sibTrans" cxnId="{17A508C9-0319-4633-973B-D2A57C525768}">
      <dgm:prSet/>
      <dgm:spPr/>
      <dgm:t>
        <a:bodyPr/>
        <a:lstStyle/>
        <a:p>
          <a:endParaRPr lang="en-US"/>
        </a:p>
      </dgm:t>
    </dgm:pt>
    <dgm:pt modelId="{0696EF01-A9F1-4774-94D6-7F0AB7A7EE1F}">
      <dgm:prSet phldrT="[Text]" custT="1">
        <dgm:style>
          <a:lnRef idx="2">
            <a:schemeClr val="accent1"/>
          </a:lnRef>
          <a:fillRef idx="1">
            <a:schemeClr val="lt1"/>
          </a:fillRef>
          <a:effectRef idx="0">
            <a:schemeClr val="accent1"/>
          </a:effectRef>
          <a:fontRef idx="minor">
            <a:schemeClr val="dk1"/>
          </a:fontRef>
        </dgm:style>
      </dgm:prSet>
      <dgm:spPr/>
      <dgm:t>
        <a:bodyPr/>
        <a:lstStyle/>
        <a:p>
          <a:r>
            <a:rPr lang="en-US" sz="2400" smtClean="0">
              <a:latin typeface="Times New Roman" panose="02020603050405020304" pitchFamily="18" charset="0"/>
              <a:cs typeface="Times New Roman" panose="02020603050405020304" pitchFamily="18" charset="0"/>
            </a:rPr>
            <a:t>Cần tìm hiểu tất cả các nguyên nhân sinh ra SVHT</a:t>
          </a:r>
          <a:endParaRPr lang="en-US" sz="2400">
            <a:latin typeface="Times New Roman" panose="02020603050405020304" pitchFamily="18" charset="0"/>
            <a:cs typeface="Times New Roman" panose="02020603050405020304" pitchFamily="18" charset="0"/>
          </a:endParaRPr>
        </a:p>
      </dgm:t>
    </dgm:pt>
    <dgm:pt modelId="{3A8CAD67-8369-4949-8DFD-8CE91AE709B8}" type="parTrans" cxnId="{54D644FB-F334-449B-A593-9D2AFEA7CD65}">
      <dgm:prSet/>
      <dgm:spPr/>
      <dgm:t>
        <a:bodyPr/>
        <a:lstStyle/>
        <a:p>
          <a:endParaRPr lang="en-US"/>
        </a:p>
      </dgm:t>
    </dgm:pt>
    <dgm:pt modelId="{5B26BD81-967E-449C-8168-8CD3B26E7309}" type="sibTrans" cxnId="{54D644FB-F334-449B-A593-9D2AFEA7CD65}">
      <dgm:prSet/>
      <dgm:spPr/>
      <dgm:t>
        <a:bodyPr/>
        <a:lstStyle/>
        <a:p>
          <a:endParaRPr lang="en-US"/>
        </a:p>
      </dgm:t>
    </dgm:pt>
    <dgm:pt modelId="{1E646289-2F0B-4AB0-A4F7-7DAA315CD6F5}">
      <dgm:prSet phldrT="[Text]" custT="1">
        <dgm:style>
          <a:lnRef idx="2">
            <a:schemeClr val="accent1"/>
          </a:lnRef>
          <a:fillRef idx="1">
            <a:schemeClr val="lt1"/>
          </a:fillRef>
          <a:effectRef idx="0">
            <a:schemeClr val="accent1"/>
          </a:effectRef>
          <a:fontRef idx="minor">
            <a:schemeClr val="dk1"/>
          </a:fontRef>
        </dgm:style>
      </dgm:prSet>
      <dgm:spPr>
        <a:ln/>
      </dgm:spPr>
      <dgm:t>
        <a:bodyPr/>
        <a:lstStyle/>
        <a:p>
          <a:r>
            <a:rPr lang="en-US" sz="2400" smtClean="0">
              <a:latin typeface="Times New Roman" panose="02020603050405020304" pitchFamily="18" charset="0"/>
              <a:cs typeface="Times New Roman" panose="02020603050405020304" pitchFamily="18" charset="0"/>
            </a:rPr>
            <a:t>Muốn nhận thức được SVHT phải tìm ra nguyên nhân xuất hiện</a:t>
          </a:r>
          <a:endParaRPr lang="en-US" sz="2400">
            <a:latin typeface="Times New Roman" panose="02020603050405020304" pitchFamily="18" charset="0"/>
            <a:cs typeface="Times New Roman" panose="02020603050405020304" pitchFamily="18" charset="0"/>
          </a:endParaRPr>
        </a:p>
      </dgm:t>
    </dgm:pt>
    <dgm:pt modelId="{76704B23-0D79-4D27-8FFA-99280A726BED}" type="parTrans" cxnId="{42ACE805-335C-4423-94DD-E12736024C7F}">
      <dgm:prSet/>
      <dgm:spPr/>
      <dgm:t>
        <a:bodyPr/>
        <a:lstStyle/>
        <a:p>
          <a:endParaRPr lang="en-US"/>
        </a:p>
      </dgm:t>
    </dgm:pt>
    <dgm:pt modelId="{09274741-89A0-4CFB-969B-6C7E215A8755}" type="sibTrans" cxnId="{42ACE805-335C-4423-94DD-E12736024C7F}">
      <dgm:prSet/>
      <dgm:spPr/>
      <dgm:t>
        <a:bodyPr/>
        <a:lstStyle/>
        <a:p>
          <a:endParaRPr lang="en-US"/>
        </a:p>
      </dgm:t>
    </dgm:pt>
    <dgm:pt modelId="{742308AD-CE6D-4C2F-AD03-B05947BF7C3B}" type="pres">
      <dgm:prSet presAssocID="{6F4A90B4-335C-4D0C-A4A6-946FEC242170}" presName="Name0" presStyleCnt="0">
        <dgm:presLayoutVars>
          <dgm:chMax val="1"/>
          <dgm:chPref val="1"/>
          <dgm:dir/>
          <dgm:animOne val="branch"/>
          <dgm:animLvl val="lvl"/>
        </dgm:presLayoutVars>
      </dgm:prSet>
      <dgm:spPr/>
      <dgm:t>
        <a:bodyPr/>
        <a:lstStyle/>
        <a:p>
          <a:endParaRPr lang="en-US"/>
        </a:p>
      </dgm:t>
    </dgm:pt>
    <dgm:pt modelId="{C2549030-6842-4C9A-ACBC-77C2EF1D3B21}" type="pres">
      <dgm:prSet presAssocID="{DB876688-9FE1-4B7B-B5B0-358F637922BB}" presName="singleCycle" presStyleCnt="0"/>
      <dgm:spPr/>
    </dgm:pt>
    <dgm:pt modelId="{45A8E3C1-1BE8-4232-91EF-4C9A940C205A}" type="pres">
      <dgm:prSet presAssocID="{DB876688-9FE1-4B7B-B5B0-358F637922BB}" presName="singleCenter" presStyleLbl="node1" presStyleIdx="0" presStyleCnt="4" custScaleX="266372" custScaleY="92128" custLinFactNeighborY="-2398">
        <dgm:presLayoutVars>
          <dgm:chMax val="7"/>
          <dgm:chPref val="7"/>
        </dgm:presLayoutVars>
      </dgm:prSet>
      <dgm:spPr/>
      <dgm:t>
        <a:bodyPr/>
        <a:lstStyle/>
        <a:p>
          <a:endParaRPr lang="en-US"/>
        </a:p>
      </dgm:t>
    </dgm:pt>
    <dgm:pt modelId="{6DE1DA8F-448F-4D5D-A5D8-A7A99780E325}" type="pres">
      <dgm:prSet presAssocID="{D23099AA-7890-4F13-9647-8D69F2F29DF2}" presName="Name56" presStyleLbl="parChTrans1D2" presStyleIdx="0" presStyleCnt="3"/>
      <dgm:spPr/>
      <dgm:t>
        <a:bodyPr/>
        <a:lstStyle/>
        <a:p>
          <a:endParaRPr lang="en-US"/>
        </a:p>
      </dgm:t>
    </dgm:pt>
    <dgm:pt modelId="{489AE0FD-A4F7-4D42-A6C6-B4F054F62231}" type="pres">
      <dgm:prSet presAssocID="{A787597B-7BE8-4A2F-8FA0-534D232C7D85}" presName="text0" presStyleLbl="node1" presStyleIdx="1" presStyleCnt="4" custScaleX="593273" custScaleY="133568">
        <dgm:presLayoutVars>
          <dgm:bulletEnabled val="1"/>
        </dgm:presLayoutVars>
      </dgm:prSet>
      <dgm:spPr/>
      <dgm:t>
        <a:bodyPr/>
        <a:lstStyle/>
        <a:p>
          <a:endParaRPr lang="en-US"/>
        </a:p>
      </dgm:t>
    </dgm:pt>
    <dgm:pt modelId="{291B1801-7BC2-46A7-BDA2-4B935F81FFC2}" type="pres">
      <dgm:prSet presAssocID="{3A8CAD67-8369-4949-8DFD-8CE91AE709B8}" presName="Name56" presStyleLbl="parChTrans1D2" presStyleIdx="1" presStyleCnt="3"/>
      <dgm:spPr/>
      <dgm:t>
        <a:bodyPr/>
        <a:lstStyle/>
        <a:p>
          <a:endParaRPr lang="en-US"/>
        </a:p>
      </dgm:t>
    </dgm:pt>
    <dgm:pt modelId="{97F98D18-FED4-4391-9290-B23014084E8D}" type="pres">
      <dgm:prSet presAssocID="{0696EF01-A9F1-4774-94D6-7F0AB7A7EE1F}" presName="text0" presStyleLbl="node1" presStyleIdx="2" presStyleCnt="4" custScaleX="408830" custScaleY="157279" custRadScaleRad="189892" custRadScaleInc="-32645">
        <dgm:presLayoutVars>
          <dgm:bulletEnabled val="1"/>
        </dgm:presLayoutVars>
      </dgm:prSet>
      <dgm:spPr/>
      <dgm:t>
        <a:bodyPr/>
        <a:lstStyle/>
        <a:p>
          <a:endParaRPr lang="en-US"/>
        </a:p>
      </dgm:t>
    </dgm:pt>
    <dgm:pt modelId="{23D521ED-181A-42B2-BA01-47507AED8E8F}" type="pres">
      <dgm:prSet presAssocID="{76704B23-0D79-4D27-8FFA-99280A726BED}" presName="Name56" presStyleLbl="parChTrans1D2" presStyleIdx="2" presStyleCnt="3"/>
      <dgm:spPr/>
      <dgm:t>
        <a:bodyPr/>
        <a:lstStyle/>
        <a:p>
          <a:endParaRPr lang="en-US"/>
        </a:p>
      </dgm:t>
    </dgm:pt>
    <dgm:pt modelId="{2674E7B0-259D-466B-8055-82D7C3844C9F}" type="pres">
      <dgm:prSet presAssocID="{1E646289-2F0B-4AB0-A4F7-7DAA315CD6F5}" presName="text0" presStyleLbl="node1" presStyleIdx="3" presStyleCnt="4" custScaleX="393576" custScaleY="151675" custRadScaleRad="188438" custRadScaleInc="35808">
        <dgm:presLayoutVars>
          <dgm:bulletEnabled val="1"/>
        </dgm:presLayoutVars>
      </dgm:prSet>
      <dgm:spPr/>
      <dgm:t>
        <a:bodyPr/>
        <a:lstStyle/>
        <a:p>
          <a:endParaRPr lang="en-US"/>
        </a:p>
      </dgm:t>
    </dgm:pt>
  </dgm:ptLst>
  <dgm:cxnLst>
    <dgm:cxn modelId="{663A78B4-848E-450D-ABAE-663672BAEC8F}" type="presOf" srcId="{A787597B-7BE8-4A2F-8FA0-534D232C7D85}" destId="{489AE0FD-A4F7-4D42-A6C6-B4F054F62231}" srcOrd="0" destOrd="0" presId="urn:microsoft.com/office/officeart/2008/layout/RadialCluster"/>
    <dgm:cxn modelId="{42ACE805-335C-4423-94DD-E12736024C7F}" srcId="{DB876688-9FE1-4B7B-B5B0-358F637922BB}" destId="{1E646289-2F0B-4AB0-A4F7-7DAA315CD6F5}" srcOrd="2" destOrd="0" parTransId="{76704B23-0D79-4D27-8FFA-99280A726BED}" sibTransId="{09274741-89A0-4CFB-969B-6C7E215A8755}"/>
    <dgm:cxn modelId="{096389D6-7EBD-462F-A912-973C973FB5BB}" type="presOf" srcId="{DB876688-9FE1-4B7B-B5B0-358F637922BB}" destId="{45A8E3C1-1BE8-4232-91EF-4C9A940C205A}" srcOrd="0" destOrd="0" presId="urn:microsoft.com/office/officeart/2008/layout/RadialCluster"/>
    <dgm:cxn modelId="{239C30BE-1BFD-4918-AB17-0F6087080A9C}" type="presOf" srcId="{3A8CAD67-8369-4949-8DFD-8CE91AE709B8}" destId="{291B1801-7BC2-46A7-BDA2-4B935F81FFC2}" srcOrd="0" destOrd="0" presId="urn:microsoft.com/office/officeart/2008/layout/RadialCluster"/>
    <dgm:cxn modelId="{B4ED15C8-EACC-43E3-AF36-04EBB008647E}" type="presOf" srcId="{6F4A90B4-335C-4D0C-A4A6-946FEC242170}" destId="{742308AD-CE6D-4C2F-AD03-B05947BF7C3B}" srcOrd="0" destOrd="0" presId="urn:microsoft.com/office/officeart/2008/layout/RadialCluster"/>
    <dgm:cxn modelId="{8E06FDA9-7EA2-4929-96C9-16D5BB6F7D04}" type="presOf" srcId="{D23099AA-7890-4F13-9647-8D69F2F29DF2}" destId="{6DE1DA8F-448F-4D5D-A5D8-A7A99780E325}" srcOrd="0" destOrd="0" presId="urn:microsoft.com/office/officeart/2008/layout/RadialCluster"/>
    <dgm:cxn modelId="{F1A81B4F-CF2E-4AB1-B095-CF333E2E5095}" type="presOf" srcId="{0696EF01-A9F1-4774-94D6-7F0AB7A7EE1F}" destId="{97F98D18-FED4-4391-9290-B23014084E8D}" srcOrd="0" destOrd="0" presId="urn:microsoft.com/office/officeart/2008/layout/RadialCluster"/>
    <dgm:cxn modelId="{17A508C9-0319-4633-973B-D2A57C525768}" srcId="{DB876688-9FE1-4B7B-B5B0-358F637922BB}" destId="{A787597B-7BE8-4A2F-8FA0-534D232C7D85}" srcOrd="0" destOrd="0" parTransId="{D23099AA-7890-4F13-9647-8D69F2F29DF2}" sibTransId="{74D5AD73-543D-410D-9E90-9CC99097FA8E}"/>
    <dgm:cxn modelId="{021DFC82-91A9-411F-A2FB-B5DE25E82EE8}" type="presOf" srcId="{76704B23-0D79-4D27-8FFA-99280A726BED}" destId="{23D521ED-181A-42B2-BA01-47507AED8E8F}" srcOrd="0" destOrd="0" presId="urn:microsoft.com/office/officeart/2008/layout/RadialCluster"/>
    <dgm:cxn modelId="{9F3CB90C-B01D-496E-BE4B-B99ED0AAFF50}" srcId="{6F4A90B4-335C-4D0C-A4A6-946FEC242170}" destId="{DB876688-9FE1-4B7B-B5B0-358F637922BB}" srcOrd="0" destOrd="0" parTransId="{569E88DE-E715-4BE5-B560-461B8972593B}" sibTransId="{1B636951-4773-40BF-9B89-8495FD1C5978}"/>
    <dgm:cxn modelId="{54D644FB-F334-449B-A593-9D2AFEA7CD65}" srcId="{DB876688-9FE1-4B7B-B5B0-358F637922BB}" destId="{0696EF01-A9F1-4774-94D6-7F0AB7A7EE1F}" srcOrd="1" destOrd="0" parTransId="{3A8CAD67-8369-4949-8DFD-8CE91AE709B8}" sibTransId="{5B26BD81-967E-449C-8168-8CD3B26E7309}"/>
    <dgm:cxn modelId="{1A3D1F19-60E8-445E-935E-FF937B09FACA}" type="presOf" srcId="{1E646289-2F0B-4AB0-A4F7-7DAA315CD6F5}" destId="{2674E7B0-259D-466B-8055-82D7C3844C9F}" srcOrd="0" destOrd="0" presId="urn:microsoft.com/office/officeart/2008/layout/RadialCluster"/>
    <dgm:cxn modelId="{4C4FDBC7-D25B-4A71-8021-0CA664A800AD}" type="presParOf" srcId="{742308AD-CE6D-4C2F-AD03-B05947BF7C3B}" destId="{C2549030-6842-4C9A-ACBC-77C2EF1D3B21}" srcOrd="0" destOrd="0" presId="urn:microsoft.com/office/officeart/2008/layout/RadialCluster"/>
    <dgm:cxn modelId="{14BBF436-2DB8-40C7-A562-EFD8E10AC503}" type="presParOf" srcId="{C2549030-6842-4C9A-ACBC-77C2EF1D3B21}" destId="{45A8E3C1-1BE8-4232-91EF-4C9A940C205A}" srcOrd="0" destOrd="0" presId="urn:microsoft.com/office/officeart/2008/layout/RadialCluster"/>
    <dgm:cxn modelId="{2E022961-F8EF-40B8-B4CB-6D2B69930EC4}" type="presParOf" srcId="{C2549030-6842-4C9A-ACBC-77C2EF1D3B21}" destId="{6DE1DA8F-448F-4D5D-A5D8-A7A99780E325}" srcOrd="1" destOrd="0" presId="urn:microsoft.com/office/officeart/2008/layout/RadialCluster"/>
    <dgm:cxn modelId="{79174750-2254-46E2-B102-559D112E0D48}" type="presParOf" srcId="{C2549030-6842-4C9A-ACBC-77C2EF1D3B21}" destId="{489AE0FD-A4F7-4D42-A6C6-B4F054F62231}" srcOrd="2" destOrd="0" presId="urn:microsoft.com/office/officeart/2008/layout/RadialCluster"/>
    <dgm:cxn modelId="{203ABA8D-1A77-43CD-A694-28C44CDB2E31}" type="presParOf" srcId="{C2549030-6842-4C9A-ACBC-77C2EF1D3B21}" destId="{291B1801-7BC2-46A7-BDA2-4B935F81FFC2}" srcOrd="3" destOrd="0" presId="urn:microsoft.com/office/officeart/2008/layout/RadialCluster"/>
    <dgm:cxn modelId="{9299747B-676F-43BF-AC20-01998E952988}" type="presParOf" srcId="{C2549030-6842-4C9A-ACBC-77C2EF1D3B21}" destId="{97F98D18-FED4-4391-9290-B23014084E8D}" srcOrd="4" destOrd="0" presId="urn:microsoft.com/office/officeart/2008/layout/RadialCluster"/>
    <dgm:cxn modelId="{A2FC54CF-FB8D-4487-8BD9-47F579627A79}" type="presParOf" srcId="{C2549030-6842-4C9A-ACBC-77C2EF1D3B21}" destId="{23D521ED-181A-42B2-BA01-47507AED8E8F}" srcOrd="5" destOrd="0" presId="urn:microsoft.com/office/officeart/2008/layout/RadialCluster"/>
    <dgm:cxn modelId="{7C36950A-B473-48E9-A711-64012D67CDD5}" type="presParOf" srcId="{C2549030-6842-4C9A-ACBC-77C2EF1D3B21}" destId="{2674E7B0-259D-466B-8055-82D7C3844C9F}" srcOrd="6" destOrd="0" presId="urn:microsoft.com/office/officeart/2008/layout/RadialCluster"/>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22.xml><?xml version="1.0" encoding="utf-8"?>
<dgm:dataModel xmlns:dgm="http://schemas.openxmlformats.org/drawingml/2006/diagram" xmlns:a="http://schemas.openxmlformats.org/drawingml/2006/main">
  <dgm:ptLst>
    <dgm:pt modelId="{6F4A90B4-335C-4D0C-A4A6-946FEC242170}" type="doc">
      <dgm:prSet loTypeId="urn:microsoft.com/office/officeart/2008/layout/RadialCluster" loCatId="cycle" qsTypeId="urn:microsoft.com/office/officeart/2005/8/quickstyle/simple1" qsCatId="simple" csTypeId="urn:microsoft.com/office/officeart/2005/8/colors/accent1_2" csCatId="accent1" phldr="1"/>
      <dgm:spPr/>
      <dgm:t>
        <a:bodyPr/>
        <a:lstStyle/>
        <a:p>
          <a:endParaRPr lang="en-US"/>
        </a:p>
      </dgm:t>
    </dgm:pt>
    <dgm:pt modelId="{DB876688-9FE1-4B7B-B5B0-358F637922BB}">
      <dgm:prSet phldrT="[Text]" custT="1"/>
      <dgm:spPr>
        <a:pattFill prst="pct5">
          <a:fgClr>
            <a:schemeClr val="accent1">
              <a:hueOff val="0"/>
              <a:satOff val="0"/>
              <a:lumOff val="0"/>
            </a:schemeClr>
          </a:fgClr>
          <a:bgClr>
            <a:schemeClr val="bg1"/>
          </a:bgClr>
        </a:pattFill>
      </dgm:spPr>
      <dgm:t>
        <a:bodyPr/>
        <a:lstStyle/>
        <a:p>
          <a:r>
            <a:rPr lang="en-US" sz="2800" b="1" smtClean="0">
              <a:solidFill>
                <a:srgbClr val="000099"/>
              </a:solidFill>
              <a:latin typeface="Times New Roman" panose="02020603050405020304" pitchFamily="18" charset="0"/>
              <a:cs typeface="Times New Roman" panose="02020603050405020304" pitchFamily="18" charset="0"/>
            </a:rPr>
            <a:t>Ba hình thức cơ bản của thực tiễn</a:t>
          </a:r>
          <a:endParaRPr lang="en-US" sz="2800"/>
        </a:p>
      </dgm:t>
    </dgm:pt>
    <dgm:pt modelId="{569E88DE-E715-4BE5-B560-461B8972593B}" type="parTrans" cxnId="{9F3CB90C-B01D-496E-BE4B-B99ED0AAFF50}">
      <dgm:prSet/>
      <dgm:spPr/>
      <dgm:t>
        <a:bodyPr/>
        <a:lstStyle/>
        <a:p>
          <a:endParaRPr lang="en-US"/>
        </a:p>
      </dgm:t>
    </dgm:pt>
    <dgm:pt modelId="{1B636951-4773-40BF-9B89-8495FD1C5978}" type="sibTrans" cxnId="{9F3CB90C-B01D-496E-BE4B-B99ED0AAFF50}">
      <dgm:prSet/>
      <dgm:spPr/>
      <dgm:t>
        <a:bodyPr/>
        <a:lstStyle/>
        <a:p>
          <a:endParaRPr lang="en-US"/>
        </a:p>
      </dgm:t>
    </dgm:pt>
    <dgm:pt modelId="{A787597B-7BE8-4A2F-8FA0-534D232C7D85}">
      <dgm:prSet phldrT="[Text]" custT="1">
        <dgm:style>
          <a:lnRef idx="2">
            <a:schemeClr val="accent1"/>
          </a:lnRef>
          <a:fillRef idx="1">
            <a:schemeClr val="lt1"/>
          </a:fillRef>
          <a:effectRef idx="0">
            <a:schemeClr val="accent1"/>
          </a:effectRef>
          <a:fontRef idx="minor">
            <a:schemeClr val="dk1"/>
          </a:fontRef>
        </dgm:style>
      </dgm:prSet>
      <dgm:spPr/>
      <dgm:t>
        <a:bodyPr/>
        <a:lstStyle/>
        <a:p>
          <a:r>
            <a:rPr lang="en-US" sz="2800" b="0" smtClean="0">
              <a:latin typeface="Times New Roman" panose="02020603050405020304" pitchFamily="18" charset="0"/>
              <a:cs typeface="Times New Roman" panose="02020603050405020304" pitchFamily="18" charset="0"/>
            </a:rPr>
            <a:t>Hoạt động sản xuất vật chất</a:t>
          </a:r>
          <a:endParaRPr lang="en-US" sz="2800"/>
        </a:p>
      </dgm:t>
    </dgm:pt>
    <dgm:pt modelId="{D23099AA-7890-4F13-9647-8D69F2F29DF2}" type="parTrans" cxnId="{17A508C9-0319-4633-973B-D2A57C525768}">
      <dgm:prSet/>
      <dgm:spPr/>
      <dgm:t>
        <a:bodyPr/>
        <a:lstStyle/>
        <a:p>
          <a:endParaRPr lang="en-US"/>
        </a:p>
      </dgm:t>
    </dgm:pt>
    <dgm:pt modelId="{74D5AD73-543D-410D-9E90-9CC99097FA8E}" type="sibTrans" cxnId="{17A508C9-0319-4633-973B-D2A57C525768}">
      <dgm:prSet/>
      <dgm:spPr/>
      <dgm:t>
        <a:bodyPr/>
        <a:lstStyle/>
        <a:p>
          <a:endParaRPr lang="en-US"/>
        </a:p>
      </dgm:t>
    </dgm:pt>
    <dgm:pt modelId="{0696EF01-A9F1-4774-94D6-7F0AB7A7EE1F}">
      <dgm:prSet phldrT="[Text]" custT="1">
        <dgm:style>
          <a:lnRef idx="2">
            <a:schemeClr val="accent1"/>
          </a:lnRef>
          <a:fillRef idx="1">
            <a:schemeClr val="lt1"/>
          </a:fillRef>
          <a:effectRef idx="0">
            <a:schemeClr val="accent1"/>
          </a:effectRef>
          <a:fontRef idx="minor">
            <a:schemeClr val="dk1"/>
          </a:fontRef>
        </dgm:style>
      </dgm:prSet>
      <dgm:spPr/>
      <dgm:t>
        <a:bodyPr/>
        <a:lstStyle/>
        <a:p>
          <a:r>
            <a:rPr lang="en-US" sz="2800" b="0" i="0" smtClean="0">
              <a:latin typeface="Times New Roman" panose="02020603050405020304" pitchFamily="18" charset="0"/>
              <a:cs typeface="Times New Roman" panose="02020603050405020304" pitchFamily="18" charset="0"/>
            </a:rPr>
            <a:t>Hoạt động chính trị - xã hội</a:t>
          </a:r>
          <a:endParaRPr lang="en-US" sz="2800"/>
        </a:p>
      </dgm:t>
    </dgm:pt>
    <dgm:pt modelId="{3A8CAD67-8369-4949-8DFD-8CE91AE709B8}" type="parTrans" cxnId="{54D644FB-F334-449B-A593-9D2AFEA7CD65}">
      <dgm:prSet/>
      <dgm:spPr/>
      <dgm:t>
        <a:bodyPr/>
        <a:lstStyle/>
        <a:p>
          <a:endParaRPr lang="en-US"/>
        </a:p>
      </dgm:t>
    </dgm:pt>
    <dgm:pt modelId="{5B26BD81-967E-449C-8168-8CD3B26E7309}" type="sibTrans" cxnId="{54D644FB-F334-449B-A593-9D2AFEA7CD65}">
      <dgm:prSet/>
      <dgm:spPr/>
      <dgm:t>
        <a:bodyPr/>
        <a:lstStyle/>
        <a:p>
          <a:endParaRPr lang="en-US"/>
        </a:p>
      </dgm:t>
    </dgm:pt>
    <dgm:pt modelId="{1E646289-2F0B-4AB0-A4F7-7DAA315CD6F5}">
      <dgm:prSet phldrT="[Text]" custT="1">
        <dgm:style>
          <a:lnRef idx="2">
            <a:schemeClr val="accent1"/>
          </a:lnRef>
          <a:fillRef idx="1">
            <a:schemeClr val="lt1"/>
          </a:fillRef>
          <a:effectRef idx="0">
            <a:schemeClr val="accent1"/>
          </a:effectRef>
          <a:fontRef idx="minor">
            <a:schemeClr val="dk1"/>
          </a:fontRef>
        </dgm:style>
      </dgm:prSet>
      <dgm:spPr>
        <a:ln/>
      </dgm:spPr>
      <dgm:t>
        <a:bodyPr/>
        <a:lstStyle/>
        <a:p>
          <a:r>
            <a:rPr lang="en-US" sz="2800" b="0" i="0" smtClean="0">
              <a:latin typeface="Times New Roman" panose="02020603050405020304" pitchFamily="18" charset="0"/>
              <a:cs typeface="Times New Roman" panose="02020603050405020304" pitchFamily="18" charset="0"/>
            </a:rPr>
            <a:t>Hoạt động thực nghiệm khoa học</a:t>
          </a:r>
          <a:endParaRPr lang="en-US" sz="2800"/>
        </a:p>
      </dgm:t>
    </dgm:pt>
    <dgm:pt modelId="{76704B23-0D79-4D27-8FFA-99280A726BED}" type="parTrans" cxnId="{42ACE805-335C-4423-94DD-E12736024C7F}">
      <dgm:prSet/>
      <dgm:spPr/>
      <dgm:t>
        <a:bodyPr/>
        <a:lstStyle/>
        <a:p>
          <a:endParaRPr lang="en-US"/>
        </a:p>
      </dgm:t>
    </dgm:pt>
    <dgm:pt modelId="{09274741-89A0-4CFB-969B-6C7E215A8755}" type="sibTrans" cxnId="{42ACE805-335C-4423-94DD-E12736024C7F}">
      <dgm:prSet/>
      <dgm:spPr/>
      <dgm:t>
        <a:bodyPr/>
        <a:lstStyle/>
        <a:p>
          <a:endParaRPr lang="en-US"/>
        </a:p>
      </dgm:t>
    </dgm:pt>
    <dgm:pt modelId="{742308AD-CE6D-4C2F-AD03-B05947BF7C3B}" type="pres">
      <dgm:prSet presAssocID="{6F4A90B4-335C-4D0C-A4A6-946FEC242170}" presName="Name0" presStyleCnt="0">
        <dgm:presLayoutVars>
          <dgm:chMax val="1"/>
          <dgm:chPref val="1"/>
          <dgm:dir/>
          <dgm:animOne val="branch"/>
          <dgm:animLvl val="lvl"/>
        </dgm:presLayoutVars>
      </dgm:prSet>
      <dgm:spPr/>
      <dgm:t>
        <a:bodyPr/>
        <a:lstStyle/>
        <a:p>
          <a:endParaRPr lang="en-US"/>
        </a:p>
      </dgm:t>
    </dgm:pt>
    <dgm:pt modelId="{C2549030-6842-4C9A-ACBC-77C2EF1D3B21}" type="pres">
      <dgm:prSet presAssocID="{DB876688-9FE1-4B7B-B5B0-358F637922BB}" presName="singleCycle" presStyleCnt="0"/>
      <dgm:spPr/>
    </dgm:pt>
    <dgm:pt modelId="{45A8E3C1-1BE8-4232-91EF-4C9A940C205A}" type="pres">
      <dgm:prSet presAssocID="{DB876688-9FE1-4B7B-B5B0-358F637922BB}" presName="singleCenter" presStyleLbl="node1" presStyleIdx="0" presStyleCnt="4" custScaleX="266372" custScaleY="92128" custLinFactNeighborY="-2398">
        <dgm:presLayoutVars>
          <dgm:chMax val="7"/>
          <dgm:chPref val="7"/>
        </dgm:presLayoutVars>
      </dgm:prSet>
      <dgm:spPr/>
      <dgm:t>
        <a:bodyPr/>
        <a:lstStyle/>
        <a:p>
          <a:endParaRPr lang="en-US"/>
        </a:p>
      </dgm:t>
    </dgm:pt>
    <dgm:pt modelId="{6DE1DA8F-448F-4D5D-A5D8-A7A99780E325}" type="pres">
      <dgm:prSet presAssocID="{D23099AA-7890-4F13-9647-8D69F2F29DF2}" presName="Name56" presStyleLbl="parChTrans1D2" presStyleIdx="0" presStyleCnt="3"/>
      <dgm:spPr/>
      <dgm:t>
        <a:bodyPr/>
        <a:lstStyle/>
        <a:p>
          <a:endParaRPr lang="en-US"/>
        </a:p>
      </dgm:t>
    </dgm:pt>
    <dgm:pt modelId="{489AE0FD-A4F7-4D42-A6C6-B4F054F62231}" type="pres">
      <dgm:prSet presAssocID="{A787597B-7BE8-4A2F-8FA0-534D232C7D85}" presName="text0" presStyleLbl="node1" presStyleIdx="1" presStyleCnt="4" custScaleX="593273" custScaleY="133568" custRadScaleRad="93037">
        <dgm:presLayoutVars>
          <dgm:bulletEnabled val="1"/>
        </dgm:presLayoutVars>
      </dgm:prSet>
      <dgm:spPr/>
      <dgm:t>
        <a:bodyPr/>
        <a:lstStyle/>
        <a:p>
          <a:endParaRPr lang="en-US"/>
        </a:p>
      </dgm:t>
    </dgm:pt>
    <dgm:pt modelId="{291B1801-7BC2-46A7-BDA2-4B935F81FFC2}" type="pres">
      <dgm:prSet presAssocID="{3A8CAD67-8369-4949-8DFD-8CE91AE709B8}" presName="Name56" presStyleLbl="parChTrans1D2" presStyleIdx="1" presStyleCnt="3"/>
      <dgm:spPr/>
      <dgm:t>
        <a:bodyPr/>
        <a:lstStyle/>
        <a:p>
          <a:endParaRPr lang="en-US"/>
        </a:p>
      </dgm:t>
    </dgm:pt>
    <dgm:pt modelId="{97F98D18-FED4-4391-9290-B23014084E8D}" type="pres">
      <dgm:prSet presAssocID="{0696EF01-A9F1-4774-94D6-7F0AB7A7EE1F}" presName="text0" presStyleLbl="node1" presStyleIdx="2" presStyleCnt="4" custScaleX="408830" custScaleY="157279" custRadScaleRad="189892" custRadScaleInc="-32645">
        <dgm:presLayoutVars>
          <dgm:bulletEnabled val="1"/>
        </dgm:presLayoutVars>
      </dgm:prSet>
      <dgm:spPr/>
      <dgm:t>
        <a:bodyPr/>
        <a:lstStyle/>
        <a:p>
          <a:endParaRPr lang="en-US"/>
        </a:p>
      </dgm:t>
    </dgm:pt>
    <dgm:pt modelId="{23D521ED-181A-42B2-BA01-47507AED8E8F}" type="pres">
      <dgm:prSet presAssocID="{76704B23-0D79-4D27-8FFA-99280A726BED}" presName="Name56" presStyleLbl="parChTrans1D2" presStyleIdx="2" presStyleCnt="3"/>
      <dgm:spPr/>
      <dgm:t>
        <a:bodyPr/>
        <a:lstStyle/>
        <a:p>
          <a:endParaRPr lang="en-US"/>
        </a:p>
      </dgm:t>
    </dgm:pt>
    <dgm:pt modelId="{2674E7B0-259D-466B-8055-82D7C3844C9F}" type="pres">
      <dgm:prSet presAssocID="{1E646289-2F0B-4AB0-A4F7-7DAA315CD6F5}" presName="text0" presStyleLbl="node1" presStyleIdx="3" presStyleCnt="4" custScaleX="393576" custScaleY="151675" custRadScaleRad="188438" custRadScaleInc="35808">
        <dgm:presLayoutVars>
          <dgm:bulletEnabled val="1"/>
        </dgm:presLayoutVars>
      </dgm:prSet>
      <dgm:spPr/>
      <dgm:t>
        <a:bodyPr/>
        <a:lstStyle/>
        <a:p>
          <a:endParaRPr lang="en-US"/>
        </a:p>
      </dgm:t>
    </dgm:pt>
  </dgm:ptLst>
  <dgm:cxnLst>
    <dgm:cxn modelId="{663A78B4-848E-450D-ABAE-663672BAEC8F}" type="presOf" srcId="{A787597B-7BE8-4A2F-8FA0-534D232C7D85}" destId="{489AE0FD-A4F7-4D42-A6C6-B4F054F62231}" srcOrd="0" destOrd="0" presId="urn:microsoft.com/office/officeart/2008/layout/RadialCluster"/>
    <dgm:cxn modelId="{42ACE805-335C-4423-94DD-E12736024C7F}" srcId="{DB876688-9FE1-4B7B-B5B0-358F637922BB}" destId="{1E646289-2F0B-4AB0-A4F7-7DAA315CD6F5}" srcOrd="2" destOrd="0" parTransId="{76704B23-0D79-4D27-8FFA-99280A726BED}" sibTransId="{09274741-89A0-4CFB-969B-6C7E215A8755}"/>
    <dgm:cxn modelId="{096389D6-7EBD-462F-A912-973C973FB5BB}" type="presOf" srcId="{DB876688-9FE1-4B7B-B5B0-358F637922BB}" destId="{45A8E3C1-1BE8-4232-91EF-4C9A940C205A}" srcOrd="0" destOrd="0" presId="urn:microsoft.com/office/officeart/2008/layout/RadialCluster"/>
    <dgm:cxn modelId="{239C30BE-1BFD-4918-AB17-0F6087080A9C}" type="presOf" srcId="{3A8CAD67-8369-4949-8DFD-8CE91AE709B8}" destId="{291B1801-7BC2-46A7-BDA2-4B935F81FFC2}" srcOrd="0" destOrd="0" presId="urn:microsoft.com/office/officeart/2008/layout/RadialCluster"/>
    <dgm:cxn modelId="{B4ED15C8-EACC-43E3-AF36-04EBB008647E}" type="presOf" srcId="{6F4A90B4-335C-4D0C-A4A6-946FEC242170}" destId="{742308AD-CE6D-4C2F-AD03-B05947BF7C3B}" srcOrd="0" destOrd="0" presId="urn:microsoft.com/office/officeart/2008/layout/RadialCluster"/>
    <dgm:cxn modelId="{8E06FDA9-7EA2-4929-96C9-16D5BB6F7D04}" type="presOf" srcId="{D23099AA-7890-4F13-9647-8D69F2F29DF2}" destId="{6DE1DA8F-448F-4D5D-A5D8-A7A99780E325}" srcOrd="0" destOrd="0" presId="urn:microsoft.com/office/officeart/2008/layout/RadialCluster"/>
    <dgm:cxn modelId="{F1A81B4F-CF2E-4AB1-B095-CF333E2E5095}" type="presOf" srcId="{0696EF01-A9F1-4774-94D6-7F0AB7A7EE1F}" destId="{97F98D18-FED4-4391-9290-B23014084E8D}" srcOrd="0" destOrd="0" presId="urn:microsoft.com/office/officeart/2008/layout/RadialCluster"/>
    <dgm:cxn modelId="{17A508C9-0319-4633-973B-D2A57C525768}" srcId="{DB876688-9FE1-4B7B-B5B0-358F637922BB}" destId="{A787597B-7BE8-4A2F-8FA0-534D232C7D85}" srcOrd="0" destOrd="0" parTransId="{D23099AA-7890-4F13-9647-8D69F2F29DF2}" sibTransId="{74D5AD73-543D-410D-9E90-9CC99097FA8E}"/>
    <dgm:cxn modelId="{021DFC82-91A9-411F-A2FB-B5DE25E82EE8}" type="presOf" srcId="{76704B23-0D79-4D27-8FFA-99280A726BED}" destId="{23D521ED-181A-42B2-BA01-47507AED8E8F}" srcOrd="0" destOrd="0" presId="urn:microsoft.com/office/officeart/2008/layout/RadialCluster"/>
    <dgm:cxn modelId="{9F3CB90C-B01D-496E-BE4B-B99ED0AAFF50}" srcId="{6F4A90B4-335C-4D0C-A4A6-946FEC242170}" destId="{DB876688-9FE1-4B7B-B5B0-358F637922BB}" srcOrd="0" destOrd="0" parTransId="{569E88DE-E715-4BE5-B560-461B8972593B}" sibTransId="{1B636951-4773-40BF-9B89-8495FD1C5978}"/>
    <dgm:cxn modelId="{54D644FB-F334-449B-A593-9D2AFEA7CD65}" srcId="{DB876688-9FE1-4B7B-B5B0-358F637922BB}" destId="{0696EF01-A9F1-4774-94D6-7F0AB7A7EE1F}" srcOrd="1" destOrd="0" parTransId="{3A8CAD67-8369-4949-8DFD-8CE91AE709B8}" sibTransId="{5B26BD81-967E-449C-8168-8CD3B26E7309}"/>
    <dgm:cxn modelId="{1A3D1F19-60E8-445E-935E-FF937B09FACA}" type="presOf" srcId="{1E646289-2F0B-4AB0-A4F7-7DAA315CD6F5}" destId="{2674E7B0-259D-466B-8055-82D7C3844C9F}" srcOrd="0" destOrd="0" presId="urn:microsoft.com/office/officeart/2008/layout/RadialCluster"/>
    <dgm:cxn modelId="{4C4FDBC7-D25B-4A71-8021-0CA664A800AD}" type="presParOf" srcId="{742308AD-CE6D-4C2F-AD03-B05947BF7C3B}" destId="{C2549030-6842-4C9A-ACBC-77C2EF1D3B21}" srcOrd="0" destOrd="0" presId="urn:microsoft.com/office/officeart/2008/layout/RadialCluster"/>
    <dgm:cxn modelId="{14BBF436-2DB8-40C7-A562-EFD8E10AC503}" type="presParOf" srcId="{C2549030-6842-4C9A-ACBC-77C2EF1D3B21}" destId="{45A8E3C1-1BE8-4232-91EF-4C9A940C205A}" srcOrd="0" destOrd="0" presId="urn:microsoft.com/office/officeart/2008/layout/RadialCluster"/>
    <dgm:cxn modelId="{2E022961-F8EF-40B8-B4CB-6D2B69930EC4}" type="presParOf" srcId="{C2549030-6842-4C9A-ACBC-77C2EF1D3B21}" destId="{6DE1DA8F-448F-4D5D-A5D8-A7A99780E325}" srcOrd="1" destOrd="0" presId="urn:microsoft.com/office/officeart/2008/layout/RadialCluster"/>
    <dgm:cxn modelId="{79174750-2254-46E2-B102-559D112E0D48}" type="presParOf" srcId="{C2549030-6842-4C9A-ACBC-77C2EF1D3B21}" destId="{489AE0FD-A4F7-4D42-A6C6-B4F054F62231}" srcOrd="2" destOrd="0" presId="urn:microsoft.com/office/officeart/2008/layout/RadialCluster"/>
    <dgm:cxn modelId="{203ABA8D-1A77-43CD-A694-28C44CDB2E31}" type="presParOf" srcId="{C2549030-6842-4C9A-ACBC-77C2EF1D3B21}" destId="{291B1801-7BC2-46A7-BDA2-4B935F81FFC2}" srcOrd="3" destOrd="0" presId="urn:microsoft.com/office/officeart/2008/layout/RadialCluster"/>
    <dgm:cxn modelId="{9299747B-676F-43BF-AC20-01998E952988}" type="presParOf" srcId="{C2549030-6842-4C9A-ACBC-77C2EF1D3B21}" destId="{97F98D18-FED4-4391-9290-B23014084E8D}" srcOrd="4" destOrd="0" presId="urn:microsoft.com/office/officeart/2008/layout/RadialCluster"/>
    <dgm:cxn modelId="{A2FC54CF-FB8D-4487-8BD9-47F579627A79}" type="presParOf" srcId="{C2549030-6842-4C9A-ACBC-77C2EF1D3B21}" destId="{23D521ED-181A-42B2-BA01-47507AED8E8F}" srcOrd="5" destOrd="0" presId="urn:microsoft.com/office/officeart/2008/layout/RadialCluster"/>
    <dgm:cxn modelId="{7C36950A-B473-48E9-A711-64012D67CDD5}" type="presParOf" srcId="{C2549030-6842-4C9A-ACBC-77C2EF1D3B21}" destId="{2674E7B0-259D-466B-8055-82D7C3844C9F}" srcOrd="6" destOrd="0" presId="urn:microsoft.com/office/officeart/2008/layout/RadialCluster"/>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47BFC91-1736-4F27-B261-EC74F6A8C976}">
      <dsp:nvSpPr>
        <dsp:cNvPr id="0" name=""/>
        <dsp:cNvSpPr/>
      </dsp:nvSpPr>
      <dsp:spPr>
        <a:xfrm>
          <a:off x="-4306964" y="-660719"/>
          <a:ext cx="5131440" cy="5131440"/>
        </a:xfrm>
        <a:prstGeom prst="blockArc">
          <a:avLst>
            <a:gd name="adj1" fmla="val 18900000"/>
            <a:gd name="adj2" fmla="val 2700000"/>
            <a:gd name="adj3" fmla="val 421"/>
          </a:avLst>
        </a:pr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68B1C590-FA4C-4521-BA21-CDBA602483C1}">
      <dsp:nvSpPr>
        <dsp:cNvPr id="0" name=""/>
        <dsp:cNvSpPr/>
      </dsp:nvSpPr>
      <dsp:spPr>
        <a:xfrm>
          <a:off x="530231" y="381000"/>
          <a:ext cx="9934194" cy="762000"/>
        </a:xfrm>
        <a:prstGeom prst="rect">
          <a:avLst/>
        </a:prstGeom>
        <a:solidFill>
          <a:schemeClr val="lt1"/>
        </a:solidFill>
        <a:ln w="25400" cap="flat" cmpd="sng" algn="ctr">
          <a:solidFill>
            <a:schemeClr val="accent2"/>
          </a:solidFill>
          <a:prstDash val="solid"/>
        </a:ln>
        <a:effectLst/>
      </dsp:spPr>
      <dsp:style>
        <a:lnRef idx="2">
          <a:schemeClr val="accent2"/>
        </a:lnRef>
        <a:fillRef idx="1">
          <a:schemeClr val="lt1"/>
        </a:fillRef>
        <a:effectRef idx="0">
          <a:schemeClr val="accent2"/>
        </a:effectRef>
        <a:fontRef idx="minor">
          <a:schemeClr val="dk1"/>
        </a:fontRef>
      </dsp:style>
      <dsp:txBody>
        <a:bodyPr spcFirstLastPara="0" vert="horz" wrap="square" lIns="604838" tIns="60960" rIns="60960" bIns="60960" numCol="1" spcCol="1270" anchor="ctr" anchorCtr="0">
          <a:noAutofit/>
        </a:bodyPr>
        <a:lstStyle/>
        <a:p>
          <a:pPr lvl="0" algn="l" defTabSz="1066800">
            <a:lnSpc>
              <a:spcPct val="90000"/>
            </a:lnSpc>
            <a:spcBef>
              <a:spcPct val="0"/>
            </a:spcBef>
            <a:spcAft>
              <a:spcPct val="35000"/>
            </a:spcAft>
          </a:pPr>
          <a:r>
            <a:rPr lang="en-US" sz="2400" b="1" kern="1200" dirty="0">
              <a:solidFill>
                <a:srgbClr val="C00000"/>
              </a:solidFill>
              <a:latin typeface="+mn-lt"/>
              <a:cs typeface="Times New Roman" panose="02020603050405020304" pitchFamily="18" charset="0"/>
            </a:rPr>
            <a:t>VẬT CHẤT VÀ Ý THỨC</a:t>
          </a:r>
        </a:p>
      </dsp:txBody>
      <dsp:txXfrm>
        <a:off x="530231" y="381000"/>
        <a:ext cx="9934194" cy="762000"/>
      </dsp:txXfrm>
    </dsp:sp>
    <dsp:sp modelId="{7BCC4E72-2343-4576-9F52-53C9BDC6C950}">
      <dsp:nvSpPr>
        <dsp:cNvPr id="0" name=""/>
        <dsp:cNvSpPr/>
      </dsp:nvSpPr>
      <dsp:spPr>
        <a:xfrm>
          <a:off x="53981" y="285750"/>
          <a:ext cx="952500" cy="952500"/>
        </a:xfrm>
        <a:prstGeom prst="ellipse">
          <a:avLst/>
        </a:prstGeom>
        <a:solidFill>
          <a:srgbClr val="C00000"/>
        </a:solidFill>
        <a:ln w="25400" cap="flat" cmpd="sng" algn="ctr">
          <a:solidFill>
            <a:schemeClr val="bg1"/>
          </a:solidFill>
          <a:prstDash val="solid"/>
        </a:ln>
        <a:effectLst/>
      </dsp:spPr>
      <dsp:style>
        <a:lnRef idx="2">
          <a:scrgbClr r="0" g="0" b="0"/>
        </a:lnRef>
        <a:fillRef idx="1">
          <a:scrgbClr r="0" g="0" b="0"/>
        </a:fillRef>
        <a:effectRef idx="0">
          <a:scrgbClr r="0" g="0" b="0"/>
        </a:effectRef>
        <a:fontRef idx="minor"/>
      </dsp:style>
    </dsp:sp>
    <dsp:sp modelId="{BEA5D8E4-C348-4056-86BD-D367D7260C0D}">
      <dsp:nvSpPr>
        <dsp:cNvPr id="0" name=""/>
        <dsp:cNvSpPr/>
      </dsp:nvSpPr>
      <dsp:spPr>
        <a:xfrm>
          <a:off x="807218" y="1523999"/>
          <a:ext cx="9657207" cy="762000"/>
        </a:xfrm>
        <a:prstGeom prst="rect">
          <a:avLst/>
        </a:prstGeom>
        <a:solidFill>
          <a:schemeClr val="lt1"/>
        </a:solidFill>
        <a:ln w="25400" cap="flat" cmpd="sng" algn="ctr">
          <a:solidFill>
            <a:schemeClr val="accent2"/>
          </a:solidFill>
          <a:prstDash val="solid"/>
        </a:ln>
        <a:effectLst/>
      </dsp:spPr>
      <dsp:style>
        <a:lnRef idx="2">
          <a:schemeClr val="accent2"/>
        </a:lnRef>
        <a:fillRef idx="1">
          <a:schemeClr val="lt1"/>
        </a:fillRef>
        <a:effectRef idx="0">
          <a:schemeClr val="accent2"/>
        </a:effectRef>
        <a:fontRef idx="minor">
          <a:schemeClr val="dk1"/>
        </a:fontRef>
      </dsp:style>
      <dsp:txBody>
        <a:bodyPr spcFirstLastPara="0" vert="horz" wrap="square" lIns="604838" tIns="60960" rIns="60960" bIns="60960" numCol="1" spcCol="1270" anchor="ctr" anchorCtr="0">
          <a:noAutofit/>
        </a:bodyPr>
        <a:lstStyle/>
        <a:p>
          <a:pPr lvl="0" algn="l" defTabSz="1066800">
            <a:lnSpc>
              <a:spcPct val="90000"/>
            </a:lnSpc>
            <a:spcBef>
              <a:spcPct val="0"/>
            </a:spcBef>
            <a:spcAft>
              <a:spcPct val="35000"/>
            </a:spcAft>
          </a:pPr>
          <a:r>
            <a:rPr lang="en-US" sz="2400" b="1" kern="1200" dirty="0">
              <a:solidFill>
                <a:srgbClr val="0000CC"/>
              </a:solidFill>
              <a:latin typeface="+mn-lt"/>
              <a:cs typeface="Times New Roman" panose="02020603050405020304" pitchFamily="18" charset="0"/>
            </a:rPr>
            <a:t>PHÉP BIỆN CHỨNG DUY VẬT</a:t>
          </a:r>
        </a:p>
      </dsp:txBody>
      <dsp:txXfrm>
        <a:off x="807218" y="1523999"/>
        <a:ext cx="9657207" cy="762000"/>
      </dsp:txXfrm>
    </dsp:sp>
    <dsp:sp modelId="{65E977BA-81D1-4B94-A176-DF1D02B96AAB}">
      <dsp:nvSpPr>
        <dsp:cNvPr id="0" name=""/>
        <dsp:cNvSpPr/>
      </dsp:nvSpPr>
      <dsp:spPr>
        <a:xfrm>
          <a:off x="361457" y="1388716"/>
          <a:ext cx="952500" cy="952500"/>
        </a:xfrm>
        <a:prstGeom prst="ellipse">
          <a:avLst/>
        </a:prstGeom>
        <a:solidFill>
          <a:srgbClr val="3333FF"/>
        </a:solidFill>
        <a:ln w="25400" cap="flat" cmpd="sng" algn="ctr">
          <a:solidFill>
            <a:schemeClr val="bg1"/>
          </a:solidFill>
          <a:prstDash val="solid"/>
        </a:ln>
        <a:effectLst/>
      </dsp:spPr>
      <dsp:style>
        <a:lnRef idx="2">
          <a:scrgbClr r="0" g="0" b="0"/>
        </a:lnRef>
        <a:fillRef idx="1">
          <a:scrgbClr r="0" g="0" b="0"/>
        </a:fillRef>
        <a:effectRef idx="0">
          <a:scrgbClr r="0" g="0" b="0"/>
        </a:effectRef>
        <a:fontRef idx="minor"/>
      </dsp:style>
    </dsp:sp>
    <dsp:sp modelId="{232DCDAE-9652-47F3-87D5-FE959617E109}">
      <dsp:nvSpPr>
        <dsp:cNvPr id="0" name=""/>
        <dsp:cNvSpPr/>
      </dsp:nvSpPr>
      <dsp:spPr>
        <a:xfrm>
          <a:off x="530231" y="2667000"/>
          <a:ext cx="9934194" cy="762000"/>
        </a:xfrm>
        <a:prstGeom prst="rect">
          <a:avLst/>
        </a:prstGeom>
        <a:solidFill>
          <a:schemeClr val="lt1"/>
        </a:solidFill>
        <a:ln w="25400" cap="flat" cmpd="sng" algn="ctr">
          <a:solidFill>
            <a:schemeClr val="accent2"/>
          </a:solidFill>
          <a:prstDash val="solid"/>
        </a:ln>
        <a:effectLst/>
      </dsp:spPr>
      <dsp:style>
        <a:lnRef idx="2">
          <a:schemeClr val="accent2"/>
        </a:lnRef>
        <a:fillRef idx="1">
          <a:schemeClr val="lt1"/>
        </a:fillRef>
        <a:effectRef idx="0">
          <a:schemeClr val="accent2"/>
        </a:effectRef>
        <a:fontRef idx="minor">
          <a:schemeClr val="dk1"/>
        </a:fontRef>
      </dsp:style>
      <dsp:txBody>
        <a:bodyPr spcFirstLastPara="0" vert="horz" wrap="square" lIns="604838" tIns="60960" rIns="60960" bIns="60960" numCol="1" spcCol="1270" anchor="ctr" anchorCtr="0">
          <a:noAutofit/>
        </a:bodyPr>
        <a:lstStyle/>
        <a:p>
          <a:pPr lvl="0" algn="ctr" defTabSz="1066800">
            <a:lnSpc>
              <a:spcPct val="100000"/>
            </a:lnSpc>
            <a:spcBef>
              <a:spcPct val="0"/>
            </a:spcBef>
            <a:spcAft>
              <a:spcPts val="0"/>
            </a:spcAft>
          </a:pPr>
          <a:r>
            <a:rPr lang="en-US" sz="2400" b="1" kern="1200" dirty="0">
              <a:solidFill>
                <a:srgbClr val="7030A0"/>
              </a:solidFill>
              <a:latin typeface="+mn-lt"/>
              <a:cs typeface="Times New Roman" panose="02020603050405020304" pitchFamily="18" charset="0"/>
            </a:rPr>
            <a:t>LÝ LUẬN NHẬN THỨC CỦA CHỦ NGHĨA DUY VẬT BIỆN CHỨNG </a:t>
          </a:r>
        </a:p>
      </dsp:txBody>
      <dsp:txXfrm>
        <a:off x="530231" y="2667000"/>
        <a:ext cx="9934194" cy="762000"/>
      </dsp:txXfrm>
    </dsp:sp>
    <dsp:sp modelId="{FA23EBF7-5B36-4C57-AC18-445771A5E882}">
      <dsp:nvSpPr>
        <dsp:cNvPr id="0" name=""/>
        <dsp:cNvSpPr/>
      </dsp:nvSpPr>
      <dsp:spPr>
        <a:xfrm>
          <a:off x="53981" y="2571750"/>
          <a:ext cx="952500" cy="952500"/>
        </a:xfrm>
        <a:prstGeom prst="ellipse">
          <a:avLst/>
        </a:prstGeom>
        <a:solidFill>
          <a:srgbClr val="7030A0"/>
        </a:solidFill>
        <a:ln w="25400" cap="flat" cmpd="sng" algn="ctr">
          <a:solidFill>
            <a:schemeClr val="bg1"/>
          </a:solidFill>
          <a:prstDash val="solid"/>
        </a:ln>
        <a:effectLst/>
      </dsp:spPr>
      <dsp:style>
        <a:lnRef idx="2">
          <a:scrgbClr r="0" g="0" b="0"/>
        </a:lnRef>
        <a:fillRef idx="1">
          <a:scrgbClr r="0" g="0" b="0"/>
        </a:fillRef>
        <a:effectRef idx="0">
          <a:scrgbClr r="0" g="0" b="0"/>
        </a:effectRef>
        <a:fontRef idx="minor"/>
      </dsp:style>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7A3CE45-31EC-4F1E-B460-AE5C11441564}">
      <dsp:nvSpPr>
        <dsp:cNvPr id="0" name=""/>
        <dsp:cNvSpPr/>
      </dsp:nvSpPr>
      <dsp:spPr>
        <a:xfrm rot="5400000">
          <a:off x="-153778" y="156482"/>
          <a:ext cx="1025188" cy="717631"/>
        </a:xfrm>
        <a:prstGeom prst="chevron">
          <a:avLst/>
        </a:prstGeom>
        <a:solidFill>
          <a:srgbClr val="006600"/>
        </a:solidFill>
        <a:ln w="25400" cap="flat" cmpd="sng" algn="ctr">
          <a:solidFill>
            <a:schemeClr val="accent2">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13970" rIns="13970" bIns="13970" numCol="1" spcCol="1270" anchor="ctr" anchorCtr="0">
          <a:noAutofit/>
        </a:bodyPr>
        <a:lstStyle/>
        <a:p>
          <a:pPr lvl="0" algn="ctr" defTabSz="977900">
            <a:lnSpc>
              <a:spcPct val="100000"/>
            </a:lnSpc>
            <a:spcBef>
              <a:spcPct val="0"/>
            </a:spcBef>
            <a:spcAft>
              <a:spcPct val="35000"/>
            </a:spcAft>
          </a:pPr>
          <a:r>
            <a:rPr lang="en-US" sz="2200" b="0" kern="1200" dirty="0">
              <a:solidFill>
                <a:schemeClr val="bg1"/>
              </a:solidFill>
              <a:latin typeface="Arial" panose="020B0604020202020204" pitchFamily="34" charset="0"/>
              <a:cs typeface="Arial" panose="020B0604020202020204" pitchFamily="34" charset="0"/>
            </a:rPr>
            <a:t>a</a:t>
          </a:r>
        </a:p>
      </dsp:txBody>
      <dsp:txXfrm rot="-5400000">
        <a:off x="1" y="361520"/>
        <a:ext cx="717631" cy="307557"/>
      </dsp:txXfrm>
    </dsp:sp>
    <dsp:sp modelId="{0DAB1469-03E9-4D9F-BEEA-7BAD8D0AC49F}">
      <dsp:nvSpPr>
        <dsp:cNvPr id="0" name=""/>
        <dsp:cNvSpPr/>
      </dsp:nvSpPr>
      <dsp:spPr>
        <a:xfrm rot="5400000">
          <a:off x="5130854" y="-4410518"/>
          <a:ext cx="666722" cy="9493167"/>
        </a:xfrm>
        <a:prstGeom prst="round2SameRect">
          <a:avLst/>
        </a:prstGeom>
        <a:solidFill>
          <a:schemeClr val="lt1">
            <a:alpha val="90000"/>
            <a:hueOff val="0"/>
            <a:satOff val="0"/>
            <a:lumOff val="0"/>
            <a:alphaOff val="0"/>
          </a:schemeClr>
        </a:solidFill>
        <a:ln w="25400" cap="flat" cmpd="sng" algn="ctr">
          <a:solidFill>
            <a:schemeClr val="accent2">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56464" tIns="13970" rIns="13970" bIns="13970" numCol="1" spcCol="1270" anchor="ctr" anchorCtr="0">
          <a:noAutofit/>
        </a:bodyPr>
        <a:lstStyle/>
        <a:p>
          <a:pPr marL="228600" lvl="1" indent="-228600" algn="just" defTabSz="977900">
            <a:lnSpc>
              <a:spcPct val="100000"/>
            </a:lnSpc>
            <a:spcBef>
              <a:spcPct val="0"/>
            </a:spcBef>
            <a:spcAft>
              <a:spcPct val="15000"/>
            </a:spcAft>
            <a:buChar char="••"/>
          </a:pPr>
          <a:r>
            <a:rPr lang="en-US" sz="2200" b="0" kern="1200" dirty="0" err="1">
              <a:solidFill>
                <a:srgbClr val="006600"/>
              </a:solidFill>
              <a:latin typeface="Arial" panose="020B0604020202020204" pitchFamily="34" charset="0"/>
              <a:cs typeface="Arial" panose="020B0604020202020204" pitchFamily="34" charset="0"/>
            </a:rPr>
            <a:t>Quan</a:t>
          </a:r>
          <a:r>
            <a:rPr lang="en-US" sz="2200" b="0" kern="1200" dirty="0">
              <a:solidFill>
                <a:srgbClr val="006600"/>
              </a:solidFill>
              <a:latin typeface="Arial" panose="020B0604020202020204" pitchFamily="34" charset="0"/>
              <a:cs typeface="Arial" panose="020B0604020202020204" pitchFamily="34" charset="0"/>
            </a:rPr>
            <a:t> </a:t>
          </a:r>
          <a:r>
            <a:rPr lang="en-US" sz="2200" b="0" kern="1200" dirty="0" err="1">
              <a:solidFill>
                <a:srgbClr val="006600"/>
              </a:solidFill>
              <a:latin typeface="Arial" panose="020B0604020202020204" pitchFamily="34" charset="0"/>
              <a:cs typeface="Arial" panose="020B0604020202020204" pitchFamily="34" charset="0"/>
            </a:rPr>
            <a:t>niệm</a:t>
          </a:r>
          <a:r>
            <a:rPr lang="en-US" sz="2200" b="0" kern="1200" dirty="0">
              <a:solidFill>
                <a:srgbClr val="006600"/>
              </a:solidFill>
              <a:latin typeface="Arial" panose="020B0604020202020204" pitchFamily="34" charset="0"/>
              <a:cs typeface="Arial" panose="020B0604020202020204" pitchFamily="34" charset="0"/>
            </a:rPr>
            <a:t> </a:t>
          </a:r>
          <a:r>
            <a:rPr lang="en-US" sz="2200" b="0" kern="1200" dirty="0" err="1">
              <a:solidFill>
                <a:srgbClr val="006600"/>
              </a:solidFill>
              <a:latin typeface="Arial" panose="020B0604020202020204" pitchFamily="34" charset="0"/>
              <a:cs typeface="Arial" panose="020B0604020202020204" pitchFamily="34" charset="0"/>
            </a:rPr>
            <a:t>của</a:t>
          </a:r>
          <a:r>
            <a:rPr lang="en-US" sz="2200" b="0" kern="1200" dirty="0">
              <a:solidFill>
                <a:srgbClr val="006600"/>
              </a:solidFill>
              <a:latin typeface="Arial" panose="020B0604020202020204" pitchFamily="34" charset="0"/>
              <a:cs typeface="Arial" panose="020B0604020202020204" pitchFamily="34" charset="0"/>
            </a:rPr>
            <a:t> CNDT </a:t>
          </a:r>
          <a:r>
            <a:rPr lang="en-US" sz="2200" b="0" kern="1200" dirty="0" err="1">
              <a:solidFill>
                <a:srgbClr val="006600"/>
              </a:solidFill>
              <a:latin typeface="Arial" panose="020B0604020202020204" pitchFamily="34" charset="0"/>
              <a:cs typeface="Arial" panose="020B0604020202020204" pitchFamily="34" charset="0"/>
            </a:rPr>
            <a:t>và</a:t>
          </a:r>
          <a:r>
            <a:rPr lang="en-US" sz="2200" b="0" kern="1200" dirty="0">
              <a:solidFill>
                <a:srgbClr val="006600"/>
              </a:solidFill>
              <a:latin typeface="Arial" panose="020B0604020202020204" pitchFamily="34" charset="0"/>
              <a:cs typeface="Arial" panose="020B0604020202020204" pitchFamily="34" charset="0"/>
            </a:rPr>
            <a:t> CNDV </a:t>
          </a:r>
          <a:r>
            <a:rPr lang="en-US" sz="2200" b="0" kern="1200" dirty="0" err="1">
              <a:solidFill>
                <a:srgbClr val="006600"/>
              </a:solidFill>
              <a:latin typeface="Arial" panose="020B0604020202020204" pitchFamily="34" charset="0"/>
              <a:cs typeface="Arial" panose="020B0604020202020204" pitchFamily="34" charset="0"/>
            </a:rPr>
            <a:t>trước</a:t>
          </a:r>
          <a:r>
            <a:rPr lang="en-US" sz="2200" b="0" kern="1200" dirty="0">
              <a:solidFill>
                <a:srgbClr val="006600"/>
              </a:solidFill>
              <a:latin typeface="Arial" panose="020B0604020202020204" pitchFamily="34" charset="0"/>
              <a:cs typeface="Arial" panose="020B0604020202020204" pitchFamily="34" charset="0"/>
            </a:rPr>
            <a:t> </a:t>
          </a:r>
          <a:r>
            <a:rPr lang="en-US" sz="2200" b="0" kern="1200" dirty="0" err="1">
              <a:solidFill>
                <a:srgbClr val="006600"/>
              </a:solidFill>
              <a:latin typeface="Arial" panose="020B0604020202020204" pitchFamily="34" charset="0"/>
              <a:cs typeface="Arial" panose="020B0604020202020204" pitchFamily="34" charset="0"/>
            </a:rPr>
            <a:t>C.Mác</a:t>
          </a:r>
          <a:r>
            <a:rPr lang="en-US" sz="2200" b="0" kern="1200" dirty="0">
              <a:solidFill>
                <a:srgbClr val="006600"/>
              </a:solidFill>
              <a:latin typeface="Arial" panose="020B0604020202020204" pitchFamily="34" charset="0"/>
              <a:cs typeface="Arial" panose="020B0604020202020204" pitchFamily="34" charset="0"/>
            </a:rPr>
            <a:t> </a:t>
          </a:r>
          <a:r>
            <a:rPr lang="en-US" sz="2200" b="0" kern="1200" dirty="0" err="1">
              <a:solidFill>
                <a:srgbClr val="006600"/>
              </a:solidFill>
              <a:latin typeface="Arial" panose="020B0604020202020204" pitchFamily="34" charset="0"/>
              <a:cs typeface="Arial" panose="020B0604020202020204" pitchFamily="34" charset="0"/>
            </a:rPr>
            <a:t>về</a:t>
          </a:r>
          <a:r>
            <a:rPr lang="en-US" sz="2200" b="0" kern="1200" dirty="0">
              <a:solidFill>
                <a:srgbClr val="006600"/>
              </a:solidFill>
              <a:latin typeface="Arial" panose="020B0604020202020204" pitchFamily="34" charset="0"/>
              <a:cs typeface="Arial" panose="020B0604020202020204" pitchFamily="34" charset="0"/>
            </a:rPr>
            <a:t> </a:t>
          </a:r>
          <a:r>
            <a:rPr lang="en-US" sz="2200" b="0" kern="1200" dirty="0" err="1">
              <a:solidFill>
                <a:srgbClr val="006600"/>
              </a:solidFill>
              <a:latin typeface="Arial" panose="020B0604020202020204" pitchFamily="34" charset="0"/>
              <a:cs typeface="Arial" panose="020B0604020202020204" pitchFamily="34" charset="0"/>
            </a:rPr>
            <a:t>phạm</a:t>
          </a:r>
          <a:r>
            <a:rPr lang="en-US" sz="2200" b="0" kern="1200" dirty="0">
              <a:solidFill>
                <a:srgbClr val="006600"/>
              </a:solidFill>
              <a:latin typeface="Arial" panose="020B0604020202020204" pitchFamily="34" charset="0"/>
              <a:cs typeface="Arial" panose="020B0604020202020204" pitchFamily="34" charset="0"/>
            </a:rPr>
            <a:t> </a:t>
          </a:r>
          <a:r>
            <a:rPr lang="en-US" sz="2200" b="0" kern="1200" dirty="0" err="1">
              <a:solidFill>
                <a:srgbClr val="006600"/>
              </a:solidFill>
              <a:latin typeface="Arial" panose="020B0604020202020204" pitchFamily="34" charset="0"/>
              <a:cs typeface="Arial" panose="020B0604020202020204" pitchFamily="34" charset="0"/>
            </a:rPr>
            <a:t>trù</a:t>
          </a:r>
          <a:r>
            <a:rPr lang="en-US" sz="2200" b="0" kern="1200" dirty="0">
              <a:solidFill>
                <a:srgbClr val="006600"/>
              </a:solidFill>
              <a:latin typeface="Arial" panose="020B0604020202020204" pitchFamily="34" charset="0"/>
              <a:cs typeface="Arial" panose="020B0604020202020204" pitchFamily="34" charset="0"/>
            </a:rPr>
            <a:t> </a:t>
          </a:r>
          <a:r>
            <a:rPr lang="en-US" sz="2200" b="0" kern="1200" dirty="0" err="1">
              <a:solidFill>
                <a:srgbClr val="006600"/>
              </a:solidFill>
              <a:latin typeface="Arial" panose="020B0604020202020204" pitchFamily="34" charset="0"/>
              <a:cs typeface="Arial" panose="020B0604020202020204" pitchFamily="34" charset="0"/>
            </a:rPr>
            <a:t>vật</a:t>
          </a:r>
          <a:r>
            <a:rPr lang="en-US" sz="2200" b="0" kern="1200" dirty="0">
              <a:solidFill>
                <a:srgbClr val="006600"/>
              </a:solidFill>
              <a:latin typeface="Arial" panose="020B0604020202020204" pitchFamily="34" charset="0"/>
              <a:cs typeface="Arial" panose="020B0604020202020204" pitchFamily="34" charset="0"/>
            </a:rPr>
            <a:t> </a:t>
          </a:r>
          <a:r>
            <a:rPr lang="en-US" sz="2200" b="0" kern="1200" dirty="0" err="1">
              <a:solidFill>
                <a:srgbClr val="006600"/>
              </a:solidFill>
              <a:latin typeface="Arial" panose="020B0604020202020204" pitchFamily="34" charset="0"/>
              <a:cs typeface="Arial" panose="020B0604020202020204" pitchFamily="34" charset="0"/>
            </a:rPr>
            <a:t>chất</a:t>
          </a:r>
          <a:endParaRPr lang="en-US" sz="2200" b="0" kern="1200" dirty="0">
            <a:solidFill>
              <a:srgbClr val="006600"/>
            </a:solidFill>
            <a:latin typeface="Arial" panose="020B0604020202020204" pitchFamily="34" charset="0"/>
            <a:cs typeface="Arial" panose="020B0604020202020204" pitchFamily="34" charset="0"/>
          </a:endParaRPr>
        </a:p>
      </dsp:txBody>
      <dsp:txXfrm rot="-5400000">
        <a:off x="717632" y="35251"/>
        <a:ext cx="9460620" cy="601628"/>
      </dsp:txXfrm>
    </dsp:sp>
    <dsp:sp modelId="{D2E498E5-5D32-477C-AD89-F3DFDEA2421E}">
      <dsp:nvSpPr>
        <dsp:cNvPr id="0" name=""/>
        <dsp:cNvSpPr/>
      </dsp:nvSpPr>
      <dsp:spPr>
        <a:xfrm rot="5400000">
          <a:off x="-153778" y="1063821"/>
          <a:ext cx="1025188" cy="717631"/>
        </a:xfrm>
        <a:prstGeom prst="chevron">
          <a:avLst/>
        </a:prstGeom>
        <a:solidFill>
          <a:srgbClr val="3333FF"/>
        </a:solidFill>
        <a:ln w="25400" cap="flat" cmpd="sng" algn="ctr">
          <a:solidFill>
            <a:schemeClr val="accent2">
              <a:alpha val="90000"/>
              <a:hueOff val="0"/>
              <a:satOff val="0"/>
              <a:lumOff val="0"/>
              <a:alphaOff val="-1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13970" rIns="13970" bIns="13970" numCol="1" spcCol="1270" anchor="ctr" anchorCtr="0">
          <a:noAutofit/>
        </a:bodyPr>
        <a:lstStyle/>
        <a:p>
          <a:pPr lvl="0" algn="ctr" defTabSz="977900">
            <a:lnSpc>
              <a:spcPct val="100000"/>
            </a:lnSpc>
            <a:spcBef>
              <a:spcPct val="0"/>
            </a:spcBef>
            <a:spcAft>
              <a:spcPct val="35000"/>
            </a:spcAft>
          </a:pPr>
          <a:r>
            <a:rPr lang="en-US" sz="2200" b="0" kern="1200" dirty="0">
              <a:solidFill>
                <a:schemeClr val="bg1"/>
              </a:solidFill>
              <a:latin typeface="Arial" panose="020B0604020202020204" pitchFamily="34" charset="0"/>
              <a:cs typeface="Arial" panose="020B0604020202020204" pitchFamily="34" charset="0"/>
            </a:rPr>
            <a:t>b</a:t>
          </a:r>
        </a:p>
      </dsp:txBody>
      <dsp:txXfrm rot="-5400000">
        <a:off x="1" y="1268859"/>
        <a:ext cx="717631" cy="307557"/>
      </dsp:txXfrm>
    </dsp:sp>
    <dsp:sp modelId="{66EE8A80-F4D4-4B0E-81C4-C67A772FA914}">
      <dsp:nvSpPr>
        <dsp:cNvPr id="0" name=""/>
        <dsp:cNvSpPr/>
      </dsp:nvSpPr>
      <dsp:spPr>
        <a:xfrm rot="5400000">
          <a:off x="5131029" y="-3503354"/>
          <a:ext cx="666372" cy="9493167"/>
        </a:xfrm>
        <a:prstGeom prst="round2SameRect">
          <a:avLst/>
        </a:prstGeom>
        <a:solidFill>
          <a:schemeClr val="lt1">
            <a:alpha val="90000"/>
            <a:hueOff val="0"/>
            <a:satOff val="0"/>
            <a:lumOff val="0"/>
            <a:alphaOff val="0"/>
          </a:schemeClr>
        </a:solidFill>
        <a:ln w="25400" cap="flat" cmpd="sng" algn="ctr">
          <a:solidFill>
            <a:schemeClr val="accent2">
              <a:alpha val="90000"/>
              <a:hueOff val="0"/>
              <a:satOff val="0"/>
              <a:lumOff val="0"/>
              <a:alphaOff val="-1000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56464" tIns="13970" rIns="13970" bIns="13970" numCol="1" spcCol="1270" anchor="ctr" anchorCtr="0">
          <a:noAutofit/>
        </a:bodyPr>
        <a:lstStyle/>
        <a:p>
          <a:pPr marL="228600" lvl="1" indent="-228600" algn="just" defTabSz="977900">
            <a:lnSpc>
              <a:spcPct val="100000"/>
            </a:lnSpc>
            <a:spcBef>
              <a:spcPct val="0"/>
            </a:spcBef>
            <a:spcAft>
              <a:spcPct val="15000"/>
            </a:spcAft>
            <a:buChar char="••"/>
          </a:pPr>
          <a:r>
            <a:rPr lang="en-US" sz="2200" b="0" kern="1200" dirty="0" err="1">
              <a:solidFill>
                <a:srgbClr val="0000CC"/>
              </a:solidFill>
              <a:latin typeface="Arial" panose="020B0604020202020204" pitchFamily="34" charset="0"/>
              <a:cs typeface="Arial" panose="020B0604020202020204" pitchFamily="34" charset="0"/>
            </a:rPr>
            <a:t>Cuộc</a:t>
          </a:r>
          <a:r>
            <a:rPr lang="en-US" sz="2200" b="0" kern="1200" dirty="0">
              <a:solidFill>
                <a:srgbClr val="0000CC"/>
              </a:solidFill>
              <a:latin typeface="Arial" panose="020B0604020202020204" pitchFamily="34" charset="0"/>
              <a:cs typeface="Arial" panose="020B0604020202020204" pitchFamily="34" charset="0"/>
            </a:rPr>
            <a:t> CM </a:t>
          </a:r>
          <a:r>
            <a:rPr lang="en-US" sz="2200" b="0" kern="1200" dirty="0" err="1">
              <a:solidFill>
                <a:srgbClr val="0000CC"/>
              </a:solidFill>
              <a:latin typeface="Arial" panose="020B0604020202020204" pitchFamily="34" charset="0"/>
              <a:cs typeface="Arial" panose="020B0604020202020204" pitchFamily="34" charset="0"/>
            </a:rPr>
            <a:t>trong</a:t>
          </a:r>
          <a:r>
            <a:rPr lang="en-US" sz="2200" b="0" kern="1200" dirty="0">
              <a:solidFill>
                <a:srgbClr val="0000CC"/>
              </a:solidFill>
              <a:latin typeface="Arial" panose="020B0604020202020204" pitchFamily="34" charset="0"/>
              <a:cs typeface="Arial" panose="020B0604020202020204" pitchFamily="34" charset="0"/>
            </a:rPr>
            <a:t> KHTN </a:t>
          </a:r>
          <a:r>
            <a:rPr lang="en-US" sz="2200" b="0" kern="1200" dirty="0" err="1">
              <a:solidFill>
                <a:srgbClr val="0000CC"/>
              </a:solidFill>
              <a:latin typeface="Arial" panose="020B0604020202020204" pitchFamily="34" charset="0"/>
              <a:cs typeface="Arial" panose="020B0604020202020204" pitchFamily="34" charset="0"/>
            </a:rPr>
            <a:t>cuối</a:t>
          </a:r>
          <a:r>
            <a:rPr lang="en-US" sz="2200" b="0" kern="1200" dirty="0">
              <a:solidFill>
                <a:srgbClr val="0000CC"/>
              </a:solidFill>
              <a:latin typeface="Arial" panose="020B0604020202020204" pitchFamily="34" charset="0"/>
              <a:cs typeface="Arial" panose="020B0604020202020204" pitchFamily="34" charset="0"/>
            </a:rPr>
            <a:t> TKXIX </a:t>
          </a:r>
          <a:r>
            <a:rPr lang="en-US" sz="2200" b="0" kern="1200" dirty="0" err="1">
              <a:solidFill>
                <a:srgbClr val="0000CC"/>
              </a:solidFill>
              <a:latin typeface="Arial" panose="020B0604020202020204" pitchFamily="34" charset="0"/>
              <a:cs typeface="Arial" panose="020B0604020202020204" pitchFamily="34" charset="0"/>
            </a:rPr>
            <a:t>đầu</a:t>
          </a:r>
          <a:r>
            <a:rPr lang="en-US" sz="2200" b="0" kern="1200" dirty="0">
              <a:solidFill>
                <a:srgbClr val="0000CC"/>
              </a:solidFill>
              <a:latin typeface="Arial" panose="020B0604020202020204" pitchFamily="34" charset="0"/>
              <a:cs typeface="Arial" panose="020B0604020202020204" pitchFamily="34" charset="0"/>
            </a:rPr>
            <a:t> TKXX </a:t>
          </a:r>
          <a:r>
            <a:rPr lang="en-US" sz="2200" b="0" kern="1200" dirty="0" err="1">
              <a:solidFill>
                <a:srgbClr val="0000CC"/>
              </a:solidFill>
              <a:latin typeface="Arial" panose="020B0604020202020204" pitchFamily="34" charset="0"/>
              <a:cs typeface="Arial" panose="020B0604020202020204" pitchFamily="34" charset="0"/>
            </a:rPr>
            <a:t>và</a:t>
          </a:r>
          <a:r>
            <a:rPr lang="en-US" sz="2200" b="0" kern="1200" dirty="0">
              <a:solidFill>
                <a:srgbClr val="0000CC"/>
              </a:solidFill>
              <a:latin typeface="Arial" panose="020B0604020202020204" pitchFamily="34" charset="0"/>
              <a:cs typeface="Arial" panose="020B0604020202020204" pitchFamily="34" charset="0"/>
            </a:rPr>
            <a:t> </a:t>
          </a:r>
          <a:r>
            <a:rPr lang="en-US" sz="2200" b="0" kern="1200" dirty="0" err="1">
              <a:solidFill>
                <a:srgbClr val="0000CC"/>
              </a:solidFill>
              <a:latin typeface="Arial" panose="020B0604020202020204" pitchFamily="34" charset="0"/>
              <a:cs typeface="Arial" panose="020B0604020202020204" pitchFamily="34" charset="0"/>
            </a:rPr>
            <a:t>sự</a:t>
          </a:r>
          <a:r>
            <a:rPr lang="en-US" sz="2200" b="0" kern="1200" dirty="0">
              <a:solidFill>
                <a:srgbClr val="0000CC"/>
              </a:solidFill>
              <a:latin typeface="Arial" panose="020B0604020202020204" pitchFamily="34" charset="0"/>
              <a:cs typeface="Arial" panose="020B0604020202020204" pitchFamily="34" charset="0"/>
            </a:rPr>
            <a:t> </a:t>
          </a:r>
          <a:r>
            <a:rPr lang="en-US" sz="2200" b="0" kern="1200" dirty="0" err="1">
              <a:solidFill>
                <a:srgbClr val="0000CC"/>
              </a:solidFill>
              <a:latin typeface="Arial" panose="020B0604020202020204" pitchFamily="34" charset="0"/>
              <a:cs typeface="Arial" panose="020B0604020202020204" pitchFamily="34" charset="0"/>
            </a:rPr>
            <a:t>phá</a:t>
          </a:r>
          <a:r>
            <a:rPr lang="en-US" sz="2200" b="0" kern="1200" dirty="0">
              <a:solidFill>
                <a:srgbClr val="0000CC"/>
              </a:solidFill>
              <a:latin typeface="Arial" panose="020B0604020202020204" pitchFamily="34" charset="0"/>
              <a:cs typeface="Arial" panose="020B0604020202020204" pitchFamily="34" charset="0"/>
            </a:rPr>
            <a:t> </a:t>
          </a:r>
          <a:r>
            <a:rPr lang="en-US" sz="2200" b="0" kern="1200" dirty="0" err="1">
              <a:solidFill>
                <a:srgbClr val="0000CC"/>
              </a:solidFill>
              <a:latin typeface="Arial" panose="020B0604020202020204" pitchFamily="34" charset="0"/>
              <a:cs typeface="Arial" panose="020B0604020202020204" pitchFamily="34" charset="0"/>
            </a:rPr>
            <a:t>sản</a:t>
          </a:r>
          <a:r>
            <a:rPr lang="en-US" sz="2200" b="0" kern="1200" dirty="0">
              <a:solidFill>
                <a:srgbClr val="0000CC"/>
              </a:solidFill>
              <a:latin typeface="Arial" panose="020B0604020202020204" pitchFamily="34" charset="0"/>
              <a:cs typeface="Arial" panose="020B0604020202020204" pitchFamily="34" charset="0"/>
            </a:rPr>
            <a:t> </a:t>
          </a:r>
          <a:r>
            <a:rPr lang="en-US" sz="2200" b="0" kern="1200" dirty="0" err="1">
              <a:solidFill>
                <a:srgbClr val="0000CC"/>
              </a:solidFill>
              <a:latin typeface="Arial" panose="020B0604020202020204" pitchFamily="34" charset="0"/>
              <a:cs typeface="Arial" panose="020B0604020202020204" pitchFamily="34" charset="0"/>
            </a:rPr>
            <a:t>của</a:t>
          </a:r>
          <a:r>
            <a:rPr lang="en-US" sz="2200" b="0" kern="1200" dirty="0">
              <a:solidFill>
                <a:srgbClr val="0000CC"/>
              </a:solidFill>
              <a:latin typeface="Arial" panose="020B0604020202020204" pitchFamily="34" charset="0"/>
              <a:cs typeface="Arial" panose="020B0604020202020204" pitchFamily="34" charset="0"/>
            </a:rPr>
            <a:t> </a:t>
          </a:r>
          <a:r>
            <a:rPr lang="en-US" sz="2200" b="0" kern="1200" dirty="0" err="1">
              <a:solidFill>
                <a:srgbClr val="0000CC"/>
              </a:solidFill>
              <a:latin typeface="Arial" panose="020B0604020202020204" pitchFamily="34" charset="0"/>
              <a:cs typeface="Arial" panose="020B0604020202020204" pitchFamily="34" charset="0"/>
            </a:rPr>
            <a:t>các</a:t>
          </a:r>
          <a:r>
            <a:rPr lang="en-US" sz="2200" b="0" kern="1200" dirty="0">
              <a:solidFill>
                <a:srgbClr val="0000CC"/>
              </a:solidFill>
              <a:latin typeface="Arial" panose="020B0604020202020204" pitchFamily="34" charset="0"/>
              <a:cs typeface="Arial" panose="020B0604020202020204" pitchFamily="34" charset="0"/>
            </a:rPr>
            <a:t> </a:t>
          </a:r>
          <a:r>
            <a:rPr lang="en-US" sz="2200" b="0" kern="1200" dirty="0" err="1">
              <a:solidFill>
                <a:srgbClr val="0000CC"/>
              </a:solidFill>
              <a:latin typeface="Arial" panose="020B0604020202020204" pitchFamily="34" charset="0"/>
              <a:cs typeface="Arial" panose="020B0604020202020204" pitchFamily="34" charset="0"/>
            </a:rPr>
            <a:t>quan</a:t>
          </a:r>
          <a:r>
            <a:rPr lang="en-US" sz="2200" b="0" kern="1200" dirty="0">
              <a:solidFill>
                <a:srgbClr val="0000CC"/>
              </a:solidFill>
              <a:latin typeface="Arial" panose="020B0604020202020204" pitchFamily="34" charset="0"/>
              <a:cs typeface="Arial" panose="020B0604020202020204" pitchFamily="34" charset="0"/>
            </a:rPr>
            <a:t> </a:t>
          </a:r>
          <a:r>
            <a:rPr lang="en-US" sz="2200" b="0" kern="1200" dirty="0" err="1">
              <a:solidFill>
                <a:srgbClr val="0000CC"/>
              </a:solidFill>
              <a:latin typeface="Arial" panose="020B0604020202020204" pitchFamily="34" charset="0"/>
              <a:cs typeface="Arial" panose="020B0604020202020204" pitchFamily="34" charset="0"/>
            </a:rPr>
            <a:t>điểm</a:t>
          </a:r>
          <a:r>
            <a:rPr lang="en-US" sz="2200" b="0" kern="1200" dirty="0">
              <a:solidFill>
                <a:srgbClr val="0000CC"/>
              </a:solidFill>
              <a:latin typeface="Arial" panose="020B0604020202020204" pitchFamily="34" charset="0"/>
              <a:cs typeface="Arial" panose="020B0604020202020204" pitchFamily="34" charset="0"/>
            </a:rPr>
            <a:t> DVSH </a:t>
          </a:r>
          <a:r>
            <a:rPr lang="en-US" sz="2200" b="0" kern="1200" dirty="0" err="1">
              <a:solidFill>
                <a:srgbClr val="0000CC"/>
              </a:solidFill>
              <a:latin typeface="Arial" panose="020B0604020202020204" pitchFamily="34" charset="0"/>
              <a:cs typeface="Arial" panose="020B0604020202020204" pitchFamily="34" charset="0"/>
            </a:rPr>
            <a:t>về</a:t>
          </a:r>
          <a:r>
            <a:rPr lang="en-US" sz="2200" b="0" kern="1200" dirty="0">
              <a:solidFill>
                <a:srgbClr val="0000CC"/>
              </a:solidFill>
              <a:latin typeface="Arial" panose="020B0604020202020204" pitchFamily="34" charset="0"/>
              <a:cs typeface="Arial" panose="020B0604020202020204" pitchFamily="34" charset="0"/>
            </a:rPr>
            <a:t> </a:t>
          </a:r>
          <a:r>
            <a:rPr lang="en-US" sz="2200" b="0" kern="1200" dirty="0" err="1">
              <a:solidFill>
                <a:srgbClr val="0000CC"/>
              </a:solidFill>
              <a:latin typeface="Arial" panose="020B0604020202020204" pitchFamily="34" charset="0"/>
              <a:cs typeface="Arial" panose="020B0604020202020204" pitchFamily="34" charset="0"/>
            </a:rPr>
            <a:t>vật</a:t>
          </a:r>
          <a:r>
            <a:rPr lang="en-US" sz="2200" b="0" kern="1200" dirty="0">
              <a:solidFill>
                <a:srgbClr val="0000CC"/>
              </a:solidFill>
              <a:latin typeface="Arial" panose="020B0604020202020204" pitchFamily="34" charset="0"/>
              <a:cs typeface="Arial" panose="020B0604020202020204" pitchFamily="34" charset="0"/>
            </a:rPr>
            <a:t> </a:t>
          </a:r>
          <a:r>
            <a:rPr lang="en-US" sz="2200" b="0" kern="1200" dirty="0" err="1">
              <a:solidFill>
                <a:srgbClr val="0000CC"/>
              </a:solidFill>
              <a:latin typeface="Arial" panose="020B0604020202020204" pitchFamily="34" charset="0"/>
              <a:cs typeface="Arial" panose="020B0604020202020204" pitchFamily="34" charset="0"/>
            </a:rPr>
            <a:t>chất</a:t>
          </a:r>
          <a:endParaRPr lang="en-US" sz="2200" b="0" kern="1200" dirty="0">
            <a:solidFill>
              <a:srgbClr val="0000CC"/>
            </a:solidFill>
            <a:latin typeface="Arial" panose="020B0604020202020204" pitchFamily="34" charset="0"/>
            <a:cs typeface="Arial" panose="020B0604020202020204" pitchFamily="34" charset="0"/>
          </a:endParaRPr>
        </a:p>
      </dsp:txBody>
      <dsp:txXfrm rot="-5400000">
        <a:off x="717632" y="942573"/>
        <a:ext cx="9460637" cy="601312"/>
      </dsp:txXfrm>
    </dsp:sp>
    <dsp:sp modelId="{D0A976F6-7E08-4F35-87C1-B13E36AF9C4D}">
      <dsp:nvSpPr>
        <dsp:cNvPr id="0" name=""/>
        <dsp:cNvSpPr/>
      </dsp:nvSpPr>
      <dsp:spPr>
        <a:xfrm rot="5400000">
          <a:off x="-153778" y="1971160"/>
          <a:ext cx="1025188" cy="717631"/>
        </a:xfrm>
        <a:prstGeom prst="chevron">
          <a:avLst/>
        </a:prstGeom>
        <a:solidFill>
          <a:srgbClr val="FF6600"/>
        </a:solidFill>
        <a:ln w="25400" cap="flat" cmpd="sng" algn="ctr">
          <a:solidFill>
            <a:schemeClr val="accent2">
              <a:alpha val="90000"/>
              <a:hueOff val="0"/>
              <a:satOff val="0"/>
              <a:lumOff val="0"/>
              <a:alphaOff val="-2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13970" rIns="13970" bIns="13970" numCol="1" spcCol="1270" anchor="ctr" anchorCtr="0">
          <a:noAutofit/>
        </a:bodyPr>
        <a:lstStyle/>
        <a:p>
          <a:pPr lvl="0" algn="ctr" defTabSz="977900">
            <a:lnSpc>
              <a:spcPct val="100000"/>
            </a:lnSpc>
            <a:spcBef>
              <a:spcPct val="0"/>
            </a:spcBef>
            <a:spcAft>
              <a:spcPct val="35000"/>
            </a:spcAft>
          </a:pPr>
          <a:r>
            <a:rPr lang="en-US" sz="2200" b="0" kern="1200" dirty="0">
              <a:solidFill>
                <a:schemeClr val="bg1"/>
              </a:solidFill>
              <a:latin typeface="Arial" panose="020B0604020202020204" pitchFamily="34" charset="0"/>
              <a:cs typeface="Arial" panose="020B0604020202020204" pitchFamily="34" charset="0"/>
            </a:rPr>
            <a:t>c</a:t>
          </a:r>
        </a:p>
      </dsp:txBody>
      <dsp:txXfrm rot="-5400000">
        <a:off x="1" y="2176198"/>
        <a:ext cx="717631" cy="307557"/>
      </dsp:txXfrm>
    </dsp:sp>
    <dsp:sp modelId="{4B2AED02-D5BC-40AD-B501-D2D53907E6A6}">
      <dsp:nvSpPr>
        <dsp:cNvPr id="0" name=""/>
        <dsp:cNvSpPr/>
      </dsp:nvSpPr>
      <dsp:spPr>
        <a:xfrm rot="5400000">
          <a:off x="5131029" y="-2596015"/>
          <a:ext cx="666372" cy="9493167"/>
        </a:xfrm>
        <a:prstGeom prst="round2SameRect">
          <a:avLst/>
        </a:prstGeom>
        <a:solidFill>
          <a:schemeClr val="lt1">
            <a:alpha val="90000"/>
            <a:hueOff val="0"/>
            <a:satOff val="0"/>
            <a:lumOff val="0"/>
            <a:alphaOff val="0"/>
          </a:schemeClr>
        </a:solidFill>
        <a:ln w="25400" cap="flat" cmpd="sng" algn="ctr">
          <a:solidFill>
            <a:schemeClr val="accent2">
              <a:alpha val="90000"/>
              <a:hueOff val="0"/>
              <a:satOff val="0"/>
              <a:lumOff val="0"/>
              <a:alphaOff val="-2000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56464" tIns="13970" rIns="13970" bIns="13970" numCol="1" spcCol="1270" anchor="ctr" anchorCtr="0">
          <a:noAutofit/>
        </a:bodyPr>
        <a:lstStyle/>
        <a:p>
          <a:pPr marL="228600" lvl="1" indent="-228600" algn="just" defTabSz="977900">
            <a:lnSpc>
              <a:spcPct val="100000"/>
            </a:lnSpc>
            <a:spcBef>
              <a:spcPct val="0"/>
            </a:spcBef>
            <a:spcAft>
              <a:spcPct val="15000"/>
            </a:spcAft>
            <a:buChar char="••"/>
          </a:pPr>
          <a:r>
            <a:rPr lang="en-US" sz="2200" b="0" kern="1200" dirty="0">
              <a:solidFill>
                <a:srgbClr val="FF5050"/>
              </a:solidFill>
              <a:latin typeface="Arial" panose="020B0604020202020204" pitchFamily="34" charset="0"/>
              <a:cs typeface="Arial" panose="020B0604020202020204" pitchFamily="34" charset="0"/>
            </a:rPr>
            <a:t>Quan </a:t>
          </a:r>
          <a:r>
            <a:rPr lang="en-US" sz="2200" b="0" kern="1200" dirty="0" err="1">
              <a:solidFill>
                <a:srgbClr val="FF5050"/>
              </a:solidFill>
              <a:latin typeface="Arial" panose="020B0604020202020204" pitchFamily="34" charset="0"/>
              <a:cs typeface="Arial" panose="020B0604020202020204" pitchFamily="34" charset="0"/>
            </a:rPr>
            <a:t>niệm</a:t>
          </a:r>
          <a:r>
            <a:rPr lang="en-US" sz="2200" b="0" kern="1200" dirty="0">
              <a:solidFill>
                <a:srgbClr val="FF5050"/>
              </a:solidFill>
              <a:latin typeface="Arial" panose="020B0604020202020204" pitchFamily="34" charset="0"/>
              <a:cs typeface="Arial" panose="020B0604020202020204" pitchFamily="34" charset="0"/>
            </a:rPr>
            <a:t> </a:t>
          </a:r>
          <a:r>
            <a:rPr lang="en-US" sz="2200" b="0" kern="1200" dirty="0" err="1">
              <a:solidFill>
                <a:srgbClr val="FF5050"/>
              </a:solidFill>
              <a:latin typeface="Arial" panose="020B0604020202020204" pitchFamily="34" charset="0"/>
              <a:cs typeface="Arial" panose="020B0604020202020204" pitchFamily="34" charset="0"/>
            </a:rPr>
            <a:t>của</a:t>
          </a:r>
          <a:r>
            <a:rPr lang="en-US" sz="2200" b="0" kern="1200" dirty="0">
              <a:solidFill>
                <a:srgbClr val="FF5050"/>
              </a:solidFill>
              <a:latin typeface="Arial" panose="020B0604020202020204" pitchFamily="34" charset="0"/>
              <a:cs typeface="Arial" panose="020B0604020202020204" pitchFamily="34" charset="0"/>
            </a:rPr>
            <a:t> </a:t>
          </a:r>
          <a:r>
            <a:rPr lang="en-US" sz="2200" b="0" kern="1200" dirty="0" err="1">
              <a:solidFill>
                <a:srgbClr val="FF5050"/>
              </a:solidFill>
              <a:latin typeface="Arial" panose="020B0604020202020204" pitchFamily="34" charset="0"/>
              <a:cs typeface="Arial" panose="020B0604020202020204" pitchFamily="34" charset="0"/>
            </a:rPr>
            <a:t>triết</a:t>
          </a:r>
          <a:r>
            <a:rPr lang="en-US" sz="2200" b="0" kern="1200" dirty="0">
              <a:solidFill>
                <a:srgbClr val="FF5050"/>
              </a:solidFill>
              <a:latin typeface="Arial" panose="020B0604020202020204" pitchFamily="34" charset="0"/>
              <a:cs typeface="Arial" panose="020B0604020202020204" pitchFamily="34" charset="0"/>
            </a:rPr>
            <a:t> </a:t>
          </a:r>
          <a:r>
            <a:rPr lang="en-US" sz="2200" b="0" kern="1200" dirty="0" err="1">
              <a:solidFill>
                <a:srgbClr val="FF5050"/>
              </a:solidFill>
              <a:latin typeface="Arial" panose="020B0604020202020204" pitchFamily="34" charset="0"/>
              <a:cs typeface="Arial" panose="020B0604020202020204" pitchFamily="34" charset="0"/>
            </a:rPr>
            <a:t>học</a:t>
          </a:r>
          <a:r>
            <a:rPr lang="en-US" sz="2200" b="0" kern="1200" dirty="0">
              <a:solidFill>
                <a:srgbClr val="FF5050"/>
              </a:solidFill>
              <a:latin typeface="Arial" panose="020B0604020202020204" pitchFamily="34" charset="0"/>
              <a:cs typeface="Arial" panose="020B0604020202020204" pitchFamily="34" charset="0"/>
            </a:rPr>
            <a:t> </a:t>
          </a:r>
          <a:r>
            <a:rPr lang="en-US" sz="2200" b="0" kern="1200" dirty="0" err="1">
              <a:solidFill>
                <a:srgbClr val="FF5050"/>
              </a:solidFill>
              <a:latin typeface="Arial" panose="020B0604020202020204" pitchFamily="34" charset="0"/>
              <a:cs typeface="Arial" panose="020B0604020202020204" pitchFamily="34" charset="0"/>
            </a:rPr>
            <a:t>Mác</a:t>
          </a:r>
          <a:r>
            <a:rPr lang="en-US" sz="2200" b="0" kern="1200" dirty="0">
              <a:solidFill>
                <a:srgbClr val="FF5050"/>
              </a:solidFill>
              <a:latin typeface="Arial" panose="020B0604020202020204" pitchFamily="34" charset="0"/>
              <a:cs typeface="Arial" panose="020B0604020202020204" pitchFamily="34" charset="0"/>
            </a:rPr>
            <a:t> - </a:t>
          </a:r>
          <a:r>
            <a:rPr lang="en-US" sz="2200" b="0" kern="1200" dirty="0" err="1">
              <a:solidFill>
                <a:srgbClr val="FF5050"/>
              </a:solidFill>
              <a:latin typeface="Arial" panose="020B0604020202020204" pitchFamily="34" charset="0"/>
              <a:cs typeface="Arial" panose="020B0604020202020204" pitchFamily="34" charset="0"/>
            </a:rPr>
            <a:t>Lênin</a:t>
          </a:r>
          <a:r>
            <a:rPr lang="en-US" sz="2200" b="0" kern="1200" dirty="0">
              <a:solidFill>
                <a:srgbClr val="FF5050"/>
              </a:solidFill>
              <a:latin typeface="Arial" panose="020B0604020202020204" pitchFamily="34" charset="0"/>
              <a:cs typeface="Arial" panose="020B0604020202020204" pitchFamily="34" charset="0"/>
            </a:rPr>
            <a:t> </a:t>
          </a:r>
          <a:r>
            <a:rPr lang="en-US" sz="2200" b="0" kern="1200" dirty="0" err="1">
              <a:solidFill>
                <a:srgbClr val="FF5050"/>
              </a:solidFill>
              <a:latin typeface="Arial" panose="020B0604020202020204" pitchFamily="34" charset="0"/>
              <a:cs typeface="Arial" panose="020B0604020202020204" pitchFamily="34" charset="0"/>
            </a:rPr>
            <a:t>về</a:t>
          </a:r>
          <a:r>
            <a:rPr lang="en-US" sz="2200" b="0" kern="1200" dirty="0">
              <a:solidFill>
                <a:srgbClr val="FF5050"/>
              </a:solidFill>
              <a:latin typeface="Arial" panose="020B0604020202020204" pitchFamily="34" charset="0"/>
              <a:cs typeface="Arial" panose="020B0604020202020204" pitchFamily="34" charset="0"/>
            </a:rPr>
            <a:t> </a:t>
          </a:r>
          <a:r>
            <a:rPr lang="en-US" sz="2200" b="0" kern="1200" dirty="0" err="1">
              <a:solidFill>
                <a:srgbClr val="FF5050"/>
              </a:solidFill>
              <a:latin typeface="Arial" panose="020B0604020202020204" pitchFamily="34" charset="0"/>
              <a:cs typeface="Arial" panose="020B0604020202020204" pitchFamily="34" charset="0"/>
            </a:rPr>
            <a:t>vật</a:t>
          </a:r>
          <a:r>
            <a:rPr lang="en-US" sz="2200" b="0" kern="1200" dirty="0">
              <a:solidFill>
                <a:srgbClr val="FF5050"/>
              </a:solidFill>
              <a:latin typeface="Arial" panose="020B0604020202020204" pitchFamily="34" charset="0"/>
              <a:cs typeface="Arial" panose="020B0604020202020204" pitchFamily="34" charset="0"/>
            </a:rPr>
            <a:t> </a:t>
          </a:r>
          <a:r>
            <a:rPr lang="en-US" sz="2200" b="0" kern="1200" dirty="0" err="1">
              <a:solidFill>
                <a:srgbClr val="FF5050"/>
              </a:solidFill>
              <a:latin typeface="Arial" panose="020B0604020202020204" pitchFamily="34" charset="0"/>
              <a:cs typeface="Arial" panose="020B0604020202020204" pitchFamily="34" charset="0"/>
            </a:rPr>
            <a:t>chất</a:t>
          </a:r>
          <a:endParaRPr lang="en-US" sz="2200" b="0" kern="1200" dirty="0">
            <a:solidFill>
              <a:srgbClr val="FF5050"/>
            </a:solidFill>
            <a:latin typeface="Arial" panose="020B0604020202020204" pitchFamily="34" charset="0"/>
            <a:cs typeface="Arial" panose="020B0604020202020204" pitchFamily="34" charset="0"/>
          </a:endParaRPr>
        </a:p>
      </dsp:txBody>
      <dsp:txXfrm rot="-5400000">
        <a:off x="717632" y="1849912"/>
        <a:ext cx="9460637" cy="601312"/>
      </dsp:txXfrm>
    </dsp:sp>
    <dsp:sp modelId="{AFC4631B-6313-4AB7-8A2F-0D66BA62D014}">
      <dsp:nvSpPr>
        <dsp:cNvPr id="0" name=""/>
        <dsp:cNvSpPr/>
      </dsp:nvSpPr>
      <dsp:spPr>
        <a:xfrm rot="5400000">
          <a:off x="-153778" y="2878499"/>
          <a:ext cx="1025188" cy="717631"/>
        </a:xfrm>
        <a:prstGeom prst="chevron">
          <a:avLst/>
        </a:prstGeom>
        <a:solidFill>
          <a:srgbClr val="7030A0"/>
        </a:solidFill>
        <a:ln w="25400" cap="flat" cmpd="sng" algn="ctr">
          <a:solidFill>
            <a:schemeClr val="accent2">
              <a:alpha val="90000"/>
              <a:hueOff val="0"/>
              <a:satOff val="0"/>
              <a:lumOff val="0"/>
              <a:alphaOff val="-3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13970" rIns="13970" bIns="13970" numCol="1" spcCol="1270" anchor="ctr" anchorCtr="0">
          <a:noAutofit/>
        </a:bodyPr>
        <a:lstStyle/>
        <a:p>
          <a:pPr lvl="0" algn="ctr" defTabSz="977900">
            <a:lnSpc>
              <a:spcPct val="100000"/>
            </a:lnSpc>
            <a:spcBef>
              <a:spcPct val="0"/>
            </a:spcBef>
            <a:spcAft>
              <a:spcPct val="35000"/>
            </a:spcAft>
          </a:pPr>
          <a:r>
            <a:rPr lang="en-US" sz="2200" b="0" kern="1200" dirty="0">
              <a:solidFill>
                <a:schemeClr val="bg1"/>
              </a:solidFill>
              <a:latin typeface="Arial" panose="020B0604020202020204" pitchFamily="34" charset="0"/>
              <a:cs typeface="Arial" panose="020B0604020202020204" pitchFamily="34" charset="0"/>
            </a:rPr>
            <a:t>d</a:t>
          </a:r>
        </a:p>
      </dsp:txBody>
      <dsp:txXfrm rot="-5400000">
        <a:off x="1" y="3083537"/>
        <a:ext cx="717631" cy="307557"/>
      </dsp:txXfrm>
    </dsp:sp>
    <dsp:sp modelId="{794ED453-5941-44C1-8F8A-5BB5B6875D3A}">
      <dsp:nvSpPr>
        <dsp:cNvPr id="0" name=""/>
        <dsp:cNvSpPr/>
      </dsp:nvSpPr>
      <dsp:spPr>
        <a:xfrm rot="5400000">
          <a:off x="5131029" y="-1726213"/>
          <a:ext cx="666372" cy="9493167"/>
        </a:xfrm>
        <a:prstGeom prst="round2SameRect">
          <a:avLst/>
        </a:prstGeom>
        <a:solidFill>
          <a:schemeClr val="lt1">
            <a:alpha val="90000"/>
            <a:hueOff val="0"/>
            <a:satOff val="0"/>
            <a:lumOff val="0"/>
            <a:alphaOff val="0"/>
          </a:schemeClr>
        </a:solidFill>
        <a:ln w="25400" cap="flat" cmpd="sng" algn="ctr">
          <a:solidFill>
            <a:schemeClr val="accent2">
              <a:alpha val="90000"/>
              <a:hueOff val="0"/>
              <a:satOff val="0"/>
              <a:lumOff val="0"/>
              <a:alphaOff val="-3000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56464" tIns="13970" rIns="13970" bIns="13970" numCol="1" spcCol="1270" anchor="ctr" anchorCtr="0">
          <a:noAutofit/>
        </a:bodyPr>
        <a:lstStyle/>
        <a:p>
          <a:pPr marL="228600" lvl="1" indent="-228600" algn="just" defTabSz="977900">
            <a:lnSpc>
              <a:spcPct val="100000"/>
            </a:lnSpc>
            <a:spcBef>
              <a:spcPct val="0"/>
            </a:spcBef>
            <a:spcAft>
              <a:spcPct val="15000"/>
            </a:spcAft>
            <a:buChar char="••"/>
          </a:pPr>
          <a:r>
            <a:rPr lang="en-US" sz="2200" b="0" kern="1200" dirty="0" err="1">
              <a:solidFill>
                <a:srgbClr val="660066"/>
              </a:solidFill>
              <a:latin typeface="Arial" panose="020B0604020202020204" pitchFamily="34" charset="0"/>
              <a:cs typeface="Arial" panose="020B0604020202020204" pitchFamily="34" charset="0"/>
            </a:rPr>
            <a:t>Phương</a:t>
          </a:r>
          <a:r>
            <a:rPr lang="en-US" sz="2200" b="0" kern="1200" dirty="0">
              <a:solidFill>
                <a:srgbClr val="660066"/>
              </a:solidFill>
              <a:latin typeface="Arial" panose="020B0604020202020204" pitchFamily="34" charset="0"/>
              <a:cs typeface="Arial" panose="020B0604020202020204" pitchFamily="34" charset="0"/>
            </a:rPr>
            <a:t> </a:t>
          </a:r>
          <a:r>
            <a:rPr lang="en-US" sz="2200" b="0" kern="1200" dirty="0" err="1">
              <a:solidFill>
                <a:srgbClr val="660066"/>
              </a:solidFill>
              <a:latin typeface="Arial" panose="020B0604020202020204" pitchFamily="34" charset="0"/>
              <a:cs typeface="Arial" panose="020B0604020202020204" pitchFamily="34" charset="0"/>
            </a:rPr>
            <a:t>thức</a:t>
          </a:r>
          <a:r>
            <a:rPr lang="en-US" sz="2200" b="0" kern="1200" dirty="0">
              <a:solidFill>
                <a:srgbClr val="660066"/>
              </a:solidFill>
              <a:latin typeface="Arial" panose="020B0604020202020204" pitchFamily="34" charset="0"/>
              <a:cs typeface="Arial" panose="020B0604020202020204" pitchFamily="34" charset="0"/>
            </a:rPr>
            <a:t> </a:t>
          </a:r>
          <a:r>
            <a:rPr lang="en-US" sz="2200" b="0" kern="1200" dirty="0" err="1">
              <a:solidFill>
                <a:srgbClr val="660066"/>
              </a:solidFill>
              <a:latin typeface="Arial" panose="020B0604020202020204" pitchFamily="34" charset="0"/>
              <a:cs typeface="Arial" panose="020B0604020202020204" pitchFamily="34" charset="0"/>
            </a:rPr>
            <a:t>tồn</a:t>
          </a:r>
          <a:r>
            <a:rPr lang="en-US" sz="2200" b="0" kern="1200" dirty="0">
              <a:solidFill>
                <a:srgbClr val="660066"/>
              </a:solidFill>
              <a:latin typeface="Arial" panose="020B0604020202020204" pitchFamily="34" charset="0"/>
              <a:cs typeface="Arial" panose="020B0604020202020204" pitchFamily="34" charset="0"/>
            </a:rPr>
            <a:t> </a:t>
          </a:r>
          <a:r>
            <a:rPr lang="en-US" sz="2200" b="0" kern="1200" dirty="0" err="1">
              <a:solidFill>
                <a:srgbClr val="660066"/>
              </a:solidFill>
              <a:latin typeface="Arial" panose="020B0604020202020204" pitchFamily="34" charset="0"/>
              <a:cs typeface="Arial" panose="020B0604020202020204" pitchFamily="34" charset="0"/>
            </a:rPr>
            <a:t>tại</a:t>
          </a:r>
          <a:r>
            <a:rPr lang="en-US" sz="2200" b="0" kern="1200" dirty="0">
              <a:solidFill>
                <a:srgbClr val="660066"/>
              </a:solidFill>
              <a:latin typeface="Arial" panose="020B0604020202020204" pitchFamily="34" charset="0"/>
              <a:cs typeface="Arial" panose="020B0604020202020204" pitchFamily="34" charset="0"/>
            </a:rPr>
            <a:t> </a:t>
          </a:r>
          <a:r>
            <a:rPr lang="en-US" sz="2200" b="0" kern="1200" dirty="0" err="1">
              <a:solidFill>
                <a:srgbClr val="660066"/>
              </a:solidFill>
              <a:latin typeface="Arial" panose="020B0604020202020204" pitchFamily="34" charset="0"/>
              <a:cs typeface="Arial" panose="020B0604020202020204" pitchFamily="34" charset="0"/>
            </a:rPr>
            <a:t>của</a:t>
          </a:r>
          <a:r>
            <a:rPr lang="en-US" sz="2200" b="0" kern="1200" dirty="0">
              <a:solidFill>
                <a:srgbClr val="660066"/>
              </a:solidFill>
              <a:latin typeface="Arial" panose="020B0604020202020204" pitchFamily="34" charset="0"/>
              <a:cs typeface="Arial" panose="020B0604020202020204" pitchFamily="34" charset="0"/>
            </a:rPr>
            <a:t> </a:t>
          </a:r>
          <a:r>
            <a:rPr lang="en-US" sz="2200" b="0" kern="1200" dirty="0" err="1">
              <a:solidFill>
                <a:srgbClr val="660066"/>
              </a:solidFill>
              <a:latin typeface="Arial" panose="020B0604020202020204" pitchFamily="34" charset="0"/>
              <a:cs typeface="Arial" panose="020B0604020202020204" pitchFamily="34" charset="0"/>
            </a:rPr>
            <a:t>vật</a:t>
          </a:r>
          <a:r>
            <a:rPr lang="en-US" sz="2200" b="0" kern="1200" dirty="0">
              <a:solidFill>
                <a:srgbClr val="660066"/>
              </a:solidFill>
              <a:latin typeface="Arial" panose="020B0604020202020204" pitchFamily="34" charset="0"/>
              <a:cs typeface="Arial" panose="020B0604020202020204" pitchFamily="34" charset="0"/>
            </a:rPr>
            <a:t> </a:t>
          </a:r>
          <a:r>
            <a:rPr lang="en-US" sz="2200" b="0" kern="1200" dirty="0" err="1">
              <a:solidFill>
                <a:srgbClr val="660066"/>
              </a:solidFill>
              <a:latin typeface="Arial" panose="020B0604020202020204" pitchFamily="34" charset="0"/>
              <a:cs typeface="Arial" panose="020B0604020202020204" pitchFamily="34" charset="0"/>
            </a:rPr>
            <a:t>chất</a:t>
          </a:r>
          <a:endParaRPr lang="en-US" sz="2200" b="0" kern="1200" dirty="0">
            <a:solidFill>
              <a:srgbClr val="660066"/>
            </a:solidFill>
            <a:latin typeface="Arial" panose="020B0604020202020204" pitchFamily="34" charset="0"/>
            <a:cs typeface="Arial" panose="020B0604020202020204" pitchFamily="34" charset="0"/>
          </a:endParaRPr>
        </a:p>
      </dsp:txBody>
      <dsp:txXfrm rot="-5400000">
        <a:off x="717632" y="2719714"/>
        <a:ext cx="9460637" cy="601312"/>
      </dsp:txXfrm>
    </dsp:sp>
    <dsp:sp modelId="{7669F1D9-1D59-42C1-B748-C9E1209DCB2A}">
      <dsp:nvSpPr>
        <dsp:cNvPr id="0" name=""/>
        <dsp:cNvSpPr/>
      </dsp:nvSpPr>
      <dsp:spPr>
        <a:xfrm rot="5400000">
          <a:off x="-153778" y="3788541"/>
          <a:ext cx="1025188" cy="717631"/>
        </a:xfrm>
        <a:prstGeom prst="chevron">
          <a:avLst/>
        </a:prstGeom>
        <a:solidFill>
          <a:schemeClr val="tx1"/>
        </a:solidFill>
        <a:ln w="25400" cap="flat" cmpd="sng" algn="ctr">
          <a:solidFill>
            <a:schemeClr val="accent2">
              <a:alpha val="90000"/>
              <a:hueOff val="0"/>
              <a:satOff val="0"/>
              <a:lumOff val="0"/>
              <a:alphaOff val="-4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13970" rIns="13970" bIns="13970" numCol="1" spcCol="1270" anchor="ctr" anchorCtr="0">
          <a:noAutofit/>
        </a:bodyPr>
        <a:lstStyle/>
        <a:p>
          <a:pPr lvl="0" algn="ctr" defTabSz="977900">
            <a:lnSpc>
              <a:spcPct val="100000"/>
            </a:lnSpc>
            <a:spcBef>
              <a:spcPct val="0"/>
            </a:spcBef>
            <a:spcAft>
              <a:spcPct val="35000"/>
            </a:spcAft>
          </a:pPr>
          <a:r>
            <a:rPr lang="en-US" sz="2200" b="0" kern="1200" dirty="0">
              <a:solidFill>
                <a:schemeClr val="bg1"/>
              </a:solidFill>
              <a:latin typeface="Arial" panose="020B0604020202020204" pitchFamily="34" charset="0"/>
              <a:cs typeface="Arial" panose="020B0604020202020204" pitchFamily="34" charset="0"/>
            </a:rPr>
            <a:t>e</a:t>
          </a:r>
        </a:p>
      </dsp:txBody>
      <dsp:txXfrm rot="-5400000">
        <a:off x="1" y="3993579"/>
        <a:ext cx="717631" cy="307557"/>
      </dsp:txXfrm>
    </dsp:sp>
    <dsp:sp modelId="{F8D2C366-F10E-476B-8EDE-7066676EA04D}">
      <dsp:nvSpPr>
        <dsp:cNvPr id="0" name=""/>
        <dsp:cNvSpPr/>
      </dsp:nvSpPr>
      <dsp:spPr>
        <a:xfrm rot="5400000">
          <a:off x="5131029" y="-781337"/>
          <a:ext cx="666372" cy="9493167"/>
        </a:xfrm>
        <a:prstGeom prst="round2SameRect">
          <a:avLst/>
        </a:prstGeom>
        <a:solidFill>
          <a:schemeClr val="lt1">
            <a:alpha val="90000"/>
            <a:hueOff val="0"/>
            <a:satOff val="0"/>
            <a:lumOff val="0"/>
            <a:alphaOff val="0"/>
          </a:schemeClr>
        </a:solidFill>
        <a:ln w="25400" cap="flat" cmpd="sng" algn="ctr">
          <a:solidFill>
            <a:schemeClr val="accent2">
              <a:alpha val="90000"/>
              <a:hueOff val="0"/>
              <a:satOff val="0"/>
              <a:lumOff val="0"/>
              <a:alphaOff val="-4000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56464" tIns="13970" rIns="13970" bIns="13970" numCol="1" spcCol="1270" anchor="ctr" anchorCtr="0">
          <a:noAutofit/>
        </a:bodyPr>
        <a:lstStyle/>
        <a:p>
          <a:pPr marL="228600" lvl="1" indent="-228600" algn="just" defTabSz="977900">
            <a:lnSpc>
              <a:spcPct val="100000"/>
            </a:lnSpc>
            <a:spcBef>
              <a:spcPct val="0"/>
            </a:spcBef>
            <a:spcAft>
              <a:spcPct val="15000"/>
            </a:spcAft>
            <a:buChar char="••"/>
          </a:pPr>
          <a:r>
            <a:rPr lang="en-US" sz="2200" b="0" kern="1200" dirty="0" err="1">
              <a:solidFill>
                <a:schemeClr val="tx1"/>
              </a:solidFill>
              <a:latin typeface="Arial" panose="020B0604020202020204" pitchFamily="34" charset="0"/>
              <a:cs typeface="Arial" panose="020B0604020202020204" pitchFamily="34" charset="0"/>
            </a:rPr>
            <a:t>Tính</a:t>
          </a:r>
          <a:r>
            <a:rPr lang="en-US" sz="2200" b="0" kern="1200" dirty="0">
              <a:solidFill>
                <a:schemeClr val="tx1"/>
              </a:solidFill>
              <a:latin typeface="Arial" panose="020B0604020202020204" pitchFamily="34" charset="0"/>
              <a:cs typeface="Arial" panose="020B0604020202020204" pitchFamily="34" charset="0"/>
            </a:rPr>
            <a:t> </a:t>
          </a:r>
          <a:r>
            <a:rPr lang="en-US" sz="2200" b="0" kern="1200" dirty="0" err="1">
              <a:solidFill>
                <a:schemeClr val="tx1"/>
              </a:solidFill>
              <a:latin typeface="Arial" panose="020B0604020202020204" pitchFamily="34" charset="0"/>
              <a:cs typeface="Arial" panose="020B0604020202020204" pitchFamily="34" charset="0"/>
            </a:rPr>
            <a:t>thống</a:t>
          </a:r>
          <a:r>
            <a:rPr lang="en-US" sz="2200" b="0" kern="1200" dirty="0">
              <a:solidFill>
                <a:schemeClr val="tx1"/>
              </a:solidFill>
              <a:latin typeface="Arial" panose="020B0604020202020204" pitchFamily="34" charset="0"/>
              <a:cs typeface="Arial" panose="020B0604020202020204" pitchFamily="34" charset="0"/>
            </a:rPr>
            <a:t> </a:t>
          </a:r>
          <a:r>
            <a:rPr lang="en-US" sz="2200" b="0" kern="1200" dirty="0" err="1">
              <a:solidFill>
                <a:schemeClr val="tx1"/>
              </a:solidFill>
              <a:latin typeface="Arial" panose="020B0604020202020204" pitchFamily="34" charset="0"/>
              <a:cs typeface="Arial" panose="020B0604020202020204" pitchFamily="34" charset="0"/>
            </a:rPr>
            <a:t>nhất</a:t>
          </a:r>
          <a:r>
            <a:rPr lang="en-US" sz="2200" b="0" kern="1200" dirty="0">
              <a:solidFill>
                <a:schemeClr val="tx1"/>
              </a:solidFill>
              <a:latin typeface="Arial" panose="020B0604020202020204" pitchFamily="34" charset="0"/>
              <a:cs typeface="Arial" panose="020B0604020202020204" pitchFamily="34" charset="0"/>
            </a:rPr>
            <a:t> </a:t>
          </a:r>
          <a:r>
            <a:rPr lang="en-US" sz="2200" b="0" kern="1200" dirty="0" err="1">
              <a:solidFill>
                <a:schemeClr val="tx1"/>
              </a:solidFill>
              <a:latin typeface="Arial" panose="020B0604020202020204" pitchFamily="34" charset="0"/>
              <a:cs typeface="Arial" panose="020B0604020202020204" pitchFamily="34" charset="0"/>
            </a:rPr>
            <a:t>vật</a:t>
          </a:r>
          <a:r>
            <a:rPr lang="en-US" sz="2200" b="0" kern="1200" dirty="0">
              <a:solidFill>
                <a:schemeClr val="tx1"/>
              </a:solidFill>
              <a:latin typeface="Arial" panose="020B0604020202020204" pitchFamily="34" charset="0"/>
              <a:cs typeface="Arial" panose="020B0604020202020204" pitchFamily="34" charset="0"/>
            </a:rPr>
            <a:t> </a:t>
          </a:r>
          <a:r>
            <a:rPr lang="en-US" sz="2200" b="0" kern="1200" dirty="0" err="1">
              <a:solidFill>
                <a:schemeClr val="tx1"/>
              </a:solidFill>
              <a:latin typeface="Arial" panose="020B0604020202020204" pitchFamily="34" charset="0"/>
              <a:cs typeface="Arial" panose="020B0604020202020204" pitchFamily="34" charset="0"/>
            </a:rPr>
            <a:t>chất</a:t>
          </a:r>
          <a:r>
            <a:rPr lang="en-US" sz="2200" b="0" kern="1200" dirty="0">
              <a:solidFill>
                <a:schemeClr val="tx1"/>
              </a:solidFill>
              <a:latin typeface="Arial" panose="020B0604020202020204" pitchFamily="34" charset="0"/>
              <a:cs typeface="Arial" panose="020B0604020202020204" pitchFamily="34" charset="0"/>
            </a:rPr>
            <a:t> </a:t>
          </a:r>
          <a:r>
            <a:rPr lang="en-US" sz="2200" b="0" kern="1200" dirty="0" err="1">
              <a:solidFill>
                <a:schemeClr val="tx1"/>
              </a:solidFill>
              <a:latin typeface="Arial" panose="020B0604020202020204" pitchFamily="34" charset="0"/>
              <a:cs typeface="Arial" panose="020B0604020202020204" pitchFamily="34" charset="0"/>
            </a:rPr>
            <a:t>của</a:t>
          </a:r>
          <a:r>
            <a:rPr lang="en-US" sz="2200" b="0" kern="1200" dirty="0">
              <a:solidFill>
                <a:schemeClr val="tx1"/>
              </a:solidFill>
              <a:latin typeface="Arial" panose="020B0604020202020204" pitchFamily="34" charset="0"/>
              <a:cs typeface="Arial" panose="020B0604020202020204" pitchFamily="34" charset="0"/>
            </a:rPr>
            <a:t> </a:t>
          </a:r>
          <a:r>
            <a:rPr lang="en-US" sz="2200" b="0" kern="1200" dirty="0" err="1">
              <a:solidFill>
                <a:schemeClr val="tx1"/>
              </a:solidFill>
              <a:latin typeface="Arial" panose="020B0604020202020204" pitchFamily="34" charset="0"/>
              <a:cs typeface="Arial" panose="020B0604020202020204" pitchFamily="34" charset="0"/>
            </a:rPr>
            <a:t>thế</a:t>
          </a:r>
          <a:r>
            <a:rPr lang="en-US" sz="2200" b="0" kern="1200" dirty="0">
              <a:solidFill>
                <a:schemeClr val="tx1"/>
              </a:solidFill>
              <a:latin typeface="Arial" panose="020B0604020202020204" pitchFamily="34" charset="0"/>
              <a:cs typeface="Arial" panose="020B0604020202020204" pitchFamily="34" charset="0"/>
            </a:rPr>
            <a:t> </a:t>
          </a:r>
          <a:r>
            <a:rPr lang="en-US" sz="2200" b="0" kern="1200" dirty="0" err="1">
              <a:solidFill>
                <a:schemeClr val="tx1"/>
              </a:solidFill>
              <a:latin typeface="Arial" panose="020B0604020202020204" pitchFamily="34" charset="0"/>
              <a:cs typeface="Arial" panose="020B0604020202020204" pitchFamily="34" charset="0"/>
            </a:rPr>
            <a:t>giới</a:t>
          </a:r>
          <a:endParaRPr lang="en-US" sz="2200" b="0" kern="1200" dirty="0">
            <a:solidFill>
              <a:schemeClr val="tx1"/>
            </a:solidFill>
            <a:latin typeface="Arial" panose="020B0604020202020204" pitchFamily="34" charset="0"/>
            <a:cs typeface="Arial" panose="020B0604020202020204" pitchFamily="34" charset="0"/>
          </a:endParaRPr>
        </a:p>
      </dsp:txBody>
      <dsp:txXfrm rot="-5400000">
        <a:off x="717632" y="3664590"/>
        <a:ext cx="9460637" cy="601312"/>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7310F56-114A-4D69-A4DE-84381FA4983D}">
      <dsp:nvSpPr>
        <dsp:cNvPr id="0" name=""/>
        <dsp:cNvSpPr/>
      </dsp:nvSpPr>
      <dsp:spPr>
        <a:xfrm>
          <a:off x="228694" y="436680"/>
          <a:ext cx="2710849" cy="2710849"/>
        </a:xfrm>
        <a:prstGeom prst="blockArc">
          <a:avLst>
            <a:gd name="adj1" fmla="val 9000000"/>
            <a:gd name="adj2" fmla="val 16200000"/>
            <a:gd name="adj3" fmla="val 4636"/>
          </a:avLst>
        </a:prstGeom>
        <a:gradFill rotWithShape="0">
          <a:gsLst>
            <a:gs pos="0">
              <a:schemeClr val="accent3">
                <a:shade val="90000"/>
                <a:hueOff val="234099"/>
                <a:satOff val="-12079"/>
                <a:lumOff val="24151"/>
                <a:alphaOff val="0"/>
                <a:tint val="100000"/>
                <a:shade val="100000"/>
                <a:satMod val="130000"/>
              </a:schemeClr>
            </a:gs>
            <a:gs pos="100000">
              <a:schemeClr val="accent3">
                <a:shade val="90000"/>
                <a:hueOff val="234099"/>
                <a:satOff val="-12079"/>
                <a:lumOff val="24151"/>
                <a:alphaOff val="0"/>
                <a:tint val="50000"/>
                <a:shade val="100000"/>
                <a:satMod val="350000"/>
              </a:scheme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sp>
    <dsp:sp modelId="{BDA7CC98-FFA3-4432-83CB-A725681E080C}">
      <dsp:nvSpPr>
        <dsp:cNvPr id="0" name=""/>
        <dsp:cNvSpPr/>
      </dsp:nvSpPr>
      <dsp:spPr>
        <a:xfrm>
          <a:off x="188241" y="371097"/>
          <a:ext cx="2710849" cy="2710849"/>
        </a:xfrm>
        <a:prstGeom prst="blockArc">
          <a:avLst>
            <a:gd name="adj1" fmla="val 1577280"/>
            <a:gd name="adj2" fmla="val 8799899"/>
            <a:gd name="adj3" fmla="val 4636"/>
          </a:avLst>
        </a:prstGeom>
        <a:gradFill rotWithShape="0">
          <a:gsLst>
            <a:gs pos="0">
              <a:schemeClr val="accent3">
                <a:shade val="90000"/>
                <a:hueOff val="234099"/>
                <a:satOff val="-12079"/>
                <a:lumOff val="24151"/>
                <a:alphaOff val="0"/>
                <a:tint val="100000"/>
                <a:shade val="100000"/>
                <a:satMod val="130000"/>
              </a:schemeClr>
            </a:gs>
            <a:gs pos="100000">
              <a:schemeClr val="accent3">
                <a:shade val="90000"/>
                <a:hueOff val="234099"/>
                <a:satOff val="-12079"/>
                <a:lumOff val="24151"/>
                <a:alphaOff val="0"/>
                <a:tint val="50000"/>
                <a:shade val="100000"/>
                <a:satMod val="350000"/>
              </a:scheme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sp>
    <dsp:sp modelId="{CE0125A6-1DA4-47FE-9E60-7AB4F81ACD0E}">
      <dsp:nvSpPr>
        <dsp:cNvPr id="0" name=""/>
        <dsp:cNvSpPr/>
      </dsp:nvSpPr>
      <dsp:spPr>
        <a:xfrm>
          <a:off x="158831" y="434835"/>
          <a:ext cx="2710849" cy="2710849"/>
        </a:xfrm>
        <a:prstGeom prst="blockArc">
          <a:avLst>
            <a:gd name="adj1" fmla="val 16381481"/>
            <a:gd name="adj2" fmla="val 1394996"/>
            <a:gd name="adj3" fmla="val 4636"/>
          </a:avLst>
        </a:prstGeom>
        <a:gradFill rotWithShape="0">
          <a:gsLst>
            <a:gs pos="0">
              <a:schemeClr val="accent3">
                <a:shade val="90000"/>
                <a:hueOff val="0"/>
                <a:satOff val="0"/>
                <a:lumOff val="0"/>
                <a:alphaOff val="0"/>
                <a:tint val="100000"/>
                <a:shade val="100000"/>
                <a:satMod val="130000"/>
              </a:schemeClr>
            </a:gs>
            <a:gs pos="100000">
              <a:schemeClr val="accent3">
                <a:shade val="90000"/>
                <a:hueOff val="0"/>
                <a:satOff val="0"/>
                <a:lumOff val="0"/>
                <a:alphaOff val="0"/>
                <a:tint val="50000"/>
                <a:shade val="100000"/>
                <a:satMod val="350000"/>
              </a:scheme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sp>
    <dsp:sp modelId="{A216F96A-1D89-4CA9-B0D7-DBE2F782459C}">
      <dsp:nvSpPr>
        <dsp:cNvPr id="0" name=""/>
        <dsp:cNvSpPr/>
      </dsp:nvSpPr>
      <dsp:spPr>
        <a:xfrm>
          <a:off x="330899" y="709967"/>
          <a:ext cx="2381082" cy="2254836"/>
        </a:xfrm>
        <a:prstGeom prst="ellipse">
          <a:avLst/>
        </a:prstGeom>
        <a:solidFill>
          <a:srgbClr val="FF5050"/>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25400" tIns="25400" rIns="25400" bIns="25400" numCol="1" spcCol="1270" anchor="ctr" anchorCtr="0">
          <a:noAutofit/>
        </a:bodyPr>
        <a:lstStyle/>
        <a:p>
          <a:pPr lvl="0" algn="ctr" defTabSz="889000">
            <a:lnSpc>
              <a:spcPct val="90000"/>
            </a:lnSpc>
            <a:spcBef>
              <a:spcPct val="0"/>
            </a:spcBef>
            <a:spcAft>
              <a:spcPct val="35000"/>
            </a:spcAft>
          </a:pPr>
          <a:r>
            <a:rPr lang="en-US" sz="2000" b="1" kern="1200" dirty="0" err="1">
              <a:solidFill>
                <a:schemeClr val="bg1"/>
              </a:solidFill>
              <a:latin typeface="Arial" panose="020B0604020202020204" pitchFamily="34" charset="0"/>
              <a:cs typeface="Arial" panose="020B0604020202020204" pitchFamily="34" charset="0"/>
            </a:rPr>
            <a:t>Vật</a:t>
          </a:r>
          <a:r>
            <a:rPr lang="en-US" sz="2000" b="1" kern="1200" dirty="0">
              <a:solidFill>
                <a:schemeClr val="bg1"/>
              </a:solidFill>
              <a:latin typeface="Arial" panose="020B0604020202020204" pitchFamily="34" charset="0"/>
              <a:cs typeface="Arial" panose="020B0604020202020204" pitchFamily="34" charset="0"/>
            </a:rPr>
            <a:t> </a:t>
          </a:r>
          <a:r>
            <a:rPr lang="en-US" sz="2000" b="1" kern="1200" dirty="0" err="1">
              <a:solidFill>
                <a:schemeClr val="bg1"/>
              </a:solidFill>
              <a:latin typeface="Arial" panose="020B0604020202020204" pitchFamily="34" charset="0"/>
              <a:cs typeface="Arial" panose="020B0604020202020204" pitchFamily="34" charset="0"/>
            </a:rPr>
            <a:t>chất</a:t>
          </a:r>
          <a:endParaRPr lang="en-US" sz="2000" b="1" kern="1200" dirty="0">
            <a:solidFill>
              <a:schemeClr val="bg1"/>
            </a:solidFill>
            <a:latin typeface="Arial" panose="020B0604020202020204" pitchFamily="34" charset="0"/>
            <a:cs typeface="Arial" panose="020B0604020202020204" pitchFamily="34" charset="0"/>
          </a:endParaRPr>
        </a:p>
      </dsp:txBody>
      <dsp:txXfrm>
        <a:off x="679600" y="1040180"/>
        <a:ext cx="1683680" cy="1594410"/>
      </dsp:txXfrm>
    </dsp:sp>
    <dsp:sp modelId="{62961EDB-5DA6-447D-8DD7-F2B542EF8C41}">
      <dsp:nvSpPr>
        <dsp:cNvPr id="0" name=""/>
        <dsp:cNvSpPr/>
      </dsp:nvSpPr>
      <dsp:spPr>
        <a:xfrm>
          <a:off x="942331" y="31695"/>
          <a:ext cx="1283575" cy="872812"/>
        </a:xfrm>
        <a:prstGeom prst="ellipse">
          <a:avLst/>
        </a:prstGeom>
        <a:solidFill>
          <a:srgbClr val="0000CC"/>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25400" tIns="25400" rIns="25400" bIns="25400" numCol="1" spcCol="1270" anchor="ctr" anchorCtr="0">
          <a:noAutofit/>
        </a:bodyPr>
        <a:lstStyle/>
        <a:p>
          <a:pPr lvl="0" algn="ctr" defTabSz="889000">
            <a:lnSpc>
              <a:spcPct val="90000"/>
            </a:lnSpc>
            <a:spcBef>
              <a:spcPct val="0"/>
            </a:spcBef>
            <a:spcAft>
              <a:spcPct val="35000"/>
            </a:spcAft>
          </a:pPr>
          <a:r>
            <a:rPr lang="en-US" sz="2000" b="1" kern="1200" dirty="0" err="1">
              <a:solidFill>
                <a:schemeClr val="bg1"/>
              </a:solidFill>
              <a:latin typeface="Arial" panose="020B0604020202020204" pitchFamily="34" charset="0"/>
              <a:cs typeface="Arial" panose="020B0604020202020204" pitchFamily="34" charset="0"/>
            </a:rPr>
            <a:t>Vận</a:t>
          </a:r>
          <a:r>
            <a:rPr lang="en-US" sz="2000" b="1" kern="1200" dirty="0">
              <a:solidFill>
                <a:schemeClr val="bg1"/>
              </a:solidFill>
              <a:latin typeface="Arial" panose="020B0604020202020204" pitchFamily="34" charset="0"/>
              <a:cs typeface="Arial" panose="020B0604020202020204" pitchFamily="34" charset="0"/>
            </a:rPr>
            <a:t> </a:t>
          </a:r>
          <a:r>
            <a:rPr lang="en-US" sz="2000" b="1" kern="1200" dirty="0" err="1">
              <a:solidFill>
                <a:schemeClr val="bg1"/>
              </a:solidFill>
              <a:latin typeface="Arial" panose="020B0604020202020204" pitchFamily="34" charset="0"/>
              <a:cs typeface="Arial" panose="020B0604020202020204" pitchFamily="34" charset="0"/>
            </a:rPr>
            <a:t>động</a:t>
          </a:r>
          <a:endParaRPr lang="en-US" sz="2000" b="1" kern="1200" dirty="0">
            <a:solidFill>
              <a:schemeClr val="bg1"/>
            </a:solidFill>
            <a:latin typeface="Arial" panose="020B0604020202020204" pitchFamily="34" charset="0"/>
            <a:cs typeface="Arial" panose="020B0604020202020204" pitchFamily="34" charset="0"/>
          </a:endParaRPr>
        </a:p>
      </dsp:txBody>
      <dsp:txXfrm>
        <a:off x="1130306" y="159515"/>
        <a:ext cx="907625" cy="617172"/>
      </dsp:txXfrm>
    </dsp:sp>
    <dsp:sp modelId="{788F753D-5E46-4C0C-8740-123F8AA55954}">
      <dsp:nvSpPr>
        <dsp:cNvPr id="0" name=""/>
        <dsp:cNvSpPr/>
      </dsp:nvSpPr>
      <dsp:spPr>
        <a:xfrm>
          <a:off x="2088952" y="1876495"/>
          <a:ext cx="1283575" cy="872812"/>
        </a:xfrm>
        <a:prstGeom prst="ellipse">
          <a:avLst/>
        </a:prstGeom>
        <a:solidFill>
          <a:srgbClr val="006600"/>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25400" tIns="25400" rIns="25400" bIns="25400" numCol="1" spcCol="1270" anchor="ctr" anchorCtr="0">
          <a:noAutofit/>
        </a:bodyPr>
        <a:lstStyle/>
        <a:p>
          <a:pPr lvl="0" algn="ctr" defTabSz="889000">
            <a:lnSpc>
              <a:spcPct val="90000"/>
            </a:lnSpc>
            <a:spcBef>
              <a:spcPct val="0"/>
            </a:spcBef>
            <a:spcAft>
              <a:spcPct val="35000"/>
            </a:spcAft>
          </a:pPr>
          <a:r>
            <a:rPr lang="en-US" sz="2000" b="1" kern="1200" dirty="0" err="1">
              <a:solidFill>
                <a:schemeClr val="bg1"/>
              </a:solidFill>
              <a:latin typeface="Arial" panose="020B0604020202020204" pitchFamily="34" charset="0"/>
              <a:cs typeface="Arial" panose="020B0604020202020204" pitchFamily="34" charset="0"/>
            </a:rPr>
            <a:t>Thời</a:t>
          </a:r>
          <a:r>
            <a:rPr lang="en-US" sz="2000" b="1" kern="1200" dirty="0">
              <a:solidFill>
                <a:schemeClr val="bg1"/>
              </a:solidFill>
              <a:latin typeface="Arial" panose="020B0604020202020204" pitchFamily="34" charset="0"/>
              <a:cs typeface="Arial" panose="020B0604020202020204" pitchFamily="34" charset="0"/>
            </a:rPr>
            <a:t> </a:t>
          </a:r>
          <a:r>
            <a:rPr lang="en-US" sz="2000" b="1" kern="1200" dirty="0" err="1">
              <a:solidFill>
                <a:schemeClr val="bg1"/>
              </a:solidFill>
              <a:latin typeface="Arial" panose="020B0604020202020204" pitchFamily="34" charset="0"/>
              <a:cs typeface="Arial" panose="020B0604020202020204" pitchFamily="34" charset="0"/>
            </a:rPr>
            <a:t>gian</a:t>
          </a:r>
          <a:endParaRPr lang="en-US" sz="2000" b="1" kern="1200" dirty="0">
            <a:solidFill>
              <a:schemeClr val="bg1"/>
            </a:solidFill>
            <a:latin typeface="Arial" panose="020B0604020202020204" pitchFamily="34" charset="0"/>
            <a:cs typeface="Arial" panose="020B0604020202020204" pitchFamily="34" charset="0"/>
          </a:endParaRPr>
        </a:p>
      </dsp:txBody>
      <dsp:txXfrm>
        <a:off x="2276927" y="2004315"/>
        <a:ext cx="907625" cy="617172"/>
      </dsp:txXfrm>
    </dsp:sp>
    <dsp:sp modelId="{59C3BFCF-94D8-4A14-9353-FACD95AA2DA3}">
      <dsp:nvSpPr>
        <dsp:cNvPr id="0" name=""/>
        <dsp:cNvSpPr/>
      </dsp:nvSpPr>
      <dsp:spPr>
        <a:xfrm>
          <a:off x="-204289" y="2017700"/>
          <a:ext cx="1283575" cy="872812"/>
        </a:xfrm>
        <a:prstGeom prst="ellipse">
          <a:avLst/>
        </a:prstGeom>
        <a:solidFill>
          <a:srgbClr val="FF00FF"/>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25400" tIns="25400" rIns="25400" bIns="25400" numCol="1" spcCol="1270" anchor="ctr" anchorCtr="0">
          <a:noAutofit/>
        </a:bodyPr>
        <a:lstStyle/>
        <a:p>
          <a:pPr lvl="0" algn="ctr" defTabSz="889000">
            <a:lnSpc>
              <a:spcPct val="90000"/>
            </a:lnSpc>
            <a:spcBef>
              <a:spcPct val="0"/>
            </a:spcBef>
            <a:spcAft>
              <a:spcPct val="35000"/>
            </a:spcAft>
          </a:pPr>
          <a:r>
            <a:rPr lang="en-US" sz="2000" b="1" kern="1200" dirty="0" err="1">
              <a:solidFill>
                <a:schemeClr val="bg1"/>
              </a:solidFill>
              <a:latin typeface="Arial" panose="020B0604020202020204" pitchFamily="34" charset="0"/>
              <a:cs typeface="Arial" panose="020B0604020202020204" pitchFamily="34" charset="0"/>
            </a:rPr>
            <a:t>Không</a:t>
          </a:r>
          <a:r>
            <a:rPr lang="en-US" sz="2000" b="1" kern="1200" dirty="0">
              <a:solidFill>
                <a:schemeClr val="bg1"/>
              </a:solidFill>
              <a:latin typeface="Arial" panose="020B0604020202020204" pitchFamily="34" charset="0"/>
              <a:cs typeface="Arial" panose="020B0604020202020204" pitchFamily="34" charset="0"/>
            </a:rPr>
            <a:t> </a:t>
          </a:r>
          <a:r>
            <a:rPr lang="en-US" sz="2000" b="1" kern="1200" dirty="0" err="1">
              <a:solidFill>
                <a:schemeClr val="bg1"/>
              </a:solidFill>
              <a:latin typeface="Arial" panose="020B0604020202020204" pitchFamily="34" charset="0"/>
              <a:cs typeface="Arial" panose="020B0604020202020204" pitchFamily="34" charset="0"/>
            </a:rPr>
            <a:t>gian</a:t>
          </a:r>
          <a:endParaRPr lang="en-US" sz="2000" b="1" kern="1200" dirty="0">
            <a:solidFill>
              <a:schemeClr val="bg1"/>
            </a:solidFill>
            <a:latin typeface="Arial" panose="020B0604020202020204" pitchFamily="34" charset="0"/>
            <a:cs typeface="Arial" panose="020B0604020202020204" pitchFamily="34" charset="0"/>
          </a:endParaRPr>
        </a:p>
      </dsp:txBody>
      <dsp:txXfrm>
        <a:off x="-16314" y="2145520"/>
        <a:ext cx="907625" cy="617172"/>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14B4455-AC8A-4A08-AB5A-26B2192599D0}">
      <dsp:nvSpPr>
        <dsp:cNvPr id="0" name=""/>
        <dsp:cNvSpPr/>
      </dsp:nvSpPr>
      <dsp:spPr>
        <a:xfrm>
          <a:off x="0" y="347515"/>
          <a:ext cx="7701354" cy="1666354"/>
        </a:xfrm>
        <a:prstGeom prst="roundRect">
          <a:avLst>
            <a:gd name="adj" fmla="val 10000"/>
          </a:avLst>
        </a:prstGeom>
        <a:solidFill>
          <a:schemeClr val="bg1"/>
        </a:solidFill>
        <a:ln w="28575"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35560" rIns="53340" bIns="35560" numCol="1" spcCol="1270" anchor="ctr" anchorCtr="0">
          <a:noAutofit/>
        </a:bodyPr>
        <a:lstStyle/>
        <a:p>
          <a:pPr lvl="0" algn="just" defTabSz="1244600">
            <a:lnSpc>
              <a:spcPct val="90000"/>
            </a:lnSpc>
            <a:spcBef>
              <a:spcPct val="0"/>
            </a:spcBef>
            <a:spcAft>
              <a:spcPct val="35000"/>
            </a:spcAft>
          </a:pPr>
          <a:r>
            <a:rPr lang="en-US" sz="2800" b="0" i="0" kern="1200" dirty="0" err="1">
              <a:solidFill>
                <a:srgbClr val="333399"/>
              </a:solidFill>
              <a:latin typeface="Times New Roman" panose="02020603050405020304" pitchFamily="18" charset="0"/>
              <a:cs typeface="Times New Roman" panose="02020603050405020304" pitchFamily="18" charset="0"/>
            </a:rPr>
            <a:t>Đứng</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im</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là</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vận</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động</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trong</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thăng</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bằng</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khi</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sự</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vật</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còn</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là</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nó</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mà</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chưa</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chuyển</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thành</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cái</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khác</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Đứng</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im</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là</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trường</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hợp</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đặc</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biệt</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của</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vận</a:t>
          </a:r>
          <a:r>
            <a:rPr lang="en-US" sz="2800" b="0" i="0" kern="1200" dirty="0">
              <a:solidFill>
                <a:srgbClr val="333399"/>
              </a:solidFill>
              <a:latin typeface="Times New Roman" panose="02020603050405020304" pitchFamily="18" charset="0"/>
              <a:cs typeface="Times New Roman" panose="02020603050405020304" pitchFamily="18" charset="0"/>
            </a:rPr>
            <a:t> </a:t>
          </a:r>
          <a:r>
            <a:rPr lang="en-US" sz="2800" b="0" i="0" kern="1200" dirty="0" err="1">
              <a:solidFill>
                <a:srgbClr val="333399"/>
              </a:solidFill>
              <a:latin typeface="Times New Roman" panose="02020603050405020304" pitchFamily="18" charset="0"/>
              <a:cs typeface="Times New Roman" panose="02020603050405020304" pitchFamily="18" charset="0"/>
            </a:rPr>
            <a:t>động</a:t>
          </a:r>
          <a:endParaRPr lang="en-US" sz="2800" b="0" i="0" kern="1200" dirty="0">
            <a:solidFill>
              <a:srgbClr val="333399"/>
            </a:solidFill>
            <a:latin typeface="Times New Roman" panose="02020603050405020304" pitchFamily="18" charset="0"/>
            <a:cs typeface="Times New Roman" panose="02020603050405020304" pitchFamily="18" charset="0"/>
          </a:endParaRPr>
        </a:p>
      </dsp:txBody>
      <dsp:txXfrm>
        <a:off x="48806" y="396321"/>
        <a:ext cx="7603742" cy="1568742"/>
      </dsp:txXfrm>
    </dsp:sp>
    <dsp:sp modelId="{B95D5CB1-C961-4C9D-AAB3-5A50103E86F9}">
      <dsp:nvSpPr>
        <dsp:cNvPr id="0" name=""/>
        <dsp:cNvSpPr/>
      </dsp:nvSpPr>
      <dsp:spPr>
        <a:xfrm>
          <a:off x="770135" y="2013870"/>
          <a:ext cx="770231" cy="923651"/>
        </a:xfrm>
        <a:custGeom>
          <a:avLst/>
          <a:gdLst/>
          <a:ahLst/>
          <a:cxnLst/>
          <a:rect l="0" t="0" r="0" b="0"/>
          <a:pathLst>
            <a:path>
              <a:moveTo>
                <a:pt x="0" y="0"/>
              </a:moveTo>
              <a:lnTo>
                <a:pt x="0" y="923651"/>
              </a:lnTo>
              <a:lnTo>
                <a:pt x="770231" y="923651"/>
              </a:lnTo>
            </a:path>
          </a:pathLst>
        </a:custGeom>
        <a:noFill/>
        <a:ln w="25400" cap="flat" cmpd="sng" algn="ctr">
          <a:noFill/>
          <a:prstDash val="solid"/>
        </a:ln>
        <a:effectLst/>
      </dsp:spPr>
      <dsp:style>
        <a:lnRef idx="2">
          <a:scrgbClr r="0" g="0" b="0"/>
        </a:lnRef>
        <a:fillRef idx="0">
          <a:scrgbClr r="0" g="0" b="0"/>
        </a:fillRef>
        <a:effectRef idx="0">
          <a:scrgbClr r="0" g="0" b="0"/>
        </a:effectRef>
        <a:fontRef idx="minor"/>
      </dsp:style>
    </dsp:sp>
    <dsp:sp modelId="{664DBB2C-D112-4382-8E7A-AB4842C446DD}">
      <dsp:nvSpPr>
        <dsp:cNvPr id="0" name=""/>
        <dsp:cNvSpPr/>
      </dsp:nvSpPr>
      <dsp:spPr>
        <a:xfrm>
          <a:off x="1540367" y="2583862"/>
          <a:ext cx="4453028" cy="707317"/>
        </a:xfrm>
        <a:prstGeom prst="roundRect">
          <a:avLst>
            <a:gd name="adj" fmla="val 10000"/>
          </a:avLst>
        </a:prstGeom>
        <a:solidFill>
          <a:schemeClr val="lt1">
            <a:alpha val="90000"/>
            <a:hueOff val="0"/>
            <a:satOff val="0"/>
            <a:lumOff val="0"/>
            <a:alphaOff val="0"/>
          </a:schemeClr>
        </a:solidFill>
        <a:ln w="25400" cap="flat" cmpd="sng" algn="ctr">
          <a:noFill/>
          <a:prstDash val="solid"/>
        </a:ln>
        <a:effectLst/>
      </dsp:spPr>
      <dsp:style>
        <a:lnRef idx="2">
          <a:scrgbClr r="0" g="0" b="0"/>
        </a:lnRef>
        <a:fillRef idx="1">
          <a:scrgbClr r="0" g="0" b="0"/>
        </a:fillRef>
        <a:effectRef idx="0">
          <a:scrgbClr r="0" g="0" b="0"/>
        </a:effectRef>
        <a:fontRef idx="minor"/>
      </dsp:style>
      <dsp:txBody>
        <a:bodyPr spcFirstLastPara="0" vert="horz" wrap="square" lIns="53340" tIns="35560" rIns="53340" bIns="35560" numCol="1" spcCol="1270" anchor="ctr" anchorCtr="0">
          <a:noAutofit/>
        </a:bodyPr>
        <a:lstStyle/>
        <a:p>
          <a:pPr lvl="0" algn="ctr" defTabSz="1244600">
            <a:lnSpc>
              <a:spcPct val="90000"/>
            </a:lnSpc>
            <a:spcBef>
              <a:spcPct val="0"/>
            </a:spcBef>
            <a:spcAft>
              <a:spcPct val="35000"/>
            </a:spcAft>
          </a:pPr>
          <a:r>
            <a:rPr lang="en-US" sz="2800" b="1" kern="1200" dirty="0" err="1">
              <a:solidFill>
                <a:srgbClr val="CC0066"/>
              </a:solidFill>
              <a:effectLst/>
              <a:latin typeface="Times New Roman" panose="02020603050405020304" pitchFamily="18" charset="0"/>
              <a:cs typeface="Times New Roman" panose="02020603050405020304" pitchFamily="18" charset="0"/>
            </a:rPr>
            <a:t>Đứng</a:t>
          </a:r>
          <a:r>
            <a:rPr lang="en-US" sz="2800" b="1" kern="1200" dirty="0">
              <a:solidFill>
                <a:srgbClr val="CC0066"/>
              </a:solidFill>
              <a:effectLst/>
              <a:latin typeface="Times New Roman" panose="02020603050405020304" pitchFamily="18" charset="0"/>
              <a:cs typeface="Times New Roman" panose="02020603050405020304" pitchFamily="18" charset="0"/>
            </a:rPr>
            <a:t> </a:t>
          </a:r>
          <a:r>
            <a:rPr lang="en-US" sz="2800" b="1" kern="1200" dirty="0" err="1">
              <a:solidFill>
                <a:srgbClr val="CC0066"/>
              </a:solidFill>
              <a:effectLst/>
              <a:latin typeface="Times New Roman" panose="02020603050405020304" pitchFamily="18" charset="0"/>
              <a:cs typeface="Times New Roman" panose="02020603050405020304" pitchFamily="18" charset="0"/>
            </a:rPr>
            <a:t>im</a:t>
          </a:r>
          <a:r>
            <a:rPr lang="en-US" sz="2800" b="1" kern="1200" dirty="0">
              <a:solidFill>
                <a:srgbClr val="CC0066"/>
              </a:solidFill>
              <a:effectLst/>
              <a:latin typeface="Times New Roman" panose="02020603050405020304" pitchFamily="18" charset="0"/>
              <a:cs typeface="Times New Roman" panose="02020603050405020304" pitchFamily="18" charset="0"/>
            </a:rPr>
            <a:t> </a:t>
          </a:r>
          <a:r>
            <a:rPr lang="en-US" sz="2800" b="1" kern="1200" dirty="0" err="1">
              <a:solidFill>
                <a:srgbClr val="CC0066"/>
              </a:solidFill>
              <a:effectLst/>
              <a:latin typeface="Times New Roman" panose="02020603050405020304" pitchFamily="18" charset="0"/>
              <a:cs typeface="Times New Roman" panose="02020603050405020304" pitchFamily="18" charset="0"/>
            </a:rPr>
            <a:t>là</a:t>
          </a:r>
          <a:r>
            <a:rPr lang="en-US" sz="2800" b="1" kern="1200" dirty="0">
              <a:solidFill>
                <a:srgbClr val="CC0066"/>
              </a:solidFill>
              <a:effectLst/>
              <a:latin typeface="Times New Roman" panose="02020603050405020304" pitchFamily="18" charset="0"/>
              <a:cs typeface="Times New Roman" panose="02020603050405020304" pitchFamily="18" charset="0"/>
            </a:rPr>
            <a:t> </a:t>
          </a:r>
          <a:r>
            <a:rPr lang="en-US" sz="2800" b="1" kern="1200" dirty="0" err="1">
              <a:solidFill>
                <a:srgbClr val="CC0066"/>
              </a:solidFill>
              <a:effectLst/>
              <a:latin typeface="Times New Roman" panose="02020603050405020304" pitchFamily="18" charset="0"/>
              <a:cs typeface="Times New Roman" panose="02020603050405020304" pitchFamily="18" charset="0"/>
            </a:rPr>
            <a:t>tương</a:t>
          </a:r>
          <a:r>
            <a:rPr lang="en-US" sz="2800" b="1" kern="1200" dirty="0">
              <a:solidFill>
                <a:srgbClr val="CC0066"/>
              </a:solidFill>
              <a:effectLst/>
              <a:latin typeface="Times New Roman" panose="02020603050405020304" pitchFamily="18" charset="0"/>
              <a:cs typeface="Times New Roman" panose="02020603050405020304" pitchFamily="18" charset="0"/>
            </a:rPr>
            <a:t> </a:t>
          </a:r>
          <a:r>
            <a:rPr lang="en-US" sz="2800" b="1" kern="1200" dirty="0" err="1">
              <a:solidFill>
                <a:srgbClr val="CC0066"/>
              </a:solidFill>
              <a:effectLst/>
              <a:latin typeface="Times New Roman" panose="02020603050405020304" pitchFamily="18" charset="0"/>
              <a:cs typeface="Times New Roman" panose="02020603050405020304" pitchFamily="18" charset="0"/>
            </a:rPr>
            <a:t>đối</a:t>
          </a:r>
          <a:endParaRPr lang="en-US" sz="2800" b="1" kern="1200" dirty="0">
            <a:solidFill>
              <a:srgbClr val="CC0066"/>
            </a:solidFill>
            <a:effectLst/>
            <a:latin typeface="Times New Roman" panose="02020603050405020304" pitchFamily="18" charset="0"/>
            <a:cs typeface="Times New Roman" panose="02020603050405020304" pitchFamily="18" charset="0"/>
          </a:endParaRPr>
        </a:p>
      </dsp:txBody>
      <dsp:txXfrm>
        <a:off x="1561084" y="2604579"/>
        <a:ext cx="4411594" cy="665883"/>
      </dsp:txXfrm>
    </dsp:sp>
    <dsp:sp modelId="{25C9957C-A1C5-4E72-8558-FADC391CDE79}">
      <dsp:nvSpPr>
        <dsp:cNvPr id="0" name=""/>
        <dsp:cNvSpPr/>
      </dsp:nvSpPr>
      <dsp:spPr>
        <a:xfrm>
          <a:off x="770135" y="2013870"/>
          <a:ext cx="770231" cy="1972367"/>
        </a:xfrm>
        <a:custGeom>
          <a:avLst/>
          <a:gdLst/>
          <a:ahLst/>
          <a:cxnLst/>
          <a:rect l="0" t="0" r="0" b="0"/>
          <a:pathLst>
            <a:path>
              <a:moveTo>
                <a:pt x="0" y="0"/>
              </a:moveTo>
              <a:lnTo>
                <a:pt x="0" y="1972367"/>
              </a:lnTo>
              <a:lnTo>
                <a:pt x="770231" y="1972367"/>
              </a:lnTo>
            </a:path>
          </a:pathLst>
        </a:custGeom>
        <a:noFill/>
        <a:ln w="25400" cap="flat" cmpd="sng" algn="ctr">
          <a:noFill/>
          <a:prstDash val="solid"/>
        </a:ln>
        <a:effectLst/>
      </dsp:spPr>
      <dsp:style>
        <a:lnRef idx="2">
          <a:scrgbClr r="0" g="0" b="0"/>
        </a:lnRef>
        <a:fillRef idx="0">
          <a:scrgbClr r="0" g="0" b="0"/>
        </a:fillRef>
        <a:effectRef idx="0">
          <a:scrgbClr r="0" g="0" b="0"/>
        </a:effectRef>
        <a:fontRef idx="minor"/>
      </dsp:style>
    </dsp:sp>
    <dsp:sp modelId="{E8B53FCF-B614-45A1-8A06-B98D6F21264D}">
      <dsp:nvSpPr>
        <dsp:cNvPr id="0" name=""/>
        <dsp:cNvSpPr/>
      </dsp:nvSpPr>
      <dsp:spPr>
        <a:xfrm>
          <a:off x="1540367" y="3608944"/>
          <a:ext cx="4453028" cy="754587"/>
        </a:xfrm>
        <a:prstGeom prst="roundRect">
          <a:avLst>
            <a:gd name="adj" fmla="val 10000"/>
          </a:avLst>
        </a:prstGeom>
        <a:solidFill>
          <a:schemeClr val="lt1">
            <a:alpha val="90000"/>
            <a:hueOff val="0"/>
            <a:satOff val="0"/>
            <a:lumOff val="0"/>
            <a:alphaOff val="0"/>
          </a:schemeClr>
        </a:solidFill>
        <a:ln w="25400" cap="flat" cmpd="sng" algn="ctr">
          <a:noFill/>
          <a:prstDash val="solid"/>
        </a:ln>
        <a:effectLst/>
      </dsp:spPr>
      <dsp:style>
        <a:lnRef idx="2">
          <a:scrgbClr r="0" g="0" b="0"/>
        </a:lnRef>
        <a:fillRef idx="1">
          <a:scrgbClr r="0" g="0" b="0"/>
        </a:fillRef>
        <a:effectRef idx="0">
          <a:scrgbClr r="0" g="0" b="0"/>
        </a:effectRef>
        <a:fontRef idx="minor"/>
      </dsp:style>
      <dsp:txBody>
        <a:bodyPr spcFirstLastPara="0" vert="horz" wrap="square" lIns="53340" tIns="35560" rIns="53340" bIns="35560" numCol="1" spcCol="1270" anchor="ctr" anchorCtr="0">
          <a:noAutofit/>
        </a:bodyPr>
        <a:lstStyle/>
        <a:p>
          <a:pPr lvl="0" algn="ctr" defTabSz="1244600">
            <a:lnSpc>
              <a:spcPct val="90000"/>
            </a:lnSpc>
            <a:spcBef>
              <a:spcPct val="0"/>
            </a:spcBef>
            <a:spcAft>
              <a:spcPct val="35000"/>
            </a:spcAft>
          </a:pPr>
          <a:r>
            <a:rPr lang="en-US" sz="2800" b="1" kern="1200" dirty="0" err="1">
              <a:solidFill>
                <a:srgbClr val="006600"/>
              </a:solidFill>
              <a:effectLst/>
              <a:latin typeface="Times New Roman" panose="02020603050405020304" pitchFamily="18" charset="0"/>
              <a:cs typeface="Times New Roman" panose="02020603050405020304" pitchFamily="18" charset="0"/>
            </a:rPr>
            <a:t>Vận</a:t>
          </a:r>
          <a:r>
            <a:rPr lang="en-US" sz="2800" b="1" kern="1200" dirty="0">
              <a:solidFill>
                <a:srgbClr val="006600"/>
              </a:solidFill>
              <a:effectLst/>
              <a:latin typeface="Times New Roman" panose="02020603050405020304" pitchFamily="18" charset="0"/>
              <a:cs typeface="Times New Roman" panose="02020603050405020304" pitchFamily="18" charset="0"/>
            </a:rPr>
            <a:t> </a:t>
          </a:r>
          <a:r>
            <a:rPr lang="en-US" sz="2800" b="1" kern="1200" dirty="0" err="1">
              <a:solidFill>
                <a:srgbClr val="006600"/>
              </a:solidFill>
              <a:effectLst/>
              <a:latin typeface="Times New Roman" panose="02020603050405020304" pitchFamily="18" charset="0"/>
              <a:cs typeface="Times New Roman" panose="02020603050405020304" pitchFamily="18" charset="0"/>
            </a:rPr>
            <a:t>động</a:t>
          </a:r>
          <a:r>
            <a:rPr lang="en-US" sz="2800" b="1" kern="1200" dirty="0">
              <a:solidFill>
                <a:srgbClr val="006600"/>
              </a:solidFill>
              <a:effectLst/>
              <a:latin typeface="Times New Roman" panose="02020603050405020304" pitchFamily="18" charset="0"/>
              <a:cs typeface="Times New Roman" panose="02020603050405020304" pitchFamily="18" charset="0"/>
            </a:rPr>
            <a:t> </a:t>
          </a:r>
          <a:r>
            <a:rPr lang="en-US" sz="2800" b="1" kern="1200" dirty="0" err="1">
              <a:solidFill>
                <a:srgbClr val="006600"/>
              </a:solidFill>
              <a:effectLst/>
              <a:latin typeface="Times New Roman" panose="02020603050405020304" pitchFamily="18" charset="0"/>
              <a:cs typeface="Times New Roman" panose="02020603050405020304" pitchFamily="18" charset="0"/>
            </a:rPr>
            <a:t>là</a:t>
          </a:r>
          <a:r>
            <a:rPr lang="en-US" sz="2800" b="1" kern="1200" dirty="0">
              <a:solidFill>
                <a:srgbClr val="006600"/>
              </a:solidFill>
              <a:effectLst/>
              <a:latin typeface="Times New Roman" panose="02020603050405020304" pitchFamily="18" charset="0"/>
              <a:cs typeface="Times New Roman" panose="02020603050405020304" pitchFamily="18" charset="0"/>
            </a:rPr>
            <a:t> </a:t>
          </a:r>
          <a:r>
            <a:rPr lang="en-US" sz="2800" b="1" kern="1200" dirty="0" err="1">
              <a:solidFill>
                <a:srgbClr val="006600"/>
              </a:solidFill>
              <a:effectLst/>
              <a:latin typeface="Times New Roman" panose="02020603050405020304" pitchFamily="18" charset="0"/>
              <a:cs typeface="Times New Roman" panose="02020603050405020304" pitchFamily="18" charset="0"/>
            </a:rPr>
            <a:t>tuyệt</a:t>
          </a:r>
          <a:r>
            <a:rPr lang="en-US" sz="2800" b="1" kern="1200" dirty="0">
              <a:solidFill>
                <a:srgbClr val="006600"/>
              </a:solidFill>
              <a:effectLst/>
              <a:latin typeface="Times New Roman" panose="02020603050405020304" pitchFamily="18" charset="0"/>
              <a:cs typeface="Times New Roman" panose="02020603050405020304" pitchFamily="18" charset="0"/>
            </a:rPr>
            <a:t> </a:t>
          </a:r>
          <a:r>
            <a:rPr lang="en-US" sz="2800" b="1" kern="1200" dirty="0" err="1">
              <a:solidFill>
                <a:srgbClr val="006600"/>
              </a:solidFill>
              <a:effectLst/>
              <a:latin typeface="Times New Roman" panose="02020603050405020304" pitchFamily="18" charset="0"/>
              <a:cs typeface="Times New Roman" panose="02020603050405020304" pitchFamily="18" charset="0"/>
            </a:rPr>
            <a:t>đối</a:t>
          </a:r>
          <a:endParaRPr lang="en-US" sz="2800" b="1" kern="1200" dirty="0">
            <a:solidFill>
              <a:srgbClr val="006600"/>
            </a:solidFill>
            <a:effectLst/>
            <a:latin typeface="Times New Roman" panose="02020603050405020304" pitchFamily="18" charset="0"/>
            <a:cs typeface="Times New Roman" panose="02020603050405020304" pitchFamily="18" charset="0"/>
          </a:endParaRPr>
        </a:p>
      </dsp:txBody>
      <dsp:txXfrm>
        <a:off x="1562468" y="3631045"/>
        <a:ext cx="4408826" cy="710385"/>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7A3CE45-31EC-4F1E-B460-AE5C11441564}">
      <dsp:nvSpPr>
        <dsp:cNvPr id="0" name=""/>
        <dsp:cNvSpPr/>
      </dsp:nvSpPr>
      <dsp:spPr>
        <a:xfrm rot="5400000">
          <a:off x="-242619" y="245441"/>
          <a:ext cx="1617464" cy="1132224"/>
        </a:xfrm>
        <a:prstGeom prst="chevron">
          <a:avLst/>
        </a:prstGeom>
        <a:solidFill>
          <a:srgbClr val="3333CC"/>
        </a:solidFill>
        <a:ln w="25400" cap="flat" cmpd="sng" algn="ctr">
          <a:solidFill>
            <a:schemeClr val="accent2">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lvl="0" algn="ctr" defTabSz="1066800">
            <a:lnSpc>
              <a:spcPct val="90000"/>
            </a:lnSpc>
            <a:spcBef>
              <a:spcPct val="0"/>
            </a:spcBef>
            <a:spcAft>
              <a:spcPct val="35000"/>
            </a:spcAft>
          </a:pPr>
          <a:r>
            <a:rPr lang="en-US" sz="2400" b="1" kern="1200" dirty="0">
              <a:solidFill>
                <a:schemeClr val="bg1"/>
              </a:solidFill>
              <a:latin typeface="+mj-lt"/>
              <a:cs typeface="Times New Roman" pitchFamily="18" charset="0"/>
            </a:rPr>
            <a:t>a</a:t>
          </a:r>
        </a:p>
      </dsp:txBody>
      <dsp:txXfrm rot="-5400000">
        <a:off x="1" y="568933"/>
        <a:ext cx="1132224" cy="485240"/>
      </dsp:txXfrm>
    </dsp:sp>
    <dsp:sp modelId="{0DAB1469-03E9-4D9F-BEEA-7BAD8D0AC49F}">
      <dsp:nvSpPr>
        <dsp:cNvPr id="0" name=""/>
        <dsp:cNvSpPr/>
      </dsp:nvSpPr>
      <dsp:spPr>
        <a:xfrm rot="5400000">
          <a:off x="3508078" y="-2373032"/>
          <a:ext cx="1051351" cy="5803059"/>
        </a:xfrm>
        <a:prstGeom prst="round2SameRect">
          <a:avLst/>
        </a:prstGeom>
        <a:solidFill>
          <a:srgbClr val="3333CC">
            <a:alpha val="89804"/>
          </a:srgbClr>
        </a:solidFill>
        <a:ln w="25400" cap="flat" cmpd="sng" algn="ctr">
          <a:solidFill>
            <a:schemeClr val="bg1">
              <a:alpha val="9000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l" defTabSz="1066800">
            <a:lnSpc>
              <a:spcPct val="90000"/>
            </a:lnSpc>
            <a:spcBef>
              <a:spcPct val="0"/>
            </a:spcBef>
            <a:spcAft>
              <a:spcPct val="15000"/>
            </a:spcAft>
            <a:buChar char="••"/>
          </a:pPr>
          <a:r>
            <a:rPr lang="en-US" sz="2400" b="1" kern="1200" dirty="0" err="1">
              <a:solidFill>
                <a:schemeClr val="bg1"/>
              </a:solidFill>
              <a:latin typeface="+mj-lt"/>
              <a:cs typeface="Times New Roman" pitchFamily="18" charset="0"/>
            </a:rPr>
            <a:t>Nguồn</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gốc</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của</a:t>
          </a:r>
          <a:r>
            <a:rPr lang="en-US" sz="2400" b="1" kern="1200" dirty="0">
              <a:solidFill>
                <a:schemeClr val="bg1"/>
              </a:solidFill>
              <a:latin typeface="+mj-lt"/>
              <a:cs typeface="Times New Roman" pitchFamily="18" charset="0"/>
            </a:rPr>
            <a:t> ý </a:t>
          </a:r>
          <a:r>
            <a:rPr lang="en-US" sz="2400" b="1" kern="1200" dirty="0" err="1">
              <a:solidFill>
                <a:schemeClr val="bg1"/>
              </a:solidFill>
              <a:latin typeface="+mj-lt"/>
              <a:cs typeface="Times New Roman" pitchFamily="18" charset="0"/>
            </a:rPr>
            <a:t>thức</a:t>
          </a:r>
          <a:endParaRPr lang="en-US" sz="2400" b="1" kern="1200" dirty="0">
            <a:solidFill>
              <a:schemeClr val="bg1"/>
            </a:solidFill>
            <a:latin typeface="+mj-lt"/>
            <a:cs typeface="Times New Roman" pitchFamily="18" charset="0"/>
          </a:endParaRPr>
        </a:p>
      </dsp:txBody>
      <dsp:txXfrm rot="-5400000">
        <a:off x="1132225" y="54144"/>
        <a:ext cx="5751736" cy="948705"/>
      </dsp:txXfrm>
    </dsp:sp>
    <dsp:sp modelId="{D2E498E5-5D32-477C-AD89-F3DFDEA2421E}">
      <dsp:nvSpPr>
        <dsp:cNvPr id="0" name=""/>
        <dsp:cNvSpPr/>
      </dsp:nvSpPr>
      <dsp:spPr>
        <a:xfrm rot="5400000">
          <a:off x="-242619" y="1669087"/>
          <a:ext cx="1617464" cy="1132224"/>
        </a:xfrm>
        <a:prstGeom prst="chevron">
          <a:avLst/>
        </a:prstGeom>
        <a:solidFill>
          <a:srgbClr val="FF0066"/>
        </a:solidFill>
        <a:ln w="25400" cap="flat" cmpd="sng" algn="ctr">
          <a:solidFill>
            <a:schemeClr val="accent2">
              <a:alpha val="90000"/>
              <a:hueOff val="0"/>
              <a:satOff val="0"/>
              <a:lumOff val="0"/>
              <a:alphaOff val="-2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lvl="0" algn="ctr" defTabSz="1066800">
            <a:lnSpc>
              <a:spcPct val="90000"/>
            </a:lnSpc>
            <a:spcBef>
              <a:spcPct val="0"/>
            </a:spcBef>
            <a:spcAft>
              <a:spcPct val="35000"/>
            </a:spcAft>
          </a:pPr>
          <a:r>
            <a:rPr lang="en-US" sz="2400" b="1" kern="1200" dirty="0">
              <a:solidFill>
                <a:schemeClr val="bg1"/>
              </a:solidFill>
              <a:latin typeface="+mj-lt"/>
              <a:cs typeface="Times New Roman" pitchFamily="18" charset="0"/>
            </a:rPr>
            <a:t>b</a:t>
          </a:r>
        </a:p>
      </dsp:txBody>
      <dsp:txXfrm rot="-5400000">
        <a:off x="1" y="1992579"/>
        <a:ext cx="1132224" cy="485240"/>
      </dsp:txXfrm>
    </dsp:sp>
    <dsp:sp modelId="{66EE8A80-F4D4-4B0E-81C4-C67A772FA914}">
      <dsp:nvSpPr>
        <dsp:cNvPr id="0" name=""/>
        <dsp:cNvSpPr/>
      </dsp:nvSpPr>
      <dsp:spPr>
        <a:xfrm rot="5400000">
          <a:off x="3508078" y="-949385"/>
          <a:ext cx="1051351" cy="5803059"/>
        </a:xfrm>
        <a:prstGeom prst="round2SameRect">
          <a:avLst/>
        </a:prstGeom>
        <a:solidFill>
          <a:srgbClr val="FF0066">
            <a:alpha val="90000"/>
          </a:srgbClr>
        </a:solidFill>
        <a:ln w="25400" cap="flat" cmpd="sng" algn="ctr">
          <a:solidFill>
            <a:schemeClr val="accent2">
              <a:alpha val="90000"/>
              <a:hueOff val="0"/>
              <a:satOff val="0"/>
              <a:lumOff val="0"/>
              <a:alphaOff val="-2000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l" defTabSz="1066800">
            <a:lnSpc>
              <a:spcPct val="90000"/>
            </a:lnSpc>
            <a:spcBef>
              <a:spcPct val="0"/>
            </a:spcBef>
            <a:spcAft>
              <a:spcPct val="15000"/>
            </a:spcAft>
            <a:buChar char="••"/>
          </a:pPr>
          <a:r>
            <a:rPr lang="en-US" sz="2400" b="1" kern="1200" dirty="0" err="1">
              <a:solidFill>
                <a:schemeClr val="bg1"/>
              </a:solidFill>
              <a:latin typeface="+mj-lt"/>
              <a:cs typeface="Times New Roman" pitchFamily="18" charset="0"/>
            </a:rPr>
            <a:t>Bản</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chất</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của</a:t>
          </a:r>
          <a:r>
            <a:rPr lang="en-US" sz="2400" b="1" kern="1200" dirty="0">
              <a:solidFill>
                <a:schemeClr val="bg1"/>
              </a:solidFill>
              <a:latin typeface="+mj-lt"/>
              <a:cs typeface="Times New Roman" pitchFamily="18" charset="0"/>
            </a:rPr>
            <a:t> ý </a:t>
          </a:r>
          <a:r>
            <a:rPr lang="en-US" sz="2400" b="1" kern="1200" dirty="0" err="1">
              <a:solidFill>
                <a:schemeClr val="bg1"/>
              </a:solidFill>
              <a:latin typeface="+mj-lt"/>
              <a:cs typeface="Times New Roman" pitchFamily="18" charset="0"/>
            </a:rPr>
            <a:t>thức</a:t>
          </a:r>
          <a:endParaRPr lang="en-US" sz="2400" b="1" kern="1200" dirty="0">
            <a:solidFill>
              <a:schemeClr val="bg1"/>
            </a:solidFill>
            <a:latin typeface="+mj-lt"/>
            <a:cs typeface="Times New Roman" pitchFamily="18" charset="0"/>
          </a:endParaRPr>
        </a:p>
      </dsp:txBody>
      <dsp:txXfrm rot="-5400000">
        <a:off x="1132225" y="1477791"/>
        <a:ext cx="5751736" cy="948705"/>
      </dsp:txXfrm>
    </dsp:sp>
    <dsp:sp modelId="{DBBD28F1-3C42-4E98-BF5C-7BC658136B3A}">
      <dsp:nvSpPr>
        <dsp:cNvPr id="0" name=""/>
        <dsp:cNvSpPr/>
      </dsp:nvSpPr>
      <dsp:spPr>
        <a:xfrm rot="5400000">
          <a:off x="-242619" y="3092733"/>
          <a:ext cx="1617464" cy="1132224"/>
        </a:xfrm>
        <a:prstGeom prst="chevron">
          <a:avLst/>
        </a:prstGeom>
        <a:solidFill>
          <a:srgbClr val="006600"/>
        </a:solidFill>
        <a:ln w="25400" cap="flat" cmpd="sng" algn="ctr">
          <a:solidFill>
            <a:schemeClr val="accent2">
              <a:alpha val="90000"/>
              <a:hueOff val="0"/>
              <a:satOff val="0"/>
              <a:lumOff val="0"/>
              <a:alphaOff val="-4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lvl="0" algn="ctr" defTabSz="1066800">
            <a:lnSpc>
              <a:spcPct val="90000"/>
            </a:lnSpc>
            <a:spcBef>
              <a:spcPct val="0"/>
            </a:spcBef>
            <a:spcAft>
              <a:spcPct val="35000"/>
            </a:spcAft>
          </a:pPr>
          <a:r>
            <a:rPr lang="en-US" sz="2400" b="1" kern="1200" dirty="0">
              <a:solidFill>
                <a:schemeClr val="bg1"/>
              </a:solidFill>
              <a:latin typeface="+mj-lt"/>
              <a:cs typeface="Times New Roman" pitchFamily="18" charset="0"/>
            </a:rPr>
            <a:t>c</a:t>
          </a:r>
        </a:p>
      </dsp:txBody>
      <dsp:txXfrm rot="-5400000">
        <a:off x="1" y="3416225"/>
        <a:ext cx="1132224" cy="485240"/>
      </dsp:txXfrm>
    </dsp:sp>
    <dsp:sp modelId="{B0FFB85C-B400-45AD-AB4C-9893309CA128}">
      <dsp:nvSpPr>
        <dsp:cNvPr id="0" name=""/>
        <dsp:cNvSpPr/>
      </dsp:nvSpPr>
      <dsp:spPr>
        <a:xfrm rot="5400000">
          <a:off x="3508078" y="474260"/>
          <a:ext cx="1051351" cy="5803059"/>
        </a:xfrm>
        <a:prstGeom prst="round2SameRect">
          <a:avLst/>
        </a:prstGeom>
        <a:solidFill>
          <a:srgbClr val="006600">
            <a:alpha val="90000"/>
          </a:srgbClr>
        </a:solidFill>
        <a:ln w="25400" cap="flat" cmpd="sng" algn="ctr">
          <a:solidFill>
            <a:schemeClr val="accent2">
              <a:alpha val="90000"/>
              <a:hueOff val="0"/>
              <a:satOff val="0"/>
              <a:lumOff val="0"/>
              <a:alphaOff val="-4000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l" defTabSz="1066800">
            <a:lnSpc>
              <a:spcPct val="90000"/>
            </a:lnSpc>
            <a:spcBef>
              <a:spcPct val="0"/>
            </a:spcBef>
            <a:spcAft>
              <a:spcPct val="15000"/>
            </a:spcAft>
            <a:buChar char="••"/>
          </a:pPr>
          <a:r>
            <a:rPr lang="en-US" sz="2400" b="1" kern="1200" dirty="0" err="1">
              <a:solidFill>
                <a:schemeClr val="bg1"/>
              </a:solidFill>
              <a:latin typeface="+mj-lt"/>
              <a:cs typeface="Times New Roman" pitchFamily="18" charset="0"/>
            </a:rPr>
            <a:t>Kết</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cấu</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của</a:t>
          </a:r>
          <a:r>
            <a:rPr lang="en-US" sz="2400" b="1" kern="1200" dirty="0">
              <a:solidFill>
                <a:schemeClr val="bg1"/>
              </a:solidFill>
              <a:latin typeface="+mj-lt"/>
              <a:cs typeface="Times New Roman" pitchFamily="18" charset="0"/>
            </a:rPr>
            <a:t> ý </a:t>
          </a:r>
          <a:r>
            <a:rPr lang="en-US" sz="2400" b="1" kern="1200" dirty="0" err="1">
              <a:solidFill>
                <a:schemeClr val="bg1"/>
              </a:solidFill>
              <a:latin typeface="+mj-lt"/>
              <a:cs typeface="Times New Roman" pitchFamily="18" charset="0"/>
            </a:rPr>
            <a:t>thức</a:t>
          </a:r>
          <a:endParaRPr lang="en-US" sz="2400" b="1" kern="1200" dirty="0">
            <a:solidFill>
              <a:schemeClr val="bg1"/>
            </a:solidFill>
            <a:latin typeface="+mj-lt"/>
            <a:cs typeface="Times New Roman" pitchFamily="18" charset="0"/>
          </a:endParaRPr>
        </a:p>
      </dsp:txBody>
      <dsp:txXfrm rot="-5400000">
        <a:off x="1132225" y="2901437"/>
        <a:ext cx="5751736" cy="948705"/>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861965A-2682-42FC-AC9E-69E8288845E3}">
      <dsp:nvSpPr>
        <dsp:cNvPr id="0" name=""/>
        <dsp:cNvSpPr/>
      </dsp:nvSpPr>
      <dsp:spPr>
        <a:xfrm>
          <a:off x="7115" y="1854727"/>
          <a:ext cx="1821884" cy="1091144"/>
        </a:xfrm>
        <a:prstGeom prst="roundRect">
          <a:avLst>
            <a:gd name="adj" fmla="val 10000"/>
          </a:avLst>
        </a:prstGeom>
        <a:solidFill>
          <a:schemeClr val="bg1"/>
        </a:solidFill>
        <a:ln w="25400" cap="flat" cmpd="sng" algn="ctr">
          <a:solidFill>
            <a:srgbClr val="FF0000"/>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lvl="0" algn="ctr" defTabSz="1244600">
            <a:lnSpc>
              <a:spcPct val="120000"/>
            </a:lnSpc>
            <a:spcBef>
              <a:spcPct val="0"/>
            </a:spcBef>
            <a:spcAft>
              <a:spcPct val="35000"/>
            </a:spcAft>
          </a:pPr>
          <a:r>
            <a:rPr lang="en-US" sz="2800" b="1" kern="1200" dirty="0" err="1">
              <a:solidFill>
                <a:srgbClr val="0033CC"/>
              </a:solidFill>
              <a:latin typeface="Times New Roman" panose="02020603050405020304" pitchFamily="18" charset="0"/>
              <a:cs typeface="Times New Roman" panose="02020603050405020304" pitchFamily="18" charset="0"/>
            </a:rPr>
            <a:t>Nguồn</a:t>
          </a:r>
          <a:r>
            <a:rPr lang="en-US" sz="2800" b="1" kern="1200" dirty="0">
              <a:solidFill>
                <a:srgbClr val="0033CC"/>
              </a:solidFill>
              <a:latin typeface="Times New Roman" panose="02020603050405020304" pitchFamily="18" charset="0"/>
              <a:cs typeface="Times New Roman" panose="02020603050405020304" pitchFamily="18" charset="0"/>
            </a:rPr>
            <a:t> </a:t>
          </a:r>
          <a:r>
            <a:rPr lang="en-US" sz="2800" b="1" kern="1200" dirty="0" err="1">
              <a:solidFill>
                <a:srgbClr val="0033CC"/>
              </a:solidFill>
              <a:latin typeface="Times New Roman" panose="02020603050405020304" pitchFamily="18" charset="0"/>
              <a:cs typeface="Times New Roman" panose="02020603050405020304" pitchFamily="18" charset="0"/>
            </a:rPr>
            <a:t>gốc</a:t>
          </a:r>
          <a:endParaRPr lang="en-US" sz="2800" b="1" kern="1200" dirty="0">
            <a:solidFill>
              <a:srgbClr val="0033CC"/>
            </a:solidFill>
            <a:latin typeface="Times New Roman" panose="02020603050405020304" pitchFamily="18" charset="0"/>
            <a:cs typeface="Times New Roman" panose="02020603050405020304" pitchFamily="18" charset="0"/>
          </a:endParaRPr>
        </a:p>
      </dsp:txBody>
      <dsp:txXfrm>
        <a:off x="39074" y="1886686"/>
        <a:ext cx="1757966" cy="1027226"/>
      </dsp:txXfrm>
    </dsp:sp>
    <dsp:sp modelId="{16BAF90B-0BD2-405F-B8D4-AD7F63847806}">
      <dsp:nvSpPr>
        <dsp:cNvPr id="0" name=""/>
        <dsp:cNvSpPr/>
      </dsp:nvSpPr>
      <dsp:spPr>
        <a:xfrm rot="18352696">
          <a:off x="1571641" y="1879452"/>
          <a:ext cx="1243469" cy="34156"/>
        </a:xfrm>
        <a:custGeom>
          <a:avLst/>
          <a:gdLst/>
          <a:ahLst/>
          <a:cxnLst/>
          <a:rect l="0" t="0" r="0" b="0"/>
          <a:pathLst>
            <a:path>
              <a:moveTo>
                <a:pt x="0" y="17078"/>
              </a:moveTo>
              <a:lnTo>
                <a:pt x="1243469" y="17078"/>
              </a:lnTo>
            </a:path>
          </a:pathLst>
        </a:custGeom>
        <a:noFill/>
        <a:ln w="25400" cap="flat" cmpd="sng" algn="ctr">
          <a:solidFill>
            <a:srgbClr val="FF0000"/>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1244600">
            <a:lnSpc>
              <a:spcPct val="120000"/>
            </a:lnSpc>
            <a:spcBef>
              <a:spcPct val="0"/>
            </a:spcBef>
            <a:spcAft>
              <a:spcPct val="35000"/>
            </a:spcAft>
          </a:pPr>
          <a:endParaRPr lang="en-US" sz="2800" kern="1200"/>
        </a:p>
      </dsp:txBody>
      <dsp:txXfrm>
        <a:off x="2162289" y="1865443"/>
        <a:ext cx="62173" cy="62173"/>
      </dsp:txXfrm>
    </dsp:sp>
    <dsp:sp modelId="{D0C0D602-2B30-49B4-AF24-A08F9EC7D67E}">
      <dsp:nvSpPr>
        <dsp:cNvPr id="0" name=""/>
        <dsp:cNvSpPr/>
      </dsp:nvSpPr>
      <dsp:spPr>
        <a:xfrm>
          <a:off x="2557753" y="937290"/>
          <a:ext cx="1821884" cy="910942"/>
        </a:xfrm>
        <a:prstGeom prst="roundRect">
          <a:avLst>
            <a:gd name="adj" fmla="val 10000"/>
          </a:avLst>
        </a:prstGeom>
        <a:solidFill>
          <a:schemeClr val="bg1"/>
        </a:solidFill>
        <a:ln w="25400" cap="flat" cmpd="sng" algn="ctr">
          <a:solidFill>
            <a:srgbClr val="FF0000"/>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lvl="0" algn="ctr" defTabSz="1244600">
            <a:lnSpc>
              <a:spcPct val="120000"/>
            </a:lnSpc>
            <a:spcBef>
              <a:spcPct val="0"/>
            </a:spcBef>
            <a:spcAft>
              <a:spcPct val="35000"/>
            </a:spcAft>
          </a:pPr>
          <a:r>
            <a:rPr lang="en-US" sz="2800" b="1" kern="1200" dirty="0" err="1">
              <a:solidFill>
                <a:srgbClr val="D60093"/>
              </a:solidFill>
              <a:latin typeface="+mj-lt"/>
              <a:cs typeface="Times New Roman" panose="02020603050405020304" pitchFamily="18" charset="0"/>
            </a:rPr>
            <a:t>Tự</a:t>
          </a:r>
          <a:r>
            <a:rPr lang="en-US" sz="2800" b="1" kern="1200" dirty="0">
              <a:solidFill>
                <a:srgbClr val="D60093"/>
              </a:solidFill>
              <a:latin typeface="+mj-lt"/>
              <a:cs typeface="Times New Roman" panose="02020603050405020304" pitchFamily="18" charset="0"/>
            </a:rPr>
            <a:t> </a:t>
          </a:r>
          <a:r>
            <a:rPr lang="en-US" sz="2800" b="1" kern="1200" dirty="0" err="1">
              <a:solidFill>
                <a:srgbClr val="D60093"/>
              </a:solidFill>
              <a:latin typeface="+mj-lt"/>
              <a:cs typeface="Times New Roman" panose="02020603050405020304" pitchFamily="18" charset="0"/>
            </a:rPr>
            <a:t>nhiên</a:t>
          </a:r>
          <a:endParaRPr lang="en-US" sz="2800" b="1" kern="1200" dirty="0">
            <a:solidFill>
              <a:srgbClr val="D60093"/>
            </a:solidFill>
            <a:latin typeface="+mj-lt"/>
            <a:cs typeface="Times New Roman" panose="02020603050405020304" pitchFamily="18" charset="0"/>
          </a:endParaRPr>
        </a:p>
      </dsp:txBody>
      <dsp:txXfrm>
        <a:off x="2584434" y="963971"/>
        <a:ext cx="1768522" cy="857580"/>
      </dsp:txXfrm>
    </dsp:sp>
    <dsp:sp modelId="{0648311A-7BD8-4830-B16E-6876A572E28C}">
      <dsp:nvSpPr>
        <dsp:cNvPr id="0" name=""/>
        <dsp:cNvSpPr/>
      </dsp:nvSpPr>
      <dsp:spPr>
        <a:xfrm>
          <a:off x="4379637" y="1375683"/>
          <a:ext cx="728753" cy="34156"/>
        </a:xfrm>
        <a:custGeom>
          <a:avLst/>
          <a:gdLst/>
          <a:ahLst/>
          <a:cxnLst/>
          <a:rect l="0" t="0" r="0" b="0"/>
          <a:pathLst>
            <a:path>
              <a:moveTo>
                <a:pt x="0" y="17078"/>
              </a:moveTo>
              <a:lnTo>
                <a:pt x="728753" y="17078"/>
              </a:lnTo>
            </a:path>
          </a:pathLst>
        </a:custGeom>
        <a:noFill/>
        <a:ln w="25400" cap="flat" cmpd="sng" algn="ctr">
          <a:solidFill>
            <a:srgbClr val="FF0000"/>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1244600">
            <a:lnSpc>
              <a:spcPct val="120000"/>
            </a:lnSpc>
            <a:spcBef>
              <a:spcPct val="0"/>
            </a:spcBef>
            <a:spcAft>
              <a:spcPct val="35000"/>
            </a:spcAft>
          </a:pPr>
          <a:endParaRPr lang="en-US" sz="2800" kern="1200"/>
        </a:p>
      </dsp:txBody>
      <dsp:txXfrm>
        <a:off x="4725795" y="1374542"/>
        <a:ext cx="36437" cy="36437"/>
      </dsp:txXfrm>
    </dsp:sp>
    <dsp:sp modelId="{FD294C9A-744F-4EA2-93A9-3386047E403C}">
      <dsp:nvSpPr>
        <dsp:cNvPr id="0" name=""/>
        <dsp:cNvSpPr/>
      </dsp:nvSpPr>
      <dsp:spPr>
        <a:xfrm>
          <a:off x="5108391" y="453543"/>
          <a:ext cx="5476293" cy="1878435"/>
        </a:xfrm>
        <a:prstGeom prst="roundRect">
          <a:avLst>
            <a:gd name="adj" fmla="val 10000"/>
          </a:avLst>
        </a:prstGeom>
        <a:solidFill>
          <a:schemeClr val="bg1"/>
        </a:solidFill>
        <a:ln w="25400" cap="flat" cmpd="sng" algn="ctr">
          <a:solidFill>
            <a:srgbClr val="FF0000"/>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lvl="0" algn="ctr" defTabSz="1244600">
            <a:lnSpc>
              <a:spcPct val="120000"/>
            </a:lnSpc>
            <a:spcBef>
              <a:spcPct val="0"/>
            </a:spcBef>
            <a:spcAft>
              <a:spcPct val="35000"/>
            </a:spcAft>
          </a:pPr>
          <a:r>
            <a:rPr lang="en-US" sz="2800" b="0" kern="1200" dirty="0" err="1">
              <a:solidFill>
                <a:srgbClr val="000000"/>
              </a:solidFill>
              <a:latin typeface="+mj-lt"/>
              <a:cs typeface="Times New Roman" panose="02020603050405020304" pitchFamily="18" charset="0"/>
            </a:rPr>
            <a:t>Sự</a:t>
          </a:r>
          <a:r>
            <a:rPr lang="en-US" sz="2800" b="0" kern="1200" dirty="0">
              <a:solidFill>
                <a:srgbClr val="000000"/>
              </a:solidFill>
              <a:latin typeface="+mj-lt"/>
              <a:cs typeface="Times New Roman" panose="02020603050405020304" pitchFamily="18" charset="0"/>
            </a:rPr>
            <a:t> </a:t>
          </a:r>
          <a:r>
            <a:rPr lang="en-US" sz="2800" b="0" kern="1200" dirty="0" err="1">
              <a:solidFill>
                <a:srgbClr val="000000"/>
              </a:solidFill>
              <a:latin typeface="+mj-lt"/>
              <a:cs typeface="Times New Roman" panose="02020603050405020304" pitchFamily="18" charset="0"/>
            </a:rPr>
            <a:t>xuất</a:t>
          </a:r>
          <a:r>
            <a:rPr lang="en-US" sz="2800" b="0" kern="1200" dirty="0">
              <a:solidFill>
                <a:srgbClr val="000000"/>
              </a:solidFill>
              <a:latin typeface="+mj-lt"/>
              <a:cs typeface="Times New Roman" panose="02020603050405020304" pitchFamily="18" charset="0"/>
            </a:rPr>
            <a:t> </a:t>
          </a:r>
          <a:r>
            <a:rPr lang="en-US" sz="2800" b="0" kern="1200" dirty="0" err="1">
              <a:solidFill>
                <a:srgbClr val="000000"/>
              </a:solidFill>
              <a:latin typeface="+mj-lt"/>
              <a:cs typeface="Times New Roman" panose="02020603050405020304" pitchFamily="18" charset="0"/>
            </a:rPr>
            <a:t>hiện</a:t>
          </a:r>
          <a:r>
            <a:rPr lang="en-US" sz="2800" b="0" kern="1200" dirty="0">
              <a:solidFill>
                <a:srgbClr val="000000"/>
              </a:solidFill>
              <a:latin typeface="+mj-lt"/>
              <a:cs typeface="Times New Roman" panose="02020603050405020304" pitchFamily="18" charset="0"/>
            </a:rPr>
            <a:t> con </a:t>
          </a:r>
          <a:r>
            <a:rPr lang="en-US" sz="2800" b="0" kern="1200" dirty="0" err="1">
              <a:solidFill>
                <a:srgbClr val="000000"/>
              </a:solidFill>
              <a:latin typeface="+mj-lt"/>
              <a:cs typeface="Times New Roman" panose="02020603050405020304" pitchFamily="18" charset="0"/>
            </a:rPr>
            <a:t>người</a:t>
          </a:r>
          <a:r>
            <a:rPr lang="en-US" sz="2800" b="0" kern="1200" dirty="0">
              <a:solidFill>
                <a:srgbClr val="000000"/>
              </a:solidFill>
              <a:latin typeface="+mj-lt"/>
              <a:cs typeface="Times New Roman" panose="02020603050405020304" pitchFamily="18" charset="0"/>
            </a:rPr>
            <a:t> </a:t>
          </a:r>
          <a:r>
            <a:rPr lang="en-US" sz="2800" b="0" kern="1200" dirty="0" err="1">
              <a:solidFill>
                <a:srgbClr val="000000"/>
              </a:solidFill>
              <a:latin typeface="+mj-lt"/>
              <a:cs typeface="Times New Roman" panose="02020603050405020304" pitchFamily="18" charset="0"/>
            </a:rPr>
            <a:t>và</a:t>
          </a:r>
          <a:r>
            <a:rPr lang="en-US" sz="2800" b="0" kern="1200" dirty="0">
              <a:solidFill>
                <a:srgbClr val="000000"/>
              </a:solidFill>
              <a:latin typeface="+mj-lt"/>
              <a:cs typeface="Times New Roman" panose="02020603050405020304" pitchFamily="18" charset="0"/>
            </a:rPr>
            <a:t> </a:t>
          </a:r>
          <a:r>
            <a:rPr lang="en-US" sz="2800" b="0" kern="1200" dirty="0" err="1">
              <a:solidFill>
                <a:srgbClr val="000000"/>
              </a:solidFill>
              <a:latin typeface="+mj-lt"/>
              <a:cs typeface="Times New Roman" panose="02020603050405020304" pitchFamily="18" charset="0"/>
            </a:rPr>
            <a:t>hình</a:t>
          </a:r>
          <a:r>
            <a:rPr lang="en-US" sz="2800" b="0" kern="1200" dirty="0">
              <a:solidFill>
                <a:srgbClr val="000000"/>
              </a:solidFill>
              <a:latin typeface="+mj-lt"/>
              <a:cs typeface="Times New Roman" panose="02020603050405020304" pitchFamily="18" charset="0"/>
            </a:rPr>
            <a:t> </a:t>
          </a:r>
          <a:r>
            <a:rPr lang="en-US" sz="2800" b="0" kern="1200" dirty="0" err="1">
              <a:solidFill>
                <a:srgbClr val="000000"/>
              </a:solidFill>
              <a:latin typeface="+mj-lt"/>
              <a:cs typeface="Times New Roman" panose="02020603050405020304" pitchFamily="18" charset="0"/>
            </a:rPr>
            <a:t>thành</a:t>
          </a:r>
          <a:r>
            <a:rPr lang="en-US" sz="2800" b="0" kern="1200" dirty="0">
              <a:solidFill>
                <a:srgbClr val="000000"/>
              </a:solidFill>
              <a:latin typeface="+mj-lt"/>
              <a:cs typeface="Times New Roman" panose="02020603050405020304" pitchFamily="18" charset="0"/>
            </a:rPr>
            <a:t> </a:t>
          </a:r>
          <a:r>
            <a:rPr lang="en-US" sz="2800" b="0" kern="1200" dirty="0" err="1">
              <a:solidFill>
                <a:srgbClr val="FF0000"/>
              </a:solidFill>
              <a:latin typeface="+mj-lt"/>
              <a:cs typeface="Times New Roman" panose="02020603050405020304" pitchFamily="18" charset="0"/>
            </a:rPr>
            <a:t>bộ</a:t>
          </a:r>
          <a:r>
            <a:rPr lang="en-US" sz="2800" b="0" kern="1200" dirty="0">
              <a:solidFill>
                <a:srgbClr val="FF0000"/>
              </a:solidFill>
              <a:latin typeface="+mj-lt"/>
              <a:cs typeface="Times New Roman" panose="02020603050405020304" pitchFamily="18" charset="0"/>
            </a:rPr>
            <a:t> </a:t>
          </a:r>
          <a:r>
            <a:rPr lang="en-US" sz="2800" b="0" kern="1200" dirty="0" err="1">
              <a:solidFill>
                <a:srgbClr val="FF0000"/>
              </a:solidFill>
              <a:latin typeface="+mj-lt"/>
              <a:cs typeface="Times New Roman" panose="02020603050405020304" pitchFamily="18" charset="0"/>
            </a:rPr>
            <a:t>óc</a:t>
          </a:r>
          <a:r>
            <a:rPr lang="en-US" sz="2800" b="0" kern="1200" dirty="0">
              <a:solidFill>
                <a:srgbClr val="FF0000"/>
              </a:solidFill>
              <a:latin typeface="+mj-lt"/>
              <a:cs typeface="Times New Roman" panose="02020603050405020304" pitchFamily="18" charset="0"/>
            </a:rPr>
            <a:t> </a:t>
          </a:r>
          <a:r>
            <a:rPr lang="en-US" sz="2800" b="0" kern="1200" dirty="0" err="1">
              <a:solidFill>
                <a:srgbClr val="FF0000"/>
              </a:solidFill>
              <a:latin typeface="+mj-lt"/>
              <a:cs typeface="Times New Roman" panose="02020603050405020304" pitchFamily="18" charset="0"/>
            </a:rPr>
            <a:t>của</a:t>
          </a:r>
          <a:r>
            <a:rPr lang="en-US" sz="2800" b="0" kern="1200" dirty="0">
              <a:solidFill>
                <a:srgbClr val="FF0000"/>
              </a:solidFill>
              <a:latin typeface="+mj-lt"/>
              <a:cs typeface="Times New Roman" panose="02020603050405020304" pitchFamily="18" charset="0"/>
            </a:rPr>
            <a:t> con </a:t>
          </a:r>
          <a:r>
            <a:rPr lang="en-US" sz="2800" b="0" kern="1200" dirty="0" err="1">
              <a:solidFill>
                <a:srgbClr val="FF0000"/>
              </a:solidFill>
              <a:latin typeface="+mj-lt"/>
              <a:cs typeface="Times New Roman" panose="02020603050405020304" pitchFamily="18" charset="0"/>
            </a:rPr>
            <a:t>người</a:t>
          </a:r>
          <a:r>
            <a:rPr lang="en-US" sz="2800" b="0" kern="1200" dirty="0">
              <a:solidFill>
                <a:srgbClr val="FF0000"/>
              </a:solidFill>
              <a:latin typeface="+mj-lt"/>
              <a:cs typeface="Times New Roman" panose="02020603050405020304" pitchFamily="18" charset="0"/>
            </a:rPr>
            <a:t> </a:t>
          </a:r>
          <a:r>
            <a:rPr lang="en-US" sz="2800" b="0" kern="1200" dirty="0" err="1">
              <a:solidFill>
                <a:srgbClr val="000000"/>
              </a:solidFill>
              <a:latin typeface="+mj-lt"/>
              <a:cs typeface="Times New Roman" panose="02020603050405020304" pitchFamily="18" charset="0"/>
            </a:rPr>
            <a:t>có</a:t>
          </a:r>
          <a:r>
            <a:rPr lang="en-US" sz="2800" b="0" kern="1200" dirty="0">
              <a:solidFill>
                <a:srgbClr val="000000"/>
              </a:solidFill>
              <a:latin typeface="+mj-lt"/>
              <a:cs typeface="Times New Roman" panose="02020603050405020304" pitchFamily="18" charset="0"/>
            </a:rPr>
            <a:t> </a:t>
          </a:r>
          <a:r>
            <a:rPr lang="en-US" sz="2800" b="0" kern="1200" dirty="0" err="1">
              <a:solidFill>
                <a:srgbClr val="000000"/>
              </a:solidFill>
              <a:latin typeface="+mj-lt"/>
              <a:cs typeface="Times New Roman" panose="02020603050405020304" pitchFamily="18" charset="0"/>
            </a:rPr>
            <a:t>năng</a:t>
          </a:r>
          <a:r>
            <a:rPr lang="en-US" sz="2800" b="0" kern="1200" dirty="0">
              <a:solidFill>
                <a:srgbClr val="000000"/>
              </a:solidFill>
              <a:latin typeface="+mj-lt"/>
              <a:cs typeface="Times New Roman" panose="02020603050405020304" pitchFamily="18" charset="0"/>
            </a:rPr>
            <a:t> </a:t>
          </a:r>
          <a:r>
            <a:rPr lang="en-US" sz="2800" b="0" kern="1200" dirty="0" err="1">
              <a:solidFill>
                <a:srgbClr val="000000"/>
              </a:solidFill>
              <a:latin typeface="+mj-lt"/>
              <a:cs typeface="Times New Roman" panose="02020603050405020304" pitchFamily="18" charset="0"/>
            </a:rPr>
            <a:t>lực</a:t>
          </a:r>
          <a:r>
            <a:rPr lang="en-US" sz="2800" b="0" kern="1200" dirty="0">
              <a:solidFill>
                <a:srgbClr val="000000"/>
              </a:solidFill>
              <a:latin typeface="+mj-lt"/>
              <a:cs typeface="Times New Roman" panose="02020603050405020304" pitchFamily="18" charset="0"/>
            </a:rPr>
            <a:t> </a:t>
          </a:r>
          <a:r>
            <a:rPr lang="en-US" sz="2800" b="0" kern="1200" dirty="0" err="1">
              <a:solidFill>
                <a:srgbClr val="000000"/>
              </a:solidFill>
              <a:latin typeface="+mj-lt"/>
              <a:cs typeface="Times New Roman" panose="02020603050405020304" pitchFamily="18" charset="0"/>
            </a:rPr>
            <a:t>phản</a:t>
          </a:r>
          <a:r>
            <a:rPr lang="en-US" sz="2800" b="0" kern="1200" dirty="0">
              <a:solidFill>
                <a:srgbClr val="000000"/>
              </a:solidFill>
              <a:latin typeface="+mj-lt"/>
              <a:cs typeface="Times New Roman" panose="02020603050405020304" pitchFamily="18" charset="0"/>
            </a:rPr>
            <a:t> </a:t>
          </a:r>
          <a:r>
            <a:rPr lang="en-US" sz="2800" b="0" kern="1200" dirty="0" err="1">
              <a:solidFill>
                <a:srgbClr val="000000"/>
              </a:solidFill>
              <a:latin typeface="+mj-lt"/>
              <a:cs typeface="Times New Roman" panose="02020603050405020304" pitchFamily="18" charset="0"/>
            </a:rPr>
            <a:t>ánh</a:t>
          </a:r>
          <a:r>
            <a:rPr lang="en-US" sz="2800" b="0" kern="1200" dirty="0">
              <a:solidFill>
                <a:srgbClr val="000000"/>
              </a:solidFill>
              <a:latin typeface="+mj-lt"/>
              <a:cs typeface="Times New Roman" panose="02020603050405020304" pitchFamily="18" charset="0"/>
            </a:rPr>
            <a:t> HTKQ</a:t>
          </a:r>
        </a:p>
      </dsp:txBody>
      <dsp:txXfrm>
        <a:off x="5163408" y="508560"/>
        <a:ext cx="5366259" cy="1768401"/>
      </dsp:txXfrm>
    </dsp:sp>
    <dsp:sp modelId="{B9A08839-B77C-4260-915D-D92494535136}">
      <dsp:nvSpPr>
        <dsp:cNvPr id="0" name=""/>
        <dsp:cNvSpPr/>
      </dsp:nvSpPr>
      <dsp:spPr>
        <a:xfrm rot="3247304">
          <a:off x="1571641" y="2886991"/>
          <a:ext cx="1243469" cy="34156"/>
        </a:xfrm>
        <a:custGeom>
          <a:avLst/>
          <a:gdLst/>
          <a:ahLst/>
          <a:cxnLst/>
          <a:rect l="0" t="0" r="0" b="0"/>
          <a:pathLst>
            <a:path>
              <a:moveTo>
                <a:pt x="0" y="17078"/>
              </a:moveTo>
              <a:lnTo>
                <a:pt x="1243469" y="17078"/>
              </a:lnTo>
            </a:path>
          </a:pathLst>
        </a:custGeom>
        <a:noFill/>
        <a:ln w="25400" cap="flat" cmpd="sng" algn="ctr">
          <a:solidFill>
            <a:srgbClr val="FF0000"/>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1244600">
            <a:lnSpc>
              <a:spcPct val="120000"/>
            </a:lnSpc>
            <a:spcBef>
              <a:spcPct val="0"/>
            </a:spcBef>
            <a:spcAft>
              <a:spcPct val="35000"/>
            </a:spcAft>
          </a:pPr>
          <a:endParaRPr lang="en-US" sz="2800" kern="1200"/>
        </a:p>
      </dsp:txBody>
      <dsp:txXfrm>
        <a:off x="2162289" y="2872982"/>
        <a:ext cx="62173" cy="62173"/>
      </dsp:txXfrm>
    </dsp:sp>
    <dsp:sp modelId="{6241B2C2-2301-4438-99FC-CD7D468091FE}">
      <dsp:nvSpPr>
        <dsp:cNvPr id="0" name=""/>
        <dsp:cNvSpPr/>
      </dsp:nvSpPr>
      <dsp:spPr>
        <a:xfrm>
          <a:off x="2557753" y="2952367"/>
          <a:ext cx="1821884" cy="910942"/>
        </a:xfrm>
        <a:prstGeom prst="roundRect">
          <a:avLst>
            <a:gd name="adj" fmla="val 10000"/>
          </a:avLst>
        </a:prstGeom>
        <a:solidFill>
          <a:schemeClr val="bg1"/>
        </a:solidFill>
        <a:ln w="25400" cap="flat" cmpd="sng" algn="ctr">
          <a:solidFill>
            <a:srgbClr val="FF0000"/>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lvl="0" algn="ctr" defTabSz="1244600">
            <a:lnSpc>
              <a:spcPct val="120000"/>
            </a:lnSpc>
            <a:spcBef>
              <a:spcPct val="0"/>
            </a:spcBef>
            <a:spcAft>
              <a:spcPct val="35000"/>
            </a:spcAft>
          </a:pPr>
          <a:r>
            <a:rPr lang="en-US" sz="2800" b="1" kern="1200" dirty="0" err="1">
              <a:solidFill>
                <a:srgbClr val="D60093"/>
              </a:solidFill>
              <a:latin typeface="+mj-lt"/>
              <a:cs typeface="Times New Roman" panose="02020603050405020304" pitchFamily="18" charset="0"/>
            </a:rPr>
            <a:t>Xã</a:t>
          </a:r>
          <a:r>
            <a:rPr lang="en-US" sz="2800" b="1" kern="1200" dirty="0">
              <a:solidFill>
                <a:srgbClr val="D60093"/>
              </a:solidFill>
              <a:latin typeface="+mj-lt"/>
              <a:cs typeface="Times New Roman" panose="02020603050405020304" pitchFamily="18" charset="0"/>
            </a:rPr>
            <a:t> </a:t>
          </a:r>
          <a:r>
            <a:rPr lang="en-US" sz="2800" b="1" kern="1200" dirty="0" err="1">
              <a:solidFill>
                <a:srgbClr val="D60093"/>
              </a:solidFill>
              <a:latin typeface="+mj-lt"/>
              <a:cs typeface="Times New Roman" panose="02020603050405020304" pitchFamily="18" charset="0"/>
            </a:rPr>
            <a:t>hội</a:t>
          </a:r>
          <a:endParaRPr lang="en-US" sz="2800" b="1" kern="1200" dirty="0">
            <a:solidFill>
              <a:srgbClr val="D60093"/>
            </a:solidFill>
            <a:latin typeface="+mj-lt"/>
            <a:cs typeface="Times New Roman" panose="02020603050405020304" pitchFamily="18" charset="0"/>
          </a:endParaRPr>
        </a:p>
      </dsp:txBody>
      <dsp:txXfrm>
        <a:off x="2584434" y="2979048"/>
        <a:ext cx="1768522" cy="857580"/>
      </dsp:txXfrm>
    </dsp:sp>
    <dsp:sp modelId="{DF15E56E-D249-4F53-BE16-7D37B1F4AFB7}">
      <dsp:nvSpPr>
        <dsp:cNvPr id="0" name=""/>
        <dsp:cNvSpPr/>
      </dsp:nvSpPr>
      <dsp:spPr>
        <a:xfrm>
          <a:off x="4379637" y="3390760"/>
          <a:ext cx="728753" cy="34156"/>
        </a:xfrm>
        <a:custGeom>
          <a:avLst/>
          <a:gdLst/>
          <a:ahLst/>
          <a:cxnLst/>
          <a:rect l="0" t="0" r="0" b="0"/>
          <a:pathLst>
            <a:path>
              <a:moveTo>
                <a:pt x="0" y="17078"/>
              </a:moveTo>
              <a:lnTo>
                <a:pt x="728753" y="17078"/>
              </a:lnTo>
            </a:path>
          </a:pathLst>
        </a:custGeom>
        <a:noFill/>
        <a:ln w="25400" cap="flat" cmpd="sng" algn="ctr">
          <a:solidFill>
            <a:srgbClr val="FF0000"/>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1244600">
            <a:lnSpc>
              <a:spcPct val="120000"/>
            </a:lnSpc>
            <a:spcBef>
              <a:spcPct val="0"/>
            </a:spcBef>
            <a:spcAft>
              <a:spcPct val="35000"/>
            </a:spcAft>
          </a:pPr>
          <a:endParaRPr lang="en-US" sz="2800" kern="1200"/>
        </a:p>
      </dsp:txBody>
      <dsp:txXfrm>
        <a:off x="4725795" y="3389619"/>
        <a:ext cx="36437" cy="36437"/>
      </dsp:txXfrm>
    </dsp:sp>
    <dsp:sp modelId="{F3FEE14A-4303-4500-B115-BD653AA85D10}">
      <dsp:nvSpPr>
        <dsp:cNvPr id="0" name=""/>
        <dsp:cNvSpPr/>
      </dsp:nvSpPr>
      <dsp:spPr>
        <a:xfrm>
          <a:off x="5108391" y="2468620"/>
          <a:ext cx="5476293" cy="1878435"/>
        </a:xfrm>
        <a:prstGeom prst="roundRect">
          <a:avLst>
            <a:gd name="adj" fmla="val 10000"/>
          </a:avLst>
        </a:prstGeom>
        <a:solidFill>
          <a:schemeClr val="bg1"/>
        </a:solidFill>
        <a:ln w="25400" cap="flat" cmpd="sng" algn="ctr">
          <a:solidFill>
            <a:srgbClr val="FF0000"/>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lvl="0" algn="ctr" defTabSz="1244600">
            <a:lnSpc>
              <a:spcPct val="120000"/>
            </a:lnSpc>
            <a:spcBef>
              <a:spcPct val="0"/>
            </a:spcBef>
            <a:spcAft>
              <a:spcPct val="35000"/>
            </a:spcAft>
          </a:pPr>
          <a:r>
            <a:rPr lang="en-US" sz="2800" b="0" kern="1200" dirty="0">
              <a:solidFill>
                <a:srgbClr val="000000"/>
              </a:solidFill>
              <a:latin typeface="+mj-lt"/>
              <a:cs typeface="Times New Roman" panose="02020603050405020304" pitchFamily="18" charset="0"/>
            </a:rPr>
            <a:t>Lao </a:t>
          </a:r>
          <a:r>
            <a:rPr lang="en-US" sz="2800" b="0" kern="1200" dirty="0" err="1">
              <a:solidFill>
                <a:srgbClr val="000000"/>
              </a:solidFill>
              <a:latin typeface="+mj-lt"/>
              <a:cs typeface="Times New Roman" panose="02020603050405020304" pitchFamily="18" charset="0"/>
            </a:rPr>
            <a:t>động</a:t>
          </a:r>
          <a:r>
            <a:rPr lang="en-US" sz="2800" b="0" kern="1200" dirty="0">
              <a:solidFill>
                <a:srgbClr val="000000"/>
              </a:solidFill>
              <a:latin typeface="+mj-lt"/>
              <a:cs typeface="Times New Roman" panose="02020603050405020304" pitchFamily="18" charset="0"/>
            </a:rPr>
            <a:t> </a:t>
          </a:r>
          <a:r>
            <a:rPr lang="en-US" sz="2800" b="0" kern="1200" dirty="0" err="1">
              <a:solidFill>
                <a:srgbClr val="000000"/>
              </a:solidFill>
              <a:latin typeface="+mj-lt"/>
              <a:cs typeface="Times New Roman" panose="02020603050405020304" pitchFamily="18" charset="0"/>
            </a:rPr>
            <a:t>và</a:t>
          </a:r>
          <a:r>
            <a:rPr lang="en-US" sz="2800" b="0" kern="1200" dirty="0">
              <a:solidFill>
                <a:srgbClr val="000000"/>
              </a:solidFill>
              <a:latin typeface="+mj-lt"/>
              <a:cs typeface="Times New Roman" panose="02020603050405020304" pitchFamily="18" charset="0"/>
            </a:rPr>
            <a:t> </a:t>
          </a:r>
          <a:r>
            <a:rPr lang="en-US" sz="2800" b="0" kern="1200" dirty="0" err="1">
              <a:solidFill>
                <a:srgbClr val="000000"/>
              </a:solidFill>
              <a:latin typeface="+mj-lt"/>
              <a:cs typeface="Times New Roman" panose="02020603050405020304" pitchFamily="18" charset="0"/>
            </a:rPr>
            <a:t>ngôn</a:t>
          </a:r>
          <a:r>
            <a:rPr lang="en-US" sz="2800" b="0" kern="1200" dirty="0">
              <a:solidFill>
                <a:srgbClr val="000000"/>
              </a:solidFill>
              <a:latin typeface="+mj-lt"/>
              <a:cs typeface="Times New Roman" panose="02020603050405020304" pitchFamily="18" charset="0"/>
            </a:rPr>
            <a:t> </a:t>
          </a:r>
          <a:r>
            <a:rPr lang="en-US" sz="2800" b="0" kern="1200" dirty="0" err="1">
              <a:solidFill>
                <a:srgbClr val="000000"/>
              </a:solidFill>
              <a:latin typeface="+mj-lt"/>
              <a:cs typeface="Times New Roman" panose="02020603050405020304" pitchFamily="18" charset="0"/>
            </a:rPr>
            <a:t>ngữ</a:t>
          </a:r>
          <a:endParaRPr lang="en-US" sz="2800" b="0" kern="1200" dirty="0">
            <a:solidFill>
              <a:srgbClr val="000000"/>
            </a:solidFill>
            <a:latin typeface="+mj-lt"/>
            <a:cs typeface="Times New Roman" panose="02020603050405020304" pitchFamily="18" charset="0"/>
          </a:endParaRPr>
        </a:p>
      </dsp:txBody>
      <dsp:txXfrm>
        <a:off x="5163408" y="2523637"/>
        <a:ext cx="5366259" cy="1768401"/>
      </dsp:txXfrm>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7A3CE45-31EC-4F1E-B460-AE5C11441564}">
      <dsp:nvSpPr>
        <dsp:cNvPr id="0" name=""/>
        <dsp:cNvSpPr/>
      </dsp:nvSpPr>
      <dsp:spPr>
        <a:xfrm rot="5400000">
          <a:off x="-222241" y="222286"/>
          <a:ext cx="1481608" cy="1037126"/>
        </a:xfrm>
        <a:prstGeom prst="chevron">
          <a:avLst/>
        </a:prstGeom>
        <a:solidFill>
          <a:srgbClr val="3333CC">
            <a:alpha val="90000"/>
          </a:srgbClr>
        </a:solidFill>
        <a:ln w="25400" cap="flat" cmpd="sng" algn="ctr">
          <a:solidFill>
            <a:schemeClr val="bg1">
              <a:alpha val="9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lvl="0" algn="ctr" defTabSz="1244600">
            <a:lnSpc>
              <a:spcPct val="90000"/>
            </a:lnSpc>
            <a:spcBef>
              <a:spcPct val="0"/>
            </a:spcBef>
            <a:spcAft>
              <a:spcPct val="35000"/>
            </a:spcAft>
          </a:pPr>
          <a:r>
            <a:rPr lang="en-US" sz="2800" b="1" kern="1200" dirty="0">
              <a:solidFill>
                <a:schemeClr val="bg1"/>
              </a:solidFill>
              <a:latin typeface="Times New Roman" pitchFamily="18" charset="0"/>
              <a:cs typeface="Times New Roman" pitchFamily="18" charset="0"/>
            </a:rPr>
            <a:t>a.</a:t>
          </a:r>
        </a:p>
      </dsp:txBody>
      <dsp:txXfrm rot="-5400000">
        <a:off x="0" y="518608"/>
        <a:ext cx="1037126" cy="444482"/>
      </dsp:txXfrm>
    </dsp:sp>
    <dsp:sp modelId="{0DAB1469-03E9-4D9F-BEEA-7BAD8D0AC49F}">
      <dsp:nvSpPr>
        <dsp:cNvPr id="0" name=""/>
        <dsp:cNvSpPr/>
      </dsp:nvSpPr>
      <dsp:spPr>
        <a:xfrm rot="5400000">
          <a:off x="4137784" y="-3100613"/>
          <a:ext cx="963045" cy="7164362"/>
        </a:xfrm>
        <a:prstGeom prst="round2SameRect">
          <a:avLst/>
        </a:prstGeom>
        <a:solidFill>
          <a:srgbClr val="3333CC">
            <a:alpha val="90000"/>
          </a:srgbClr>
        </a:solidFill>
        <a:ln w="25400" cap="flat" cmpd="sng" algn="ctr">
          <a:solidFill>
            <a:schemeClr val="accent2">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l" defTabSz="1066800">
            <a:lnSpc>
              <a:spcPct val="90000"/>
            </a:lnSpc>
            <a:spcBef>
              <a:spcPct val="0"/>
            </a:spcBef>
            <a:spcAft>
              <a:spcPct val="15000"/>
            </a:spcAft>
            <a:buChar char="••"/>
          </a:pPr>
          <a:r>
            <a:rPr lang="en-US" sz="2400" b="1" kern="1200" dirty="0" err="1">
              <a:solidFill>
                <a:schemeClr val="bg1"/>
              </a:solidFill>
              <a:latin typeface="+mj-lt"/>
              <a:cs typeface="Times New Roman" pitchFamily="18" charset="0"/>
            </a:rPr>
            <a:t>Quan</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điểm</a:t>
          </a:r>
          <a:r>
            <a:rPr lang="en-US" sz="2400" b="1" kern="1200" dirty="0">
              <a:solidFill>
                <a:schemeClr val="bg1"/>
              </a:solidFill>
              <a:latin typeface="+mj-lt"/>
              <a:cs typeface="Times New Roman" pitchFamily="18" charset="0"/>
            </a:rPr>
            <a:t> </a:t>
          </a:r>
          <a:r>
            <a:rPr lang="en-US" sz="2400" b="1" kern="1200" err="1">
              <a:solidFill>
                <a:schemeClr val="bg1"/>
              </a:solidFill>
              <a:latin typeface="+mj-lt"/>
              <a:cs typeface="Times New Roman" pitchFamily="18" charset="0"/>
            </a:rPr>
            <a:t>của</a:t>
          </a:r>
          <a:r>
            <a:rPr lang="en-US" sz="2400" b="1" kern="1200">
              <a:solidFill>
                <a:schemeClr val="bg1"/>
              </a:solidFill>
              <a:latin typeface="+mj-lt"/>
              <a:cs typeface="Times New Roman" pitchFamily="18" charset="0"/>
            </a:rPr>
            <a:t> </a:t>
          </a:r>
          <a:r>
            <a:rPr lang="en-US" sz="2400" b="1" kern="1200" smtClean="0">
              <a:solidFill>
                <a:schemeClr val="bg1"/>
              </a:solidFill>
              <a:latin typeface="+mj-lt"/>
              <a:cs typeface="Times New Roman" pitchFamily="18" charset="0"/>
            </a:rPr>
            <a:t>CNDT và CNDVSH</a:t>
          </a:r>
          <a:endParaRPr lang="en-US" sz="2400" b="1" kern="1200" dirty="0">
            <a:solidFill>
              <a:schemeClr val="bg1"/>
            </a:solidFill>
            <a:latin typeface="+mj-lt"/>
            <a:cs typeface="Times New Roman" pitchFamily="18" charset="0"/>
          </a:endParaRPr>
        </a:p>
      </dsp:txBody>
      <dsp:txXfrm rot="-5400000">
        <a:off x="1037126" y="47057"/>
        <a:ext cx="7117350" cy="869021"/>
      </dsp:txXfrm>
    </dsp:sp>
    <dsp:sp modelId="{D2E498E5-5D32-477C-AD89-F3DFDEA2421E}">
      <dsp:nvSpPr>
        <dsp:cNvPr id="0" name=""/>
        <dsp:cNvSpPr/>
      </dsp:nvSpPr>
      <dsp:spPr>
        <a:xfrm rot="5400000">
          <a:off x="-222241" y="1542458"/>
          <a:ext cx="1481608" cy="1037126"/>
        </a:xfrm>
        <a:prstGeom prst="chevron">
          <a:avLst/>
        </a:prstGeom>
        <a:solidFill>
          <a:srgbClr val="996633">
            <a:alpha val="70000"/>
          </a:srgbClr>
        </a:solidFill>
        <a:ln w="25400" cap="flat" cmpd="sng" algn="ctr">
          <a:solidFill>
            <a:schemeClr val="bg1">
              <a:alpha val="7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lvl="0" algn="ctr" defTabSz="1244600">
            <a:lnSpc>
              <a:spcPct val="90000"/>
            </a:lnSpc>
            <a:spcBef>
              <a:spcPct val="0"/>
            </a:spcBef>
            <a:spcAft>
              <a:spcPct val="35000"/>
            </a:spcAft>
          </a:pPr>
          <a:r>
            <a:rPr lang="en-US" sz="2800" b="1" kern="1200" dirty="0">
              <a:solidFill>
                <a:schemeClr val="bg1"/>
              </a:solidFill>
              <a:latin typeface="Times New Roman" pitchFamily="18" charset="0"/>
              <a:cs typeface="Times New Roman" pitchFamily="18" charset="0"/>
            </a:rPr>
            <a:t>b.</a:t>
          </a:r>
        </a:p>
      </dsp:txBody>
      <dsp:txXfrm rot="-5400000">
        <a:off x="0" y="1838780"/>
        <a:ext cx="1037126" cy="444482"/>
      </dsp:txXfrm>
    </dsp:sp>
    <dsp:sp modelId="{66EE8A80-F4D4-4B0E-81C4-C67A772FA914}">
      <dsp:nvSpPr>
        <dsp:cNvPr id="0" name=""/>
        <dsp:cNvSpPr/>
      </dsp:nvSpPr>
      <dsp:spPr>
        <a:xfrm rot="5400000">
          <a:off x="4105142" y="-1780441"/>
          <a:ext cx="1028330" cy="7164362"/>
        </a:xfrm>
        <a:prstGeom prst="round2SameRect">
          <a:avLst/>
        </a:prstGeom>
        <a:solidFill>
          <a:srgbClr val="996633">
            <a:alpha val="90000"/>
          </a:srgbClr>
        </a:solidFill>
        <a:ln w="25400" cap="flat" cmpd="sng" algn="ctr">
          <a:solidFill>
            <a:schemeClr val="accent2">
              <a:alpha val="90000"/>
              <a:hueOff val="0"/>
              <a:satOff val="0"/>
              <a:lumOff val="0"/>
              <a:alphaOff val="-2000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l" defTabSz="1066800">
            <a:lnSpc>
              <a:spcPct val="90000"/>
            </a:lnSpc>
            <a:spcBef>
              <a:spcPct val="0"/>
            </a:spcBef>
            <a:spcAft>
              <a:spcPct val="15000"/>
            </a:spcAft>
            <a:buChar char="••"/>
          </a:pPr>
          <a:r>
            <a:rPr lang="en-US" sz="2400" b="1" kern="1200" dirty="0" err="1">
              <a:solidFill>
                <a:schemeClr val="bg1"/>
              </a:solidFill>
              <a:latin typeface="+mj-lt"/>
              <a:cs typeface="Times New Roman" pitchFamily="18" charset="0"/>
            </a:rPr>
            <a:t>Quan</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điểm</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của</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chủ</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nghĩa</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duy</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vật</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biện</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chứng</a:t>
          </a:r>
          <a:endParaRPr lang="en-US" sz="2400" b="1" kern="1200" dirty="0">
            <a:solidFill>
              <a:schemeClr val="bg1"/>
            </a:solidFill>
            <a:latin typeface="+mj-lt"/>
            <a:cs typeface="Times New Roman" pitchFamily="18" charset="0"/>
          </a:endParaRPr>
        </a:p>
      </dsp:txBody>
      <dsp:txXfrm rot="-5400000">
        <a:off x="1037127" y="1337773"/>
        <a:ext cx="7114163" cy="927932"/>
      </dsp:txXfrm>
    </dsp:sp>
    <dsp:sp modelId="{DBBD28F1-3C42-4E98-BF5C-7BC658136B3A}">
      <dsp:nvSpPr>
        <dsp:cNvPr id="0" name=""/>
        <dsp:cNvSpPr/>
      </dsp:nvSpPr>
      <dsp:spPr>
        <a:xfrm rot="5400000">
          <a:off x="-222241" y="2829987"/>
          <a:ext cx="1481608" cy="1037126"/>
        </a:xfrm>
        <a:prstGeom prst="chevron">
          <a:avLst/>
        </a:prstGeom>
        <a:solidFill>
          <a:srgbClr val="CC0066">
            <a:alpha val="50000"/>
          </a:srgbClr>
        </a:solidFill>
        <a:ln w="25400" cap="flat" cmpd="sng" algn="ctr">
          <a:solidFill>
            <a:schemeClr val="bg1">
              <a:alpha val="5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lvl="0" algn="ctr" defTabSz="1244600">
            <a:lnSpc>
              <a:spcPct val="90000"/>
            </a:lnSpc>
            <a:spcBef>
              <a:spcPct val="0"/>
            </a:spcBef>
            <a:spcAft>
              <a:spcPct val="35000"/>
            </a:spcAft>
          </a:pPr>
          <a:r>
            <a:rPr lang="en-US" sz="2800" b="1" kern="1200" dirty="0">
              <a:solidFill>
                <a:schemeClr val="bg1"/>
              </a:solidFill>
              <a:latin typeface="Times New Roman" pitchFamily="18" charset="0"/>
              <a:cs typeface="Times New Roman" pitchFamily="18" charset="0"/>
            </a:rPr>
            <a:t>c.</a:t>
          </a:r>
        </a:p>
      </dsp:txBody>
      <dsp:txXfrm rot="-5400000">
        <a:off x="0" y="3126309"/>
        <a:ext cx="1037126" cy="444482"/>
      </dsp:txXfrm>
    </dsp:sp>
    <dsp:sp modelId="{B0FFB85C-B400-45AD-AB4C-9893309CA128}">
      <dsp:nvSpPr>
        <dsp:cNvPr id="0" name=""/>
        <dsp:cNvSpPr/>
      </dsp:nvSpPr>
      <dsp:spPr>
        <a:xfrm rot="5400000">
          <a:off x="4137784" y="-492912"/>
          <a:ext cx="963045" cy="7164362"/>
        </a:xfrm>
        <a:prstGeom prst="round2SameRect">
          <a:avLst/>
        </a:prstGeom>
        <a:solidFill>
          <a:srgbClr val="CC0066">
            <a:alpha val="90000"/>
          </a:srgbClr>
        </a:solidFill>
        <a:ln w="25400" cap="flat" cmpd="sng" algn="ctr">
          <a:solidFill>
            <a:schemeClr val="accent2">
              <a:alpha val="90000"/>
              <a:hueOff val="0"/>
              <a:satOff val="0"/>
              <a:lumOff val="0"/>
              <a:alphaOff val="-4000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l" defTabSz="1066800">
            <a:lnSpc>
              <a:spcPct val="90000"/>
            </a:lnSpc>
            <a:spcBef>
              <a:spcPct val="0"/>
            </a:spcBef>
            <a:spcAft>
              <a:spcPct val="15000"/>
            </a:spcAft>
            <a:buChar char="••"/>
          </a:pPr>
          <a:r>
            <a:rPr lang="en-US" sz="2400" b="1" kern="1200" dirty="0">
              <a:solidFill>
                <a:schemeClr val="bg1"/>
              </a:solidFill>
              <a:latin typeface="+mj-lt"/>
              <a:cs typeface="Times New Roman" pitchFamily="18" charset="0"/>
            </a:rPr>
            <a:t>Ý </a:t>
          </a:r>
          <a:r>
            <a:rPr lang="en-US" sz="2400" b="1" kern="1200" dirty="0" err="1">
              <a:solidFill>
                <a:schemeClr val="bg1"/>
              </a:solidFill>
              <a:latin typeface="+mj-lt"/>
              <a:cs typeface="Times New Roman" pitchFamily="18" charset="0"/>
            </a:rPr>
            <a:t>nghĩa</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phương</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pháp</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luận</a:t>
          </a:r>
          <a:endParaRPr lang="en-US" sz="2400" b="1" kern="1200" dirty="0">
            <a:solidFill>
              <a:schemeClr val="bg1"/>
            </a:solidFill>
            <a:latin typeface="+mj-lt"/>
            <a:cs typeface="Times New Roman" pitchFamily="18" charset="0"/>
          </a:endParaRPr>
        </a:p>
      </dsp:txBody>
      <dsp:txXfrm rot="-5400000">
        <a:off x="1037126" y="2654758"/>
        <a:ext cx="7117350" cy="869021"/>
      </dsp:txXfrm>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99BF869-B259-4AB1-81EB-978E30DED8DE}">
      <dsp:nvSpPr>
        <dsp:cNvPr id="0" name=""/>
        <dsp:cNvSpPr/>
      </dsp:nvSpPr>
      <dsp:spPr>
        <a:xfrm rot="21300000">
          <a:off x="151642" y="1705249"/>
          <a:ext cx="9792125" cy="856700"/>
        </a:xfrm>
        <a:prstGeom prst="mathMinus">
          <a:avLst/>
        </a:prstGeom>
        <a:solidFill>
          <a:srgbClr val="FF000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5DF845D5-E673-4A2D-8953-F670881197F6}">
      <dsp:nvSpPr>
        <dsp:cNvPr id="0" name=""/>
        <dsp:cNvSpPr/>
      </dsp:nvSpPr>
      <dsp:spPr>
        <a:xfrm>
          <a:off x="382242" y="76203"/>
          <a:ext cx="3028623" cy="1981192"/>
        </a:xfrm>
        <a:prstGeom prst="downArrow">
          <a:avLst/>
        </a:prstGeom>
        <a:solidFill>
          <a:srgbClr val="FF0066"/>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CE77FE4E-8367-4597-89F1-AEB40609B135}">
      <dsp:nvSpPr>
        <dsp:cNvPr id="0" name=""/>
        <dsp:cNvSpPr/>
      </dsp:nvSpPr>
      <dsp:spPr>
        <a:xfrm>
          <a:off x="3962408" y="0"/>
          <a:ext cx="5897335" cy="179222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42240" tIns="142240" rIns="142240" bIns="142240" numCol="1" spcCol="1270" anchor="ctr" anchorCtr="0">
          <a:noAutofit/>
        </a:bodyPr>
        <a:lstStyle/>
        <a:p>
          <a:pPr lvl="0" algn="just" defTabSz="889000">
            <a:lnSpc>
              <a:spcPct val="120000"/>
            </a:lnSpc>
            <a:spcBef>
              <a:spcPct val="0"/>
            </a:spcBef>
            <a:spcAft>
              <a:spcPct val="35000"/>
            </a:spcAft>
          </a:pPr>
          <a:r>
            <a:rPr lang="en-US" sz="2000" b="1" i="0" u="none" kern="1200" dirty="0">
              <a:solidFill>
                <a:srgbClr val="3333CC"/>
              </a:solidFill>
              <a:latin typeface="Arial" panose="020B0604020202020204" pitchFamily="34" charset="0"/>
              <a:cs typeface="Arial" panose="020B0604020202020204" pitchFamily="34" charset="0"/>
            </a:rPr>
            <a:t>* </a:t>
          </a:r>
          <a:r>
            <a:rPr lang="en-US" sz="2000" b="1" i="0" u="none" kern="1200" dirty="0" err="1">
              <a:solidFill>
                <a:srgbClr val="3333CC"/>
              </a:solidFill>
              <a:latin typeface="Arial" panose="020B0604020202020204" pitchFamily="34" charset="0"/>
              <a:cs typeface="Arial" panose="020B0604020202020204" pitchFamily="34" charset="0"/>
            </a:rPr>
            <a:t>Tuyệt</a:t>
          </a:r>
          <a:r>
            <a:rPr lang="en-US" sz="2000" b="1" i="0" u="none" kern="1200" dirty="0">
              <a:solidFill>
                <a:srgbClr val="3333CC"/>
              </a:solidFill>
              <a:latin typeface="Arial" panose="020B0604020202020204" pitchFamily="34" charset="0"/>
              <a:cs typeface="Arial" panose="020B0604020202020204" pitchFamily="34" charset="0"/>
            </a:rPr>
            <a:t> </a:t>
          </a:r>
          <a:r>
            <a:rPr lang="en-US" sz="2000" b="1" i="0" u="none" kern="1200" dirty="0" err="1">
              <a:solidFill>
                <a:srgbClr val="3333CC"/>
              </a:solidFill>
              <a:latin typeface="Arial" panose="020B0604020202020204" pitchFamily="34" charset="0"/>
              <a:cs typeface="Arial" panose="020B0604020202020204" pitchFamily="34" charset="0"/>
            </a:rPr>
            <a:t>đối</a:t>
          </a:r>
          <a:r>
            <a:rPr lang="en-US" sz="2000" b="1" i="0" u="none" kern="1200" dirty="0">
              <a:solidFill>
                <a:srgbClr val="3333CC"/>
              </a:solidFill>
              <a:latin typeface="Arial" panose="020B0604020202020204" pitchFamily="34" charset="0"/>
              <a:cs typeface="Arial" panose="020B0604020202020204" pitchFamily="34" charset="0"/>
            </a:rPr>
            <a:t> </a:t>
          </a:r>
          <a:r>
            <a:rPr lang="en-US" sz="2000" b="1" i="0" u="none" kern="1200" dirty="0" err="1">
              <a:solidFill>
                <a:srgbClr val="3333CC"/>
              </a:solidFill>
              <a:latin typeface="Arial" panose="020B0604020202020204" pitchFamily="34" charset="0"/>
              <a:cs typeface="Arial" panose="020B0604020202020204" pitchFamily="34" charset="0"/>
            </a:rPr>
            <a:t>hóa</a:t>
          </a:r>
          <a:r>
            <a:rPr lang="en-US" sz="2000" b="1" i="0" u="none" kern="1200" dirty="0">
              <a:solidFill>
                <a:srgbClr val="3333CC"/>
              </a:solidFill>
              <a:latin typeface="Arial" panose="020B0604020202020204" pitchFamily="34" charset="0"/>
              <a:cs typeface="Arial" panose="020B0604020202020204" pitchFamily="34" charset="0"/>
            </a:rPr>
            <a:t> </a:t>
          </a:r>
          <a:r>
            <a:rPr lang="en-US" sz="2000" b="1" i="0" u="none" kern="1200" dirty="0" err="1">
              <a:solidFill>
                <a:srgbClr val="3333CC"/>
              </a:solidFill>
              <a:latin typeface="Arial" panose="020B0604020202020204" pitchFamily="34" charset="0"/>
              <a:cs typeface="Arial" panose="020B0604020202020204" pitchFamily="34" charset="0"/>
            </a:rPr>
            <a:t>yếu</a:t>
          </a:r>
          <a:r>
            <a:rPr lang="en-US" sz="2000" b="1" i="0" u="none" kern="1200" dirty="0">
              <a:solidFill>
                <a:srgbClr val="3333CC"/>
              </a:solidFill>
              <a:latin typeface="Arial" panose="020B0604020202020204" pitchFamily="34" charset="0"/>
              <a:cs typeface="Arial" panose="020B0604020202020204" pitchFamily="34" charset="0"/>
            </a:rPr>
            <a:t> </a:t>
          </a:r>
          <a:r>
            <a:rPr lang="en-US" sz="2000" b="1" i="0" u="none" kern="1200" dirty="0" err="1">
              <a:solidFill>
                <a:srgbClr val="3333CC"/>
              </a:solidFill>
              <a:latin typeface="Arial" panose="020B0604020202020204" pitchFamily="34" charset="0"/>
              <a:cs typeface="Arial" panose="020B0604020202020204" pitchFamily="34" charset="0"/>
            </a:rPr>
            <a:t>tố</a:t>
          </a:r>
          <a:r>
            <a:rPr lang="en-US" sz="2000" b="1" i="0" u="none" kern="1200" dirty="0">
              <a:solidFill>
                <a:srgbClr val="3333CC"/>
              </a:solidFill>
              <a:latin typeface="Arial" panose="020B0604020202020204" pitchFamily="34" charset="0"/>
              <a:cs typeface="Arial" panose="020B0604020202020204" pitchFamily="34" charset="0"/>
            </a:rPr>
            <a:t> ý </a:t>
          </a:r>
          <a:r>
            <a:rPr lang="en-US" sz="2000" b="1" i="0" u="none" kern="1200" dirty="0" err="1">
              <a:solidFill>
                <a:srgbClr val="3333CC"/>
              </a:solidFill>
              <a:latin typeface="Arial" panose="020B0604020202020204" pitchFamily="34" charset="0"/>
              <a:cs typeface="Arial" panose="020B0604020202020204" pitchFamily="34" charset="0"/>
            </a:rPr>
            <a:t>thức</a:t>
          </a:r>
          <a:r>
            <a:rPr lang="en-US" sz="2000" b="1" i="0" u="none" kern="1200" dirty="0">
              <a:solidFill>
                <a:srgbClr val="3333CC"/>
              </a:solidFill>
              <a:latin typeface="Arial" panose="020B0604020202020204" pitchFamily="34" charset="0"/>
              <a:cs typeface="Arial" panose="020B0604020202020204" pitchFamily="34" charset="0"/>
            </a:rPr>
            <a:t>.</a:t>
          </a:r>
        </a:p>
        <a:p>
          <a:pPr lvl="0" algn="ctr" defTabSz="889000">
            <a:lnSpc>
              <a:spcPct val="120000"/>
            </a:lnSpc>
            <a:spcBef>
              <a:spcPct val="0"/>
            </a:spcBef>
            <a:spcAft>
              <a:spcPct val="35000"/>
            </a:spcAft>
          </a:pPr>
          <a:r>
            <a:rPr lang="en-US" sz="2000" b="0" kern="1200" dirty="0" err="1">
              <a:solidFill>
                <a:srgbClr val="006600"/>
              </a:solidFill>
              <a:latin typeface="Arial" panose="020B0604020202020204" pitchFamily="34" charset="0"/>
              <a:cs typeface="Arial" panose="020B0604020202020204" pitchFamily="34" charset="0"/>
            </a:rPr>
            <a:t>Nhấn</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mạnh</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một</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chiều</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vai</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trò</a:t>
          </a:r>
          <a:r>
            <a:rPr lang="en-US" sz="2000" b="0" kern="1200" dirty="0">
              <a:solidFill>
                <a:srgbClr val="006600"/>
              </a:solidFill>
              <a:latin typeface="Arial" panose="020B0604020202020204" pitchFamily="34" charset="0"/>
              <a:cs typeface="Arial" panose="020B0604020202020204" pitchFamily="34" charset="0"/>
            </a:rPr>
            <a:t> của ý </a:t>
          </a:r>
          <a:r>
            <a:rPr lang="en-US" sz="2000" b="0" kern="1200" dirty="0" err="1">
              <a:solidFill>
                <a:srgbClr val="006600"/>
              </a:solidFill>
              <a:latin typeface="Arial" panose="020B0604020202020204" pitchFamily="34" charset="0"/>
              <a:cs typeface="Arial" panose="020B0604020202020204" pitchFamily="34" charset="0"/>
            </a:rPr>
            <a:t>thức</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sinh</a:t>
          </a:r>
          <a:r>
            <a:rPr lang="en-US" sz="2000" b="0" kern="1200" dirty="0">
              <a:solidFill>
                <a:srgbClr val="006600"/>
              </a:solidFill>
              <a:latin typeface="Arial" panose="020B0604020202020204" pitchFamily="34" charset="0"/>
              <a:cs typeface="Arial" panose="020B0604020202020204" pitchFamily="34" charset="0"/>
            </a:rPr>
            <a:t> ra </a:t>
          </a:r>
          <a:r>
            <a:rPr lang="en-US" sz="2000" b="0" kern="1200" dirty="0" err="1">
              <a:solidFill>
                <a:srgbClr val="006600"/>
              </a:solidFill>
              <a:latin typeface="Arial" panose="020B0604020202020204" pitchFamily="34" charset="0"/>
              <a:cs typeface="Arial" panose="020B0604020202020204" pitchFamily="34" charset="0"/>
            </a:rPr>
            <a:t>vật</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chất</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thế</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giới</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vật</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chất</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chỉ</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là</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bản</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sao</a:t>
          </a:r>
          <a:r>
            <a:rPr lang="en-US" sz="2000" b="0" kern="1200" dirty="0">
              <a:solidFill>
                <a:srgbClr val="006600"/>
              </a:solidFill>
              <a:latin typeface="Arial" panose="020B0604020202020204" pitchFamily="34" charset="0"/>
              <a:cs typeface="Arial" panose="020B0604020202020204" pitchFamily="34" charset="0"/>
            </a:rPr>
            <a:t> của, </a:t>
          </a:r>
          <a:r>
            <a:rPr lang="en-US" sz="2000" b="0" kern="1200" dirty="0" err="1">
              <a:solidFill>
                <a:srgbClr val="006600"/>
              </a:solidFill>
              <a:latin typeface="Arial" panose="020B0604020202020204" pitchFamily="34" charset="0"/>
              <a:cs typeface="Arial" panose="020B0604020202020204" pitchFamily="34" charset="0"/>
            </a:rPr>
            <a:t>biểu</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hiện</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khác</a:t>
          </a:r>
          <a:r>
            <a:rPr lang="en-US" sz="2000" b="0" kern="1200" dirty="0">
              <a:solidFill>
                <a:srgbClr val="006600"/>
              </a:solidFill>
              <a:latin typeface="Arial" panose="020B0604020202020204" pitchFamily="34" charset="0"/>
              <a:cs typeface="Arial" panose="020B0604020202020204" pitchFamily="34" charset="0"/>
            </a:rPr>
            <a:t> của </a:t>
          </a:r>
          <a:r>
            <a:rPr lang="en-US" sz="2000" b="0" kern="1200" dirty="0" err="1">
              <a:solidFill>
                <a:srgbClr val="006600"/>
              </a:solidFill>
              <a:latin typeface="Arial" panose="020B0604020202020204" pitchFamily="34" charset="0"/>
              <a:cs typeface="Arial" panose="020B0604020202020204" pitchFamily="34" charset="0"/>
            </a:rPr>
            <a:t>tinh</a:t>
          </a:r>
          <a:r>
            <a:rPr lang="en-US" sz="2000" b="0" kern="1200" dirty="0">
              <a:solidFill>
                <a:srgbClr val="006600"/>
              </a:solidFill>
              <a:latin typeface="Arial" panose="020B0604020202020204" pitchFamily="34" charset="0"/>
              <a:cs typeface="Arial" panose="020B0604020202020204" pitchFamily="34" charset="0"/>
            </a:rPr>
            <a:t> </a:t>
          </a:r>
          <a:r>
            <a:rPr lang="en-US" sz="2000" b="0" kern="1200" dirty="0" err="1">
              <a:solidFill>
                <a:srgbClr val="006600"/>
              </a:solidFill>
              <a:latin typeface="Arial" panose="020B0604020202020204" pitchFamily="34" charset="0"/>
              <a:cs typeface="Arial" panose="020B0604020202020204" pitchFamily="34" charset="0"/>
            </a:rPr>
            <a:t>thần</a:t>
          </a:r>
          <a:r>
            <a:rPr lang="en-US" sz="2000" b="1" kern="1200" dirty="0">
              <a:solidFill>
                <a:srgbClr val="006600"/>
              </a:solidFill>
              <a:latin typeface="Arial" panose="020B0604020202020204" pitchFamily="34" charset="0"/>
              <a:cs typeface="Arial" panose="020B0604020202020204" pitchFamily="34" charset="0"/>
            </a:rPr>
            <a:t>.</a:t>
          </a:r>
        </a:p>
      </dsp:txBody>
      <dsp:txXfrm>
        <a:off x="3962408" y="0"/>
        <a:ext cx="5897335" cy="1792224"/>
      </dsp:txXfrm>
    </dsp:sp>
    <dsp:sp modelId="{510A5F72-84F5-4232-91A1-54A5263422C5}">
      <dsp:nvSpPr>
        <dsp:cNvPr id="0" name=""/>
        <dsp:cNvSpPr/>
      </dsp:nvSpPr>
      <dsp:spPr>
        <a:xfrm>
          <a:off x="6726582" y="1958678"/>
          <a:ext cx="3028623" cy="1983872"/>
        </a:xfrm>
        <a:prstGeom prst="upArrow">
          <a:avLst/>
        </a:prstGeom>
        <a:solidFill>
          <a:srgbClr val="0070C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D95F50D3-8695-45D7-8BAA-A8C5244D1DAB}">
      <dsp:nvSpPr>
        <dsp:cNvPr id="0" name=""/>
        <dsp:cNvSpPr/>
      </dsp:nvSpPr>
      <dsp:spPr>
        <a:xfrm>
          <a:off x="228592" y="2454222"/>
          <a:ext cx="5801969" cy="179222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42240" tIns="142240" rIns="142240" bIns="142240" numCol="1" spcCol="1270" anchor="ctr" anchorCtr="0">
          <a:noAutofit/>
        </a:bodyPr>
        <a:lstStyle/>
        <a:p>
          <a:pPr lvl="0" algn="ctr" defTabSz="889000">
            <a:lnSpc>
              <a:spcPct val="120000"/>
            </a:lnSpc>
            <a:spcBef>
              <a:spcPct val="0"/>
            </a:spcBef>
            <a:spcAft>
              <a:spcPct val="35000"/>
            </a:spcAft>
          </a:pPr>
          <a:r>
            <a:rPr lang="en-US" sz="2000" b="1" i="0" u="none" kern="1200" dirty="0">
              <a:solidFill>
                <a:srgbClr val="3333CC"/>
              </a:solidFill>
              <a:latin typeface="Arial" panose="020B0604020202020204" pitchFamily="34" charset="0"/>
              <a:cs typeface="Arial" panose="020B0604020202020204" pitchFamily="34" charset="0"/>
            </a:rPr>
            <a:t>* </a:t>
          </a:r>
          <a:r>
            <a:rPr lang="en-US" sz="2000" b="1" i="0" u="none" kern="1200" dirty="0" err="1">
              <a:solidFill>
                <a:srgbClr val="3333CC"/>
              </a:solidFill>
              <a:latin typeface="Arial" panose="020B0604020202020204" pitchFamily="34" charset="0"/>
              <a:cs typeface="Arial" panose="020B0604020202020204" pitchFamily="34" charset="0"/>
            </a:rPr>
            <a:t>Tuyệt</a:t>
          </a:r>
          <a:r>
            <a:rPr lang="en-US" sz="2000" b="1" i="0" u="none" kern="1200" dirty="0">
              <a:solidFill>
                <a:srgbClr val="3333CC"/>
              </a:solidFill>
              <a:latin typeface="Arial" panose="020B0604020202020204" pitchFamily="34" charset="0"/>
              <a:cs typeface="Arial" panose="020B0604020202020204" pitchFamily="34" charset="0"/>
            </a:rPr>
            <a:t> </a:t>
          </a:r>
          <a:r>
            <a:rPr lang="en-US" sz="2000" b="1" i="0" u="none" kern="1200" dirty="0" err="1">
              <a:solidFill>
                <a:srgbClr val="3333CC"/>
              </a:solidFill>
              <a:latin typeface="Arial" panose="020B0604020202020204" pitchFamily="34" charset="0"/>
              <a:cs typeface="Arial" panose="020B0604020202020204" pitchFamily="34" charset="0"/>
            </a:rPr>
            <a:t>đối</a:t>
          </a:r>
          <a:r>
            <a:rPr lang="en-US" sz="2000" b="1" i="0" u="none" kern="1200" dirty="0">
              <a:solidFill>
                <a:srgbClr val="3333CC"/>
              </a:solidFill>
              <a:latin typeface="Arial" panose="020B0604020202020204" pitchFamily="34" charset="0"/>
              <a:cs typeface="Arial" panose="020B0604020202020204" pitchFamily="34" charset="0"/>
            </a:rPr>
            <a:t> </a:t>
          </a:r>
          <a:r>
            <a:rPr lang="en-US" sz="2000" b="1" i="0" u="none" kern="1200" dirty="0" err="1">
              <a:solidFill>
                <a:srgbClr val="3333CC"/>
              </a:solidFill>
              <a:latin typeface="Arial" panose="020B0604020202020204" pitchFamily="34" charset="0"/>
              <a:cs typeface="Arial" panose="020B0604020202020204" pitchFamily="34" charset="0"/>
            </a:rPr>
            <a:t>hóa</a:t>
          </a:r>
          <a:r>
            <a:rPr lang="en-US" sz="2000" b="1" i="0" u="none" kern="1200" dirty="0">
              <a:solidFill>
                <a:srgbClr val="3333CC"/>
              </a:solidFill>
              <a:latin typeface="Arial" panose="020B0604020202020204" pitchFamily="34" charset="0"/>
              <a:cs typeface="Arial" panose="020B0604020202020204" pitchFamily="34" charset="0"/>
            </a:rPr>
            <a:t> </a:t>
          </a:r>
          <a:r>
            <a:rPr lang="en-US" sz="2000" b="1" i="0" u="none" kern="1200" dirty="0" err="1">
              <a:solidFill>
                <a:srgbClr val="3333CC"/>
              </a:solidFill>
              <a:latin typeface="Arial" panose="020B0604020202020204" pitchFamily="34" charset="0"/>
              <a:cs typeface="Arial" panose="020B0604020202020204" pitchFamily="34" charset="0"/>
            </a:rPr>
            <a:t>yếu</a:t>
          </a:r>
          <a:r>
            <a:rPr lang="en-US" sz="2000" b="1" i="0" u="none" kern="1200" dirty="0">
              <a:solidFill>
                <a:srgbClr val="3333CC"/>
              </a:solidFill>
              <a:latin typeface="Arial" panose="020B0604020202020204" pitchFamily="34" charset="0"/>
              <a:cs typeface="Arial" panose="020B0604020202020204" pitchFamily="34" charset="0"/>
            </a:rPr>
            <a:t> </a:t>
          </a:r>
          <a:r>
            <a:rPr lang="en-US" sz="2000" b="1" i="0" u="none" kern="1200" dirty="0" err="1">
              <a:solidFill>
                <a:srgbClr val="3333CC"/>
              </a:solidFill>
              <a:latin typeface="Arial" panose="020B0604020202020204" pitchFamily="34" charset="0"/>
              <a:cs typeface="Arial" panose="020B0604020202020204" pitchFamily="34" charset="0"/>
            </a:rPr>
            <a:t>tố</a:t>
          </a:r>
          <a:r>
            <a:rPr lang="en-US" sz="2000" b="1" i="0" u="none" kern="1200" dirty="0">
              <a:solidFill>
                <a:srgbClr val="3333CC"/>
              </a:solidFill>
              <a:latin typeface="Arial" panose="020B0604020202020204" pitchFamily="34" charset="0"/>
              <a:cs typeface="Arial" panose="020B0604020202020204" pitchFamily="34" charset="0"/>
            </a:rPr>
            <a:t> </a:t>
          </a:r>
          <a:r>
            <a:rPr lang="en-US" sz="2000" b="1" i="0" u="none" kern="1200" dirty="0" err="1">
              <a:solidFill>
                <a:srgbClr val="3333CC"/>
              </a:solidFill>
              <a:latin typeface="Arial" panose="020B0604020202020204" pitchFamily="34" charset="0"/>
              <a:cs typeface="Arial" panose="020B0604020202020204" pitchFamily="34" charset="0"/>
            </a:rPr>
            <a:t>vật</a:t>
          </a:r>
          <a:r>
            <a:rPr lang="en-US" sz="2000" b="1" i="0" u="none" kern="1200" dirty="0">
              <a:solidFill>
                <a:srgbClr val="3333CC"/>
              </a:solidFill>
              <a:latin typeface="Arial" panose="020B0604020202020204" pitchFamily="34" charset="0"/>
              <a:cs typeface="Arial" panose="020B0604020202020204" pitchFamily="34" charset="0"/>
            </a:rPr>
            <a:t> </a:t>
          </a:r>
          <a:r>
            <a:rPr lang="en-US" sz="2000" b="1" i="0" u="none" kern="1200" dirty="0" err="1">
              <a:solidFill>
                <a:srgbClr val="3333CC"/>
              </a:solidFill>
              <a:latin typeface="Arial" panose="020B0604020202020204" pitchFamily="34" charset="0"/>
              <a:cs typeface="Arial" panose="020B0604020202020204" pitchFamily="34" charset="0"/>
            </a:rPr>
            <a:t>chất</a:t>
          </a:r>
          <a:endParaRPr lang="en-US" sz="2000" b="1" i="0" u="none" kern="1200" dirty="0">
            <a:solidFill>
              <a:srgbClr val="3333CC"/>
            </a:solidFill>
            <a:latin typeface="Arial" panose="020B0604020202020204" pitchFamily="34" charset="0"/>
            <a:cs typeface="Arial" panose="020B0604020202020204" pitchFamily="34" charset="0"/>
          </a:endParaRPr>
        </a:p>
        <a:p>
          <a:pPr lvl="0" algn="ctr" defTabSz="889000">
            <a:lnSpc>
              <a:spcPct val="120000"/>
            </a:lnSpc>
            <a:spcBef>
              <a:spcPct val="0"/>
            </a:spcBef>
            <a:spcAft>
              <a:spcPct val="35000"/>
            </a:spcAft>
          </a:pPr>
          <a:r>
            <a:rPr lang="en-US" sz="2000" b="0" i="0" u="none" kern="1200" dirty="0" err="1">
              <a:solidFill>
                <a:srgbClr val="7030A0"/>
              </a:solidFill>
              <a:latin typeface="Arial" panose="020B0604020202020204" pitchFamily="34" charset="0"/>
              <a:cs typeface="Arial" panose="020B0604020202020204" pitchFamily="34" charset="0"/>
            </a:rPr>
            <a:t>Nhấn</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mạnh</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một</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chiều</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vai</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trò</a:t>
          </a:r>
          <a:r>
            <a:rPr lang="en-US" sz="2000" b="0" i="0" u="none" kern="1200" dirty="0">
              <a:solidFill>
                <a:srgbClr val="7030A0"/>
              </a:solidFill>
              <a:latin typeface="Arial" panose="020B0604020202020204" pitchFamily="34" charset="0"/>
              <a:cs typeface="Arial" panose="020B0604020202020204" pitchFamily="34" charset="0"/>
            </a:rPr>
            <a:t> của </a:t>
          </a:r>
          <a:r>
            <a:rPr lang="en-US" sz="2000" b="0" i="0" u="none" kern="1200" dirty="0" err="1">
              <a:solidFill>
                <a:srgbClr val="7030A0"/>
              </a:solidFill>
              <a:latin typeface="Arial" panose="020B0604020202020204" pitchFamily="34" charset="0"/>
              <a:cs typeface="Arial" panose="020B0604020202020204" pitchFamily="34" charset="0"/>
            </a:rPr>
            <a:t>vật</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chất</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sinh</a:t>
          </a:r>
          <a:r>
            <a:rPr lang="en-US" sz="2000" b="0" i="0" u="none" kern="1200" dirty="0">
              <a:solidFill>
                <a:srgbClr val="7030A0"/>
              </a:solidFill>
              <a:latin typeface="Arial" panose="020B0604020202020204" pitchFamily="34" charset="0"/>
              <a:cs typeface="Arial" panose="020B0604020202020204" pitchFamily="34" charset="0"/>
            </a:rPr>
            <a:t> ra ý </a:t>
          </a:r>
          <a:r>
            <a:rPr lang="en-US" sz="2000" b="0" i="0" u="none" kern="1200" dirty="0" err="1">
              <a:solidFill>
                <a:srgbClr val="7030A0"/>
              </a:solidFill>
              <a:latin typeface="Arial" panose="020B0604020202020204" pitchFamily="34" charset="0"/>
              <a:cs typeface="Arial" panose="020B0604020202020204" pitchFamily="34" charset="0"/>
            </a:rPr>
            <a:t>thức</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quyết</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định</a:t>
          </a:r>
          <a:r>
            <a:rPr lang="en-US" sz="2000" b="0" i="0" u="none" kern="1200" dirty="0">
              <a:solidFill>
                <a:srgbClr val="7030A0"/>
              </a:solidFill>
              <a:latin typeface="Arial" panose="020B0604020202020204" pitchFamily="34" charset="0"/>
              <a:cs typeface="Arial" panose="020B0604020202020204" pitchFamily="34" charset="0"/>
            </a:rPr>
            <a:t> ý </a:t>
          </a:r>
          <a:r>
            <a:rPr lang="en-US" sz="2000" b="0" i="0" u="none" kern="1200" dirty="0" err="1">
              <a:solidFill>
                <a:srgbClr val="7030A0"/>
              </a:solidFill>
              <a:latin typeface="Arial" panose="020B0604020202020204" pitchFamily="34" charset="0"/>
              <a:cs typeface="Arial" panose="020B0604020202020204" pitchFamily="34" charset="0"/>
            </a:rPr>
            <a:t>thức</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phủ</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nhận</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tính</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độc</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lập</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tương</a:t>
          </a:r>
          <a:r>
            <a:rPr lang="en-US" sz="2000" b="0" i="0" u="none" kern="1200" dirty="0">
              <a:solidFill>
                <a:srgbClr val="7030A0"/>
              </a:solidFill>
              <a:latin typeface="Arial" panose="020B0604020202020204" pitchFamily="34" charset="0"/>
              <a:cs typeface="Arial" panose="020B0604020202020204" pitchFamily="34" charset="0"/>
            </a:rPr>
            <a:t> </a:t>
          </a:r>
          <a:r>
            <a:rPr lang="en-US" sz="2000" b="0" i="0" u="none" kern="1200" dirty="0" err="1">
              <a:solidFill>
                <a:srgbClr val="7030A0"/>
              </a:solidFill>
              <a:latin typeface="Arial" panose="020B0604020202020204" pitchFamily="34" charset="0"/>
              <a:cs typeface="Arial" panose="020B0604020202020204" pitchFamily="34" charset="0"/>
            </a:rPr>
            <a:t>đối</a:t>
          </a:r>
          <a:r>
            <a:rPr lang="en-US" sz="2000" b="0" i="0" u="none" kern="1200" dirty="0">
              <a:solidFill>
                <a:srgbClr val="7030A0"/>
              </a:solidFill>
              <a:latin typeface="Arial" panose="020B0604020202020204" pitchFamily="34" charset="0"/>
              <a:cs typeface="Arial" panose="020B0604020202020204" pitchFamily="34" charset="0"/>
            </a:rPr>
            <a:t> của ý </a:t>
          </a:r>
          <a:r>
            <a:rPr lang="en-US" sz="2000" b="0" i="0" u="none" kern="1200" dirty="0" err="1">
              <a:solidFill>
                <a:srgbClr val="7030A0"/>
              </a:solidFill>
              <a:latin typeface="Arial" panose="020B0604020202020204" pitchFamily="34" charset="0"/>
              <a:cs typeface="Arial" panose="020B0604020202020204" pitchFamily="34" charset="0"/>
            </a:rPr>
            <a:t>thức</a:t>
          </a:r>
          <a:endParaRPr lang="en-US" sz="2000" b="0" i="0" u="none" kern="1200" dirty="0">
            <a:solidFill>
              <a:srgbClr val="7030A0"/>
            </a:solidFill>
            <a:latin typeface="Arial" panose="020B0604020202020204" pitchFamily="34" charset="0"/>
            <a:cs typeface="Arial" panose="020B0604020202020204" pitchFamily="34" charset="0"/>
          </a:endParaRPr>
        </a:p>
      </dsp:txBody>
      <dsp:txXfrm>
        <a:off x="228592" y="2454222"/>
        <a:ext cx="5801969" cy="1792224"/>
      </dsp:txXfrm>
    </dsp:sp>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7A3CE45-31EC-4F1E-B460-AE5C11441564}">
      <dsp:nvSpPr>
        <dsp:cNvPr id="0" name=""/>
        <dsp:cNvSpPr/>
      </dsp:nvSpPr>
      <dsp:spPr>
        <a:xfrm rot="5400000">
          <a:off x="-202327" y="205400"/>
          <a:ext cx="1348850" cy="944195"/>
        </a:xfrm>
        <a:prstGeom prst="chevron">
          <a:avLst/>
        </a:prstGeom>
        <a:solidFill>
          <a:schemeClr val="accent2">
            <a:alpha val="90000"/>
            <a:hueOff val="0"/>
            <a:satOff val="0"/>
            <a:lumOff val="0"/>
            <a:alphaOff val="0"/>
          </a:schemeClr>
        </a:solidFill>
        <a:ln w="12700" cap="flat" cmpd="sng" algn="ctr">
          <a:solidFill>
            <a:schemeClr val="accent2">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2860" tIns="22860" rIns="22860" bIns="22860" numCol="1" spcCol="1270" anchor="ctr" anchorCtr="0">
          <a:noAutofit/>
        </a:bodyPr>
        <a:lstStyle/>
        <a:p>
          <a:pPr lvl="0" algn="ctr" defTabSz="1600200">
            <a:lnSpc>
              <a:spcPct val="90000"/>
            </a:lnSpc>
            <a:spcBef>
              <a:spcPct val="0"/>
            </a:spcBef>
            <a:spcAft>
              <a:spcPct val="35000"/>
            </a:spcAft>
          </a:pPr>
          <a:r>
            <a:rPr lang="en-US" sz="3600" b="1" kern="1200">
              <a:latin typeface="Times New Roman" pitchFamily="18" charset="0"/>
              <a:ea typeface="+mn-ea"/>
              <a:cs typeface="Times New Roman" pitchFamily="18" charset="0"/>
            </a:rPr>
            <a:t>a</a:t>
          </a:r>
          <a:endParaRPr lang="en-US" sz="3600" b="1" kern="1200" dirty="0">
            <a:latin typeface="Times New Roman" pitchFamily="18" charset="0"/>
            <a:ea typeface="+mn-ea"/>
            <a:cs typeface="Times New Roman" pitchFamily="18" charset="0"/>
          </a:endParaRPr>
        </a:p>
      </dsp:txBody>
      <dsp:txXfrm rot="-5400000">
        <a:off x="1" y="475171"/>
        <a:ext cx="944195" cy="404655"/>
      </dsp:txXfrm>
    </dsp:sp>
    <dsp:sp modelId="{0DAB1469-03E9-4D9F-BEEA-7BAD8D0AC49F}">
      <dsp:nvSpPr>
        <dsp:cNvPr id="0" name=""/>
        <dsp:cNvSpPr/>
      </dsp:nvSpPr>
      <dsp:spPr>
        <a:xfrm rot="5400000">
          <a:off x="4795990" y="-3851795"/>
          <a:ext cx="877213" cy="8580804"/>
        </a:xfrm>
        <a:prstGeom prst="round2SameRect">
          <a:avLst/>
        </a:prstGeom>
        <a:solidFill>
          <a:schemeClr val="lt1">
            <a:alpha val="90000"/>
            <a:hueOff val="0"/>
            <a:satOff val="0"/>
            <a:lumOff val="0"/>
            <a:alphaOff val="0"/>
          </a:schemeClr>
        </a:solidFill>
        <a:ln w="12700" cap="flat" cmpd="sng" algn="ctr">
          <a:solidFill>
            <a:schemeClr val="accent2">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l" defTabSz="1066800">
            <a:lnSpc>
              <a:spcPct val="90000"/>
            </a:lnSpc>
            <a:spcBef>
              <a:spcPct val="0"/>
            </a:spcBef>
            <a:spcAft>
              <a:spcPct val="15000"/>
            </a:spcAft>
            <a:buChar char="••"/>
          </a:pPr>
          <a:r>
            <a:rPr lang="en-US" sz="2400" b="1" kern="1200">
              <a:latin typeface="Arial"/>
              <a:ea typeface="+mn-ea"/>
              <a:cs typeface="Times New Roman" pitchFamily="18" charset="0"/>
            </a:rPr>
            <a:t>Hai nguyên lý của phép biện chứng duy vật</a:t>
          </a:r>
          <a:endParaRPr lang="en-US" sz="2400" b="1" kern="1200" dirty="0">
            <a:latin typeface="Arial"/>
            <a:ea typeface="+mn-ea"/>
            <a:cs typeface="Times New Roman" pitchFamily="18" charset="0"/>
          </a:endParaRPr>
        </a:p>
      </dsp:txBody>
      <dsp:txXfrm rot="-5400000">
        <a:off x="944195" y="42822"/>
        <a:ext cx="8537982" cy="791569"/>
      </dsp:txXfrm>
    </dsp:sp>
    <dsp:sp modelId="{D2E498E5-5D32-477C-AD89-F3DFDEA2421E}">
      <dsp:nvSpPr>
        <dsp:cNvPr id="0" name=""/>
        <dsp:cNvSpPr/>
      </dsp:nvSpPr>
      <dsp:spPr>
        <a:xfrm rot="5400000">
          <a:off x="-202327" y="1356702"/>
          <a:ext cx="1348850" cy="944195"/>
        </a:xfrm>
        <a:prstGeom prst="chevron">
          <a:avLst/>
        </a:prstGeom>
        <a:solidFill>
          <a:schemeClr val="accent2">
            <a:alpha val="90000"/>
            <a:hueOff val="0"/>
            <a:satOff val="0"/>
            <a:lumOff val="0"/>
            <a:alphaOff val="-20000"/>
          </a:schemeClr>
        </a:solidFill>
        <a:ln w="12700" cap="flat" cmpd="sng" algn="ctr">
          <a:solidFill>
            <a:schemeClr val="accent2">
              <a:alpha val="90000"/>
              <a:hueOff val="0"/>
              <a:satOff val="0"/>
              <a:lumOff val="0"/>
              <a:alphaOff val="-2000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2860" tIns="22860" rIns="22860" bIns="22860" numCol="1" spcCol="1270" anchor="ctr" anchorCtr="0">
          <a:noAutofit/>
        </a:bodyPr>
        <a:lstStyle/>
        <a:p>
          <a:pPr lvl="0" algn="ctr" defTabSz="1600200">
            <a:lnSpc>
              <a:spcPct val="90000"/>
            </a:lnSpc>
            <a:spcBef>
              <a:spcPct val="0"/>
            </a:spcBef>
            <a:spcAft>
              <a:spcPct val="35000"/>
            </a:spcAft>
          </a:pPr>
          <a:r>
            <a:rPr lang="en-US" sz="3600" b="1" kern="1200">
              <a:latin typeface="Times New Roman" pitchFamily="18" charset="0"/>
              <a:ea typeface="+mn-ea"/>
              <a:cs typeface="Times New Roman" pitchFamily="18" charset="0"/>
            </a:rPr>
            <a:t>b</a:t>
          </a:r>
          <a:endParaRPr lang="en-US" sz="3600" b="1" kern="1200" dirty="0">
            <a:latin typeface="Times New Roman" pitchFamily="18" charset="0"/>
            <a:ea typeface="+mn-ea"/>
            <a:cs typeface="Times New Roman" pitchFamily="18" charset="0"/>
          </a:endParaRPr>
        </a:p>
      </dsp:txBody>
      <dsp:txXfrm rot="-5400000">
        <a:off x="1" y="1626473"/>
        <a:ext cx="944195" cy="404655"/>
      </dsp:txXfrm>
    </dsp:sp>
    <dsp:sp modelId="{66EE8A80-F4D4-4B0E-81C4-C67A772FA914}">
      <dsp:nvSpPr>
        <dsp:cNvPr id="0" name=""/>
        <dsp:cNvSpPr/>
      </dsp:nvSpPr>
      <dsp:spPr>
        <a:xfrm rot="5400000">
          <a:off x="4796221" y="-2697651"/>
          <a:ext cx="876752" cy="8580804"/>
        </a:xfrm>
        <a:prstGeom prst="round2SameRect">
          <a:avLst/>
        </a:prstGeom>
        <a:solidFill>
          <a:schemeClr val="lt1">
            <a:alpha val="90000"/>
            <a:hueOff val="0"/>
            <a:satOff val="0"/>
            <a:lumOff val="0"/>
            <a:alphaOff val="0"/>
          </a:schemeClr>
        </a:solidFill>
        <a:ln w="12700" cap="flat" cmpd="sng" algn="ctr">
          <a:solidFill>
            <a:schemeClr val="accent2">
              <a:alpha val="90000"/>
              <a:hueOff val="0"/>
              <a:satOff val="0"/>
              <a:lumOff val="0"/>
              <a:alphaOff val="-2000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l" defTabSz="1066800">
            <a:lnSpc>
              <a:spcPct val="90000"/>
            </a:lnSpc>
            <a:spcBef>
              <a:spcPct val="0"/>
            </a:spcBef>
            <a:spcAft>
              <a:spcPct val="15000"/>
            </a:spcAft>
            <a:buChar char="••"/>
          </a:pPr>
          <a:r>
            <a:rPr lang="en-US" sz="2400" b="1" kern="1200" dirty="0" err="1">
              <a:latin typeface="Arial"/>
              <a:ea typeface="+mn-ea"/>
              <a:cs typeface="Times New Roman" pitchFamily="18" charset="0"/>
            </a:rPr>
            <a:t>Các</a:t>
          </a:r>
          <a:r>
            <a:rPr lang="en-US" sz="2400" b="1" kern="1200" dirty="0">
              <a:latin typeface="Arial"/>
              <a:ea typeface="+mn-ea"/>
              <a:cs typeface="Times New Roman" pitchFamily="18" charset="0"/>
            </a:rPr>
            <a:t> </a:t>
          </a:r>
          <a:r>
            <a:rPr lang="en-US" sz="2400" b="1" kern="1200" dirty="0" err="1">
              <a:latin typeface="Arial"/>
              <a:ea typeface="+mn-ea"/>
              <a:cs typeface="Times New Roman" pitchFamily="18" charset="0"/>
            </a:rPr>
            <a:t>cặp</a:t>
          </a:r>
          <a:r>
            <a:rPr lang="en-US" sz="2400" b="1" kern="1200" dirty="0">
              <a:latin typeface="Arial"/>
              <a:ea typeface="+mn-ea"/>
              <a:cs typeface="Times New Roman" pitchFamily="18" charset="0"/>
            </a:rPr>
            <a:t> </a:t>
          </a:r>
          <a:r>
            <a:rPr lang="en-US" sz="2400" b="1" kern="1200" dirty="0" err="1">
              <a:latin typeface="Arial"/>
              <a:ea typeface="+mn-ea"/>
              <a:cs typeface="Times New Roman" pitchFamily="18" charset="0"/>
            </a:rPr>
            <a:t>phạm</a:t>
          </a:r>
          <a:r>
            <a:rPr lang="en-US" sz="2400" b="1" kern="1200" dirty="0">
              <a:latin typeface="Arial"/>
              <a:ea typeface="+mn-ea"/>
              <a:cs typeface="Times New Roman" pitchFamily="18" charset="0"/>
            </a:rPr>
            <a:t> </a:t>
          </a:r>
          <a:r>
            <a:rPr lang="en-US" sz="2400" b="1" kern="1200" dirty="0" err="1">
              <a:latin typeface="Arial"/>
              <a:ea typeface="+mn-ea"/>
              <a:cs typeface="Times New Roman" pitchFamily="18" charset="0"/>
            </a:rPr>
            <a:t>trù</a:t>
          </a:r>
          <a:r>
            <a:rPr lang="en-US" sz="2400" b="1" kern="1200" dirty="0">
              <a:latin typeface="Arial"/>
              <a:ea typeface="+mn-ea"/>
              <a:cs typeface="Times New Roman" pitchFamily="18" charset="0"/>
            </a:rPr>
            <a:t> </a:t>
          </a:r>
          <a:r>
            <a:rPr lang="en-US" sz="2400" b="1" kern="1200" dirty="0" err="1">
              <a:latin typeface="Arial"/>
              <a:ea typeface="+mn-ea"/>
              <a:cs typeface="Times New Roman" pitchFamily="18" charset="0"/>
            </a:rPr>
            <a:t>cơ</a:t>
          </a:r>
          <a:r>
            <a:rPr lang="en-US" sz="2400" b="1" kern="1200" dirty="0">
              <a:latin typeface="Arial"/>
              <a:ea typeface="+mn-ea"/>
              <a:cs typeface="Times New Roman" pitchFamily="18" charset="0"/>
            </a:rPr>
            <a:t> </a:t>
          </a:r>
          <a:r>
            <a:rPr lang="en-US" sz="2400" b="1" kern="1200" dirty="0" err="1">
              <a:latin typeface="Arial"/>
              <a:ea typeface="+mn-ea"/>
              <a:cs typeface="Times New Roman" pitchFamily="18" charset="0"/>
            </a:rPr>
            <a:t>bản</a:t>
          </a:r>
          <a:r>
            <a:rPr lang="en-US" sz="2400" b="1" kern="1200" dirty="0">
              <a:latin typeface="Arial"/>
              <a:ea typeface="+mn-ea"/>
              <a:cs typeface="Times New Roman" pitchFamily="18" charset="0"/>
            </a:rPr>
            <a:t> </a:t>
          </a:r>
          <a:r>
            <a:rPr lang="en-US" sz="2400" b="1" kern="1200" dirty="0" err="1">
              <a:latin typeface="Arial"/>
              <a:ea typeface="+mn-ea"/>
              <a:cs typeface="Times New Roman" pitchFamily="18" charset="0"/>
            </a:rPr>
            <a:t>của</a:t>
          </a:r>
          <a:r>
            <a:rPr lang="en-US" sz="2400" b="1" kern="1200" dirty="0">
              <a:latin typeface="Arial"/>
              <a:ea typeface="+mn-ea"/>
              <a:cs typeface="Times New Roman" pitchFamily="18" charset="0"/>
            </a:rPr>
            <a:t> </a:t>
          </a:r>
          <a:r>
            <a:rPr lang="en-US" sz="2400" b="1" kern="1200" dirty="0" err="1">
              <a:latin typeface="Arial"/>
              <a:ea typeface="+mn-ea"/>
              <a:cs typeface="Times New Roman" pitchFamily="18" charset="0"/>
            </a:rPr>
            <a:t>phép</a:t>
          </a:r>
          <a:r>
            <a:rPr lang="en-US" sz="2400" b="1" kern="1200" dirty="0">
              <a:latin typeface="Arial"/>
              <a:ea typeface="+mn-ea"/>
              <a:cs typeface="Times New Roman" pitchFamily="18" charset="0"/>
            </a:rPr>
            <a:t> </a:t>
          </a:r>
          <a:r>
            <a:rPr lang="en-US" sz="2400" b="1" kern="1200" dirty="0" err="1">
              <a:latin typeface="Arial"/>
              <a:ea typeface="+mn-ea"/>
              <a:cs typeface="Times New Roman" pitchFamily="18" charset="0"/>
            </a:rPr>
            <a:t>biện</a:t>
          </a:r>
          <a:r>
            <a:rPr lang="en-US" sz="2400" b="1" kern="1200" dirty="0">
              <a:latin typeface="Arial"/>
              <a:ea typeface="+mn-ea"/>
              <a:cs typeface="Times New Roman" pitchFamily="18" charset="0"/>
            </a:rPr>
            <a:t> </a:t>
          </a:r>
          <a:r>
            <a:rPr lang="en-US" sz="2400" b="1" kern="1200" dirty="0" err="1">
              <a:latin typeface="Arial"/>
              <a:ea typeface="+mn-ea"/>
              <a:cs typeface="Times New Roman" pitchFamily="18" charset="0"/>
            </a:rPr>
            <a:t>chứng</a:t>
          </a:r>
          <a:r>
            <a:rPr lang="en-US" sz="2400" b="1" kern="1200" dirty="0">
              <a:latin typeface="Arial"/>
              <a:ea typeface="+mn-ea"/>
              <a:cs typeface="Times New Roman" pitchFamily="18" charset="0"/>
            </a:rPr>
            <a:t> </a:t>
          </a:r>
          <a:r>
            <a:rPr lang="en-US" sz="2400" b="1" kern="1200" dirty="0" err="1">
              <a:latin typeface="Arial"/>
              <a:ea typeface="+mn-ea"/>
              <a:cs typeface="Times New Roman" pitchFamily="18" charset="0"/>
            </a:rPr>
            <a:t>duy</a:t>
          </a:r>
          <a:r>
            <a:rPr lang="en-US" sz="2400" b="1" kern="1200" dirty="0">
              <a:latin typeface="Arial"/>
              <a:ea typeface="+mn-ea"/>
              <a:cs typeface="Times New Roman" pitchFamily="18" charset="0"/>
            </a:rPr>
            <a:t> </a:t>
          </a:r>
          <a:r>
            <a:rPr lang="en-US" sz="2400" b="1" kern="1200" dirty="0" err="1">
              <a:latin typeface="Arial"/>
              <a:ea typeface="+mn-ea"/>
              <a:cs typeface="Times New Roman" pitchFamily="18" charset="0"/>
            </a:rPr>
            <a:t>vật</a:t>
          </a:r>
          <a:endParaRPr lang="en-US" sz="2400" b="1" kern="1200" dirty="0">
            <a:latin typeface="Arial"/>
            <a:ea typeface="+mn-ea"/>
            <a:cs typeface="Times New Roman" pitchFamily="18" charset="0"/>
          </a:endParaRPr>
        </a:p>
      </dsp:txBody>
      <dsp:txXfrm rot="-5400000">
        <a:off x="944195" y="1197175"/>
        <a:ext cx="8538004" cy="791152"/>
      </dsp:txXfrm>
    </dsp:sp>
    <dsp:sp modelId="{8BB90DC9-FAEA-4DC3-BFB6-D251300D131F}">
      <dsp:nvSpPr>
        <dsp:cNvPr id="0" name=""/>
        <dsp:cNvSpPr/>
      </dsp:nvSpPr>
      <dsp:spPr>
        <a:xfrm rot="5400000">
          <a:off x="-202327" y="2508004"/>
          <a:ext cx="1348850" cy="944195"/>
        </a:xfrm>
        <a:prstGeom prst="chevron">
          <a:avLst/>
        </a:prstGeom>
        <a:solidFill>
          <a:schemeClr val="accent2">
            <a:alpha val="90000"/>
            <a:hueOff val="0"/>
            <a:satOff val="0"/>
            <a:lumOff val="0"/>
            <a:alphaOff val="-40000"/>
          </a:schemeClr>
        </a:solidFill>
        <a:ln w="12700" cap="flat" cmpd="sng" algn="ctr">
          <a:solidFill>
            <a:schemeClr val="accent2">
              <a:alpha val="90000"/>
              <a:hueOff val="0"/>
              <a:satOff val="0"/>
              <a:lumOff val="0"/>
              <a:alphaOff val="-4000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2860" tIns="22860" rIns="22860" bIns="22860" numCol="1" spcCol="1270" anchor="ctr" anchorCtr="0">
          <a:noAutofit/>
        </a:bodyPr>
        <a:lstStyle/>
        <a:p>
          <a:pPr lvl="0" algn="ctr" defTabSz="1600200">
            <a:lnSpc>
              <a:spcPct val="90000"/>
            </a:lnSpc>
            <a:spcBef>
              <a:spcPct val="0"/>
            </a:spcBef>
            <a:spcAft>
              <a:spcPct val="35000"/>
            </a:spcAft>
          </a:pPr>
          <a:r>
            <a:rPr lang="en-US" sz="3600" b="1" kern="1200" dirty="0">
              <a:latin typeface="Times New Roman" pitchFamily="18" charset="0"/>
              <a:ea typeface="+mn-ea"/>
              <a:cs typeface="Times New Roman" pitchFamily="18" charset="0"/>
            </a:rPr>
            <a:t>c</a:t>
          </a:r>
        </a:p>
      </dsp:txBody>
      <dsp:txXfrm rot="-5400000">
        <a:off x="1" y="2777775"/>
        <a:ext cx="944195" cy="404655"/>
      </dsp:txXfrm>
    </dsp:sp>
    <dsp:sp modelId="{237ACEA1-FB05-4A5D-AD29-C4F65B20DFC9}">
      <dsp:nvSpPr>
        <dsp:cNvPr id="0" name=""/>
        <dsp:cNvSpPr/>
      </dsp:nvSpPr>
      <dsp:spPr>
        <a:xfrm rot="5400000">
          <a:off x="4796221" y="-1546349"/>
          <a:ext cx="876752" cy="8580804"/>
        </a:xfrm>
        <a:prstGeom prst="round2SameRect">
          <a:avLst/>
        </a:prstGeom>
        <a:solidFill>
          <a:schemeClr val="lt1">
            <a:alpha val="90000"/>
            <a:hueOff val="0"/>
            <a:satOff val="0"/>
            <a:lumOff val="0"/>
            <a:alphaOff val="0"/>
          </a:schemeClr>
        </a:solidFill>
        <a:ln w="12700" cap="flat" cmpd="sng" algn="ctr">
          <a:solidFill>
            <a:schemeClr val="accent2">
              <a:alpha val="90000"/>
              <a:hueOff val="0"/>
              <a:satOff val="0"/>
              <a:lumOff val="0"/>
              <a:alphaOff val="-4000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l" defTabSz="1066800">
            <a:lnSpc>
              <a:spcPct val="90000"/>
            </a:lnSpc>
            <a:spcBef>
              <a:spcPct val="0"/>
            </a:spcBef>
            <a:spcAft>
              <a:spcPct val="15000"/>
            </a:spcAft>
            <a:buChar char="••"/>
          </a:pPr>
          <a:r>
            <a:rPr lang="en-US" sz="2400" b="1" kern="1200">
              <a:latin typeface="Arial"/>
              <a:ea typeface="+mn-ea"/>
              <a:cs typeface="Times New Roman" pitchFamily="18" charset="0"/>
            </a:rPr>
            <a:t>Các quy luật cơ bản của phép biện chứng duy vật</a:t>
          </a:r>
          <a:endParaRPr lang="en-US" sz="2400" b="1" kern="1200" dirty="0">
            <a:latin typeface="Arial"/>
            <a:ea typeface="+mn-ea"/>
            <a:cs typeface="Times New Roman" pitchFamily="18" charset="0"/>
          </a:endParaRPr>
        </a:p>
      </dsp:txBody>
      <dsp:txXfrm rot="-5400000">
        <a:off x="944195" y="2348477"/>
        <a:ext cx="8538004" cy="791152"/>
      </dsp:txXfrm>
    </dsp:sp>
  </dsp:spTree>
</dsp:drawing>
</file>

<file path=ppt/diagrams/drawing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0DF7ED5-9E13-41B3-A09A-7AAB0B1C6D57}">
      <dsp:nvSpPr>
        <dsp:cNvPr id="0" name=""/>
        <dsp:cNvSpPr/>
      </dsp:nvSpPr>
      <dsp:spPr>
        <a:xfrm>
          <a:off x="76228" y="86377"/>
          <a:ext cx="7853369" cy="1443234"/>
        </a:xfrm>
        <a:prstGeom prst="roundRect">
          <a:avLst>
            <a:gd name="adj" fmla="val 10000"/>
          </a:avLst>
        </a:prstGeom>
        <a:solidFill>
          <a:schemeClr val="bg1"/>
        </a:solidFill>
        <a:ln w="12700" cap="flat" cmpd="sng" algn="ctr">
          <a:solidFill>
            <a:schemeClr val="accent6">
              <a:lumMod val="60000"/>
              <a:lumOff val="4000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lvl="0" algn="l" defTabSz="1244600">
            <a:lnSpc>
              <a:spcPct val="90000"/>
            </a:lnSpc>
            <a:spcBef>
              <a:spcPct val="0"/>
            </a:spcBef>
            <a:spcAft>
              <a:spcPct val="35000"/>
            </a:spcAft>
          </a:pPr>
          <a:r>
            <a:rPr lang="en-US" sz="2800" b="1" kern="1200" dirty="0">
              <a:solidFill>
                <a:srgbClr val="3333CC"/>
              </a:solidFill>
              <a:latin typeface="+mj-lt"/>
              <a:cs typeface="Times New Roman" panose="02020603050405020304" pitchFamily="18" charset="0"/>
            </a:rPr>
            <a:t>* </a:t>
          </a:r>
          <a:r>
            <a:rPr lang="en-US" sz="2800" b="1" kern="1200" dirty="0" err="1">
              <a:solidFill>
                <a:srgbClr val="3333CC"/>
              </a:solidFill>
              <a:latin typeface="+mj-lt"/>
              <a:cs typeface="Times New Roman" panose="02020603050405020304" pitchFamily="18" charset="0"/>
            </a:rPr>
            <a:t>Các</a:t>
          </a:r>
          <a:r>
            <a:rPr lang="en-US" sz="2800" b="1" kern="1200" dirty="0">
              <a:solidFill>
                <a:srgbClr val="3333CC"/>
              </a:solidFill>
              <a:latin typeface="+mj-lt"/>
              <a:cs typeface="Times New Roman" panose="02020603050405020304" pitchFamily="18" charset="0"/>
            </a:rPr>
            <a:t> </a:t>
          </a:r>
          <a:r>
            <a:rPr lang="en-US" sz="2800" b="1" kern="1200" dirty="0" err="1">
              <a:solidFill>
                <a:srgbClr val="3333CC"/>
              </a:solidFill>
              <a:latin typeface="+mj-lt"/>
              <a:cs typeface="Times New Roman" panose="02020603050405020304" pitchFamily="18" charset="0"/>
            </a:rPr>
            <a:t>khái</a:t>
          </a:r>
          <a:r>
            <a:rPr lang="en-US" sz="2800" b="1" kern="1200" dirty="0">
              <a:solidFill>
                <a:srgbClr val="3333CC"/>
              </a:solidFill>
              <a:latin typeface="+mj-lt"/>
              <a:cs typeface="Times New Roman" panose="02020603050405020304" pitchFamily="18" charset="0"/>
            </a:rPr>
            <a:t> </a:t>
          </a:r>
          <a:r>
            <a:rPr lang="en-US" sz="2800" b="1" kern="1200" dirty="0" err="1">
              <a:solidFill>
                <a:srgbClr val="3333CC"/>
              </a:solidFill>
              <a:latin typeface="+mj-lt"/>
              <a:cs typeface="Times New Roman" panose="02020603050405020304" pitchFamily="18" charset="0"/>
            </a:rPr>
            <a:t>niệm</a:t>
          </a:r>
          <a:r>
            <a:rPr lang="en-US" sz="2800" b="1" kern="1200" dirty="0">
              <a:solidFill>
                <a:srgbClr val="3333CC"/>
              </a:solidFill>
              <a:latin typeface="+mj-lt"/>
              <a:cs typeface="Times New Roman" panose="02020603050405020304" pitchFamily="18" charset="0"/>
            </a:rPr>
            <a:t> </a:t>
          </a:r>
          <a:r>
            <a:rPr lang="en-US" sz="2800" b="1" kern="1200" dirty="0" err="1">
              <a:solidFill>
                <a:srgbClr val="3333CC"/>
              </a:solidFill>
              <a:latin typeface="+mj-lt"/>
              <a:cs typeface="Times New Roman" panose="02020603050405020304" pitchFamily="18" charset="0"/>
            </a:rPr>
            <a:t>cơ</a:t>
          </a:r>
          <a:r>
            <a:rPr lang="en-US" sz="2800" b="1" kern="1200" dirty="0">
              <a:solidFill>
                <a:srgbClr val="3333CC"/>
              </a:solidFill>
              <a:latin typeface="+mj-lt"/>
              <a:cs typeface="Times New Roman" panose="02020603050405020304" pitchFamily="18" charset="0"/>
            </a:rPr>
            <a:t> </a:t>
          </a:r>
          <a:r>
            <a:rPr lang="en-US" sz="2800" b="1" kern="1200" dirty="0" err="1">
              <a:solidFill>
                <a:srgbClr val="3333CC"/>
              </a:solidFill>
              <a:latin typeface="+mj-lt"/>
              <a:cs typeface="Times New Roman" panose="02020603050405020304" pitchFamily="18" charset="0"/>
            </a:rPr>
            <a:t>bản</a:t>
          </a:r>
          <a:r>
            <a:rPr lang="en-US" sz="2800" b="1" kern="1200" dirty="0">
              <a:solidFill>
                <a:srgbClr val="3333CC"/>
              </a:solidFill>
              <a:latin typeface="+mj-lt"/>
              <a:cs typeface="Times New Roman" panose="02020603050405020304" pitchFamily="18" charset="0"/>
            </a:rPr>
            <a:t> </a:t>
          </a:r>
          <a:r>
            <a:rPr lang="en-US" sz="2800" b="1" kern="1200" dirty="0" err="1">
              <a:solidFill>
                <a:srgbClr val="3333CC"/>
              </a:solidFill>
              <a:latin typeface="+mj-lt"/>
              <a:cs typeface="Times New Roman" panose="02020603050405020304" pitchFamily="18" charset="0"/>
            </a:rPr>
            <a:t>của</a:t>
          </a:r>
          <a:r>
            <a:rPr lang="en-US" sz="2800" b="1" kern="1200" dirty="0">
              <a:solidFill>
                <a:srgbClr val="3333CC"/>
              </a:solidFill>
              <a:latin typeface="+mj-lt"/>
              <a:cs typeface="Times New Roman" panose="02020603050405020304" pitchFamily="18" charset="0"/>
            </a:rPr>
            <a:t> </a:t>
          </a:r>
          <a:r>
            <a:rPr lang="en-US" sz="2800" b="1" kern="1200" dirty="0" err="1">
              <a:solidFill>
                <a:srgbClr val="3333CC"/>
              </a:solidFill>
              <a:latin typeface="+mj-lt"/>
              <a:cs typeface="Times New Roman" panose="02020603050405020304" pitchFamily="18" charset="0"/>
            </a:rPr>
            <a:t>mối</a:t>
          </a:r>
          <a:r>
            <a:rPr lang="en-US" sz="2800" b="1" kern="1200" dirty="0">
              <a:solidFill>
                <a:srgbClr val="3333CC"/>
              </a:solidFill>
              <a:latin typeface="+mj-lt"/>
              <a:cs typeface="Times New Roman" panose="02020603050405020304" pitchFamily="18" charset="0"/>
            </a:rPr>
            <a:t> </a:t>
          </a:r>
          <a:r>
            <a:rPr lang="en-US" sz="2800" b="1" kern="1200" dirty="0" err="1">
              <a:solidFill>
                <a:srgbClr val="3333CC"/>
              </a:solidFill>
              <a:latin typeface="+mj-lt"/>
              <a:cs typeface="Times New Roman" panose="02020603050405020304" pitchFamily="18" charset="0"/>
            </a:rPr>
            <a:t>liên</a:t>
          </a:r>
          <a:r>
            <a:rPr lang="en-US" sz="2800" b="1" kern="1200" dirty="0">
              <a:solidFill>
                <a:srgbClr val="3333CC"/>
              </a:solidFill>
              <a:latin typeface="+mj-lt"/>
              <a:cs typeface="Times New Roman" panose="02020603050405020304" pitchFamily="18" charset="0"/>
            </a:rPr>
            <a:t> </a:t>
          </a:r>
          <a:r>
            <a:rPr lang="en-US" sz="2800" b="1" kern="1200" dirty="0" err="1">
              <a:solidFill>
                <a:srgbClr val="3333CC"/>
              </a:solidFill>
              <a:latin typeface="+mj-lt"/>
              <a:cs typeface="Times New Roman" panose="02020603050405020304" pitchFamily="18" charset="0"/>
            </a:rPr>
            <a:t>hệ</a:t>
          </a:r>
          <a:r>
            <a:rPr lang="en-US" sz="2800" b="1" kern="1200" dirty="0">
              <a:solidFill>
                <a:srgbClr val="3333CC"/>
              </a:solidFill>
              <a:latin typeface="+mj-lt"/>
              <a:cs typeface="Times New Roman" panose="02020603050405020304" pitchFamily="18" charset="0"/>
            </a:rPr>
            <a:t> </a:t>
          </a:r>
          <a:r>
            <a:rPr lang="en-US" sz="2800" b="1" kern="1200" dirty="0" err="1">
              <a:solidFill>
                <a:srgbClr val="3333CC"/>
              </a:solidFill>
              <a:latin typeface="+mj-lt"/>
              <a:cs typeface="Times New Roman" panose="02020603050405020304" pitchFamily="18" charset="0"/>
            </a:rPr>
            <a:t>phổ</a:t>
          </a:r>
          <a:r>
            <a:rPr lang="en-US" sz="2800" b="1" kern="1200" dirty="0">
              <a:solidFill>
                <a:srgbClr val="3333CC"/>
              </a:solidFill>
              <a:latin typeface="+mj-lt"/>
              <a:cs typeface="Times New Roman" panose="02020603050405020304" pitchFamily="18" charset="0"/>
            </a:rPr>
            <a:t> </a:t>
          </a:r>
          <a:r>
            <a:rPr lang="en-US" sz="2800" b="1" kern="1200" dirty="0" err="1">
              <a:solidFill>
                <a:srgbClr val="3333CC"/>
              </a:solidFill>
              <a:latin typeface="+mj-lt"/>
              <a:cs typeface="Times New Roman" panose="02020603050405020304" pitchFamily="18" charset="0"/>
            </a:rPr>
            <a:t>biến</a:t>
          </a:r>
          <a:endParaRPr lang="en-US" sz="2800" b="1" kern="1200" dirty="0">
            <a:solidFill>
              <a:srgbClr val="3333CC"/>
            </a:solidFill>
            <a:latin typeface="+mj-lt"/>
            <a:cs typeface="Times New Roman" panose="02020603050405020304" pitchFamily="18" charset="0"/>
          </a:endParaRPr>
        </a:p>
      </dsp:txBody>
      <dsp:txXfrm>
        <a:off x="118499" y="128648"/>
        <a:ext cx="6227197" cy="1358692"/>
      </dsp:txXfrm>
    </dsp:sp>
    <dsp:sp modelId="{F51B5DF8-3BFE-4361-9480-6E553D71FAC4}">
      <dsp:nvSpPr>
        <dsp:cNvPr id="0" name=""/>
        <dsp:cNvSpPr/>
      </dsp:nvSpPr>
      <dsp:spPr>
        <a:xfrm>
          <a:off x="749648" y="1683773"/>
          <a:ext cx="7502836" cy="1443234"/>
        </a:xfrm>
        <a:prstGeom prst="roundRect">
          <a:avLst>
            <a:gd name="adj" fmla="val 10000"/>
          </a:avLst>
        </a:prstGeom>
        <a:solidFill>
          <a:schemeClr val="bg1"/>
        </a:solidFill>
        <a:ln w="12700" cap="flat" cmpd="sng" algn="ctr">
          <a:solidFill>
            <a:schemeClr val="accent6">
              <a:lumMod val="60000"/>
              <a:lumOff val="4000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lvl="0" algn="just" defTabSz="1244600">
            <a:lnSpc>
              <a:spcPct val="90000"/>
            </a:lnSpc>
            <a:spcBef>
              <a:spcPct val="0"/>
            </a:spcBef>
            <a:spcAft>
              <a:spcPct val="35000"/>
            </a:spcAft>
          </a:pPr>
          <a:r>
            <a:rPr lang="en-US" sz="2800" b="1" kern="1200" dirty="0">
              <a:solidFill>
                <a:srgbClr val="000000"/>
              </a:solidFill>
              <a:latin typeface="+mj-lt"/>
              <a:cs typeface="Times New Roman" panose="02020603050405020304" pitchFamily="18" charset="0"/>
            </a:rPr>
            <a:t>* </a:t>
          </a:r>
          <a:r>
            <a:rPr lang="en-US" sz="2800" b="1" kern="1200" dirty="0" err="1">
              <a:solidFill>
                <a:srgbClr val="000000"/>
              </a:solidFill>
              <a:latin typeface="+mj-lt"/>
              <a:cs typeface="Times New Roman" panose="02020603050405020304" pitchFamily="18" charset="0"/>
            </a:rPr>
            <a:t>Tính</a:t>
          </a:r>
          <a:r>
            <a:rPr lang="en-US" sz="2800" b="1" kern="1200" dirty="0">
              <a:solidFill>
                <a:srgbClr val="000000"/>
              </a:solidFill>
              <a:latin typeface="+mj-lt"/>
              <a:cs typeface="Times New Roman" panose="02020603050405020304" pitchFamily="18" charset="0"/>
            </a:rPr>
            <a:t> </a:t>
          </a:r>
          <a:r>
            <a:rPr lang="en-US" sz="2800" b="1" kern="1200" dirty="0" err="1">
              <a:solidFill>
                <a:srgbClr val="000000"/>
              </a:solidFill>
              <a:latin typeface="+mj-lt"/>
              <a:cs typeface="Times New Roman" panose="02020603050405020304" pitchFamily="18" charset="0"/>
            </a:rPr>
            <a:t>chất</a:t>
          </a:r>
          <a:r>
            <a:rPr lang="en-US" sz="2800" b="1" kern="1200" dirty="0">
              <a:solidFill>
                <a:srgbClr val="000000"/>
              </a:solidFill>
              <a:latin typeface="+mj-lt"/>
              <a:cs typeface="Times New Roman" panose="02020603050405020304" pitchFamily="18" charset="0"/>
            </a:rPr>
            <a:t> </a:t>
          </a:r>
          <a:r>
            <a:rPr lang="en-US" sz="2800" b="1" kern="1200" dirty="0" err="1">
              <a:solidFill>
                <a:srgbClr val="000000"/>
              </a:solidFill>
              <a:latin typeface="+mj-lt"/>
              <a:cs typeface="Times New Roman" panose="02020603050405020304" pitchFamily="18" charset="0"/>
            </a:rPr>
            <a:t>của</a:t>
          </a:r>
          <a:r>
            <a:rPr lang="en-US" sz="2800" b="1" kern="1200" dirty="0">
              <a:solidFill>
                <a:srgbClr val="000000"/>
              </a:solidFill>
              <a:latin typeface="+mj-lt"/>
              <a:cs typeface="Times New Roman" panose="02020603050405020304" pitchFamily="18" charset="0"/>
            </a:rPr>
            <a:t> </a:t>
          </a:r>
          <a:r>
            <a:rPr lang="en-US" sz="2800" b="1" kern="1200" dirty="0" err="1">
              <a:solidFill>
                <a:srgbClr val="000000"/>
              </a:solidFill>
              <a:latin typeface="+mj-lt"/>
              <a:cs typeface="Times New Roman" panose="02020603050405020304" pitchFamily="18" charset="0"/>
            </a:rPr>
            <a:t>mối</a:t>
          </a:r>
          <a:r>
            <a:rPr lang="en-US" sz="2800" b="1" kern="1200" dirty="0">
              <a:solidFill>
                <a:srgbClr val="000000"/>
              </a:solidFill>
              <a:latin typeface="+mj-lt"/>
              <a:cs typeface="Times New Roman" panose="02020603050405020304" pitchFamily="18" charset="0"/>
            </a:rPr>
            <a:t> </a:t>
          </a:r>
          <a:r>
            <a:rPr lang="en-US" sz="2800" b="1" kern="1200" dirty="0" err="1">
              <a:solidFill>
                <a:srgbClr val="000000"/>
              </a:solidFill>
              <a:latin typeface="+mj-lt"/>
              <a:cs typeface="Times New Roman" panose="02020603050405020304" pitchFamily="18" charset="0"/>
            </a:rPr>
            <a:t>liên</a:t>
          </a:r>
          <a:r>
            <a:rPr lang="en-US" sz="2800" b="1" kern="1200" dirty="0">
              <a:solidFill>
                <a:srgbClr val="000000"/>
              </a:solidFill>
              <a:latin typeface="+mj-lt"/>
              <a:cs typeface="Times New Roman" panose="02020603050405020304" pitchFamily="18" charset="0"/>
            </a:rPr>
            <a:t> </a:t>
          </a:r>
          <a:r>
            <a:rPr lang="en-US" sz="2800" b="1" kern="1200" dirty="0" err="1">
              <a:solidFill>
                <a:srgbClr val="000000"/>
              </a:solidFill>
              <a:latin typeface="+mj-lt"/>
              <a:cs typeface="Times New Roman" panose="02020603050405020304" pitchFamily="18" charset="0"/>
            </a:rPr>
            <a:t>hệ</a:t>
          </a:r>
          <a:r>
            <a:rPr lang="en-US" sz="2800" b="1" kern="1200" dirty="0">
              <a:solidFill>
                <a:srgbClr val="000000"/>
              </a:solidFill>
              <a:latin typeface="+mj-lt"/>
              <a:cs typeface="Times New Roman" panose="02020603050405020304" pitchFamily="18" charset="0"/>
            </a:rPr>
            <a:t> </a:t>
          </a:r>
          <a:r>
            <a:rPr lang="en-US" sz="2800" b="1" kern="1200" dirty="0" err="1">
              <a:solidFill>
                <a:srgbClr val="000000"/>
              </a:solidFill>
              <a:latin typeface="+mj-lt"/>
              <a:cs typeface="Times New Roman" panose="02020603050405020304" pitchFamily="18" charset="0"/>
            </a:rPr>
            <a:t>phổ</a:t>
          </a:r>
          <a:r>
            <a:rPr lang="en-US" sz="2800" b="1" kern="1200" dirty="0">
              <a:solidFill>
                <a:srgbClr val="000000"/>
              </a:solidFill>
              <a:latin typeface="+mj-lt"/>
              <a:cs typeface="Times New Roman" panose="02020603050405020304" pitchFamily="18" charset="0"/>
            </a:rPr>
            <a:t> </a:t>
          </a:r>
          <a:r>
            <a:rPr lang="en-US" sz="2800" b="1" kern="1200" dirty="0" err="1">
              <a:solidFill>
                <a:srgbClr val="000000"/>
              </a:solidFill>
              <a:latin typeface="+mj-lt"/>
              <a:cs typeface="Times New Roman" panose="02020603050405020304" pitchFamily="18" charset="0"/>
            </a:rPr>
            <a:t>biến</a:t>
          </a:r>
          <a:endParaRPr lang="en-US" sz="2800" b="1" kern="1200" dirty="0">
            <a:solidFill>
              <a:srgbClr val="000000"/>
            </a:solidFill>
            <a:latin typeface="+mj-lt"/>
            <a:cs typeface="Times New Roman" panose="02020603050405020304" pitchFamily="18" charset="0"/>
          </a:endParaRPr>
        </a:p>
      </dsp:txBody>
      <dsp:txXfrm>
        <a:off x="791919" y="1726044"/>
        <a:ext cx="5818177" cy="1358692"/>
      </dsp:txXfrm>
    </dsp:sp>
    <dsp:sp modelId="{81558EFB-EFD4-47FE-91D5-621A77C01E81}">
      <dsp:nvSpPr>
        <dsp:cNvPr id="0" name=""/>
        <dsp:cNvSpPr/>
      </dsp:nvSpPr>
      <dsp:spPr>
        <a:xfrm>
          <a:off x="1411663" y="3367546"/>
          <a:ext cx="7502836" cy="1443234"/>
        </a:xfrm>
        <a:prstGeom prst="roundRect">
          <a:avLst>
            <a:gd name="adj" fmla="val 10000"/>
          </a:avLst>
        </a:prstGeom>
        <a:solidFill>
          <a:schemeClr val="bg1"/>
        </a:solidFill>
        <a:ln w="12700" cap="flat" cmpd="sng" algn="ctr">
          <a:solidFill>
            <a:schemeClr val="accent6">
              <a:lumMod val="60000"/>
              <a:lumOff val="4000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lvl="0" algn="ctr" defTabSz="1244600">
            <a:lnSpc>
              <a:spcPct val="100000"/>
            </a:lnSpc>
            <a:spcBef>
              <a:spcPct val="0"/>
            </a:spcBef>
            <a:spcAft>
              <a:spcPct val="35000"/>
            </a:spcAft>
          </a:pPr>
          <a:r>
            <a:rPr lang="en-US" sz="2800" b="1" kern="1200" dirty="0">
              <a:solidFill>
                <a:srgbClr val="008000"/>
              </a:solidFill>
              <a:latin typeface="+mj-lt"/>
              <a:cs typeface="Times New Roman" panose="02020603050405020304" pitchFamily="18" charset="0"/>
            </a:rPr>
            <a:t>* Ý </a:t>
          </a:r>
          <a:r>
            <a:rPr lang="en-US" sz="2800" b="1" kern="1200" dirty="0" err="1">
              <a:solidFill>
                <a:srgbClr val="008000"/>
              </a:solidFill>
              <a:latin typeface="+mj-lt"/>
              <a:cs typeface="Times New Roman" panose="02020603050405020304" pitchFamily="18" charset="0"/>
            </a:rPr>
            <a:t>nghĩa</a:t>
          </a:r>
          <a:r>
            <a:rPr lang="en-US" sz="2800" b="1" kern="1200" dirty="0">
              <a:solidFill>
                <a:srgbClr val="008000"/>
              </a:solidFill>
              <a:latin typeface="+mj-lt"/>
              <a:cs typeface="Times New Roman" panose="02020603050405020304" pitchFamily="18" charset="0"/>
            </a:rPr>
            <a:t> </a:t>
          </a:r>
          <a:r>
            <a:rPr lang="en-US" sz="2800" b="1" kern="1200" dirty="0" err="1">
              <a:solidFill>
                <a:srgbClr val="008000"/>
              </a:solidFill>
              <a:latin typeface="+mj-lt"/>
              <a:cs typeface="Times New Roman" panose="02020603050405020304" pitchFamily="18" charset="0"/>
            </a:rPr>
            <a:t>phương</a:t>
          </a:r>
          <a:r>
            <a:rPr lang="en-US" sz="2800" b="1" kern="1200" dirty="0">
              <a:solidFill>
                <a:srgbClr val="008000"/>
              </a:solidFill>
              <a:latin typeface="+mj-lt"/>
              <a:cs typeface="Times New Roman" panose="02020603050405020304" pitchFamily="18" charset="0"/>
            </a:rPr>
            <a:t> </a:t>
          </a:r>
          <a:r>
            <a:rPr lang="en-US" sz="2800" b="1" kern="1200" dirty="0" err="1">
              <a:solidFill>
                <a:srgbClr val="008000"/>
              </a:solidFill>
              <a:latin typeface="+mj-lt"/>
              <a:cs typeface="Times New Roman" panose="02020603050405020304" pitchFamily="18" charset="0"/>
            </a:rPr>
            <a:t>pháp</a:t>
          </a:r>
          <a:r>
            <a:rPr lang="en-US" sz="2800" b="1" kern="1200" dirty="0">
              <a:solidFill>
                <a:srgbClr val="008000"/>
              </a:solidFill>
              <a:latin typeface="+mj-lt"/>
              <a:cs typeface="Times New Roman" panose="02020603050405020304" pitchFamily="18" charset="0"/>
            </a:rPr>
            <a:t> </a:t>
          </a:r>
          <a:r>
            <a:rPr lang="en-US" sz="2800" b="1" kern="1200" dirty="0" err="1">
              <a:solidFill>
                <a:srgbClr val="008000"/>
              </a:solidFill>
              <a:latin typeface="+mj-lt"/>
              <a:cs typeface="Times New Roman" panose="02020603050405020304" pitchFamily="18" charset="0"/>
            </a:rPr>
            <a:t>luận</a:t>
          </a:r>
          <a:r>
            <a:rPr lang="en-US" sz="2800" b="1" kern="1200" dirty="0">
              <a:solidFill>
                <a:srgbClr val="008000"/>
              </a:solidFill>
              <a:latin typeface="+mj-lt"/>
              <a:cs typeface="Times New Roman" panose="02020603050405020304" pitchFamily="18" charset="0"/>
            </a:rPr>
            <a:t> </a:t>
          </a:r>
          <a:r>
            <a:rPr lang="en-US" sz="2800" b="1" kern="1200" dirty="0" err="1">
              <a:solidFill>
                <a:srgbClr val="008000"/>
              </a:solidFill>
              <a:latin typeface="+mj-lt"/>
              <a:cs typeface="Times New Roman" panose="02020603050405020304" pitchFamily="18" charset="0"/>
            </a:rPr>
            <a:t>của</a:t>
          </a:r>
          <a:r>
            <a:rPr lang="en-US" sz="2800" b="1" kern="1200" dirty="0">
              <a:solidFill>
                <a:srgbClr val="008000"/>
              </a:solidFill>
              <a:latin typeface="+mj-lt"/>
              <a:cs typeface="Times New Roman" panose="02020603050405020304" pitchFamily="18" charset="0"/>
            </a:rPr>
            <a:t> </a:t>
          </a:r>
          <a:r>
            <a:rPr lang="en-US" sz="2800" b="1" kern="1200" dirty="0" err="1">
              <a:solidFill>
                <a:srgbClr val="008000"/>
              </a:solidFill>
              <a:latin typeface="+mj-lt"/>
              <a:cs typeface="Times New Roman" panose="02020603050405020304" pitchFamily="18" charset="0"/>
            </a:rPr>
            <a:t>nguyên</a:t>
          </a:r>
          <a:r>
            <a:rPr lang="en-US" sz="2800" b="1" kern="1200" dirty="0">
              <a:solidFill>
                <a:srgbClr val="008000"/>
              </a:solidFill>
              <a:latin typeface="+mj-lt"/>
              <a:cs typeface="Times New Roman" panose="02020603050405020304" pitchFamily="18" charset="0"/>
            </a:rPr>
            <a:t> </a:t>
          </a:r>
          <a:r>
            <a:rPr lang="en-US" sz="2800" b="1" kern="1200" dirty="0" err="1">
              <a:solidFill>
                <a:srgbClr val="008000"/>
              </a:solidFill>
              <a:latin typeface="+mj-lt"/>
              <a:cs typeface="Times New Roman" panose="02020603050405020304" pitchFamily="18" charset="0"/>
            </a:rPr>
            <a:t>lý</a:t>
          </a:r>
          <a:r>
            <a:rPr lang="en-US" sz="2800" b="1" kern="1200" dirty="0">
              <a:solidFill>
                <a:srgbClr val="008000"/>
              </a:solidFill>
              <a:latin typeface="+mj-lt"/>
              <a:cs typeface="Times New Roman" panose="02020603050405020304" pitchFamily="18" charset="0"/>
            </a:rPr>
            <a:t> </a:t>
          </a:r>
          <a:r>
            <a:rPr lang="en-US" sz="2800" b="1" kern="1200" dirty="0" err="1">
              <a:solidFill>
                <a:srgbClr val="008000"/>
              </a:solidFill>
              <a:latin typeface="+mj-lt"/>
              <a:cs typeface="Times New Roman" panose="02020603050405020304" pitchFamily="18" charset="0"/>
            </a:rPr>
            <a:t>về</a:t>
          </a:r>
          <a:r>
            <a:rPr lang="en-US" sz="2800" b="1" kern="1200" dirty="0">
              <a:solidFill>
                <a:srgbClr val="008000"/>
              </a:solidFill>
              <a:latin typeface="+mj-lt"/>
              <a:cs typeface="Times New Roman" panose="02020603050405020304" pitchFamily="18" charset="0"/>
            </a:rPr>
            <a:t> </a:t>
          </a:r>
          <a:r>
            <a:rPr lang="en-US" sz="2800" b="1" kern="1200" dirty="0" err="1">
              <a:solidFill>
                <a:srgbClr val="008000"/>
              </a:solidFill>
              <a:latin typeface="+mj-lt"/>
              <a:cs typeface="Times New Roman" panose="02020603050405020304" pitchFamily="18" charset="0"/>
            </a:rPr>
            <a:t>mối</a:t>
          </a:r>
          <a:r>
            <a:rPr lang="en-US" sz="2800" b="1" kern="1200" dirty="0">
              <a:solidFill>
                <a:srgbClr val="008000"/>
              </a:solidFill>
              <a:latin typeface="+mj-lt"/>
              <a:cs typeface="Times New Roman" panose="02020603050405020304" pitchFamily="18" charset="0"/>
            </a:rPr>
            <a:t> </a:t>
          </a:r>
          <a:r>
            <a:rPr lang="en-US" sz="2800" b="1" kern="1200" dirty="0" err="1">
              <a:solidFill>
                <a:srgbClr val="008000"/>
              </a:solidFill>
              <a:latin typeface="+mj-lt"/>
              <a:cs typeface="Times New Roman" panose="02020603050405020304" pitchFamily="18" charset="0"/>
            </a:rPr>
            <a:t>liên</a:t>
          </a:r>
          <a:r>
            <a:rPr lang="en-US" sz="2800" b="1" kern="1200" dirty="0">
              <a:solidFill>
                <a:srgbClr val="008000"/>
              </a:solidFill>
              <a:latin typeface="+mj-lt"/>
              <a:cs typeface="Times New Roman" panose="02020603050405020304" pitchFamily="18" charset="0"/>
            </a:rPr>
            <a:t> </a:t>
          </a:r>
          <a:r>
            <a:rPr lang="en-US" sz="2800" b="1" kern="1200" dirty="0" err="1">
              <a:solidFill>
                <a:srgbClr val="008000"/>
              </a:solidFill>
              <a:latin typeface="+mj-lt"/>
              <a:cs typeface="Times New Roman" panose="02020603050405020304" pitchFamily="18" charset="0"/>
            </a:rPr>
            <a:t>hệ</a:t>
          </a:r>
          <a:r>
            <a:rPr lang="en-US" sz="2800" b="1" kern="1200" dirty="0">
              <a:solidFill>
                <a:srgbClr val="008000"/>
              </a:solidFill>
              <a:latin typeface="+mj-lt"/>
              <a:cs typeface="Times New Roman" panose="02020603050405020304" pitchFamily="18" charset="0"/>
            </a:rPr>
            <a:t> </a:t>
          </a:r>
          <a:r>
            <a:rPr lang="en-US" sz="2800" b="1" kern="1200" dirty="0" err="1">
              <a:solidFill>
                <a:srgbClr val="008000"/>
              </a:solidFill>
              <a:latin typeface="+mj-lt"/>
              <a:cs typeface="Times New Roman" panose="02020603050405020304" pitchFamily="18" charset="0"/>
            </a:rPr>
            <a:t>phổ</a:t>
          </a:r>
          <a:r>
            <a:rPr lang="en-US" sz="2800" b="1" kern="1200" dirty="0">
              <a:solidFill>
                <a:srgbClr val="008000"/>
              </a:solidFill>
              <a:latin typeface="+mj-lt"/>
              <a:cs typeface="Times New Roman" panose="02020603050405020304" pitchFamily="18" charset="0"/>
            </a:rPr>
            <a:t> </a:t>
          </a:r>
          <a:r>
            <a:rPr lang="en-US" sz="2800" b="1" kern="1200" dirty="0" err="1">
              <a:solidFill>
                <a:srgbClr val="008000"/>
              </a:solidFill>
              <a:latin typeface="+mj-lt"/>
              <a:cs typeface="Times New Roman" panose="02020603050405020304" pitchFamily="18" charset="0"/>
            </a:rPr>
            <a:t>biến</a:t>
          </a:r>
          <a:endParaRPr lang="en-US" sz="2800" b="1" kern="1200" dirty="0">
            <a:solidFill>
              <a:srgbClr val="008000"/>
            </a:solidFill>
            <a:latin typeface="+mj-lt"/>
            <a:cs typeface="Times New Roman" panose="02020603050405020304" pitchFamily="18" charset="0"/>
          </a:endParaRPr>
        </a:p>
      </dsp:txBody>
      <dsp:txXfrm>
        <a:off x="1453934" y="3409817"/>
        <a:ext cx="5818177" cy="1358692"/>
      </dsp:txXfrm>
    </dsp:sp>
    <dsp:sp modelId="{80527E6E-558D-4241-A2A4-DCEB2F73F2CD}">
      <dsp:nvSpPr>
        <dsp:cNvPr id="0" name=""/>
        <dsp:cNvSpPr/>
      </dsp:nvSpPr>
      <dsp:spPr>
        <a:xfrm>
          <a:off x="6652367" y="1094452"/>
          <a:ext cx="938102" cy="938102"/>
        </a:xfrm>
        <a:prstGeom prst="downArrow">
          <a:avLst>
            <a:gd name="adj1" fmla="val 55000"/>
            <a:gd name="adj2" fmla="val 45000"/>
          </a:avLst>
        </a:prstGeom>
        <a:solidFill>
          <a:srgbClr val="FF0000">
            <a:alpha val="90000"/>
          </a:srgbClr>
        </a:solidFill>
        <a:ln w="12700" cap="flat" cmpd="sng" algn="ctr">
          <a:solidFill>
            <a:schemeClr val="bg1">
              <a:alpha val="9000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5560" tIns="35560" rIns="35560" bIns="35560" numCol="1" spcCol="1270" anchor="ctr" anchorCtr="0">
          <a:noAutofit/>
        </a:bodyPr>
        <a:lstStyle/>
        <a:p>
          <a:pPr lvl="0" algn="ctr" defTabSz="1244600">
            <a:lnSpc>
              <a:spcPct val="90000"/>
            </a:lnSpc>
            <a:spcBef>
              <a:spcPct val="0"/>
            </a:spcBef>
            <a:spcAft>
              <a:spcPct val="35000"/>
            </a:spcAft>
          </a:pPr>
          <a:endParaRPr lang="en-US" sz="2800" b="1" kern="1200"/>
        </a:p>
      </dsp:txBody>
      <dsp:txXfrm>
        <a:off x="6863440" y="1094452"/>
        <a:ext cx="515956" cy="705922"/>
      </dsp:txXfrm>
    </dsp:sp>
    <dsp:sp modelId="{9D4844CB-C877-4B2D-AD69-AEFFB41AEEF0}">
      <dsp:nvSpPr>
        <dsp:cNvPr id="0" name=""/>
        <dsp:cNvSpPr/>
      </dsp:nvSpPr>
      <dsp:spPr>
        <a:xfrm>
          <a:off x="7314383" y="2768603"/>
          <a:ext cx="938102" cy="938102"/>
        </a:xfrm>
        <a:prstGeom prst="downArrow">
          <a:avLst>
            <a:gd name="adj1" fmla="val 55000"/>
            <a:gd name="adj2" fmla="val 45000"/>
          </a:avLst>
        </a:prstGeom>
        <a:solidFill>
          <a:srgbClr val="FF0000">
            <a:alpha val="90000"/>
          </a:srgbClr>
        </a:solidFill>
        <a:ln w="12700" cap="flat" cmpd="sng" algn="ctr">
          <a:solidFill>
            <a:schemeClr val="bg1">
              <a:alpha val="9000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5560" tIns="35560" rIns="35560" bIns="35560" numCol="1" spcCol="1270" anchor="ctr" anchorCtr="0">
          <a:noAutofit/>
        </a:bodyPr>
        <a:lstStyle/>
        <a:p>
          <a:pPr lvl="0" algn="ctr" defTabSz="1244600">
            <a:lnSpc>
              <a:spcPct val="90000"/>
            </a:lnSpc>
            <a:spcBef>
              <a:spcPct val="0"/>
            </a:spcBef>
            <a:spcAft>
              <a:spcPct val="35000"/>
            </a:spcAft>
          </a:pPr>
          <a:endParaRPr lang="en-US" sz="2800" b="1" kern="1200"/>
        </a:p>
      </dsp:txBody>
      <dsp:txXfrm>
        <a:off x="7525456" y="2768603"/>
        <a:ext cx="515956" cy="705922"/>
      </dsp:txXfrm>
    </dsp:sp>
  </dsp:spTree>
</dsp:drawing>
</file>

<file path=ppt/diagrams/drawing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5A8E3C1-1BE8-4232-91EF-4C9A940C205A}">
      <dsp:nvSpPr>
        <dsp:cNvPr id="0" name=""/>
        <dsp:cNvSpPr/>
      </dsp:nvSpPr>
      <dsp:spPr>
        <a:xfrm>
          <a:off x="3822968" y="1989624"/>
          <a:ext cx="3588860" cy="1241251"/>
        </a:xfrm>
        <a:prstGeom prst="roundRect">
          <a:avLst/>
        </a:prstGeom>
        <a:pattFill prst="pct5">
          <a:fgClr>
            <a:schemeClr val="accent1">
              <a:hueOff val="0"/>
              <a:satOff val="0"/>
              <a:lumOff val="0"/>
            </a:schemeClr>
          </a:fgClr>
          <a:bgClr>
            <a:schemeClr val="bg1"/>
          </a:bgClr>
        </a:patt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0960" tIns="60960" rIns="60960" bIns="60960" numCol="1" spcCol="1270" anchor="ctr" anchorCtr="0">
          <a:noAutofit/>
        </a:bodyPr>
        <a:lstStyle/>
        <a:p>
          <a:pPr lvl="0" algn="ctr" defTabSz="1066800">
            <a:lnSpc>
              <a:spcPct val="90000"/>
            </a:lnSpc>
            <a:spcBef>
              <a:spcPct val="0"/>
            </a:spcBef>
            <a:spcAft>
              <a:spcPct val="35000"/>
            </a:spcAft>
          </a:pPr>
          <a:r>
            <a:rPr lang="en-US" sz="2400" b="1" kern="1200" smtClean="0">
              <a:solidFill>
                <a:srgbClr val="C00000"/>
              </a:solidFill>
              <a:latin typeface="Times New Roman" pitchFamily="18" charset="0"/>
              <a:cs typeface="Times New Roman" pitchFamily="18" charset="0"/>
            </a:rPr>
            <a:t>TÍNH CHẤT</a:t>
          </a:r>
          <a:endParaRPr lang="en-US" sz="2000" kern="1200">
            <a:solidFill>
              <a:srgbClr val="C00000"/>
            </a:solidFill>
          </a:endParaRPr>
        </a:p>
      </dsp:txBody>
      <dsp:txXfrm>
        <a:off x="3883561" y="2050217"/>
        <a:ext cx="3467674" cy="1120065"/>
      </dsp:txXfrm>
    </dsp:sp>
    <dsp:sp modelId="{6DE1DA8F-448F-4D5D-A5D8-A7A99780E325}">
      <dsp:nvSpPr>
        <dsp:cNvPr id="0" name=""/>
        <dsp:cNvSpPr/>
      </dsp:nvSpPr>
      <dsp:spPr>
        <a:xfrm rot="16200000">
          <a:off x="5243736" y="1615962"/>
          <a:ext cx="747322" cy="0"/>
        </a:xfrm>
        <a:custGeom>
          <a:avLst/>
          <a:gdLst/>
          <a:ahLst/>
          <a:cxnLst/>
          <a:rect l="0" t="0" r="0" b="0"/>
          <a:pathLst>
            <a:path>
              <a:moveTo>
                <a:pt x="0" y="0"/>
              </a:moveTo>
              <a:lnTo>
                <a:pt x="747322" y="0"/>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489AE0FD-A4F7-4D42-A6C6-B4F054F62231}">
      <dsp:nvSpPr>
        <dsp:cNvPr id="0" name=""/>
        <dsp:cNvSpPr/>
      </dsp:nvSpPr>
      <dsp:spPr>
        <a:xfrm>
          <a:off x="2939664" y="36585"/>
          <a:ext cx="5355467" cy="1205716"/>
        </a:xfrm>
        <a:prstGeom prst="roundRect">
          <a:avLst/>
        </a:prstGeom>
        <a:solidFill>
          <a:schemeClr val="lt1"/>
        </a:solidFill>
        <a:ln w="12700" cap="flat" cmpd="sng" algn="ctr">
          <a:solidFill>
            <a:schemeClr val="accent1"/>
          </a:solidFill>
          <a:prstDash val="solid"/>
          <a:miter lim="800000"/>
        </a:ln>
        <a:effectLst/>
      </dsp:spPr>
      <dsp:style>
        <a:lnRef idx="2">
          <a:schemeClr val="accent1"/>
        </a:lnRef>
        <a:fillRef idx="1">
          <a:schemeClr val="lt1"/>
        </a:fillRef>
        <a:effectRef idx="0">
          <a:schemeClr val="accent1"/>
        </a:effectRef>
        <a:fontRef idx="minor">
          <a:schemeClr val="dk1"/>
        </a:fontRef>
      </dsp:style>
      <dsp:txBody>
        <a:bodyPr spcFirstLastPara="0" vert="horz" wrap="square" lIns="71120" tIns="71120" rIns="71120" bIns="71120" numCol="1" spcCol="1270" anchor="ctr" anchorCtr="0">
          <a:noAutofit/>
        </a:bodyPr>
        <a:lstStyle/>
        <a:p>
          <a:pPr lvl="0" algn="ctr" defTabSz="1244600">
            <a:lnSpc>
              <a:spcPct val="90000"/>
            </a:lnSpc>
            <a:spcBef>
              <a:spcPct val="0"/>
            </a:spcBef>
            <a:spcAft>
              <a:spcPct val="35000"/>
            </a:spcAft>
          </a:pPr>
          <a:r>
            <a:rPr lang="en-US" sz="2800" kern="1200" smtClean="0">
              <a:latin typeface="Times New Roman" panose="02020603050405020304" pitchFamily="18" charset="0"/>
              <a:cs typeface="Times New Roman" panose="02020603050405020304" pitchFamily="18" charset="0"/>
            </a:rPr>
            <a:t>Tính phổ biến </a:t>
          </a:r>
          <a:endParaRPr lang="en-US" sz="2800" kern="1200">
            <a:solidFill>
              <a:schemeClr val="tx1"/>
            </a:solidFill>
          </a:endParaRPr>
        </a:p>
      </dsp:txBody>
      <dsp:txXfrm>
        <a:off x="2998522" y="95443"/>
        <a:ext cx="5237751" cy="1088000"/>
      </dsp:txXfrm>
    </dsp:sp>
    <dsp:sp modelId="{291B1801-7BC2-46A7-BDA2-4B935F81FFC2}">
      <dsp:nvSpPr>
        <dsp:cNvPr id="0" name=""/>
        <dsp:cNvSpPr/>
      </dsp:nvSpPr>
      <dsp:spPr>
        <a:xfrm rot="11514293">
          <a:off x="7256499" y="2972360"/>
          <a:ext cx="157017" cy="0"/>
        </a:xfrm>
        <a:custGeom>
          <a:avLst/>
          <a:gdLst/>
          <a:ahLst/>
          <a:cxnLst/>
          <a:rect l="0" t="0" r="0" b="0"/>
          <a:pathLst>
            <a:path>
              <a:moveTo>
                <a:pt x="0" y="0"/>
              </a:moveTo>
              <a:lnTo>
                <a:pt x="157017" y="0"/>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97F98D18-FED4-4391-9290-B23014084E8D}">
      <dsp:nvSpPr>
        <dsp:cNvPr id="0" name=""/>
        <dsp:cNvSpPr/>
      </dsp:nvSpPr>
      <dsp:spPr>
        <a:xfrm>
          <a:off x="7258187" y="2710139"/>
          <a:ext cx="4400412" cy="1419755"/>
        </a:xfrm>
        <a:prstGeom prst="roundRect">
          <a:avLst/>
        </a:prstGeom>
        <a:solidFill>
          <a:schemeClr val="lt1"/>
        </a:solidFill>
        <a:ln w="12700" cap="flat" cmpd="sng" algn="ctr">
          <a:solidFill>
            <a:schemeClr val="accent1"/>
          </a:solidFill>
          <a:prstDash val="solid"/>
          <a:miter lim="800000"/>
        </a:ln>
        <a:effectLst/>
      </dsp:spPr>
      <dsp:style>
        <a:lnRef idx="2">
          <a:schemeClr val="accent1"/>
        </a:lnRef>
        <a:fillRef idx="1">
          <a:schemeClr val="lt1"/>
        </a:fillRef>
        <a:effectRef idx="0">
          <a:schemeClr val="accent1"/>
        </a:effectRef>
        <a:fontRef idx="minor">
          <a:schemeClr val="dk1"/>
        </a:fontRef>
      </dsp:style>
      <dsp:txBody>
        <a:bodyPr spcFirstLastPara="0" vert="horz" wrap="square" lIns="71120" tIns="71120" rIns="71120" bIns="71120" numCol="1" spcCol="1270" anchor="ctr" anchorCtr="0">
          <a:noAutofit/>
        </a:bodyPr>
        <a:lstStyle/>
        <a:p>
          <a:pPr lvl="0" algn="ctr" defTabSz="1244600">
            <a:lnSpc>
              <a:spcPct val="90000"/>
            </a:lnSpc>
            <a:spcBef>
              <a:spcPct val="0"/>
            </a:spcBef>
            <a:spcAft>
              <a:spcPct val="35000"/>
            </a:spcAft>
          </a:pPr>
          <a:r>
            <a:rPr lang="en-US" sz="2800" kern="1200" smtClean="0">
              <a:latin typeface="Times New Roman" panose="02020603050405020304" pitchFamily="18" charset="0"/>
              <a:cs typeface="Times New Roman" panose="02020603050405020304" pitchFamily="18" charset="0"/>
            </a:rPr>
            <a:t>Tính đa dạng</a:t>
          </a:r>
          <a:endParaRPr lang="en-US" sz="2800" kern="1200">
            <a:solidFill>
              <a:schemeClr val="tx1"/>
            </a:solidFill>
            <a:latin typeface="Times New Roman" panose="02020603050405020304" pitchFamily="18" charset="0"/>
            <a:cs typeface="Times New Roman" panose="02020603050405020304" pitchFamily="18" charset="0"/>
          </a:endParaRPr>
        </a:p>
      </dsp:txBody>
      <dsp:txXfrm>
        <a:off x="7327494" y="2779446"/>
        <a:ext cx="4261798" cy="1281141"/>
      </dsp:txXfrm>
    </dsp:sp>
    <dsp:sp modelId="{23D521ED-181A-42B2-BA01-47507AED8E8F}">
      <dsp:nvSpPr>
        <dsp:cNvPr id="0" name=""/>
        <dsp:cNvSpPr/>
      </dsp:nvSpPr>
      <dsp:spPr>
        <a:xfrm rot="10200336">
          <a:off x="3550723" y="2950280"/>
          <a:ext cx="274325" cy="0"/>
        </a:xfrm>
        <a:custGeom>
          <a:avLst/>
          <a:gdLst/>
          <a:ahLst/>
          <a:cxnLst/>
          <a:rect l="0" t="0" r="0" b="0"/>
          <a:pathLst>
            <a:path>
              <a:moveTo>
                <a:pt x="0" y="0"/>
              </a:moveTo>
              <a:lnTo>
                <a:pt x="274325" y="0"/>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2674E7B0-259D-466B-8055-82D7C3844C9F}">
      <dsp:nvSpPr>
        <dsp:cNvPr id="0" name=""/>
        <dsp:cNvSpPr/>
      </dsp:nvSpPr>
      <dsp:spPr>
        <a:xfrm>
          <a:off x="0" y="2602550"/>
          <a:ext cx="3552805" cy="1369168"/>
        </a:xfrm>
        <a:prstGeom prst="roundRect">
          <a:avLst/>
        </a:prstGeom>
        <a:solidFill>
          <a:schemeClr val="lt1"/>
        </a:solidFill>
        <a:ln w="12700" cap="flat" cmpd="sng" algn="ctr">
          <a:solidFill>
            <a:schemeClr val="accent1"/>
          </a:solidFill>
          <a:prstDash val="solid"/>
          <a:miter lim="800000"/>
        </a:ln>
        <a:effectLst/>
      </dsp:spPr>
      <dsp:style>
        <a:lnRef idx="2">
          <a:schemeClr val="accent1"/>
        </a:lnRef>
        <a:fillRef idx="1">
          <a:schemeClr val="lt1"/>
        </a:fillRef>
        <a:effectRef idx="0">
          <a:schemeClr val="accent1"/>
        </a:effectRef>
        <a:fontRef idx="minor">
          <a:schemeClr val="dk1"/>
        </a:fontRef>
      </dsp:style>
      <dsp:txBody>
        <a:bodyPr spcFirstLastPara="0" vert="horz" wrap="square" lIns="71120" tIns="71120" rIns="71120" bIns="71120" numCol="1" spcCol="1270" anchor="ctr" anchorCtr="0">
          <a:noAutofit/>
        </a:bodyPr>
        <a:lstStyle/>
        <a:p>
          <a:pPr lvl="0" algn="ctr" defTabSz="1244600">
            <a:lnSpc>
              <a:spcPct val="90000"/>
            </a:lnSpc>
            <a:spcBef>
              <a:spcPct val="0"/>
            </a:spcBef>
            <a:spcAft>
              <a:spcPct val="35000"/>
            </a:spcAft>
          </a:pPr>
          <a:r>
            <a:rPr lang="en-US" sz="2800" kern="1200" smtClean="0">
              <a:latin typeface="Times New Roman" panose="02020603050405020304" pitchFamily="18" charset="0"/>
              <a:cs typeface="Times New Roman" panose="02020603050405020304" pitchFamily="18" charset="0"/>
            </a:rPr>
            <a:t>Tính khách quan</a:t>
          </a:r>
          <a:endParaRPr lang="en-US" sz="2800" kern="1200"/>
        </a:p>
      </dsp:txBody>
      <dsp:txXfrm>
        <a:off x="66837" y="2669387"/>
        <a:ext cx="3419131" cy="1235494"/>
      </dsp:txXfrm>
    </dsp:sp>
  </dsp:spTree>
</dsp:drawing>
</file>

<file path=ppt/diagrams/drawing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4497783-3254-4EB8-AB7D-3D995DCCBCB8}">
      <dsp:nvSpPr>
        <dsp:cNvPr id="0" name=""/>
        <dsp:cNvSpPr/>
      </dsp:nvSpPr>
      <dsp:spPr>
        <a:xfrm rot="16200000">
          <a:off x="1989591" y="-757284"/>
          <a:ext cx="643818" cy="2383985"/>
        </a:xfrm>
        <a:prstGeom prst="round2SameRect">
          <a:avLst>
            <a:gd name="adj1" fmla="val 16670"/>
            <a:gd name="adj2" fmla="val 0"/>
          </a:avLst>
        </a:prstGeom>
        <a:solidFill>
          <a:srgbClr val="3333FF"/>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06680" tIns="177800" rIns="160020" bIns="177800" numCol="1" spcCol="1270" anchor="t" anchorCtr="0">
          <a:noAutofit/>
        </a:bodyPr>
        <a:lstStyle/>
        <a:p>
          <a:pPr lvl="0" algn="ctr" defTabSz="1244600">
            <a:lnSpc>
              <a:spcPct val="90000"/>
            </a:lnSpc>
            <a:spcBef>
              <a:spcPct val="0"/>
            </a:spcBef>
            <a:spcAft>
              <a:spcPct val="35000"/>
            </a:spcAft>
          </a:pPr>
          <a:r>
            <a:rPr lang="en-US" sz="2800" b="1" kern="1200" dirty="0" err="1">
              <a:solidFill>
                <a:schemeClr val="bg1"/>
              </a:solidFill>
              <a:latin typeface="Times New Roman" panose="02020603050405020304" pitchFamily="18" charset="0"/>
              <a:cs typeface="Times New Roman" panose="02020603050405020304" pitchFamily="18" charset="0"/>
            </a:rPr>
            <a:t>Cái</a:t>
          </a:r>
          <a:r>
            <a:rPr lang="en-US" sz="2800" b="1" kern="1200" dirty="0">
              <a:solidFill>
                <a:schemeClr val="bg1"/>
              </a:solidFill>
              <a:latin typeface="Times New Roman" panose="02020603050405020304" pitchFamily="18" charset="0"/>
              <a:cs typeface="Times New Roman" panose="02020603050405020304" pitchFamily="18" charset="0"/>
            </a:rPr>
            <a:t> </a:t>
          </a:r>
          <a:r>
            <a:rPr lang="en-US" sz="2800" b="1" kern="1200" dirty="0" err="1">
              <a:solidFill>
                <a:schemeClr val="bg1"/>
              </a:solidFill>
              <a:latin typeface="Times New Roman" panose="02020603050405020304" pitchFamily="18" charset="0"/>
              <a:cs typeface="Times New Roman" panose="02020603050405020304" pitchFamily="18" charset="0"/>
            </a:rPr>
            <a:t>riêng</a:t>
          </a:r>
          <a:endParaRPr lang="en-US" sz="2800" b="1" kern="1200" dirty="0">
            <a:solidFill>
              <a:schemeClr val="bg1"/>
            </a:solidFill>
            <a:latin typeface="Times New Roman" panose="02020603050405020304" pitchFamily="18" charset="0"/>
            <a:cs typeface="Times New Roman" panose="02020603050405020304" pitchFamily="18" charset="0"/>
          </a:endParaRPr>
        </a:p>
      </dsp:txBody>
      <dsp:txXfrm rot="5400000">
        <a:off x="1150942" y="144233"/>
        <a:ext cx="2352551" cy="580950"/>
      </dsp:txXfrm>
    </dsp:sp>
    <dsp:sp modelId="{5D249FAC-6CAC-49BD-8B1F-4CA2B5EF8B7B}">
      <dsp:nvSpPr>
        <dsp:cNvPr id="0" name=""/>
        <dsp:cNvSpPr/>
      </dsp:nvSpPr>
      <dsp:spPr>
        <a:xfrm rot="5400000">
          <a:off x="4434677" y="-614963"/>
          <a:ext cx="643818" cy="2158047"/>
        </a:xfrm>
        <a:prstGeom prst="round2SameRect">
          <a:avLst>
            <a:gd name="adj1" fmla="val 16670"/>
            <a:gd name="adj2" fmla="val 0"/>
          </a:avLst>
        </a:prstGeom>
        <a:solidFill>
          <a:srgbClr val="3333FF"/>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60020" tIns="177800" rIns="106680" bIns="177800" numCol="1" spcCol="1270" anchor="t" anchorCtr="0">
          <a:noAutofit/>
        </a:bodyPr>
        <a:lstStyle/>
        <a:p>
          <a:pPr lvl="0" algn="ctr" defTabSz="1244600">
            <a:lnSpc>
              <a:spcPct val="90000"/>
            </a:lnSpc>
            <a:spcBef>
              <a:spcPct val="0"/>
            </a:spcBef>
            <a:spcAft>
              <a:spcPct val="35000"/>
            </a:spcAft>
          </a:pPr>
          <a:r>
            <a:rPr lang="en-US" sz="2800" b="1" kern="1200" dirty="0" err="1">
              <a:solidFill>
                <a:schemeClr val="bg1"/>
              </a:solidFill>
              <a:latin typeface="Times New Roman" panose="02020603050405020304" pitchFamily="18" charset="0"/>
              <a:cs typeface="Times New Roman" panose="02020603050405020304" pitchFamily="18" charset="0"/>
            </a:rPr>
            <a:t>Cái</a:t>
          </a:r>
          <a:r>
            <a:rPr lang="en-US" sz="2800" b="1" kern="1200" dirty="0">
              <a:solidFill>
                <a:schemeClr val="bg1"/>
              </a:solidFill>
              <a:latin typeface="Times New Roman" panose="02020603050405020304" pitchFamily="18" charset="0"/>
              <a:cs typeface="Times New Roman" panose="02020603050405020304" pitchFamily="18" charset="0"/>
            </a:rPr>
            <a:t> </a:t>
          </a:r>
          <a:r>
            <a:rPr lang="en-US" sz="2800" b="1" kern="1200" dirty="0" err="1">
              <a:solidFill>
                <a:schemeClr val="bg1"/>
              </a:solidFill>
              <a:latin typeface="Times New Roman" panose="02020603050405020304" pitchFamily="18" charset="0"/>
              <a:cs typeface="Times New Roman" panose="02020603050405020304" pitchFamily="18" charset="0"/>
            </a:rPr>
            <a:t>chung</a:t>
          </a:r>
          <a:endParaRPr lang="en-US" sz="2800" b="1" kern="1200" dirty="0">
            <a:solidFill>
              <a:schemeClr val="bg1"/>
            </a:solidFill>
            <a:latin typeface="Times New Roman" panose="02020603050405020304" pitchFamily="18" charset="0"/>
            <a:cs typeface="Times New Roman" panose="02020603050405020304" pitchFamily="18" charset="0"/>
          </a:endParaRPr>
        </a:p>
      </dsp:txBody>
      <dsp:txXfrm rot="-5400000">
        <a:off x="3677563" y="173585"/>
        <a:ext cx="2126613" cy="580950"/>
      </dsp:txXfrm>
    </dsp:sp>
    <dsp:sp modelId="{A409E688-356B-4D05-A62B-D3322EBA34BB}">
      <dsp:nvSpPr>
        <dsp:cNvPr id="0" name=""/>
        <dsp:cNvSpPr/>
      </dsp:nvSpPr>
      <dsp:spPr>
        <a:xfrm>
          <a:off x="3317890" y="0"/>
          <a:ext cx="411306" cy="411286"/>
        </a:xfrm>
        <a:prstGeom prst="circularArrow">
          <a:avLst>
            <a:gd name="adj1" fmla="val 12500"/>
            <a:gd name="adj2" fmla="val 1142322"/>
            <a:gd name="adj3" fmla="val 20457678"/>
            <a:gd name="adj4" fmla="val 10800000"/>
            <a:gd name="adj5" fmla="val 125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D9307571-C2BC-4CD3-8A3A-01D2CBBA6067}">
      <dsp:nvSpPr>
        <dsp:cNvPr id="0" name=""/>
        <dsp:cNvSpPr/>
      </dsp:nvSpPr>
      <dsp:spPr>
        <a:xfrm rot="10800000">
          <a:off x="3317890" y="590141"/>
          <a:ext cx="411306" cy="411286"/>
        </a:xfrm>
        <a:prstGeom prst="circularArrow">
          <a:avLst>
            <a:gd name="adj1" fmla="val 12500"/>
            <a:gd name="adj2" fmla="val 1142322"/>
            <a:gd name="adj3" fmla="val 20457678"/>
            <a:gd name="adj4" fmla="val 10800000"/>
            <a:gd name="adj5" fmla="val 125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Tree>
</dsp:drawing>
</file>

<file path=ppt/diagrams/drawing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4497783-3254-4EB8-AB7D-3D995DCCBCB8}">
      <dsp:nvSpPr>
        <dsp:cNvPr id="0" name=""/>
        <dsp:cNvSpPr/>
      </dsp:nvSpPr>
      <dsp:spPr>
        <a:xfrm rot="16200000">
          <a:off x="1484583" y="-695632"/>
          <a:ext cx="643818" cy="2383985"/>
        </a:xfrm>
        <a:prstGeom prst="round2SameRect">
          <a:avLst>
            <a:gd name="adj1" fmla="val 16670"/>
            <a:gd name="adj2" fmla="val 0"/>
          </a:avLst>
        </a:prstGeom>
        <a:solidFill>
          <a:srgbClr val="00660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06680" tIns="177800" rIns="160020" bIns="177800" numCol="1" spcCol="1270" anchor="t" anchorCtr="0">
          <a:noAutofit/>
        </a:bodyPr>
        <a:lstStyle/>
        <a:p>
          <a:pPr lvl="0" algn="ctr" defTabSz="1244600">
            <a:lnSpc>
              <a:spcPct val="90000"/>
            </a:lnSpc>
            <a:spcBef>
              <a:spcPct val="0"/>
            </a:spcBef>
            <a:spcAft>
              <a:spcPct val="35000"/>
            </a:spcAft>
          </a:pPr>
          <a:r>
            <a:rPr lang="en-US" sz="2800" b="1" kern="1200" dirty="0" err="1">
              <a:solidFill>
                <a:schemeClr val="bg1"/>
              </a:solidFill>
              <a:latin typeface="Times New Roman" panose="02020603050405020304" pitchFamily="18" charset="0"/>
              <a:cs typeface="Times New Roman" panose="02020603050405020304" pitchFamily="18" charset="0"/>
            </a:rPr>
            <a:t>Tất</a:t>
          </a:r>
          <a:r>
            <a:rPr lang="en-US" sz="2800" b="1" kern="1200" dirty="0">
              <a:solidFill>
                <a:schemeClr val="bg1"/>
              </a:solidFill>
              <a:latin typeface="Times New Roman" panose="02020603050405020304" pitchFamily="18" charset="0"/>
              <a:cs typeface="Times New Roman" panose="02020603050405020304" pitchFamily="18" charset="0"/>
            </a:rPr>
            <a:t> </a:t>
          </a:r>
          <a:r>
            <a:rPr lang="en-US" sz="2800" b="1" kern="1200" dirty="0" err="1">
              <a:solidFill>
                <a:schemeClr val="bg1"/>
              </a:solidFill>
              <a:latin typeface="Times New Roman" panose="02020603050405020304" pitchFamily="18" charset="0"/>
              <a:cs typeface="Times New Roman" panose="02020603050405020304" pitchFamily="18" charset="0"/>
            </a:rPr>
            <a:t>nhiên</a:t>
          </a:r>
          <a:endParaRPr lang="en-US" sz="2800" b="1" kern="1200" dirty="0">
            <a:solidFill>
              <a:schemeClr val="bg1"/>
            </a:solidFill>
            <a:latin typeface="Times New Roman" panose="02020603050405020304" pitchFamily="18" charset="0"/>
            <a:cs typeface="Times New Roman" panose="02020603050405020304" pitchFamily="18" charset="0"/>
          </a:endParaRPr>
        </a:p>
      </dsp:txBody>
      <dsp:txXfrm rot="5400000">
        <a:off x="645934" y="205885"/>
        <a:ext cx="2352551" cy="580950"/>
      </dsp:txXfrm>
    </dsp:sp>
    <dsp:sp modelId="{5D249FAC-6CAC-49BD-8B1F-4CA2B5EF8B7B}">
      <dsp:nvSpPr>
        <dsp:cNvPr id="0" name=""/>
        <dsp:cNvSpPr/>
      </dsp:nvSpPr>
      <dsp:spPr>
        <a:xfrm rot="5400000">
          <a:off x="4053677" y="-614963"/>
          <a:ext cx="643818" cy="2158047"/>
        </a:xfrm>
        <a:prstGeom prst="round2SameRect">
          <a:avLst>
            <a:gd name="adj1" fmla="val 16670"/>
            <a:gd name="adj2" fmla="val 0"/>
          </a:avLst>
        </a:prstGeom>
        <a:solidFill>
          <a:srgbClr val="00660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60020" tIns="177800" rIns="106680" bIns="177800" numCol="1" spcCol="1270" anchor="t" anchorCtr="0">
          <a:noAutofit/>
        </a:bodyPr>
        <a:lstStyle/>
        <a:p>
          <a:pPr lvl="0" algn="ctr" defTabSz="1244600">
            <a:lnSpc>
              <a:spcPct val="90000"/>
            </a:lnSpc>
            <a:spcBef>
              <a:spcPct val="0"/>
            </a:spcBef>
            <a:spcAft>
              <a:spcPct val="35000"/>
            </a:spcAft>
          </a:pPr>
          <a:r>
            <a:rPr lang="en-US" sz="2800" b="1" kern="1200" dirty="0" err="1">
              <a:solidFill>
                <a:schemeClr val="bg1"/>
              </a:solidFill>
              <a:latin typeface="Times New Roman" panose="02020603050405020304" pitchFamily="18" charset="0"/>
              <a:cs typeface="Times New Roman" panose="02020603050405020304" pitchFamily="18" charset="0"/>
            </a:rPr>
            <a:t>Ngẫu</a:t>
          </a:r>
          <a:r>
            <a:rPr lang="en-US" sz="2800" b="1" kern="1200" dirty="0">
              <a:solidFill>
                <a:schemeClr val="bg1"/>
              </a:solidFill>
              <a:latin typeface="Times New Roman" panose="02020603050405020304" pitchFamily="18" charset="0"/>
              <a:cs typeface="Times New Roman" panose="02020603050405020304" pitchFamily="18" charset="0"/>
            </a:rPr>
            <a:t> </a:t>
          </a:r>
          <a:r>
            <a:rPr lang="en-US" sz="2800" b="1" kern="1200" dirty="0" err="1">
              <a:solidFill>
                <a:schemeClr val="bg1"/>
              </a:solidFill>
              <a:latin typeface="Times New Roman" panose="02020603050405020304" pitchFamily="18" charset="0"/>
              <a:cs typeface="Times New Roman" panose="02020603050405020304" pitchFamily="18" charset="0"/>
            </a:rPr>
            <a:t>nhiên</a:t>
          </a:r>
          <a:endParaRPr lang="en-US" sz="2800" b="1" kern="1200" dirty="0">
            <a:solidFill>
              <a:schemeClr val="bg1"/>
            </a:solidFill>
            <a:latin typeface="Times New Roman" panose="02020603050405020304" pitchFamily="18" charset="0"/>
            <a:cs typeface="Times New Roman" panose="02020603050405020304" pitchFamily="18" charset="0"/>
          </a:endParaRPr>
        </a:p>
      </dsp:txBody>
      <dsp:txXfrm rot="-5400000">
        <a:off x="3296563" y="173585"/>
        <a:ext cx="2126613" cy="580950"/>
      </dsp:txXfrm>
    </dsp:sp>
    <dsp:sp modelId="{A409E688-356B-4D05-A62B-D3322EBA34BB}">
      <dsp:nvSpPr>
        <dsp:cNvPr id="0" name=""/>
        <dsp:cNvSpPr/>
      </dsp:nvSpPr>
      <dsp:spPr>
        <a:xfrm>
          <a:off x="2936890" y="0"/>
          <a:ext cx="411306" cy="411286"/>
        </a:xfrm>
        <a:prstGeom prst="circularArrow">
          <a:avLst>
            <a:gd name="adj1" fmla="val 12500"/>
            <a:gd name="adj2" fmla="val 1142322"/>
            <a:gd name="adj3" fmla="val 20457678"/>
            <a:gd name="adj4" fmla="val 10800000"/>
            <a:gd name="adj5" fmla="val 125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D9307571-C2BC-4CD3-8A3A-01D2CBBA6067}">
      <dsp:nvSpPr>
        <dsp:cNvPr id="0" name=""/>
        <dsp:cNvSpPr/>
      </dsp:nvSpPr>
      <dsp:spPr>
        <a:xfrm rot="10800000">
          <a:off x="2936890" y="590141"/>
          <a:ext cx="411306" cy="411286"/>
        </a:xfrm>
        <a:prstGeom prst="circularArrow">
          <a:avLst>
            <a:gd name="adj1" fmla="val 12500"/>
            <a:gd name="adj2" fmla="val 1142322"/>
            <a:gd name="adj3" fmla="val 20457678"/>
            <a:gd name="adj4" fmla="val 10800000"/>
            <a:gd name="adj5" fmla="val 125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Tree>
</dsp:drawing>
</file>

<file path=ppt/diagrams/drawing1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4497783-3254-4EB8-AB7D-3D995DCCBCB8}">
      <dsp:nvSpPr>
        <dsp:cNvPr id="0" name=""/>
        <dsp:cNvSpPr/>
      </dsp:nvSpPr>
      <dsp:spPr>
        <a:xfrm rot="16200000">
          <a:off x="1089140" y="-717683"/>
          <a:ext cx="643818" cy="2383985"/>
        </a:xfrm>
        <a:prstGeom prst="round2SameRect">
          <a:avLst>
            <a:gd name="adj1" fmla="val 16670"/>
            <a:gd name="adj2" fmla="val 0"/>
          </a:avLst>
        </a:prstGeom>
        <a:solidFill>
          <a:srgbClr val="CC0066"/>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06680" tIns="177800" rIns="160020" bIns="177800" numCol="1" spcCol="1270" anchor="t" anchorCtr="0">
          <a:noAutofit/>
        </a:bodyPr>
        <a:lstStyle/>
        <a:p>
          <a:pPr lvl="0" algn="ctr" defTabSz="1244600">
            <a:lnSpc>
              <a:spcPct val="90000"/>
            </a:lnSpc>
            <a:spcBef>
              <a:spcPct val="0"/>
            </a:spcBef>
            <a:spcAft>
              <a:spcPct val="35000"/>
            </a:spcAft>
          </a:pPr>
          <a:r>
            <a:rPr lang="en-US" sz="2800" b="1" kern="1200" dirty="0" err="1">
              <a:solidFill>
                <a:schemeClr val="bg1"/>
              </a:solidFill>
              <a:latin typeface="Times New Roman" panose="02020603050405020304" pitchFamily="18" charset="0"/>
              <a:cs typeface="Times New Roman" panose="02020603050405020304" pitchFamily="18" charset="0"/>
            </a:rPr>
            <a:t>Nguyên</a:t>
          </a:r>
          <a:r>
            <a:rPr lang="en-US" sz="2800" b="1" kern="1200" dirty="0">
              <a:solidFill>
                <a:schemeClr val="bg1"/>
              </a:solidFill>
              <a:latin typeface="Times New Roman" panose="02020603050405020304" pitchFamily="18" charset="0"/>
              <a:cs typeface="Times New Roman" panose="02020603050405020304" pitchFamily="18" charset="0"/>
            </a:rPr>
            <a:t> </a:t>
          </a:r>
          <a:r>
            <a:rPr lang="en-US" sz="2800" b="1" kern="1200" dirty="0" err="1">
              <a:solidFill>
                <a:schemeClr val="bg1"/>
              </a:solidFill>
              <a:latin typeface="Times New Roman" panose="02020603050405020304" pitchFamily="18" charset="0"/>
              <a:cs typeface="Times New Roman" panose="02020603050405020304" pitchFamily="18" charset="0"/>
            </a:rPr>
            <a:t>nhân</a:t>
          </a:r>
          <a:endParaRPr lang="en-US" sz="2800" b="1" kern="1200" dirty="0">
            <a:solidFill>
              <a:schemeClr val="bg1"/>
            </a:solidFill>
            <a:latin typeface="Times New Roman" panose="02020603050405020304" pitchFamily="18" charset="0"/>
            <a:cs typeface="Times New Roman" panose="02020603050405020304" pitchFamily="18" charset="0"/>
          </a:endParaRPr>
        </a:p>
      </dsp:txBody>
      <dsp:txXfrm rot="5400000">
        <a:off x="250491" y="183834"/>
        <a:ext cx="2352551" cy="580950"/>
      </dsp:txXfrm>
    </dsp:sp>
    <dsp:sp modelId="{5D249FAC-6CAC-49BD-8B1F-4CA2B5EF8B7B}">
      <dsp:nvSpPr>
        <dsp:cNvPr id="0" name=""/>
        <dsp:cNvSpPr/>
      </dsp:nvSpPr>
      <dsp:spPr>
        <a:xfrm rot="5400000">
          <a:off x="3650432" y="-735653"/>
          <a:ext cx="643818" cy="2399427"/>
        </a:xfrm>
        <a:prstGeom prst="round2SameRect">
          <a:avLst>
            <a:gd name="adj1" fmla="val 16670"/>
            <a:gd name="adj2" fmla="val 0"/>
          </a:avLst>
        </a:prstGeom>
        <a:solidFill>
          <a:srgbClr val="CC0066"/>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60020" tIns="177800" rIns="106680" bIns="177800" numCol="1" spcCol="1270" anchor="t" anchorCtr="0">
          <a:noAutofit/>
        </a:bodyPr>
        <a:lstStyle/>
        <a:p>
          <a:pPr lvl="0" algn="ctr" defTabSz="1244600">
            <a:lnSpc>
              <a:spcPct val="90000"/>
            </a:lnSpc>
            <a:spcBef>
              <a:spcPct val="0"/>
            </a:spcBef>
            <a:spcAft>
              <a:spcPct val="35000"/>
            </a:spcAft>
          </a:pPr>
          <a:r>
            <a:rPr lang="en-US" sz="2800" b="1" kern="1200" dirty="0" err="1">
              <a:solidFill>
                <a:schemeClr val="bg1"/>
              </a:solidFill>
              <a:latin typeface="Times New Roman" panose="02020603050405020304" pitchFamily="18" charset="0"/>
              <a:cs typeface="Times New Roman" panose="02020603050405020304" pitchFamily="18" charset="0"/>
            </a:rPr>
            <a:t>Kết</a:t>
          </a:r>
          <a:r>
            <a:rPr lang="en-US" sz="2800" b="1" kern="1200" dirty="0">
              <a:solidFill>
                <a:schemeClr val="bg1"/>
              </a:solidFill>
              <a:latin typeface="Times New Roman" panose="02020603050405020304" pitchFamily="18" charset="0"/>
              <a:cs typeface="Times New Roman" panose="02020603050405020304" pitchFamily="18" charset="0"/>
            </a:rPr>
            <a:t> </a:t>
          </a:r>
          <a:r>
            <a:rPr lang="en-US" sz="2800" b="1" kern="1200" dirty="0" err="1">
              <a:solidFill>
                <a:schemeClr val="bg1"/>
              </a:solidFill>
              <a:latin typeface="Times New Roman" panose="02020603050405020304" pitchFamily="18" charset="0"/>
              <a:cs typeface="Times New Roman" panose="02020603050405020304" pitchFamily="18" charset="0"/>
            </a:rPr>
            <a:t>quả</a:t>
          </a:r>
          <a:endParaRPr lang="en-US" sz="2800" b="1" kern="1200" dirty="0">
            <a:solidFill>
              <a:schemeClr val="bg1"/>
            </a:solidFill>
            <a:latin typeface="Times New Roman" panose="02020603050405020304" pitchFamily="18" charset="0"/>
            <a:cs typeface="Times New Roman" panose="02020603050405020304" pitchFamily="18" charset="0"/>
          </a:endParaRPr>
        </a:p>
      </dsp:txBody>
      <dsp:txXfrm rot="-5400000">
        <a:off x="2772628" y="173585"/>
        <a:ext cx="2367993" cy="580950"/>
      </dsp:txXfrm>
    </dsp:sp>
    <dsp:sp modelId="{A409E688-356B-4D05-A62B-D3322EBA34BB}">
      <dsp:nvSpPr>
        <dsp:cNvPr id="0" name=""/>
        <dsp:cNvSpPr/>
      </dsp:nvSpPr>
      <dsp:spPr>
        <a:xfrm>
          <a:off x="2533645" y="0"/>
          <a:ext cx="411306" cy="411286"/>
        </a:xfrm>
        <a:prstGeom prst="circularArrow">
          <a:avLst>
            <a:gd name="adj1" fmla="val 12500"/>
            <a:gd name="adj2" fmla="val 1142322"/>
            <a:gd name="adj3" fmla="val 20457678"/>
            <a:gd name="adj4" fmla="val 10800000"/>
            <a:gd name="adj5" fmla="val 125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D9307571-C2BC-4CD3-8A3A-01D2CBBA6067}">
      <dsp:nvSpPr>
        <dsp:cNvPr id="0" name=""/>
        <dsp:cNvSpPr/>
      </dsp:nvSpPr>
      <dsp:spPr>
        <a:xfrm rot="10800000">
          <a:off x="2533645" y="590141"/>
          <a:ext cx="411306" cy="411286"/>
        </a:xfrm>
        <a:prstGeom prst="circularArrow">
          <a:avLst>
            <a:gd name="adj1" fmla="val 12500"/>
            <a:gd name="adj2" fmla="val 1142322"/>
            <a:gd name="adj3" fmla="val 20457678"/>
            <a:gd name="adj4" fmla="val 10800000"/>
            <a:gd name="adj5" fmla="val 125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Tree>
</dsp:drawing>
</file>

<file path=ppt/diagrams/drawing1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4497783-3254-4EB8-AB7D-3D995DCCBCB8}">
      <dsp:nvSpPr>
        <dsp:cNvPr id="0" name=""/>
        <dsp:cNvSpPr/>
      </dsp:nvSpPr>
      <dsp:spPr>
        <a:xfrm rot="16200000">
          <a:off x="1751283" y="-695632"/>
          <a:ext cx="643818" cy="2383985"/>
        </a:xfrm>
        <a:prstGeom prst="round2SameRect">
          <a:avLst>
            <a:gd name="adj1" fmla="val 16670"/>
            <a:gd name="adj2" fmla="val 0"/>
          </a:avLst>
        </a:prstGeom>
        <a:solidFill>
          <a:srgbClr val="00CCFF"/>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06680" tIns="177800" rIns="160020" bIns="177800" numCol="1" spcCol="1270" anchor="t" anchorCtr="0">
          <a:noAutofit/>
        </a:bodyPr>
        <a:lstStyle/>
        <a:p>
          <a:pPr lvl="0" algn="ctr" defTabSz="1244600">
            <a:lnSpc>
              <a:spcPct val="90000"/>
            </a:lnSpc>
            <a:spcBef>
              <a:spcPct val="0"/>
            </a:spcBef>
            <a:spcAft>
              <a:spcPct val="35000"/>
            </a:spcAft>
          </a:pPr>
          <a:r>
            <a:rPr lang="en-US" sz="2800" b="1" kern="1200" dirty="0" err="1">
              <a:solidFill>
                <a:schemeClr val="bg1"/>
              </a:solidFill>
              <a:latin typeface="Times New Roman" panose="02020603050405020304" pitchFamily="18" charset="0"/>
              <a:cs typeface="Times New Roman" panose="02020603050405020304" pitchFamily="18" charset="0"/>
            </a:rPr>
            <a:t>Nội</a:t>
          </a:r>
          <a:r>
            <a:rPr lang="en-US" sz="2800" b="1" kern="1200" dirty="0">
              <a:solidFill>
                <a:schemeClr val="bg1"/>
              </a:solidFill>
              <a:latin typeface="Times New Roman" panose="02020603050405020304" pitchFamily="18" charset="0"/>
              <a:cs typeface="Times New Roman" panose="02020603050405020304" pitchFamily="18" charset="0"/>
            </a:rPr>
            <a:t> dung</a:t>
          </a:r>
        </a:p>
      </dsp:txBody>
      <dsp:txXfrm rot="5400000">
        <a:off x="912634" y="205885"/>
        <a:ext cx="2352551" cy="580950"/>
      </dsp:txXfrm>
    </dsp:sp>
    <dsp:sp modelId="{5D249FAC-6CAC-49BD-8B1F-4CA2B5EF8B7B}">
      <dsp:nvSpPr>
        <dsp:cNvPr id="0" name=""/>
        <dsp:cNvSpPr/>
      </dsp:nvSpPr>
      <dsp:spPr>
        <a:xfrm rot="5400000">
          <a:off x="4320377" y="-614963"/>
          <a:ext cx="643818" cy="2158047"/>
        </a:xfrm>
        <a:prstGeom prst="round2SameRect">
          <a:avLst>
            <a:gd name="adj1" fmla="val 16670"/>
            <a:gd name="adj2" fmla="val 0"/>
          </a:avLst>
        </a:prstGeom>
        <a:solidFill>
          <a:srgbClr val="00CCFF"/>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60020" tIns="177800" rIns="106680" bIns="177800" numCol="1" spcCol="1270" anchor="t" anchorCtr="0">
          <a:noAutofit/>
        </a:bodyPr>
        <a:lstStyle/>
        <a:p>
          <a:pPr lvl="0" algn="ctr" defTabSz="1244600">
            <a:lnSpc>
              <a:spcPct val="90000"/>
            </a:lnSpc>
            <a:spcBef>
              <a:spcPct val="0"/>
            </a:spcBef>
            <a:spcAft>
              <a:spcPct val="35000"/>
            </a:spcAft>
          </a:pPr>
          <a:r>
            <a:rPr lang="en-US" sz="2800" b="1" kern="1200" dirty="0" err="1">
              <a:solidFill>
                <a:schemeClr val="bg1"/>
              </a:solidFill>
              <a:latin typeface="Times New Roman" panose="02020603050405020304" pitchFamily="18" charset="0"/>
              <a:cs typeface="Times New Roman" panose="02020603050405020304" pitchFamily="18" charset="0"/>
            </a:rPr>
            <a:t>Hình</a:t>
          </a:r>
          <a:r>
            <a:rPr lang="en-US" sz="2800" b="1" kern="1200" dirty="0">
              <a:solidFill>
                <a:schemeClr val="bg1"/>
              </a:solidFill>
              <a:latin typeface="Times New Roman" panose="02020603050405020304" pitchFamily="18" charset="0"/>
              <a:cs typeface="Times New Roman" panose="02020603050405020304" pitchFamily="18" charset="0"/>
            </a:rPr>
            <a:t> </a:t>
          </a:r>
          <a:r>
            <a:rPr lang="en-US" sz="2800" b="1" kern="1200" dirty="0" err="1">
              <a:solidFill>
                <a:schemeClr val="bg1"/>
              </a:solidFill>
              <a:latin typeface="Times New Roman" panose="02020603050405020304" pitchFamily="18" charset="0"/>
              <a:cs typeface="Times New Roman" panose="02020603050405020304" pitchFamily="18" charset="0"/>
            </a:rPr>
            <a:t>thức</a:t>
          </a:r>
          <a:endParaRPr lang="en-US" sz="2800" b="1" kern="1200" dirty="0">
            <a:solidFill>
              <a:schemeClr val="bg1"/>
            </a:solidFill>
            <a:latin typeface="Times New Roman" panose="02020603050405020304" pitchFamily="18" charset="0"/>
            <a:cs typeface="Times New Roman" panose="02020603050405020304" pitchFamily="18" charset="0"/>
          </a:endParaRPr>
        </a:p>
      </dsp:txBody>
      <dsp:txXfrm rot="-5400000">
        <a:off x="3563263" y="173585"/>
        <a:ext cx="2126613" cy="580950"/>
      </dsp:txXfrm>
    </dsp:sp>
    <dsp:sp modelId="{A409E688-356B-4D05-A62B-D3322EBA34BB}">
      <dsp:nvSpPr>
        <dsp:cNvPr id="0" name=""/>
        <dsp:cNvSpPr/>
      </dsp:nvSpPr>
      <dsp:spPr>
        <a:xfrm>
          <a:off x="3203590" y="0"/>
          <a:ext cx="411306" cy="411286"/>
        </a:xfrm>
        <a:prstGeom prst="circularArrow">
          <a:avLst>
            <a:gd name="adj1" fmla="val 12500"/>
            <a:gd name="adj2" fmla="val 1142322"/>
            <a:gd name="adj3" fmla="val 20457678"/>
            <a:gd name="adj4" fmla="val 10800000"/>
            <a:gd name="adj5" fmla="val 125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D9307571-C2BC-4CD3-8A3A-01D2CBBA6067}">
      <dsp:nvSpPr>
        <dsp:cNvPr id="0" name=""/>
        <dsp:cNvSpPr/>
      </dsp:nvSpPr>
      <dsp:spPr>
        <a:xfrm rot="10800000">
          <a:off x="3203590" y="590141"/>
          <a:ext cx="411306" cy="411286"/>
        </a:xfrm>
        <a:prstGeom prst="circularArrow">
          <a:avLst>
            <a:gd name="adj1" fmla="val 12500"/>
            <a:gd name="adj2" fmla="val 1142322"/>
            <a:gd name="adj3" fmla="val 20457678"/>
            <a:gd name="adj4" fmla="val 10800000"/>
            <a:gd name="adj5" fmla="val 125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Tree>
</dsp:drawing>
</file>

<file path=ppt/diagrams/drawing1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4497783-3254-4EB8-AB7D-3D995DCCBCB8}">
      <dsp:nvSpPr>
        <dsp:cNvPr id="0" name=""/>
        <dsp:cNvSpPr/>
      </dsp:nvSpPr>
      <dsp:spPr>
        <a:xfrm rot="16200000">
          <a:off x="1602038" y="-695632"/>
          <a:ext cx="643818" cy="2383985"/>
        </a:xfrm>
        <a:prstGeom prst="round2SameRect">
          <a:avLst>
            <a:gd name="adj1" fmla="val 16670"/>
            <a:gd name="adj2" fmla="val 0"/>
          </a:avLst>
        </a:prstGeom>
        <a:solidFill>
          <a:srgbClr val="996633"/>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06680" tIns="177800" rIns="160020" bIns="177800" numCol="1" spcCol="1270" anchor="t" anchorCtr="0">
          <a:noAutofit/>
        </a:bodyPr>
        <a:lstStyle/>
        <a:p>
          <a:pPr lvl="0" algn="ctr" defTabSz="1244600">
            <a:lnSpc>
              <a:spcPct val="90000"/>
            </a:lnSpc>
            <a:spcBef>
              <a:spcPct val="0"/>
            </a:spcBef>
            <a:spcAft>
              <a:spcPct val="35000"/>
            </a:spcAft>
          </a:pPr>
          <a:r>
            <a:rPr lang="en-US" sz="2800" b="1" kern="1200" dirty="0" err="1">
              <a:solidFill>
                <a:schemeClr val="bg1"/>
              </a:solidFill>
              <a:latin typeface="Times New Roman" panose="02020603050405020304" pitchFamily="18" charset="0"/>
              <a:cs typeface="Times New Roman" panose="02020603050405020304" pitchFamily="18" charset="0"/>
            </a:rPr>
            <a:t>Bản</a:t>
          </a:r>
          <a:r>
            <a:rPr lang="en-US" sz="2800" b="1" kern="1200" dirty="0">
              <a:solidFill>
                <a:schemeClr val="bg1"/>
              </a:solidFill>
              <a:latin typeface="Times New Roman" panose="02020603050405020304" pitchFamily="18" charset="0"/>
              <a:cs typeface="Times New Roman" panose="02020603050405020304" pitchFamily="18" charset="0"/>
            </a:rPr>
            <a:t> </a:t>
          </a:r>
          <a:r>
            <a:rPr lang="en-US" sz="2800" b="1" kern="1200" dirty="0" err="1">
              <a:solidFill>
                <a:schemeClr val="bg1"/>
              </a:solidFill>
              <a:latin typeface="Times New Roman" panose="02020603050405020304" pitchFamily="18" charset="0"/>
              <a:cs typeface="Times New Roman" panose="02020603050405020304" pitchFamily="18" charset="0"/>
            </a:rPr>
            <a:t>chất</a:t>
          </a:r>
          <a:endParaRPr lang="en-US" sz="2800" b="1" kern="1200" dirty="0">
            <a:solidFill>
              <a:schemeClr val="bg1"/>
            </a:solidFill>
            <a:latin typeface="Times New Roman" panose="02020603050405020304" pitchFamily="18" charset="0"/>
            <a:cs typeface="Times New Roman" panose="02020603050405020304" pitchFamily="18" charset="0"/>
          </a:endParaRPr>
        </a:p>
      </dsp:txBody>
      <dsp:txXfrm rot="5400000">
        <a:off x="763389" y="205885"/>
        <a:ext cx="2352551" cy="580950"/>
      </dsp:txXfrm>
    </dsp:sp>
    <dsp:sp modelId="{5D249FAC-6CAC-49BD-8B1F-4CA2B5EF8B7B}">
      <dsp:nvSpPr>
        <dsp:cNvPr id="0" name=""/>
        <dsp:cNvSpPr/>
      </dsp:nvSpPr>
      <dsp:spPr>
        <a:xfrm rot="5400000">
          <a:off x="4171133" y="-608653"/>
          <a:ext cx="643818" cy="2145426"/>
        </a:xfrm>
        <a:prstGeom prst="round2SameRect">
          <a:avLst>
            <a:gd name="adj1" fmla="val 16670"/>
            <a:gd name="adj2" fmla="val 0"/>
          </a:avLst>
        </a:prstGeom>
        <a:solidFill>
          <a:srgbClr val="996633"/>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60020" tIns="177800" rIns="106680" bIns="177800" numCol="1" spcCol="1270" anchor="t" anchorCtr="0">
          <a:noAutofit/>
        </a:bodyPr>
        <a:lstStyle/>
        <a:p>
          <a:pPr lvl="0" algn="ctr" defTabSz="1244600">
            <a:lnSpc>
              <a:spcPct val="90000"/>
            </a:lnSpc>
            <a:spcBef>
              <a:spcPct val="0"/>
            </a:spcBef>
            <a:spcAft>
              <a:spcPct val="35000"/>
            </a:spcAft>
          </a:pPr>
          <a:r>
            <a:rPr lang="en-US" sz="2800" b="1" kern="1200" dirty="0" err="1">
              <a:solidFill>
                <a:schemeClr val="bg1"/>
              </a:solidFill>
              <a:latin typeface="Times New Roman" panose="02020603050405020304" pitchFamily="18" charset="0"/>
              <a:cs typeface="Times New Roman" panose="02020603050405020304" pitchFamily="18" charset="0"/>
            </a:rPr>
            <a:t>Hiện</a:t>
          </a:r>
          <a:r>
            <a:rPr lang="en-US" sz="2800" b="1" kern="1200" dirty="0">
              <a:solidFill>
                <a:schemeClr val="bg1"/>
              </a:solidFill>
              <a:latin typeface="Times New Roman" panose="02020603050405020304" pitchFamily="18" charset="0"/>
              <a:cs typeface="Times New Roman" panose="02020603050405020304" pitchFamily="18" charset="0"/>
            </a:rPr>
            <a:t> </a:t>
          </a:r>
          <a:r>
            <a:rPr lang="en-US" sz="2800" b="1" kern="1200" dirty="0" err="1">
              <a:solidFill>
                <a:schemeClr val="bg1"/>
              </a:solidFill>
              <a:latin typeface="Times New Roman" panose="02020603050405020304" pitchFamily="18" charset="0"/>
              <a:cs typeface="Times New Roman" panose="02020603050405020304" pitchFamily="18" charset="0"/>
            </a:rPr>
            <a:t>tượng</a:t>
          </a:r>
          <a:endParaRPr lang="en-US" sz="2800" b="1" kern="1200" dirty="0">
            <a:solidFill>
              <a:schemeClr val="bg1"/>
            </a:solidFill>
            <a:latin typeface="Times New Roman" panose="02020603050405020304" pitchFamily="18" charset="0"/>
            <a:cs typeface="Times New Roman" panose="02020603050405020304" pitchFamily="18" charset="0"/>
          </a:endParaRPr>
        </a:p>
      </dsp:txBody>
      <dsp:txXfrm rot="-5400000">
        <a:off x="3420329" y="173585"/>
        <a:ext cx="2113992" cy="580950"/>
      </dsp:txXfrm>
    </dsp:sp>
    <dsp:sp modelId="{A409E688-356B-4D05-A62B-D3322EBA34BB}">
      <dsp:nvSpPr>
        <dsp:cNvPr id="0" name=""/>
        <dsp:cNvSpPr/>
      </dsp:nvSpPr>
      <dsp:spPr>
        <a:xfrm>
          <a:off x="3054346" y="0"/>
          <a:ext cx="411306" cy="411286"/>
        </a:xfrm>
        <a:prstGeom prst="circularArrow">
          <a:avLst>
            <a:gd name="adj1" fmla="val 12500"/>
            <a:gd name="adj2" fmla="val 1142322"/>
            <a:gd name="adj3" fmla="val 20457678"/>
            <a:gd name="adj4" fmla="val 10800000"/>
            <a:gd name="adj5" fmla="val 125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D9307571-C2BC-4CD3-8A3A-01D2CBBA6067}">
      <dsp:nvSpPr>
        <dsp:cNvPr id="0" name=""/>
        <dsp:cNvSpPr/>
      </dsp:nvSpPr>
      <dsp:spPr>
        <a:xfrm rot="10800000">
          <a:off x="3054346" y="590141"/>
          <a:ext cx="411306" cy="411286"/>
        </a:xfrm>
        <a:prstGeom prst="circularArrow">
          <a:avLst>
            <a:gd name="adj1" fmla="val 12500"/>
            <a:gd name="adj2" fmla="val 1142322"/>
            <a:gd name="adj3" fmla="val 20457678"/>
            <a:gd name="adj4" fmla="val 10800000"/>
            <a:gd name="adj5" fmla="val 125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Tree>
</dsp:drawing>
</file>

<file path=ppt/diagrams/drawing1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4497783-3254-4EB8-AB7D-3D995DCCBCB8}">
      <dsp:nvSpPr>
        <dsp:cNvPr id="0" name=""/>
        <dsp:cNvSpPr/>
      </dsp:nvSpPr>
      <dsp:spPr>
        <a:xfrm rot="16200000">
          <a:off x="2017983" y="-695632"/>
          <a:ext cx="643818" cy="2383985"/>
        </a:xfrm>
        <a:prstGeom prst="round2SameRect">
          <a:avLst>
            <a:gd name="adj1" fmla="val 16670"/>
            <a:gd name="adj2" fmla="val 0"/>
          </a:avLst>
        </a:prstGeom>
        <a:solidFill>
          <a:srgbClr val="FF000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06680" tIns="177800" rIns="160020" bIns="177800" numCol="1" spcCol="1270" anchor="t" anchorCtr="0">
          <a:noAutofit/>
        </a:bodyPr>
        <a:lstStyle/>
        <a:p>
          <a:pPr lvl="0" algn="ctr" defTabSz="1244600">
            <a:lnSpc>
              <a:spcPct val="90000"/>
            </a:lnSpc>
            <a:spcBef>
              <a:spcPct val="0"/>
            </a:spcBef>
            <a:spcAft>
              <a:spcPct val="35000"/>
            </a:spcAft>
          </a:pPr>
          <a:r>
            <a:rPr lang="en-US" sz="2800" b="1" kern="1200" dirty="0" err="1">
              <a:solidFill>
                <a:schemeClr val="bg1"/>
              </a:solidFill>
              <a:latin typeface="Times New Roman" panose="02020603050405020304" pitchFamily="18" charset="0"/>
              <a:cs typeface="Times New Roman" panose="02020603050405020304" pitchFamily="18" charset="0"/>
            </a:rPr>
            <a:t>Khả</a:t>
          </a:r>
          <a:r>
            <a:rPr lang="en-US" sz="2800" b="1" kern="1200" dirty="0">
              <a:solidFill>
                <a:schemeClr val="bg1"/>
              </a:solidFill>
              <a:latin typeface="Times New Roman" panose="02020603050405020304" pitchFamily="18" charset="0"/>
              <a:cs typeface="Times New Roman" panose="02020603050405020304" pitchFamily="18" charset="0"/>
            </a:rPr>
            <a:t> </a:t>
          </a:r>
          <a:r>
            <a:rPr lang="en-US" sz="2800" b="1" kern="1200" dirty="0" err="1">
              <a:solidFill>
                <a:schemeClr val="bg1"/>
              </a:solidFill>
              <a:latin typeface="Times New Roman" panose="02020603050405020304" pitchFamily="18" charset="0"/>
              <a:cs typeface="Times New Roman" panose="02020603050405020304" pitchFamily="18" charset="0"/>
            </a:rPr>
            <a:t>năng</a:t>
          </a:r>
          <a:endParaRPr lang="en-US" sz="2800" b="1" kern="1200" dirty="0">
            <a:solidFill>
              <a:schemeClr val="bg1"/>
            </a:solidFill>
            <a:latin typeface="Times New Roman" panose="02020603050405020304" pitchFamily="18" charset="0"/>
            <a:cs typeface="Times New Roman" panose="02020603050405020304" pitchFamily="18" charset="0"/>
          </a:endParaRPr>
        </a:p>
      </dsp:txBody>
      <dsp:txXfrm rot="5400000">
        <a:off x="1179334" y="205885"/>
        <a:ext cx="2352551" cy="580950"/>
      </dsp:txXfrm>
    </dsp:sp>
    <dsp:sp modelId="{5D249FAC-6CAC-49BD-8B1F-4CA2B5EF8B7B}">
      <dsp:nvSpPr>
        <dsp:cNvPr id="0" name=""/>
        <dsp:cNvSpPr/>
      </dsp:nvSpPr>
      <dsp:spPr>
        <a:xfrm rot="5400000">
          <a:off x="4587077" y="-614963"/>
          <a:ext cx="643818" cy="2158047"/>
        </a:xfrm>
        <a:prstGeom prst="round2SameRect">
          <a:avLst>
            <a:gd name="adj1" fmla="val 16670"/>
            <a:gd name="adj2" fmla="val 0"/>
          </a:avLst>
        </a:prstGeom>
        <a:solidFill>
          <a:srgbClr val="FF000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60020" tIns="177800" rIns="106680" bIns="177800" numCol="1" spcCol="1270" anchor="t" anchorCtr="0">
          <a:noAutofit/>
        </a:bodyPr>
        <a:lstStyle/>
        <a:p>
          <a:pPr lvl="0" algn="ctr" defTabSz="1244600">
            <a:lnSpc>
              <a:spcPct val="90000"/>
            </a:lnSpc>
            <a:spcBef>
              <a:spcPct val="0"/>
            </a:spcBef>
            <a:spcAft>
              <a:spcPct val="35000"/>
            </a:spcAft>
          </a:pPr>
          <a:r>
            <a:rPr lang="en-US" sz="2800" b="1" kern="1200" dirty="0" err="1">
              <a:solidFill>
                <a:schemeClr val="bg1"/>
              </a:solidFill>
              <a:latin typeface="Times New Roman" panose="02020603050405020304" pitchFamily="18" charset="0"/>
              <a:cs typeface="Times New Roman" panose="02020603050405020304" pitchFamily="18" charset="0"/>
            </a:rPr>
            <a:t>Hiện</a:t>
          </a:r>
          <a:r>
            <a:rPr lang="en-US" sz="2800" b="1" kern="1200" dirty="0">
              <a:solidFill>
                <a:schemeClr val="bg1"/>
              </a:solidFill>
              <a:latin typeface="Times New Roman" panose="02020603050405020304" pitchFamily="18" charset="0"/>
              <a:cs typeface="Times New Roman" panose="02020603050405020304" pitchFamily="18" charset="0"/>
            </a:rPr>
            <a:t> </a:t>
          </a:r>
          <a:r>
            <a:rPr lang="en-US" sz="2800" b="1" kern="1200" dirty="0" err="1">
              <a:solidFill>
                <a:schemeClr val="bg1"/>
              </a:solidFill>
              <a:latin typeface="Times New Roman" panose="02020603050405020304" pitchFamily="18" charset="0"/>
              <a:cs typeface="Times New Roman" panose="02020603050405020304" pitchFamily="18" charset="0"/>
            </a:rPr>
            <a:t>thực</a:t>
          </a:r>
          <a:endParaRPr lang="en-US" sz="2800" b="1" kern="1200" dirty="0">
            <a:solidFill>
              <a:schemeClr val="bg1"/>
            </a:solidFill>
            <a:latin typeface="Times New Roman" panose="02020603050405020304" pitchFamily="18" charset="0"/>
            <a:cs typeface="Times New Roman" panose="02020603050405020304" pitchFamily="18" charset="0"/>
          </a:endParaRPr>
        </a:p>
      </dsp:txBody>
      <dsp:txXfrm rot="-5400000">
        <a:off x="3829963" y="173585"/>
        <a:ext cx="2126613" cy="580950"/>
      </dsp:txXfrm>
    </dsp:sp>
    <dsp:sp modelId="{A409E688-356B-4D05-A62B-D3322EBA34BB}">
      <dsp:nvSpPr>
        <dsp:cNvPr id="0" name=""/>
        <dsp:cNvSpPr/>
      </dsp:nvSpPr>
      <dsp:spPr>
        <a:xfrm>
          <a:off x="3470290" y="0"/>
          <a:ext cx="411306" cy="411286"/>
        </a:xfrm>
        <a:prstGeom prst="circularArrow">
          <a:avLst>
            <a:gd name="adj1" fmla="val 12500"/>
            <a:gd name="adj2" fmla="val 1142322"/>
            <a:gd name="adj3" fmla="val 20457678"/>
            <a:gd name="adj4" fmla="val 10800000"/>
            <a:gd name="adj5" fmla="val 125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D9307571-C2BC-4CD3-8A3A-01D2CBBA6067}">
      <dsp:nvSpPr>
        <dsp:cNvPr id="0" name=""/>
        <dsp:cNvSpPr/>
      </dsp:nvSpPr>
      <dsp:spPr>
        <a:xfrm rot="10800000">
          <a:off x="3470290" y="590141"/>
          <a:ext cx="411306" cy="411286"/>
        </a:xfrm>
        <a:prstGeom prst="circularArrow">
          <a:avLst>
            <a:gd name="adj1" fmla="val 12500"/>
            <a:gd name="adj2" fmla="val 1142322"/>
            <a:gd name="adj3" fmla="val 20457678"/>
            <a:gd name="adj4" fmla="val 10800000"/>
            <a:gd name="adj5" fmla="val 125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Tree>
</dsp:drawing>
</file>

<file path=ppt/diagrams/drawing1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0813FD4-B56B-4301-B09C-48D1EEE20503}">
      <dsp:nvSpPr>
        <dsp:cNvPr id="0" name=""/>
        <dsp:cNvSpPr/>
      </dsp:nvSpPr>
      <dsp:spPr>
        <a:xfrm>
          <a:off x="1238470" y="1389193"/>
          <a:ext cx="4389611" cy="2564911"/>
        </a:xfrm>
        <a:prstGeom prst="ellipse">
          <a:avLst/>
        </a:prstGeom>
        <a:solidFill>
          <a:schemeClr val="accent1">
            <a:alpha val="5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tx1"/>
        </a:fontRef>
      </dsp:style>
      <dsp:txBody>
        <a:bodyPr spcFirstLastPara="0" vert="horz" wrap="square" lIns="35560" tIns="35560" rIns="35560" bIns="35560" numCol="1" spcCol="1270" anchor="ctr" anchorCtr="0">
          <a:noAutofit/>
        </a:bodyPr>
        <a:lstStyle/>
        <a:p>
          <a:pPr lvl="0" algn="l" defTabSz="1244600">
            <a:lnSpc>
              <a:spcPct val="90000"/>
            </a:lnSpc>
            <a:spcBef>
              <a:spcPct val="0"/>
            </a:spcBef>
            <a:spcAft>
              <a:spcPct val="35000"/>
            </a:spcAft>
          </a:pPr>
          <a:r>
            <a:rPr lang="en-US" sz="2800" kern="1200" dirty="0" err="1" smtClean="0"/>
            <a:t>Đơn</a:t>
          </a:r>
          <a:r>
            <a:rPr lang="en-US" sz="2800" kern="1200" dirty="0" smtClean="0"/>
            <a:t> </a:t>
          </a:r>
          <a:r>
            <a:rPr lang="en-US" sz="2800" kern="1200" dirty="0" err="1" smtClean="0"/>
            <a:t>nhất</a:t>
          </a:r>
          <a:endParaRPr lang="en-US" sz="2800" kern="1200" dirty="0"/>
        </a:p>
      </dsp:txBody>
      <dsp:txXfrm>
        <a:off x="1881314" y="1764816"/>
        <a:ext cx="3103923" cy="1813665"/>
      </dsp:txXfrm>
    </dsp:sp>
    <dsp:sp modelId="{62688EC4-B644-44AF-8F93-698955C8879C}">
      <dsp:nvSpPr>
        <dsp:cNvPr id="0" name=""/>
        <dsp:cNvSpPr/>
      </dsp:nvSpPr>
      <dsp:spPr>
        <a:xfrm>
          <a:off x="4196412" y="1389183"/>
          <a:ext cx="4289902" cy="2453868"/>
        </a:xfrm>
        <a:prstGeom prst="ellipse">
          <a:avLst/>
        </a:prstGeom>
        <a:solidFill>
          <a:srgbClr val="008000">
            <a:alpha val="50000"/>
          </a:srgb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tx1"/>
        </a:fontRef>
      </dsp:style>
      <dsp:txBody>
        <a:bodyPr spcFirstLastPara="0" vert="horz" wrap="square" lIns="35560" tIns="35560" rIns="35560" bIns="35560" numCol="1" spcCol="1270" anchor="ctr" anchorCtr="0">
          <a:noAutofit/>
        </a:bodyPr>
        <a:lstStyle/>
        <a:p>
          <a:pPr lvl="0" algn="r" defTabSz="1244600">
            <a:lnSpc>
              <a:spcPct val="90000"/>
            </a:lnSpc>
            <a:spcBef>
              <a:spcPct val="0"/>
            </a:spcBef>
            <a:spcAft>
              <a:spcPct val="35000"/>
            </a:spcAft>
          </a:pPr>
          <a:r>
            <a:rPr lang="en-US" sz="2800" kern="1200" dirty="0" err="1" smtClean="0"/>
            <a:t>Đơn</a:t>
          </a:r>
          <a:r>
            <a:rPr lang="en-US" sz="2800" kern="1200" dirty="0" smtClean="0"/>
            <a:t> </a:t>
          </a:r>
          <a:r>
            <a:rPr lang="en-US" sz="2800" kern="1200" dirty="0" err="1" smtClean="0"/>
            <a:t>nhất</a:t>
          </a:r>
          <a:endParaRPr lang="en-US" sz="2800" kern="1200" dirty="0"/>
        </a:p>
      </dsp:txBody>
      <dsp:txXfrm>
        <a:off x="4824654" y="1748544"/>
        <a:ext cx="3033418" cy="1735146"/>
      </dsp:txXfrm>
    </dsp:sp>
  </dsp:spTree>
</dsp:drawing>
</file>

<file path=ppt/diagrams/drawing2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2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5A8E3C1-1BE8-4232-91EF-4C9A940C205A}">
      <dsp:nvSpPr>
        <dsp:cNvPr id="0" name=""/>
        <dsp:cNvSpPr/>
      </dsp:nvSpPr>
      <dsp:spPr>
        <a:xfrm>
          <a:off x="4000445" y="1989624"/>
          <a:ext cx="3588860" cy="1241251"/>
        </a:xfrm>
        <a:prstGeom prst="roundRect">
          <a:avLst/>
        </a:prstGeom>
        <a:pattFill prst="pct5">
          <a:fgClr>
            <a:schemeClr val="accent1">
              <a:hueOff val="0"/>
              <a:satOff val="0"/>
              <a:lumOff val="0"/>
            </a:schemeClr>
          </a:fgClr>
          <a:bgClr>
            <a:schemeClr val="bg1"/>
          </a:bgClr>
        </a:patt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71120" tIns="71120" rIns="71120" bIns="71120" numCol="1" spcCol="1270" anchor="ctr" anchorCtr="0">
          <a:noAutofit/>
        </a:bodyPr>
        <a:lstStyle/>
        <a:p>
          <a:pPr lvl="0" algn="ctr" defTabSz="1244600">
            <a:lnSpc>
              <a:spcPct val="90000"/>
            </a:lnSpc>
            <a:spcBef>
              <a:spcPct val="0"/>
            </a:spcBef>
            <a:spcAft>
              <a:spcPct val="35000"/>
            </a:spcAft>
          </a:pPr>
          <a:r>
            <a:rPr lang="en-US" sz="2800" b="0" i="0" kern="1200" smtClean="0">
              <a:solidFill>
                <a:srgbClr val="C00000"/>
              </a:solidFill>
            </a:rPr>
            <a:t>Ý nghĩa phương pháp luận</a:t>
          </a:r>
          <a:endParaRPr lang="en-US" sz="2800" b="0" i="0" kern="1200">
            <a:solidFill>
              <a:srgbClr val="C00000"/>
            </a:solidFill>
          </a:endParaRPr>
        </a:p>
      </dsp:txBody>
      <dsp:txXfrm>
        <a:off x="4061038" y="2050217"/>
        <a:ext cx="3467674" cy="1120065"/>
      </dsp:txXfrm>
    </dsp:sp>
    <dsp:sp modelId="{6DE1DA8F-448F-4D5D-A5D8-A7A99780E325}">
      <dsp:nvSpPr>
        <dsp:cNvPr id="0" name=""/>
        <dsp:cNvSpPr/>
      </dsp:nvSpPr>
      <dsp:spPr>
        <a:xfrm rot="16200000">
          <a:off x="5421214" y="1615962"/>
          <a:ext cx="747322" cy="0"/>
        </a:xfrm>
        <a:custGeom>
          <a:avLst/>
          <a:gdLst/>
          <a:ahLst/>
          <a:cxnLst/>
          <a:rect l="0" t="0" r="0" b="0"/>
          <a:pathLst>
            <a:path>
              <a:moveTo>
                <a:pt x="0" y="0"/>
              </a:moveTo>
              <a:lnTo>
                <a:pt x="747322"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489AE0FD-A4F7-4D42-A6C6-B4F054F62231}">
      <dsp:nvSpPr>
        <dsp:cNvPr id="0" name=""/>
        <dsp:cNvSpPr/>
      </dsp:nvSpPr>
      <dsp:spPr>
        <a:xfrm>
          <a:off x="3117141" y="36585"/>
          <a:ext cx="5355467" cy="1205716"/>
        </a:xfrm>
        <a:prstGeom prst="roundRect">
          <a:avLst/>
        </a:prstGeom>
        <a:solidFill>
          <a:schemeClr val="lt1"/>
        </a:solidFill>
        <a:ln w="25400" cap="flat" cmpd="sng" algn="ctr">
          <a:solidFill>
            <a:schemeClr val="accent1"/>
          </a:solidFill>
          <a:prstDash val="solid"/>
        </a:ln>
        <a:effectLst/>
      </dsp:spPr>
      <dsp:style>
        <a:lnRef idx="2">
          <a:schemeClr val="accent1"/>
        </a:lnRef>
        <a:fillRef idx="1">
          <a:schemeClr val="lt1"/>
        </a:fillRef>
        <a:effectRef idx="0">
          <a:schemeClr val="accent1"/>
        </a:effectRef>
        <a:fontRef idx="minor">
          <a:schemeClr val="dk1"/>
        </a:fontRef>
      </dsp:style>
      <dsp:txBody>
        <a:bodyPr spcFirstLastPara="0" vert="horz" wrap="square" lIns="60960" tIns="60960" rIns="60960" bIns="60960" numCol="1" spcCol="1270" anchor="ctr" anchorCtr="0">
          <a:noAutofit/>
        </a:bodyPr>
        <a:lstStyle/>
        <a:p>
          <a:pPr lvl="0" algn="ctr" defTabSz="1066800">
            <a:lnSpc>
              <a:spcPct val="90000"/>
            </a:lnSpc>
            <a:spcBef>
              <a:spcPct val="0"/>
            </a:spcBef>
            <a:spcAft>
              <a:spcPct val="35000"/>
            </a:spcAft>
          </a:pPr>
          <a:r>
            <a:rPr lang="en-US" altLang="en-US" sz="2400" b="0" i="0" kern="1200" smtClean="0">
              <a:solidFill>
                <a:schemeClr val="tx1"/>
              </a:solidFill>
              <a:latin typeface="Times New Roman" panose="02020603050405020304" pitchFamily="18" charset="0"/>
              <a:cs typeface="Times New Roman" panose="02020603050405020304" pitchFamily="18" charset="0"/>
            </a:rPr>
            <a:t>Cần nghiên cứu SVHT trong mối quan hệ mà nó giữ vai trò là kết quả đồng thời trong mối quan hệ mà nó là nguyên nhân</a:t>
          </a:r>
          <a:endParaRPr lang="en-US" sz="2400" b="0" i="0" kern="1200">
            <a:solidFill>
              <a:schemeClr val="tx1"/>
            </a:solidFill>
          </a:endParaRPr>
        </a:p>
      </dsp:txBody>
      <dsp:txXfrm>
        <a:off x="3175999" y="95443"/>
        <a:ext cx="5237751" cy="1088000"/>
      </dsp:txXfrm>
    </dsp:sp>
    <dsp:sp modelId="{291B1801-7BC2-46A7-BDA2-4B935F81FFC2}">
      <dsp:nvSpPr>
        <dsp:cNvPr id="0" name=""/>
        <dsp:cNvSpPr/>
      </dsp:nvSpPr>
      <dsp:spPr>
        <a:xfrm rot="709770">
          <a:off x="7586848" y="3009811"/>
          <a:ext cx="231424" cy="0"/>
        </a:xfrm>
        <a:custGeom>
          <a:avLst/>
          <a:gdLst/>
          <a:ahLst/>
          <a:cxnLst/>
          <a:rect l="0" t="0" r="0" b="0"/>
          <a:pathLst>
            <a:path>
              <a:moveTo>
                <a:pt x="0" y="0"/>
              </a:moveTo>
              <a:lnTo>
                <a:pt x="231424"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97F98D18-FED4-4391-9290-B23014084E8D}">
      <dsp:nvSpPr>
        <dsp:cNvPr id="0" name=""/>
        <dsp:cNvSpPr/>
      </dsp:nvSpPr>
      <dsp:spPr>
        <a:xfrm>
          <a:off x="7815814" y="2710139"/>
          <a:ext cx="3690502" cy="1419755"/>
        </a:xfrm>
        <a:prstGeom prst="roundRect">
          <a:avLst/>
        </a:prstGeom>
        <a:solidFill>
          <a:schemeClr val="lt1"/>
        </a:solidFill>
        <a:ln w="25400" cap="flat" cmpd="sng" algn="ctr">
          <a:solidFill>
            <a:schemeClr val="accent1"/>
          </a:solidFill>
          <a:prstDash val="solid"/>
        </a:ln>
        <a:effectLst/>
      </dsp:spPr>
      <dsp:style>
        <a:lnRef idx="2">
          <a:schemeClr val="accent1"/>
        </a:lnRef>
        <a:fillRef idx="1">
          <a:schemeClr val="lt1"/>
        </a:fillRef>
        <a:effectRef idx="0">
          <a:schemeClr val="accent1"/>
        </a:effectRef>
        <a:fontRef idx="minor">
          <a:schemeClr val="dk1"/>
        </a:fontRef>
      </dsp:style>
      <dsp:txBody>
        <a:bodyPr spcFirstLastPara="0" vert="horz" wrap="square" lIns="60960" tIns="60960" rIns="60960" bIns="60960" numCol="1" spcCol="1270" anchor="ctr" anchorCtr="0">
          <a:noAutofit/>
        </a:bodyPr>
        <a:lstStyle/>
        <a:p>
          <a:pPr lvl="0" algn="ctr" defTabSz="1066800">
            <a:lnSpc>
              <a:spcPct val="90000"/>
            </a:lnSpc>
            <a:spcBef>
              <a:spcPct val="0"/>
            </a:spcBef>
            <a:spcAft>
              <a:spcPct val="35000"/>
            </a:spcAft>
          </a:pPr>
          <a:r>
            <a:rPr lang="en-US" sz="2400" kern="1200" smtClean="0">
              <a:latin typeface="Times New Roman" panose="02020603050405020304" pitchFamily="18" charset="0"/>
              <a:cs typeface="Times New Roman" panose="02020603050405020304" pitchFamily="18" charset="0"/>
            </a:rPr>
            <a:t>Cần tìm hiểu tất cả các nguyên nhân sinh ra SVHT</a:t>
          </a:r>
          <a:endParaRPr lang="en-US" sz="2400" kern="1200">
            <a:latin typeface="Times New Roman" panose="02020603050405020304" pitchFamily="18" charset="0"/>
            <a:cs typeface="Times New Roman" panose="02020603050405020304" pitchFamily="18" charset="0"/>
          </a:endParaRPr>
        </a:p>
      </dsp:txBody>
      <dsp:txXfrm>
        <a:off x="7885121" y="2779446"/>
        <a:ext cx="3551888" cy="1281141"/>
      </dsp:txXfrm>
    </dsp:sp>
    <dsp:sp modelId="{23D521ED-181A-42B2-BA01-47507AED8E8F}">
      <dsp:nvSpPr>
        <dsp:cNvPr id="0" name=""/>
        <dsp:cNvSpPr/>
      </dsp:nvSpPr>
      <dsp:spPr>
        <a:xfrm rot="10202900">
          <a:off x="3711254" y="2950273"/>
          <a:ext cx="291383" cy="0"/>
        </a:xfrm>
        <a:custGeom>
          <a:avLst/>
          <a:gdLst/>
          <a:ahLst/>
          <a:cxnLst/>
          <a:rect l="0" t="0" r="0" b="0"/>
          <a:pathLst>
            <a:path>
              <a:moveTo>
                <a:pt x="0" y="0"/>
              </a:moveTo>
              <a:lnTo>
                <a:pt x="291383"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2674E7B0-259D-466B-8055-82D7C3844C9F}">
      <dsp:nvSpPr>
        <dsp:cNvPr id="0" name=""/>
        <dsp:cNvSpPr/>
      </dsp:nvSpPr>
      <dsp:spPr>
        <a:xfrm>
          <a:off x="160641" y="2602550"/>
          <a:ext cx="3552805" cy="1369168"/>
        </a:xfrm>
        <a:prstGeom prst="roundRect">
          <a:avLst/>
        </a:prstGeom>
        <a:solidFill>
          <a:schemeClr val="lt1"/>
        </a:solidFill>
        <a:ln w="25400" cap="flat" cmpd="sng" algn="ctr">
          <a:solidFill>
            <a:schemeClr val="accent1"/>
          </a:solidFill>
          <a:prstDash val="solid"/>
        </a:ln>
        <a:effectLst/>
      </dsp:spPr>
      <dsp:style>
        <a:lnRef idx="2">
          <a:schemeClr val="accent1"/>
        </a:lnRef>
        <a:fillRef idx="1">
          <a:schemeClr val="lt1"/>
        </a:fillRef>
        <a:effectRef idx="0">
          <a:schemeClr val="accent1"/>
        </a:effectRef>
        <a:fontRef idx="minor">
          <a:schemeClr val="dk1"/>
        </a:fontRef>
      </dsp:style>
      <dsp:txBody>
        <a:bodyPr spcFirstLastPara="0" vert="horz" wrap="square" lIns="60960" tIns="60960" rIns="60960" bIns="60960" numCol="1" spcCol="1270" anchor="ctr" anchorCtr="0">
          <a:noAutofit/>
        </a:bodyPr>
        <a:lstStyle/>
        <a:p>
          <a:pPr lvl="0" algn="ctr" defTabSz="1066800">
            <a:lnSpc>
              <a:spcPct val="90000"/>
            </a:lnSpc>
            <a:spcBef>
              <a:spcPct val="0"/>
            </a:spcBef>
            <a:spcAft>
              <a:spcPct val="35000"/>
            </a:spcAft>
          </a:pPr>
          <a:r>
            <a:rPr lang="en-US" sz="2400" kern="1200" smtClean="0">
              <a:latin typeface="Times New Roman" panose="02020603050405020304" pitchFamily="18" charset="0"/>
              <a:cs typeface="Times New Roman" panose="02020603050405020304" pitchFamily="18" charset="0"/>
            </a:rPr>
            <a:t>Muốn nhận thức được SVHT phải tìm ra nguyên nhân xuất hiện</a:t>
          </a:r>
          <a:endParaRPr lang="en-US" sz="2400" kern="1200">
            <a:latin typeface="Times New Roman" panose="02020603050405020304" pitchFamily="18" charset="0"/>
            <a:cs typeface="Times New Roman" panose="02020603050405020304" pitchFamily="18" charset="0"/>
          </a:endParaRPr>
        </a:p>
      </dsp:txBody>
      <dsp:txXfrm>
        <a:off x="227478" y="2669387"/>
        <a:ext cx="3419131" cy="1235494"/>
      </dsp:txXfrm>
    </dsp:sp>
  </dsp:spTree>
</dsp:drawing>
</file>

<file path=ppt/diagrams/drawing2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5A8E3C1-1BE8-4232-91EF-4C9A940C205A}">
      <dsp:nvSpPr>
        <dsp:cNvPr id="0" name=""/>
        <dsp:cNvSpPr/>
      </dsp:nvSpPr>
      <dsp:spPr>
        <a:xfrm>
          <a:off x="3981981" y="1984841"/>
          <a:ext cx="3580233" cy="1238267"/>
        </a:xfrm>
        <a:prstGeom prst="roundRect">
          <a:avLst/>
        </a:prstGeom>
        <a:pattFill prst="pct5">
          <a:fgClr>
            <a:schemeClr val="accent1">
              <a:hueOff val="0"/>
              <a:satOff val="0"/>
              <a:lumOff val="0"/>
            </a:schemeClr>
          </a:fgClr>
          <a:bgClr>
            <a:schemeClr val="bg1"/>
          </a:bgClr>
        </a:patt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71120" tIns="71120" rIns="71120" bIns="71120" numCol="1" spcCol="1270" anchor="ctr" anchorCtr="0">
          <a:noAutofit/>
        </a:bodyPr>
        <a:lstStyle/>
        <a:p>
          <a:pPr lvl="0" algn="ctr" defTabSz="1244600">
            <a:lnSpc>
              <a:spcPct val="90000"/>
            </a:lnSpc>
            <a:spcBef>
              <a:spcPct val="0"/>
            </a:spcBef>
            <a:spcAft>
              <a:spcPct val="35000"/>
            </a:spcAft>
          </a:pPr>
          <a:r>
            <a:rPr lang="en-US" sz="2800" b="1" kern="1200" smtClean="0">
              <a:solidFill>
                <a:srgbClr val="000099"/>
              </a:solidFill>
              <a:latin typeface="Times New Roman" panose="02020603050405020304" pitchFamily="18" charset="0"/>
              <a:cs typeface="Times New Roman" panose="02020603050405020304" pitchFamily="18" charset="0"/>
            </a:rPr>
            <a:t>Ba hình thức cơ bản của thực tiễn</a:t>
          </a:r>
          <a:endParaRPr lang="en-US" sz="2800" kern="1200"/>
        </a:p>
      </dsp:txBody>
      <dsp:txXfrm>
        <a:off x="4042428" y="2045288"/>
        <a:ext cx="3459339" cy="1117373"/>
      </dsp:txXfrm>
    </dsp:sp>
    <dsp:sp modelId="{6DE1DA8F-448F-4D5D-A5D8-A7A99780E325}">
      <dsp:nvSpPr>
        <dsp:cNvPr id="0" name=""/>
        <dsp:cNvSpPr/>
      </dsp:nvSpPr>
      <dsp:spPr>
        <a:xfrm rot="16200000">
          <a:off x="5471232" y="1683975"/>
          <a:ext cx="601732" cy="0"/>
        </a:xfrm>
        <a:custGeom>
          <a:avLst/>
          <a:gdLst/>
          <a:ahLst/>
          <a:cxnLst/>
          <a:rect l="0" t="0" r="0" b="0"/>
          <a:pathLst>
            <a:path>
              <a:moveTo>
                <a:pt x="0" y="0"/>
              </a:moveTo>
              <a:lnTo>
                <a:pt x="601732"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489AE0FD-A4F7-4D42-A6C6-B4F054F62231}">
      <dsp:nvSpPr>
        <dsp:cNvPr id="0" name=""/>
        <dsp:cNvSpPr/>
      </dsp:nvSpPr>
      <dsp:spPr>
        <a:xfrm>
          <a:off x="3100801" y="180290"/>
          <a:ext cx="5342594" cy="1202818"/>
        </a:xfrm>
        <a:prstGeom prst="roundRect">
          <a:avLst/>
        </a:prstGeom>
        <a:solidFill>
          <a:schemeClr val="lt1"/>
        </a:solidFill>
        <a:ln w="25400" cap="flat" cmpd="sng" algn="ctr">
          <a:solidFill>
            <a:schemeClr val="accent1"/>
          </a:solidFill>
          <a:prstDash val="solid"/>
        </a:ln>
        <a:effectLst/>
      </dsp:spPr>
      <dsp:style>
        <a:lnRef idx="2">
          <a:schemeClr val="accent1"/>
        </a:lnRef>
        <a:fillRef idx="1">
          <a:schemeClr val="lt1"/>
        </a:fillRef>
        <a:effectRef idx="0">
          <a:schemeClr val="accent1"/>
        </a:effectRef>
        <a:fontRef idx="minor">
          <a:schemeClr val="dk1"/>
        </a:fontRef>
      </dsp:style>
      <dsp:txBody>
        <a:bodyPr spcFirstLastPara="0" vert="horz" wrap="square" lIns="71120" tIns="71120" rIns="71120" bIns="71120" numCol="1" spcCol="1270" anchor="ctr" anchorCtr="0">
          <a:noAutofit/>
        </a:bodyPr>
        <a:lstStyle/>
        <a:p>
          <a:pPr lvl="0" algn="ctr" defTabSz="1244600">
            <a:lnSpc>
              <a:spcPct val="90000"/>
            </a:lnSpc>
            <a:spcBef>
              <a:spcPct val="0"/>
            </a:spcBef>
            <a:spcAft>
              <a:spcPct val="35000"/>
            </a:spcAft>
          </a:pPr>
          <a:r>
            <a:rPr lang="en-US" sz="2800" b="0" kern="1200" smtClean="0">
              <a:latin typeface="Times New Roman" panose="02020603050405020304" pitchFamily="18" charset="0"/>
              <a:cs typeface="Times New Roman" panose="02020603050405020304" pitchFamily="18" charset="0"/>
            </a:rPr>
            <a:t>Hoạt động sản xuất vật chất</a:t>
          </a:r>
          <a:endParaRPr lang="en-US" sz="2800" kern="1200"/>
        </a:p>
      </dsp:txBody>
      <dsp:txXfrm>
        <a:off x="3159518" y="239007"/>
        <a:ext cx="5225160" cy="1085384"/>
      </dsp:txXfrm>
    </dsp:sp>
    <dsp:sp modelId="{291B1801-7BC2-46A7-BDA2-4B935F81FFC2}">
      <dsp:nvSpPr>
        <dsp:cNvPr id="0" name=""/>
        <dsp:cNvSpPr/>
      </dsp:nvSpPr>
      <dsp:spPr>
        <a:xfrm rot="709770">
          <a:off x="7559763" y="3002576"/>
          <a:ext cx="230867" cy="0"/>
        </a:xfrm>
        <a:custGeom>
          <a:avLst/>
          <a:gdLst/>
          <a:ahLst/>
          <a:cxnLst/>
          <a:rect l="0" t="0" r="0" b="0"/>
          <a:pathLst>
            <a:path>
              <a:moveTo>
                <a:pt x="0" y="0"/>
              </a:moveTo>
              <a:lnTo>
                <a:pt x="230867"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97F98D18-FED4-4391-9290-B23014084E8D}">
      <dsp:nvSpPr>
        <dsp:cNvPr id="0" name=""/>
        <dsp:cNvSpPr/>
      </dsp:nvSpPr>
      <dsp:spPr>
        <a:xfrm>
          <a:off x="7788179" y="2703624"/>
          <a:ext cx="3681632" cy="1416342"/>
        </a:xfrm>
        <a:prstGeom prst="roundRect">
          <a:avLst/>
        </a:prstGeom>
        <a:solidFill>
          <a:schemeClr val="lt1"/>
        </a:solidFill>
        <a:ln w="25400" cap="flat" cmpd="sng" algn="ctr">
          <a:solidFill>
            <a:schemeClr val="accent1"/>
          </a:solidFill>
          <a:prstDash val="solid"/>
        </a:ln>
        <a:effectLst/>
      </dsp:spPr>
      <dsp:style>
        <a:lnRef idx="2">
          <a:schemeClr val="accent1"/>
        </a:lnRef>
        <a:fillRef idx="1">
          <a:schemeClr val="lt1"/>
        </a:fillRef>
        <a:effectRef idx="0">
          <a:schemeClr val="accent1"/>
        </a:effectRef>
        <a:fontRef idx="minor">
          <a:schemeClr val="dk1"/>
        </a:fontRef>
      </dsp:style>
      <dsp:txBody>
        <a:bodyPr spcFirstLastPara="0" vert="horz" wrap="square" lIns="71120" tIns="71120" rIns="71120" bIns="71120" numCol="1" spcCol="1270" anchor="ctr" anchorCtr="0">
          <a:noAutofit/>
        </a:bodyPr>
        <a:lstStyle/>
        <a:p>
          <a:pPr lvl="0" algn="ctr" defTabSz="1244600">
            <a:lnSpc>
              <a:spcPct val="90000"/>
            </a:lnSpc>
            <a:spcBef>
              <a:spcPct val="0"/>
            </a:spcBef>
            <a:spcAft>
              <a:spcPct val="35000"/>
            </a:spcAft>
          </a:pPr>
          <a:r>
            <a:rPr lang="en-US" sz="2800" b="0" i="0" kern="1200" smtClean="0">
              <a:latin typeface="Times New Roman" panose="02020603050405020304" pitchFamily="18" charset="0"/>
              <a:cs typeface="Times New Roman" panose="02020603050405020304" pitchFamily="18" charset="0"/>
            </a:rPr>
            <a:t>Hoạt động chính trị - xã hội</a:t>
          </a:r>
          <a:endParaRPr lang="en-US" sz="2800" kern="1200"/>
        </a:p>
      </dsp:txBody>
      <dsp:txXfrm>
        <a:off x="7857319" y="2772764"/>
        <a:ext cx="3543352" cy="1278062"/>
      </dsp:txXfrm>
    </dsp:sp>
    <dsp:sp modelId="{23D521ED-181A-42B2-BA01-47507AED8E8F}">
      <dsp:nvSpPr>
        <dsp:cNvPr id="0" name=""/>
        <dsp:cNvSpPr/>
      </dsp:nvSpPr>
      <dsp:spPr>
        <a:xfrm rot="10202900">
          <a:off x="3693485" y="2943182"/>
          <a:ext cx="290682" cy="0"/>
        </a:xfrm>
        <a:custGeom>
          <a:avLst/>
          <a:gdLst/>
          <a:ahLst/>
          <a:cxnLst/>
          <a:rect l="0" t="0" r="0" b="0"/>
          <a:pathLst>
            <a:path>
              <a:moveTo>
                <a:pt x="0" y="0"/>
              </a:moveTo>
              <a:lnTo>
                <a:pt x="290682"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2674E7B0-259D-466B-8055-82D7C3844C9F}">
      <dsp:nvSpPr>
        <dsp:cNvPr id="0" name=""/>
        <dsp:cNvSpPr/>
      </dsp:nvSpPr>
      <dsp:spPr>
        <a:xfrm>
          <a:off x="151406" y="2596294"/>
          <a:ext cx="3544265" cy="1365877"/>
        </a:xfrm>
        <a:prstGeom prst="roundRect">
          <a:avLst/>
        </a:prstGeom>
        <a:solidFill>
          <a:schemeClr val="lt1"/>
        </a:solidFill>
        <a:ln w="25400" cap="flat" cmpd="sng" algn="ctr">
          <a:solidFill>
            <a:schemeClr val="accent1"/>
          </a:solidFill>
          <a:prstDash val="solid"/>
        </a:ln>
        <a:effectLst/>
      </dsp:spPr>
      <dsp:style>
        <a:lnRef idx="2">
          <a:schemeClr val="accent1"/>
        </a:lnRef>
        <a:fillRef idx="1">
          <a:schemeClr val="lt1"/>
        </a:fillRef>
        <a:effectRef idx="0">
          <a:schemeClr val="accent1"/>
        </a:effectRef>
        <a:fontRef idx="minor">
          <a:schemeClr val="dk1"/>
        </a:fontRef>
      </dsp:style>
      <dsp:txBody>
        <a:bodyPr spcFirstLastPara="0" vert="horz" wrap="square" lIns="71120" tIns="71120" rIns="71120" bIns="71120" numCol="1" spcCol="1270" anchor="ctr" anchorCtr="0">
          <a:noAutofit/>
        </a:bodyPr>
        <a:lstStyle/>
        <a:p>
          <a:pPr lvl="0" algn="ctr" defTabSz="1244600">
            <a:lnSpc>
              <a:spcPct val="90000"/>
            </a:lnSpc>
            <a:spcBef>
              <a:spcPct val="0"/>
            </a:spcBef>
            <a:spcAft>
              <a:spcPct val="35000"/>
            </a:spcAft>
          </a:pPr>
          <a:r>
            <a:rPr lang="en-US" sz="2800" b="0" i="0" kern="1200" smtClean="0">
              <a:latin typeface="Times New Roman" panose="02020603050405020304" pitchFamily="18" charset="0"/>
              <a:cs typeface="Times New Roman" panose="02020603050405020304" pitchFamily="18" charset="0"/>
            </a:rPr>
            <a:t>Hoạt động thực nghiệm khoa học</a:t>
          </a:r>
          <a:endParaRPr lang="en-US" sz="2800" kern="1200"/>
        </a:p>
      </dsp:txBody>
      <dsp:txXfrm>
        <a:off x="218083" y="2662971"/>
        <a:ext cx="3410911" cy="1232523"/>
      </dsp:txXfrm>
    </dsp:sp>
  </dsp:spTree>
</dsp:drawing>
</file>

<file path=ppt/diagrams/layout1.xml><?xml version="1.0" encoding="utf-8"?>
<dgm:layoutDef xmlns:dgm="http://schemas.openxmlformats.org/drawingml/2006/diagram" xmlns:a="http://schemas.openxmlformats.org/drawingml/2006/main" uniqueId="urn:microsoft.com/office/officeart/2008/layout/VerticalCurvedList">
  <dgm:title val=""/>
  <dgm:desc val=""/>
  <dgm:catLst>
    <dgm:cat type="list" pri="20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xmlns:r="http://schemas.openxmlformats.org/officeDocument/2006/relationships" r:blip="">
      <dgm:adjLst/>
    </dgm:shape>
    <dgm:constrLst>
      <dgm:constr type="w" for="ch" refType="h" refFor="ch" op="gte" fact="0.8"/>
    </dgm:constrLst>
    <dgm:layoutNode name="Name1">
      <dgm:alg type="composite"/>
      <dgm:shape xmlns:r="http://schemas.openxmlformats.org/officeDocument/2006/relationships" r:blip="">
        <dgm:adjLst/>
      </dgm:shape>
      <dgm:choose name="Name2">
        <dgm:if name="Name3" func="var" arg="dir" op="equ" val="norm">
          <dgm:choose name="Name4">
            <dgm:if name="Name5" axis="ch" ptType="node" func="cnt" op="equ" val="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h" fact="0.225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primFontSz" for="ch" ptType="node" op="equ" val="65"/>
              </dgm:constrLst>
            </dgm:if>
            <dgm:if name="Name6" axis="ch" ptType="node" func="cnt" op="equ" val="2">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h" fact="0.1891"/>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h" fact="0.1891"/>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primFontSz" for="ch" ptType="node" op="equ" val="65"/>
              </dgm:constrLst>
            </dgm:if>
            <dgm:if name="Name7" axis="ch" ptType="node" func="cnt" op="equ" val="3">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h" fact="0.1526"/>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h" fact="0.2253"/>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h" fact="0.1526"/>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primFontSz" for="ch" ptType="node" op="equ" val="65"/>
              </dgm:constrLst>
            </dgm:if>
            <dgm:if name="Name8" axis="ch" ptType="node" func="cnt" op="equ" val="4">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h" fact="0.1268"/>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h" fact="0.215"/>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h" fact="0.21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h" fact="0.126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primFontSz" for="ch" ptType="node" op="equ" val="65"/>
              </dgm:constrLst>
            </dgm:if>
            <dgm:if name="Name9" axis="ch" ptType="node" func="cnt" op="equ" val="5">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h" fact="0.1082"/>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h" fact="0.197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h" fact="0.2253"/>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h" fact="0.197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h" fact="0.1082"/>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primFontSz" for="ch" ptType="node" op="equ" val="65"/>
              </dgm:constrLst>
            </dgm:if>
            <dgm:if name="Name10" axis="ch" ptType="node" func="cnt" op="equ" val="6">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h" fact="0.094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h" fact="0.1809"/>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h" fact="0.220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h" fact="0.2205"/>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h" fact="0.18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h" fact="0.0943"/>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primFontSz" for="ch" ptType="node" op="equ" val="65"/>
              </dgm:constrLst>
            </dgm:if>
            <dgm:else name="Name1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h" fact="0.0835"/>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h" fact="0.165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h" fact="0.2109"/>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h" fact="0.2253"/>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h" fact="0.21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h" fact="0.1658"/>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h" fact="0.0835"/>
                <dgm:constr type="l" for="ch" forName="text_7" refType="ctrX" refFor="ch" refForName="accent_7"/>
                <dgm:constr type="r" for="ch" forName="text_7" refType="w"/>
                <dgm:constr type="w" for="ch" forName="text_7" refType="h" refFor="ch" refForName="text_7" op="gte"/>
                <dgm:constr type="h" for="ch" forName="text_7" refType="h" refFor="ch" refForName="accent_7" fact="0.8"/>
                <dgm:constr type="ctrY" for="ch" forName="text_7" refType="ctrY" refFor="ch" refForName="accent_7"/>
                <dgm:constr type="lMarg" for="ch" forName="text_7" refType="w" refFor="ch" refForName="accent_7" fact="1.8"/>
                <dgm:constr type="primFontSz" for="ch" ptType="node" op="equ" val="65"/>
              </dgm:constrLst>
            </dgm:else>
          </dgm:choose>
        </dgm:if>
        <dgm:else name="Name12">
          <dgm:choose name="Name13">
            <dgm:if name="Name14" axis="ch" ptType="node" func="cnt" op="equ" val="1">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w"/>
                <dgm:constr type="ctrXOff" for="ch" forName="accent_1" refType="h" fact="-0.225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primFontSz" for="ch" ptType="node" op="equ" val="65"/>
              </dgm:constrLst>
            </dgm:if>
            <dgm:if name="Name15" axis="ch" ptType="node" func="cnt" op="equ" val="2">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w"/>
                <dgm:constr type="ctrXOff" for="ch" forName="accent_1" refType="h" fact="-0.1891"/>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w"/>
                <dgm:constr type="ctrXOff" for="ch" forName="accent_2" refType="h" fact="-0.1891"/>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primFontSz" for="ch" ptType="node" op="equ" val="65"/>
              </dgm:constrLst>
            </dgm:if>
            <dgm:if name="Name16" axis="ch" ptType="node" func="cnt" op="equ" val="3">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w"/>
                <dgm:constr type="ctrXOff" for="ch" forName="accent_1" refType="h" fact="-0.1526"/>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w"/>
                <dgm:constr type="ctrXOff" for="ch" forName="accent_2" refType="h" fact="-0.2253"/>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w"/>
                <dgm:constr type="ctrXOff" for="ch" forName="accent_3" refType="h" fact="-0.1526"/>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primFontSz" for="ch" ptType="node" op="equ" val="65"/>
              </dgm:constrLst>
            </dgm:if>
            <dgm:if name="Name17" axis="ch" ptType="node" func="cnt" op="equ" val="4">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w"/>
                <dgm:constr type="ctrXOff" for="ch" forName="accent_1" refType="h" fact="-0.1268"/>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w"/>
                <dgm:constr type="ctrXOff" for="ch" forName="accent_2" refType="h" fact="-0.215"/>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w"/>
                <dgm:constr type="ctrXOff" for="ch" forName="accent_3" refType="h" fact="-0.21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w"/>
                <dgm:constr type="ctrXOff" for="ch" forName="accent_4" refType="h" fact="-0.126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primFontSz" for="ch" ptType="node" op="equ" val="65"/>
              </dgm:constrLst>
            </dgm:if>
            <dgm:if name="Name18" axis="ch" ptType="node" func="cnt" op="equ" val="5">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w"/>
                <dgm:constr type="ctrXOff" for="ch" forName="accent_1" refType="h" fact="-0.1082"/>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w"/>
                <dgm:constr type="ctrXOff" for="ch" forName="accent_2" refType="h" fact="-0.197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w"/>
                <dgm:constr type="ctrXOff" for="ch" forName="accent_3" refType="h" fact="-0.2253"/>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w"/>
                <dgm:constr type="ctrXOff" for="ch" forName="accent_4" refType="h" fact="-0.197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w"/>
                <dgm:constr type="ctrXOff" for="ch" forName="accent_5" refType="h" fact="-0.1082"/>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primFontSz" for="ch" ptType="node" op="equ" val="65"/>
              </dgm:constrLst>
            </dgm:if>
            <dgm:if name="Name19" axis="ch" ptType="node" func="cnt" op="equ" val="6">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w"/>
                <dgm:constr type="ctrXOff" for="ch" forName="accent_1" refType="h" fact="-0.094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w"/>
                <dgm:constr type="ctrXOff" for="ch" forName="accent_2" refType="h" fact="-0.1809"/>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w"/>
                <dgm:constr type="ctrXOff" for="ch" forName="accent_3" refType="h" fact="-0.220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w"/>
                <dgm:constr type="ctrXOff" for="ch" forName="accent_4" refType="h" fact="-0.2205"/>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w"/>
                <dgm:constr type="ctrXOff" for="ch" forName="accent_5" refType="h" fact="-0.18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w"/>
                <dgm:constr type="ctrXOff" for="ch" forName="accent_6" refType="h" fact="-0.0943"/>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primFontSz" for="ch" ptType="node" op="equ" val="65"/>
              </dgm:constrLst>
            </dgm:if>
            <dgm:else name="Name20">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w"/>
                <dgm:constr type="ctrXOff" for="ch" forName="accent_1" refType="h" fact="-0.0835"/>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w"/>
                <dgm:constr type="ctrXOff" for="ch" forName="accent_2" refType="h" fact="-0.165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w"/>
                <dgm:constr type="ctrXOff" for="ch" forName="accent_3" refType="h" fact="-0.2109"/>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w"/>
                <dgm:constr type="ctrXOff" for="ch" forName="accent_4" refType="h" fact="-0.2253"/>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w"/>
                <dgm:constr type="ctrXOff" for="ch" forName="accent_5" refType="h" fact="-0.21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w"/>
                <dgm:constr type="ctrXOff" for="ch" forName="accent_6" refType="h" fact="-0.1658"/>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w"/>
                <dgm:constr type="ctrXOff" for="ch" forName="accent_7" refType="h" fact="-0.0835"/>
                <dgm:constr type="r" for="ch" forName="text_7" refType="ctrX" refFor="ch" refForName="accent_7"/>
                <dgm:constr type="rOff" for="ch" forName="text_7" refType="ctrXOff" refFor="ch" refForName="accent_7"/>
                <dgm:constr type="l" for="ch" forName="text_7"/>
                <dgm:constr type="w" for="ch" forName="text_7" refType="h" refFor="ch" refForName="text_7" op="gte"/>
                <dgm:constr type="h" for="ch" forName="text_7" refType="h" refFor="ch" refForName="accent_7" fact="0.8"/>
                <dgm:constr type="ctrY" for="ch" forName="text_7" refType="ctrY" refFor="ch" refForName="accent_7"/>
                <dgm:constr type="rMarg" for="ch" forName="text_7" refType="w" refFor="ch" refForName="accent_7" fact="1.8"/>
                <dgm:constr type="primFontSz" for="ch" ptType="node" op="equ" val="65"/>
              </dgm:constrLst>
            </dgm:else>
          </dgm:choose>
        </dgm:else>
      </dgm:choose>
      <dgm:layoutNode name="cycle">
        <dgm:choose name="Name21">
          <dgm:if name="Name22" func="var" arg="dir" op="equ" val="norm">
            <dgm:alg type="cycle">
              <dgm:param type="stAng" val="45"/>
              <dgm:param type="spanAng" val="90"/>
            </dgm:alg>
          </dgm:if>
          <dgm:else name="Name23">
            <dgm:alg type="cycle">
              <dgm:param type="stAng" val="225"/>
              <dgm:param type="spanAng" val="90"/>
            </dgm:alg>
          </dgm:else>
        </dgm:choose>
        <dgm:shape xmlns:r="http://schemas.openxmlformats.org/officeDocument/2006/relationships" r:blip="">
          <dgm:adjLst/>
        </dgm:shape>
        <dgm:presOf/>
        <dgm:constrLst>
          <dgm:constr type="w" for="ch" val="1"/>
          <dgm:constr type="h" for="ch" val="1"/>
          <dgm:constr type="diam" for="ch" forName="conn" refType="diam"/>
        </dgm:constrLst>
        <dgm:layoutNode name="srcNode">
          <dgm:alg type="sp"/>
          <dgm:shape xmlns:r="http://schemas.openxmlformats.org/officeDocument/2006/relationships" type="rect" r:blip="" hideGeom="1">
            <dgm:adjLst/>
          </dgm:shape>
          <dgm:presOf/>
        </dgm:layoutNode>
        <dgm:layoutNode name="conn" styleLbl="parChTrans1D2">
          <dgm:alg type="conn">
            <dgm:param type="connRout" val="curve"/>
            <dgm:param type="srcNode" val="srcNode"/>
            <dgm:param type="dstNode" val="dstNode"/>
            <dgm:param type="begPts" val="ctr"/>
            <dgm:param type="endPts" val="ctr"/>
            <dgm:param type="endSty" val="noArr"/>
          </dgm:alg>
          <dgm:shape xmlns:r="http://schemas.openxmlformats.org/officeDocument/2006/relationships" type="conn" r:blip="">
            <dgm:adjLst/>
          </dgm:shape>
          <dgm:presOf axis="desOrSelf" ptType="sibTrans" hideLastTrans="0" st="0" cnt="1"/>
          <dgm:constrLst>
            <dgm:constr type="begPad"/>
            <dgm:constr type="endPad"/>
          </dgm:constrLst>
        </dgm:layoutNode>
        <dgm:layoutNode name="extraNode">
          <dgm:alg type="sp"/>
          <dgm:shape xmlns:r="http://schemas.openxmlformats.org/officeDocument/2006/relationships" type="rect" r:blip="" hideGeom="1">
            <dgm:adjLst/>
          </dgm:shape>
          <dgm:presOf/>
        </dgm:layoutNode>
        <dgm:layoutNode name="dstNode">
          <dgm:alg type="sp"/>
          <dgm:shape xmlns:r="http://schemas.openxmlformats.org/officeDocument/2006/relationships" type="rect" r:blip="" hideGeom="1">
            <dgm:adjLst/>
          </dgm:shape>
          <dgm:presOf/>
        </dgm:layoutNode>
      </dgm:layoutNode>
      <dgm:forEach name="wrapper" axis="self" ptType="parTrans">
        <dgm:forEach name="wrapper2" axis="self" ptType="sibTrans" st="2">
          <dgm:forEach name="accentRepeat" axis="self">
            <dgm:layoutNode name="accentRepeatNode" styleLbl="solidFgAcc1">
              <dgm:alg type="sp"/>
              <dgm:shape xmlns:r="http://schemas.openxmlformats.org/officeDocument/2006/relationships" type="ellipse" r:blip="">
                <dgm:adjLst/>
              </dgm:shape>
              <dgm:presOf/>
            </dgm:layoutNode>
          </dgm:forEach>
        </dgm:forEach>
      </dgm:forEach>
      <dgm:forEach name="Name24" axis="ch" ptType="node" cnt="1">
        <dgm:layoutNode name="text_1" styleLbl="node1">
          <dgm:varLst>
            <dgm:bulletEnabled val="1"/>
          </dgm:varLst>
          <dgm:choose name="Name25">
            <dgm:if name="Name26" func="var" arg="dir" op="equ" val="norm">
              <dgm:alg type="tx">
                <dgm:param type="parTxLTRAlign" val="l"/>
                <dgm:param type="shpTxLTRAlignCh" val="l"/>
                <dgm:param type="parTxRTLAlign" val="l"/>
                <dgm:param type="shpTxRTLAlignCh" val="l"/>
              </dgm:alg>
            </dgm:if>
            <dgm:else name="Name2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1">
          <dgm:alg type="sp"/>
          <dgm:shape xmlns:r="http://schemas.openxmlformats.org/officeDocument/2006/relationships" r:blip="">
            <dgm:adjLst/>
          </dgm:shape>
          <dgm:presOf/>
          <dgm:constrLst/>
          <dgm:forEach name="Name28" ref="accentRepeat"/>
        </dgm:layoutNode>
      </dgm:forEach>
      <dgm:forEach name="Name29" axis="ch" ptType="node" st="2" cnt="1">
        <dgm:layoutNode name="text_2" styleLbl="node1">
          <dgm:varLst>
            <dgm:bulletEnabled val="1"/>
          </dgm:varLst>
          <dgm:choose name="Name30">
            <dgm:if name="Name31" func="var" arg="dir" op="equ" val="norm">
              <dgm:alg type="tx">
                <dgm:param type="parTxLTRAlign" val="l"/>
                <dgm:param type="shpTxLTRAlignCh" val="l"/>
                <dgm:param type="parTxRTLAlign" val="l"/>
                <dgm:param type="shpTxRTLAlignCh" val="l"/>
              </dgm:alg>
            </dgm:if>
            <dgm:else name="Name3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2">
          <dgm:alg type="sp"/>
          <dgm:shape xmlns:r="http://schemas.openxmlformats.org/officeDocument/2006/relationships" r:blip="">
            <dgm:adjLst/>
          </dgm:shape>
          <dgm:presOf/>
          <dgm:constrLst/>
          <dgm:forEach name="Name33" ref="accentRepeat"/>
        </dgm:layoutNode>
      </dgm:forEach>
      <dgm:forEach name="Name34" axis="ch" ptType="node" st="3" cnt="1">
        <dgm:layoutNode name="text_3" styleLbl="node1">
          <dgm:varLst>
            <dgm:bulletEnabled val="1"/>
          </dgm:varLst>
          <dgm:choose name="Name35">
            <dgm:if name="Name36" func="var" arg="dir" op="equ" val="norm">
              <dgm:alg type="tx">
                <dgm:param type="parTxLTRAlign" val="l"/>
                <dgm:param type="shpTxLTRAlignCh" val="l"/>
                <dgm:param type="parTxRTLAlign" val="l"/>
                <dgm:param type="shpTxRTLAlignCh" val="l"/>
              </dgm:alg>
            </dgm:if>
            <dgm:else name="Name3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3">
          <dgm:alg type="sp"/>
          <dgm:shape xmlns:r="http://schemas.openxmlformats.org/officeDocument/2006/relationships" r:blip="">
            <dgm:adjLst/>
          </dgm:shape>
          <dgm:presOf/>
          <dgm:constrLst/>
          <dgm:forEach name="Name38" ref="accentRepeat"/>
        </dgm:layoutNode>
      </dgm:forEach>
      <dgm:forEach name="Name39" axis="ch" ptType="node" st="4" cnt="1">
        <dgm:layoutNode name="text_4" styleLbl="node1">
          <dgm:varLst>
            <dgm:bulletEnabled val="1"/>
          </dgm:varLst>
          <dgm:choose name="Name40">
            <dgm:if name="Name41" func="var" arg="dir" op="equ" val="norm">
              <dgm:alg type="tx">
                <dgm:param type="parTxLTRAlign" val="l"/>
                <dgm:param type="shpTxLTRAlignCh" val="l"/>
                <dgm:param type="parTxRTLAlign" val="l"/>
                <dgm:param type="shpTxRTLAlignCh" val="l"/>
              </dgm:alg>
            </dgm:if>
            <dgm:else name="Name4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4">
          <dgm:alg type="sp"/>
          <dgm:shape xmlns:r="http://schemas.openxmlformats.org/officeDocument/2006/relationships" r:blip="">
            <dgm:adjLst/>
          </dgm:shape>
          <dgm:presOf/>
          <dgm:constrLst/>
          <dgm:forEach name="Name43" ref="accentRepeat"/>
        </dgm:layoutNode>
      </dgm:forEach>
      <dgm:forEach name="Name44" axis="ch" ptType="node" st="5" cnt="1">
        <dgm:layoutNode name="text_5" styleLbl="node1">
          <dgm:varLst>
            <dgm:bulletEnabled val="1"/>
          </dgm:varLst>
          <dgm:choose name="Name45">
            <dgm:if name="Name46" func="var" arg="dir" op="equ" val="norm">
              <dgm:alg type="tx">
                <dgm:param type="parTxLTRAlign" val="l"/>
                <dgm:param type="shpTxLTRAlignCh" val="l"/>
                <dgm:param type="parTxRTLAlign" val="l"/>
                <dgm:param type="shpTxRTLAlignCh" val="l"/>
              </dgm:alg>
            </dgm:if>
            <dgm:else name="Name4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5">
          <dgm:alg type="sp"/>
          <dgm:shape xmlns:r="http://schemas.openxmlformats.org/officeDocument/2006/relationships" r:blip="">
            <dgm:adjLst/>
          </dgm:shape>
          <dgm:presOf/>
          <dgm:constrLst/>
          <dgm:forEach name="Name48" ref="accentRepeat"/>
        </dgm:layoutNode>
      </dgm:forEach>
      <dgm:forEach name="Name49" axis="ch" ptType="node" st="6" cnt="1">
        <dgm:layoutNode name="text_6" styleLbl="node1">
          <dgm:varLst>
            <dgm:bulletEnabled val="1"/>
          </dgm:varLst>
          <dgm:choose name="Name50">
            <dgm:if name="Name51" func="var" arg="dir" op="equ" val="norm">
              <dgm:alg type="tx">
                <dgm:param type="parTxLTRAlign" val="l"/>
                <dgm:param type="shpTxLTRAlignCh" val="l"/>
                <dgm:param type="parTxRTLAlign" val="l"/>
                <dgm:param type="shpTxRTLAlignCh" val="l"/>
              </dgm:alg>
            </dgm:if>
            <dgm:else name="Name5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6">
          <dgm:alg type="sp"/>
          <dgm:shape xmlns:r="http://schemas.openxmlformats.org/officeDocument/2006/relationships" r:blip="">
            <dgm:adjLst/>
          </dgm:shape>
          <dgm:presOf/>
          <dgm:constrLst/>
          <dgm:forEach name="Name53" ref="accentRepeat"/>
        </dgm:layoutNode>
      </dgm:forEach>
      <dgm:forEach name="Name54" axis="ch" ptType="node" st="7" cnt="1">
        <dgm:layoutNode name="text_7" styleLbl="node1">
          <dgm:varLst>
            <dgm:bulletEnabled val="1"/>
          </dgm:varLst>
          <dgm:choose name="Name55">
            <dgm:if name="Name56" func="var" arg="dir" op="equ" val="norm">
              <dgm:alg type="tx">
                <dgm:param type="parTxLTRAlign" val="l"/>
                <dgm:param type="shpTxLTRAlignCh" val="l"/>
                <dgm:param type="parTxRTLAlign" val="l"/>
                <dgm:param type="shpTxRTLAlignCh" val="l"/>
              </dgm:alg>
            </dgm:if>
            <dgm:else name="Name5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7">
          <dgm:alg type="sp"/>
          <dgm:shape xmlns:r="http://schemas.openxmlformats.org/officeDocument/2006/relationships" r:blip="">
            <dgm:adjLst/>
          </dgm:shape>
          <dgm:presOf/>
          <dgm:constrLst/>
          <dgm:forEach name="Name58" ref="accentRepeat"/>
        </dgm:layoutNode>
      </dgm:forEach>
    </dgm:layoutNode>
  </dgm:layoutNode>
</dgm:layoutDef>
</file>

<file path=ppt/diagrams/layout2.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3.xml><?xml version="1.0" encoding="utf-8"?>
<dgm:layoutDef xmlns:dgm="http://schemas.openxmlformats.org/drawingml/2006/diagram" xmlns:a="http://schemas.openxmlformats.org/drawingml/2006/main" uniqueId="urn:microsoft.com/office/officeart/2005/8/layout/radial6">
  <dgm:title val=""/>
  <dgm:desc val=""/>
  <dgm:catLst>
    <dgm:cat type="cycle" pri="9000"/>
    <dgm:cat type="relationship" pri="21000"/>
  </dgm:catLst>
  <dgm:sampData>
    <dgm:dataModel>
      <dgm:ptLst>
        <dgm:pt modelId="0" type="doc"/>
        <dgm:pt modelId="1">
          <dgm:prSet phldr="1"/>
        </dgm:pt>
        <dgm:pt modelId="11">
          <dgm:prSet phldr="1"/>
        </dgm:pt>
        <dgm:pt modelId="12">
          <dgm:prSet phldr="1"/>
        </dgm:pt>
        <dgm:pt modelId="13">
          <dgm:prSet phldr="1"/>
        </dgm:pt>
        <dgm:pt modelId="14">
          <dgm:prSet phldr="1"/>
        </dgm:pt>
      </dgm:ptLst>
      <dgm:cxnLst>
        <dgm:cxn modelId="2" srcId="0" destId="1" srcOrd="0" destOrd="0"/>
        <dgm:cxn modelId="3" srcId="1" destId="11" srcOrd="0" destOrd="0"/>
        <dgm:cxn modelId="4" srcId="1" destId="12" srcOrd="1" destOrd="0"/>
        <dgm:cxn modelId="5" srcId="1" destId="13" srcOrd="2" destOrd="0"/>
        <dgm:cxn modelId="6" srcId="1" destId="14" srcOrd="3" destOrd="0"/>
      </dgm:cxnLst>
      <dgm:bg/>
      <dgm:whole/>
    </dgm:dataModel>
  </dgm:sampData>
  <dgm:styleData>
    <dgm:dataModel>
      <dgm:ptLst>
        <dgm:pt modelId="0" type="doc"/>
        <dgm:pt modelId="1"/>
        <dgm:pt modelId="11"/>
        <dgm:pt modelId="12"/>
        <dgm:pt modelId="13"/>
      </dgm:ptLst>
      <dgm:cxnLst>
        <dgm:cxn modelId="2" srcId="0" destId="1" srcOrd="0" destOrd="0"/>
        <dgm:cxn modelId="15" srcId="1" destId="11" srcOrd="0" destOrd="0"/>
        <dgm:cxn modelId="16" srcId="1" destId="12" srcOrd="1" destOrd="0"/>
        <dgm:cxn modelId="17" srcId="1" destId="13" srcOrd="2" destOrd="0"/>
      </dgm:cxnLst>
      <dgm:bg/>
      <dgm:whole/>
    </dgm:dataModel>
  </dgm:styleData>
  <dgm:clrData>
    <dgm:dataModel>
      <dgm:ptLst>
        <dgm:pt modelId="0" type="doc"/>
        <dgm:pt modelId="1"/>
        <dgm:pt modelId="11"/>
        <dgm:pt modelId="12"/>
        <dgm:pt modelId="13"/>
        <dgm:pt modelId="14"/>
        <dgm:pt modelId="15"/>
        <dgm:pt modelId="16"/>
      </dgm:ptLst>
      <dgm:cxnLst>
        <dgm:cxn modelId="2" srcId="0" destId="1" srcOrd="0" destOrd="0"/>
        <dgm:cxn modelId="16" srcId="1" destId="11" srcOrd="0" destOrd="0"/>
        <dgm:cxn modelId="17" srcId="1" destId="12" srcOrd="1" destOrd="0"/>
        <dgm:cxn modelId="18" srcId="1" destId="13" srcOrd="2" destOrd="0"/>
        <dgm:cxn modelId="19" srcId="1" destId="14" srcOrd="3" destOrd="0"/>
        <dgm:cxn modelId="20" srcId="1" destId="15" srcOrd="4" destOrd="0"/>
        <dgm:cxn modelId="21" srcId="1" destId="16" srcOrd="5" destOrd="0"/>
      </dgm:cxnLst>
      <dgm:bg/>
      <dgm:whole/>
    </dgm:dataModel>
  </dgm:clrData>
  <dgm:layoutNode name="Name0">
    <dgm:varLst>
      <dgm:chMax val="1"/>
      <dgm:dir/>
      <dgm:animLvl val="ctr"/>
      <dgm:resizeHandles val="exact"/>
    </dgm:varLst>
    <dgm:choose name="Name1">
      <dgm:if name="Name2" func="var" arg="dir" op="equ" val="norm">
        <dgm:choose name="Name3">
          <dgm:if name="Name4" axis="ch ch" ptType="node node" st="1 1" cnt="1 0" func="cnt" op="lte" val="1">
            <dgm:alg type="cycle">
              <dgm:param type="stAng" val="90"/>
              <dgm:param type="spanAng" val="360"/>
              <dgm:param type="ctrShpMap" val="fNode"/>
            </dgm:alg>
          </dgm:if>
          <dgm:else name="Name5">
            <dgm:alg type="cycle">
              <dgm:param type="stAng" val="0"/>
              <dgm:param type="spanAng" val="360"/>
              <dgm:param type="ctrShpMap" val="fNode"/>
            </dgm:alg>
          </dgm:else>
        </dgm:choose>
      </dgm:if>
      <dgm:else name="Name6">
        <dgm:choose name="Name7">
          <dgm:if name="Name8" axis="ch ch" ptType="node node" st="1 1" cnt="1 0" func="cnt" op="lte" val="1">
            <dgm:alg type="cycle">
              <dgm:param type="stAng" val="-90"/>
              <dgm:param type="spanAng" val="360"/>
              <dgm:param type="ctrShpMap" val="fNode"/>
            </dgm:alg>
          </dgm:if>
          <dgm:else name="Name9">
            <dgm:alg type="cycle">
              <dgm:param type="stAng" val="0"/>
              <dgm:param type="spanAng" val="-360"/>
              <dgm:param type="ctrShpMap" val="fNode"/>
            </dgm:alg>
          </dgm:else>
        </dgm:choose>
      </dgm:else>
    </dgm:choose>
    <dgm:shape xmlns:r="http://schemas.openxmlformats.org/officeDocument/2006/relationships" r:blip="">
      <dgm:adjLst/>
    </dgm:shape>
    <dgm:presOf/>
    <dgm:choose name="Name10">
      <dgm:if name="Name11" func="var" arg="dir" op="equ" val="norm">
        <dgm:choose name="Name12">
          <dgm:if name="Name13" axis="ch ch" ptType="node node" st="1 1" cnt="1 0" func="cnt" op="equ" val="1">
            <dgm:constrLst>
              <dgm:constr type="diam" val="170"/>
              <dgm:constr type="w" for="ch" forName="centerShape" refType="w"/>
              <dgm:constr type="w" for="ch" forName="oneComp" refType="w" refFor="ch" refForName="centerShape" op="equ" fact="0.7"/>
              <dgm:constr type="sp" refType="w" refFor="ch" refForName="oneComp" fact="0.3"/>
              <dgm:constr type="sibSp" refType="w" refFor="ch" refForName="oneComp" fact="0.3"/>
              <dgm:constr type="primFontSz" for="ch" forName="centerShape" val="65"/>
              <dgm:constr type="primFontSz" for="des" forName="oneNode" refType="primFontSz" refFor="ch" refForName="centerShape" fact="0.95"/>
              <dgm:constr type="primFontSz" for="des" forName="oneNode" refType="primFontSz" refFor="ch" refForName="centerShape" op="lte" fact="0.95"/>
              <dgm:constr type="diam" for="ch" forName="singleconn" refType="diam" op="equ" fact="-1"/>
              <dgm:constr type="h" for="ch" forName="singleconn" refType="w" refFor="ch" refForName="oneComp" fact="0.24"/>
              <dgm:constr type="w" for="ch" forName="dummya" refType="w" refFor="ch" refForName="oneComp" op="equ"/>
              <dgm:constr type="w" for="ch" forName="dummyb" refType="w" refFor="ch" refForName="oneComp" op="equ"/>
              <dgm:constr type="w" for="ch" forName="dummyc" refType="w" refFor="ch" refForName="oneComp" op="equ"/>
            </dgm:constrLst>
          </dgm:if>
          <dgm:else name="Name14">
            <dgm:constrLst>
              <dgm:constr type="diam" val="170"/>
              <dgm:constr type="w" for="ch" forName="centerShape" refType="w"/>
              <dgm:constr type="w" for="ch" forName="node" refType="w" refFor="ch" refForName="centerShape" op="equ" fact="0.7"/>
              <dgm:constr type="sp" refType="w" refFor="ch" refForName="node" fact="0.3"/>
              <dgm:constr type="sibSp" refType="w" refFor="ch" refForName="node" fact="0.3"/>
              <dgm:constr type="primFontSz" for="ch" forName="centerShape" val="65"/>
              <dgm:constr type="primFontSz" for="des" forName="node" refType="primFontSz" refFor="ch" refForName="centerShape" fact="0.78"/>
              <dgm:constr type="primFontSz" for="ch" forName="node" refType="primFontSz" refFor="ch" refForName="centerShape" op="lte" fact="0.95"/>
              <dgm:constr type="diam" for="ch" forName="sibTrans" refType="diam" op="equ"/>
              <dgm:constr type="h" for="ch" forName="sibTrans" refType="w" refFor="ch" refForName="node" fact="0.24"/>
              <dgm:constr type="w" for="ch" forName="dummy" val="1"/>
            </dgm:constrLst>
          </dgm:else>
        </dgm:choose>
      </dgm:if>
      <dgm:else name="Name15">
        <dgm:choose name="Name16">
          <dgm:if name="Name17" axis="ch ch" ptType="node node" st="1 1" cnt="1 0" func="cnt" op="equ" val="1">
            <dgm:constrLst>
              <dgm:constr type="diam" val="170"/>
              <dgm:constr type="w" for="ch" forName="centerShape" refType="w"/>
              <dgm:constr type="w" for="ch" forName="oneComp" refType="w" refFor="ch" refForName="centerShape" op="equ" fact="0.7"/>
              <dgm:constr type="sp" refType="w" refFor="ch" refForName="oneComp" fact="0.3"/>
              <dgm:constr type="sibSp" refType="w" refFor="ch" refForName="oneComp" fact="0.3"/>
              <dgm:constr type="primFontSz" for="ch" forName="centerShape" val="65"/>
              <dgm:constr type="primFontSz" for="des" forName="oneNode" refType="primFontSz" refFor="ch" refForName="centerShape" fact="0.95"/>
              <dgm:constr type="primFontSz" for="ch" forName="oneNode" refType="primFontSz" refFor="ch" refForName="centerShape" op="lte" fact="0.95"/>
              <dgm:constr type="diam" for="ch" forName="singleconn" refType="diam"/>
              <dgm:constr type="h" for="ch" forName="singleconn" refType="w" refFor="ch" refForName="oneComp" fact="0.24"/>
              <dgm:constr type="diam" for="ch" refType="diam" op="equ"/>
              <dgm:constr type="w" for="ch" forName="dummya" refType="w" refFor="ch" refForName="oneComp" op="equ"/>
              <dgm:constr type="w" for="ch" forName="dummyb" refType="w" refFor="ch" refForName="oneComp" op="equ"/>
              <dgm:constr type="w" for="ch" forName="dummyc" refType="w" refFor="ch" refForName="oneComp" op="equ"/>
            </dgm:constrLst>
          </dgm:if>
          <dgm:else name="Name18">
            <dgm:constrLst>
              <dgm:constr type="diam" val="170"/>
              <dgm:constr type="w" for="ch" forName="centerShape" refType="w"/>
              <dgm:constr type="w" for="ch" forName="node" refType="w" refFor="ch" refForName="centerShape" op="equ" fact="0.7"/>
              <dgm:constr type="sp" refType="w" refFor="ch" refForName="node" fact="0.3"/>
              <dgm:constr type="sibSp" refType="w" refFor="ch" refForName="node" fact="0.3"/>
              <dgm:constr type="primFontSz" for="ch" forName="centerShape" val="65"/>
              <dgm:constr type="primFontSz" for="des" forName="node" refType="primFontSz" refFor="ch" refForName="centerShape" fact="0.78"/>
              <dgm:constr type="primFontSz" for="ch" forName="node" refType="primFontSz" refFor="ch" refForName="centerShape" op="lte" fact="0.95"/>
              <dgm:constr type="diam" for="ch" ptType="sibTrans" refType="diam" fact="-1"/>
              <dgm:constr type="h" for="ch" forName="sibTrans" refType="w" refFor="ch" refForName="node" fact="0.24"/>
              <dgm:constr type="diam" for="ch" refType="diam" op="equ" fact="-1"/>
              <dgm:constr type="w" for="ch" forName="dummy" val="1"/>
            </dgm:constrLst>
          </dgm:else>
        </dgm:choose>
      </dgm:else>
    </dgm:choose>
    <dgm:ruleLst>
      <dgm:rule type="diam" val="INF" fact="NaN" max="NaN"/>
    </dgm:ruleLst>
    <dgm:forEach name="Name19" axis="ch" ptType="node" cnt="1">
      <dgm:layoutNode name="centerShape" styleLbl="node0">
        <dgm:alg type="tx"/>
        <dgm:shape xmlns:r="http://schemas.openxmlformats.org/officeDocument/2006/relationships" type="ellipse" r:blip="">
          <dgm:adjLst/>
        </dgm:shape>
        <dgm:presOf axis="self"/>
        <dgm:constrLst>
          <dgm:constr type="h" refType="w"/>
          <dgm:constr type="tMarg" refType="primFontSz" fact="0.1"/>
          <dgm:constr type="bMarg" refType="primFontSz" fact="0.1"/>
          <dgm:constr type="lMarg" refType="primFontSz" fact="0.1"/>
          <dgm:constr type="rMarg" refType="primFontSz" fact="0.1"/>
        </dgm:constrLst>
        <dgm:ruleLst>
          <dgm:rule type="primFontSz" val="5" fact="NaN" max="NaN"/>
        </dgm:ruleLst>
      </dgm:layoutNode>
      <dgm:forEach name="Name20" axis="ch">
        <dgm:forEach name="Name21" axis="self" ptType="node">
          <dgm:choose name="Name22">
            <dgm:if name="Name23" axis="par ch" ptType="node node" func="cnt" op="gt" val="1">
              <dgm:layoutNode name="node" styleLbl="node1">
                <dgm:varLst>
                  <dgm:bulletEnabled val="1"/>
                </dgm:varLst>
                <dgm:alg type="tx">
                  <dgm:param type="txAnchorVertCh" val="mid"/>
                </dgm:alg>
                <dgm:shape xmlns:r="http://schemas.openxmlformats.org/officeDocument/2006/relationships" type="ellipse" r:blip="">
                  <dgm:adjLst/>
                </dgm:shape>
                <dgm:presOf axis="desOrSelf" ptType="node"/>
                <dgm:constrLst>
                  <dgm:constr type="h" refType="w"/>
                  <dgm:constr type="tMarg" refType="primFontSz" fact="0.1"/>
                  <dgm:constr type="bMarg" refType="primFontSz" fact="0.1"/>
                  <dgm:constr type="lMarg" refType="primFontSz" fact="0.1"/>
                  <dgm:constr type="rMarg" refType="primFontSz" fact="0.1"/>
                </dgm:constrLst>
                <dgm:ruleLst>
                  <dgm:rule type="primFontSz" val="5" fact="NaN" max="NaN"/>
                </dgm:ruleLst>
              </dgm:layoutNode>
              <dgm:layoutNode name="dummy">
                <dgm:alg type="sp"/>
                <dgm:shape xmlns:r="http://schemas.openxmlformats.org/officeDocument/2006/relationships" r:blip="">
                  <dgm:adjLst/>
                </dgm:shape>
                <dgm:presOf/>
                <dgm:constrLst>
                  <dgm:constr type="h" refType="w"/>
                </dgm:constrLst>
                <dgm:ruleLst/>
              </dgm:layoutNode>
              <dgm:forEach name="sibTransForEach" axis="followSib" ptType="sibTrans" hideLastTrans="0" cnt="1">
                <dgm:layoutNode name="sibTrans" styleLbl="sibTrans2D1">
                  <dgm:alg type="conn">
                    <dgm:param type="connRout" val="curve"/>
                    <dgm:param type="begPts" val="ctr"/>
                    <dgm:param type="endPts" val="ctr"/>
                    <dgm:param type="begSty" val="noArr"/>
                    <dgm:param type="endSty" val="noArr"/>
                    <dgm:param type="dstNode" val="node"/>
                  </dgm:alg>
                  <dgm:shape xmlns:r="http://schemas.openxmlformats.org/officeDocument/2006/relationships" type="conn" r:blip="" zOrderOff="-999">
                    <dgm:adjLst/>
                  </dgm:shape>
                  <dgm:presOf axis="self"/>
                  <dgm:constrLst>
                    <dgm:constr type="begPad"/>
                    <dgm:constr type="endPad"/>
                  </dgm:constrLst>
                  <dgm:ruleLst/>
                </dgm:layoutNode>
              </dgm:forEach>
            </dgm:if>
            <dgm:if name="Name24" axis="par ch" ptType="node node" func="cnt" op="equ" val="1">
              <dgm:layoutNode name="oneComp">
                <dgm:alg type="composite">
                  <dgm:param type="ar" val="1"/>
                </dgm:alg>
                <dgm:shape xmlns:r="http://schemas.openxmlformats.org/officeDocument/2006/relationships" r:blip="">
                  <dgm:adjLst/>
                </dgm:shape>
                <dgm:presOf/>
                <dgm:constrLst>
                  <dgm:constr type="h" refType="w"/>
                  <dgm:constr type="l" for="ch" forName="dummyConnPt" refType="w" fact="0.5"/>
                  <dgm:constr type="t" for="ch" forName="dummyConnPt" refType="w" fact="0.5"/>
                  <dgm:constr type="l" for="ch" forName="oneNode"/>
                  <dgm:constr type="t" for="ch" forName="oneNode"/>
                  <dgm:constr type="h" for="ch" forName="oneNode" refType="h"/>
                  <dgm:constr type="w" for="ch" forName="oneNode" refType="w"/>
                </dgm:constrLst>
                <dgm:ruleLst/>
                <dgm:layoutNode name="dummyConnPt" styleLbl="node1">
                  <dgm:alg type="sp"/>
                  <dgm:shape xmlns:r="http://schemas.openxmlformats.org/officeDocument/2006/relationships" r:blip="">
                    <dgm:adjLst/>
                  </dgm:shape>
                  <dgm:presOf/>
                  <dgm:constrLst>
                    <dgm:constr type="w" val="1"/>
                    <dgm:constr type="h" val="1"/>
                  </dgm:constrLst>
                  <dgm:ruleLst/>
                </dgm:layoutNode>
                <dgm:layoutNode name="oneNode" styleLbl="node1">
                  <dgm:varLst>
                    <dgm:bulletEnabled val="1"/>
                  </dgm:varLst>
                  <dgm:alg type="tx">
                    <dgm:param type="txAnchorVertCh" val="mid"/>
                  </dgm:alg>
                  <dgm:shape xmlns:r="http://schemas.openxmlformats.org/officeDocument/2006/relationships" type="ellipse" r:blip="">
                    <dgm:adjLst/>
                  </dgm:shape>
                  <dgm:presOf axis="desOrSelf" ptType="node"/>
                  <dgm:constrLst>
                    <dgm:constr type="h" refType="w"/>
                    <dgm:constr type="tMarg" refType="primFontSz" fact="0.1"/>
                    <dgm:constr type="bMarg" refType="primFontSz" fact="0.1"/>
                    <dgm:constr type="lMarg" refType="primFontSz" fact="0.1"/>
                    <dgm:constr type="rMarg" refType="primFontSz" fact="0.1"/>
                  </dgm:constrLst>
                  <dgm:ruleLst>
                    <dgm:rule type="primFontSz" val="5" fact="NaN" max="NaN"/>
                  </dgm:ruleLst>
                </dgm:layoutNode>
              </dgm:layoutNode>
              <dgm:layoutNode name="dummya">
                <dgm:alg type="sp"/>
                <dgm:shape xmlns:r="http://schemas.openxmlformats.org/officeDocument/2006/relationships" r:blip="">
                  <dgm:adjLst/>
                </dgm:shape>
                <dgm:presOf/>
                <dgm:constrLst>
                  <dgm:constr type="h" refType="w"/>
                </dgm:constrLst>
                <dgm:ruleLst/>
              </dgm:layoutNode>
              <dgm:layoutNode name="dummyb">
                <dgm:alg type="sp"/>
                <dgm:shape xmlns:r="http://schemas.openxmlformats.org/officeDocument/2006/relationships" r:blip="">
                  <dgm:adjLst/>
                </dgm:shape>
                <dgm:presOf/>
                <dgm:constrLst>
                  <dgm:constr type="h" refType="w"/>
                </dgm:constrLst>
                <dgm:ruleLst/>
              </dgm:layoutNode>
              <dgm:layoutNode name="dummyc">
                <dgm:alg type="sp"/>
                <dgm:shape xmlns:r="http://schemas.openxmlformats.org/officeDocument/2006/relationships" r:blip="">
                  <dgm:adjLst/>
                </dgm:shape>
                <dgm:presOf/>
                <dgm:constrLst>
                  <dgm:constr type="h" refType="w"/>
                </dgm:constrLst>
                <dgm:ruleLst/>
              </dgm:layoutNode>
              <dgm:forEach name="sibTransForEach1" axis="followSib" ptType="sibTrans" hideLastTrans="0" cnt="1">
                <dgm:layoutNode name="singleconn" styleLbl="sibTrans2D1">
                  <dgm:alg type="conn">
                    <dgm:param type="connRout" val="longCurve"/>
                    <dgm:param type="begPts" val="bCtr"/>
                    <dgm:param type="endPts" val="tCtr"/>
                    <dgm:param type="begSty" val="noArr"/>
                    <dgm:param type="endSty" val="noArr"/>
                    <dgm:param type="srcNode" val="dummyConnPt"/>
                    <dgm:param type="dstNode" val="dummyConnPt"/>
                  </dgm:alg>
                  <dgm:shape xmlns:r="http://schemas.openxmlformats.org/officeDocument/2006/relationships" type="conn" r:blip="" zOrderOff="-999">
                    <dgm:adjLst/>
                  </dgm:shape>
                  <dgm:presOf axis="self"/>
                  <dgm:constrLst>
                    <dgm:constr type="begPad"/>
                    <dgm:constr type="endPad"/>
                  </dgm:constrLst>
                  <dgm:ruleLst/>
                </dgm:layoutNode>
              </dgm:forEach>
            </dgm:if>
            <dgm:else name="Name25"/>
          </dgm:choose>
        </dgm:forEach>
      </dgm:forEach>
    </dgm:forEach>
  </dgm:layoutNode>
</dgm:layoutDef>
</file>

<file path=ppt/diagrams/layout4.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5.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6.xml><?xml version="1.0" encoding="utf-8"?>
<dgm:layoutDef xmlns:dgm="http://schemas.openxmlformats.org/drawingml/2006/diagram" xmlns:a="http://schemas.openxmlformats.org/drawingml/2006/main" uniqueId="urn:microsoft.com/office/officeart/2005/8/layout/hierarchy2">
  <dgm:title val=""/>
  <dgm:desc val=""/>
  <dgm:catLst>
    <dgm:cat type="hierarchy" pri="5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diagram">
    <dgm:varLst>
      <dgm:chPref val="1"/>
      <dgm:dir/>
      <dgm:animOne val="branch"/>
      <dgm:animLvl val="lvl"/>
      <dgm:resizeHandles val="exact"/>
    </dgm:varLst>
    <dgm:choose name="Name0">
      <dgm:if name="Name1" func="var" arg="dir" op="equ" val="norm">
        <dgm:alg type="hierChild">
          <dgm:param type="linDir" val="fromT"/>
          <dgm:param type="chAlign" val="l"/>
        </dgm:alg>
      </dgm:if>
      <dgm:else name="Name2">
        <dgm:alg type="hierChild">
          <dgm:param type="linDir" val="fromT"/>
          <dgm:param type="chAlign" val="r"/>
        </dgm:alg>
      </dgm:else>
    </dgm:choose>
    <dgm:shape xmlns:r="http://schemas.openxmlformats.org/officeDocument/2006/relationships" r:blip="">
      <dgm:adjLst/>
    </dgm:shape>
    <dgm:presOf/>
    <dgm:constrLst>
      <dgm:constr type="h" for="des" ptType="node" refType="h"/>
      <dgm:constr type="w" for="des" ptType="node" refType="h" refFor="des" refPtType="node" fact="2"/>
      <dgm:constr type="sibSp" refType="h" refFor="des" refPtType="node" op="equ" fact="0.15"/>
      <dgm:constr type="sibSp" for="des" forName="level2hierChild" refType="h" refFor="des" refPtType="node" op="equ" fact="0.15"/>
      <dgm:constr type="sibSp" for="des" forName="level3hierChild" refType="h" refFor="des" refPtType="node" op="equ" fact="0.15"/>
      <dgm:constr type="sp" for="des" forName="root1" refType="w" refFor="des" refPtType="node" fact="0.4"/>
      <dgm:constr type="sp" for="des" forName="root2" refType="sp" refFor="des" refForName="root1" op="equ"/>
      <dgm:constr type="primFontSz" for="des" ptType="node" op="equ" val="65"/>
      <dgm:constr type="primFontSz" for="des" forName="connTx" op="equ" val="55"/>
      <dgm:constr type="primFontSz" for="des" forName="connTx" refType="primFontSz" refFor="des" refPtType="node" op="lte" fact="0.8"/>
    </dgm:constrLst>
    <dgm:ruleLst/>
    <dgm:forEach name="Name3" axis="ch">
      <dgm:forEach name="Name4" axis="self" ptType="node">
        <dgm:layoutNode name="root1">
          <dgm:choose name="Name5">
            <dgm:if name="Name6" func="var" arg="dir" op="equ" val="norm">
              <dgm:alg type="hierRoot">
                <dgm:param type="hierAlign" val="lCtrCh"/>
              </dgm:alg>
            </dgm:if>
            <dgm:else name="Name7">
              <dgm:alg type="hierRoot">
                <dgm:param type="hierAlign" val="rCtrCh"/>
              </dgm:alg>
            </dgm:else>
          </dgm:choose>
          <dgm:shape xmlns:r="http://schemas.openxmlformats.org/officeDocument/2006/relationships" r:blip="">
            <dgm:adjLst/>
          </dgm:shape>
          <dgm:presOf/>
          <dgm:constrLst/>
          <dgm:ruleLst/>
          <dgm:layoutNode name="LevelOneTextNod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name="level2hierChild">
            <dgm:choose name="Name8">
              <dgm:if name="Name9" func="var" arg="dir" op="equ" val="norm">
                <dgm:alg type="hierChild">
                  <dgm:param type="linDir" val="fromT"/>
                  <dgm:param type="chAlign" val="l"/>
                </dgm:alg>
              </dgm:if>
              <dgm:else name="Name10">
                <dgm:alg type="hierChild">
                  <dgm:param type="linDir" val="fromT"/>
                  <dgm:param type="chAlign" val="r"/>
                </dgm:alg>
              </dgm:else>
            </dgm:choose>
            <dgm:shape xmlns:r="http://schemas.openxmlformats.org/officeDocument/2006/relationships" r:blip="">
              <dgm:adjLst/>
            </dgm:shape>
            <dgm:presOf/>
            <dgm:constrLst/>
            <dgm:ruleLst/>
            <dgm:forEach name="repeat" axis="ch">
              <dgm:forEach name="Name11" axis="self" ptType="parTrans" cnt="1">
                <dgm:layoutNode name="conn2-1">
                  <dgm:choose name="Name12">
                    <dgm:if name="Name13" func="var" arg="dir" op="equ" val="norm">
                      <dgm:alg type="conn">
                        <dgm:param type="dim" val="1D"/>
                        <dgm:param type="begPts" val="midR"/>
                        <dgm:param type="endPts" val="midL"/>
                        <dgm:param type="endSty" val="noArr"/>
                      </dgm:alg>
                    </dgm:if>
                    <dgm:else name="Name14">
                      <dgm:alg type="conn">
                        <dgm:param type="dim" val="1D"/>
                        <dgm:param type="begPts" val="midL"/>
                        <dgm:param type="endPts" val="midR"/>
                        <dgm:param type="endSty" val="noArr"/>
                      </dgm:alg>
                    </dgm:else>
                  </dgm:choose>
                  <dgm:shape xmlns:r="http://schemas.openxmlformats.org/officeDocument/2006/relationships" type="conn" r:blip="">
                    <dgm:adjLst/>
                  </dgm:shape>
                  <dgm:presOf axis="self"/>
                  <dgm:constrLst>
                    <dgm:constr type="w" val="1"/>
                    <dgm:constr type="h" val="5"/>
                    <dgm:constr type="connDist"/>
                    <dgm:constr type="begPad"/>
                    <dgm:constr type="endPad"/>
                    <dgm:constr type="userA" for="ch" refType="connDist"/>
                  </dgm:constrLst>
                  <dgm:rule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5" axis="self" ptType="node">
                <dgm:layoutNode name="root2">
                  <dgm:choose name="Name16">
                    <dgm:if name="Name17" func="var" arg="dir" op="equ" val="norm">
                      <dgm:alg type="hierRoot">
                        <dgm:param type="hierAlign" val="lCtrCh"/>
                      </dgm:alg>
                    </dgm:if>
                    <dgm:else name="Name18">
                      <dgm:alg type="hierRoot">
                        <dgm:param type="hierAlign" val="rCtrCh"/>
                      </dgm:alg>
                    </dgm:else>
                  </dgm:choose>
                  <dgm:shape xmlns:r="http://schemas.openxmlformats.org/officeDocument/2006/relationships" r:blip="">
                    <dgm:adjLst/>
                  </dgm:shape>
                  <dgm:presOf/>
                  <dgm:constrLst/>
                  <dgm:ruleLst/>
                  <dgm:layoutNode name="LevelTwoTextNode">
                    <dgm:varLst>
                      <dgm:chPref val="3"/>
                    </dgm:varLst>
                    <dgm:alg type="tx"/>
                    <dgm:shape xmlns:r="http://schemas.openxmlformats.org/officeDocument/2006/relationships" type="roundRect" r:blip="">
                      <dgm:adjLst>
                        <dgm:adj idx="1" val="0.1"/>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name="level3hierChild">
                    <dgm:choose name="Name19">
                      <dgm:if name="Name20" func="var" arg="dir" op="equ" val="norm">
                        <dgm:alg type="hierChild">
                          <dgm:param type="linDir" val="fromT"/>
                          <dgm:param type="chAlign" val="l"/>
                        </dgm:alg>
                      </dgm:if>
                      <dgm:else name="Name21">
                        <dgm:alg type="hierChild">
                          <dgm:param type="linDir" val="fromT"/>
                          <dgm:param type="chAlign" val="r"/>
                        </dgm:alg>
                      </dgm:else>
                    </dgm:choose>
                    <dgm:shape xmlns:r="http://schemas.openxmlformats.org/officeDocument/2006/relationships" r:blip="">
                      <dgm:adjLst/>
                    </dgm:shape>
                    <dgm:presOf/>
                    <dgm:constrLst/>
                    <dgm:ruleLst/>
                    <dgm:forEach name="Name22" ref="repeat"/>
                  </dgm:layoutNode>
                </dgm:layoutNode>
              </dgm:forEach>
            </dgm:forEach>
          </dgm:layoutNode>
        </dgm:layoutNode>
      </dgm:forEach>
    </dgm:forEach>
  </dgm:layoutNode>
</dgm:layoutDef>
</file>

<file path=ppt/diagrams/layout7.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8.xml><?xml version="1.0" encoding="utf-8"?>
<dgm:layoutDef xmlns:dgm="http://schemas.openxmlformats.org/drawingml/2006/diagram" xmlns:a="http://schemas.openxmlformats.org/drawingml/2006/main" uniqueId="urn:microsoft.com/office/officeart/2005/8/layout/arrow3">
  <dgm:title val=""/>
  <dgm:desc val=""/>
  <dgm:catLst>
    <dgm:cat type="relationship" pri="5000"/>
  </dgm:catLst>
  <dgm:sampData>
    <dgm:dataModel>
      <dgm:ptLst>
        <dgm:pt modelId="0" type="doc"/>
        <dgm:pt modelId="1">
          <dgm:prSet phldr="1"/>
        </dgm:pt>
        <dgm:pt modelId="2">
          <dgm:prSet phldr="1"/>
        </dgm:pt>
      </dgm:ptLst>
      <dgm:cxnLst>
        <dgm:cxn modelId="4" srcId="0" destId="1" srcOrd="0" destOrd="0"/>
        <dgm:cxn modelId="5" srcId="0" destId="2" srcOrd="1"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Lst>
      <dgm:cxnLst>
        <dgm:cxn modelId="3" srcId="0" destId="1" srcOrd="0" destOrd="0"/>
        <dgm:cxn modelId="4" srcId="0" destId="2" srcOrd="1" destOrd="0"/>
      </dgm:cxnLst>
      <dgm:bg/>
      <dgm:whole/>
    </dgm:dataModel>
  </dgm:clrData>
  <dgm:layoutNode name="compositeShape">
    <dgm:varLst>
      <dgm:chMax val="2"/>
      <dgm:dir/>
      <dgm:resizeHandles val="exact"/>
    </dgm:varLst>
    <dgm:alg type="composite">
      <dgm:param type="horzAlign" val="none"/>
      <dgm:param type="vertAlign" val="none"/>
    </dgm:alg>
    <dgm:shape xmlns:r="http://schemas.openxmlformats.org/officeDocument/2006/relationships" r:blip="">
      <dgm:adjLst/>
    </dgm:shape>
    <dgm:presOf/>
    <dgm:choose name="Name0">
      <dgm:if name="Name1" func="var" arg="dir" op="equ" val="norm">
        <dgm:choose name="Name2">
          <dgm:if name="Name3" axis="ch" ptType="node" func="cnt" op="gte" val="2">
            <dgm:constrLst>
              <dgm:constr type="w" for="ch" forName="divider" refType="w"/>
              <dgm:constr type="h" for="ch" forName="divider" refType="w" fact="0.2"/>
              <dgm:constr type="h" for="ch" forName="divider" refType="h" op="gte" fact="0.2"/>
              <dgm:constr type="h" for="ch" forName="divider" refType="h" op="lte" fact="0.4"/>
              <dgm:constr type="ctrX" for="ch" forName="divider" refType="w" fact="0.5"/>
              <dgm:constr type="ctrY" for="ch" forName="divider" refType="h" fact="0.5"/>
              <dgm:constr type="w" for="ch" forName="downArrow" refType="w" fact="0.3"/>
              <dgm:constr type="h" for="ch" forName="downArrow" refType="h" fact="0.4"/>
              <dgm:constr type="l" for="ch" forName="downArrow" refType="w" fact="0.1"/>
              <dgm:constr type="t" for="ch" forName="downArrow" refType="h" fact="0.05"/>
              <dgm:constr type="lOff" for="ch" forName="downArrow" refType="w" fact="0.02"/>
              <dgm:constr type="w" for="ch" forName="downArrowText" refType="w" fact="0.32"/>
              <dgm:constr type="h" for="ch" forName="downArrowText" refType="h" fact="0.42"/>
              <dgm:constr type="t" for="ch" forName="downArrowText"/>
              <dgm:constr type="r" for="ch" forName="downArrowText" refType="w" fact="0.85"/>
              <dgm:constr type="w" for="ch" forName="upArrow" refType="w" fact="0.3"/>
              <dgm:constr type="h" for="ch" forName="upArrow" refType="h" fact="0.4"/>
              <dgm:constr type="b" for="ch" forName="upArrow" refType="h" fact="0.95"/>
              <dgm:constr type="r" for="ch" forName="upArrow" refType="w" fact="0.9"/>
              <dgm:constr type="rOff" for="ch" forName="upArrow" refType="w" fact="-0.02"/>
              <dgm:constr type="w" for="ch" forName="upArrowText" refType="w" fact="0.32"/>
              <dgm:constr type="h" for="ch" forName="upArrowText" refType="h" fact="0.42"/>
              <dgm:constr type="b" for="ch" forName="upArrowText" refType="h"/>
              <dgm:constr type="l" for="ch" forName="upArrowText" refType="w" fact="0.15"/>
              <dgm:constr type="primFontSz" for="ch" ptType="node" op="equ" val="65"/>
            </dgm:constrLst>
          </dgm:if>
          <dgm:else name="Name4">
            <dgm:constrLst>
              <dgm:constr type="w" for="ch" forName="downArrow" refType="w" fact="0.4"/>
              <dgm:constr type="h" for="ch" forName="downArrow" refType="h" fact="0.8"/>
              <dgm:constr type="l" for="ch" forName="downArrow" refType="w" fact="0.02"/>
              <dgm:constr type="t" for="ch" forName="downArrow" refType="h" fact="0.05"/>
              <dgm:constr type="lOff" for="ch" forName="downArrow" refType="w" fact="0.02"/>
              <dgm:constr type="w" for="ch" forName="downArrowText" refType="w" fact="0.5"/>
              <dgm:constr type="h" for="ch" forName="downArrowText" refType="h"/>
              <dgm:constr type="t" for="ch" forName="downArrowText"/>
              <dgm:constr type="r" for="ch" forName="downArrowText" refType="w"/>
              <dgm:constr type="primFontSz" for="ch" ptType="node" op="equ" val="65"/>
            </dgm:constrLst>
          </dgm:else>
        </dgm:choose>
      </dgm:if>
      <dgm:else name="Name5">
        <dgm:choose name="Name6">
          <dgm:if name="Name7" axis="ch" ptType="node" func="cnt" op="gte" val="2">
            <dgm:constrLst>
              <dgm:constr type="w" for="ch" forName="divider" refType="w"/>
              <dgm:constr type="h" for="ch" forName="divider" refType="w" fact="0.2"/>
              <dgm:constr type="h" for="ch" forName="divider" refType="h" op="gte" fact="0.2"/>
              <dgm:constr type="h" for="ch" forName="divider" refType="h" op="lte" fact="0.4"/>
              <dgm:constr type="ctrX" for="ch" forName="divider" refType="w" fact="0.5"/>
              <dgm:constr type="ctrY" for="ch" forName="divider" refType="h" fact="0.5"/>
              <dgm:constr type="w" for="ch" forName="downArrow" refType="w" fact="0.3"/>
              <dgm:constr type="h" for="ch" forName="downArrow" refType="h" fact="0.4"/>
              <dgm:constr type="r" for="ch" forName="downArrow" refType="w" fact="0.9"/>
              <dgm:constr type="t" for="ch" forName="downArrow" refType="h" fact="0.05"/>
              <dgm:constr type="rOff" for="ch" forName="downArrow" refType="w" fact="-0.02"/>
              <dgm:constr type="w" for="ch" forName="downArrowText" refType="w" fact="0.32"/>
              <dgm:constr type="h" for="ch" forName="downArrowText" refType="h" fact="0.42"/>
              <dgm:constr type="t" for="ch" forName="downArrowText"/>
              <dgm:constr type="l" for="ch" forName="downArrowText" refType="w" fact="0.15"/>
              <dgm:constr type="w" for="ch" forName="upArrow" refType="w" fact="0.3"/>
              <dgm:constr type="h" for="ch" forName="upArrow" refType="h" fact="0.4"/>
              <dgm:constr type="b" for="ch" forName="upArrow" refType="h" fact="0.95"/>
              <dgm:constr type="l" for="ch" forName="upArrow" refType="w" fact="0.1"/>
              <dgm:constr type="lOff" for="ch" forName="upArrow" refType="w" fact="0.02"/>
              <dgm:constr type="w" for="ch" forName="upArrowText" refType="w" fact="0.32"/>
              <dgm:constr type="h" for="ch" forName="upArrowText" refType="h" fact="0.42"/>
              <dgm:constr type="b" for="ch" forName="upArrowText" refType="h"/>
              <dgm:constr type="r" for="ch" forName="upArrowText" refType="w" fact="0.85"/>
              <dgm:constr type="primFontSz" for="ch" ptType="node" op="equ" val="65"/>
            </dgm:constrLst>
          </dgm:if>
          <dgm:else name="Name8">
            <dgm:constrLst>
              <dgm:constr type="w" for="ch" forName="downArrow" refType="w" fact="0.4"/>
              <dgm:constr type="h" for="ch" forName="downArrow" refType="h" fact="0.8"/>
              <dgm:constr type="r" for="ch" forName="downArrow" refType="w" fact="0.98"/>
              <dgm:constr type="t" for="ch" forName="downArrow" refType="h" fact="0.05"/>
              <dgm:constr type="rOff" for="ch" forName="downArrow" refType="w" fact="-0.02"/>
              <dgm:constr type="w" for="ch" forName="downArrowText" refType="w" fact="0.5"/>
              <dgm:constr type="h" for="ch" forName="downArrowText" refType="h"/>
              <dgm:constr type="t" for="ch" forName="downArrowText"/>
              <dgm:constr type="l" for="ch" forName="downArrowText"/>
              <dgm:constr type="primFontSz" for="ch" ptType="node" op="equ" val="65"/>
            </dgm:constrLst>
          </dgm:else>
        </dgm:choose>
      </dgm:else>
    </dgm:choose>
    <dgm:ruleLst/>
    <dgm:choose name="Name9">
      <dgm:if name="Name10" axis="ch" ptType="node" func="cnt" op="gte" val="2">
        <dgm:layoutNode name="divider" styleLbl="fgShp">
          <dgm:alg type="sp"/>
          <dgm:choose name="Name11">
            <dgm:if name="Name12" func="var" arg="dir" op="equ" val="norm">
              <dgm:shape xmlns:r="http://schemas.openxmlformats.org/officeDocument/2006/relationships" rot="-5" type="mathMinus" r:blip="">
                <dgm:adjLst/>
              </dgm:shape>
            </dgm:if>
            <dgm:else name="Name13">
              <dgm:shape xmlns:r="http://schemas.openxmlformats.org/officeDocument/2006/relationships" rot="5" type="mathMinus" r:blip="">
                <dgm:adjLst/>
              </dgm:shape>
            </dgm:else>
          </dgm:choose>
          <dgm:presOf/>
          <dgm:constrLst/>
          <dgm:ruleLst/>
        </dgm:layoutNode>
      </dgm:if>
      <dgm:else name="Name14"/>
    </dgm:choose>
    <dgm:forEach name="Name15" axis="ch" ptType="node" cnt="1">
      <dgm:layoutNode name="downArrow" styleLbl="node1">
        <dgm:alg type="sp"/>
        <dgm:shape xmlns:r="http://schemas.openxmlformats.org/officeDocument/2006/relationships" type="downArrow" r:blip="">
          <dgm:adjLst/>
        </dgm:shape>
        <dgm:presOf/>
        <dgm:constrLst/>
        <dgm:ruleLst/>
      </dgm:layoutNode>
      <dgm:layoutNode name="downArrowText" styleLbl="revTx">
        <dgm:varLst>
          <dgm:bulletEnabled val="1"/>
        </dgm:varLst>
        <dgm:alg type="tx">
          <dgm:param type="txAnchorVertCh" val="mid"/>
        </dgm:alg>
        <dgm:shape xmlns:r="http://schemas.openxmlformats.org/officeDocument/2006/relationships" type="rect" r:blip="">
          <dgm:adjLst/>
        </dgm:shape>
        <dgm:presOf axis="desOrSelf" ptType="node"/>
        <dgm:constrLst/>
        <dgm:ruleLst>
          <dgm:rule type="primFontSz" val="5" fact="NaN" max="NaN"/>
        </dgm:ruleLst>
      </dgm:layoutNode>
    </dgm:forEach>
    <dgm:forEach name="Name16" axis="ch" ptType="node" st="2" cnt="1">
      <dgm:layoutNode name="upArrow" styleLbl="node1">
        <dgm:alg type="sp"/>
        <dgm:shape xmlns:r="http://schemas.openxmlformats.org/officeDocument/2006/relationships" type="upArrow" r:blip="">
          <dgm:adjLst/>
        </dgm:shape>
        <dgm:presOf/>
        <dgm:constrLst/>
        <dgm:ruleLst/>
      </dgm:layoutNode>
      <dgm:layoutNode name="upArrowText" styleLbl="revTx">
        <dgm:varLst>
          <dgm:bulletEnabled val="1"/>
        </dgm:varLst>
        <dgm:alg type="tx">
          <dgm:param type="txAnchorVertCh" val="mid"/>
        </dgm:alg>
        <dgm:shape xmlns:r="http://schemas.openxmlformats.org/officeDocument/2006/relationships" type="rect" r:blip="">
          <dgm:adjLst/>
        </dgm:shape>
        <dgm:presOf axis="desOrSelf" ptType="node"/>
        <dgm:constrLst/>
        <dgm:ruleLst>
          <dgm:rule type="primFontSz" val="5" fact="NaN" max="NaN"/>
        </dgm:ruleLst>
      </dgm:layoutNode>
    </dgm:forEach>
  </dgm:layoutNode>
</dgm:layoutDef>
</file>

<file path=ppt/diagrams/layout9.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10.xml><?xml version="1.0" encoding="utf-8"?>
<dgm:layoutDef xmlns:dgm="http://schemas.openxmlformats.org/drawingml/2006/diagram" xmlns:a="http://schemas.openxmlformats.org/drawingml/2006/main" uniqueId="urn:microsoft.com/office/officeart/2005/8/layout/vProcess5">
  <dgm:title val=""/>
  <dgm:desc val=""/>
  <dgm:catLst>
    <dgm:cat type="process" pri="14000"/>
  </dgm:catLst>
  <dgm:sampData>
    <dgm:dataModel>
      <dgm:ptLst>
        <dgm:pt modelId="0" type="doc"/>
        <dgm:pt modelId="1">
          <dgm:prSet phldr="1"/>
        </dgm:pt>
        <dgm:pt modelId="2">
          <dgm:prSet phldr="1"/>
        </dgm:pt>
        <dgm:pt modelId="3">
          <dgm:prSet phldr="1"/>
        </dgm:pt>
      </dgm:ptLst>
      <dgm:cxnLst>
        <dgm:cxn modelId="5" srcId="0" destId="1" srcOrd="0" destOrd="0"/>
        <dgm:cxn modelId="6" srcId="0" destId="2" srcOrd="1" destOrd="0"/>
        <dgm:cxn modelId="7" srcId="0" destId="3" srcOrd="2"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6" srcId="0" destId="1" srcOrd="0" destOrd="0"/>
        <dgm:cxn modelId="7" srcId="0" destId="2" srcOrd="1" destOrd="0"/>
        <dgm:cxn modelId="8" srcId="0" destId="3" srcOrd="2" destOrd="0"/>
        <dgm:cxn modelId="9" srcId="0" destId="4" srcOrd="3" destOrd="0"/>
      </dgm:cxnLst>
      <dgm:bg/>
      <dgm:whole/>
    </dgm:dataModel>
  </dgm:clrData>
  <dgm:layoutNode name="outerComposite">
    <dgm:varLst>
      <dgm:chMax val="5"/>
      <dgm:dir/>
      <dgm:resizeHandles val="exact"/>
    </dgm:varLst>
    <dgm:alg type="composite"/>
    <dgm:shape xmlns:r="http://schemas.openxmlformats.org/officeDocument/2006/relationships" r:blip="">
      <dgm:adjLst/>
    </dgm:shape>
    <dgm:presOf/>
    <dgm:choose name="Name0">
      <dgm:if name="Name1" func="var" arg="dir" op="equ" val="norm">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l" for="ch" forName="TwoNodes_1"/>
          <dgm:constr type="w" for="ch" forName="TwoNodes_2" refType="w" fact="0.85"/>
          <dgm:constr type="h" for="ch" forName="TwoNodes_2" refType="h" fact="0.45"/>
          <dgm:constr type="b" for="ch" forName="TwoNodes_2" refType="h"/>
          <dgm:constr type="r" for="ch" forName="TwoNodes_2" refType="w"/>
          <dgm:constr type="w" for="ch" forName="TwoConn_1-2" refType="h" refFor="ch" refForName="TwoNodes_1" fact="0.65"/>
          <dgm:constr type="h" for="ch" forName="TwoConn_1-2" refType="h" refFor="ch" refForName="TwoNodes_1" fact="0.65"/>
          <dgm:constr type="ctrY" for="ch" forName="TwoConn_1-2" refType="h" fact="0.5"/>
          <dgm:constr type="r" for="ch" forName="TwoConn_1-2" refType="r" refFor="ch" refForName="TwoNodes_1"/>
          <dgm:constr type="r" for="ch" forName="TwoNodes_1_text" refType="l" refFor="ch" refForName="TwoConn_1-2"/>
          <dgm:constr type="rOff" for="ch" forName="TwoNodes_1_text" refType="w" refFor="ch" refForName="TwoConn_1-2" fact="-0.5"/>
          <dgm:constr type="t" for="ch" forName="TwoNodes_1_text" refType="t" refFor="ch" refForName="TwoNodes_1"/>
          <dgm:constr type="b" for="ch" forName="TwoNodes_1_text" refType="b" refFor="ch" refForName="TwoNodes_1"/>
          <dgm:constr type="l" for="ch" forName="TwoNodes_1_text" refType="l" refFor="ch" refForName="TwoNodes_1"/>
          <dgm:constr type="r" for="ch" forName="TwoNodes_2_text" refType="l" refFor="ch" refForName="TwoConn_1-2"/>
          <dgm:constr type="t" for="ch" forName="TwoNodes_2_text" refType="t" refFor="ch" refForName="TwoNodes_2"/>
          <dgm:constr type="b" for="ch" forName="TwoNodes_2_text" refType="b" refFor="ch" refForName="TwoNodes_2"/>
          <dgm:constr type="l" for="ch" forName="TwoNodes_2_text" refType="l" refFor="ch" refForName="TwoNodes_2"/>
          <dgm:constr type="w" for="ch" forName="ThreeNodes_1" refType="w" fact="0.85"/>
          <dgm:constr type="h" for="ch" forName="ThreeNodes_1" refType="h" fact="0.3"/>
          <dgm:constr type="t" for="ch" forName="ThreeNodes_1"/>
          <dgm:constr type="l" for="ch" forName="ThreeNodes_1"/>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r" for="ch" forName="ThreeNodes_3" refType="w"/>
          <dgm:constr type="w" for="ch" forName="ThreeConn_1-2" refType="h" refFor="ch" refForName="ThreeNodes_1" fact="0.65"/>
          <dgm:constr type="h" for="ch" forName="ThreeConn_1-2" refType="h" refFor="ch" refForName="ThreeNodes_1" fact="0.65"/>
          <dgm:constr type="ctrY" for="ch" forName="ThreeConn_1-2" refType="h" fact="0.325"/>
          <dgm:constr type="r" for="ch" forName="ThreeConn_1-2" refType="r"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r" for="ch" forName="ThreeConn_2-3" refType="r" refFor="ch" refForName="ThreeNodes_2"/>
          <dgm:constr type="r" for="ch" forName="ThreeNodes_1_text" refType="l" refFor="ch" refForName="ThreeConn_1-2"/>
          <dgm:constr type="rOff" for="ch" forName="ThreeNodes_1_text" refType="w" refFor="ch" refForName="ThreeConn_1-2" fact="-0.57"/>
          <dgm:constr type="t" for="ch" forName="ThreeNodes_1_text" refType="t" refFor="ch" refForName="ThreeNodes_1"/>
          <dgm:constr type="b" for="ch" forName="ThreeNodes_1_text" refType="b" refFor="ch" refForName="ThreeNodes_1"/>
          <dgm:constr type="l" for="ch" forName="ThreeNodes_1_text" refType="l" refFor="ch" refForName="ThreeNodes_1"/>
          <dgm:constr type="r" for="ch" forName="ThreeNodes_2_text" refType="l" refFor="ch" refForName="ThreeConn_1-2"/>
          <dgm:constr type="t" for="ch" forName="ThreeNodes_2_text" refType="t" refFor="ch" refForName="ThreeNodes_2"/>
          <dgm:constr type="b" for="ch" forName="ThreeNodes_2_text" refType="b" refFor="ch" refForName="ThreeNodes_2"/>
          <dgm:constr type="l" for="ch" forName="ThreeNodes_2_text" refType="l" refFor="ch" refForName="ThreeNodes_2"/>
          <dgm:constr type="r" for="ch" forName="ThreeNodes_3_text" refType="l" refFor="ch" refForName="ThreeConn_2-3"/>
          <dgm:constr type="t" for="ch" forName="ThreeNodes_3_text" refType="t" refFor="ch" refForName="ThreeNodes_3"/>
          <dgm:constr type="b" for="ch" forName="ThreeNodes_3_text" refType="b" refFor="ch" refForName="ThreeNodes_3"/>
          <dgm:constr type="l" for="ch" forName="ThreeNodes_3_text" refType="l" refFor="ch" refForName="ThreeNodes_3"/>
          <dgm:constr type="w" for="ch" forName="FourNodes_1" refType="w" fact="0.8"/>
          <dgm:constr type="h" for="ch" forName="FourNodes_1" refType="h" fact="0.22"/>
          <dgm:constr type="t" for="ch" forName="FourNodes_1"/>
          <dgm:constr type="l" for="ch" forName="FourNodes_1"/>
          <dgm:constr type="w" for="ch" forName="FourNodes_2" refType="w" fact="0.8"/>
          <dgm:constr type="h" for="ch" forName="FourNodes_2" refType="h" fact="0.22"/>
          <dgm:constr type="ctrY" for="ch" forName="FourNodes_2" refType="h" fact="0.37"/>
          <dgm:constr type="ctrX" for="ch" forName="FourNodes_2" refType="w" fact="0.467"/>
          <dgm:constr type="w" for="ch" forName="FourNodes_3" refType="w" fact="0.8"/>
          <dgm:constr type="h" for="ch" forName="FourNodes_3" refType="h" fact="0.22"/>
          <dgm:constr type="ctrY" for="ch" forName="FourNodes_3" refType="h" fact="0.63"/>
          <dgm:constr type="ctrX" for="ch" forName="FourNodes_3" refType="w" fact="0.533"/>
          <dgm:constr type="w" for="ch" forName="FourNodes_4" refType="w" fact="0.8"/>
          <dgm:constr type="h" for="ch" forName="FourNodes_4" refType="h" fact="0.22"/>
          <dgm:constr type="b" for="ch" forName="FourNodes_4" refType="h"/>
          <dgm:constr type="r" for="ch" forName="FourNodes_4" refType="w"/>
          <dgm:constr type="w" for="ch" forName="FourConn_1-2" refType="h" refFor="ch" refForName="FourNodes_1" fact="0.65"/>
          <dgm:constr type="h" for="ch" forName="FourConn_1-2" refType="h" refFor="ch" refForName="FourNodes_1" fact="0.65"/>
          <dgm:constr type="ctrY" for="ch" forName="FourConn_1-2" refType="h" fact="0.24"/>
          <dgm:constr type="r" for="ch" forName="FourConn_1-2" refType="r"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r" for="ch" forName="FourConn_2-3" refType="r"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r" for="ch" forName="FourConn_3-4" refType="r" refFor="ch" refForName="FourNodes_3"/>
          <dgm:constr type="r" for="ch" forName="FourNodes_1_text" refType="l" refFor="ch" refForName="FourConn_1-2"/>
          <dgm:constr type="rOff" for="ch" forName="FourNodes_1_text" refType="w" refFor="ch" refForName="FourConn_1-2" fact="-0.7"/>
          <dgm:constr type="t" for="ch" forName="FourNodes_1_text" refType="t" refFor="ch" refForName="FourNodes_1"/>
          <dgm:constr type="b" for="ch" forName="FourNodes_1_text" refType="b" refFor="ch" refForName="FourNodes_1"/>
          <dgm:constr type="l" for="ch" forName="FourNodes_1_text" refType="l" refFor="ch" refForName="FourNodes_1"/>
          <dgm:constr type="r" for="ch" forName="FourNodes_2_text" refType="l" refFor="ch" refForName="FourConn_1-2"/>
          <dgm:constr type="t" for="ch" forName="FourNodes_2_text" refType="t" refFor="ch" refForName="FourNodes_2"/>
          <dgm:constr type="b" for="ch" forName="FourNodes_2_text" refType="b" refFor="ch" refForName="FourNodes_2"/>
          <dgm:constr type="l" for="ch" forName="FourNodes_2_text" refType="l" refFor="ch" refForName="FourNodes_2"/>
          <dgm:constr type="r" for="ch" forName="FourNodes_3_text" refType="l" refFor="ch" refForName="FourConn_2-3"/>
          <dgm:constr type="t" for="ch" forName="FourNodes_3_text" refType="t" refFor="ch" refForName="FourNodes_3"/>
          <dgm:constr type="b" for="ch" forName="FourNodes_3_text" refType="b" refFor="ch" refForName="FourNodes_3"/>
          <dgm:constr type="l" for="ch" forName="FourNodes_3_text" refType="l" refFor="ch" refForName="FourNodes_3"/>
          <dgm:constr type="r" for="ch" forName="FourNodes_4_text" refType="l" refFor="ch" refForName="FourConn_3-4"/>
          <dgm:constr type="t" for="ch" forName="FourNodes_4_text" refType="t" refFor="ch" refForName="FourNodes_4"/>
          <dgm:constr type="b" for="ch" forName="FourNodes_4_text" refType="b" refFor="ch" refForName="FourNodes_4"/>
          <dgm:constr type="l" for="ch" forName="FourNodes_4_text" refType="l" refFor="ch" refForName="FourNodes_4"/>
          <dgm:constr type="w" for="ch" forName="FiveNodes_1" refType="w" fact="0.77"/>
          <dgm:constr type="h" for="ch" forName="FiveNodes_1" refType="h" fact="0.18"/>
          <dgm:constr type="t" for="ch" forName="FiveNodes_1"/>
          <dgm:constr type="l" for="ch" forName="FiveNodes_1"/>
          <dgm:constr type="w" for="ch" forName="FiveNodes_2" refType="w" fact="0.77"/>
          <dgm:constr type="h" for="ch" forName="FiveNodes_2" refType="h" fact="0.18"/>
          <dgm:constr type="ctrY" for="ch" forName="FiveNodes_2" refType="h" fact="0.295"/>
          <dgm:constr type="ctrX" for="ch" forName="FiveNodes_2" refType="w" fact="0.442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5575"/>
          <dgm:constr type="w" for="ch" forName="FiveNodes_5" refType="w" fact="0.77"/>
          <dgm:constr type="h" for="ch" forName="FiveNodes_5" refType="h" fact="0.18"/>
          <dgm:constr type="b" for="ch" forName="FiveNodes_5" refType="h"/>
          <dgm:constr type="r" for="ch" forName="FiveNodes_5" refType="w"/>
          <dgm:constr type="w" for="ch" forName="FiveConn_1-2" refType="h" refFor="ch" refForName="FiveNodes_1" fact="0.65"/>
          <dgm:constr type="h" for="ch" forName="FiveConn_1-2" refType="h" refFor="ch" refForName="FiveNodes_1" fact="0.65"/>
          <dgm:constr type="ctrY" for="ch" forName="FiveConn_1-2" refType="h" fact="0.19"/>
          <dgm:constr type="r" for="ch" forName="FiveConn_1-2" refType="r"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r" for="ch" forName="FiveConn_2-3" refType="r"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r" for="ch" forName="FiveConn_3-4" refType="r"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r" for="ch" forName="FiveConn_4-5" refType="r" refFor="ch" refForName="FiveNodes_4"/>
          <dgm:constr type="r" for="ch" forName="FiveNodes_1_text" refType="l" refFor="ch" refForName="FiveConn_1-2"/>
          <dgm:constr type="rOff" for="ch" forName="FiveNodes_1_text" refType="w" refFor="ch" refForName="FiveConn_1-2" fact="-0.75"/>
          <dgm:constr type="t" for="ch" forName="FiveNodes_1_text" refType="t" refFor="ch" refForName="FiveNodes_1"/>
          <dgm:constr type="b" for="ch" forName="FiveNodes_1_text" refType="b" refFor="ch" refForName="FiveNodes_1"/>
          <dgm:constr type="l" for="ch" forName="FiveNodes_1_text" refType="l" refFor="ch" refForName="FiveNodes_1"/>
          <dgm:constr type="r" for="ch" forName="FiveNodes_2_text" refType="l" refFor="ch" refForName="FiveConn_1-2"/>
          <dgm:constr type="t" for="ch" forName="FiveNodes_2_text" refType="t" refFor="ch" refForName="FiveNodes_2"/>
          <dgm:constr type="b" for="ch" forName="FiveNodes_2_text" refType="b" refFor="ch" refForName="FiveNodes_2"/>
          <dgm:constr type="l" for="ch" forName="FiveNodes_2_text" refType="l" refFor="ch" refForName="FiveNodes_2"/>
          <dgm:constr type="r" for="ch" forName="FiveNodes_3_text" refType="l" refFor="ch" refForName="FiveConn_2-3"/>
          <dgm:constr type="t" for="ch" forName="FiveNodes_3_text" refType="t" refFor="ch" refForName="FiveNodes_3"/>
          <dgm:constr type="b" for="ch" forName="FiveNodes_3_text" refType="b" refFor="ch" refForName="FiveNodes_3"/>
          <dgm:constr type="l" for="ch" forName="FiveNodes_3_text" refType="l" refFor="ch" refForName="FiveNodes_3"/>
          <dgm:constr type="r" for="ch" forName="FiveNodes_4_text" refType="l" refFor="ch" refForName="FiveConn_3-4"/>
          <dgm:constr type="t" for="ch" forName="FiveNodes_4_text" refType="t" refFor="ch" refForName="FiveNodes_4"/>
          <dgm:constr type="b" for="ch" forName="FiveNodes_4_text" refType="b" refFor="ch" refForName="FiveNodes_4"/>
          <dgm:constr type="l" for="ch" forName="FiveNodes_4_text" refType="l" refFor="ch" refForName="FiveNodes_4"/>
          <dgm:constr type="r" for="ch" forName="FiveNodes_5_text" refType="l" refFor="ch" refForName="FiveConn_4-5"/>
          <dgm:constr type="t" for="ch" forName="FiveNodes_5_text" refType="t" refFor="ch" refForName="FiveNodes_5"/>
          <dgm:constr type="b" for="ch" forName="FiveNodes_5_text" refType="b" refFor="ch" refForName="FiveNodes_5"/>
          <dgm:constr type="l" for="ch" forName="FiveNodes_5_text" refType="l" refFor="ch" refForName="FiveNodes_5"/>
        </dgm:constrLst>
      </dgm:if>
      <dgm:else name="Name2">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r" for="ch" forName="TwoNodes_1" refType="w"/>
          <dgm:constr type="w" for="ch" forName="TwoNodes_2" refType="w" fact="0.85"/>
          <dgm:constr type="h" for="ch" forName="TwoNodes_2" refType="h" fact="0.45"/>
          <dgm:constr type="b" for="ch" forName="TwoNodes_2" refType="h"/>
          <dgm:constr type="l" for="ch" forName="TwoNodes_2"/>
          <dgm:constr type="w" for="ch" forName="TwoConn_1-2" refType="h" refFor="ch" refForName="TwoNodes_1" fact="0.65"/>
          <dgm:constr type="h" for="ch" forName="TwoConn_1-2" refType="h" refFor="ch" refForName="TwoNodes_1" fact="0.65"/>
          <dgm:constr type="ctrY" for="ch" forName="TwoConn_1-2" refType="h" fact="0.5"/>
          <dgm:constr type="l" for="ch" forName="TwoConn_1-2" refType="l" refFor="ch" refForName="TwoNodes_1"/>
          <dgm:constr type="l" for="ch" forName="TwoNodes_1_text" refType="r" refFor="ch" refForName="TwoConn_1-2"/>
          <dgm:constr type="lOff" for="ch" forName="TwoNodes_1_text" refType="w" refFor="ch" refForName="TwoConn_1-2" fact="0.5"/>
          <dgm:constr type="t" for="ch" forName="TwoNodes_1_text" refType="t" refFor="ch" refForName="TwoNodes_1"/>
          <dgm:constr type="b" for="ch" forName="TwoNodes_1_text" refType="b" refFor="ch" refForName="TwoNodes_1"/>
          <dgm:constr type="r" for="ch" forName="TwoNodes_1_text" refType="r" refFor="ch" refForName="TwoNodes_1"/>
          <dgm:constr type="l" for="ch" forName="TwoNodes_2_text" refType="r" refFor="ch" refForName="TwoConn_1-2"/>
          <dgm:constr type="t" for="ch" forName="TwoNodes_2_text" refType="t" refFor="ch" refForName="TwoNodes_2"/>
          <dgm:constr type="b" for="ch" forName="TwoNodes_2_text" refType="b" refFor="ch" refForName="TwoNodes_2"/>
          <dgm:constr type="r" for="ch" forName="TwoNodes_2_text" refType="r" refFor="ch" refForName="TwoNodes_2"/>
          <dgm:constr type="w" for="ch" forName="ThreeNodes_1" refType="w" fact="0.85"/>
          <dgm:constr type="h" for="ch" forName="ThreeNodes_1" refType="h" fact="0.3"/>
          <dgm:constr type="t" for="ch" forName="ThreeNodes_1"/>
          <dgm:constr type="r" for="ch" forName="ThreeNodes_1" refType="w"/>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l" for="ch" forName="ThreeNodes_3"/>
          <dgm:constr type="w" for="ch" forName="ThreeConn_1-2" refType="h" refFor="ch" refForName="ThreeNodes_1" fact="0.65"/>
          <dgm:constr type="h" for="ch" forName="ThreeConn_1-2" refType="h" refFor="ch" refForName="ThreeNodes_1" fact="0.65"/>
          <dgm:constr type="ctrY" for="ch" forName="ThreeConn_1-2" refType="h" fact="0.325"/>
          <dgm:constr type="l" for="ch" forName="ThreeConn_1-2" refType="l"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l" for="ch" forName="ThreeConn_2-3" refType="l" refFor="ch" refForName="ThreeNodes_2"/>
          <dgm:constr type="l" for="ch" forName="ThreeNodes_1_text" refType="r" refFor="ch" refForName="ThreeConn_1-2"/>
          <dgm:constr type="lOff" for="ch" forName="ThreeNodes_1_text" refType="w" refFor="ch" refForName="ThreeConn_1-2" fact="0.55"/>
          <dgm:constr type="t" for="ch" forName="ThreeNodes_1_text" refType="t" refFor="ch" refForName="ThreeNodes_1"/>
          <dgm:constr type="b" for="ch" forName="ThreeNodes_1_text" refType="b" refFor="ch" refForName="ThreeNodes_1"/>
          <dgm:constr type="r" for="ch" forName="ThreeNodes_1_text" refType="r" refFor="ch" refForName="ThreeNodes_1"/>
          <dgm:constr type="l" for="ch" forName="ThreeNodes_2_text" refType="r" refFor="ch" refForName="ThreeConn_1-2"/>
          <dgm:constr type="t" for="ch" forName="ThreeNodes_2_text" refType="t" refFor="ch" refForName="ThreeNodes_2"/>
          <dgm:constr type="b" for="ch" forName="ThreeNodes_2_text" refType="b" refFor="ch" refForName="ThreeNodes_2"/>
          <dgm:constr type="r" for="ch" forName="ThreeNodes_2_text" refType="r" refFor="ch" refForName="ThreeNodes_2"/>
          <dgm:constr type="l" for="ch" forName="ThreeNodes_3_text" refType="r" refFor="ch" refForName="ThreeConn_2-3"/>
          <dgm:constr type="t" for="ch" forName="ThreeNodes_3_text" refType="t" refFor="ch" refForName="ThreeNodes_3"/>
          <dgm:constr type="b" for="ch" forName="ThreeNodes_3_text" refType="b" refFor="ch" refForName="ThreeNodes_3"/>
          <dgm:constr type="r" for="ch" forName="ThreeNodes_3_text" refType="r" refFor="ch" refForName="ThreeNodes_3"/>
          <dgm:constr type="w" for="ch" forName="FourNodes_1" refType="w" fact="0.8"/>
          <dgm:constr type="h" for="ch" forName="FourNodes_1" refType="h" fact="0.22"/>
          <dgm:constr type="t" for="ch" forName="FourNodes_1"/>
          <dgm:constr type="r" for="ch" forName="FourNodes_1" refType="w"/>
          <dgm:constr type="w" for="ch" forName="FourNodes_2" refType="w" fact="0.8"/>
          <dgm:constr type="h" for="ch" forName="FourNodes_2" refType="h" fact="0.22"/>
          <dgm:constr type="ctrY" for="ch" forName="FourNodes_2" refType="h" fact="0.37"/>
          <dgm:constr type="ctrX" for="ch" forName="FourNodes_2" refType="w" fact="0.533"/>
          <dgm:constr type="w" for="ch" forName="FourNodes_3" refType="w" fact="0.8"/>
          <dgm:constr type="h" for="ch" forName="FourNodes_3" refType="h" fact="0.22"/>
          <dgm:constr type="ctrY" for="ch" forName="FourNodes_3" refType="h" fact="0.63"/>
          <dgm:constr type="ctrX" for="ch" forName="FourNodes_3" refType="w" fact="0.467"/>
          <dgm:constr type="w" for="ch" forName="FourNodes_4" refType="w" fact="0.8"/>
          <dgm:constr type="h" for="ch" forName="FourNodes_4" refType="h" fact="0.22"/>
          <dgm:constr type="b" for="ch" forName="FourNodes_4" refType="h"/>
          <dgm:constr type="l" for="ch" forName="FourNodes_4"/>
          <dgm:constr type="w" for="ch" forName="FourConn_1-2" refType="h" refFor="ch" refForName="FourNodes_1" fact="0.65"/>
          <dgm:constr type="h" for="ch" forName="FourConn_1-2" refType="h" refFor="ch" refForName="FourNodes_1" fact="0.65"/>
          <dgm:constr type="ctrY" for="ch" forName="FourConn_1-2" refType="h" fact="0.24"/>
          <dgm:constr type="l" for="ch" forName="FourConn_1-2" refType="l"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l" for="ch" forName="FourConn_2-3" refType="l"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l" for="ch" forName="FourConn_3-4" refType="l" refFor="ch" refForName="FourNodes_3"/>
          <dgm:constr type="l" for="ch" forName="FourNodes_1_text" refType="r" refFor="ch" refForName="FourConn_1-2"/>
          <dgm:constr type="lOff" for="ch" forName="FourNodes_1_text" refType="w" refFor="ch" refForName="FourConn_1-2" fact="0.69"/>
          <dgm:constr type="t" for="ch" forName="FourNodes_1_text" refType="t" refFor="ch" refForName="FourNodes_1"/>
          <dgm:constr type="b" for="ch" forName="FourNodes_1_text" refType="b" refFor="ch" refForName="FourNodes_1"/>
          <dgm:constr type="r" for="ch" forName="FourNodes_1_text" refType="r" refFor="ch" refForName="FourNodes_1"/>
          <dgm:constr type="l" for="ch" forName="FourNodes_2_text" refType="r" refFor="ch" refForName="FourConn_1-2"/>
          <dgm:constr type="t" for="ch" forName="FourNodes_2_text" refType="t" refFor="ch" refForName="FourNodes_2"/>
          <dgm:constr type="b" for="ch" forName="FourNodes_2_text" refType="b" refFor="ch" refForName="FourNodes_2"/>
          <dgm:constr type="r" for="ch" forName="FourNodes_2_text" refType="r" refFor="ch" refForName="FourNodes_2"/>
          <dgm:constr type="l" for="ch" forName="FourNodes_3_text" refType="r" refFor="ch" refForName="FourConn_2-3"/>
          <dgm:constr type="t" for="ch" forName="FourNodes_3_text" refType="t" refFor="ch" refForName="FourNodes_3"/>
          <dgm:constr type="b" for="ch" forName="FourNodes_3_text" refType="b" refFor="ch" refForName="FourNodes_3"/>
          <dgm:constr type="r" for="ch" forName="FourNodes_3_text" refType="r" refFor="ch" refForName="FourNodes_3"/>
          <dgm:constr type="l" for="ch" forName="FourNodes_4_text" refType="r" refFor="ch" refForName="FourConn_3-4"/>
          <dgm:constr type="t" for="ch" forName="FourNodes_4_text" refType="t" refFor="ch" refForName="FourNodes_4"/>
          <dgm:constr type="b" for="ch" forName="FourNodes_4_text" refType="b" refFor="ch" refForName="FourNodes_4"/>
          <dgm:constr type="r" for="ch" forName="FourNodes_4_text" refType="r" refFor="ch" refForName="FourNodes_4"/>
          <dgm:constr type="w" for="ch" forName="FiveNodes_1" refType="w" fact="0.77"/>
          <dgm:constr type="h" for="ch" forName="FiveNodes_1" refType="h" fact="0.18"/>
          <dgm:constr type="t" for="ch" forName="FiveNodes_1"/>
          <dgm:constr type="r" for="ch" forName="FiveNodes_1" refType="w"/>
          <dgm:constr type="w" for="ch" forName="FiveNodes_2" refType="w" fact="0.77"/>
          <dgm:constr type="h" for="ch" forName="FiveNodes_2" refType="h" fact="0.18"/>
          <dgm:constr type="ctrY" for="ch" forName="FiveNodes_2" refType="h" fact="0.295"/>
          <dgm:constr type="ctrX" for="ch" forName="FiveNodes_2" refType="w" fact="0.557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4425"/>
          <dgm:constr type="w" for="ch" forName="FiveNodes_5" refType="w" fact="0.77"/>
          <dgm:constr type="h" for="ch" forName="FiveNodes_5" refType="h" fact="0.18"/>
          <dgm:constr type="b" for="ch" forName="FiveNodes_5" refType="h"/>
          <dgm:constr type="l" for="ch" forName="FiveNodes_5"/>
          <dgm:constr type="w" for="ch" forName="FiveConn_1-2" refType="h" refFor="ch" refForName="FiveNodes_1" fact="0.65"/>
          <dgm:constr type="h" for="ch" forName="FiveConn_1-2" refType="h" refFor="ch" refForName="FiveNodes_1" fact="0.65"/>
          <dgm:constr type="ctrY" for="ch" forName="FiveConn_1-2" refType="h" fact="0.19"/>
          <dgm:constr type="l" for="ch" forName="FiveConn_1-2" refType="l"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l" for="ch" forName="FiveConn_2-3" refType="l"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l" for="ch" forName="FiveConn_3-4" refType="l"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l" for="ch" forName="FiveConn_4-5" refType="l" refFor="ch" refForName="FiveNodes_4"/>
          <dgm:constr type="l" for="ch" forName="FiveNodes_1_text" refType="r" refFor="ch" refForName="FiveConn_1-2"/>
          <dgm:constr type="lOff" for="ch" forName="FiveNodes_1_text" refType="w" refFor="ch" refForName="FiveConn_1-2" fact="0.73"/>
          <dgm:constr type="t" for="ch" forName="FiveNodes_1_text" refType="t" refFor="ch" refForName="FiveNodes_1"/>
          <dgm:constr type="b" for="ch" forName="FiveNodes_1_text" refType="b" refFor="ch" refForName="FiveNodes_1"/>
          <dgm:constr type="r" for="ch" forName="FiveNodes_1_text" refType="r" refFor="ch" refForName="FiveNodes_1"/>
          <dgm:constr type="l" for="ch" forName="FiveNodes_2_text" refType="r" refFor="ch" refForName="FiveConn_1-2"/>
          <dgm:constr type="t" for="ch" forName="FiveNodes_2_text" refType="t" refFor="ch" refForName="FiveNodes_2"/>
          <dgm:constr type="b" for="ch" forName="FiveNodes_2_text" refType="b" refFor="ch" refForName="FiveNodes_2"/>
          <dgm:constr type="r" for="ch" forName="FiveNodes_2_text" refType="r" refFor="ch" refForName="FiveNodes_2"/>
          <dgm:constr type="l" for="ch" forName="FiveNodes_3_text" refType="r" refFor="ch" refForName="FiveConn_2-3"/>
          <dgm:constr type="t" for="ch" forName="FiveNodes_3_text" refType="t" refFor="ch" refForName="FiveNodes_3"/>
          <dgm:constr type="b" for="ch" forName="FiveNodes_3_text" refType="b" refFor="ch" refForName="FiveNodes_3"/>
          <dgm:constr type="r" for="ch" forName="FiveNodes_3_text" refType="r" refFor="ch" refForName="FiveNodes_3"/>
          <dgm:constr type="l" for="ch" forName="FiveNodes_4_text" refType="r" refFor="ch" refForName="FiveConn_3-4"/>
          <dgm:constr type="t" for="ch" forName="FiveNodes_4_text" refType="t" refFor="ch" refForName="FiveNodes_4"/>
          <dgm:constr type="b" for="ch" forName="FiveNodes_4_text" refType="b" refFor="ch" refForName="FiveNodes_4"/>
          <dgm:constr type="r" for="ch" forName="FiveNodes_4_text" refType="r" refFor="ch" refForName="FiveNodes_4"/>
          <dgm:constr type="l" for="ch" forName="FiveNodes_5_text" refType="r" refFor="ch" refForName="FiveConn_4-5"/>
          <dgm:constr type="t" for="ch" forName="FiveNodes_5_text" refType="t" refFor="ch" refForName="FiveNodes_5"/>
          <dgm:constr type="b" for="ch" forName="FiveNodes_5_text" refType="b" refFor="ch" refForName="FiveNodes_5"/>
          <dgm:constr type="r" for="ch" forName="FiveNodes_5_text" refType="r" refFor="ch" refForName="FiveNodes_5"/>
        </dgm:constrLst>
      </dgm:else>
    </dgm:choose>
    <dgm:ruleLst/>
    <dgm:layoutNode name="dummyMaxCanvas">
      <dgm:varLst/>
      <dgm:alg type="sp"/>
      <dgm:shape xmlns:r="http://schemas.openxmlformats.org/officeDocument/2006/relationships" r:blip="">
        <dgm:adjLst/>
      </dgm:shape>
      <dgm:presOf/>
      <dgm:constrLst/>
      <dgm:ruleLst/>
    </dgm:layoutNode>
    <dgm:choose name="Name3">
      <dgm:if name="Name4" axis="ch" ptType="node" func="cnt" op="equ" val="1">
        <dgm:layoutNode name="OneNode_1">
          <dgm:varLst>
            <dgm:bulletEnabled val="1"/>
          </dgm:varLst>
          <dgm:alg type="tx"/>
          <dgm:shape xmlns:r="http://schemas.openxmlformats.org/officeDocument/2006/relationships" type="roundRect" r:blip="">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
        <dgm:choose name="Name6">
          <dgm:if name="Name7" axis="ch" ptType="node" func="cnt" op="equ" val="2">
            <dgm:layoutNode name="Two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wo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wo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wo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wo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
            <dgm:choose name="Name9">
              <dgm:if name="Name10" axis="ch" ptType="node" func="cnt" op="equ" val="3">
                <dgm:layoutNode name="Thre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hre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hre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Thre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1">
                <dgm:choose name="Name12">
                  <dgm:if name="Name13" axis="ch" ptType="node" func="cnt" op="equ" val="4">
                    <dgm:layoutNode name="Four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our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our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our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our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4">
                    <dgm:choose name="Name15">
                      <dgm:if name="Name16" axis="ch" ptType="node" func="cnt" op="gte" val="5">
                        <dgm:layoutNode name="Fiv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iv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iv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ive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iveNodes_5">
                          <dgm:varLst>
                            <dgm:bulletEnabled val="1"/>
                          </dgm:varLst>
                          <dgm:alg type="sp"/>
                          <dgm:shape xmlns:r="http://schemas.openxmlformats.org/officeDocument/2006/relationships" type="roundRect" r:blip="">
                            <dgm:adjLst>
                              <dgm:adj idx="1" val="0.1"/>
                            </dgm:adjLst>
                          </dgm:shape>
                          <dgm:presOf axis="ch desOrSelf" ptType="node node" st="5 1" cnt="1 0"/>
                          <dgm:constrLst/>
                          <dgm:ruleLst/>
                        </dgm:layoutNode>
                        <dgm:layoutNode name="Fiv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4-5" styleLbl="fgAccFollowNode1">
                          <dgm:varLst>
                            <dgm:bulletEnabled val="1"/>
                          </dgm:varLst>
                          <dgm:alg type="tx"/>
                          <dgm:shape xmlns:r="http://schemas.openxmlformats.org/officeDocument/2006/relationships" type="downArrow" r:blip="">
                            <dgm:adjLst>
                              <dgm:adj idx="1" val="0.55"/>
                              <dgm:adj idx="2" val="0.45"/>
                            </dgm:adjLst>
                          </dgm:shape>
                          <dgm:presOf axis="ch" ptType="sibTrans" st="4"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5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5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7"/>
                    </dgm:choose>
                  </dgm:else>
                </dgm:choose>
              </dgm:else>
            </dgm:choose>
          </dgm:else>
        </dgm:choose>
      </dgm:else>
    </dgm:choose>
  </dgm:layoutNode>
</dgm:layoutDef>
</file>

<file path=ppt/diagrams/layout11.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12.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13.xml><?xml version="1.0" encoding="utf-8"?>
<dgm:layoutDef xmlns:dgm="http://schemas.openxmlformats.org/drawingml/2006/diagram" xmlns:a="http://schemas.openxmlformats.org/drawingml/2006/main" uniqueId="urn:microsoft.com/office/officeart/2009/layout/ReverseList">
  <dgm:title val=""/>
  <dgm:desc val=""/>
  <dgm:catLst>
    <dgm:cat type="relationship" pri="3800"/>
  </dgm:catLst>
  <dgm:samp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ampData>
  <dgm:style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tyleData>
  <dgm:clr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clrData>
  <dgm:layoutNode name="Name0">
    <dgm:varLst>
      <dgm:chMax val="2"/>
      <dgm:chPref val="2"/>
      <dgm:animLvl val="lvl"/>
    </dgm:varLst>
    <dgm:choose name="Name1">
      <dgm:if name="Name2" axis="ch" ptType="node" func="cnt" op="lte" val="1">
        <dgm:alg type="composite">
          <dgm:param type="ar" val="0.9993"/>
        </dgm:alg>
      </dgm:if>
      <dgm:else name="Name3">
        <dgm:alg type="composite">
          <dgm:param type="ar" val="0.8036"/>
        </dgm:alg>
      </dgm:else>
    </dgm:choose>
    <dgm:shape xmlns:r="http://schemas.openxmlformats.org/officeDocument/2006/relationships" r:blip="">
      <dgm:adjLst/>
    </dgm:shape>
    <dgm:choose name="Name4">
      <dgm:if name="Name5" axis="ch" ptType="node" func="cnt" op="lte" val="1">
        <dgm:constrLst>
          <dgm:constr type="primFontSz" for="des" ptType="node" op="equ" val="65"/>
          <dgm:constr type="l" for="ch" forName="LeftNode" refType="w" fact="0"/>
          <dgm:constr type="t" for="ch" forName="LeftNode" refType="h" fact="0.25"/>
          <dgm:constr type="w" for="ch" forName="LeftNode" refType="w" fact="0.5"/>
          <dgm:constr type="h" for="ch" forName="LeftNode" refType="h"/>
          <dgm:constr type="l" for="ch" forName="LeftText" refType="w" fact="0"/>
          <dgm:constr type="t" for="ch" forName="LeftText" refType="h" fact="0.25"/>
          <dgm:constr type="w" for="ch" forName="LeftText" refType="w" fact="0.5"/>
          <dgm:constr type="h" for="ch" forName="LeftText" refType="h"/>
        </dgm:constrLst>
      </dgm:if>
      <dgm:else name="Name6">
        <dgm:constrLst>
          <dgm:constr type="primFontSz" for="des" ptType="node" op="equ" val="65"/>
          <dgm:constr type="l" for="ch" forName="LeftNode" refType="w" fact="0"/>
          <dgm:constr type="t" for="ch" forName="LeftNode" refType="h" fact="0.1786"/>
          <dgm:constr type="w" for="ch" forName="LeftNode" refType="w" fact="0.4889"/>
          <dgm:constr type="h" for="ch" forName="LeftNode" refType="h" fact="0.6429"/>
          <dgm:constr type="l" for="ch" forName="LeftText" refType="w" fact="0"/>
          <dgm:constr type="t" for="ch" forName="LeftText" refType="h" fact="0.1786"/>
          <dgm:constr type="w" for="ch" forName="LeftText" refType="w" fact="0.4889"/>
          <dgm:constr type="h" for="ch" forName="LeftText" refType="h" fact="0.6429"/>
          <dgm:constr type="l" for="ch" forName="RightNode" refType="w" fact="0.5111"/>
          <dgm:constr type="t" for="ch" forName="RightNode" refType="h" fact="0.1786"/>
          <dgm:constr type="w" for="ch" forName="RightNode" refType="w" fact="0.4889"/>
          <dgm:constr type="h" for="ch" forName="RightNode" refType="h" fact="0.6429"/>
          <dgm:constr type="l" for="ch" forName="RightText" refType="w" fact="0.5111"/>
          <dgm:constr type="t" for="ch" forName="RightText" refType="h" fact="0.1786"/>
          <dgm:constr type="w" for="ch" forName="RightText" refType="w" fact="0.4889"/>
          <dgm:constr type="h" for="ch" forName="RightText" refType="h" fact="0.6429"/>
          <dgm:constr type="l" for="ch" forName="TopArrow" refType="w" fact="0.2444"/>
          <dgm:constr type="t" for="ch" forName="TopArrow" refType="h" fact="0"/>
          <dgm:constr type="w" for="ch" forName="TopArrow" refType="w" fact="0.5111"/>
          <dgm:constr type="h" for="ch" forName="TopArrow" refType="h" fact="0.4107"/>
          <dgm:constr type="l" for="ch" forName="BottomArrow" refType="w" fact="0.2444"/>
          <dgm:constr type="t" for="ch" forName="BottomArrow" refType="h" fact="0.5893"/>
          <dgm:constr type="w" for="ch" forName="BottomArrow" refType="w" fact="0.5111"/>
          <dgm:constr type="h" for="ch" forName="BottomArrow" refType="h" fact="0.4107"/>
        </dgm:constrLst>
      </dgm:else>
    </dgm:choose>
    <dgm:choose name="Name7">
      <dgm:if name="Name8" axis="ch" ptType="node" func="cnt" op="gte" val="1">
        <dgm:layoutNode name="LeftText" styleLbl="revTx" moveWith="LeftNode">
          <dgm:varLst>
            <dgm:bulletEnabled val="1"/>
          </dgm:varLst>
          <dgm:alg type="tx">
            <dgm:param type="txAnchorVert" val="t"/>
            <dgm:param type="parTxLTRAlign" val="l"/>
          </dgm:alg>
          <dgm:choose name="Name9">
            <dgm:if name="Name10" axis="ch" ptType="node" func="cnt" op="lte" val="1">
              <dgm:shape xmlns:r="http://schemas.openxmlformats.org/officeDocument/2006/relationships" type="roundRect" r:blip="" hideGeom="1">
                <dgm:adjLst>
                  <dgm:adj idx="1" val="0.1667"/>
                  <dgm:adj idx="2" val="0"/>
                </dgm:adjLst>
              </dgm:shape>
              <dgm:presOf axis="ch desOrSelf" ptType="node node" st="1 1" cnt="1 0"/>
              <dgm:constrLst>
                <dgm:constr type="lMarg" refType="primFontSz" fact="0.3"/>
                <dgm:constr type="rMarg" refType="primFontSz" fact="0.3"/>
                <dgm:constr type="tMarg" refType="primFontSz" fact="0.5"/>
                <dgm:constr type="bMarg" refType="primFontSz" fact="0.5"/>
              </dgm:constrLst>
            </dgm:if>
            <dgm:else name="Name11">
              <dgm:shape xmlns:r="http://schemas.openxmlformats.org/officeDocument/2006/relationships" rot="270" type="round2SameRect" r:blip="" hideGeom="1">
                <dgm:adjLst>
                  <dgm:adj idx="1" val="0.1667"/>
                  <dgm:adj idx="2" val="0"/>
                </dgm:adjLst>
              </dgm:shape>
              <dgm:presOf axis="ch desOrSelf" ptType="node node" st="1 1" cnt="1 0"/>
              <dgm:constrLst>
                <dgm:constr type="lMarg" refType="primFontSz" fact="0.3"/>
                <dgm:constr type="rMarg" refType="primFontSz" fact="0.45"/>
                <dgm:constr type="tMarg" refType="primFontSz" fact="0.5"/>
                <dgm:constr type="bMarg" refType="primFontSz" fact="0.5"/>
              </dgm:constrLst>
            </dgm:else>
          </dgm:choose>
          <dgm:ruleLst>
            <dgm:rule type="primFontSz" val="5" fact="NaN" max="NaN"/>
          </dgm:ruleLst>
        </dgm:layoutNode>
        <dgm:layoutNode name="LeftNode" styleLbl="bgImgPlace1">
          <dgm:varLst>
            <dgm:chMax val="2"/>
            <dgm:chPref val="2"/>
          </dgm:varLst>
          <dgm:alg type="sp"/>
          <dgm:choose name="Name12">
            <dgm:if name="Name13" axis="ch" ptType="node" func="cnt" op="lte" val="1">
              <dgm:shape xmlns:r="http://schemas.openxmlformats.org/officeDocument/2006/relationships" type="roundRect" r:blip="">
                <dgm:adjLst>
                  <dgm:adj idx="1" val="0.1667"/>
                  <dgm:adj idx="2" val="0"/>
                </dgm:adjLst>
              </dgm:shape>
            </dgm:if>
            <dgm:else name="Name14">
              <dgm:shape xmlns:r="http://schemas.openxmlformats.org/officeDocument/2006/relationships" rot="270" type="round2SameRect" r:blip="">
                <dgm:adjLst>
                  <dgm:adj idx="1" val="0.1667"/>
                  <dgm:adj idx="2" val="0"/>
                </dgm:adjLst>
              </dgm:shape>
            </dgm:else>
          </dgm:choose>
          <dgm:presOf axis="ch desOrSelf" ptType="node node" st="1 1" cnt="1 0"/>
        </dgm:layoutNode>
        <dgm:choose name="Name15">
          <dgm:if name="Name16" axis="ch" ptType="node" func="cnt" op="gte" val="2">
            <dgm:layoutNode name="RightText" styleLbl="revTx" moveWith="RightNode">
              <dgm:varLst>
                <dgm:bulletEnabled val="1"/>
              </dgm:varLst>
              <dgm:alg type="tx">
                <dgm:param type="txAnchorVert" val="t"/>
                <dgm:param type="parTxLTRAlign" val="l"/>
              </dgm:alg>
              <dgm:shape xmlns:r="http://schemas.openxmlformats.org/officeDocument/2006/relationships" rot="90" type="round2SameRect" r:blip="" hideGeom="1">
                <dgm:adjLst>
                  <dgm:adj idx="1" val="0.1667"/>
                  <dgm:adj idx="2" val="0"/>
                </dgm:adjLst>
              </dgm:shape>
              <dgm:presOf axis="ch desOrSelf" ptType="node node" st="2 1" cnt="1 0"/>
              <dgm:constrLst>
                <dgm:constr type="lMarg" refType="primFontSz" fact="0.45"/>
                <dgm:constr type="rMarg" refType="primFontSz" fact="0.3"/>
                <dgm:constr type="tMarg" refType="primFontSz" fact="0.5"/>
                <dgm:constr type="bMarg" refType="primFontSz" fact="0.5"/>
              </dgm:constrLst>
              <dgm:ruleLst>
                <dgm:rule type="primFontSz" val="5" fact="NaN" max="NaN"/>
              </dgm:ruleLst>
            </dgm:layoutNode>
            <dgm:layoutNode name="RightNode" styleLbl="bgImgPlace1">
              <dgm:varLst>
                <dgm:chMax val="0"/>
                <dgm:chPref val="0"/>
              </dgm:varLst>
              <dgm:alg type="sp"/>
              <dgm:shape xmlns:r="http://schemas.openxmlformats.org/officeDocument/2006/relationships" rot="90" type="round2SameRect" r:blip="">
                <dgm:adjLst>
                  <dgm:adj idx="1" val="0.1667"/>
                  <dgm:adj idx="2" val="0"/>
                </dgm:adjLst>
              </dgm:shape>
              <dgm:presOf axis="ch desOrSelf" ptType="node node" st="2 1" cnt="1 0"/>
            </dgm:layoutNode>
            <dgm:layoutNode name="TopArrow">
              <dgm:alg type="sp"/>
              <dgm:shape xmlns:r="http://schemas.openxmlformats.org/officeDocument/2006/relationships" type="circularArrow" r:blip="">
                <dgm:adjLst>
                  <dgm:adj idx="1" val="0.125"/>
                  <dgm:adj idx="2" val="19.0387"/>
                  <dgm:adj idx="3" val="-19.0387"/>
                  <dgm:adj idx="4" val="180"/>
                  <dgm:adj idx="5" val="0.125"/>
                </dgm:adjLst>
              </dgm:shape>
              <dgm:presOf/>
            </dgm:layoutNode>
            <dgm:layoutNode name="BottomArrow">
              <dgm:alg type="sp"/>
              <dgm:shape xmlns:r="http://schemas.openxmlformats.org/officeDocument/2006/relationships" rot="180" type="circularArrow" r:blip="">
                <dgm:adjLst>
                  <dgm:adj idx="1" val="0.125"/>
                  <dgm:adj idx="2" val="19.0387"/>
                  <dgm:adj idx="3" val="-19.0387"/>
                  <dgm:adj idx="4" val="180"/>
                  <dgm:adj idx="5" val="0.125"/>
                </dgm:adjLst>
              </dgm:shape>
              <dgm:presOf/>
            </dgm:layoutNode>
          </dgm:if>
          <dgm:else name="Name17"/>
        </dgm:choose>
      </dgm:if>
      <dgm:else name="Name18"/>
    </dgm:choose>
  </dgm:layoutNode>
</dgm:layoutDef>
</file>

<file path=ppt/diagrams/layout14.xml><?xml version="1.0" encoding="utf-8"?>
<dgm:layoutDef xmlns:dgm="http://schemas.openxmlformats.org/drawingml/2006/diagram" xmlns:a="http://schemas.openxmlformats.org/drawingml/2006/main" uniqueId="urn:microsoft.com/office/officeart/2009/layout/ReverseList">
  <dgm:title val=""/>
  <dgm:desc val=""/>
  <dgm:catLst>
    <dgm:cat type="relationship" pri="3800"/>
  </dgm:catLst>
  <dgm:samp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ampData>
  <dgm:style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tyleData>
  <dgm:clr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clrData>
  <dgm:layoutNode name="Name0">
    <dgm:varLst>
      <dgm:chMax val="2"/>
      <dgm:chPref val="2"/>
      <dgm:animLvl val="lvl"/>
    </dgm:varLst>
    <dgm:choose name="Name1">
      <dgm:if name="Name2" axis="ch" ptType="node" func="cnt" op="lte" val="1">
        <dgm:alg type="composite">
          <dgm:param type="ar" val="0.9993"/>
        </dgm:alg>
      </dgm:if>
      <dgm:else name="Name3">
        <dgm:alg type="composite">
          <dgm:param type="ar" val="0.8036"/>
        </dgm:alg>
      </dgm:else>
    </dgm:choose>
    <dgm:shape xmlns:r="http://schemas.openxmlformats.org/officeDocument/2006/relationships" r:blip="">
      <dgm:adjLst/>
    </dgm:shape>
    <dgm:choose name="Name4">
      <dgm:if name="Name5" axis="ch" ptType="node" func="cnt" op="lte" val="1">
        <dgm:constrLst>
          <dgm:constr type="primFontSz" for="des" ptType="node" op="equ" val="65"/>
          <dgm:constr type="l" for="ch" forName="LeftNode" refType="w" fact="0"/>
          <dgm:constr type="t" for="ch" forName="LeftNode" refType="h" fact="0.25"/>
          <dgm:constr type="w" for="ch" forName="LeftNode" refType="w" fact="0.5"/>
          <dgm:constr type="h" for="ch" forName="LeftNode" refType="h"/>
          <dgm:constr type="l" for="ch" forName="LeftText" refType="w" fact="0"/>
          <dgm:constr type="t" for="ch" forName="LeftText" refType="h" fact="0.25"/>
          <dgm:constr type="w" for="ch" forName="LeftText" refType="w" fact="0.5"/>
          <dgm:constr type="h" for="ch" forName="LeftText" refType="h"/>
        </dgm:constrLst>
      </dgm:if>
      <dgm:else name="Name6">
        <dgm:constrLst>
          <dgm:constr type="primFontSz" for="des" ptType="node" op="equ" val="65"/>
          <dgm:constr type="l" for="ch" forName="LeftNode" refType="w" fact="0"/>
          <dgm:constr type="t" for="ch" forName="LeftNode" refType="h" fact="0.1786"/>
          <dgm:constr type="w" for="ch" forName="LeftNode" refType="w" fact="0.4889"/>
          <dgm:constr type="h" for="ch" forName="LeftNode" refType="h" fact="0.6429"/>
          <dgm:constr type="l" for="ch" forName="LeftText" refType="w" fact="0"/>
          <dgm:constr type="t" for="ch" forName="LeftText" refType="h" fact="0.1786"/>
          <dgm:constr type="w" for="ch" forName="LeftText" refType="w" fact="0.4889"/>
          <dgm:constr type="h" for="ch" forName="LeftText" refType="h" fact="0.6429"/>
          <dgm:constr type="l" for="ch" forName="RightNode" refType="w" fact="0.5111"/>
          <dgm:constr type="t" for="ch" forName="RightNode" refType="h" fact="0.1786"/>
          <dgm:constr type="w" for="ch" forName="RightNode" refType="w" fact="0.4889"/>
          <dgm:constr type="h" for="ch" forName="RightNode" refType="h" fact="0.6429"/>
          <dgm:constr type="l" for="ch" forName="RightText" refType="w" fact="0.5111"/>
          <dgm:constr type="t" for="ch" forName="RightText" refType="h" fact="0.1786"/>
          <dgm:constr type="w" for="ch" forName="RightText" refType="w" fact="0.4889"/>
          <dgm:constr type="h" for="ch" forName="RightText" refType="h" fact="0.6429"/>
          <dgm:constr type="l" for="ch" forName="TopArrow" refType="w" fact="0.2444"/>
          <dgm:constr type="t" for="ch" forName="TopArrow" refType="h" fact="0"/>
          <dgm:constr type="w" for="ch" forName="TopArrow" refType="w" fact="0.5111"/>
          <dgm:constr type="h" for="ch" forName="TopArrow" refType="h" fact="0.4107"/>
          <dgm:constr type="l" for="ch" forName="BottomArrow" refType="w" fact="0.2444"/>
          <dgm:constr type="t" for="ch" forName="BottomArrow" refType="h" fact="0.5893"/>
          <dgm:constr type="w" for="ch" forName="BottomArrow" refType="w" fact="0.5111"/>
          <dgm:constr type="h" for="ch" forName="BottomArrow" refType="h" fact="0.4107"/>
        </dgm:constrLst>
      </dgm:else>
    </dgm:choose>
    <dgm:choose name="Name7">
      <dgm:if name="Name8" axis="ch" ptType="node" func="cnt" op="gte" val="1">
        <dgm:layoutNode name="LeftText" styleLbl="revTx" moveWith="LeftNode">
          <dgm:varLst>
            <dgm:bulletEnabled val="1"/>
          </dgm:varLst>
          <dgm:alg type="tx">
            <dgm:param type="txAnchorVert" val="t"/>
            <dgm:param type="parTxLTRAlign" val="l"/>
          </dgm:alg>
          <dgm:choose name="Name9">
            <dgm:if name="Name10" axis="ch" ptType="node" func="cnt" op="lte" val="1">
              <dgm:shape xmlns:r="http://schemas.openxmlformats.org/officeDocument/2006/relationships" type="roundRect" r:blip="" hideGeom="1">
                <dgm:adjLst>
                  <dgm:adj idx="1" val="0.1667"/>
                  <dgm:adj idx="2" val="0"/>
                </dgm:adjLst>
              </dgm:shape>
              <dgm:presOf axis="ch desOrSelf" ptType="node node" st="1 1" cnt="1 0"/>
              <dgm:constrLst>
                <dgm:constr type="lMarg" refType="primFontSz" fact="0.3"/>
                <dgm:constr type="rMarg" refType="primFontSz" fact="0.3"/>
                <dgm:constr type="tMarg" refType="primFontSz" fact="0.5"/>
                <dgm:constr type="bMarg" refType="primFontSz" fact="0.5"/>
              </dgm:constrLst>
            </dgm:if>
            <dgm:else name="Name11">
              <dgm:shape xmlns:r="http://schemas.openxmlformats.org/officeDocument/2006/relationships" rot="270" type="round2SameRect" r:blip="" hideGeom="1">
                <dgm:adjLst>
                  <dgm:adj idx="1" val="0.1667"/>
                  <dgm:adj idx="2" val="0"/>
                </dgm:adjLst>
              </dgm:shape>
              <dgm:presOf axis="ch desOrSelf" ptType="node node" st="1 1" cnt="1 0"/>
              <dgm:constrLst>
                <dgm:constr type="lMarg" refType="primFontSz" fact="0.3"/>
                <dgm:constr type="rMarg" refType="primFontSz" fact="0.45"/>
                <dgm:constr type="tMarg" refType="primFontSz" fact="0.5"/>
                <dgm:constr type="bMarg" refType="primFontSz" fact="0.5"/>
              </dgm:constrLst>
            </dgm:else>
          </dgm:choose>
          <dgm:ruleLst>
            <dgm:rule type="primFontSz" val="5" fact="NaN" max="NaN"/>
          </dgm:ruleLst>
        </dgm:layoutNode>
        <dgm:layoutNode name="LeftNode" styleLbl="bgImgPlace1">
          <dgm:varLst>
            <dgm:chMax val="2"/>
            <dgm:chPref val="2"/>
          </dgm:varLst>
          <dgm:alg type="sp"/>
          <dgm:choose name="Name12">
            <dgm:if name="Name13" axis="ch" ptType="node" func="cnt" op="lte" val="1">
              <dgm:shape xmlns:r="http://schemas.openxmlformats.org/officeDocument/2006/relationships" type="roundRect" r:blip="">
                <dgm:adjLst>
                  <dgm:adj idx="1" val="0.1667"/>
                  <dgm:adj idx="2" val="0"/>
                </dgm:adjLst>
              </dgm:shape>
            </dgm:if>
            <dgm:else name="Name14">
              <dgm:shape xmlns:r="http://schemas.openxmlformats.org/officeDocument/2006/relationships" rot="270" type="round2SameRect" r:blip="">
                <dgm:adjLst>
                  <dgm:adj idx="1" val="0.1667"/>
                  <dgm:adj idx="2" val="0"/>
                </dgm:adjLst>
              </dgm:shape>
            </dgm:else>
          </dgm:choose>
          <dgm:presOf axis="ch desOrSelf" ptType="node node" st="1 1" cnt="1 0"/>
        </dgm:layoutNode>
        <dgm:choose name="Name15">
          <dgm:if name="Name16" axis="ch" ptType="node" func="cnt" op="gte" val="2">
            <dgm:layoutNode name="RightText" styleLbl="revTx" moveWith="RightNode">
              <dgm:varLst>
                <dgm:bulletEnabled val="1"/>
              </dgm:varLst>
              <dgm:alg type="tx">
                <dgm:param type="txAnchorVert" val="t"/>
                <dgm:param type="parTxLTRAlign" val="l"/>
              </dgm:alg>
              <dgm:shape xmlns:r="http://schemas.openxmlformats.org/officeDocument/2006/relationships" rot="90" type="round2SameRect" r:blip="" hideGeom="1">
                <dgm:adjLst>
                  <dgm:adj idx="1" val="0.1667"/>
                  <dgm:adj idx="2" val="0"/>
                </dgm:adjLst>
              </dgm:shape>
              <dgm:presOf axis="ch desOrSelf" ptType="node node" st="2 1" cnt="1 0"/>
              <dgm:constrLst>
                <dgm:constr type="lMarg" refType="primFontSz" fact="0.45"/>
                <dgm:constr type="rMarg" refType="primFontSz" fact="0.3"/>
                <dgm:constr type="tMarg" refType="primFontSz" fact="0.5"/>
                <dgm:constr type="bMarg" refType="primFontSz" fact="0.5"/>
              </dgm:constrLst>
              <dgm:ruleLst>
                <dgm:rule type="primFontSz" val="5" fact="NaN" max="NaN"/>
              </dgm:ruleLst>
            </dgm:layoutNode>
            <dgm:layoutNode name="RightNode" styleLbl="bgImgPlace1">
              <dgm:varLst>
                <dgm:chMax val="0"/>
                <dgm:chPref val="0"/>
              </dgm:varLst>
              <dgm:alg type="sp"/>
              <dgm:shape xmlns:r="http://schemas.openxmlformats.org/officeDocument/2006/relationships" rot="90" type="round2SameRect" r:blip="">
                <dgm:adjLst>
                  <dgm:adj idx="1" val="0.1667"/>
                  <dgm:adj idx="2" val="0"/>
                </dgm:adjLst>
              </dgm:shape>
              <dgm:presOf axis="ch desOrSelf" ptType="node node" st="2 1" cnt="1 0"/>
            </dgm:layoutNode>
            <dgm:layoutNode name="TopArrow">
              <dgm:alg type="sp"/>
              <dgm:shape xmlns:r="http://schemas.openxmlformats.org/officeDocument/2006/relationships" type="circularArrow" r:blip="">
                <dgm:adjLst>
                  <dgm:adj idx="1" val="0.125"/>
                  <dgm:adj idx="2" val="19.0387"/>
                  <dgm:adj idx="3" val="-19.0387"/>
                  <dgm:adj idx="4" val="180"/>
                  <dgm:adj idx="5" val="0.125"/>
                </dgm:adjLst>
              </dgm:shape>
              <dgm:presOf/>
            </dgm:layoutNode>
            <dgm:layoutNode name="BottomArrow">
              <dgm:alg type="sp"/>
              <dgm:shape xmlns:r="http://schemas.openxmlformats.org/officeDocument/2006/relationships" rot="180" type="circularArrow" r:blip="">
                <dgm:adjLst>
                  <dgm:adj idx="1" val="0.125"/>
                  <dgm:adj idx="2" val="19.0387"/>
                  <dgm:adj idx="3" val="-19.0387"/>
                  <dgm:adj idx="4" val="180"/>
                  <dgm:adj idx="5" val="0.125"/>
                </dgm:adjLst>
              </dgm:shape>
              <dgm:presOf/>
            </dgm:layoutNode>
          </dgm:if>
          <dgm:else name="Name17"/>
        </dgm:choose>
      </dgm:if>
      <dgm:else name="Name18"/>
    </dgm:choose>
  </dgm:layoutNode>
</dgm:layoutDef>
</file>

<file path=ppt/diagrams/layout15.xml><?xml version="1.0" encoding="utf-8"?>
<dgm:layoutDef xmlns:dgm="http://schemas.openxmlformats.org/drawingml/2006/diagram" xmlns:a="http://schemas.openxmlformats.org/drawingml/2006/main" uniqueId="urn:microsoft.com/office/officeart/2009/layout/ReverseList">
  <dgm:title val=""/>
  <dgm:desc val=""/>
  <dgm:catLst>
    <dgm:cat type="relationship" pri="3800"/>
  </dgm:catLst>
  <dgm:samp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ampData>
  <dgm:style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tyleData>
  <dgm:clr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clrData>
  <dgm:layoutNode name="Name0">
    <dgm:varLst>
      <dgm:chMax val="2"/>
      <dgm:chPref val="2"/>
      <dgm:animLvl val="lvl"/>
    </dgm:varLst>
    <dgm:choose name="Name1">
      <dgm:if name="Name2" axis="ch" ptType="node" func="cnt" op="lte" val="1">
        <dgm:alg type="composite">
          <dgm:param type="ar" val="0.9993"/>
        </dgm:alg>
      </dgm:if>
      <dgm:else name="Name3">
        <dgm:alg type="composite">
          <dgm:param type="ar" val="0.8036"/>
        </dgm:alg>
      </dgm:else>
    </dgm:choose>
    <dgm:shape xmlns:r="http://schemas.openxmlformats.org/officeDocument/2006/relationships" r:blip="">
      <dgm:adjLst/>
    </dgm:shape>
    <dgm:choose name="Name4">
      <dgm:if name="Name5" axis="ch" ptType="node" func="cnt" op="lte" val="1">
        <dgm:constrLst>
          <dgm:constr type="primFontSz" for="des" ptType="node" op="equ" val="65"/>
          <dgm:constr type="l" for="ch" forName="LeftNode" refType="w" fact="0"/>
          <dgm:constr type="t" for="ch" forName="LeftNode" refType="h" fact="0.25"/>
          <dgm:constr type="w" for="ch" forName="LeftNode" refType="w" fact="0.5"/>
          <dgm:constr type="h" for="ch" forName="LeftNode" refType="h"/>
          <dgm:constr type="l" for="ch" forName="LeftText" refType="w" fact="0"/>
          <dgm:constr type="t" for="ch" forName="LeftText" refType="h" fact="0.25"/>
          <dgm:constr type="w" for="ch" forName="LeftText" refType="w" fact="0.5"/>
          <dgm:constr type="h" for="ch" forName="LeftText" refType="h"/>
        </dgm:constrLst>
      </dgm:if>
      <dgm:else name="Name6">
        <dgm:constrLst>
          <dgm:constr type="primFontSz" for="des" ptType="node" op="equ" val="65"/>
          <dgm:constr type="l" for="ch" forName="LeftNode" refType="w" fact="0"/>
          <dgm:constr type="t" for="ch" forName="LeftNode" refType="h" fact="0.1786"/>
          <dgm:constr type="w" for="ch" forName="LeftNode" refType="w" fact="0.4889"/>
          <dgm:constr type="h" for="ch" forName="LeftNode" refType="h" fact="0.6429"/>
          <dgm:constr type="l" for="ch" forName="LeftText" refType="w" fact="0"/>
          <dgm:constr type="t" for="ch" forName="LeftText" refType="h" fact="0.1786"/>
          <dgm:constr type="w" for="ch" forName="LeftText" refType="w" fact="0.4889"/>
          <dgm:constr type="h" for="ch" forName="LeftText" refType="h" fact="0.6429"/>
          <dgm:constr type="l" for="ch" forName="RightNode" refType="w" fact="0.5111"/>
          <dgm:constr type="t" for="ch" forName="RightNode" refType="h" fact="0.1786"/>
          <dgm:constr type="w" for="ch" forName="RightNode" refType="w" fact="0.4889"/>
          <dgm:constr type="h" for="ch" forName="RightNode" refType="h" fact="0.6429"/>
          <dgm:constr type="l" for="ch" forName="RightText" refType="w" fact="0.5111"/>
          <dgm:constr type="t" for="ch" forName="RightText" refType="h" fact="0.1786"/>
          <dgm:constr type="w" for="ch" forName="RightText" refType="w" fact="0.4889"/>
          <dgm:constr type="h" for="ch" forName="RightText" refType="h" fact="0.6429"/>
          <dgm:constr type="l" for="ch" forName="TopArrow" refType="w" fact="0.2444"/>
          <dgm:constr type="t" for="ch" forName="TopArrow" refType="h" fact="0"/>
          <dgm:constr type="w" for="ch" forName="TopArrow" refType="w" fact="0.5111"/>
          <dgm:constr type="h" for="ch" forName="TopArrow" refType="h" fact="0.4107"/>
          <dgm:constr type="l" for="ch" forName="BottomArrow" refType="w" fact="0.2444"/>
          <dgm:constr type="t" for="ch" forName="BottomArrow" refType="h" fact="0.5893"/>
          <dgm:constr type="w" for="ch" forName="BottomArrow" refType="w" fact="0.5111"/>
          <dgm:constr type="h" for="ch" forName="BottomArrow" refType="h" fact="0.4107"/>
        </dgm:constrLst>
      </dgm:else>
    </dgm:choose>
    <dgm:choose name="Name7">
      <dgm:if name="Name8" axis="ch" ptType="node" func="cnt" op="gte" val="1">
        <dgm:layoutNode name="LeftText" styleLbl="revTx" moveWith="LeftNode">
          <dgm:varLst>
            <dgm:bulletEnabled val="1"/>
          </dgm:varLst>
          <dgm:alg type="tx">
            <dgm:param type="txAnchorVert" val="t"/>
            <dgm:param type="parTxLTRAlign" val="l"/>
          </dgm:alg>
          <dgm:choose name="Name9">
            <dgm:if name="Name10" axis="ch" ptType="node" func="cnt" op="lte" val="1">
              <dgm:shape xmlns:r="http://schemas.openxmlformats.org/officeDocument/2006/relationships" type="roundRect" r:blip="" hideGeom="1">
                <dgm:adjLst>
                  <dgm:adj idx="1" val="0.1667"/>
                  <dgm:adj idx="2" val="0"/>
                </dgm:adjLst>
              </dgm:shape>
              <dgm:presOf axis="ch desOrSelf" ptType="node node" st="1 1" cnt="1 0"/>
              <dgm:constrLst>
                <dgm:constr type="lMarg" refType="primFontSz" fact="0.3"/>
                <dgm:constr type="rMarg" refType="primFontSz" fact="0.3"/>
                <dgm:constr type="tMarg" refType="primFontSz" fact="0.5"/>
                <dgm:constr type="bMarg" refType="primFontSz" fact="0.5"/>
              </dgm:constrLst>
            </dgm:if>
            <dgm:else name="Name11">
              <dgm:shape xmlns:r="http://schemas.openxmlformats.org/officeDocument/2006/relationships" rot="270" type="round2SameRect" r:blip="" hideGeom="1">
                <dgm:adjLst>
                  <dgm:adj idx="1" val="0.1667"/>
                  <dgm:adj idx="2" val="0"/>
                </dgm:adjLst>
              </dgm:shape>
              <dgm:presOf axis="ch desOrSelf" ptType="node node" st="1 1" cnt="1 0"/>
              <dgm:constrLst>
                <dgm:constr type="lMarg" refType="primFontSz" fact="0.3"/>
                <dgm:constr type="rMarg" refType="primFontSz" fact="0.45"/>
                <dgm:constr type="tMarg" refType="primFontSz" fact="0.5"/>
                <dgm:constr type="bMarg" refType="primFontSz" fact="0.5"/>
              </dgm:constrLst>
            </dgm:else>
          </dgm:choose>
          <dgm:ruleLst>
            <dgm:rule type="primFontSz" val="5" fact="NaN" max="NaN"/>
          </dgm:ruleLst>
        </dgm:layoutNode>
        <dgm:layoutNode name="LeftNode" styleLbl="bgImgPlace1">
          <dgm:varLst>
            <dgm:chMax val="2"/>
            <dgm:chPref val="2"/>
          </dgm:varLst>
          <dgm:alg type="sp"/>
          <dgm:choose name="Name12">
            <dgm:if name="Name13" axis="ch" ptType="node" func="cnt" op="lte" val="1">
              <dgm:shape xmlns:r="http://schemas.openxmlformats.org/officeDocument/2006/relationships" type="roundRect" r:blip="">
                <dgm:adjLst>
                  <dgm:adj idx="1" val="0.1667"/>
                  <dgm:adj idx="2" val="0"/>
                </dgm:adjLst>
              </dgm:shape>
            </dgm:if>
            <dgm:else name="Name14">
              <dgm:shape xmlns:r="http://schemas.openxmlformats.org/officeDocument/2006/relationships" rot="270" type="round2SameRect" r:blip="">
                <dgm:adjLst>
                  <dgm:adj idx="1" val="0.1667"/>
                  <dgm:adj idx="2" val="0"/>
                </dgm:adjLst>
              </dgm:shape>
            </dgm:else>
          </dgm:choose>
          <dgm:presOf axis="ch desOrSelf" ptType="node node" st="1 1" cnt="1 0"/>
        </dgm:layoutNode>
        <dgm:choose name="Name15">
          <dgm:if name="Name16" axis="ch" ptType="node" func="cnt" op="gte" val="2">
            <dgm:layoutNode name="RightText" styleLbl="revTx" moveWith="RightNode">
              <dgm:varLst>
                <dgm:bulletEnabled val="1"/>
              </dgm:varLst>
              <dgm:alg type="tx">
                <dgm:param type="txAnchorVert" val="t"/>
                <dgm:param type="parTxLTRAlign" val="l"/>
              </dgm:alg>
              <dgm:shape xmlns:r="http://schemas.openxmlformats.org/officeDocument/2006/relationships" rot="90" type="round2SameRect" r:blip="" hideGeom="1">
                <dgm:adjLst>
                  <dgm:adj idx="1" val="0.1667"/>
                  <dgm:adj idx="2" val="0"/>
                </dgm:adjLst>
              </dgm:shape>
              <dgm:presOf axis="ch desOrSelf" ptType="node node" st="2 1" cnt="1 0"/>
              <dgm:constrLst>
                <dgm:constr type="lMarg" refType="primFontSz" fact="0.45"/>
                <dgm:constr type="rMarg" refType="primFontSz" fact="0.3"/>
                <dgm:constr type="tMarg" refType="primFontSz" fact="0.5"/>
                <dgm:constr type="bMarg" refType="primFontSz" fact="0.5"/>
              </dgm:constrLst>
              <dgm:ruleLst>
                <dgm:rule type="primFontSz" val="5" fact="NaN" max="NaN"/>
              </dgm:ruleLst>
            </dgm:layoutNode>
            <dgm:layoutNode name="RightNode" styleLbl="bgImgPlace1">
              <dgm:varLst>
                <dgm:chMax val="0"/>
                <dgm:chPref val="0"/>
              </dgm:varLst>
              <dgm:alg type="sp"/>
              <dgm:shape xmlns:r="http://schemas.openxmlformats.org/officeDocument/2006/relationships" rot="90" type="round2SameRect" r:blip="">
                <dgm:adjLst>
                  <dgm:adj idx="1" val="0.1667"/>
                  <dgm:adj idx="2" val="0"/>
                </dgm:adjLst>
              </dgm:shape>
              <dgm:presOf axis="ch desOrSelf" ptType="node node" st="2 1" cnt="1 0"/>
            </dgm:layoutNode>
            <dgm:layoutNode name="TopArrow">
              <dgm:alg type="sp"/>
              <dgm:shape xmlns:r="http://schemas.openxmlformats.org/officeDocument/2006/relationships" type="circularArrow" r:blip="">
                <dgm:adjLst>
                  <dgm:adj idx="1" val="0.125"/>
                  <dgm:adj idx="2" val="19.0387"/>
                  <dgm:adj idx="3" val="-19.0387"/>
                  <dgm:adj idx="4" val="180"/>
                  <dgm:adj idx="5" val="0.125"/>
                </dgm:adjLst>
              </dgm:shape>
              <dgm:presOf/>
            </dgm:layoutNode>
            <dgm:layoutNode name="BottomArrow">
              <dgm:alg type="sp"/>
              <dgm:shape xmlns:r="http://schemas.openxmlformats.org/officeDocument/2006/relationships" rot="180" type="circularArrow" r:blip="">
                <dgm:adjLst>
                  <dgm:adj idx="1" val="0.125"/>
                  <dgm:adj idx="2" val="19.0387"/>
                  <dgm:adj idx="3" val="-19.0387"/>
                  <dgm:adj idx="4" val="180"/>
                  <dgm:adj idx="5" val="0.125"/>
                </dgm:adjLst>
              </dgm:shape>
              <dgm:presOf/>
            </dgm:layoutNode>
          </dgm:if>
          <dgm:else name="Name17"/>
        </dgm:choose>
      </dgm:if>
      <dgm:else name="Name18"/>
    </dgm:choose>
  </dgm:layoutNode>
</dgm:layoutDef>
</file>

<file path=ppt/diagrams/layout16.xml><?xml version="1.0" encoding="utf-8"?>
<dgm:layoutDef xmlns:dgm="http://schemas.openxmlformats.org/drawingml/2006/diagram" xmlns:a="http://schemas.openxmlformats.org/drawingml/2006/main" uniqueId="urn:microsoft.com/office/officeart/2009/layout/ReverseList">
  <dgm:title val=""/>
  <dgm:desc val=""/>
  <dgm:catLst>
    <dgm:cat type="relationship" pri="3800"/>
  </dgm:catLst>
  <dgm:samp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ampData>
  <dgm:style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tyleData>
  <dgm:clr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clrData>
  <dgm:layoutNode name="Name0">
    <dgm:varLst>
      <dgm:chMax val="2"/>
      <dgm:chPref val="2"/>
      <dgm:animLvl val="lvl"/>
    </dgm:varLst>
    <dgm:choose name="Name1">
      <dgm:if name="Name2" axis="ch" ptType="node" func="cnt" op="lte" val="1">
        <dgm:alg type="composite">
          <dgm:param type="ar" val="0.9993"/>
        </dgm:alg>
      </dgm:if>
      <dgm:else name="Name3">
        <dgm:alg type="composite">
          <dgm:param type="ar" val="0.8036"/>
        </dgm:alg>
      </dgm:else>
    </dgm:choose>
    <dgm:shape xmlns:r="http://schemas.openxmlformats.org/officeDocument/2006/relationships" r:blip="">
      <dgm:adjLst/>
    </dgm:shape>
    <dgm:choose name="Name4">
      <dgm:if name="Name5" axis="ch" ptType="node" func="cnt" op="lte" val="1">
        <dgm:constrLst>
          <dgm:constr type="primFontSz" for="des" ptType="node" op="equ" val="65"/>
          <dgm:constr type="l" for="ch" forName="LeftNode" refType="w" fact="0"/>
          <dgm:constr type="t" for="ch" forName="LeftNode" refType="h" fact="0.25"/>
          <dgm:constr type="w" for="ch" forName="LeftNode" refType="w" fact="0.5"/>
          <dgm:constr type="h" for="ch" forName="LeftNode" refType="h"/>
          <dgm:constr type="l" for="ch" forName="LeftText" refType="w" fact="0"/>
          <dgm:constr type="t" for="ch" forName="LeftText" refType="h" fact="0.25"/>
          <dgm:constr type="w" for="ch" forName="LeftText" refType="w" fact="0.5"/>
          <dgm:constr type="h" for="ch" forName="LeftText" refType="h"/>
        </dgm:constrLst>
      </dgm:if>
      <dgm:else name="Name6">
        <dgm:constrLst>
          <dgm:constr type="primFontSz" for="des" ptType="node" op="equ" val="65"/>
          <dgm:constr type="l" for="ch" forName="LeftNode" refType="w" fact="0"/>
          <dgm:constr type="t" for="ch" forName="LeftNode" refType="h" fact="0.1786"/>
          <dgm:constr type="w" for="ch" forName="LeftNode" refType="w" fact="0.4889"/>
          <dgm:constr type="h" for="ch" forName="LeftNode" refType="h" fact="0.6429"/>
          <dgm:constr type="l" for="ch" forName="LeftText" refType="w" fact="0"/>
          <dgm:constr type="t" for="ch" forName="LeftText" refType="h" fact="0.1786"/>
          <dgm:constr type="w" for="ch" forName="LeftText" refType="w" fact="0.4889"/>
          <dgm:constr type="h" for="ch" forName="LeftText" refType="h" fact="0.6429"/>
          <dgm:constr type="l" for="ch" forName="RightNode" refType="w" fact="0.5111"/>
          <dgm:constr type="t" for="ch" forName="RightNode" refType="h" fact="0.1786"/>
          <dgm:constr type="w" for="ch" forName="RightNode" refType="w" fact="0.4889"/>
          <dgm:constr type="h" for="ch" forName="RightNode" refType="h" fact="0.6429"/>
          <dgm:constr type="l" for="ch" forName="RightText" refType="w" fact="0.5111"/>
          <dgm:constr type="t" for="ch" forName="RightText" refType="h" fact="0.1786"/>
          <dgm:constr type="w" for="ch" forName="RightText" refType="w" fact="0.4889"/>
          <dgm:constr type="h" for="ch" forName="RightText" refType="h" fact="0.6429"/>
          <dgm:constr type="l" for="ch" forName="TopArrow" refType="w" fact="0.2444"/>
          <dgm:constr type="t" for="ch" forName="TopArrow" refType="h" fact="0"/>
          <dgm:constr type="w" for="ch" forName="TopArrow" refType="w" fact="0.5111"/>
          <dgm:constr type="h" for="ch" forName="TopArrow" refType="h" fact="0.4107"/>
          <dgm:constr type="l" for="ch" forName="BottomArrow" refType="w" fact="0.2444"/>
          <dgm:constr type="t" for="ch" forName="BottomArrow" refType="h" fact="0.5893"/>
          <dgm:constr type="w" for="ch" forName="BottomArrow" refType="w" fact="0.5111"/>
          <dgm:constr type="h" for="ch" forName="BottomArrow" refType="h" fact="0.4107"/>
        </dgm:constrLst>
      </dgm:else>
    </dgm:choose>
    <dgm:choose name="Name7">
      <dgm:if name="Name8" axis="ch" ptType="node" func="cnt" op="gte" val="1">
        <dgm:layoutNode name="LeftText" styleLbl="revTx" moveWith="LeftNode">
          <dgm:varLst>
            <dgm:bulletEnabled val="1"/>
          </dgm:varLst>
          <dgm:alg type="tx">
            <dgm:param type="txAnchorVert" val="t"/>
            <dgm:param type="parTxLTRAlign" val="l"/>
          </dgm:alg>
          <dgm:choose name="Name9">
            <dgm:if name="Name10" axis="ch" ptType="node" func="cnt" op="lte" val="1">
              <dgm:shape xmlns:r="http://schemas.openxmlformats.org/officeDocument/2006/relationships" type="roundRect" r:blip="" hideGeom="1">
                <dgm:adjLst>
                  <dgm:adj idx="1" val="0.1667"/>
                  <dgm:adj idx="2" val="0"/>
                </dgm:adjLst>
              </dgm:shape>
              <dgm:presOf axis="ch desOrSelf" ptType="node node" st="1 1" cnt="1 0"/>
              <dgm:constrLst>
                <dgm:constr type="lMarg" refType="primFontSz" fact="0.3"/>
                <dgm:constr type="rMarg" refType="primFontSz" fact="0.3"/>
                <dgm:constr type="tMarg" refType="primFontSz" fact="0.5"/>
                <dgm:constr type="bMarg" refType="primFontSz" fact="0.5"/>
              </dgm:constrLst>
            </dgm:if>
            <dgm:else name="Name11">
              <dgm:shape xmlns:r="http://schemas.openxmlformats.org/officeDocument/2006/relationships" rot="270" type="round2SameRect" r:blip="" hideGeom="1">
                <dgm:adjLst>
                  <dgm:adj idx="1" val="0.1667"/>
                  <dgm:adj idx="2" val="0"/>
                </dgm:adjLst>
              </dgm:shape>
              <dgm:presOf axis="ch desOrSelf" ptType="node node" st="1 1" cnt="1 0"/>
              <dgm:constrLst>
                <dgm:constr type="lMarg" refType="primFontSz" fact="0.3"/>
                <dgm:constr type="rMarg" refType="primFontSz" fact="0.45"/>
                <dgm:constr type="tMarg" refType="primFontSz" fact="0.5"/>
                <dgm:constr type="bMarg" refType="primFontSz" fact="0.5"/>
              </dgm:constrLst>
            </dgm:else>
          </dgm:choose>
          <dgm:ruleLst>
            <dgm:rule type="primFontSz" val="5" fact="NaN" max="NaN"/>
          </dgm:ruleLst>
        </dgm:layoutNode>
        <dgm:layoutNode name="LeftNode" styleLbl="bgImgPlace1">
          <dgm:varLst>
            <dgm:chMax val="2"/>
            <dgm:chPref val="2"/>
          </dgm:varLst>
          <dgm:alg type="sp"/>
          <dgm:choose name="Name12">
            <dgm:if name="Name13" axis="ch" ptType="node" func="cnt" op="lte" val="1">
              <dgm:shape xmlns:r="http://schemas.openxmlformats.org/officeDocument/2006/relationships" type="roundRect" r:blip="">
                <dgm:adjLst>
                  <dgm:adj idx="1" val="0.1667"/>
                  <dgm:adj idx="2" val="0"/>
                </dgm:adjLst>
              </dgm:shape>
            </dgm:if>
            <dgm:else name="Name14">
              <dgm:shape xmlns:r="http://schemas.openxmlformats.org/officeDocument/2006/relationships" rot="270" type="round2SameRect" r:blip="">
                <dgm:adjLst>
                  <dgm:adj idx="1" val="0.1667"/>
                  <dgm:adj idx="2" val="0"/>
                </dgm:adjLst>
              </dgm:shape>
            </dgm:else>
          </dgm:choose>
          <dgm:presOf axis="ch desOrSelf" ptType="node node" st="1 1" cnt="1 0"/>
        </dgm:layoutNode>
        <dgm:choose name="Name15">
          <dgm:if name="Name16" axis="ch" ptType="node" func="cnt" op="gte" val="2">
            <dgm:layoutNode name="RightText" styleLbl="revTx" moveWith="RightNode">
              <dgm:varLst>
                <dgm:bulletEnabled val="1"/>
              </dgm:varLst>
              <dgm:alg type="tx">
                <dgm:param type="txAnchorVert" val="t"/>
                <dgm:param type="parTxLTRAlign" val="l"/>
              </dgm:alg>
              <dgm:shape xmlns:r="http://schemas.openxmlformats.org/officeDocument/2006/relationships" rot="90" type="round2SameRect" r:blip="" hideGeom="1">
                <dgm:adjLst>
                  <dgm:adj idx="1" val="0.1667"/>
                  <dgm:adj idx="2" val="0"/>
                </dgm:adjLst>
              </dgm:shape>
              <dgm:presOf axis="ch desOrSelf" ptType="node node" st="2 1" cnt="1 0"/>
              <dgm:constrLst>
                <dgm:constr type="lMarg" refType="primFontSz" fact="0.45"/>
                <dgm:constr type="rMarg" refType="primFontSz" fact="0.3"/>
                <dgm:constr type="tMarg" refType="primFontSz" fact="0.5"/>
                <dgm:constr type="bMarg" refType="primFontSz" fact="0.5"/>
              </dgm:constrLst>
              <dgm:ruleLst>
                <dgm:rule type="primFontSz" val="5" fact="NaN" max="NaN"/>
              </dgm:ruleLst>
            </dgm:layoutNode>
            <dgm:layoutNode name="RightNode" styleLbl="bgImgPlace1">
              <dgm:varLst>
                <dgm:chMax val="0"/>
                <dgm:chPref val="0"/>
              </dgm:varLst>
              <dgm:alg type="sp"/>
              <dgm:shape xmlns:r="http://schemas.openxmlformats.org/officeDocument/2006/relationships" rot="90" type="round2SameRect" r:blip="">
                <dgm:adjLst>
                  <dgm:adj idx="1" val="0.1667"/>
                  <dgm:adj idx="2" val="0"/>
                </dgm:adjLst>
              </dgm:shape>
              <dgm:presOf axis="ch desOrSelf" ptType="node node" st="2 1" cnt="1 0"/>
            </dgm:layoutNode>
            <dgm:layoutNode name="TopArrow">
              <dgm:alg type="sp"/>
              <dgm:shape xmlns:r="http://schemas.openxmlformats.org/officeDocument/2006/relationships" type="circularArrow" r:blip="">
                <dgm:adjLst>
                  <dgm:adj idx="1" val="0.125"/>
                  <dgm:adj idx="2" val="19.0387"/>
                  <dgm:adj idx="3" val="-19.0387"/>
                  <dgm:adj idx="4" val="180"/>
                  <dgm:adj idx="5" val="0.125"/>
                </dgm:adjLst>
              </dgm:shape>
              <dgm:presOf/>
            </dgm:layoutNode>
            <dgm:layoutNode name="BottomArrow">
              <dgm:alg type="sp"/>
              <dgm:shape xmlns:r="http://schemas.openxmlformats.org/officeDocument/2006/relationships" rot="180" type="circularArrow" r:blip="">
                <dgm:adjLst>
                  <dgm:adj idx="1" val="0.125"/>
                  <dgm:adj idx="2" val="19.0387"/>
                  <dgm:adj idx="3" val="-19.0387"/>
                  <dgm:adj idx="4" val="180"/>
                  <dgm:adj idx="5" val="0.125"/>
                </dgm:adjLst>
              </dgm:shape>
              <dgm:presOf/>
            </dgm:layoutNode>
          </dgm:if>
          <dgm:else name="Name17"/>
        </dgm:choose>
      </dgm:if>
      <dgm:else name="Name18"/>
    </dgm:choose>
  </dgm:layoutNode>
</dgm:layoutDef>
</file>

<file path=ppt/diagrams/layout17.xml><?xml version="1.0" encoding="utf-8"?>
<dgm:layoutDef xmlns:dgm="http://schemas.openxmlformats.org/drawingml/2006/diagram" xmlns:a="http://schemas.openxmlformats.org/drawingml/2006/main" uniqueId="urn:microsoft.com/office/officeart/2009/layout/ReverseList">
  <dgm:title val=""/>
  <dgm:desc val=""/>
  <dgm:catLst>
    <dgm:cat type="relationship" pri="3800"/>
  </dgm:catLst>
  <dgm:samp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ampData>
  <dgm:style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tyleData>
  <dgm:clr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clrData>
  <dgm:layoutNode name="Name0">
    <dgm:varLst>
      <dgm:chMax val="2"/>
      <dgm:chPref val="2"/>
      <dgm:animLvl val="lvl"/>
    </dgm:varLst>
    <dgm:choose name="Name1">
      <dgm:if name="Name2" axis="ch" ptType="node" func="cnt" op="lte" val="1">
        <dgm:alg type="composite">
          <dgm:param type="ar" val="0.9993"/>
        </dgm:alg>
      </dgm:if>
      <dgm:else name="Name3">
        <dgm:alg type="composite">
          <dgm:param type="ar" val="0.8036"/>
        </dgm:alg>
      </dgm:else>
    </dgm:choose>
    <dgm:shape xmlns:r="http://schemas.openxmlformats.org/officeDocument/2006/relationships" r:blip="">
      <dgm:adjLst/>
    </dgm:shape>
    <dgm:choose name="Name4">
      <dgm:if name="Name5" axis="ch" ptType="node" func="cnt" op="lte" val="1">
        <dgm:constrLst>
          <dgm:constr type="primFontSz" for="des" ptType="node" op="equ" val="65"/>
          <dgm:constr type="l" for="ch" forName="LeftNode" refType="w" fact="0"/>
          <dgm:constr type="t" for="ch" forName="LeftNode" refType="h" fact="0.25"/>
          <dgm:constr type="w" for="ch" forName="LeftNode" refType="w" fact="0.5"/>
          <dgm:constr type="h" for="ch" forName="LeftNode" refType="h"/>
          <dgm:constr type="l" for="ch" forName="LeftText" refType="w" fact="0"/>
          <dgm:constr type="t" for="ch" forName="LeftText" refType="h" fact="0.25"/>
          <dgm:constr type="w" for="ch" forName="LeftText" refType="w" fact="0.5"/>
          <dgm:constr type="h" for="ch" forName="LeftText" refType="h"/>
        </dgm:constrLst>
      </dgm:if>
      <dgm:else name="Name6">
        <dgm:constrLst>
          <dgm:constr type="primFontSz" for="des" ptType="node" op="equ" val="65"/>
          <dgm:constr type="l" for="ch" forName="LeftNode" refType="w" fact="0"/>
          <dgm:constr type="t" for="ch" forName="LeftNode" refType="h" fact="0.1786"/>
          <dgm:constr type="w" for="ch" forName="LeftNode" refType="w" fact="0.4889"/>
          <dgm:constr type="h" for="ch" forName="LeftNode" refType="h" fact="0.6429"/>
          <dgm:constr type="l" for="ch" forName="LeftText" refType="w" fact="0"/>
          <dgm:constr type="t" for="ch" forName="LeftText" refType="h" fact="0.1786"/>
          <dgm:constr type="w" for="ch" forName="LeftText" refType="w" fact="0.4889"/>
          <dgm:constr type="h" for="ch" forName="LeftText" refType="h" fact="0.6429"/>
          <dgm:constr type="l" for="ch" forName="RightNode" refType="w" fact="0.5111"/>
          <dgm:constr type="t" for="ch" forName="RightNode" refType="h" fact="0.1786"/>
          <dgm:constr type="w" for="ch" forName="RightNode" refType="w" fact="0.4889"/>
          <dgm:constr type="h" for="ch" forName="RightNode" refType="h" fact="0.6429"/>
          <dgm:constr type="l" for="ch" forName="RightText" refType="w" fact="0.5111"/>
          <dgm:constr type="t" for="ch" forName="RightText" refType="h" fact="0.1786"/>
          <dgm:constr type="w" for="ch" forName="RightText" refType="w" fact="0.4889"/>
          <dgm:constr type="h" for="ch" forName="RightText" refType="h" fact="0.6429"/>
          <dgm:constr type="l" for="ch" forName="TopArrow" refType="w" fact="0.2444"/>
          <dgm:constr type="t" for="ch" forName="TopArrow" refType="h" fact="0"/>
          <dgm:constr type="w" for="ch" forName="TopArrow" refType="w" fact="0.5111"/>
          <dgm:constr type="h" for="ch" forName="TopArrow" refType="h" fact="0.4107"/>
          <dgm:constr type="l" for="ch" forName="BottomArrow" refType="w" fact="0.2444"/>
          <dgm:constr type="t" for="ch" forName="BottomArrow" refType="h" fact="0.5893"/>
          <dgm:constr type="w" for="ch" forName="BottomArrow" refType="w" fact="0.5111"/>
          <dgm:constr type="h" for="ch" forName="BottomArrow" refType="h" fact="0.4107"/>
        </dgm:constrLst>
      </dgm:else>
    </dgm:choose>
    <dgm:choose name="Name7">
      <dgm:if name="Name8" axis="ch" ptType="node" func="cnt" op="gte" val="1">
        <dgm:layoutNode name="LeftText" styleLbl="revTx" moveWith="LeftNode">
          <dgm:varLst>
            <dgm:bulletEnabled val="1"/>
          </dgm:varLst>
          <dgm:alg type="tx">
            <dgm:param type="txAnchorVert" val="t"/>
            <dgm:param type="parTxLTRAlign" val="l"/>
          </dgm:alg>
          <dgm:choose name="Name9">
            <dgm:if name="Name10" axis="ch" ptType="node" func="cnt" op="lte" val="1">
              <dgm:shape xmlns:r="http://schemas.openxmlformats.org/officeDocument/2006/relationships" type="roundRect" r:blip="" hideGeom="1">
                <dgm:adjLst>
                  <dgm:adj idx="1" val="0.1667"/>
                  <dgm:adj idx="2" val="0"/>
                </dgm:adjLst>
              </dgm:shape>
              <dgm:presOf axis="ch desOrSelf" ptType="node node" st="1 1" cnt="1 0"/>
              <dgm:constrLst>
                <dgm:constr type="lMarg" refType="primFontSz" fact="0.3"/>
                <dgm:constr type="rMarg" refType="primFontSz" fact="0.3"/>
                <dgm:constr type="tMarg" refType="primFontSz" fact="0.5"/>
                <dgm:constr type="bMarg" refType="primFontSz" fact="0.5"/>
              </dgm:constrLst>
            </dgm:if>
            <dgm:else name="Name11">
              <dgm:shape xmlns:r="http://schemas.openxmlformats.org/officeDocument/2006/relationships" rot="270" type="round2SameRect" r:blip="" hideGeom="1">
                <dgm:adjLst>
                  <dgm:adj idx="1" val="0.1667"/>
                  <dgm:adj idx="2" val="0"/>
                </dgm:adjLst>
              </dgm:shape>
              <dgm:presOf axis="ch desOrSelf" ptType="node node" st="1 1" cnt="1 0"/>
              <dgm:constrLst>
                <dgm:constr type="lMarg" refType="primFontSz" fact="0.3"/>
                <dgm:constr type="rMarg" refType="primFontSz" fact="0.45"/>
                <dgm:constr type="tMarg" refType="primFontSz" fact="0.5"/>
                <dgm:constr type="bMarg" refType="primFontSz" fact="0.5"/>
              </dgm:constrLst>
            </dgm:else>
          </dgm:choose>
          <dgm:ruleLst>
            <dgm:rule type="primFontSz" val="5" fact="NaN" max="NaN"/>
          </dgm:ruleLst>
        </dgm:layoutNode>
        <dgm:layoutNode name="LeftNode" styleLbl="bgImgPlace1">
          <dgm:varLst>
            <dgm:chMax val="2"/>
            <dgm:chPref val="2"/>
          </dgm:varLst>
          <dgm:alg type="sp"/>
          <dgm:choose name="Name12">
            <dgm:if name="Name13" axis="ch" ptType="node" func="cnt" op="lte" val="1">
              <dgm:shape xmlns:r="http://schemas.openxmlformats.org/officeDocument/2006/relationships" type="roundRect" r:blip="">
                <dgm:adjLst>
                  <dgm:adj idx="1" val="0.1667"/>
                  <dgm:adj idx="2" val="0"/>
                </dgm:adjLst>
              </dgm:shape>
            </dgm:if>
            <dgm:else name="Name14">
              <dgm:shape xmlns:r="http://schemas.openxmlformats.org/officeDocument/2006/relationships" rot="270" type="round2SameRect" r:blip="">
                <dgm:adjLst>
                  <dgm:adj idx="1" val="0.1667"/>
                  <dgm:adj idx="2" val="0"/>
                </dgm:adjLst>
              </dgm:shape>
            </dgm:else>
          </dgm:choose>
          <dgm:presOf axis="ch desOrSelf" ptType="node node" st="1 1" cnt="1 0"/>
        </dgm:layoutNode>
        <dgm:choose name="Name15">
          <dgm:if name="Name16" axis="ch" ptType="node" func="cnt" op="gte" val="2">
            <dgm:layoutNode name="RightText" styleLbl="revTx" moveWith="RightNode">
              <dgm:varLst>
                <dgm:bulletEnabled val="1"/>
              </dgm:varLst>
              <dgm:alg type="tx">
                <dgm:param type="txAnchorVert" val="t"/>
                <dgm:param type="parTxLTRAlign" val="l"/>
              </dgm:alg>
              <dgm:shape xmlns:r="http://schemas.openxmlformats.org/officeDocument/2006/relationships" rot="90" type="round2SameRect" r:blip="" hideGeom="1">
                <dgm:adjLst>
                  <dgm:adj idx="1" val="0.1667"/>
                  <dgm:adj idx="2" val="0"/>
                </dgm:adjLst>
              </dgm:shape>
              <dgm:presOf axis="ch desOrSelf" ptType="node node" st="2 1" cnt="1 0"/>
              <dgm:constrLst>
                <dgm:constr type="lMarg" refType="primFontSz" fact="0.45"/>
                <dgm:constr type="rMarg" refType="primFontSz" fact="0.3"/>
                <dgm:constr type="tMarg" refType="primFontSz" fact="0.5"/>
                <dgm:constr type="bMarg" refType="primFontSz" fact="0.5"/>
              </dgm:constrLst>
              <dgm:ruleLst>
                <dgm:rule type="primFontSz" val="5" fact="NaN" max="NaN"/>
              </dgm:ruleLst>
            </dgm:layoutNode>
            <dgm:layoutNode name="RightNode" styleLbl="bgImgPlace1">
              <dgm:varLst>
                <dgm:chMax val="0"/>
                <dgm:chPref val="0"/>
              </dgm:varLst>
              <dgm:alg type="sp"/>
              <dgm:shape xmlns:r="http://schemas.openxmlformats.org/officeDocument/2006/relationships" rot="90" type="round2SameRect" r:blip="">
                <dgm:adjLst>
                  <dgm:adj idx="1" val="0.1667"/>
                  <dgm:adj idx="2" val="0"/>
                </dgm:adjLst>
              </dgm:shape>
              <dgm:presOf axis="ch desOrSelf" ptType="node node" st="2 1" cnt="1 0"/>
            </dgm:layoutNode>
            <dgm:layoutNode name="TopArrow">
              <dgm:alg type="sp"/>
              <dgm:shape xmlns:r="http://schemas.openxmlformats.org/officeDocument/2006/relationships" type="circularArrow" r:blip="">
                <dgm:adjLst>
                  <dgm:adj idx="1" val="0.125"/>
                  <dgm:adj idx="2" val="19.0387"/>
                  <dgm:adj idx="3" val="-19.0387"/>
                  <dgm:adj idx="4" val="180"/>
                  <dgm:adj idx="5" val="0.125"/>
                </dgm:adjLst>
              </dgm:shape>
              <dgm:presOf/>
            </dgm:layoutNode>
            <dgm:layoutNode name="BottomArrow">
              <dgm:alg type="sp"/>
              <dgm:shape xmlns:r="http://schemas.openxmlformats.org/officeDocument/2006/relationships" rot="180" type="circularArrow" r:blip="">
                <dgm:adjLst>
                  <dgm:adj idx="1" val="0.125"/>
                  <dgm:adj idx="2" val="19.0387"/>
                  <dgm:adj idx="3" val="-19.0387"/>
                  <dgm:adj idx="4" val="180"/>
                  <dgm:adj idx="5" val="0.125"/>
                </dgm:adjLst>
              </dgm:shape>
              <dgm:presOf/>
            </dgm:layoutNode>
          </dgm:if>
          <dgm:else name="Name17"/>
        </dgm:choose>
      </dgm:if>
      <dgm:else name="Name18"/>
    </dgm:choose>
  </dgm:layoutNode>
</dgm:layoutDef>
</file>

<file path=ppt/diagrams/layout18.xml><?xml version="1.0" encoding="utf-8"?>
<dgm:layoutDef xmlns:dgm="http://schemas.openxmlformats.org/drawingml/2006/diagram" xmlns:a="http://schemas.openxmlformats.org/drawingml/2006/main" uniqueId="urn:microsoft.com/office/officeart/2009/layout/ReverseList">
  <dgm:title val=""/>
  <dgm:desc val=""/>
  <dgm:catLst>
    <dgm:cat type="relationship" pri="3800"/>
  </dgm:catLst>
  <dgm:samp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ampData>
  <dgm:style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tyleData>
  <dgm:clr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clrData>
  <dgm:layoutNode name="Name0">
    <dgm:varLst>
      <dgm:chMax val="2"/>
      <dgm:chPref val="2"/>
      <dgm:animLvl val="lvl"/>
    </dgm:varLst>
    <dgm:choose name="Name1">
      <dgm:if name="Name2" axis="ch" ptType="node" func="cnt" op="lte" val="1">
        <dgm:alg type="composite">
          <dgm:param type="ar" val="0.9993"/>
        </dgm:alg>
      </dgm:if>
      <dgm:else name="Name3">
        <dgm:alg type="composite">
          <dgm:param type="ar" val="0.8036"/>
        </dgm:alg>
      </dgm:else>
    </dgm:choose>
    <dgm:shape xmlns:r="http://schemas.openxmlformats.org/officeDocument/2006/relationships" r:blip="">
      <dgm:adjLst/>
    </dgm:shape>
    <dgm:choose name="Name4">
      <dgm:if name="Name5" axis="ch" ptType="node" func="cnt" op="lte" val="1">
        <dgm:constrLst>
          <dgm:constr type="primFontSz" for="des" ptType="node" op="equ" val="65"/>
          <dgm:constr type="l" for="ch" forName="LeftNode" refType="w" fact="0"/>
          <dgm:constr type="t" for="ch" forName="LeftNode" refType="h" fact="0.25"/>
          <dgm:constr type="w" for="ch" forName="LeftNode" refType="w" fact="0.5"/>
          <dgm:constr type="h" for="ch" forName="LeftNode" refType="h"/>
          <dgm:constr type="l" for="ch" forName="LeftText" refType="w" fact="0"/>
          <dgm:constr type="t" for="ch" forName="LeftText" refType="h" fact="0.25"/>
          <dgm:constr type="w" for="ch" forName="LeftText" refType="w" fact="0.5"/>
          <dgm:constr type="h" for="ch" forName="LeftText" refType="h"/>
        </dgm:constrLst>
      </dgm:if>
      <dgm:else name="Name6">
        <dgm:constrLst>
          <dgm:constr type="primFontSz" for="des" ptType="node" op="equ" val="65"/>
          <dgm:constr type="l" for="ch" forName="LeftNode" refType="w" fact="0"/>
          <dgm:constr type="t" for="ch" forName="LeftNode" refType="h" fact="0.1786"/>
          <dgm:constr type="w" for="ch" forName="LeftNode" refType="w" fact="0.4889"/>
          <dgm:constr type="h" for="ch" forName="LeftNode" refType="h" fact="0.6429"/>
          <dgm:constr type="l" for="ch" forName="LeftText" refType="w" fact="0"/>
          <dgm:constr type="t" for="ch" forName="LeftText" refType="h" fact="0.1786"/>
          <dgm:constr type="w" for="ch" forName="LeftText" refType="w" fact="0.4889"/>
          <dgm:constr type="h" for="ch" forName="LeftText" refType="h" fact="0.6429"/>
          <dgm:constr type="l" for="ch" forName="RightNode" refType="w" fact="0.5111"/>
          <dgm:constr type="t" for="ch" forName="RightNode" refType="h" fact="0.1786"/>
          <dgm:constr type="w" for="ch" forName="RightNode" refType="w" fact="0.4889"/>
          <dgm:constr type="h" for="ch" forName="RightNode" refType="h" fact="0.6429"/>
          <dgm:constr type="l" for="ch" forName="RightText" refType="w" fact="0.5111"/>
          <dgm:constr type="t" for="ch" forName="RightText" refType="h" fact="0.1786"/>
          <dgm:constr type="w" for="ch" forName="RightText" refType="w" fact="0.4889"/>
          <dgm:constr type="h" for="ch" forName="RightText" refType="h" fact="0.6429"/>
          <dgm:constr type="l" for="ch" forName="TopArrow" refType="w" fact="0.2444"/>
          <dgm:constr type="t" for="ch" forName="TopArrow" refType="h" fact="0"/>
          <dgm:constr type="w" for="ch" forName="TopArrow" refType="w" fact="0.5111"/>
          <dgm:constr type="h" for="ch" forName="TopArrow" refType="h" fact="0.4107"/>
          <dgm:constr type="l" for="ch" forName="BottomArrow" refType="w" fact="0.2444"/>
          <dgm:constr type="t" for="ch" forName="BottomArrow" refType="h" fact="0.5893"/>
          <dgm:constr type="w" for="ch" forName="BottomArrow" refType="w" fact="0.5111"/>
          <dgm:constr type="h" for="ch" forName="BottomArrow" refType="h" fact="0.4107"/>
        </dgm:constrLst>
      </dgm:else>
    </dgm:choose>
    <dgm:choose name="Name7">
      <dgm:if name="Name8" axis="ch" ptType="node" func="cnt" op="gte" val="1">
        <dgm:layoutNode name="LeftText" styleLbl="revTx" moveWith="LeftNode">
          <dgm:varLst>
            <dgm:bulletEnabled val="1"/>
          </dgm:varLst>
          <dgm:alg type="tx">
            <dgm:param type="txAnchorVert" val="t"/>
            <dgm:param type="parTxLTRAlign" val="l"/>
          </dgm:alg>
          <dgm:choose name="Name9">
            <dgm:if name="Name10" axis="ch" ptType="node" func="cnt" op="lte" val="1">
              <dgm:shape xmlns:r="http://schemas.openxmlformats.org/officeDocument/2006/relationships" type="roundRect" r:blip="" hideGeom="1">
                <dgm:adjLst>
                  <dgm:adj idx="1" val="0.1667"/>
                  <dgm:adj idx="2" val="0"/>
                </dgm:adjLst>
              </dgm:shape>
              <dgm:presOf axis="ch desOrSelf" ptType="node node" st="1 1" cnt="1 0"/>
              <dgm:constrLst>
                <dgm:constr type="lMarg" refType="primFontSz" fact="0.3"/>
                <dgm:constr type="rMarg" refType="primFontSz" fact="0.3"/>
                <dgm:constr type="tMarg" refType="primFontSz" fact="0.5"/>
                <dgm:constr type="bMarg" refType="primFontSz" fact="0.5"/>
              </dgm:constrLst>
            </dgm:if>
            <dgm:else name="Name11">
              <dgm:shape xmlns:r="http://schemas.openxmlformats.org/officeDocument/2006/relationships" rot="270" type="round2SameRect" r:blip="" hideGeom="1">
                <dgm:adjLst>
                  <dgm:adj idx="1" val="0.1667"/>
                  <dgm:adj idx="2" val="0"/>
                </dgm:adjLst>
              </dgm:shape>
              <dgm:presOf axis="ch desOrSelf" ptType="node node" st="1 1" cnt="1 0"/>
              <dgm:constrLst>
                <dgm:constr type="lMarg" refType="primFontSz" fact="0.3"/>
                <dgm:constr type="rMarg" refType="primFontSz" fact="0.45"/>
                <dgm:constr type="tMarg" refType="primFontSz" fact="0.5"/>
                <dgm:constr type="bMarg" refType="primFontSz" fact="0.5"/>
              </dgm:constrLst>
            </dgm:else>
          </dgm:choose>
          <dgm:ruleLst>
            <dgm:rule type="primFontSz" val="5" fact="NaN" max="NaN"/>
          </dgm:ruleLst>
        </dgm:layoutNode>
        <dgm:layoutNode name="LeftNode" styleLbl="bgImgPlace1">
          <dgm:varLst>
            <dgm:chMax val="2"/>
            <dgm:chPref val="2"/>
          </dgm:varLst>
          <dgm:alg type="sp"/>
          <dgm:choose name="Name12">
            <dgm:if name="Name13" axis="ch" ptType="node" func="cnt" op="lte" val="1">
              <dgm:shape xmlns:r="http://schemas.openxmlformats.org/officeDocument/2006/relationships" type="roundRect" r:blip="">
                <dgm:adjLst>
                  <dgm:adj idx="1" val="0.1667"/>
                  <dgm:adj idx="2" val="0"/>
                </dgm:adjLst>
              </dgm:shape>
            </dgm:if>
            <dgm:else name="Name14">
              <dgm:shape xmlns:r="http://schemas.openxmlformats.org/officeDocument/2006/relationships" rot="270" type="round2SameRect" r:blip="">
                <dgm:adjLst>
                  <dgm:adj idx="1" val="0.1667"/>
                  <dgm:adj idx="2" val="0"/>
                </dgm:adjLst>
              </dgm:shape>
            </dgm:else>
          </dgm:choose>
          <dgm:presOf axis="ch desOrSelf" ptType="node node" st="1 1" cnt="1 0"/>
        </dgm:layoutNode>
        <dgm:choose name="Name15">
          <dgm:if name="Name16" axis="ch" ptType="node" func="cnt" op="gte" val="2">
            <dgm:layoutNode name="RightText" styleLbl="revTx" moveWith="RightNode">
              <dgm:varLst>
                <dgm:bulletEnabled val="1"/>
              </dgm:varLst>
              <dgm:alg type="tx">
                <dgm:param type="txAnchorVert" val="t"/>
                <dgm:param type="parTxLTRAlign" val="l"/>
              </dgm:alg>
              <dgm:shape xmlns:r="http://schemas.openxmlformats.org/officeDocument/2006/relationships" rot="90" type="round2SameRect" r:blip="" hideGeom="1">
                <dgm:adjLst>
                  <dgm:adj idx="1" val="0.1667"/>
                  <dgm:adj idx="2" val="0"/>
                </dgm:adjLst>
              </dgm:shape>
              <dgm:presOf axis="ch desOrSelf" ptType="node node" st="2 1" cnt="1 0"/>
              <dgm:constrLst>
                <dgm:constr type="lMarg" refType="primFontSz" fact="0.45"/>
                <dgm:constr type="rMarg" refType="primFontSz" fact="0.3"/>
                <dgm:constr type="tMarg" refType="primFontSz" fact="0.5"/>
                <dgm:constr type="bMarg" refType="primFontSz" fact="0.5"/>
              </dgm:constrLst>
              <dgm:ruleLst>
                <dgm:rule type="primFontSz" val="5" fact="NaN" max="NaN"/>
              </dgm:ruleLst>
            </dgm:layoutNode>
            <dgm:layoutNode name="RightNode" styleLbl="bgImgPlace1">
              <dgm:varLst>
                <dgm:chMax val="0"/>
                <dgm:chPref val="0"/>
              </dgm:varLst>
              <dgm:alg type="sp"/>
              <dgm:shape xmlns:r="http://schemas.openxmlformats.org/officeDocument/2006/relationships" rot="90" type="round2SameRect" r:blip="">
                <dgm:adjLst>
                  <dgm:adj idx="1" val="0.1667"/>
                  <dgm:adj idx="2" val="0"/>
                </dgm:adjLst>
              </dgm:shape>
              <dgm:presOf axis="ch desOrSelf" ptType="node node" st="2 1" cnt="1 0"/>
            </dgm:layoutNode>
            <dgm:layoutNode name="TopArrow">
              <dgm:alg type="sp"/>
              <dgm:shape xmlns:r="http://schemas.openxmlformats.org/officeDocument/2006/relationships" type="circularArrow" r:blip="">
                <dgm:adjLst>
                  <dgm:adj idx="1" val="0.125"/>
                  <dgm:adj idx="2" val="19.0387"/>
                  <dgm:adj idx="3" val="-19.0387"/>
                  <dgm:adj idx="4" val="180"/>
                  <dgm:adj idx="5" val="0.125"/>
                </dgm:adjLst>
              </dgm:shape>
              <dgm:presOf/>
            </dgm:layoutNode>
            <dgm:layoutNode name="BottomArrow">
              <dgm:alg type="sp"/>
              <dgm:shape xmlns:r="http://schemas.openxmlformats.org/officeDocument/2006/relationships" rot="180" type="circularArrow" r:blip="">
                <dgm:adjLst>
                  <dgm:adj idx="1" val="0.125"/>
                  <dgm:adj idx="2" val="19.0387"/>
                  <dgm:adj idx="3" val="-19.0387"/>
                  <dgm:adj idx="4" val="180"/>
                  <dgm:adj idx="5" val="0.125"/>
                </dgm:adjLst>
              </dgm:shape>
              <dgm:presOf/>
            </dgm:layoutNode>
          </dgm:if>
          <dgm:else name="Name17"/>
        </dgm:choose>
      </dgm:if>
      <dgm:else name="Name18"/>
    </dgm:choose>
  </dgm:layoutNode>
</dgm:layoutDef>
</file>

<file path=ppt/diagrams/layout19.xml><?xml version="1.0" encoding="utf-8"?>
<dgm:layoutDef xmlns:dgm="http://schemas.openxmlformats.org/drawingml/2006/diagram" xmlns:a="http://schemas.openxmlformats.org/drawingml/2006/main" uniqueId="urn:microsoft.com/office/officeart/2005/8/layout/radial3">
  <dgm:title val=""/>
  <dgm:desc val=""/>
  <dgm:catLst>
    <dgm:cat type="relationship" pri="31000"/>
    <dgm:cat type="cycle" pri="12000"/>
  </dgm:catLst>
  <dgm:sampData>
    <dgm:dataModel>
      <dgm:ptLst>
        <dgm:pt modelId="0" type="doc"/>
        <dgm:pt modelId="1">
          <dgm:prSet phldr="1"/>
        </dgm:pt>
        <dgm:pt modelId="11">
          <dgm:prSet phldr="1"/>
        </dgm:pt>
        <dgm:pt modelId="12">
          <dgm:prSet phldr="1"/>
        </dgm:pt>
        <dgm:pt modelId="13">
          <dgm:prSet phldr="1"/>
        </dgm:pt>
        <dgm:pt modelId="14">
          <dgm:prSet phldr="1"/>
        </dgm:pt>
      </dgm:ptLst>
      <dgm:cxnLst>
        <dgm:cxn modelId="2" srcId="0" destId="1" srcOrd="0" destOrd="0"/>
        <dgm:cxn modelId="3" srcId="1" destId="11" srcOrd="0" destOrd="0"/>
        <dgm:cxn modelId="4" srcId="1" destId="12" srcOrd="1" destOrd="0"/>
        <dgm:cxn modelId="5" srcId="1" destId="13" srcOrd="2" destOrd="0"/>
        <dgm:cxn modelId="6" srcId="1" destId="14" srcOrd="3" destOrd="0"/>
      </dgm:cxnLst>
      <dgm:bg/>
      <dgm:whole/>
    </dgm:dataModel>
  </dgm:sampData>
  <dgm:styleData>
    <dgm:dataModel>
      <dgm:ptLst>
        <dgm:pt modelId="0" type="doc"/>
        <dgm:pt modelId="1"/>
        <dgm:pt modelId="11"/>
        <dgm:pt modelId="12"/>
        <dgm:pt modelId="13"/>
      </dgm:ptLst>
      <dgm:cxnLst>
        <dgm:cxn modelId="2" srcId="0" destId="1" srcOrd="0" destOrd="0"/>
        <dgm:cxn modelId="15" srcId="1" destId="11" srcOrd="0" destOrd="0"/>
        <dgm:cxn modelId="16" srcId="1" destId="12" srcOrd="1" destOrd="0"/>
        <dgm:cxn modelId="17" srcId="1" destId="13" srcOrd="2" destOrd="0"/>
      </dgm:cxnLst>
      <dgm:bg/>
      <dgm:whole/>
    </dgm:dataModel>
  </dgm:styleData>
  <dgm:clrData>
    <dgm:dataModel>
      <dgm:ptLst>
        <dgm:pt modelId="0" type="doc"/>
        <dgm:pt modelId="1"/>
        <dgm:pt modelId="11"/>
        <dgm:pt modelId="12"/>
        <dgm:pt modelId="13"/>
        <dgm:pt modelId="14"/>
        <dgm:pt modelId="15"/>
        <dgm:pt modelId="16"/>
      </dgm:ptLst>
      <dgm:cxnLst>
        <dgm:cxn modelId="2" srcId="0" destId="1" srcOrd="0" destOrd="0"/>
        <dgm:cxn modelId="16" srcId="1" destId="11" srcOrd="0" destOrd="0"/>
        <dgm:cxn modelId="17" srcId="1" destId="12" srcOrd="1" destOrd="0"/>
        <dgm:cxn modelId="18" srcId="1" destId="13" srcOrd="2" destOrd="0"/>
        <dgm:cxn modelId="19" srcId="1" destId="14" srcOrd="3" destOrd="0"/>
        <dgm:cxn modelId="20" srcId="1" destId="15" srcOrd="4" destOrd="0"/>
        <dgm:cxn modelId="21" srcId="1" destId="16" srcOrd="5" destOrd="0"/>
      </dgm:cxnLst>
      <dgm:bg/>
      <dgm:whole/>
    </dgm:dataModel>
  </dgm:clrData>
  <dgm:layoutNode name="composite">
    <dgm:varLst>
      <dgm:chMax val="1"/>
      <dgm:dir/>
      <dgm:resizeHandles val="exact"/>
    </dgm:varLst>
    <dgm:alg type="composite">
      <dgm:param type="ar" val="1"/>
    </dgm:alg>
    <dgm:shape xmlns:r="http://schemas.openxmlformats.org/officeDocument/2006/relationships" r:blip="">
      <dgm:adjLst/>
    </dgm:shape>
    <dgm:presOf/>
    <dgm:constrLst/>
    <dgm:ruleLst/>
    <dgm:layoutNode name="radial">
      <dgm:varLst>
        <dgm:animLvl val="ctr"/>
      </dgm:varLst>
      <dgm:choose name="Name0">
        <dgm:if name="Name1" func="var" arg="dir" op="equ" val="norm">
          <dgm:choose name="Name2">
            <dgm:if name="Name3" axis="ch ch" ptType="node node" st="1 1" cnt="1 0" func="cnt" op="lte" val="1">
              <dgm:alg type="cycle">
                <dgm:param type="stAng" val="90"/>
                <dgm:param type="spanAng" val="360"/>
                <dgm:param type="ctrShpMap" val="fNode"/>
              </dgm:alg>
            </dgm:if>
            <dgm:else name="Name4">
              <dgm:alg type="cycle">
                <dgm:param type="stAng" val="0"/>
                <dgm:param type="spanAng" val="360"/>
                <dgm:param type="ctrShpMap" val="fNode"/>
              </dgm:alg>
            </dgm:else>
          </dgm:choose>
        </dgm:if>
        <dgm:else name="Name5">
          <dgm:alg type="cycle">
            <dgm:param type="stAng" val="0"/>
            <dgm:param type="spanAng" val="-360"/>
            <dgm:param type="ctrShpMap" val="fNode"/>
          </dgm:alg>
        </dgm:else>
      </dgm:choose>
      <dgm:shape xmlns:r="http://schemas.openxmlformats.org/officeDocument/2006/relationships" r:blip="">
        <dgm:adjLst/>
      </dgm:shape>
      <dgm:presOf/>
      <dgm:constrLst>
        <dgm:constr type="w" for="ch" forName="centerShape" refType="w"/>
        <dgm:constr type="h" for="ch" forName="centerShape" refType="h"/>
        <dgm:constr type="w" for="ch" forName="node" refType="w" fact="0.5"/>
        <dgm:constr type="h" for="ch" forName="node" refType="h" fact="0.5"/>
        <dgm:constr type="sp" refType="w" refFor="ch" refForName="node" fact="-0.2"/>
        <dgm:constr type="sibSp" refType="w" refFor="ch" refForName="node" fact="-0.2"/>
        <dgm:constr type="primFontSz" for="ch" forName="centerShape" val="65"/>
        <dgm:constr type="primFontSz" for="des" forName="node" val="65"/>
        <dgm:constr type="primFontSz" for="ch" forName="node" refType="primFontSz" refFor="ch" refForName="centerShape" op="lte"/>
      </dgm:constrLst>
      <dgm:ruleLst/>
      <dgm:forEach name="Name6" axis="ch" ptType="node" cnt="1">
        <dgm:layoutNode name="centerShape" styleLbl="vennNode1">
          <dgm:alg type="tx"/>
          <dgm:shape xmlns:r="http://schemas.openxmlformats.org/officeDocument/2006/relationships" type="ellipse" r:blip="">
            <dgm:adjLst/>
          </dgm:shape>
          <dgm:presOf axis="self"/>
          <dgm:constrLst>
            <dgm:constr type="tMarg" refType="primFontSz" fact="0.1"/>
            <dgm:constr type="bMarg" refType="primFontSz" fact="0.1"/>
            <dgm:constr type="lMarg" refType="primFontSz" fact="0.1"/>
            <dgm:constr type="rMarg" refType="primFontSz" fact="0.1"/>
          </dgm:constrLst>
          <dgm:ruleLst>
            <dgm:rule type="primFontSz" val="5" fact="NaN" max="NaN"/>
          </dgm:ruleLst>
        </dgm:layoutNode>
        <dgm:forEach name="Name7" axis="ch" ptType="node">
          <dgm:layoutNode name="node" styleLbl="vennNode1">
            <dgm:varLst>
              <dgm:bulletEnabled val="1"/>
            </dgm:varLst>
            <dgm:alg type="tx">
              <dgm:param type="txAnchorVertCh" val="mid"/>
            </dgm:alg>
            <dgm:shape xmlns:r="http://schemas.openxmlformats.org/officeDocument/2006/relationships" type="ellipse" r:blip="">
              <dgm:adjLst/>
            </dgm:shape>
            <dgm:presOf axis="desOrSelf" ptType="node"/>
            <dgm:constrLst>
              <dgm:constr type="tMarg" refType="primFontSz" fact="0.1"/>
              <dgm:constr type="bMarg" refType="primFontSz" fact="0.1"/>
              <dgm:constr type="lMarg" refType="primFontSz" fact="0.1"/>
              <dgm:constr type="rMarg" refType="primFontSz" fact="0.1"/>
            </dgm:constrLst>
            <dgm:ruleLst>
              <dgm:rule type="primFontSz" val="5" fact="NaN" max="NaN"/>
            </dgm:ruleLst>
          </dgm:layoutNode>
        </dgm:forEach>
      </dgm:forEach>
    </dgm:layoutNode>
  </dgm:layoutNode>
</dgm:layoutDef>
</file>

<file path=ppt/diagrams/layout20.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21.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22.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5">
  <dgm:title val=""/>
  <dgm:desc val=""/>
  <dgm:catLst>
    <dgm:cat type="simple" pri="105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ln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3">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3">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0">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3">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ink/ink1.xml><?xml version="1.0" encoding="utf-8"?>
<inkml:ink xmlns:inkml="http://www.w3.org/2003/InkML">
  <inkml:definitions>
    <inkml:context xml:id="ctx0">
      <inkml:inkSource xml:id="inkSrc0">
        <inkml:traceFormat>
          <inkml:channel name="X" type="integer" max="1360" units="cm"/>
          <inkml:channel name="Y" type="integer" max="768" units="cm"/>
          <inkml:channel name="T" type="integer" max="2.14748E9" units="dev"/>
        </inkml:traceFormat>
        <inkml:channelProperties>
          <inkml:channelProperty channel="X" name="resolution" value="46.73539" units="1/cm"/>
          <inkml:channelProperty channel="Y" name="resolution" value="46.54546" units="1/cm"/>
          <inkml:channelProperty channel="T" name="resolution" value="1" units="1/dev"/>
        </inkml:channelProperties>
      </inkml:inkSource>
      <inkml:timestamp xml:id="ts0" timeString="2021-10-25T00:15:32.159"/>
    </inkml:context>
    <inkml:brush xml:id="br0">
      <inkml:brushProperty name="width" value="0.05292" units="cm"/>
      <inkml:brushProperty name="height" value="0.05292" units="cm"/>
      <inkml:brushProperty name="color" value="#FF0000"/>
    </inkml:brush>
  </inkml:definitions>
  <inkml:trace contextRef="#ctx0" brushRef="#br0">14119 17457 0</inkml:trace>
  <inkml:trace contextRef="#ctx0" brushRef="#br0" timeOffset="1976.1861">15763 17457 0</inkml:trace>
  <inkml:trace contextRef="#ctx0" brushRef="#br0" timeOffset="2215.4609">15763 17457 0</inkml:trace>
  <inkml:trace contextRef="#ctx0" brushRef="#br0" timeOffset="5394.2136">15763 17108 0</inkml:trace>
  <inkml:trace contextRef="#ctx0" brushRef="#br0" timeOffset="8041.6902">12849 16959 0</inkml:trace>
</inkml:ink>
</file>

<file path=ppt/notesMasters/_rels/notesMaster1.xml.rels><?xml version="1.0" encoding="UTF-8" standalone="yes"?>
<Relationships xmlns="http://schemas.openxmlformats.org/package/2006/relationships"><Relationship Id="rId1" Type="http://schemas.openxmlformats.org/officeDocument/2006/relationships/theme" Target="../theme/theme36.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5B7EF26D-3B2F-4979-B8DF-56F8042526A7}" type="datetimeFigureOut">
              <a:rPr lang="en-US" smtClean="0"/>
              <a:t>9/11/2022</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5818276C-3F72-47BA-97BA-7C901D56B49F}" type="slidenum">
              <a:rPr lang="en-US" smtClean="0"/>
              <a:t>‹#›</a:t>
            </a:fld>
            <a:endParaRPr lang="en-US"/>
          </a:p>
        </p:txBody>
      </p:sp>
    </p:spTree>
    <p:extLst>
      <p:ext uri="{BB962C8B-B14F-4D97-AF65-F5344CB8AC3E}">
        <p14:creationId xmlns:p14="http://schemas.microsoft.com/office/powerpoint/2010/main" val="2793066278"/>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818276C-3F72-47BA-97BA-7C901D56B49F}" type="slidenum">
              <a:rPr lang="en-US" smtClean="0"/>
              <a:t>7</a:t>
            </a:fld>
            <a:endParaRPr lang="en-US"/>
          </a:p>
        </p:txBody>
      </p:sp>
    </p:spTree>
    <p:extLst>
      <p:ext uri="{BB962C8B-B14F-4D97-AF65-F5344CB8AC3E}">
        <p14:creationId xmlns:p14="http://schemas.microsoft.com/office/powerpoint/2010/main" val="207856384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Slide Image Placeholder 1"/>
          <p:cNvSpPr>
            <a:spLocks noGrp="1" noRot="1" noChangeAspect="1" noTextEdit="1"/>
          </p:cNvSpPr>
          <p:nvPr>
            <p:ph type="sldImg"/>
          </p:nvPr>
        </p:nvSpPr>
        <p:spPr>
          <a:ln>
            <a:solidFill>
              <a:srgbClr val="000000">
                <a:alpha val="100000"/>
              </a:srgbClr>
            </a:solidFill>
            <a:miter lim="800000"/>
          </a:ln>
        </p:spPr>
      </p:sp>
      <p:sp>
        <p:nvSpPr>
          <p:cNvPr id="46083" name="Notes Placeholder 2"/>
          <p:cNvSpPr>
            <a:spLocks noGrp="1"/>
          </p:cNvSpPr>
          <p:nvPr>
            <p:ph type="body" idx="1"/>
          </p:nvPr>
        </p:nvSpPr>
        <p:spPr>
          <a:noFill/>
          <a:ln>
            <a:noFill/>
          </a:ln>
        </p:spPr>
        <p:txBody>
          <a:bodyPr wrap="square" lIns="91440" tIns="45720" rIns="91440" bIns="45720" anchor="t"/>
          <a:lstStyle/>
          <a:p>
            <a:pPr lvl="0"/>
            <a:endParaRPr lang="en-US" altLang="en-US" dirty="0">
              <a:ea typeface="Arial" panose="020B0604020202020204" pitchFamily="34" charset="0"/>
            </a:endParaRPr>
          </a:p>
        </p:txBody>
      </p:sp>
      <p:sp>
        <p:nvSpPr>
          <p:cNvPr id="46084" name="Slide Number Placeholder 3"/>
          <p:cNvSpPr txBox="1">
            <a:spLocks noGrp="1"/>
          </p:cNvSpPr>
          <p:nvPr>
            <p:ph type="sldNum" sz="quarter"/>
          </p:nvPr>
        </p:nvSpPr>
        <p:spPr>
          <a:xfrm>
            <a:off x="3884613" y="8685213"/>
            <a:ext cx="2971800" cy="457200"/>
          </a:xfrm>
          <a:prstGeom prst="rect">
            <a:avLst/>
          </a:prstGeom>
          <a:noFill/>
          <a:ln w="9525">
            <a:noFill/>
          </a:ln>
        </p:spPr>
        <p:txBody>
          <a:bodyPr anchor="b"/>
          <a:lstStyle/>
          <a:p>
            <a:pPr marL="0" marR="0" lvl="0" indent="0" algn="r" defTabSz="914400" rtl="0" eaLnBrk="1" fontAlgn="base" latinLnBrk="0" hangingPunct="1">
              <a:lnSpc>
                <a:spcPct val="100000"/>
              </a:lnSpc>
              <a:spcBef>
                <a:spcPct val="0"/>
              </a:spcBef>
              <a:spcAft>
                <a:spcPct val="0"/>
              </a:spcAft>
              <a:buClrTx/>
              <a:buSzTx/>
              <a:buFontTx/>
              <a:buNone/>
              <a:tabLst/>
              <a:defRPr/>
            </a:pPr>
            <a:fld id="{9A0DB2DC-4C9A-4742-B13C-FB6460FD3503}" type="slidenum">
              <a:rPr kumimoji="0" lang="en-US" altLang="en-US" sz="1200" b="0" i="0" u="none" strike="noStrike" kern="1200" cap="none" spc="0" normalizeH="0" baseline="0" noProof="0" dirty="0">
                <a:ln>
                  <a:noFill/>
                </a:ln>
                <a:solidFill>
                  <a:srgbClr val="000000"/>
                </a:solidFill>
                <a:effectLst/>
                <a:uLnTx/>
                <a:uFillTx/>
                <a:latin typeface=".VnTime" panose="020B7200000000000000"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16</a:t>
            </a:fld>
            <a:endParaRPr kumimoji="0" lang="en-US" altLang="en-US" sz="1200" b="0" i="0" u="none" strike="noStrike" kern="1200" cap="none" spc="0" normalizeH="0" baseline="0" noProof="0" dirty="0">
              <a:ln>
                <a:noFill/>
              </a:ln>
              <a:solidFill>
                <a:srgbClr val="000000"/>
              </a:solidFill>
              <a:effectLst/>
              <a:uLnTx/>
              <a:uFillTx/>
              <a:latin typeface=".VnTime" panose="020B7200000000000000" pitchFamily="34" charset="0"/>
              <a:ea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8056530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8"/>
        <p:cNvGrpSpPr/>
        <p:nvPr/>
      </p:nvGrpSpPr>
      <p:grpSpPr>
        <a:xfrm>
          <a:off x="0" y="0"/>
          <a:ext cx="0" cy="0"/>
          <a:chOff x="0" y="0"/>
          <a:chExt cx="0" cy="0"/>
        </a:xfrm>
      </p:grpSpPr>
      <p:sp>
        <p:nvSpPr>
          <p:cNvPr id="329" name="Google Shape;329;g3de7457949_0_2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0" name="Google Shape;330;g3de7457949_0_2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146408290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17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a:p>
        </p:txBody>
      </p:sp>
      <p:sp>
        <p:nvSpPr>
          <p:cNvPr id="118788" name="Slide Number Placeholder 3"/>
          <p:cNvSpPr>
            <a:spLocks noGrp="1"/>
          </p:cNvSpPr>
          <p:nvPr>
            <p:ph type="sldNum" sz="quarter" idx="5"/>
          </p:nvPr>
        </p:nvSpPr>
        <p:spPr bwMode="auto"/>
        <p:txBody>
          <a:bodyPr/>
          <a:lstStyle>
            <a:lvl1pPr eaLnBrk="0" hangingPunct="0">
              <a:defRPr>
                <a:solidFill>
                  <a:schemeClr val="tx1"/>
                </a:solidFill>
                <a:latin typeface="Constantia" panose="02030602050306030303" pitchFamily="18" charset="0"/>
                <a:cs typeface="Arial" panose="020B0604020202020204" pitchFamily="34" charset="0"/>
              </a:defRPr>
            </a:lvl1pPr>
            <a:lvl2pPr marL="742950" indent="-285750" eaLnBrk="0" hangingPunct="0">
              <a:defRPr>
                <a:solidFill>
                  <a:schemeClr val="tx1"/>
                </a:solidFill>
                <a:latin typeface="Constantia" panose="02030602050306030303" pitchFamily="18" charset="0"/>
                <a:cs typeface="Arial" panose="020B0604020202020204" pitchFamily="34" charset="0"/>
              </a:defRPr>
            </a:lvl2pPr>
            <a:lvl3pPr marL="1143000" indent="-228600" eaLnBrk="0" hangingPunct="0">
              <a:defRPr>
                <a:solidFill>
                  <a:schemeClr val="tx1"/>
                </a:solidFill>
                <a:latin typeface="Constantia" panose="02030602050306030303" pitchFamily="18" charset="0"/>
                <a:cs typeface="Arial" panose="020B0604020202020204" pitchFamily="34" charset="0"/>
              </a:defRPr>
            </a:lvl3pPr>
            <a:lvl4pPr marL="1600200" indent="-228600" eaLnBrk="0" hangingPunct="0">
              <a:defRPr>
                <a:solidFill>
                  <a:schemeClr val="tx1"/>
                </a:solidFill>
                <a:latin typeface="Constantia" panose="02030602050306030303" pitchFamily="18" charset="0"/>
                <a:cs typeface="Arial" panose="020B0604020202020204" pitchFamily="34" charset="0"/>
              </a:defRPr>
            </a:lvl4pPr>
            <a:lvl5pPr marL="2057400" indent="-228600" eaLnBrk="0" hangingPunct="0">
              <a:defRPr>
                <a:solidFill>
                  <a:schemeClr val="tx1"/>
                </a:solidFill>
                <a:latin typeface="Constantia" panose="02030602050306030303"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8BC44644-6904-4BC9-9653-023E18F0D1C6}" type="slidenum">
              <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47</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122742122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Slide Image Placeholder 1"/>
          <p:cNvSpPr>
            <a:spLocks noGrp="1" noRot="1" noChangeAspect="1" noTextEdit="1"/>
          </p:cNvSpPr>
          <p:nvPr>
            <p:ph type="sldImg"/>
          </p:nvPr>
        </p:nvSpPr>
        <p:spPr>
          <a:ln>
            <a:solidFill>
              <a:srgbClr val="000000">
                <a:alpha val="100000"/>
              </a:srgbClr>
            </a:solidFill>
            <a:miter lim="800000"/>
          </a:ln>
        </p:spPr>
      </p:sp>
      <p:sp>
        <p:nvSpPr>
          <p:cNvPr id="71683" name="Notes Placeholder 2"/>
          <p:cNvSpPr>
            <a:spLocks noGrp="1"/>
          </p:cNvSpPr>
          <p:nvPr>
            <p:ph type="body" idx="1"/>
          </p:nvPr>
        </p:nvSpPr>
        <p:spPr>
          <a:noFill/>
          <a:ln>
            <a:noFill/>
          </a:ln>
        </p:spPr>
        <p:txBody>
          <a:bodyPr wrap="square" lIns="91440" tIns="45720" rIns="91440" bIns="45720" anchor="t"/>
          <a:lstStyle/>
          <a:p>
            <a:pPr lvl="0" eaLnBrk="1" hangingPunct="1">
              <a:spcBef>
                <a:spcPct val="0"/>
              </a:spcBef>
            </a:pPr>
            <a:endParaRPr lang="en-US" altLang="en-US" dirty="0">
              <a:latin typeface="Calibri" panose="020F0502020204030204" pitchFamily="34" charset="0"/>
            </a:endParaRPr>
          </a:p>
        </p:txBody>
      </p:sp>
      <p:sp>
        <p:nvSpPr>
          <p:cNvPr id="71684" name="Slide Number Placeholder 3"/>
          <p:cNvSpPr txBox="1">
            <a:spLocks noGrp="1"/>
          </p:cNvSpPr>
          <p:nvPr>
            <p:ph type="sldNum" sz="quarter"/>
          </p:nvPr>
        </p:nvSpPr>
        <p:spPr>
          <a:xfrm>
            <a:off x="3884613" y="8685213"/>
            <a:ext cx="2971800" cy="457200"/>
          </a:xfrm>
          <a:prstGeom prst="rect">
            <a:avLst/>
          </a:prstGeom>
          <a:noFill/>
          <a:ln w="9525">
            <a:noFill/>
          </a:ln>
        </p:spPr>
        <p:txBody>
          <a:bodyPr anchor="b"/>
          <a:lstStyle/>
          <a:p>
            <a:pPr marL="0" marR="0" lvl="0" indent="0" algn="r" defTabSz="914400" rtl="0" eaLnBrk="1" fontAlgn="base" latinLnBrk="0" hangingPunct="1">
              <a:lnSpc>
                <a:spcPct val="100000"/>
              </a:lnSpc>
              <a:spcBef>
                <a:spcPct val="0"/>
              </a:spcBef>
              <a:spcAft>
                <a:spcPct val="0"/>
              </a:spcAft>
              <a:buClrTx/>
              <a:buSzTx/>
              <a:buFontTx/>
              <a:buNone/>
              <a:tabLst/>
              <a:defRPr/>
            </a:pPr>
            <a:fld id="{9A0DB2DC-4C9A-4742-B13C-FB6460FD3503}" type="slidenum">
              <a:rPr kumimoji="0" lang="en-US" altLang="en-US" sz="1200" b="0" i="0" u="none" strike="noStrike" kern="1200" cap="none" spc="0" normalizeH="0" baseline="0" noProof="0" dirty="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49</a:t>
            </a:fld>
            <a:endParaRPr kumimoji="0" lang="en-US" altLang="en-US" sz="1200" b="0" i="0" u="none" strike="noStrike" kern="1200" cap="none" spc="0" normalizeH="0" baseline="0" noProof="0" dirty="0">
              <a:ln>
                <a:noFill/>
              </a:ln>
              <a:solidFill>
                <a:prstClr val="black"/>
              </a:solidFill>
              <a:effectLst/>
              <a:uLnTx/>
              <a:uFillTx/>
              <a:latin typeface="Calibri" panose="020F0502020204030204" pitchFamily="34" charset="0"/>
              <a:ea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4026680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5818276C-3F72-47BA-97BA-7C901D56B49F}" type="slidenum">
              <a:rPr lang="en-US" smtClean="0"/>
              <a:t>70</a:t>
            </a:fld>
            <a:endParaRPr lang="en-US"/>
          </a:p>
        </p:txBody>
      </p:sp>
    </p:spTree>
    <p:extLst>
      <p:ext uri="{BB962C8B-B14F-4D97-AF65-F5344CB8AC3E}">
        <p14:creationId xmlns:p14="http://schemas.microsoft.com/office/powerpoint/2010/main" val="126574271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1"/>
        <p:cNvGrpSpPr/>
        <p:nvPr/>
      </p:nvGrpSpPr>
      <p:grpSpPr>
        <a:xfrm>
          <a:off x="0" y="0"/>
          <a:ext cx="0" cy="0"/>
          <a:chOff x="0" y="0"/>
          <a:chExt cx="0" cy="0"/>
        </a:xfrm>
      </p:grpSpPr>
      <p:sp>
        <p:nvSpPr>
          <p:cNvPr id="262" name="Google Shape;262;g35ed75ccf_0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 name="Google Shape;263;g35ed75ccf_0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93117421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3.xml"/></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1.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3.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6.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3.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9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5.xml"/></Relationships>
</file>

<file path=ppt/slideLayouts/_rels/slideLayout9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5.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1.xml"/></Relationships>
</file>

<file path=ppt/slideLayouts/_rels/slideLayout16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16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1.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9.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Master" Target="../slideMasters/slideMaster12.xml"/></Relationships>
</file>

<file path=ppt/slideLayouts/_rels/slideLayout170.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12.xml"/></Relationships>
</file>

<file path=ppt/slideLayouts/_rels/slideLayout171.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12.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2.xml"/></Relationships>
</file>

<file path=ppt/slideLayouts/_rels/slideLayout176.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2.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3.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12.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62.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jpeg"/><Relationship Id="rId1" Type="http://schemas.openxmlformats.org/officeDocument/2006/relationships/slideMaster" Target="../slideMasters/slideMaster18.xml"/><Relationship Id="rId4" Type="http://schemas.openxmlformats.org/officeDocument/2006/relationships/image" Target="../media/image17.png"/></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64.xml.rels><?xml version="1.0" encoding="UTF-8" standalone="yes"?>
<Relationships xmlns="http://schemas.openxmlformats.org/package/2006/relationships"><Relationship Id="rId2" Type="http://schemas.openxmlformats.org/officeDocument/2006/relationships/image" Target="../media/image15.jpeg"/><Relationship Id="rId1" Type="http://schemas.openxmlformats.org/officeDocument/2006/relationships/slideMaster" Target="../slideMasters/slideMaster18.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67.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9.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83.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21.png"/><Relationship Id="rId1" Type="http://schemas.openxmlformats.org/officeDocument/2006/relationships/slideMaster" Target="../slideMasters/slideMaster20.xml"/><Relationship Id="rId4" Type="http://schemas.openxmlformats.org/officeDocument/2006/relationships/image" Target="../media/image22.png"/></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98.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image" Target="../media/image23.jpeg"/><Relationship Id="rId1" Type="http://schemas.openxmlformats.org/officeDocument/2006/relationships/slideMaster" Target="../slideMasters/slideMaster21.xml"/><Relationship Id="rId5" Type="http://schemas.openxmlformats.org/officeDocument/2006/relationships/image" Target="../media/image26.png"/><Relationship Id="rId4" Type="http://schemas.openxmlformats.org/officeDocument/2006/relationships/image" Target="../media/image25.jpeg"/></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12.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image" Target="../media/image28.jpeg"/><Relationship Id="rId1" Type="http://schemas.openxmlformats.org/officeDocument/2006/relationships/slideMaster" Target="../slideMasters/slideMaster22.xml"/><Relationship Id="rId5" Type="http://schemas.openxmlformats.org/officeDocument/2006/relationships/image" Target="../media/image30.jpeg"/><Relationship Id="rId4" Type="http://schemas.openxmlformats.org/officeDocument/2006/relationships/image" Target="../media/image29.jpeg"/></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46.xml.rels><?xml version="1.0" encoding="UTF-8" standalone="yes"?>
<Relationships xmlns="http://schemas.openxmlformats.org/package/2006/relationships"><Relationship Id="rId3" Type="http://schemas.openxmlformats.org/officeDocument/2006/relationships/image" Target="../media/image35.png"/><Relationship Id="rId7" Type="http://schemas.openxmlformats.org/officeDocument/2006/relationships/image" Target="../media/image39.png"/><Relationship Id="rId2" Type="http://schemas.openxmlformats.org/officeDocument/2006/relationships/image" Target="../media/image34.png"/><Relationship Id="rId1" Type="http://schemas.openxmlformats.org/officeDocument/2006/relationships/slideMaster" Target="../slideMasters/slideMaster25.xml"/><Relationship Id="rId6" Type="http://schemas.openxmlformats.org/officeDocument/2006/relationships/image" Target="../media/image38.png"/><Relationship Id="rId5" Type="http://schemas.openxmlformats.org/officeDocument/2006/relationships/image" Target="../media/image37.png"/><Relationship Id="rId4" Type="http://schemas.openxmlformats.org/officeDocument/2006/relationships/image" Target="../media/image36.png"/></Relationships>
</file>

<file path=ppt/slideLayouts/_rels/slideLayout347.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40.png"/><Relationship Id="rId1" Type="http://schemas.openxmlformats.org/officeDocument/2006/relationships/slideMaster" Target="../slideMasters/slideMaster25.xml"/><Relationship Id="rId6" Type="http://schemas.openxmlformats.org/officeDocument/2006/relationships/image" Target="../media/image44.png"/><Relationship Id="rId5" Type="http://schemas.openxmlformats.org/officeDocument/2006/relationships/image" Target="../media/image43.png"/><Relationship Id="rId4" Type="http://schemas.openxmlformats.org/officeDocument/2006/relationships/image" Target="../media/image42.png"/></Relationships>
</file>

<file path=ppt/slideLayouts/_rels/slideLayout348.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image" Target="../media/image45.png"/><Relationship Id="rId1" Type="http://schemas.openxmlformats.org/officeDocument/2006/relationships/slideMaster" Target="../slideMasters/slideMaster25.xml"/></Relationships>
</file>

<file path=ppt/slideLayouts/_rels/slideLayout349.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image" Target="../media/image47.png"/><Relationship Id="rId1" Type="http://schemas.openxmlformats.org/officeDocument/2006/relationships/slideMaster" Target="../slideMasters/slideMaster25.xml"/></Relationships>
</file>

<file path=ppt/slideLayouts/_rels/slideLayout350.xml.rels><?xml version="1.0" encoding="UTF-8" standalone="yes"?>
<Relationships xmlns="http://schemas.openxmlformats.org/package/2006/relationships"><Relationship Id="rId3" Type="http://schemas.openxmlformats.org/officeDocument/2006/relationships/image" Target="../media/image45.png"/><Relationship Id="rId7" Type="http://schemas.openxmlformats.org/officeDocument/2006/relationships/image" Target="../media/image53.png"/><Relationship Id="rId2" Type="http://schemas.openxmlformats.org/officeDocument/2006/relationships/image" Target="../media/image49.png"/><Relationship Id="rId1" Type="http://schemas.openxmlformats.org/officeDocument/2006/relationships/slideMaster" Target="../slideMasters/slideMaster25.xml"/><Relationship Id="rId6" Type="http://schemas.openxmlformats.org/officeDocument/2006/relationships/image" Target="../media/image52.png"/><Relationship Id="rId5" Type="http://schemas.openxmlformats.org/officeDocument/2006/relationships/image" Target="../media/image51.png"/><Relationship Id="rId4" Type="http://schemas.openxmlformats.org/officeDocument/2006/relationships/image" Target="../media/image50.png"/></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52.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40.png"/><Relationship Id="rId1" Type="http://schemas.openxmlformats.org/officeDocument/2006/relationships/slideMaster" Target="../slideMasters/slideMaster25.xml"/><Relationship Id="rId6" Type="http://schemas.openxmlformats.org/officeDocument/2006/relationships/image" Target="../media/image44.png"/><Relationship Id="rId5" Type="http://schemas.openxmlformats.org/officeDocument/2006/relationships/image" Target="../media/image43.png"/><Relationship Id="rId4" Type="http://schemas.openxmlformats.org/officeDocument/2006/relationships/image" Target="../media/image42.png"/></Relationships>
</file>

<file path=ppt/slideLayouts/_rels/slideLayout353.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40.png"/><Relationship Id="rId1" Type="http://schemas.openxmlformats.org/officeDocument/2006/relationships/slideMaster" Target="../slideMasters/slideMaster25.xml"/><Relationship Id="rId6" Type="http://schemas.openxmlformats.org/officeDocument/2006/relationships/image" Target="../media/image44.png"/><Relationship Id="rId5" Type="http://schemas.openxmlformats.org/officeDocument/2006/relationships/image" Target="../media/image43.png"/><Relationship Id="rId4" Type="http://schemas.openxmlformats.org/officeDocument/2006/relationships/image" Target="../media/image42.png"/></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59.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image" Target="../media/image47.png"/><Relationship Id="rId1" Type="http://schemas.openxmlformats.org/officeDocument/2006/relationships/slideMaster" Target="../slideMasters/slideMaster25.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64.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image" Target="../media/image45.png"/><Relationship Id="rId1" Type="http://schemas.openxmlformats.org/officeDocument/2006/relationships/slideMaster" Target="../slideMasters/slideMaster25.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68.xml.rels><?xml version="1.0" encoding="UTF-8" standalone="yes"?>
<Relationships xmlns="http://schemas.openxmlformats.org/package/2006/relationships"><Relationship Id="rId3" Type="http://schemas.openxmlformats.org/officeDocument/2006/relationships/image" Target="../media/image45.png"/><Relationship Id="rId7" Type="http://schemas.openxmlformats.org/officeDocument/2006/relationships/image" Target="../media/image53.png"/><Relationship Id="rId2" Type="http://schemas.openxmlformats.org/officeDocument/2006/relationships/image" Target="../media/image49.png"/><Relationship Id="rId1" Type="http://schemas.openxmlformats.org/officeDocument/2006/relationships/slideMaster" Target="../slideMasters/slideMaster25.xml"/><Relationship Id="rId6" Type="http://schemas.openxmlformats.org/officeDocument/2006/relationships/image" Target="../media/image52.png"/><Relationship Id="rId5" Type="http://schemas.openxmlformats.org/officeDocument/2006/relationships/image" Target="../media/image51.png"/><Relationship Id="rId4" Type="http://schemas.openxmlformats.org/officeDocument/2006/relationships/image" Target="../media/image50.png"/></Relationships>
</file>

<file path=ppt/slideLayouts/_rels/slideLayout369.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25.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95.xml.rels><?xml version="1.0" encoding="UTF-8" standalone="yes"?>
<Relationships xmlns="http://schemas.openxmlformats.org/package/2006/relationships"><Relationship Id="rId3" Type="http://schemas.openxmlformats.org/officeDocument/2006/relationships/image" Target="../media/image35.png"/><Relationship Id="rId7" Type="http://schemas.openxmlformats.org/officeDocument/2006/relationships/image" Target="../media/image39.png"/><Relationship Id="rId2" Type="http://schemas.openxmlformats.org/officeDocument/2006/relationships/image" Target="../media/image34.png"/><Relationship Id="rId1" Type="http://schemas.openxmlformats.org/officeDocument/2006/relationships/slideMaster" Target="../slideMasters/slideMaster26.xml"/><Relationship Id="rId6" Type="http://schemas.openxmlformats.org/officeDocument/2006/relationships/image" Target="../media/image38.png"/><Relationship Id="rId5" Type="http://schemas.openxmlformats.org/officeDocument/2006/relationships/image" Target="../media/image37.png"/><Relationship Id="rId4" Type="http://schemas.openxmlformats.org/officeDocument/2006/relationships/image" Target="../media/image36.png"/></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00.xml.rels><?xml version="1.0" encoding="UTF-8" standalone="yes"?>
<Relationships xmlns="http://schemas.openxmlformats.org/package/2006/relationships"><Relationship Id="rId2" Type="http://schemas.openxmlformats.org/officeDocument/2006/relationships/image" Target="../media/image54.jpg"/><Relationship Id="rId1" Type="http://schemas.openxmlformats.org/officeDocument/2006/relationships/slideMaster" Target="../slideMasters/slideMaster27.xml"/></Relationships>
</file>

<file path=ppt/slideLayouts/_rels/slideLayout401.xml.rels><?xml version="1.0" encoding="UTF-8" standalone="yes"?>
<Relationships xmlns="http://schemas.openxmlformats.org/package/2006/relationships"><Relationship Id="rId2" Type="http://schemas.openxmlformats.org/officeDocument/2006/relationships/image" Target="../media/image55.jpg"/><Relationship Id="rId1" Type="http://schemas.openxmlformats.org/officeDocument/2006/relationships/slideMaster" Target="../slideMasters/slideMaster27.xml"/></Relationships>
</file>

<file path=ppt/slideLayouts/_rels/slideLayout402.xml.rels><?xml version="1.0" encoding="UTF-8" standalone="yes"?>
<Relationships xmlns="http://schemas.openxmlformats.org/package/2006/relationships"><Relationship Id="rId2" Type="http://schemas.openxmlformats.org/officeDocument/2006/relationships/image" Target="../media/image56.jpg"/><Relationship Id="rId1" Type="http://schemas.openxmlformats.org/officeDocument/2006/relationships/slideMaster" Target="../slideMasters/slideMaster27.xml"/></Relationships>
</file>

<file path=ppt/slideLayouts/_rels/slideLayout403.xml.rels><?xml version="1.0" encoding="UTF-8" standalone="yes"?>
<Relationships xmlns="http://schemas.openxmlformats.org/package/2006/relationships"><Relationship Id="rId2" Type="http://schemas.openxmlformats.org/officeDocument/2006/relationships/image" Target="../media/image57.jpg"/><Relationship Id="rId1" Type="http://schemas.openxmlformats.org/officeDocument/2006/relationships/slideMaster" Target="../slideMasters/slideMaster27.xml"/></Relationships>
</file>

<file path=ppt/slideLayouts/_rels/slideLayout404.xml.rels><?xml version="1.0" encoding="UTF-8" standalone="yes"?>
<Relationships xmlns="http://schemas.openxmlformats.org/package/2006/relationships"><Relationship Id="rId2" Type="http://schemas.openxmlformats.org/officeDocument/2006/relationships/image" Target="../media/image58.jpg"/><Relationship Id="rId1" Type="http://schemas.openxmlformats.org/officeDocument/2006/relationships/slideMaster" Target="../slideMasters/slideMaster27.xml"/></Relationships>
</file>

<file path=ppt/slideLayouts/_rels/slideLayout405.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27.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fld id="{6B21BCBE-5765-46D3-BA4F-E21B47D4CF2C}" type="datetimeFigureOut">
              <a:rPr lang="en-US" smtClean="0"/>
              <a:t>9/11/2022</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3131722837"/>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6B21BCBE-5765-46D3-BA4F-E21B47D4CF2C}" type="datetimeFigureOut">
              <a:rPr lang="en-US" smtClean="0"/>
              <a:t>9/11/2022</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3065089457"/>
      </p:ext>
    </p:extLst>
  </p:cSld>
  <p:clrMapOvr>
    <a:masterClrMapping/>
  </p:clrMapOvr>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6B21BCBE-5765-46D3-BA4F-E21B47D4CF2C}" type="datetimeFigureOut">
              <a:rPr lang="en-US" smtClean="0"/>
              <a:t>9/11/2022</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159009728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6B21BCBE-5765-46D3-BA4F-E21B47D4CF2C}" type="datetimeFigureOut">
              <a:rPr lang="en-US" smtClean="0"/>
              <a:t>9/11/2022</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284321071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6B21BCBE-5765-46D3-BA4F-E21B47D4CF2C}" type="datetimeFigureOut">
              <a:rPr lang="en-US" smtClean="0"/>
              <a:t>9/11/2022</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160304779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6B21BCBE-5765-46D3-BA4F-E21B47D4CF2C}" type="datetimeFigureOut">
              <a:rPr lang="en-US" smtClean="0"/>
              <a:t>9/11/2022</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428135564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B21BCBE-5765-46D3-BA4F-E21B47D4CF2C}" type="datetimeFigureOut">
              <a:rPr lang="en-US" smtClean="0"/>
              <a:t>9/11/2022</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214594456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6B21BCBE-5765-46D3-BA4F-E21B47D4CF2C}" type="datetimeFigureOut">
              <a:rPr lang="en-US" smtClean="0"/>
              <a:t>9/11/2022</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120501279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6B21BCBE-5765-46D3-BA4F-E21B47D4CF2C}" type="datetimeFigureOut">
              <a:rPr lang="en-US" smtClean="0"/>
              <a:t>9/11/2022</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221194191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6B21BCBE-5765-46D3-BA4F-E21B47D4CF2C}" type="datetimeFigureOut">
              <a:rPr lang="en-US" smtClean="0"/>
              <a:t>9/11/2022</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426396508"/>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6B21BCBE-5765-46D3-BA4F-E21B47D4CF2C}" type="datetimeFigureOut">
              <a:rPr lang="en-US" smtClean="0"/>
              <a:t>9/11/2022</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7847686-4720-432E-AA12-47DA17ED5B1C}" type="slidenum">
              <a:rPr lang="en-US" smtClean="0"/>
              <a:t>‹#›</a:t>
            </a:fld>
            <a:endParaRPr lang="en-US"/>
          </a:p>
        </p:txBody>
      </p:sp>
    </p:spTree>
    <p:extLst>
      <p:ext uri="{BB962C8B-B14F-4D97-AF65-F5344CB8AC3E}">
        <p14:creationId xmlns:p14="http://schemas.microsoft.com/office/powerpoint/2010/main" val="29305888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cSld name="Title">
    <p:spTree>
      <p:nvGrpSpPr>
        <p:cNvPr id="1" name="Shape 32"/>
        <p:cNvGrpSpPr/>
        <p:nvPr/>
      </p:nvGrpSpPr>
      <p:grpSpPr>
        <a:xfrm>
          <a:off x="0" y="0"/>
          <a:ext cx="0" cy="0"/>
          <a:chOff x="0" y="0"/>
          <a:chExt cx="0" cy="0"/>
        </a:xfrm>
      </p:grpSpPr>
      <p:sp>
        <p:nvSpPr>
          <p:cNvPr id="72" name="Shape 72"/>
          <p:cNvSpPr txBox="1">
            <a:spLocks noGrp="1"/>
          </p:cNvSpPr>
          <p:nvPr>
            <p:ph type="ctrTitle"/>
          </p:nvPr>
        </p:nvSpPr>
        <p:spPr>
          <a:xfrm>
            <a:off x="3797300" y="4484567"/>
            <a:ext cx="7480400" cy="1546399"/>
          </a:xfrm>
          <a:prstGeom prst="rect">
            <a:avLst/>
          </a:prstGeom>
        </p:spPr>
        <p:txBody>
          <a:bodyPr lIns="91425" tIns="91425" rIns="91425" bIns="91425" anchor="ctr" anchorCtr="0"/>
          <a:lstStyle>
            <a:lvl1pPr lvl="0" algn="r">
              <a:spcBef>
                <a:spcPts val="0"/>
              </a:spcBef>
              <a:buClr>
                <a:srgbClr val="FFFFFF"/>
              </a:buClr>
              <a:buSzPct val="100000"/>
              <a:defRPr sz="6400">
                <a:solidFill>
                  <a:srgbClr val="FFFFFF"/>
                </a:solidFill>
              </a:defRPr>
            </a:lvl1pPr>
            <a:lvl2pPr lvl="1" algn="r">
              <a:spcBef>
                <a:spcPts val="0"/>
              </a:spcBef>
              <a:buClr>
                <a:srgbClr val="FFFFFF"/>
              </a:buClr>
              <a:buSzPct val="100000"/>
              <a:defRPr sz="6400">
                <a:solidFill>
                  <a:srgbClr val="FFFFFF"/>
                </a:solidFill>
              </a:defRPr>
            </a:lvl2pPr>
            <a:lvl3pPr lvl="2" algn="r">
              <a:spcBef>
                <a:spcPts val="0"/>
              </a:spcBef>
              <a:buClr>
                <a:srgbClr val="FFFFFF"/>
              </a:buClr>
              <a:buSzPct val="100000"/>
              <a:defRPr sz="6400">
                <a:solidFill>
                  <a:srgbClr val="FFFFFF"/>
                </a:solidFill>
              </a:defRPr>
            </a:lvl3pPr>
            <a:lvl4pPr lvl="3" algn="r">
              <a:spcBef>
                <a:spcPts val="0"/>
              </a:spcBef>
              <a:buClr>
                <a:srgbClr val="FFFFFF"/>
              </a:buClr>
              <a:buSzPct val="100000"/>
              <a:defRPr sz="6400">
                <a:solidFill>
                  <a:srgbClr val="FFFFFF"/>
                </a:solidFill>
              </a:defRPr>
            </a:lvl4pPr>
            <a:lvl5pPr lvl="4" algn="r">
              <a:spcBef>
                <a:spcPts val="0"/>
              </a:spcBef>
              <a:buClr>
                <a:srgbClr val="FFFFFF"/>
              </a:buClr>
              <a:buSzPct val="100000"/>
              <a:defRPr sz="6400">
                <a:solidFill>
                  <a:srgbClr val="FFFFFF"/>
                </a:solidFill>
              </a:defRPr>
            </a:lvl5pPr>
            <a:lvl6pPr lvl="5" algn="r">
              <a:spcBef>
                <a:spcPts val="0"/>
              </a:spcBef>
              <a:buClr>
                <a:srgbClr val="FFFFFF"/>
              </a:buClr>
              <a:buSzPct val="100000"/>
              <a:defRPr sz="6400">
                <a:solidFill>
                  <a:srgbClr val="FFFFFF"/>
                </a:solidFill>
              </a:defRPr>
            </a:lvl6pPr>
            <a:lvl7pPr lvl="6" algn="r">
              <a:spcBef>
                <a:spcPts val="0"/>
              </a:spcBef>
              <a:buClr>
                <a:srgbClr val="FFFFFF"/>
              </a:buClr>
              <a:buSzPct val="100000"/>
              <a:defRPr sz="6400">
                <a:solidFill>
                  <a:srgbClr val="FFFFFF"/>
                </a:solidFill>
              </a:defRPr>
            </a:lvl7pPr>
            <a:lvl8pPr lvl="7" algn="r">
              <a:spcBef>
                <a:spcPts val="0"/>
              </a:spcBef>
              <a:buClr>
                <a:srgbClr val="FFFFFF"/>
              </a:buClr>
              <a:buSzPct val="100000"/>
              <a:defRPr sz="6400">
                <a:solidFill>
                  <a:srgbClr val="FFFFFF"/>
                </a:solidFill>
              </a:defRPr>
            </a:lvl8pPr>
            <a:lvl9pPr lvl="8" algn="r">
              <a:spcBef>
                <a:spcPts val="0"/>
              </a:spcBef>
              <a:buClr>
                <a:srgbClr val="FFFFFF"/>
              </a:buClr>
              <a:buSzPct val="100000"/>
              <a:defRPr sz="6400">
                <a:solidFill>
                  <a:srgbClr val="FFFFFF"/>
                </a:solidFill>
              </a:defRPr>
            </a:lvl9pPr>
          </a:lstStyle>
          <a:p>
            <a:endParaRPr/>
          </a:p>
        </p:txBody>
      </p:sp>
    </p:spTree>
    <p:extLst>
      <p:ext uri="{BB962C8B-B14F-4D97-AF65-F5344CB8AC3E}">
        <p14:creationId xmlns:p14="http://schemas.microsoft.com/office/powerpoint/2010/main" val="3682818762"/>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Subtitle">
    <p:spTree>
      <p:nvGrpSpPr>
        <p:cNvPr id="1" name="Shape 73"/>
        <p:cNvGrpSpPr/>
        <p:nvPr/>
      </p:nvGrpSpPr>
      <p:grpSpPr>
        <a:xfrm>
          <a:off x="0" y="0"/>
          <a:ext cx="0" cy="0"/>
          <a:chOff x="0" y="0"/>
          <a:chExt cx="0" cy="0"/>
        </a:xfrm>
      </p:grpSpPr>
    </p:spTree>
    <p:extLst>
      <p:ext uri="{BB962C8B-B14F-4D97-AF65-F5344CB8AC3E}">
        <p14:creationId xmlns:p14="http://schemas.microsoft.com/office/powerpoint/2010/main" val="3182740195"/>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cSld name="Quote">
    <p:spTree>
      <p:nvGrpSpPr>
        <p:cNvPr id="1" name="Shape 115"/>
        <p:cNvGrpSpPr/>
        <p:nvPr/>
      </p:nvGrpSpPr>
      <p:grpSpPr>
        <a:xfrm>
          <a:off x="0" y="0"/>
          <a:ext cx="0" cy="0"/>
          <a:chOff x="0" y="0"/>
          <a:chExt cx="0" cy="0"/>
        </a:xfrm>
      </p:grpSpPr>
      <p:sp>
        <p:nvSpPr>
          <p:cNvPr id="116" name="Shape 116"/>
          <p:cNvSpPr txBox="1">
            <a:spLocks noGrp="1"/>
          </p:cNvSpPr>
          <p:nvPr>
            <p:ph type="body" idx="1"/>
          </p:nvPr>
        </p:nvSpPr>
        <p:spPr>
          <a:xfrm>
            <a:off x="2026634" y="2882401"/>
            <a:ext cx="8138799" cy="1093199"/>
          </a:xfrm>
          <a:prstGeom prst="rect">
            <a:avLst/>
          </a:prstGeom>
        </p:spPr>
        <p:txBody>
          <a:bodyPr lIns="91425" tIns="91425" rIns="91425" bIns="91425" anchor="ctr" anchorCtr="0"/>
          <a:lstStyle>
            <a:lvl1pPr lvl="0" algn="ctr" rtl="0">
              <a:spcBef>
                <a:spcPts val="0"/>
              </a:spcBef>
              <a:buSzPct val="100000"/>
              <a:defRPr sz="4000" i="1"/>
            </a:lvl1pPr>
            <a:lvl2pPr lvl="1" algn="ctr" rtl="0">
              <a:spcBef>
                <a:spcPts val="0"/>
              </a:spcBef>
              <a:buSzPct val="100000"/>
              <a:defRPr sz="4000" i="1"/>
            </a:lvl2pPr>
            <a:lvl3pPr lvl="2" algn="ctr" rtl="0">
              <a:spcBef>
                <a:spcPts val="0"/>
              </a:spcBef>
              <a:buSzPct val="100000"/>
              <a:defRPr sz="4000" i="1"/>
            </a:lvl3pPr>
            <a:lvl4pPr lvl="3" algn="ctr" rtl="0">
              <a:spcBef>
                <a:spcPts val="0"/>
              </a:spcBef>
              <a:buSzPct val="100000"/>
              <a:defRPr sz="4000" i="1"/>
            </a:lvl4pPr>
            <a:lvl5pPr lvl="4" algn="ctr" rtl="0">
              <a:spcBef>
                <a:spcPts val="0"/>
              </a:spcBef>
              <a:buSzPct val="100000"/>
              <a:defRPr sz="4000" i="1"/>
            </a:lvl5pPr>
            <a:lvl6pPr lvl="5" algn="ctr" rtl="0">
              <a:spcBef>
                <a:spcPts val="0"/>
              </a:spcBef>
              <a:buSzPct val="100000"/>
              <a:defRPr sz="4000" i="1"/>
            </a:lvl6pPr>
            <a:lvl7pPr lvl="6" algn="ctr" rtl="0">
              <a:spcBef>
                <a:spcPts val="0"/>
              </a:spcBef>
              <a:buSzPct val="100000"/>
              <a:defRPr sz="4000" i="1"/>
            </a:lvl7pPr>
            <a:lvl8pPr lvl="7" algn="ctr" rtl="0">
              <a:spcBef>
                <a:spcPts val="0"/>
              </a:spcBef>
              <a:buSzPct val="100000"/>
              <a:defRPr sz="4000" i="1"/>
            </a:lvl8pPr>
            <a:lvl9pPr lvl="8" algn="ctr">
              <a:spcBef>
                <a:spcPts val="0"/>
              </a:spcBef>
              <a:buSzPct val="100000"/>
              <a:defRPr sz="4000" i="1"/>
            </a:lvl9pPr>
          </a:lstStyle>
          <a:p>
            <a:endParaRPr/>
          </a:p>
        </p:txBody>
      </p:sp>
    </p:spTree>
    <p:extLst>
      <p:ext uri="{BB962C8B-B14F-4D97-AF65-F5344CB8AC3E}">
        <p14:creationId xmlns:p14="http://schemas.microsoft.com/office/powerpoint/2010/main" val="1269076954"/>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x">
  <p:cSld name="Title + 1 column">
    <p:spTree>
      <p:nvGrpSpPr>
        <p:cNvPr id="1" name="Shape 157"/>
        <p:cNvGrpSpPr/>
        <p:nvPr/>
      </p:nvGrpSpPr>
      <p:grpSpPr>
        <a:xfrm>
          <a:off x="0" y="0"/>
          <a:ext cx="0" cy="0"/>
          <a:chOff x="0" y="0"/>
          <a:chExt cx="0" cy="0"/>
        </a:xfrm>
      </p:grpSpPr>
      <p:sp>
        <p:nvSpPr>
          <p:cNvPr id="158" name="Shape 158"/>
          <p:cNvSpPr txBox="1">
            <a:spLocks noGrp="1"/>
          </p:cNvSpPr>
          <p:nvPr>
            <p:ph type="title"/>
          </p:nvPr>
        </p:nvSpPr>
        <p:spPr>
          <a:xfrm>
            <a:off x="1397000" y="845500"/>
            <a:ext cx="9328800" cy="954400"/>
          </a:xfrm>
          <a:prstGeom prst="rect">
            <a:avLst/>
          </a:prstGeom>
        </p:spPr>
        <p:txBody>
          <a:bodyPr lIns="91425" tIns="91425" rIns="91425" bIns="91425" anchor="b"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159" name="Shape 159"/>
          <p:cNvSpPr txBox="1">
            <a:spLocks noGrp="1"/>
          </p:cNvSpPr>
          <p:nvPr>
            <p:ph type="body" idx="1"/>
          </p:nvPr>
        </p:nvSpPr>
        <p:spPr>
          <a:xfrm>
            <a:off x="1434467" y="2053567"/>
            <a:ext cx="9328800" cy="2562799"/>
          </a:xfrm>
          <a:prstGeom prst="rect">
            <a:avLst/>
          </a:prstGeom>
        </p:spPr>
        <p:txBody>
          <a:bodyPr lIns="91425" tIns="91425" rIns="91425" bIns="91425" anchor="t"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1586906676"/>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ColTx">
  <p:cSld name="Title + 2 columns">
    <p:spTree>
      <p:nvGrpSpPr>
        <p:cNvPr id="1" name="Shape 199"/>
        <p:cNvGrpSpPr/>
        <p:nvPr/>
      </p:nvGrpSpPr>
      <p:grpSpPr>
        <a:xfrm>
          <a:off x="0" y="0"/>
          <a:ext cx="0" cy="0"/>
          <a:chOff x="0" y="0"/>
          <a:chExt cx="0" cy="0"/>
        </a:xfrm>
      </p:grpSpPr>
      <p:sp>
        <p:nvSpPr>
          <p:cNvPr id="200" name="Shape 200"/>
          <p:cNvSpPr txBox="1">
            <a:spLocks noGrp="1"/>
          </p:cNvSpPr>
          <p:nvPr>
            <p:ph type="title"/>
          </p:nvPr>
        </p:nvSpPr>
        <p:spPr>
          <a:xfrm>
            <a:off x="1397000" y="845500"/>
            <a:ext cx="9328800" cy="954400"/>
          </a:xfrm>
          <a:prstGeom prst="rect">
            <a:avLst/>
          </a:prstGeom>
        </p:spPr>
        <p:txBody>
          <a:bodyPr lIns="91425" tIns="91425" rIns="91425" bIns="91425" anchor="b"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01" name="Shape 201"/>
          <p:cNvSpPr txBox="1">
            <a:spLocks noGrp="1"/>
          </p:cNvSpPr>
          <p:nvPr>
            <p:ph type="body" idx="1"/>
          </p:nvPr>
        </p:nvSpPr>
        <p:spPr>
          <a:xfrm>
            <a:off x="1508667" y="2070600"/>
            <a:ext cx="4453199" cy="3554399"/>
          </a:xfrm>
          <a:prstGeom prst="rect">
            <a:avLst/>
          </a:prstGeom>
        </p:spPr>
        <p:txBody>
          <a:bodyPr lIns="91425" tIns="91425" rIns="91425" bIns="91425" anchor="t" anchorCtr="0"/>
          <a:lstStyle>
            <a:lvl1pPr lvl="0">
              <a:spcBef>
                <a:spcPts val="0"/>
              </a:spcBef>
              <a:buSzPct val="100000"/>
              <a:defRPr sz="2400"/>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02" name="Shape 202"/>
          <p:cNvSpPr txBox="1">
            <a:spLocks noGrp="1"/>
          </p:cNvSpPr>
          <p:nvPr>
            <p:ph type="body" idx="2"/>
          </p:nvPr>
        </p:nvSpPr>
        <p:spPr>
          <a:xfrm>
            <a:off x="6230083" y="2070600"/>
            <a:ext cx="4453199" cy="3554399"/>
          </a:xfrm>
          <a:prstGeom prst="rect">
            <a:avLst/>
          </a:prstGeom>
        </p:spPr>
        <p:txBody>
          <a:bodyPr lIns="91425" tIns="91425" rIns="91425" bIns="91425" anchor="t" anchorCtr="0"/>
          <a:lstStyle>
            <a:lvl1pPr lvl="0">
              <a:spcBef>
                <a:spcPts val="0"/>
              </a:spcBef>
              <a:buSzPct val="100000"/>
              <a:defRPr sz="2400"/>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1670283672"/>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cSld name="Title + 3 columns">
    <p:spTree>
      <p:nvGrpSpPr>
        <p:cNvPr id="1" name="Shape 242"/>
        <p:cNvGrpSpPr/>
        <p:nvPr/>
      </p:nvGrpSpPr>
      <p:grpSpPr>
        <a:xfrm>
          <a:off x="0" y="0"/>
          <a:ext cx="0" cy="0"/>
          <a:chOff x="0" y="0"/>
          <a:chExt cx="0" cy="0"/>
        </a:xfrm>
      </p:grpSpPr>
      <p:sp>
        <p:nvSpPr>
          <p:cNvPr id="243" name="Shape 243"/>
          <p:cNvSpPr txBox="1">
            <a:spLocks noGrp="1"/>
          </p:cNvSpPr>
          <p:nvPr>
            <p:ph type="title"/>
          </p:nvPr>
        </p:nvSpPr>
        <p:spPr>
          <a:xfrm>
            <a:off x="1397000" y="845500"/>
            <a:ext cx="9328800" cy="954400"/>
          </a:xfrm>
          <a:prstGeom prst="rect">
            <a:avLst/>
          </a:prstGeom>
        </p:spPr>
        <p:txBody>
          <a:bodyPr lIns="91425" tIns="91425" rIns="91425" bIns="91425" anchor="b" anchorCtr="0"/>
          <a:lstStyle>
            <a:lvl1pPr lvl="0" rtl="0">
              <a:spcBef>
                <a:spcPts val="0"/>
              </a:spcBef>
              <a:defRPr/>
            </a:lvl1pPr>
            <a:lvl2pPr lvl="1" rtl="0">
              <a:spcBef>
                <a:spcPts val="0"/>
              </a:spcBef>
              <a:defRPr/>
            </a:lvl2pPr>
            <a:lvl3pPr lvl="2" rtl="0">
              <a:spcBef>
                <a:spcPts val="0"/>
              </a:spcBef>
              <a:defRPr/>
            </a:lvl3pPr>
            <a:lvl4pPr lvl="3" rtl="0">
              <a:spcBef>
                <a:spcPts val="0"/>
              </a:spcBef>
              <a:defRPr/>
            </a:lvl4pPr>
            <a:lvl5pPr lvl="4" rtl="0">
              <a:spcBef>
                <a:spcPts val="0"/>
              </a:spcBef>
              <a:defRPr/>
            </a:lvl5pPr>
            <a:lvl6pPr lvl="5" rtl="0">
              <a:spcBef>
                <a:spcPts val="0"/>
              </a:spcBef>
              <a:defRPr/>
            </a:lvl6pPr>
            <a:lvl7pPr lvl="6" rtl="0">
              <a:spcBef>
                <a:spcPts val="0"/>
              </a:spcBef>
              <a:defRPr/>
            </a:lvl7pPr>
            <a:lvl8pPr lvl="7" rtl="0">
              <a:spcBef>
                <a:spcPts val="0"/>
              </a:spcBef>
              <a:defRPr/>
            </a:lvl8pPr>
            <a:lvl9pPr lvl="8" rtl="0">
              <a:spcBef>
                <a:spcPts val="0"/>
              </a:spcBef>
              <a:defRPr/>
            </a:lvl9pPr>
          </a:lstStyle>
          <a:p>
            <a:endParaRPr/>
          </a:p>
        </p:txBody>
      </p:sp>
      <p:sp>
        <p:nvSpPr>
          <p:cNvPr id="244" name="Shape 244"/>
          <p:cNvSpPr txBox="1">
            <a:spLocks noGrp="1"/>
          </p:cNvSpPr>
          <p:nvPr>
            <p:ph type="body" idx="1"/>
          </p:nvPr>
        </p:nvSpPr>
        <p:spPr>
          <a:xfrm>
            <a:off x="941201" y="2168801"/>
            <a:ext cx="3295599" cy="4399199"/>
          </a:xfrm>
          <a:prstGeom prst="rect">
            <a:avLst/>
          </a:prstGeom>
        </p:spPr>
        <p:txBody>
          <a:bodyPr lIns="91425" tIns="91425" rIns="91425" bIns="91425" anchor="t" anchorCtr="0"/>
          <a:lstStyle>
            <a:lvl1pPr lvl="0" rtl="0">
              <a:spcBef>
                <a:spcPts val="0"/>
              </a:spcBef>
              <a:buSzPct val="100000"/>
              <a:defRPr sz="2133"/>
            </a:lvl1pPr>
            <a:lvl2pPr lvl="1" rtl="0">
              <a:spcBef>
                <a:spcPts val="0"/>
              </a:spcBef>
              <a:buSzPct val="100000"/>
              <a:defRPr sz="2133"/>
            </a:lvl2pPr>
            <a:lvl3pPr lvl="2" rtl="0">
              <a:spcBef>
                <a:spcPts val="0"/>
              </a:spcBef>
              <a:buSzPct val="100000"/>
              <a:defRPr sz="2133"/>
            </a:lvl3pPr>
            <a:lvl4pPr lvl="3" rtl="0">
              <a:spcBef>
                <a:spcPts val="0"/>
              </a:spcBef>
              <a:buSzPct val="100000"/>
              <a:defRPr sz="2133"/>
            </a:lvl4pPr>
            <a:lvl5pPr lvl="4" rtl="0">
              <a:spcBef>
                <a:spcPts val="0"/>
              </a:spcBef>
              <a:buSzPct val="100000"/>
              <a:defRPr sz="2133"/>
            </a:lvl5pPr>
            <a:lvl6pPr lvl="5" rtl="0">
              <a:spcBef>
                <a:spcPts val="0"/>
              </a:spcBef>
              <a:buSzPct val="100000"/>
              <a:defRPr sz="2133"/>
            </a:lvl6pPr>
            <a:lvl7pPr lvl="6" rtl="0">
              <a:spcBef>
                <a:spcPts val="0"/>
              </a:spcBef>
              <a:buSzPct val="100000"/>
              <a:defRPr sz="2133"/>
            </a:lvl7pPr>
            <a:lvl8pPr lvl="7" rtl="0">
              <a:spcBef>
                <a:spcPts val="0"/>
              </a:spcBef>
              <a:buSzPct val="100000"/>
              <a:defRPr sz="2133"/>
            </a:lvl8pPr>
            <a:lvl9pPr lvl="8" rtl="0">
              <a:spcBef>
                <a:spcPts val="0"/>
              </a:spcBef>
              <a:buSzPct val="100000"/>
              <a:defRPr sz="2133"/>
            </a:lvl9pPr>
          </a:lstStyle>
          <a:p>
            <a:endParaRPr/>
          </a:p>
        </p:txBody>
      </p:sp>
      <p:sp>
        <p:nvSpPr>
          <p:cNvPr id="245" name="Shape 245"/>
          <p:cNvSpPr txBox="1">
            <a:spLocks noGrp="1"/>
          </p:cNvSpPr>
          <p:nvPr>
            <p:ph type="body" idx="2"/>
          </p:nvPr>
        </p:nvSpPr>
        <p:spPr>
          <a:xfrm>
            <a:off x="4405501" y="2168801"/>
            <a:ext cx="3295599" cy="4399199"/>
          </a:xfrm>
          <a:prstGeom prst="rect">
            <a:avLst/>
          </a:prstGeom>
        </p:spPr>
        <p:txBody>
          <a:bodyPr lIns="91425" tIns="91425" rIns="91425" bIns="91425" anchor="t" anchorCtr="0"/>
          <a:lstStyle>
            <a:lvl1pPr lvl="0" rtl="0">
              <a:spcBef>
                <a:spcPts val="0"/>
              </a:spcBef>
              <a:buSzPct val="100000"/>
              <a:defRPr sz="2133"/>
            </a:lvl1pPr>
            <a:lvl2pPr lvl="1" rtl="0">
              <a:spcBef>
                <a:spcPts val="0"/>
              </a:spcBef>
              <a:buSzPct val="100000"/>
              <a:defRPr sz="2133"/>
            </a:lvl2pPr>
            <a:lvl3pPr lvl="2" rtl="0">
              <a:spcBef>
                <a:spcPts val="0"/>
              </a:spcBef>
              <a:buSzPct val="100000"/>
              <a:defRPr sz="2133"/>
            </a:lvl3pPr>
            <a:lvl4pPr lvl="3" rtl="0">
              <a:spcBef>
                <a:spcPts val="0"/>
              </a:spcBef>
              <a:buSzPct val="100000"/>
              <a:defRPr sz="2133"/>
            </a:lvl4pPr>
            <a:lvl5pPr lvl="4" rtl="0">
              <a:spcBef>
                <a:spcPts val="0"/>
              </a:spcBef>
              <a:buSzPct val="100000"/>
              <a:defRPr sz="2133"/>
            </a:lvl5pPr>
            <a:lvl6pPr lvl="5" rtl="0">
              <a:spcBef>
                <a:spcPts val="0"/>
              </a:spcBef>
              <a:buSzPct val="100000"/>
              <a:defRPr sz="2133"/>
            </a:lvl6pPr>
            <a:lvl7pPr lvl="6" rtl="0">
              <a:spcBef>
                <a:spcPts val="0"/>
              </a:spcBef>
              <a:buSzPct val="100000"/>
              <a:defRPr sz="2133"/>
            </a:lvl7pPr>
            <a:lvl8pPr lvl="7" rtl="0">
              <a:spcBef>
                <a:spcPts val="0"/>
              </a:spcBef>
              <a:buSzPct val="100000"/>
              <a:defRPr sz="2133"/>
            </a:lvl8pPr>
            <a:lvl9pPr lvl="8" rtl="0">
              <a:spcBef>
                <a:spcPts val="0"/>
              </a:spcBef>
              <a:buSzPct val="100000"/>
              <a:defRPr sz="2133"/>
            </a:lvl9pPr>
          </a:lstStyle>
          <a:p>
            <a:endParaRPr/>
          </a:p>
        </p:txBody>
      </p:sp>
      <p:sp>
        <p:nvSpPr>
          <p:cNvPr id="246" name="Shape 246"/>
          <p:cNvSpPr txBox="1">
            <a:spLocks noGrp="1"/>
          </p:cNvSpPr>
          <p:nvPr>
            <p:ph type="body" idx="3"/>
          </p:nvPr>
        </p:nvSpPr>
        <p:spPr>
          <a:xfrm>
            <a:off x="7869801" y="2168801"/>
            <a:ext cx="3295599" cy="4399199"/>
          </a:xfrm>
          <a:prstGeom prst="rect">
            <a:avLst/>
          </a:prstGeom>
        </p:spPr>
        <p:txBody>
          <a:bodyPr lIns="91425" tIns="91425" rIns="91425" bIns="91425" anchor="t" anchorCtr="0"/>
          <a:lstStyle>
            <a:lvl1pPr lvl="0" rtl="0">
              <a:spcBef>
                <a:spcPts val="0"/>
              </a:spcBef>
              <a:buSzPct val="100000"/>
              <a:defRPr sz="2133"/>
            </a:lvl1pPr>
            <a:lvl2pPr lvl="1" rtl="0">
              <a:spcBef>
                <a:spcPts val="0"/>
              </a:spcBef>
              <a:buSzPct val="100000"/>
              <a:defRPr sz="2133"/>
            </a:lvl2pPr>
            <a:lvl3pPr lvl="2" rtl="0">
              <a:spcBef>
                <a:spcPts val="0"/>
              </a:spcBef>
              <a:buSzPct val="100000"/>
              <a:defRPr sz="2133"/>
            </a:lvl3pPr>
            <a:lvl4pPr lvl="3" rtl="0">
              <a:spcBef>
                <a:spcPts val="0"/>
              </a:spcBef>
              <a:buSzPct val="100000"/>
              <a:defRPr sz="2133"/>
            </a:lvl4pPr>
            <a:lvl5pPr lvl="4" rtl="0">
              <a:spcBef>
                <a:spcPts val="0"/>
              </a:spcBef>
              <a:buSzPct val="100000"/>
              <a:defRPr sz="2133"/>
            </a:lvl5pPr>
            <a:lvl6pPr lvl="5" rtl="0">
              <a:spcBef>
                <a:spcPts val="0"/>
              </a:spcBef>
              <a:buSzPct val="100000"/>
              <a:defRPr sz="2133"/>
            </a:lvl6pPr>
            <a:lvl7pPr lvl="6" rtl="0">
              <a:spcBef>
                <a:spcPts val="0"/>
              </a:spcBef>
              <a:buSzPct val="100000"/>
              <a:defRPr sz="2133"/>
            </a:lvl7pPr>
            <a:lvl8pPr lvl="7" rtl="0">
              <a:spcBef>
                <a:spcPts val="0"/>
              </a:spcBef>
              <a:buSzPct val="100000"/>
              <a:defRPr sz="2133"/>
            </a:lvl8pPr>
            <a:lvl9pPr lvl="8" rtl="0">
              <a:spcBef>
                <a:spcPts val="0"/>
              </a:spcBef>
              <a:buSzPct val="100000"/>
              <a:defRPr sz="2133"/>
            </a:lvl9pPr>
          </a:lstStyle>
          <a:p>
            <a:endParaRPr/>
          </a:p>
        </p:txBody>
      </p:sp>
    </p:spTree>
    <p:extLst>
      <p:ext uri="{BB962C8B-B14F-4D97-AF65-F5344CB8AC3E}">
        <p14:creationId xmlns:p14="http://schemas.microsoft.com/office/powerpoint/2010/main" val="638802971"/>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cSld name="Caption">
    <p:spTree>
      <p:nvGrpSpPr>
        <p:cNvPr id="1" name="Shape 327"/>
        <p:cNvGrpSpPr/>
        <p:nvPr/>
      </p:nvGrpSpPr>
      <p:grpSpPr>
        <a:xfrm>
          <a:off x="0" y="0"/>
          <a:ext cx="0" cy="0"/>
          <a:chOff x="0" y="0"/>
          <a:chExt cx="0" cy="0"/>
        </a:xfrm>
      </p:grpSpPr>
      <p:sp>
        <p:nvSpPr>
          <p:cNvPr id="328" name="Shape 328"/>
          <p:cNvSpPr txBox="1">
            <a:spLocks noGrp="1"/>
          </p:cNvSpPr>
          <p:nvPr>
            <p:ph type="body" idx="1"/>
          </p:nvPr>
        </p:nvSpPr>
        <p:spPr>
          <a:xfrm>
            <a:off x="609600" y="5137105"/>
            <a:ext cx="10972800" cy="692799"/>
          </a:xfrm>
          <a:prstGeom prst="rect">
            <a:avLst/>
          </a:prstGeom>
        </p:spPr>
        <p:txBody>
          <a:bodyPr lIns="91425" tIns="91425" rIns="91425" bIns="91425" anchor="t" anchorCtr="0"/>
          <a:lstStyle>
            <a:lvl1pPr lvl="0" algn="ctr">
              <a:spcBef>
                <a:spcPts val="480"/>
              </a:spcBef>
              <a:buClr>
                <a:srgbClr val="00CEF6"/>
              </a:buClr>
              <a:buSzPct val="100000"/>
              <a:buNone/>
              <a:defRPr sz="1867">
                <a:solidFill>
                  <a:srgbClr val="00CEF6"/>
                </a:solidFill>
              </a:defRPr>
            </a:lvl1pPr>
          </a:lstStyle>
          <a:p>
            <a:endParaRPr/>
          </a:p>
        </p:txBody>
      </p:sp>
      <p:sp>
        <p:nvSpPr>
          <p:cNvPr id="329" name="Shape 329"/>
          <p:cNvSpPr/>
          <p:nvPr/>
        </p:nvSpPr>
        <p:spPr>
          <a:xfrm>
            <a:off x="-38099" y="5929034"/>
            <a:ext cx="12255500" cy="949969"/>
          </a:xfrm>
          <a:custGeom>
            <a:avLst/>
            <a:gdLst/>
            <a:ahLst/>
            <a:cxnLst/>
            <a:rect l="0" t="0" r="0" b="0"/>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close/>
              </a:path>
            </a:pathLst>
          </a:custGeom>
          <a:solidFill>
            <a:srgbClr val="AFF000">
              <a:alpha val="81920"/>
            </a:srgbClr>
          </a:solidFill>
          <a:ln>
            <a:noFill/>
          </a:ln>
        </p:spPr>
      </p:sp>
      <p:sp>
        <p:nvSpPr>
          <p:cNvPr id="330" name="Shape 330"/>
          <p:cNvSpPr/>
          <p:nvPr/>
        </p:nvSpPr>
        <p:spPr>
          <a:xfrm>
            <a:off x="-38099" y="6104148"/>
            <a:ext cx="12255500" cy="779251"/>
          </a:xfrm>
          <a:custGeom>
            <a:avLst/>
            <a:gdLst/>
            <a:ahLst/>
            <a:cxnLst/>
            <a:rect l="0" t="0" r="0" b="0"/>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close/>
              </a:path>
            </a:pathLst>
          </a:custGeom>
          <a:solidFill>
            <a:srgbClr val="00CEF6">
              <a:alpha val="73460"/>
            </a:srgbClr>
          </a:solidFill>
          <a:ln>
            <a:noFill/>
          </a:ln>
        </p:spPr>
      </p:sp>
      <p:sp>
        <p:nvSpPr>
          <p:cNvPr id="331" name="Shape 331"/>
          <p:cNvSpPr/>
          <p:nvPr/>
        </p:nvSpPr>
        <p:spPr>
          <a:xfrm rot="8100000">
            <a:off x="2463973" y="5670624"/>
            <a:ext cx="163483" cy="163483"/>
          </a:xfrm>
          <a:prstGeom prst="teardrop">
            <a:avLst>
              <a:gd name="adj" fmla="val 100000"/>
            </a:avLst>
          </a:prstGeom>
          <a:solidFill>
            <a:srgbClr val="AFF000"/>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32" name="Shape 332"/>
          <p:cNvSpPr/>
          <p:nvPr/>
        </p:nvSpPr>
        <p:spPr>
          <a:xfrm rot="8100000">
            <a:off x="8051973" y="6049091"/>
            <a:ext cx="163483" cy="163483"/>
          </a:xfrm>
          <a:prstGeom prst="teardrop">
            <a:avLst>
              <a:gd name="adj" fmla="val 100000"/>
            </a:avLst>
          </a:prstGeom>
          <a:noFill/>
          <a:ln w="28575" cap="flat" cmpd="sng">
            <a:solidFill>
              <a:srgbClr val="00CEF6"/>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33" name="Shape 333"/>
          <p:cNvSpPr/>
          <p:nvPr/>
        </p:nvSpPr>
        <p:spPr>
          <a:xfrm rot="8100000">
            <a:off x="9575973" y="6093557"/>
            <a:ext cx="163483" cy="163483"/>
          </a:xfrm>
          <a:prstGeom prst="teardrop">
            <a:avLst>
              <a:gd name="adj" fmla="val 100000"/>
            </a:avLst>
          </a:prstGeom>
          <a:solidFill>
            <a:srgbClr val="00CEF6"/>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grpSp>
        <p:nvGrpSpPr>
          <p:cNvPr id="334" name="Shape 334"/>
          <p:cNvGrpSpPr/>
          <p:nvPr/>
        </p:nvGrpSpPr>
        <p:grpSpPr>
          <a:xfrm>
            <a:off x="-12700" y="5949967"/>
            <a:ext cx="12223767" cy="793733"/>
            <a:chOff x="-9525" y="4462475"/>
            <a:chExt cx="9167825" cy="595300"/>
          </a:xfrm>
        </p:grpSpPr>
        <p:sp>
          <p:nvSpPr>
            <p:cNvPr id="335" name="Shape 335"/>
            <p:cNvSpPr/>
            <p:nvPr/>
          </p:nvSpPr>
          <p:spPr>
            <a:xfrm>
              <a:off x="-9525" y="4581525"/>
              <a:ext cx="4205300" cy="476250"/>
            </a:xfrm>
            <a:custGeom>
              <a:avLst/>
              <a:gdLst/>
              <a:ahLst/>
              <a:cxnLst/>
              <a:rect l="0" t="0" r="0" b="0"/>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p:spPr>
        </p:sp>
        <p:sp>
          <p:nvSpPr>
            <p:cNvPr id="336" name="Shape 336"/>
            <p:cNvSpPr/>
            <p:nvPr/>
          </p:nvSpPr>
          <p:spPr>
            <a:xfrm>
              <a:off x="4195775" y="4462475"/>
              <a:ext cx="3424225" cy="590550"/>
            </a:xfrm>
            <a:custGeom>
              <a:avLst/>
              <a:gdLst/>
              <a:ahLst/>
              <a:cxnLst/>
              <a:rect l="0" t="0" r="0" b="0"/>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p:spPr>
        </p:sp>
        <p:sp>
          <p:nvSpPr>
            <p:cNvPr id="337" name="Shape 337"/>
            <p:cNvSpPr/>
            <p:nvPr/>
          </p:nvSpPr>
          <p:spPr>
            <a:xfrm>
              <a:off x="7624775" y="4472000"/>
              <a:ext cx="1533525" cy="414325"/>
            </a:xfrm>
            <a:custGeom>
              <a:avLst/>
              <a:gdLst/>
              <a:ahLst/>
              <a:cxnLst/>
              <a:rect l="0" t="0" r="0" b="0"/>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p:spPr>
        </p:sp>
      </p:grpSp>
      <p:grpSp>
        <p:nvGrpSpPr>
          <p:cNvPr id="338" name="Shape 338"/>
          <p:cNvGrpSpPr/>
          <p:nvPr/>
        </p:nvGrpSpPr>
        <p:grpSpPr>
          <a:xfrm>
            <a:off x="-57116" y="5924650"/>
            <a:ext cx="12306099" cy="857049"/>
            <a:chOff x="-42837" y="4443487"/>
            <a:chExt cx="9229574" cy="642787"/>
          </a:xfrm>
        </p:grpSpPr>
        <p:sp>
          <p:nvSpPr>
            <p:cNvPr id="339" name="Shape 339"/>
            <p:cNvSpPr/>
            <p:nvPr/>
          </p:nvSpPr>
          <p:spPr>
            <a:xfrm>
              <a:off x="1114450" y="49006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0" name="Shape 340"/>
            <p:cNvSpPr/>
            <p:nvPr/>
          </p:nvSpPr>
          <p:spPr>
            <a:xfrm>
              <a:off x="1495450" y="502927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1" name="Shape 341"/>
            <p:cNvSpPr/>
            <p:nvPr/>
          </p:nvSpPr>
          <p:spPr>
            <a:xfrm>
              <a:off x="733450" y="49721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2" name="Shape 342"/>
            <p:cNvSpPr/>
            <p:nvPr/>
          </p:nvSpPr>
          <p:spPr>
            <a:xfrm>
              <a:off x="352450" y="49626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3" name="Shape 343"/>
            <p:cNvSpPr/>
            <p:nvPr/>
          </p:nvSpPr>
          <p:spPr>
            <a:xfrm>
              <a:off x="-42837" y="46054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4" name="Shape 344"/>
            <p:cNvSpPr/>
            <p:nvPr/>
          </p:nvSpPr>
          <p:spPr>
            <a:xfrm>
              <a:off x="1876450" y="48340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5" name="Shape 345"/>
            <p:cNvSpPr/>
            <p:nvPr/>
          </p:nvSpPr>
          <p:spPr>
            <a:xfrm>
              <a:off x="2257450" y="48292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6" name="Shape 346"/>
            <p:cNvSpPr/>
            <p:nvPr/>
          </p:nvSpPr>
          <p:spPr>
            <a:xfrm>
              <a:off x="2638450" y="454826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7" name="Shape 347"/>
            <p:cNvSpPr/>
            <p:nvPr/>
          </p:nvSpPr>
          <p:spPr>
            <a:xfrm>
              <a:off x="3019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8" name="Shape 348"/>
            <p:cNvSpPr/>
            <p:nvPr/>
          </p:nvSpPr>
          <p:spPr>
            <a:xfrm>
              <a:off x="3400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49" name="Shape 349"/>
            <p:cNvSpPr/>
            <p:nvPr/>
          </p:nvSpPr>
          <p:spPr>
            <a:xfrm>
              <a:off x="3781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0" name="Shape 350"/>
            <p:cNvSpPr/>
            <p:nvPr/>
          </p:nvSpPr>
          <p:spPr>
            <a:xfrm>
              <a:off x="4162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1" name="Shape 351"/>
            <p:cNvSpPr/>
            <p:nvPr/>
          </p:nvSpPr>
          <p:spPr>
            <a:xfrm>
              <a:off x="4543450" y="46673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2" name="Shape 352"/>
            <p:cNvSpPr/>
            <p:nvPr/>
          </p:nvSpPr>
          <p:spPr>
            <a:xfrm>
              <a:off x="4924450" y="45435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3" name="Shape 353"/>
            <p:cNvSpPr/>
            <p:nvPr/>
          </p:nvSpPr>
          <p:spPr>
            <a:xfrm>
              <a:off x="5305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4" name="Shape 354"/>
            <p:cNvSpPr/>
            <p:nvPr/>
          </p:nvSpPr>
          <p:spPr>
            <a:xfrm>
              <a:off x="5686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5" name="Shape 355"/>
            <p:cNvSpPr/>
            <p:nvPr/>
          </p:nvSpPr>
          <p:spPr>
            <a:xfrm>
              <a:off x="6067450" y="48483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6" name="Shape 356"/>
            <p:cNvSpPr/>
            <p:nvPr/>
          </p:nvSpPr>
          <p:spPr>
            <a:xfrm>
              <a:off x="6448450" y="47292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7" name="Shape 357"/>
            <p:cNvSpPr/>
            <p:nvPr/>
          </p:nvSpPr>
          <p:spPr>
            <a:xfrm>
              <a:off x="6829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8" name="Shape 358"/>
            <p:cNvSpPr/>
            <p:nvPr/>
          </p:nvSpPr>
          <p:spPr>
            <a:xfrm>
              <a:off x="7210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59" name="Shape 359"/>
            <p:cNvSpPr/>
            <p:nvPr/>
          </p:nvSpPr>
          <p:spPr>
            <a:xfrm>
              <a:off x="7591450" y="44434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60" name="Shape 360"/>
            <p:cNvSpPr/>
            <p:nvPr/>
          </p:nvSpPr>
          <p:spPr>
            <a:xfrm>
              <a:off x="7972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61" name="Shape 361"/>
            <p:cNvSpPr/>
            <p:nvPr/>
          </p:nvSpPr>
          <p:spPr>
            <a:xfrm>
              <a:off x="8353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62" name="Shape 362"/>
            <p:cNvSpPr/>
            <p:nvPr/>
          </p:nvSpPr>
          <p:spPr>
            <a:xfrm>
              <a:off x="8734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63" name="Shape 363"/>
            <p:cNvSpPr/>
            <p:nvPr/>
          </p:nvSpPr>
          <p:spPr>
            <a:xfrm>
              <a:off x="9129737" y="48673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grpSp>
      <p:sp>
        <p:nvSpPr>
          <p:cNvPr id="364" name="Shape 364"/>
          <p:cNvSpPr/>
          <p:nvPr/>
        </p:nvSpPr>
        <p:spPr>
          <a:xfrm>
            <a:off x="3987601" y="6114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65" name="Shape 365"/>
          <p:cNvSpPr/>
          <p:nvPr/>
        </p:nvSpPr>
        <p:spPr>
          <a:xfrm>
            <a:off x="1447601" y="6495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66" name="Shape 366"/>
          <p:cNvSpPr/>
          <p:nvPr/>
        </p:nvSpPr>
        <p:spPr>
          <a:xfrm>
            <a:off x="6527601" y="6021375"/>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67" name="Shape 367"/>
          <p:cNvSpPr/>
          <p:nvPr/>
        </p:nvSpPr>
        <p:spPr>
          <a:xfrm rot="8100000">
            <a:off x="11599932" y="5772224"/>
            <a:ext cx="163483" cy="163483"/>
          </a:xfrm>
          <a:prstGeom prst="teardrop">
            <a:avLst>
              <a:gd name="adj" fmla="val 100000"/>
            </a:avLst>
          </a:prstGeom>
          <a:noFill/>
          <a:ln w="28575" cap="flat" cmpd="sng">
            <a:solidFill>
              <a:srgbClr val="AFF000"/>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Tree>
    <p:extLst>
      <p:ext uri="{BB962C8B-B14F-4D97-AF65-F5344CB8AC3E}">
        <p14:creationId xmlns:p14="http://schemas.microsoft.com/office/powerpoint/2010/main" val="1329210414"/>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blank">
  <p:cSld name="Blank">
    <p:spTree>
      <p:nvGrpSpPr>
        <p:cNvPr id="1" name="Shape 368"/>
        <p:cNvGrpSpPr/>
        <p:nvPr/>
      </p:nvGrpSpPr>
      <p:grpSpPr>
        <a:xfrm>
          <a:off x="0" y="0"/>
          <a:ext cx="0" cy="0"/>
          <a:chOff x="0" y="0"/>
          <a:chExt cx="0" cy="0"/>
        </a:xfrm>
      </p:grpSpPr>
    </p:spTree>
    <p:extLst>
      <p:ext uri="{BB962C8B-B14F-4D97-AF65-F5344CB8AC3E}">
        <p14:creationId xmlns:p14="http://schemas.microsoft.com/office/powerpoint/2010/main" val="404669014"/>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cSld name="All graph">
    <p:spTree>
      <p:nvGrpSpPr>
        <p:cNvPr id="1" name="Shape 408"/>
        <p:cNvGrpSpPr/>
        <p:nvPr/>
      </p:nvGrpSpPr>
      <p:grpSpPr>
        <a:xfrm>
          <a:off x="0" y="0"/>
          <a:ext cx="0" cy="0"/>
          <a:chOff x="0" y="0"/>
          <a:chExt cx="0" cy="0"/>
        </a:xfrm>
      </p:grpSpPr>
    </p:spTree>
    <p:extLst>
      <p:ext uri="{BB962C8B-B14F-4D97-AF65-F5344CB8AC3E}">
        <p14:creationId xmlns:p14="http://schemas.microsoft.com/office/powerpoint/2010/main" val="3695124273"/>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cSld name="Completely blank">
    <p:spTree>
      <p:nvGrpSpPr>
        <p:cNvPr id="1" name="Shape 448"/>
        <p:cNvGrpSpPr/>
        <p:nvPr/>
      </p:nvGrpSpPr>
      <p:grpSpPr>
        <a:xfrm>
          <a:off x="0" y="0"/>
          <a:ext cx="0" cy="0"/>
          <a:chOff x="0" y="0"/>
          <a:chExt cx="0" cy="0"/>
        </a:xfrm>
      </p:grpSpPr>
    </p:spTree>
    <p:extLst>
      <p:ext uri="{BB962C8B-B14F-4D97-AF65-F5344CB8AC3E}">
        <p14:creationId xmlns:p14="http://schemas.microsoft.com/office/powerpoint/2010/main" val="3789589498"/>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4234732661"/>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mp; body slide 1">
  <p:cSld name="Title &amp; body slide 1">
    <p:spTree>
      <p:nvGrpSpPr>
        <p:cNvPr id="1" name="Shape 112"/>
        <p:cNvGrpSpPr/>
        <p:nvPr/>
      </p:nvGrpSpPr>
      <p:grpSpPr>
        <a:xfrm>
          <a:off x="0" y="0"/>
          <a:ext cx="0" cy="0"/>
          <a:chOff x="0" y="0"/>
          <a:chExt cx="0" cy="0"/>
        </a:xfrm>
      </p:grpSpPr>
      <p:sp>
        <p:nvSpPr>
          <p:cNvPr id="116" name="Google Shape;116;p12"/>
          <p:cNvSpPr txBox="1">
            <a:spLocks noGrp="1"/>
          </p:cNvSpPr>
          <p:nvPr>
            <p:ph type="title"/>
          </p:nvPr>
        </p:nvSpPr>
        <p:spPr>
          <a:xfrm>
            <a:off x="2135000" y="1490100"/>
            <a:ext cx="7922000" cy="6432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b="0"/>
            </a:lvl1pPr>
            <a:lvl2pPr lvl="1"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2pPr>
            <a:lvl3pPr lvl="2"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3pPr>
            <a:lvl4pPr lvl="3"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4pPr>
            <a:lvl5pPr lvl="4"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5pPr>
            <a:lvl6pPr lvl="5"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6pPr>
            <a:lvl7pPr lvl="6"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7pPr>
            <a:lvl8pPr lvl="7"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8pPr>
            <a:lvl9pPr lvl="8"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9pPr>
          </a:lstStyle>
          <a:p>
            <a:endParaRPr/>
          </a:p>
        </p:txBody>
      </p:sp>
      <p:sp>
        <p:nvSpPr>
          <p:cNvPr id="117" name="Google Shape;117;p12"/>
          <p:cNvSpPr txBox="1">
            <a:spLocks noGrp="1"/>
          </p:cNvSpPr>
          <p:nvPr>
            <p:ph type="body" idx="1"/>
          </p:nvPr>
        </p:nvSpPr>
        <p:spPr>
          <a:xfrm>
            <a:off x="2135000" y="2882200"/>
            <a:ext cx="7922000" cy="2244800"/>
          </a:xfrm>
          <a:prstGeom prst="rect">
            <a:avLst/>
          </a:prstGeom>
        </p:spPr>
        <p:txBody>
          <a:bodyPr spcFirstLastPara="1" wrap="square" lIns="91425" tIns="91425" rIns="91425" bIns="91425" anchor="t" anchorCtr="0">
            <a:noAutofit/>
          </a:bodyPr>
          <a:lstStyle>
            <a:lvl1pPr marL="609585" lvl="0" indent="-423323" rtl="0">
              <a:lnSpc>
                <a:spcPct val="100000"/>
              </a:lnSpc>
              <a:spcBef>
                <a:spcPts val="0"/>
              </a:spcBef>
              <a:spcAft>
                <a:spcPts val="0"/>
              </a:spcAft>
              <a:buSzPts val="1400"/>
              <a:buChar char="⏷"/>
              <a:defRPr sz="1867"/>
            </a:lvl1pPr>
            <a:lvl2pPr marL="1219170" lvl="1" indent="-423323" rtl="0">
              <a:lnSpc>
                <a:spcPct val="100000"/>
              </a:lnSpc>
              <a:spcBef>
                <a:spcPts val="0"/>
              </a:spcBef>
              <a:spcAft>
                <a:spcPts val="0"/>
              </a:spcAft>
              <a:buSzPts val="1400"/>
              <a:buChar char="⏷"/>
              <a:defRPr sz="1867"/>
            </a:lvl2pPr>
            <a:lvl3pPr marL="1828754" lvl="2" indent="-423323" rtl="0">
              <a:lnSpc>
                <a:spcPct val="100000"/>
              </a:lnSpc>
              <a:spcBef>
                <a:spcPts val="0"/>
              </a:spcBef>
              <a:spcAft>
                <a:spcPts val="0"/>
              </a:spcAft>
              <a:buSzPts val="1400"/>
              <a:buChar char="⏷"/>
              <a:defRPr sz="1867"/>
            </a:lvl3pPr>
            <a:lvl4pPr marL="2438339" lvl="3" indent="-423323" rtl="0">
              <a:lnSpc>
                <a:spcPct val="100000"/>
              </a:lnSpc>
              <a:spcBef>
                <a:spcPts val="0"/>
              </a:spcBef>
              <a:spcAft>
                <a:spcPts val="0"/>
              </a:spcAft>
              <a:buSzPts val="1400"/>
              <a:buChar char="⏷"/>
              <a:defRPr sz="1867"/>
            </a:lvl4pPr>
            <a:lvl5pPr marL="3047924" lvl="4" indent="-423323" rtl="0">
              <a:lnSpc>
                <a:spcPct val="100000"/>
              </a:lnSpc>
              <a:spcBef>
                <a:spcPts val="0"/>
              </a:spcBef>
              <a:spcAft>
                <a:spcPts val="0"/>
              </a:spcAft>
              <a:buSzPts val="1400"/>
              <a:buChar char="⏷"/>
              <a:defRPr/>
            </a:lvl5pPr>
            <a:lvl6pPr marL="3657509" lvl="5" indent="-423323" rtl="0">
              <a:lnSpc>
                <a:spcPct val="100000"/>
              </a:lnSpc>
              <a:spcBef>
                <a:spcPts val="0"/>
              </a:spcBef>
              <a:spcAft>
                <a:spcPts val="0"/>
              </a:spcAft>
              <a:buSzPts val="1400"/>
              <a:buChar char="⏷"/>
              <a:defRPr/>
            </a:lvl6pPr>
            <a:lvl7pPr marL="4267093" lvl="6" indent="-423323" rtl="0">
              <a:lnSpc>
                <a:spcPct val="100000"/>
              </a:lnSpc>
              <a:spcBef>
                <a:spcPts val="0"/>
              </a:spcBef>
              <a:spcAft>
                <a:spcPts val="0"/>
              </a:spcAft>
              <a:buSzPts val="1400"/>
              <a:buChar char="⏷"/>
              <a:defRPr sz="1867"/>
            </a:lvl7pPr>
            <a:lvl8pPr marL="4876678" lvl="7" indent="-423323" rtl="0">
              <a:lnSpc>
                <a:spcPct val="100000"/>
              </a:lnSpc>
              <a:spcBef>
                <a:spcPts val="0"/>
              </a:spcBef>
              <a:spcAft>
                <a:spcPts val="0"/>
              </a:spcAft>
              <a:buSzPts val="1400"/>
              <a:buChar char="⏷"/>
              <a:defRPr sz="1867"/>
            </a:lvl8pPr>
            <a:lvl9pPr marL="5486263" lvl="8" indent="-423323" rtl="0">
              <a:lnSpc>
                <a:spcPct val="100000"/>
              </a:lnSpc>
              <a:spcBef>
                <a:spcPts val="0"/>
              </a:spcBef>
              <a:spcAft>
                <a:spcPts val="0"/>
              </a:spcAft>
              <a:buSzPts val="1400"/>
              <a:buChar char="⏷"/>
              <a:defRPr sz="1867"/>
            </a:lvl9pPr>
          </a:lstStyle>
          <a:p>
            <a:endParaRPr/>
          </a:p>
        </p:txBody>
      </p:sp>
      <p:sp>
        <p:nvSpPr>
          <p:cNvPr id="118" name="Google Shape;118;p12"/>
          <p:cNvSpPr txBox="1">
            <a:spLocks noGrp="1"/>
          </p:cNvSpPr>
          <p:nvPr>
            <p:ph type="sldNum" idx="12"/>
          </p:nvPr>
        </p:nvSpPr>
        <p:spPr>
          <a:xfrm rot="10800000">
            <a:off x="0" y="-1"/>
            <a:ext cx="7316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smtClean="0"/>
              <a:pPr/>
              <a:t>‹#›</a:t>
            </a:fld>
            <a:endParaRPr lang="es"/>
          </a:p>
        </p:txBody>
      </p:sp>
      <p:sp>
        <p:nvSpPr>
          <p:cNvPr id="122" name="Google Shape;122;p12"/>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smtClean="0"/>
              <a:pPr/>
              <a:t>‹#›</a:t>
            </a:fld>
            <a:endParaRPr lang="es"/>
          </a:p>
        </p:txBody>
      </p:sp>
    </p:spTree>
    <p:extLst>
      <p:ext uri="{BB962C8B-B14F-4D97-AF65-F5344CB8AC3E}">
        <p14:creationId xmlns:p14="http://schemas.microsoft.com/office/powerpoint/2010/main" val="3664434835"/>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1_Title and Content">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37103258"/>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3_Title and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2830280759"/>
      </p:ext>
    </p:extLst>
  </p:cSld>
  <p:clrMapOvr>
    <a:masterClrMapping/>
  </p:clrMapOvr>
  <p:timing>
    <p:tnLst>
      <p:par>
        <p:cTn id="1" dur="indefinite" restart="never" nodeType="tmRoot"/>
      </p:par>
    </p:tnLst>
  </p:timing>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4_Title and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2010866291"/>
      </p:ext>
    </p:extLst>
  </p:cSld>
  <p:clrMapOvr>
    <a:masterClrMapping/>
  </p:clrMapOvr>
  <p:timing>
    <p:tnLst>
      <p:par>
        <p:cTn id="1" dur="indefinite" restart="never" nodeType="tmRoot"/>
      </p:par>
    </p:tnLst>
  </p:timing>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5_Title and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1298214366"/>
      </p:ext>
    </p:extLst>
  </p:cSld>
  <p:clrMapOvr>
    <a:masterClrMapping/>
  </p:clrMapOvr>
  <p:timing>
    <p:tnLst>
      <p:par>
        <p:cTn id="1" dur="indefinite" restart="never" nodeType="tmRoot"/>
      </p:par>
    </p:tnLst>
  </p:timing>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998911734"/>
      </p:ext>
    </p:extLst>
  </p:cSld>
  <p:clrMapOvr>
    <a:masterClrMapping/>
  </p:clrMapOvr>
  <p:timing>
    <p:tnLst>
      <p:par>
        <p:cTn id="1" dur="indefinite" restart="never" nodeType="tmRoot"/>
      </p:par>
    </p:tnLst>
  </p:timing>
</p:sldLayout>
</file>

<file path=ppt/slideLayouts/slideLayout29.xml><?xml version="1.0" encoding="utf-8"?>
<p:sldLayout xmlns:a="http://schemas.openxmlformats.org/drawingml/2006/main" xmlns:r="http://schemas.openxmlformats.org/officeDocument/2006/relationships" xmlns:p="http://schemas.openxmlformats.org/presentationml/2006/main" userDrawn="1">
  <p:cSld name="10_Title and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125288904"/>
      </p:ext>
    </p:extLst>
  </p:cSld>
  <p:clrMapOvr>
    <a:masterClrMapping/>
  </p:clrMapOvr>
  <p:timing>
    <p:tnLst>
      <p:par>
        <p:cTn id="1" dur="indefinite" restart="never" nodeType="tmRoot"/>
      </p:par>
    </p:tnLst>
  </p:timing>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99063599"/>
      </p:ext>
    </p:extLst>
  </p:cSld>
  <p:clrMapOvr>
    <a:masterClrMapping/>
  </p:clrMapOvr>
  <p:timing>
    <p:tnLst>
      <p:par>
        <p:cTn id="1" dur="indefinite" restart="never" nodeType="tmRoot"/>
      </p:par>
    </p:tnLst>
  </p:timing>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endParaRPr lang="id-ID"/>
          </a:p>
        </p:txBody>
      </p:sp>
    </p:spTree>
    <p:extLst>
      <p:ext uri="{BB962C8B-B14F-4D97-AF65-F5344CB8AC3E}">
        <p14:creationId xmlns:p14="http://schemas.microsoft.com/office/powerpoint/2010/main" val="2485997532"/>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endParaRPr lang="en-US" dirty="0"/>
          </a:p>
        </p:txBody>
      </p:sp>
    </p:spTree>
    <p:extLst>
      <p:ext uri="{BB962C8B-B14F-4D97-AF65-F5344CB8AC3E}">
        <p14:creationId xmlns:p14="http://schemas.microsoft.com/office/powerpoint/2010/main" val="1229389153"/>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endParaRPr lang="en-US" dirty="0"/>
          </a:p>
        </p:txBody>
      </p:sp>
    </p:spTree>
    <p:extLst>
      <p:ext uri="{BB962C8B-B14F-4D97-AF65-F5344CB8AC3E}">
        <p14:creationId xmlns:p14="http://schemas.microsoft.com/office/powerpoint/2010/main" val="4145832934"/>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a:off x="1330528" y="-1330527"/>
            <a:ext cx="1724470" cy="438552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58066636"/>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flipV="1">
            <a:off x="9131223" y="-1258481"/>
            <a:ext cx="1802298" cy="4319262"/>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9581263"/>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468"/>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1307683688"/>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12" name="Rectangle 11"/>
          <p:cNvSpPr/>
          <p:nvPr userDrawn="1"/>
        </p:nvSpPr>
        <p:spPr bwMode="auto">
          <a:xfrm>
            <a:off x="0" y="3422469"/>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endParaRPr lang="id-ID"/>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endParaRPr lang="id-ID"/>
          </a:p>
        </p:txBody>
      </p:sp>
    </p:spTree>
    <p:extLst>
      <p:ext uri="{BB962C8B-B14F-4D97-AF65-F5344CB8AC3E}">
        <p14:creationId xmlns:p14="http://schemas.microsoft.com/office/powerpoint/2010/main" val="275198495"/>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326436" y="260941"/>
            <a:ext cx="3657600" cy="3017837"/>
          </a:xfrm>
          <a:prstGeom prst="rect">
            <a:avLst/>
          </a:prstGeom>
        </p:spPr>
        <p:txBody>
          <a:bodyPr/>
          <a:lstStyle/>
          <a:p>
            <a:endParaRPr lang="id-ID"/>
          </a:p>
        </p:txBody>
      </p:sp>
      <p:sp>
        <p:nvSpPr>
          <p:cNvPr id="7" name="Rectangle 6"/>
          <p:cNvSpPr/>
          <p:nvPr userDrawn="1"/>
        </p:nvSpPr>
        <p:spPr bwMode="auto">
          <a:xfrm>
            <a:off x="0" y="3422469"/>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endParaRPr lang="id-ID"/>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endParaRPr lang="id-ID"/>
          </a:p>
        </p:txBody>
      </p:sp>
    </p:spTree>
    <p:extLst>
      <p:ext uri="{BB962C8B-B14F-4D97-AF65-F5344CB8AC3E}">
        <p14:creationId xmlns:p14="http://schemas.microsoft.com/office/powerpoint/2010/main" val="474558135"/>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7162" y="-2666999"/>
            <a:ext cx="4297676" cy="12191999"/>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endParaRPr lang="id-ID"/>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endParaRPr lang="id-ID"/>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endParaRPr lang="id-ID"/>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endParaRPr lang="id-ID"/>
          </a:p>
        </p:txBody>
      </p:sp>
    </p:spTree>
    <p:extLst>
      <p:ext uri="{BB962C8B-B14F-4D97-AF65-F5344CB8AC3E}">
        <p14:creationId xmlns:p14="http://schemas.microsoft.com/office/powerpoint/2010/main" val="2867213922"/>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4170432180"/>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endParaRPr lang="id-ID"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endParaRPr lang="id-ID"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endParaRPr lang="id-ID"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endParaRPr lang="id-ID" dirty="0"/>
          </a:p>
        </p:txBody>
      </p:sp>
    </p:spTree>
    <p:extLst>
      <p:ext uri="{BB962C8B-B14F-4D97-AF65-F5344CB8AC3E}">
        <p14:creationId xmlns:p14="http://schemas.microsoft.com/office/powerpoint/2010/main" val="2080105451"/>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rotWithShape="1">
          <a:blip r:embed="rId2" cstate="print">
            <a:extLst>
              <a:ext uri="{28A0092B-C50C-407E-A947-70E740481C1C}">
                <a14:useLocalDpi xmlns:a14="http://schemas.microsoft.com/office/drawing/2010/main" val="0"/>
              </a:ext>
            </a:extLst>
          </a:blip>
          <a:srcRect b="6481"/>
          <a:stretch/>
        </p:blipFill>
        <p:spPr>
          <a:xfrm>
            <a:off x="1630680" y="1861534"/>
            <a:ext cx="8930640" cy="4672616"/>
          </a:xfrm>
          <a:prstGeom prst="rect">
            <a:avLst/>
          </a:prstGeom>
        </p:spPr>
      </p:pic>
      <p:sp>
        <p:nvSpPr>
          <p:cNvPr id="4" name="Picture Placeholder 6"/>
          <p:cNvSpPr>
            <a:spLocks noGrp="1"/>
          </p:cNvSpPr>
          <p:nvPr>
            <p:ph type="pic" sz="quarter" idx="17" hasCustomPrompt="1"/>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r>
              <a:rPr lang="en-US" dirty="0"/>
              <a:t>Add Picture</a:t>
            </a:r>
          </a:p>
        </p:txBody>
      </p:sp>
    </p:spTree>
    <p:extLst>
      <p:ext uri="{BB962C8B-B14F-4D97-AF65-F5344CB8AC3E}">
        <p14:creationId xmlns:p14="http://schemas.microsoft.com/office/powerpoint/2010/main" val="1705993288"/>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2" descr="iMac.png"/>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439731" y="1485900"/>
            <a:ext cx="6129241" cy="5372100"/>
          </a:xfrm>
          <a:prstGeom prst="rect">
            <a:avLst/>
          </a:prstGeom>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endParaRPr lang="id-ID"/>
          </a:p>
        </p:txBody>
      </p:sp>
    </p:spTree>
    <p:extLst>
      <p:ext uri="{BB962C8B-B14F-4D97-AF65-F5344CB8AC3E}">
        <p14:creationId xmlns:p14="http://schemas.microsoft.com/office/powerpoint/2010/main" val="3275560274"/>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a:stretch>
            <a:fillRect/>
          </a:stretch>
        </p:blipFill>
        <p:spPr>
          <a:xfrm>
            <a:off x="8144880" y="1088218"/>
            <a:ext cx="2616280" cy="4903712"/>
          </a:xfrm>
          <a:prstGeom prst="rect">
            <a:avLst/>
          </a:prstGeom>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760834585"/>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648480850"/>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userDrawn="1">
  <p:cSld name="1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a16="http://schemas.microsoft.com/office/drawing/2014/main" id="{3DAC4E46-8A9D-4900-AE18-E05E6A326170}"/>
              </a:ext>
            </a:extLst>
          </p:cNvPr>
          <p:cNvSpPr/>
          <p:nvPr userDrawn="1"/>
        </p:nvSpPr>
        <p:spPr>
          <a:xfrm>
            <a:off x="4953000" y="1199607"/>
            <a:ext cx="2286000"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cxnSp>
        <p:nvCxnSpPr>
          <p:cNvPr id="4" name="Straight Connector 3">
            <a:extLst>
              <a:ext uri="{FF2B5EF4-FFF2-40B4-BE49-F238E27FC236}">
                <a16:creationId xmlns:a16="http://schemas.microsoft.com/office/drawing/2014/main" id="{6A097D61-A77F-4CCF-862A-C13BF1B7CC70}"/>
              </a:ext>
            </a:extLst>
          </p:cNvPr>
          <p:cNvCxnSpPr>
            <a:cxnSpLocks/>
          </p:cNvCxnSpPr>
          <p:nvPr userDrawn="1"/>
        </p:nvCxnSpPr>
        <p:spPr>
          <a:xfrm>
            <a:off x="0" y="6580735"/>
            <a:ext cx="12192000"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B8A915E4-A011-4B29-A581-D31DC5E7F504}"/>
              </a:ext>
            </a:extLst>
          </p:cNvPr>
          <p:cNvGrpSpPr/>
          <p:nvPr userDrawn="1"/>
        </p:nvGrpSpPr>
        <p:grpSpPr>
          <a:xfrm flipH="1">
            <a:off x="10933406" y="4452597"/>
            <a:ext cx="1143919" cy="2230161"/>
            <a:chOff x="331796" y="2976958"/>
            <a:chExt cx="1859025" cy="3624317"/>
          </a:xfrm>
        </p:grpSpPr>
        <p:grpSp>
          <p:nvGrpSpPr>
            <p:cNvPr id="7" name="Group 6">
              <a:extLst>
                <a:ext uri="{FF2B5EF4-FFF2-40B4-BE49-F238E27FC236}">
                  <a16:creationId xmlns:a16="http://schemas.microsoft.com/office/drawing/2014/main" id="{2D02FF46-1784-47C6-965C-1377B170CE0C}"/>
                </a:ext>
              </a:extLst>
            </p:cNvPr>
            <p:cNvGrpSpPr/>
            <p:nvPr/>
          </p:nvGrpSpPr>
          <p:grpSpPr>
            <a:xfrm>
              <a:off x="331796" y="2976958"/>
              <a:ext cx="1859025" cy="3624317"/>
              <a:chOff x="331796" y="2976958"/>
              <a:chExt cx="1859025" cy="3624317"/>
            </a:xfrm>
          </p:grpSpPr>
          <p:sp>
            <p:nvSpPr>
              <p:cNvPr id="9" name="Graphic 20">
                <a:extLst>
                  <a:ext uri="{FF2B5EF4-FFF2-40B4-BE49-F238E27FC236}">
                    <a16:creationId xmlns:a16="http://schemas.microsoft.com/office/drawing/2014/main" id="{A6FA9A50-A555-4229-81BB-F90EF56F2EE4}"/>
                  </a:ext>
                </a:extLst>
              </p:cNvPr>
              <p:cNvSpPr/>
              <p:nvPr/>
            </p:nvSpPr>
            <p:spPr>
              <a:xfrm>
                <a:off x="331796" y="2976958"/>
                <a:ext cx="1859025" cy="3624317"/>
              </a:xfrm>
              <a:custGeom>
                <a:avLst/>
                <a:gdLst>
                  <a:gd name="connsiteX0" fmla="*/ 1109922 w 1133475"/>
                  <a:gd name="connsiteY0" fmla="*/ 750223 h 2209800"/>
                  <a:gd name="connsiteX1" fmla="*/ 806075 w 1133475"/>
                  <a:gd name="connsiteY1" fmla="*/ 754033 h 2209800"/>
                  <a:gd name="connsiteX2" fmla="*/ 882275 w 1133475"/>
                  <a:gd name="connsiteY2" fmla="*/ 799753 h 2209800"/>
                  <a:gd name="connsiteX3" fmla="*/ 781310 w 1133475"/>
                  <a:gd name="connsiteY3" fmla="*/ 832138 h 2209800"/>
                  <a:gd name="connsiteX4" fmla="*/ 643197 w 1133475"/>
                  <a:gd name="connsiteY4" fmla="*/ 733078 h 2209800"/>
                  <a:gd name="connsiteX5" fmla="*/ 586047 w 1133475"/>
                  <a:gd name="connsiteY5" fmla="*/ 523528 h 2209800"/>
                  <a:gd name="connsiteX6" fmla="*/ 522230 w 1133475"/>
                  <a:gd name="connsiteY6" fmla="*/ 442566 h 2209800"/>
                  <a:gd name="connsiteX7" fmla="*/ 523182 w 1133475"/>
                  <a:gd name="connsiteY7" fmla="*/ 442566 h 2209800"/>
                  <a:gd name="connsiteX8" fmla="*/ 558425 w 1133475"/>
                  <a:gd name="connsiteY8" fmla="*/ 395893 h 2209800"/>
                  <a:gd name="connsiteX9" fmla="*/ 566997 w 1133475"/>
                  <a:gd name="connsiteY9" fmla="*/ 383511 h 2209800"/>
                  <a:gd name="connsiteX10" fmla="*/ 585095 w 1133475"/>
                  <a:gd name="connsiteY10" fmla="*/ 318741 h 2209800"/>
                  <a:gd name="connsiteX11" fmla="*/ 596525 w 1133475"/>
                  <a:gd name="connsiteY11" fmla="*/ 54898 h 2209800"/>
                  <a:gd name="connsiteX12" fmla="*/ 576522 w 1133475"/>
                  <a:gd name="connsiteY12" fmla="*/ 26323 h 2209800"/>
                  <a:gd name="connsiteX13" fmla="*/ 433647 w 1133475"/>
                  <a:gd name="connsiteY13" fmla="*/ 87283 h 2209800"/>
                  <a:gd name="connsiteX14" fmla="*/ 405072 w 1133475"/>
                  <a:gd name="connsiteY14" fmla="*/ 176818 h 2209800"/>
                  <a:gd name="connsiteX15" fmla="*/ 371735 w 1133475"/>
                  <a:gd name="connsiteY15" fmla="*/ 336838 h 2209800"/>
                  <a:gd name="connsiteX16" fmla="*/ 401262 w 1133475"/>
                  <a:gd name="connsiteY16" fmla="*/ 420658 h 2209800"/>
                  <a:gd name="connsiteX17" fmla="*/ 320300 w 1133475"/>
                  <a:gd name="connsiteY17" fmla="*/ 492096 h 2209800"/>
                  <a:gd name="connsiteX18" fmla="*/ 20262 w 1133475"/>
                  <a:gd name="connsiteY18" fmla="*/ 750223 h 2209800"/>
                  <a:gd name="connsiteX19" fmla="*/ 26930 w 1133475"/>
                  <a:gd name="connsiteY19" fmla="*/ 830233 h 2209800"/>
                  <a:gd name="connsiteX20" fmla="*/ 275532 w 1133475"/>
                  <a:gd name="connsiteY20" fmla="*/ 939771 h 2209800"/>
                  <a:gd name="connsiteX21" fmla="*/ 307917 w 1133475"/>
                  <a:gd name="connsiteY21" fmla="*/ 1035021 h 2209800"/>
                  <a:gd name="connsiteX22" fmla="*/ 280295 w 1133475"/>
                  <a:gd name="connsiteY22" fmla="*/ 1157893 h 2209800"/>
                  <a:gd name="connsiteX23" fmla="*/ 247910 w 1133475"/>
                  <a:gd name="connsiteY23" fmla="*/ 1575088 h 2209800"/>
                  <a:gd name="connsiteX24" fmla="*/ 246005 w 1133475"/>
                  <a:gd name="connsiteY24" fmla="*/ 1602711 h 2209800"/>
                  <a:gd name="connsiteX25" fmla="*/ 271722 w 1133475"/>
                  <a:gd name="connsiteY25" fmla="*/ 1602711 h 2209800"/>
                  <a:gd name="connsiteX26" fmla="*/ 275532 w 1133475"/>
                  <a:gd name="connsiteY26" fmla="*/ 1858933 h 2209800"/>
                  <a:gd name="connsiteX27" fmla="*/ 279342 w 1133475"/>
                  <a:gd name="connsiteY27" fmla="*/ 1916083 h 2209800"/>
                  <a:gd name="connsiteX28" fmla="*/ 289820 w 1133475"/>
                  <a:gd name="connsiteY28" fmla="*/ 2094201 h 2209800"/>
                  <a:gd name="connsiteX29" fmla="*/ 326967 w 1133475"/>
                  <a:gd name="connsiteY29" fmla="*/ 2193261 h 2209800"/>
                  <a:gd name="connsiteX30" fmla="*/ 423170 w 1133475"/>
                  <a:gd name="connsiteY30" fmla="*/ 2189451 h 2209800"/>
                  <a:gd name="connsiteX31" fmla="*/ 397452 w 1133475"/>
                  <a:gd name="connsiteY31" fmla="*/ 2089438 h 2209800"/>
                  <a:gd name="connsiteX32" fmla="*/ 403167 w 1133475"/>
                  <a:gd name="connsiteY32" fmla="*/ 1921798 h 2209800"/>
                  <a:gd name="connsiteX33" fmla="*/ 400310 w 1133475"/>
                  <a:gd name="connsiteY33" fmla="*/ 1817023 h 2209800"/>
                  <a:gd name="connsiteX34" fmla="*/ 421265 w 1133475"/>
                  <a:gd name="connsiteY34" fmla="*/ 1603663 h 2209800"/>
                  <a:gd name="connsiteX35" fmla="*/ 470795 w 1133475"/>
                  <a:gd name="connsiteY35" fmla="*/ 1603663 h 2209800"/>
                  <a:gd name="connsiteX36" fmla="*/ 472700 w 1133475"/>
                  <a:gd name="connsiteY36" fmla="*/ 1610331 h 2209800"/>
                  <a:gd name="connsiteX37" fmla="*/ 471747 w 1133475"/>
                  <a:gd name="connsiteY37" fmla="*/ 1608426 h 2209800"/>
                  <a:gd name="connsiteX38" fmla="*/ 473652 w 1133475"/>
                  <a:gd name="connsiteY38" fmla="*/ 1851313 h 2209800"/>
                  <a:gd name="connsiteX39" fmla="*/ 479367 w 1133475"/>
                  <a:gd name="connsiteY39" fmla="*/ 1927513 h 2209800"/>
                  <a:gd name="connsiteX40" fmla="*/ 482225 w 1133475"/>
                  <a:gd name="connsiteY40" fmla="*/ 2052291 h 2209800"/>
                  <a:gd name="connsiteX41" fmla="*/ 482225 w 1133475"/>
                  <a:gd name="connsiteY41" fmla="*/ 2086581 h 2209800"/>
                  <a:gd name="connsiteX42" fmla="*/ 533660 w 1133475"/>
                  <a:gd name="connsiteY42" fmla="*/ 2124681 h 2209800"/>
                  <a:gd name="connsiteX43" fmla="*/ 654627 w 1133475"/>
                  <a:gd name="connsiteY43" fmla="*/ 2171353 h 2209800"/>
                  <a:gd name="connsiteX44" fmla="*/ 704157 w 1133475"/>
                  <a:gd name="connsiteY44" fmla="*/ 2158971 h 2209800"/>
                  <a:gd name="connsiteX45" fmla="*/ 677487 w 1133475"/>
                  <a:gd name="connsiteY45" fmla="*/ 2114203 h 2209800"/>
                  <a:gd name="connsiteX46" fmla="*/ 601287 w 1133475"/>
                  <a:gd name="connsiteY46" fmla="*/ 1846551 h 2209800"/>
                  <a:gd name="connsiteX47" fmla="*/ 614622 w 1133475"/>
                  <a:gd name="connsiteY47" fmla="*/ 1631286 h 2209800"/>
                  <a:gd name="connsiteX48" fmla="*/ 626052 w 1133475"/>
                  <a:gd name="connsiteY48" fmla="*/ 1593186 h 2209800"/>
                  <a:gd name="connsiteX49" fmla="*/ 666057 w 1133475"/>
                  <a:gd name="connsiteY49" fmla="*/ 1549371 h 2209800"/>
                  <a:gd name="connsiteX50" fmla="*/ 634625 w 1133475"/>
                  <a:gd name="connsiteY50" fmla="*/ 1023591 h 2209800"/>
                  <a:gd name="connsiteX51" fmla="*/ 690822 w 1133475"/>
                  <a:gd name="connsiteY51" fmla="*/ 928341 h 2209800"/>
                  <a:gd name="connsiteX52" fmla="*/ 1009910 w 1133475"/>
                  <a:gd name="connsiteY52" fmla="*/ 814993 h 2209800"/>
                  <a:gd name="connsiteX53" fmla="*/ 1059440 w 1133475"/>
                  <a:gd name="connsiteY53" fmla="*/ 800706 h 2209800"/>
                  <a:gd name="connsiteX54" fmla="*/ 1115637 w 1133475"/>
                  <a:gd name="connsiteY54" fmla="*/ 780703 h 2209800"/>
                  <a:gd name="connsiteX55" fmla="*/ 1109922 w 1133475"/>
                  <a:gd name="connsiteY55" fmla="*/ 750223 h 2209800"/>
                  <a:gd name="connsiteX56" fmla="*/ 334587 w 1133475"/>
                  <a:gd name="connsiteY56" fmla="*/ 871191 h 2209800"/>
                  <a:gd name="connsiteX57" fmla="*/ 137420 w 1133475"/>
                  <a:gd name="connsiteY57" fmla="*/ 780703 h 2209800"/>
                  <a:gd name="connsiteX58" fmla="*/ 278390 w 1133475"/>
                  <a:gd name="connsiteY58" fmla="*/ 688311 h 2209800"/>
                  <a:gd name="connsiteX59" fmla="*/ 334587 w 1133475"/>
                  <a:gd name="connsiteY59" fmla="*/ 871191 h 2209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133475" h="2209800">
                    <a:moveTo>
                      <a:pt x="1109922" y="750223"/>
                    </a:moveTo>
                    <a:cubicBezTo>
                      <a:pt x="1056582" y="753081"/>
                      <a:pt x="878465" y="754033"/>
                      <a:pt x="806075" y="754033"/>
                    </a:cubicBezTo>
                    <a:cubicBezTo>
                      <a:pt x="828935" y="805468"/>
                      <a:pt x="866082" y="773083"/>
                      <a:pt x="882275" y="799753"/>
                    </a:cubicBezTo>
                    <a:cubicBezTo>
                      <a:pt x="851795" y="838806"/>
                      <a:pt x="818457" y="826423"/>
                      <a:pt x="781310" y="832138"/>
                    </a:cubicBezTo>
                    <a:cubicBezTo>
                      <a:pt x="648912" y="852141"/>
                      <a:pt x="634625" y="866428"/>
                      <a:pt x="643197" y="733078"/>
                    </a:cubicBezTo>
                    <a:cubicBezTo>
                      <a:pt x="647960" y="650211"/>
                      <a:pt x="683202" y="548293"/>
                      <a:pt x="586047" y="523528"/>
                    </a:cubicBezTo>
                    <a:cubicBezTo>
                      <a:pt x="524135" y="507336"/>
                      <a:pt x="519372" y="474951"/>
                      <a:pt x="522230" y="442566"/>
                    </a:cubicBezTo>
                    <a:cubicBezTo>
                      <a:pt x="522230" y="442566"/>
                      <a:pt x="523182" y="442566"/>
                      <a:pt x="523182" y="442566"/>
                    </a:cubicBezTo>
                    <a:cubicBezTo>
                      <a:pt x="525087" y="429231"/>
                      <a:pt x="548900" y="413991"/>
                      <a:pt x="558425" y="395893"/>
                    </a:cubicBezTo>
                    <a:cubicBezTo>
                      <a:pt x="561282" y="392083"/>
                      <a:pt x="564140" y="387321"/>
                      <a:pt x="566997" y="383511"/>
                    </a:cubicBezTo>
                    <a:cubicBezTo>
                      <a:pt x="583190" y="362556"/>
                      <a:pt x="582237" y="340648"/>
                      <a:pt x="585095" y="318741"/>
                    </a:cubicBezTo>
                    <a:cubicBezTo>
                      <a:pt x="611765" y="214918"/>
                      <a:pt x="586047" y="144433"/>
                      <a:pt x="596525" y="54898"/>
                    </a:cubicBezTo>
                    <a:cubicBezTo>
                      <a:pt x="598430" y="40611"/>
                      <a:pt x="590810" y="32038"/>
                      <a:pt x="576522" y="26323"/>
                    </a:cubicBezTo>
                    <a:cubicBezTo>
                      <a:pt x="480320" y="-9872"/>
                      <a:pt x="454602" y="-24159"/>
                      <a:pt x="433647" y="87283"/>
                    </a:cubicBezTo>
                    <a:cubicBezTo>
                      <a:pt x="426980" y="120621"/>
                      <a:pt x="409835" y="143481"/>
                      <a:pt x="405072" y="176818"/>
                    </a:cubicBezTo>
                    <a:cubicBezTo>
                      <a:pt x="398405" y="232063"/>
                      <a:pt x="351732" y="280641"/>
                      <a:pt x="371735" y="336838"/>
                    </a:cubicBezTo>
                    <a:cubicBezTo>
                      <a:pt x="382212" y="367318"/>
                      <a:pt x="396500" y="417801"/>
                      <a:pt x="401262" y="420658"/>
                    </a:cubicBezTo>
                    <a:cubicBezTo>
                      <a:pt x="396500" y="448281"/>
                      <a:pt x="414597" y="471141"/>
                      <a:pt x="320300" y="492096"/>
                    </a:cubicBezTo>
                    <a:cubicBezTo>
                      <a:pt x="178377" y="524481"/>
                      <a:pt x="113607" y="646401"/>
                      <a:pt x="20262" y="750223"/>
                    </a:cubicBezTo>
                    <a:cubicBezTo>
                      <a:pt x="-6408" y="779751"/>
                      <a:pt x="-9265" y="807373"/>
                      <a:pt x="26930" y="830233"/>
                    </a:cubicBezTo>
                    <a:cubicBezTo>
                      <a:pt x="115512" y="886431"/>
                      <a:pt x="193617" y="900718"/>
                      <a:pt x="275532" y="939771"/>
                    </a:cubicBezTo>
                    <a:cubicBezTo>
                      <a:pt x="351732" y="975966"/>
                      <a:pt x="336492" y="955011"/>
                      <a:pt x="307917" y="1035021"/>
                    </a:cubicBezTo>
                    <a:cubicBezTo>
                      <a:pt x="293630" y="1075026"/>
                      <a:pt x="284105" y="1115031"/>
                      <a:pt x="280295" y="1157893"/>
                    </a:cubicBezTo>
                    <a:cubicBezTo>
                      <a:pt x="267912" y="1306483"/>
                      <a:pt x="265055" y="1427451"/>
                      <a:pt x="247910" y="1575088"/>
                    </a:cubicBezTo>
                    <a:cubicBezTo>
                      <a:pt x="248862" y="1575088"/>
                      <a:pt x="246005" y="1602711"/>
                      <a:pt x="246005" y="1602711"/>
                    </a:cubicBezTo>
                    <a:lnTo>
                      <a:pt x="271722" y="1602711"/>
                    </a:lnTo>
                    <a:cubicBezTo>
                      <a:pt x="269817" y="1688436"/>
                      <a:pt x="277437" y="1773208"/>
                      <a:pt x="275532" y="1858933"/>
                    </a:cubicBezTo>
                    <a:cubicBezTo>
                      <a:pt x="275532" y="1877983"/>
                      <a:pt x="271722" y="1900843"/>
                      <a:pt x="279342" y="1916083"/>
                    </a:cubicBezTo>
                    <a:cubicBezTo>
                      <a:pt x="308870" y="1973233"/>
                      <a:pt x="296487" y="2032288"/>
                      <a:pt x="289820" y="2094201"/>
                    </a:cubicBezTo>
                    <a:cubicBezTo>
                      <a:pt x="286010" y="2130396"/>
                      <a:pt x="294582" y="2167544"/>
                      <a:pt x="326967" y="2193261"/>
                    </a:cubicBezTo>
                    <a:cubicBezTo>
                      <a:pt x="362210" y="2204691"/>
                      <a:pt x="388880" y="2226599"/>
                      <a:pt x="423170" y="2189451"/>
                    </a:cubicBezTo>
                    <a:cubicBezTo>
                      <a:pt x="417455" y="2156113"/>
                      <a:pt x="403167" y="2122776"/>
                      <a:pt x="397452" y="2089438"/>
                    </a:cubicBezTo>
                    <a:cubicBezTo>
                      <a:pt x="388880" y="2058958"/>
                      <a:pt x="394595" y="1957041"/>
                      <a:pt x="403167" y="1921798"/>
                    </a:cubicBezTo>
                    <a:cubicBezTo>
                      <a:pt x="406025" y="1888461"/>
                      <a:pt x="397452" y="1820833"/>
                      <a:pt x="400310" y="1817023"/>
                    </a:cubicBezTo>
                    <a:cubicBezTo>
                      <a:pt x="390785" y="1734156"/>
                      <a:pt x="403167" y="1682721"/>
                      <a:pt x="421265" y="1603663"/>
                    </a:cubicBezTo>
                    <a:lnTo>
                      <a:pt x="470795" y="1603663"/>
                    </a:lnTo>
                    <a:cubicBezTo>
                      <a:pt x="471747" y="1605568"/>
                      <a:pt x="471747" y="1608426"/>
                      <a:pt x="472700" y="1610331"/>
                    </a:cubicBezTo>
                    <a:lnTo>
                      <a:pt x="471747" y="1608426"/>
                    </a:lnTo>
                    <a:cubicBezTo>
                      <a:pt x="491750" y="1692246"/>
                      <a:pt x="464127" y="1767493"/>
                      <a:pt x="473652" y="1851313"/>
                    </a:cubicBezTo>
                    <a:cubicBezTo>
                      <a:pt x="483177" y="1876078"/>
                      <a:pt x="455555" y="1903701"/>
                      <a:pt x="479367" y="1927513"/>
                    </a:cubicBezTo>
                    <a:cubicBezTo>
                      <a:pt x="494607" y="1965613"/>
                      <a:pt x="466032" y="2014191"/>
                      <a:pt x="482225" y="2052291"/>
                    </a:cubicBezTo>
                    <a:cubicBezTo>
                      <a:pt x="482225" y="2060863"/>
                      <a:pt x="482225" y="2078008"/>
                      <a:pt x="482225" y="2086581"/>
                    </a:cubicBezTo>
                    <a:cubicBezTo>
                      <a:pt x="483177" y="2125633"/>
                      <a:pt x="518420" y="2109441"/>
                      <a:pt x="533660" y="2124681"/>
                    </a:cubicBezTo>
                    <a:cubicBezTo>
                      <a:pt x="589857" y="2123728"/>
                      <a:pt x="596525" y="2176116"/>
                      <a:pt x="654627" y="2171353"/>
                    </a:cubicBezTo>
                    <a:cubicBezTo>
                      <a:pt x="671772" y="2169449"/>
                      <a:pt x="695585" y="2178021"/>
                      <a:pt x="704157" y="2158971"/>
                    </a:cubicBezTo>
                    <a:cubicBezTo>
                      <a:pt x="713682" y="2138016"/>
                      <a:pt x="691775" y="2123728"/>
                      <a:pt x="677487" y="2114203"/>
                    </a:cubicBezTo>
                    <a:cubicBezTo>
                      <a:pt x="562235" y="2034193"/>
                      <a:pt x="588905" y="1957993"/>
                      <a:pt x="601287" y="1846551"/>
                    </a:cubicBezTo>
                    <a:cubicBezTo>
                      <a:pt x="608907" y="1775113"/>
                      <a:pt x="611765" y="1703676"/>
                      <a:pt x="614622" y="1631286"/>
                    </a:cubicBezTo>
                    <a:cubicBezTo>
                      <a:pt x="615575" y="1618903"/>
                      <a:pt x="625100" y="1606521"/>
                      <a:pt x="626052" y="1593186"/>
                    </a:cubicBezTo>
                    <a:cubicBezTo>
                      <a:pt x="649865" y="1575088"/>
                      <a:pt x="666057" y="1576041"/>
                      <a:pt x="666057" y="1549371"/>
                    </a:cubicBezTo>
                    <a:cubicBezTo>
                      <a:pt x="666057" y="1383636"/>
                      <a:pt x="655580" y="1188373"/>
                      <a:pt x="634625" y="1023591"/>
                    </a:cubicBezTo>
                    <a:cubicBezTo>
                      <a:pt x="627005" y="965488"/>
                      <a:pt x="634625" y="938818"/>
                      <a:pt x="690822" y="928341"/>
                    </a:cubicBezTo>
                    <a:cubicBezTo>
                      <a:pt x="798455" y="906433"/>
                      <a:pt x="910850" y="865476"/>
                      <a:pt x="1009910" y="814993"/>
                    </a:cubicBezTo>
                    <a:cubicBezTo>
                      <a:pt x="1030865" y="816898"/>
                      <a:pt x="1046105" y="814993"/>
                      <a:pt x="1059440" y="800706"/>
                    </a:cubicBezTo>
                    <a:cubicBezTo>
                      <a:pt x="1093730" y="774036"/>
                      <a:pt x="1078490" y="791181"/>
                      <a:pt x="1115637" y="780703"/>
                    </a:cubicBezTo>
                    <a:cubicBezTo>
                      <a:pt x="1156595" y="759748"/>
                      <a:pt x="1137545" y="749271"/>
                      <a:pt x="1109922" y="750223"/>
                    </a:cubicBezTo>
                    <a:close/>
                    <a:moveTo>
                      <a:pt x="334587" y="871191"/>
                    </a:moveTo>
                    <a:cubicBezTo>
                      <a:pt x="313632" y="896908"/>
                      <a:pt x="173615" y="802611"/>
                      <a:pt x="137420" y="780703"/>
                    </a:cubicBezTo>
                    <a:cubicBezTo>
                      <a:pt x="178377" y="740698"/>
                      <a:pt x="237432" y="658783"/>
                      <a:pt x="278390" y="688311"/>
                    </a:cubicBezTo>
                    <a:cubicBezTo>
                      <a:pt x="307917" y="710218"/>
                      <a:pt x="364115" y="834996"/>
                      <a:pt x="334587" y="871191"/>
                    </a:cubicBezTo>
                    <a:close/>
                  </a:path>
                </a:pathLst>
              </a:custGeom>
              <a:solidFill>
                <a:schemeClr val="accent2"/>
              </a:solidFill>
              <a:ln w="9525" cap="flat">
                <a:noFill/>
                <a:prstDash val="solid"/>
                <a:miter/>
              </a:ln>
            </p:spPr>
            <p:txBody>
              <a:bodyPr rtlCol="0" anchor="ctr"/>
              <a:lstStyle/>
              <a:p>
                <a:pPr latinLnBrk="0"/>
                <a:endParaRPr lang="en-US" sz="1800">
                  <a:solidFill>
                    <a:prstClr val="black"/>
                  </a:solidFill>
                </a:endParaRPr>
              </a:p>
            </p:txBody>
          </p:sp>
          <p:sp>
            <p:nvSpPr>
              <p:cNvPr id="10" name="Freeform: Shape 9">
                <a:extLst>
                  <a:ext uri="{FF2B5EF4-FFF2-40B4-BE49-F238E27FC236}">
                    <a16:creationId xmlns:a16="http://schemas.microsoft.com/office/drawing/2014/main" id="{529D5682-EF49-497F-BDD1-D4E2FFEBD265}"/>
                  </a:ext>
                </a:extLst>
              </p:cNvPr>
              <p:cNvSpPr/>
              <p:nvPr/>
            </p:nvSpPr>
            <p:spPr>
              <a:xfrm>
                <a:off x="872487" y="3756991"/>
                <a:ext cx="551393" cy="1537213"/>
              </a:xfrm>
              <a:custGeom>
                <a:avLst/>
                <a:gdLst>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17443 w 536713"/>
                  <a:gd name="connsiteY4" fmla="*/ 99392 h 1530626"/>
                  <a:gd name="connsiteX5" fmla="*/ 447260 w 536713"/>
                  <a:gd name="connsiteY5" fmla="*/ 377687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09180 w 536713"/>
                  <a:gd name="connsiteY4" fmla="*/ 77358 h 1530626"/>
                  <a:gd name="connsiteX5" fmla="*/ 447260 w 536713"/>
                  <a:gd name="connsiteY5" fmla="*/ 377687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09180 w 536713"/>
                  <a:gd name="connsiteY4" fmla="*/ 77358 h 1530626"/>
                  <a:gd name="connsiteX5" fmla="*/ 450015 w 536713"/>
                  <a:gd name="connsiteY5" fmla="*/ 303323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09180 w 536713"/>
                  <a:gd name="connsiteY4" fmla="*/ 77358 h 1530626"/>
                  <a:gd name="connsiteX5" fmla="*/ 450015 w 536713"/>
                  <a:gd name="connsiteY5" fmla="*/ 303323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56835"/>
                  <a:gd name="connsiteY0" fmla="*/ 0 h 1530626"/>
                  <a:gd name="connsiteX1" fmla="*/ 159026 w 556835"/>
                  <a:gd name="connsiteY1" fmla="*/ 268357 h 1530626"/>
                  <a:gd name="connsiteX2" fmla="*/ 387626 w 556835"/>
                  <a:gd name="connsiteY2" fmla="*/ 268357 h 1530626"/>
                  <a:gd name="connsiteX3" fmla="*/ 367747 w 556835"/>
                  <a:gd name="connsiteY3" fmla="*/ 49696 h 1530626"/>
                  <a:gd name="connsiteX4" fmla="*/ 409180 w 556835"/>
                  <a:gd name="connsiteY4" fmla="*/ 77358 h 1530626"/>
                  <a:gd name="connsiteX5" fmla="*/ 450015 w 556835"/>
                  <a:gd name="connsiteY5" fmla="*/ 303323 h 1530626"/>
                  <a:gd name="connsiteX6" fmla="*/ 473246 w 556835"/>
                  <a:gd name="connsiteY6" fmla="*/ 473486 h 1530626"/>
                  <a:gd name="connsiteX7" fmla="*/ 536713 w 556835"/>
                  <a:gd name="connsiteY7" fmla="*/ 1530626 h 1530626"/>
                  <a:gd name="connsiteX8" fmla="*/ 79513 w 556835"/>
                  <a:gd name="connsiteY8" fmla="*/ 1520687 h 1530626"/>
                  <a:gd name="connsiteX9" fmla="*/ 139147 w 556835"/>
                  <a:gd name="connsiteY9" fmla="*/ 695739 h 1530626"/>
                  <a:gd name="connsiteX10" fmla="*/ 9939 w 556835"/>
                  <a:gd name="connsiteY10" fmla="*/ 636105 h 1530626"/>
                  <a:gd name="connsiteX11" fmla="*/ 0 w 556835"/>
                  <a:gd name="connsiteY11" fmla="*/ 606287 h 1530626"/>
                  <a:gd name="connsiteX12" fmla="*/ 109330 w 556835"/>
                  <a:gd name="connsiteY12" fmla="*/ 636105 h 1530626"/>
                  <a:gd name="connsiteX13" fmla="*/ 49695 w 556835"/>
                  <a:gd name="connsiteY13" fmla="*/ 318052 h 1530626"/>
                  <a:gd name="connsiteX14" fmla="*/ 39756 w 556835"/>
                  <a:gd name="connsiteY14" fmla="*/ 0 h 1530626"/>
                  <a:gd name="connsiteX0" fmla="*/ 39756 w 554175"/>
                  <a:gd name="connsiteY0" fmla="*/ 0 h 1530626"/>
                  <a:gd name="connsiteX1" fmla="*/ 159026 w 554175"/>
                  <a:gd name="connsiteY1" fmla="*/ 268357 h 1530626"/>
                  <a:gd name="connsiteX2" fmla="*/ 387626 w 554175"/>
                  <a:gd name="connsiteY2" fmla="*/ 268357 h 1530626"/>
                  <a:gd name="connsiteX3" fmla="*/ 367747 w 554175"/>
                  <a:gd name="connsiteY3" fmla="*/ 49696 h 1530626"/>
                  <a:gd name="connsiteX4" fmla="*/ 409180 w 554175"/>
                  <a:gd name="connsiteY4" fmla="*/ 77358 h 1530626"/>
                  <a:gd name="connsiteX5" fmla="*/ 450015 w 554175"/>
                  <a:gd name="connsiteY5" fmla="*/ 303323 h 1530626"/>
                  <a:gd name="connsiteX6" fmla="*/ 448458 w 554175"/>
                  <a:gd name="connsiteY6" fmla="*/ 506536 h 1530626"/>
                  <a:gd name="connsiteX7" fmla="*/ 536713 w 554175"/>
                  <a:gd name="connsiteY7" fmla="*/ 1530626 h 1530626"/>
                  <a:gd name="connsiteX8" fmla="*/ 79513 w 554175"/>
                  <a:gd name="connsiteY8" fmla="*/ 1520687 h 1530626"/>
                  <a:gd name="connsiteX9" fmla="*/ 139147 w 554175"/>
                  <a:gd name="connsiteY9" fmla="*/ 695739 h 1530626"/>
                  <a:gd name="connsiteX10" fmla="*/ 9939 w 554175"/>
                  <a:gd name="connsiteY10" fmla="*/ 636105 h 1530626"/>
                  <a:gd name="connsiteX11" fmla="*/ 0 w 554175"/>
                  <a:gd name="connsiteY11" fmla="*/ 606287 h 1530626"/>
                  <a:gd name="connsiteX12" fmla="*/ 109330 w 554175"/>
                  <a:gd name="connsiteY12" fmla="*/ 636105 h 1530626"/>
                  <a:gd name="connsiteX13" fmla="*/ 49695 w 554175"/>
                  <a:gd name="connsiteY13" fmla="*/ 318052 h 1530626"/>
                  <a:gd name="connsiteX14" fmla="*/ 39756 w 554175"/>
                  <a:gd name="connsiteY14" fmla="*/ 0 h 1530626"/>
                  <a:gd name="connsiteX0" fmla="*/ 39756 w 554175"/>
                  <a:gd name="connsiteY0" fmla="*/ 0 h 1530626"/>
                  <a:gd name="connsiteX1" fmla="*/ 159026 w 554175"/>
                  <a:gd name="connsiteY1" fmla="*/ 268357 h 1530626"/>
                  <a:gd name="connsiteX2" fmla="*/ 387626 w 554175"/>
                  <a:gd name="connsiteY2" fmla="*/ 268357 h 1530626"/>
                  <a:gd name="connsiteX3" fmla="*/ 367747 w 554175"/>
                  <a:gd name="connsiteY3" fmla="*/ 49696 h 1530626"/>
                  <a:gd name="connsiteX4" fmla="*/ 409180 w 554175"/>
                  <a:gd name="connsiteY4" fmla="*/ 77358 h 1530626"/>
                  <a:gd name="connsiteX5" fmla="*/ 450015 w 554175"/>
                  <a:gd name="connsiteY5" fmla="*/ 303323 h 1530626"/>
                  <a:gd name="connsiteX6" fmla="*/ 448458 w 554175"/>
                  <a:gd name="connsiteY6" fmla="*/ 506536 h 1530626"/>
                  <a:gd name="connsiteX7" fmla="*/ 536713 w 554175"/>
                  <a:gd name="connsiteY7" fmla="*/ 1530626 h 1530626"/>
                  <a:gd name="connsiteX8" fmla="*/ 79513 w 554175"/>
                  <a:gd name="connsiteY8" fmla="*/ 1520687 h 1530626"/>
                  <a:gd name="connsiteX9" fmla="*/ 139147 w 554175"/>
                  <a:gd name="connsiteY9" fmla="*/ 695739 h 1530626"/>
                  <a:gd name="connsiteX10" fmla="*/ 9939 w 554175"/>
                  <a:gd name="connsiteY10" fmla="*/ 636105 h 1530626"/>
                  <a:gd name="connsiteX11" fmla="*/ 0 w 554175"/>
                  <a:gd name="connsiteY11" fmla="*/ 606287 h 1530626"/>
                  <a:gd name="connsiteX12" fmla="*/ 109330 w 554175"/>
                  <a:gd name="connsiteY12" fmla="*/ 636105 h 1530626"/>
                  <a:gd name="connsiteX13" fmla="*/ 49695 w 554175"/>
                  <a:gd name="connsiteY13" fmla="*/ 318052 h 1530626"/>
                  <a:gd name="connsiteX14" fmla="*/ 39756 w 554175"/>
                  <a:gd name="connsiteY14" fmla="*/ 0 h 1530626"/>
                  <a:gd name="connsiteX0" fmla="*/ 39756 w 553436"/>
                  <a:gd name="connsiteY0" fmla="*/ 0 h 1530626"/>
                  <a:gd name="connsiteX1" fmla="*/ 159026 w 553436"/>
                  <a:gd name="connsiteY1" fmla="*/ 268357 h 1530626"/>
                  <a:gd name="connsiteX2" fmla="*/ 387626 w 553436"/>
                  <a:gd name="connsiteY2" fmla="*/ 268357 h 1530626"/>
                  <a:gd name="connsiteX3" fmla="*/ 367747 w 553436"/>
                  <a:gd name="connsiteY3" fmla="*/ 49696 h 1530626"/>
                  <a:gd name="connsiteX4" fmla="*/ 409180 w 553436"/>
                  <a:gd name="connsiteY4" fmla="*/ 77358 h 1530626"/>
                  <a:gd name="connsiteX5" fmla="*/ 450015 w 553436"/>
                  <a:gd name="connsiteY5" fmla="*/ 303323 h 1530626"/>
                  <a:gd name="connsiteX6" fmla="*/ 440195 w 553436"/>
                  <a:gd name="connsiteY6" fmla="*/ 517553 h 1530626"/>
                  <a:gd name="connsiteX7" fmla="*/ 536713 w 553436"/>
                  <a:gd name="connsiteY7" fmla="*/ 1530626 h 1530626"/>
                  <a:gd name="connsiteX8" fmla="*/ 79513 w 553436"/>
                  <a:gd name="connsiteY8" fmla="*/ 1520687 h 1530626"/>
                  <a:gd name="connsiteX9" fmla="*/ 139147 w 553436"/>
                  <a:gd name="connsiteY9" fmla="*/ 695739 h 1530626"/>
                  <a:gd name="connsiteX10" fmla="*/ 9939 w 553436"/>
                  <a:gd name="connsiteY10" fmla="*/ 636105 h 1530626"/>
                  <a:gd name="connsiteX11" fmla="*/ 0 w 553436"/>
                  <a:gd name="connsiteY11" fmla="*/ 606287 h 1530626"/>
                  <a:gd name="connsiteX12" fmla="*/ 109330 w 553436"/>
                  <a:gd name="connsiteY12" fmla="*/ 636105 h 1530626"/>
                  <a:gd name="connsiteX13" fmla="*/ 49695 w 553436"/>
                  <a:gd name="connsiteY13" fmla="*/ 318052 h 1530626"/>
                  <a:gd name="connsiteX14" fmla="*/ 39756 w 553436"/>
                  <a:gd name="connsiteY14" fmla="*/ 0 h 1530626"/>
                  <a:gd name="connsiteX0" fmla="*/ 39756 w 551130"/>
                  <a:gd name="connsiteY0" fmla="*/ 0 h 1530626"/>
                  <a:gd name="connsiteX1" fmla="*/ 159026 w 551130"/>
                  <a:gd name="connsiteY1" fmla="*/ 268357 h 1530626"/>
                  <a:gd name="connsiteX2" fmla="*/ 387626 w 551130"/>
                  <a:gd name="connsiteY2" fmla="*/ 268357 h 1530626"/>
                  <a:gd name="connsiteX3" fmla="*/ 367747 w 551130"/>
                  <a:gd name="connsiteY3" fmla="*/ 49696 h 1530626"/>
                  <a:gd name="connsiteX4" fmla="*/ 409180 w 551130"/>
                  <a:gd name="connsiteY4" fmla="*/ 77358 h 1530626"/>
                  <a:gd name="connsiteX5" fmla="*/ 450015 w 551130"/>
                  <a:gd name="connsiteY5" fmla="*/ 303323 h 1530626"/>
                  <a:gd name="connsiteX6" fmla="*/ 440195 w 551130"/>
                  <a:gd name="connsiteY6" fmla="*/ 517553 h 1530626"/>
                  <a:gd name="connsiteX7" fmla="*/ 536713 w 551130"/>
                  <a:gd name="connsiteY7" fmla="*/ 1530626 h 1530626"/>
                  <a:gd name="connsiteX8" fmla="*/ 79513 w 551130"/>
                  <a:gd name="connsiteY8" fmla="*/ 1520687 h 1530626"/>
                  <a:gd name="connsiteX9" fmla="*/ 139147 w 551130"/>
                  <a:gd name="connsiteY9" fmla="*/ 695739 h 1530626"/>
                  <a:gd name="connsiteX10" fmla="*/ 9939 w 551130"/>
                  <a:gd name="connsiteY10" fmla="*/ 636105 h 1530626"/>
                  <a:gd name="connsiteX11" fmla="*/ 0 w 551130"/>
                  <a:gd name="connsiteY11" fmla="*/ 606287 h 1530626"/>
                  <a:gd name="connsiteX12" fmla="*/ 109330 w 551130"/>
                  <a:gd name="connsiteY12" fmla="*/ 636105 h 1530626"/>
                  <a:gd name="connsiteX13" fmla="*/ 49695 w 551130"/>
                  <a:gd name="connsiteY13" fmla="*/ 318052 h 1530626"/>
                  <a:gd name="connsiteX14" fmla="*/ 39756 w 551130"/>
                  <a:gd name="connsiteY14" fmla="*/ 0 h 1530626"/>
                  <a:gd name="connsiteX0" fmla="*/ 39756 w 552204"/>
                  <a:gd name="connsiteY0" fmla="*/ 0 h 1530626"/>
                  <a:gd name="connsiteX1" fmla="*/ 159026 w 552204"/>
                  <a:gd name="connsiteY1" fmla="*/ 268357 h 1530626"/>
                  <a:gd name="connsiteX2" fmla="*/ 387626 w 552204"/>
                  <a:gd name="connsiteY2" fmla="*/ 268357 h 1530626"/>
                  <a:gd name="connsiteX3" fmla="*/ 367747 w 552204"/>
                  <a:gd name="connsiteY3" fmla="*/ 49696 h 1530626"/>
                  <a:gd name="connsiteX4" fmla="*/ 409180 w 552204"/>
                  <a:gd name="connsiteY4" fmla="*/ 77358 h 1530626"/>
                  <a:gd name="connsiteX5" fmla="*/ 450015 w 552204"/>
                  <a:gd name="connsiteY5" fmla="*/ 303323 h 1530626"/>
                  <a:gd name="connsiteX6" fmla="*/ 440195 w 552204"/>
                  <a:gd name="connsiteY6" fmla="*/ 517553 h 1530626"/>
                  <a:gd name="connsiteX7" fmla="*/ 536713 w 552204"/>
                  <a:gd name="connsiteY7" fmla="*/ 1530626 h 1530626"/>
                  <a:gd name="connsiteX8" fmla="*/ 79513 w 552204"/>
                  <a:gd name="connsiteY8" fmla="*/ 1520687 h 1530626"/>
                  <a:gd name="connsiteX9" fmla="*/ 139147 w 552204"/>
                  <a:gd name="connsiteY9" fmla="*/ 695739 h 1530626"/>
                  <a:gd name="connsiteX10" fmla="*/ 9939 w 552204"/>
                  <a:gd name="connsiteY10" fmla="*/ 636105 h 1530626"/>
                  <a:gd name="connsiteX11" fmla="*/ 0 w 552204"/>
                  <a:gd name="connsiteY11" fmla="*/ 606287 h 1530626"/>
                  <a:gd name="connsiteX12" fmla="*/ 109330 w 552204"/>
                  <a:gd name="connsiteY12" fmla="*/ 636105 h 1530626"/>
                  <a:gd name="connsiteX13" fmla="*/ 49695 w 552204"/>
                  <a:gd name="connsiteY13" fmla="*/ 318052 h 1530626"/>
                  <a:gd name="connsiteX14" fmla="*/ 39756 w 552204"/>
                  <a:gd name="connsiteY14" fmla="*/ 0 h 1530626"/>
                  <a:gd name="connsiteX0" fmla="*/ 39756 w 538253"/>
                  <a:gd name="connsiteY0" fmla="*/ 0 h 1530626"/>
                  <a:gd name="connsiteX1" fmla="*/ 159026 w 538253"/>
                  <a:gd name="connsiteY1" fmla="*/ 268357 h 1530626"/>
                  <a:gd name="connsiteX2" fmla="*/ 387626 w 538253"/>
                  <a:gd name="connsiteY2" fmla="*/ 268357 h 1530626"/>
                  <a:gd name="connsiteX3" fmla="*/ 367747 w 538253"/>
                  <a:gd name="connsiteY3" fmla="*/ 49696 h 1530626"/>
                  <a:gd name="connsiteX4" fmla="*/ 409180 w 538253"/>
                  <a:gd name="connsiteY4" fmla="*/ 77358 h 1530626"/>
                  <a:gd name="connsiteX5" fmla="*/ 450015 w 538253"/>
                  <a:gd name="connsiteY5" fmla="*/ 303323 h 1530626"/>
                  <a:gd name="connsiteX6" fmla="*/ 440195 w 538253"/>
                  <a:gd name="connsiteY6" fmla="*/ 517553 h 1530626"/>
                  <a:gd name="connsiteX7" fmla="*/ 536713 w 538253"/>
                  <a:gd name="connsiteY7" fmla="*/ 1530626 h 1530626"/>
                  <a:gd name="connsiteX8" fmla="*/ 79513 w 538253"/>
                  <a:gd name="connsiteY8" fmla="*/ 1520687 h 1530626"/>
                  <a:gd name="connsiteX9" fmla="*/ 139147 w 538253"/>
                  <a:gd name="connsiteY9" fmla="*/ 695739 h 1530626"/>
                  <a:gd name="connsiteX10" fmla="*/ 9939 w 538253"/>
                  <a:gd name="connsiteY10" fmla="*/ 636105 h 1530626"/>
                  <a:gd name="connsiteX11" fmla="*/ 0 w 538253"/>
                  <a:gd name="connsiteY11" fmla="*/ 606287 h 1530626"/>
                  <a:gd name="connsiteX12" fmla="*/ 109330 w 538253"/>
                  <a:gd name="connsiteY12" fmla="*/ 636105 h 1530626"/>
                  <a:gd name="connsiteX13" fmla="*/ 49695 w 538253"/>
                  <a:gd name="connsiteY13" fmla="*/ 318052 h 1530626"/>
                  <a:gd name="connsiteX14" fmla="*/ 39756 w 538253"/>
                  <a:gd name="connsiteY14" fmla="*/ 0 h 1530626"/>
                  <a:gd name="connsiteX0" fmla="*/ 39756 w 538401"/>
                  <a:gd name="connsiteY0" fmla="*/ 0 h 1530626"/>
                  <a:gd name="connsiteX1" fmla="*/ 159026 w 538401"/>
                  <a:gd name="connsiteY1" fmla="*/ 268357 h 1530626"/>
                  <a:gd name="connsiteX2" fmla="*/ 387626 w 538401"/>
                  <a:gd name="connsiteY2" fmla="*/ 268357 h 1530626"/>
                  <a:gd name="connsiteX3" fmla="*/ 367747 w 538401"/>
                  <a:gd name="connsiteY3" fmla="*/ 49696 h 1530626"/>
                  <a:gd name="connsiteX4" fmla="*/ 409180 w 538401"/>
                  <a:gd name="connsiteY4" fmla="*/ 77358 h 1530626"/>
                  <a:gd name="connsiteX5" fmla="*/ 450015 w 538401"/>
                  <a:gd name="connsiteY5" fmla="*/ 303323 h 1530626"/>
                  <a:gd name="connsiteX6" fmla="*/ 451211 w 538401"/>
                  <a:gd name="connsiteY6" fmla="*/ 611197 h 1530626"/>
                  <a:gd name="connsiteX7" fmla="*/ 536713 w 538401"/>
                  <a:gd name="connsiteY7" fmla="*/ 1530626 h 1530626"/>
                  <a:gd name="connsiteX8" fmla="*/ 79513 w 538401"/>
                  <a:gd name="connsiteY8" fmla="*/ 1520687 h 1530626"/>
                  <a:gd name="connsiteX9" fmla="*/ 139147 w 538401"/>
                  <a:gd name="connsiteY9" fmla="*/ 695739 h 1530626"/>
                  <a:gd name="connsiteX10" fmla="*/ 9939 w 538401"/>
                  <a:gd name="connsiteY10" fmla="*/ 636105 h 1530626"/>
                  <a:gd name="connsiteX11" fmla="*/ 0 w 538401"/>
                  <a:gd name="connsiteY11" fmla="*/ 606287 h 1530626"/>
                  <a:gd name="connsiteX12" fmla="*/ 109330 w 538401"/>
                  <a:gd name="connsiteY12" fmla="*/ 636105 h 1530626"/>
                  <a:gd name="connsiteX13" fmla="*/ 49695 w 538401"/>
                  <a:gd name="connsiteY13" fmla="*/ 318052 h 1530626"/>
                  <a:gd name="connsiteX14" fmla="*/ 39756 w 538401"/>
                  <a:gd name="connsiteY14"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49695 w 539298"/>
                  <a:gd name="connsiteY13" fmla="*/ 318052 h 1530626"/>
                  <a:gd name="connsiteX14" fmla="*/ 39756 w 539298"/>
                  <a:gd name="connsiteY14"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49695 w 539298"/>
                  <a:gd name="connsiteY13" fmla="*/ 318052 h 1530626"/>
                  <a:gd name="connsiteX14" fmla="*/ 43588 w 539298"/>
                  <a:gd name="connsiteY14" fmla="*/ 126455 h 1530626"/>
                  <a:gd name="connsiteX15" fmla="*/ 39756 w 539298"/>
                  <a:gd name="connsiteY15"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49695 w 539298"/>
                  <a:gd name="connsiteY13" fmla="*/ 318052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35076 w 539298"/>
                  <a:gd name="connsiteY13" fmla="*/ 268476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35076 w 539298"/>
                  <a:gd name="connsiteY13" fmla="*/ 268476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24059 w 539298"/>
                  <a:gd name="connsiteY13" fmla="*/ 279493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24059 w 539298"/>
                  <a:gd name="connsiteY13" fmla="*/ 279493 h 1530626"/>
                  <a:gd name="connsiteX14" fmla="*/ 13292 w 539298"/>
                  <a:gd name="connsiteY14" fmla="*/ 16286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23101 w 539298"/>
                  <a:gd name="connsiteY12" fmla="*/ 649876 h 1530626"/>
                  <a:gd name="connsiteX13" fmla="*/ 124059 w 539298"/>
                  <a:gd name="connsiteY13" fmla="*/ 279493 h 1530626"/>
                  <a:gd name="connsiteX14" fmla="*/ 13292 w 539298"/>
                  <a:gd name="connsiteY14" fmla="*/ 16286 h 1530626"/>
                  <a:gd name="connsiteX15" fmla="*/ 39756 w 539298"/>
                  <a:gd name="connsiteY15" fmla="*/ 0 h 1530626"/>
                  <a:gd name="connsiteX0" fmla="*/ 34248 w 533790"/>
                  <a:gd name="connsiteY0" fmla="*/ 0 h 1530626"/>
                  <a:gd name="connsiteX1" fmla="*/ 153518 w 533790"/>
                  <a:gd name="connsiteY1" fmla="*/ 268357 h 1530626"/>
                  <a:gd name="connsiteX2" fmla="*/ 401397 w 533790"/>
                  <a:gd name="connsiteY2" fmla="*/ 268357 h 1530626"/>
                  <a:gd name="connsiteX3" fmla="*/ 362239 w 533790"/>
                  <a:gd name="connsiteY3" fmla="*/ 49696 h 1530626"/>
                  <a:gd name="connsiteX4" fmla="*/ 403672 w 533790"/>
                  <a:gd name="connsiteY4" fmla="*/ 77358 h 1530626"/>
                  <a:gd name="connsiteX5" fmla="*/ 444507 w 533790"/>
                  <a:gd name="connsiteY5" fmla="*/ 303323 h 1530626"/>
                  <a:gd name="connsiteX6" fmla="*/ 445703 w 533790"/>
                  <a:gd name="connsiteY6" fmla="*/ 611197 h 1530626"/>
                  <a:gd name="connsiteX7" fmla="*/ 531205 w 533790"/>
                  <a:gd name="connsiteY7" fmla="*/ 1530626 h 1530626"/>
                  <a:gd name="connsiteX8" fmla="*/ 74005 w 533790"/>
                  <a:gd name="connsiteY8" fmla="*/ 1520687 h 1530626"/>
                  <a:gd name="connsiteX9" fmla="*/ 133639 w 533790"/>
                  <a:gd name="connsiteY9" fmla="*/ 695739 h 1530626"/>
                  <a:gd name="connsiteX10" fmla="*/ 4431 w 533790"/>
                  <a:gd name="connsiteY10" fmla="*/ 636105 h 1530626"/>
                  <a:gd name="connsiteX11" fmla="*/ 0 w 533790"/>
                  <a:gd name="connsiteY11" fmla="*/ 683405 h 1530626"/>
                  <a:gd name="connsiteX12" fmla="*/ 117593 w 533790"/>
                  <a:gd name="connsiteY12" fmla="*/ 649876 h 1530626"/>
                  <a:gd name="connsiteX13" fmla="*/ 118551 w 533790"/>
                  <a:gd name="connsiteY13" fmla="*/ 279493 h 1530626"/>
                  <a:gd name="connsiteX14" fmla="*/ 7784 w 533790"/>
                  <a:gd name="connsiteY14" fmla="*/ 16286 h 1530626"/>
                  <a:gd name="connsiteX15" fmla="*/ 34248 w 533790"/>
                  <a:gd name="connsiteY15" fmla="*/ 0 h 1530626"/>
                  <a:gd name="connsiteX0" fmla="*/ 43588 w 543130"/>
                  <a:gd name="connsiteY0" fmla="*/ 0 h 1530626"/>
                  <a:gd name="connsiteX1" fmla="*/ 162858 w 543130"/>
                  <a:gd name="connsiteY1" fmla="*/ 268357 h 1530626"/>
                  <a:gd name="connsiteX2" fmla="*/ 410737 w 543130"/>
                  <a:gd name="connsiteY2" fmla="*/ 268357 h 1530626"/>
                  <a:gd name="connsiteX3" fmla="*/ 371579 w 543130"/>
                  <a:gd name="connsiteY3" fmla="*/ 49696 h 1530626"/>
                  <a:gd name="connsiteX4" fmla="*/ 413012 w 543130"/>
                  <a:gd name="connsiteY4" fmla="*/ 77358 h 1530626"/>
                  <a:gd name="connsiteX5" fmla="*/ 453847 w 543130"/>
                  <a:gd name="connsiteY5" fmla="*/ 303323 h 1530626"/>
                  <a:gd name="connsiteX6" fmla="*/ 455043 w 543130"/>
                  <a:gd name="connsiteY6" fmla="*/ 611197 h 1530626"/>
                  <a:gd name="connsiteX7" fmla="*/ 540545 w 543130"/>
                  <a:gd name="connsiteY7" fmla="*/ 1530626 h 1530626"/>
                  <a:gd name="connsiteX8" fmla="*/ 83345 w 543130"/>
                  <a:gd name="connsiteY8" fmla="*/ 1520687 h 1530626"/>
                  <a:gd name="connsiteX9" fmla="*/ 142979 w 543130"/>
                  <a:gd name="connsiteY9" fmla="*/ 695739 h 1530626"/>
                  <a:gd name="connsiteX10" fmla="*/ 0 w 543130"/>
                  <a:gd name="connsiteY10" fmla="*/ 721486 h 1530626"/>
                  <a:gd name="connsiteX11" fmla="*/ 9340 w 543130"/>
                  <a:gd name="connsiteY11" fmla="*/ 683405 h 1530626"/>
                  <a:gd name="connsiteX12" fmla="*/ 126933 w 543130"/>
                  <a:gd name="connsiteY12" fmla="*/ 649876 h 1530626"/>
                  <a:gd name="connsiteX13" fmla="*/ 127891 w 543130"/>
                  <a:gd name="connsiteY13" fmla="*/ 279493 h 1530626"/>
                  <a:gd name="connsiteX14" fmla="*/ 17124 w 543130"/>
                  <a:gd name="connsiteY14" fmla="*/ 16286 h 1530626"/>
                  <a:gd name="connsiteX15" fmla="*/ 43588 w 543130"/>
                  <a:gd name="connsiteY15" fmla="*/ 0 h 1530626"/>
                  <a:gd name="connsiteX0" fmla="*/ 43588 w 543130"/>
                  <a:gd name="connsiteY0" fmla="*/ 0 h 1530626"/>
                  <a:gd name="connsiteX1" fmla="*/ 162858 w 543130"/>
                  <a:gd name="connsiteY1" fmla="*/ 268357 h 1530626"/>
                  <a:gd name="connsiteX2" fmla="*/ 410737 w 543130"/>
                  <a:gd name="connsiteY2" fmla="*/ 268357 h 1530626"/>
                  <a:gd name="connsiteX3" fmla="*/ 371579 w 543130"/>
                  <a:gd name="connsiteY3" fmla="*/ 49696 h 1530626"/>
                  <a:gd name="connsiteX4" fmla="*/ 413012 w 543130"/>
                  <a:gd name="connsiteY4" fmla="*/ 77358 h 1530626"/>
                  <a:gd name="connsiteX5" fmla="*/ 453847 w 543130"/>
                  <a:gd name="connsiteY5" fmla="*/ 303323 h 1530626"/>
                  <a:gd name="connsiteX6" fmla="*/ 455043 w 543130"/>
                  <a:gd name="connsiteY6" fmla="*/ 611197 h 1530626"/>
                  <a:gd name="connsiteX7" fmla="*/ 540545 w 543130"/>
                  <a:gd name="connsiteY7" fmla="*/ 1530626 h 1530626"/>
                  <a:gd name="connsiteX8" fmla="*/ 83345 w 543130"/>
                  <a:gd name="connsiteY8" fmla="*/ 1520687 h 1530626"/>
                  <a:gd name="connsiteX9" fmla="*/ 142979 w 543130"/>
                  <a:gd name="connsiteY9" fmla="*/ 695739 h 1530626"/>
                  <a:gd name="connsiteX10" fmla="*/ 0 w 543130"/>
                  <a:gd name="connsiteY10" fmla="*/ 721486 h 1530626"/>
                  <a:gd name="connsiteX11" fmla="*/ 6586 w 543130"/>
                  <a:gd name="connsiteY11" fmla="*/ 661371 h 1530626"/>
                  <a:gd name="connsiteX12" fmla="*/ 126933 w 543130"/>
                  <a:gd name="connsiteY12" fmla="*/ 649876 h 1530626"/>
                  <a:gd name="connsiteX13" fmla="*/ 127891 w 543130"/>
                  <a:gd name="connsiteY13" fmla="*/ 279493 h 1530626"/>
                  <a:gd name="connsiteX14" fmla="*/ 17124 w 543130"/>
                  <a:gd name="connsiteY14" fmla="*/ 16286 h 1530626"/>
                  <a:gd name="connsiteX15" fmla="*/ 43588 w 543130"/>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79842 w 551393"/>
                  <a:gd name="connsiteY3" fmla="*/ 49696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91608 w 551393"/>
                  <a:gd name="connsiteY8" fmla="*/ 1520687 h 1530626"/>
                  <a:gd name="connsiteX9" fmla="*/ 151242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79842 w 551393"/>
                  <a:gd name="connsiteY3" fmla="*/ 49696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91608 w 551393"/>
                  <a:gd name="connsiteY8" fmla="*/ 1520687 h 1530626"/>
                  <a:gd name="connsiteX9" fmla="*/ 134717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79842 w 551393"/>
                  <a:gd name="connsiteY3" fmla="*/ 49696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64066 w 551393"/>
                  <a:gd name="connsiteY8" fmla="*/ 1520687 h 1530626"/>
                  <a:gd name="connsiteX9" fmla="*/ 134717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82596 w 551393"/>
                  <a:gd name="connsiteY3" fmla="*/ 66221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64066 w 551393"/>
                  <a:gd name="connsiteY8" fmla="*/ 1520687 h 1530626"/>
                  <a:gd name="connsiteX9" fmla="*/ 134717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7213"/>
                  <a:gd name="connsiteX1" fmla="*/ 171121 w 551393"/>
                  <a:gd name="connsiteY1" fmla="*/ 268357 h 1537213"/>
                  <a:gd name="connsiteX2" fmla="*/ 419000 w 551393"/>
                  <a:gd name="connsiteY2" fmla="*/ 268357 h 1537213"/>
                  <a:gd name="connsiteX3" fmla="*/ 382596 w 551393"/>
                  <a:gd name="connsiteY3" fmla="*/ 66221 h 1537213"/>
                  <a:gd name="connsiteX4" fmla="*/ 421275 w 551393"/>
                  <a:gd name="connsiteY4" fmla="*/ 77358 h 1537213"/>
                  <a:gd name="connsiteX5" fmla="*/ 462110 w 551393"/>
                  <a:gd name="connsiteY5" fmla="*/ 303323 h 1537213"/>
                  <a:gd name="connsiteX6" fmla="*/ 463306 w 551393"/>
                  <a:gd name="connsiteY6" fmla="*/ 611197 h 1537213"/>
                  <a:gd name="connsiteX7" fmla="*/ 548808 w 551393"/>
                  <a:gd name="connsiteY7" fmla="*/ 1530626 h 1537213"/>
                  <a:gd name="connsiteX8" fmla="*/ 64066 w 551393"/>
                  <a:gd name="connsiteY8" fmla="*/ 1537213 h 1537213"/>
                  <a:gd name="connsiteX9" fmla="*/ 134717 w 551393"/>
                  <a:gd name="connsiteY9" fmla="*/ 695739 h 1537213"/>
                  <a:gd name="connsiteX10" fmla="*/ 0 w 551393"/>
                  <a:gd name="connsiteY10" fmla="*/ 696698 h 1537213"/>
                  <a:gd name="connsiteX11" fmla="*/ 14849 w 551393"/>
                  <a:gd name="connsiteY11" fmla="*/ 661371 h 1537213"/>
                  <a:gd name="connsiteX12" fmla="*/ 135196 w 551393"/>
                  <a:gd name="connsiteY12" fmla="*/ 649876 h 1537213"/>
                  <a:gd name="connsiteX13" fmla="*/ 136154 w 551393"/>
                  <a:gd name="connsiteY13" fmla="*/ 279493 h 1537213"/>
                  <a:gd name="connsiteX14" fmla="*/ 25387 w 551393"/>
                  <a:gd name="connsiteY14" fmla="*/ 16286 h 1537213"/>
                  <a:gd name="connsiteX15" fmla="*/ 51851 w 551393"/>
                  <a:gd name="connsiteY15" fmla="*/ 0 h 1537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1393" h="1537213">
                    <a:moveTo>
                      <a:pt x="51851" y="0"/>
                    </a:moveTo>
                    <a:lnTo>
                      <a:pt x="171121" y="268357"/>
                    </a:lnTo>
                    <a:lnTo>
                      <a:pt x="419000" y="268357"/>
                    </a:lnTo>
                    <a:lnTo>
                      <a:pt x="382596" y="66221"/>
                    </a:lnTo>
                    <a:lnTo>
                      <a:pt x="421275" y="77358"/>
                    </a:lnTo>
                    <a:lnTo>
                      <a:pt x="462110" y="303323"/>
                    </a:lnTo>
                    <a:cubicBezTo>
                      <a:pt x="472788" y="369344"/>
                      <a:pt x="473644" y="522324"/>
                      <a:pt x="463306" y="611197"/>
                    </a:cubicBezTo>
                    <a:cubicBezTo>
                      <a:pt x="502543" y="961722"/>
                      <a:pt x="564854" y="1265204"/>
                      <a:pt x="548808" y="1530626"/>
                    </a:cubicBezTo>
                    <a:lnTo>
                      <a:pt x="64066" y="1537213"/>
                    </a:lnTo>
                    <a:lnTo>
                      <a:pt x="134717" y="695739"/>
                    </a:lnTo>
                    <a:lnTo>
                      <a:pt x="0" y="696698"/>
                    </a:lnTo>
                    <a:lnTo>
                      <a:pt x="14849" y="661371"/>
                    </a:lnTo>
                    <a:lnTo>
                      <a:pt x="135196" y="649876"/>
                    </a:lnTo>
                    <a:cubicBezTo>
                      <a:pt x="135515" y="526415"/>
                      <a:pt x="135835" y="402954"/>
                      <a:pt x="136154" y="279493"/>
                    </a:cubicBezTo>
                    <a:lnTo>
                      <a:pt x="25387" y="16286"/>
                    </a:lnTo>
                    <a:lnTo>
                      <a:pt x="51851"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dirty="0">
                  <a:solidFill>
                    <a:prstClr val="white"/>
                  </a:solidFill>
                </a:endParaRPr>
              </a:p>
            </p:txBody>
          </p:sp>
        </p:grpSp>
        <p:sp>
          <p:nvSpPr>
            <p:cNvPr id="8" name="Freeform: Shape 7">
              <a:extLst>
                <a:ext uri="{FF2B5EF4-FFF2-40B4-BE49-F238E27FC236}">
                  <a16:creationId xmlns:a16="http://schemas.microsoft.com/office/drawing/2014/main" id="{526D5786-7D08-4DB1-992A-602F927BBAD6}"/>
                </a:ext>
              </a:extLst>
            </p:cNvPr>
            <p:cNvSpPr/>
            <p:nvPr/>
          </p:nvSpPr>
          <p:spPr>
            <a:xfrm>
              <a:off x="1666217" y="3867149"/>
              <a:ext cx="521429" cy="319685"/>
            </a:xfrm>
            <a:custGeom>
              <a:avLst/>
              <a:gdLst>
                <a:gd name="connsiteX0" fmla="*/ 266379 w 551393"/>
                <a:gd name="connsiteY0" fmla="*/ 0 h 338056"/>
                <a:gd name="connsiteX1" fmla="*/ 285013 w 551393"/>
                <a:gd name="connsiteY1" fmla="*/ 0 h 338056"/>
                <a:gd name="connsiteX2" fmla="*/ 303894 w 551393"/>
                <a:gd name="connsiteY2" fmla="*/ 18881 h 338056"/>
                <a:gd name="connsiteX3" fmla="*/ 303894 w 551393"/>
                <a:gd name="connsiteY3" fmla="*/ 45787 h 338056"/>
                <a:gd name="connsiteX4" fmla="*/ 331259 w 551393"/>
                <a:gd name="connsiteY4" fmla="*/ 48545 h 338056"/>
                <a:gd name="connsiteX5" fmla="*/ 551393 w 551393"/>
                <a:gd name="connsiteY5" fmla="*/ 318641 h 338056"/>
                <a:gd name="connsiteX6" fmla="*/ 549436 w 551393"/>
                <a:gd name="connsiteY6" fmla="*/ 338056 h 338056"/>
                <a:gd name="connsiteX7" fmla="*/ 1957 w 551393"/>
                <a:gd name="connsiteY7" fmla="*/ 338056 h 338056"/>
                <a:gd name="connsiteX8" fmla="*/ 0 w 551393"/>
                <a:gd name="connsiteY8" fmla="*/ 318641 h 338056"/>
                <a:gd name="connsiteX9" fmla="*/ 220134 w 551393"/>
                <a:gd name="connsiteY9" fmla="*/ 48545 h 338056"/>
                <a:gd name="connsiteX10" fmla="*/ 247498 w 551393"/>
                <a:gd name="connsiteY10" fmla="*/ 45787 h 338056"/>
                <a:gd name="connsiteX11" fmla="*/ 247498 w 551393"/>
                <a:gd name="connsiteY11" fmla="*/ 18881 h 338056"/>
                <a:gd name="connsiteX12" fmla="*/ 266379 w 551393"/>
                <a:gd name="connsiteY12" fmla="*/ 0 h 338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1393" h="338056">
                  <a:moveTo>
                    <a:pt x="266379" y="0"/>
                  </a:moveTo>
                  <a:lnTo>
                    <a:pt x="285013" y="0"/>
                  </a:lnTo>
                  <a:cubicBezTo>
                    <a:pt x="295441" y="0"/>
                    <a:pt x="303894" y="8453"/>
                    <a:pt x="303894" y="18881"/>
                  </a:cubicBezTo>
                  <a:lnTo>
                    <a:pt x="303894" y="45787"/>
                  </a:lnTo>
                  <a:lnTo>
                    <a:pt x="331259" y="48545"/>
                  </a:lnTo>
                  <a:cubicBezTo>
                    <a:pt x="456889" y="74253"/>
                    <a:pt x="551393" y="185410"/>
                    <a:pt x="551393" y="318641"/>
                  </a:cubicBezTo>
                  <a:lnTo>
                    <a:pt x="549436" y="338056"/>
                  </a:lnTo>
                  <a:lnTo>
                    <a:pt x="1957" y="338056"/>
                  </a:lnTo>
                  <a:lnTo>
                    <a:pt x="0" y="318641"/>
                  </a:lnTo>
                  <a:cubicBezTo>
                    <a:pt x="0" y="185410"/>
                    <a:pt x="94504" y="74253"/>
                    <a:pt x="220134" y="48545"/>
                  </a:cubicBezTo>
                  <a:lnTo>
                    <a:pt x="247498" y="45787"/>
                  </a:lnTo>
                  <a:lnTo>
                    <a:pt x="247498" y="18881"/>
                  </a:lnTo>
                  <a:cubicBezTo>
                    <a:pt x="247498" y="8453"/>
                    <a:pt x="255951" y="0"/>
                    <a:pt x="266379"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grpSp>
    </p:spTree>
    <p:extLst>
      <p:ext uri="{BB962C8B-B14F-4D97-AF65-F5344CB8AC3E}">
        <p14:creationId xmlns:p14="http://schemas.microsoft.com/office/powerpoint/2010/main" val="2056729025"/>
      </p:ext>
    </p:extLst>
  </p:cSld>
  <p:clrMapOvr>
    <a:masterClrMapping/>
  </p:clrMapOvr>
  <p:timing>
    <p:tnLst>
      <p:par>
        <p:cTn id="1" dur="indefinite" restart="never" nodeType="tmRoot"/>
      </p:par>
    </p:tnLst>
  </p:timing>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Section header" userDrawn="1">
  <p:cSld name="1_Section header">
    <p:spTree>
      <p:nvGrpSpPr>
        <p:cNvPr id="1" name="Shape 73"/>
        <p:cNvGrpSpPr/>
        <p:nvPr/>
      </p:nvGrpSpPr>
      <p:grpSpPr>
        <a:xfrm>
          <a:off x="0" y="0"/>
          <a:ext cx="0" cy="0"/>
          <a:chOff x="0" y="0"/>
          <a:chExt cx="0" cy="0"/>
        </a:xfrm>
      </p:grpSpPr>
      <p:sp>
        <p:nvSpPr>
          <p:cNvPr id="74" name="Google Shape;74;p3"/>
          <p:cNvSpPr/>
          <p:nvPr/>
        </p:nvSpPr>
        <p:spPr>
          <a:xfrm rot="162584">
            <a:off x="1602066" y="567212"/>
            <a:ext cx="4636884" cy="5268515"/>
          </a:xfrm>
          <a:custGeom>
            <a:avLst/>
            <a:gdLst/>
            <a:ahLst/>
            <a:cxnLst/>
            <a:rect l="l" t="t" r="r" b="b"/>
            <a:pathLst>
              <a:path w="34540" h="39245" extrusionOk="0">
                <a:moveTo>
                  <a:pt x="1" y="0"/>
                </a:moveTo>
                <a:lnTo>
                  <a:pt x="1" y="39245"/>
                </a:lnTo>
                <a:lnTo>
                  <a:pt x="34539" y="39245"/>
                </a:lnTo>
                <a:lnTo>
                  <a:pt x="34539" y="1374"/>
                </a:lnTo>
                <a:cubicBezTo>
                  <a:pt x="34239" y="901"/>
                  <a:pt x="34065" y="395"/>
                  <a:pt x="33702" y="0"/>
                </a:cubicBezTo>
                <a:lnTo>
                  <a:pt x="32818" y="0"/>
                </a:lnTo>
                <a:cubicBezTo>
                  <a:pt x="32660" y="537"/>
                  <a:pt x="32470" y="1074"/>
                  <a:pt x="32628" y="1564"/>
                </a:cubicBezTo>
                <a:cubicBezTo>
                  <a:pt x="33276" y="1864"/>
                  <a:pt x="33197" y="2827"/>
                  <a:pt x="32486" y="3017"/>
                </a:cubicBezTo>
                <a:cubicBezTo>
                  <a:pt x="32419" y="3033"/>
                  <a:pt x="32354" y="3041"/>
                  <a:pt x="32291" y="3041"/>
                </a:cubicBezTo>
                <a:cubicBezTo>
                  <a:pt x="31683" y="3041"/>
                  <a:pt x="31280" y="2330"/>
                  <a:pt x="31681" y="1801"/>
                </a:cubicBezTo>
                <a:lnTo>
                  <a:pt x="31681" y="0"/>
                </a:lnTo>
                <a:lnTo>
                  <a:pt x="30117" y="0"/>
                </a:lnTo>
                <a:cubicBezTo>
                  <a:pt x="30086" y="553"/>
                  <a:pt x="30117" y="1090"/>
                  <a:pt x="30243" y="1627"/>
                </a:cubicBezTo>
                <a:cubicBezTo>
                  <a:pt x="30861" y="2075"/>
                  <a:pt x="30543" y="3034"/>
                  <a:pt x="29807" y="3034"/>
                </a:cubicBezTo>
                <a:cubicBezTo>
                  <a:pt x="29789" y="3034"/>
                  <a:pt x="29772" y="3034"/>
                  <a:pt x="29754" y="3033"/>
                </a:cubicBezTo>
                <a:cubicBezTo>
                  <a:pt x="28980" y="3001"/>
                  <a:pt x="28743" y="1975"/>
                  <a:pt x="29406" y="1596"/>
                </a:cubicBezTo>
                <a:cubicBezTo>
                  <a:pt x="29485" y="1059"/>
                  <a:pt x="29517" y="537"/>
                  <a:pt x="29485" y="0"/>
                </a:cubicBezTo>
                <a:lnTo>
                  <a:pt x="27685" y="0"/>
                </a:lnTo>
                <a:cubicBezTo>
                  <a:pt x="27732" y="632"/>
                  <a:pt x="27827" y="1248"/>
                  <a:pt x="27954" y="1864"/>
                </a:cubicBezTo>
                <a:cubicBezTo>
                  <a:pt x="28265" y="2402"/>
                  <a:pt x="27866" y="3028"/>
                  <a:pt x="27303" y="3028"/>
                </a:cubicBezTo>
                <a:cubicBezTo>
                  <a:pt x="27238" y="3028"/>
                  <a:pt x="27170" y="3019"/>
                  <a:pt x="27101" y="3001"/>
                </a:cubicBezTo>
                <a:cubicBezTo>
                  <a:pt x="26437" y="2843"/>
                  <a:pt x="26295" y="1959"/>
                  <a:pt x="26895" y="1596"/>
                </a:cubicBezTo>
                <a:cubicBezTo>
                  <a:pt x="26943" y="1059"/>
                  <a:pt x="27148" y="553"/>
                  <a:pt x="27038" y="0"/>
                </a:cubicBezTo>
                <a:lnTo>
                  <a:pt x="25064" y="0"/>
                </a:lnTo>
                <a:cubicBezTo>
                  <a:pt x="25127" y="601"/>
                  <a:pt x="25237" y="1185"/>
                  <a:pt x="25379" y="1769"/>
                </a:cubicBezTo>
                <a:cubicBezTo>
                  <a:pt x="25790" y="2286"/>
                  <a:pt x="25411" y="3036"/>
                  <a:pt x="24777" y="3036"/>
                </a:cubicBezTo>
                <a:cubicBezTo>
                  <a:pt x="24751" y="3036"/>
                  <a:pt x="24726" y="3035"/>
                  <a:pt x="24700" y="3033"/>
                </a:cubicBezTo>
                <a:cubicBezTo>
                  <a:pt x="24005" y="2954"/>
                  <a:pt x="23753" y="2085"/>
                  <a:pt x="24290" y="1659"/>
                </a:cubicBezTo>
                <a:cubicBezTo>
                  <a:pt x="24369" y="1106"/>
                  <a:pt x="24384" y="553"/>
                  <a:pt x="24353" y="0"/>
                </a:cubicBezTo>
                <a:lnTo>
                  <a:pt x="23026" y="0"/>
                </a:lnTo>
                <a:cubicBezTo>
                  <a:pt x="22979" y="537"/>
                  <a:pt x="22774" y="1090"/>
                  <a:pt x="22726" y="1643"/>
                </a:cubicBezTo>
                <a:cubicBezTo>
                  <a:pt x="23343" y="2075"/>
                  <a:pt x="23011" y="3034"/>
                  <a:pt x="22274" y="3034"/>
                </a:cubicBezTo>
                <a:cubicBezTo>
                  <a:pt x="22256" y="3034"/>
                  <a:pt x="22239" y="3034"/>
                  <a:pt x="22221" y="3033"/>
                </a:cubicBezTo>
                <a:cubicBezTo>
                  <a:pt x="21447" y="2985"/>
                  <a:pt x="21226" y="1943"/>
                  <a:pt x="21921" y="1580"/>
                </a:cubicBezTo>
                <a:cubicBezTo>
                  <a:pt x="22016" y="1043"/>
                  <a:pt x="22142" y="522"/>
                  <a:pt x="22205" y="0"/>
                </a:cubicBezTo>
                <a:lnTo>
                  <a:pt x="19994" y="0"/>
                </a:lnTo>
                <a:cubicBezTo>
                  <a:pt x="19963" y="506"/>
                  <a:pt x="19836" y="1185"/>
                  <a:pt x="20041" y="1532"/>
                </a:cubicBezTo>
                <a:cubicBezTo>
                  <a:pt x="20752" y="1801"/>
                  <a:pt x="20705" y="2827"/>
                  <a:pt x="19963" y="3017"/>
                </a:cubicBezTo>
                <a:cubicBezTo>
                  <a:pt x="19894" y="3035"/>
                  <a:pt x="19828" y="3043"/>
                  <a:pt x="19763" y="3043"/>
                </a:cubicBezTo>
                <a:cubicBezTo>
                  <a:pt x="19142" y="3043"/>
                  <a:pt x="18731" y="2269"/>
                  <a:pt x="19189" y="1753"/>
                </a:cubicBezTo>
                <a:cubicBezTo>
                  <a:pt x="19189" y="1169"/>
                  <a:pt x="19173" y="585"/>
                  <a:pt x="19141" y="0"/>
                </a:cubicBezTo>
                <a:lnTo>
                  <a:pt x="17767" y="0"/>
                </a:lnTo>
                <a:cubicBezTo>
                  <a:pt x="17752" y="632"/>
                  <a:pt x="17799" y="1280"/>
                  <a:pt x="17941" y="1896"/>
                </a:cubicBezTo>
                <a:cubicBezTo>
                  <a:pt x="18223" y="2431"/>
                  <a:pt x="17826" y="3029"/>
                  <a:pt x="17278" y="3029"/>
                </a:cubicBezTo>
                <a:cubicBezTo>
                  <a:pt x="17211" y="3029"/>
                  <a:pt x="17143" y="3020"/>
                  <a:pt x="17072" y="3001"/>
                </a:cubicBezTo>
                <a:cubicBezTo>
                  <a:pt x="16425" y="2843"/>
                  <a:pt x="16283" y="1990"/>
                  <a:pt x="16836" y="1627"/>
                </a:cubicBezTo>
                <a:cubicBezTo>
                  <a:pt x="16962" y="1090"/>
                  <a:pt x="16994" y="537"/>
                  <a:pt x="16962" y="0"/>
                </a:cubicBezTo>
                <a:lnTo>
                  <a:pt x="15462" y="0"/>
                </a:lnTo>
                <a:cubicBezTo>
                  <a:pt x="15462" y="664"/>
                  <a:pt x="15477" y="1564"/>
                  <a:pt x="15477" y="1975"/>
                </a:cubicBezTo>
                <a:cubicBezTo>
                  <a:pt x="15509" y="2069"/>
                  <a:pt x="15525" y="2164"/>
                  <a:pt x="15525" y="2259"/>
                </a:cubicBezTo>
                <a:cubicBezTo>
                  <a:pt x="15556" y="2701"/>
                  <a:pt x="15209" y="3064"/>
                  <a:pt x="14767" y="3064"/>
                </a:cubicBezTo>
                <a:cubicBezTo>
                  <a:pt x="14325" y="3064"/>
                  <a:pt x="13961" y="2701"/>
                  <a:pt x="13993" y="2259"/>
                </a:cubicBezTo>
                <a:cubicBezTo>
                  <a:pt x="14025" y="1927"/>
                  <a:pt x="14230" y="1643"/>
                  <a:pt x="14546" y="1532"/>
                </a:cubicBezTo>
                <a:cubicBezTo>
                  <a:pt x="14767" y="774"/>
                  <a:pt x="14625" y="601"/>
                  <a:pt x="14719" y="0"/>
                </a:cubicBezTo>
                <a:lnTo>
                  <a:pt x="13393" y="0"/>
                </a:lnTo>
                <a:cubicBezTo>
                  <a:pt x="13251" y="585"/>
                  <a:pt x="12966" y="1122"/>
                  <a:pt x="12809" y="1722"/>
                </a:cubicBezTo>
                <a:cubicBezTo>
                  <a:pt x="13296" y="2239"/>
                  <a:pt x="12911" y="3042"/>
                  <a:pt x="12267" y="3042"/>
                </a:cubicBezTo>
                <a:cubicBezTo>
                  <a:pt x="12203" y="3042"/>
                  <a:pt x="12135" y="3034"/>
                  <a:pt x="12066" y="3017"/>
                </a:cubicBezTo>
                <a:cubicBezTo>
                  <a:pt x="11308" y="2827"/>
                  <a:pt x="11277" y="1753"/>
                  <a:pt x="12035" y="1532"/>
                </a:cubicBezTo>
                <a:cubicBezTo>
                  <a:pt x="12145" y="1027"/>
                  <a:pt x="12272" y="522"/>
                  <a:pt x="12335" y="0"/>
                </a:cubicBezTo>
                <a:lnTo>
                  <a:pt x="10124" y="0"/>
                </a:lnTo>
                <a:cubicBezTo>
                  <a:pt x="10250" y="616"/>
                  <a:pt x="10282" y="1217"/>
                  <a:pt x="10376" y="1817"/>
                </a:cubicBezTo>
                <a:cubicBezTo>
                  <a:pt x="10471" y="1943"/>
                  <a:pt x="10519" y="2101"/>
                  <a:pt x="10519" y="2275"/>
                </a:cubicBezTo>
                <a:cubicBezTo>
                  <a:pt x="10519" y="2718"/>
                  <a:pt x="10153" y="3049"/>
                  <a:pt x="9748" y="3049"/>
                </a:cubicBezTo>
                <a:cubicBezTo>
                  <a:pt x="9647" y="3049"/>
                  <a:pt x="9545" y="3029"/>
                  <a:pt x="9445" y="2985"/>
                </a:cubicBezTo>
                <a:cubicBezTo>
                  <a:pt x="8924" y="2764"/>
                  <a:pt x="8813" y="2085"/>
                  <a:pt x="9224" y="1706"/>
                </a:cubicBezTo>
                <a:cubicBezTo>
                  <a:pt x="9318" y="1138"/>
                  <a:pt x="9397" y="569"/>
                  <a:pt x="9445" y="0"/>
                </a:cubicBezTo>
                <a:lnTo>
                  <a:pt x="7755" y="0"/>
                </a:lnTo>
                <a:cubicBezTo>
                  <a:pt x="7755" y="601"/>
                  <a:pt x="7850" y="1185"/>
                  <a:pt x="7834" y="1769"/>
                </a:cubicBezTo>
                <a:cubicBezTo>
                  <a:pt x="7960" y="1911"/>
                  <a:pt x="8023" y="2085"/>
                  <a:pt x="8023" y="2275"/>
                </a:cubicBezTo>
                <a:cubicBezTo>
                  <a:pt x="8023" y="2725"/>
                  <a:pt x="7658" y="3044"/>
                  <a:pt x="7252" y="3044"/>
                </a:cubicBezTo>
                <a:cubicBezTo>
                  <a:pt x="7131" y="3044"/>
                  <a:pt x="7006" y="3015"/>
                  <a:pt x="6886" y="2954"/>
                </a:cubicBezTo>
                <a:cubicBezTo>
                  <a:pt x="6365" y="2669"/>
                  <a:pt x="6349" y="1927"/>
                  <a:pt x="6839" y="1611"/>
                </a:cubicBezTo>
                <a:cubicBezTo>
                  <a:pt x="6997" y="1090"/>
                  <a:pt x="7076" y="553"/>
                  <a:pt x="7060" y="0"/>
                </a:cubicBezTo>
                <a:lnTo>
                  <a:pt x="5323" y="0"/>
                </a:lnTo>
                <a:lnTo>
                  <a:pt x="5323" y="1769"/>
                </a:lnTo>
                <a:cubicBezTo>
                  <a:pt x="5791" y="2292"/>
                  <a:pt x="5372" y="3054"/>
                  <a:pt x="4755" y="3054"/>
                </a:cubicBezTo>
                <a:cubicBezTo>
                  <a:pt x="4663" y="3054"/>
                  <a:pt x="4568" y="3038"/>
                  <a:pt x="4470" y="3001"/>
                </a:cubicBezTo>
                <a:cubicBezTo>
                  <a:pt x="3728" y="2717"/>
                  <a:pt x="3854" y="1611"/>
                  <a:pt x="4644" y="1501"/>
                </a:cubicBezTo>
                <a:cubicBezTo>
                  <a:pt x="4691" y="995"/>
                  <a:pt x="4707" y="522"/>
                  <a:pt x="4707" y="0"/>
                </a:cubicBezTo>
                <a:lnTo>
                  <a:pt x="2970" y="0"/>
                </a:lnTo>
                <a:cubicBezTo>
                  <a:pt x="2970" y="664"/>
                  <a:pt x="3033" y="1343"/>
                  <a:pt x="2970" y="1990"/>
                </a:cubicBezTo>
                <a:cubicBezTo>
                  <a:pt x="3172" y="2534"/>
                  <a:pt x="2746" y="3038"/>
                  <a:pt x="2252" y="3038"/>
                </a:cubicBezTo>
                <a:cubicBezTo>
                  <a:pt x="2129" y="3038"/>
                  <a:pt x="2003" y="3007"/>
                  <a:pt x="1880" y="2938"/>
                </a:cubicBezTo>
                <a:cubicBezTo>
                  <a:pt x="1248" y="2590"/>
                  <a:pt x="1391" y="1643"/>
                  <a:pt x="2101" y="1517"/>
                </a:cubicBezTo>
                <a:cubicBezTo>
                  <a:pt x="2212" y="1043"/>
                  <a:pt x="2275" y="522"/>
                  <a:pt x="2401" y="0"/>
                </a:cubicBezTo>
                <a:close/>
              </a:path>
            </a:pathLst>
          </a:custGeom>
          <a:solidFill>
            <a:srgbClr val="FFFFFF"/>
          </a:solidFill>
          <a:ln>
            <a:noFill/>
          </a:ln>
          <a:effectLst>
            <a:outerShdw blurRad="57150" dist="38100" dir="5400000" algn="bl" rotWithShape="0">
              <a:srgbClr val="783F04">
                <a:alpha val="32000"/>
              </a:srgbClr>
            </a:outerShdw>
          </a:effectLst>
        </p:spPr>
        <p:txBody>
          <a:bodyPr spcFirstLastPara="1" wrap="square" lIns="121900" tIns="121900" rIns="121900" bIns="121900" anchor="ctr" anchorCtr="0">
            <a:noAutofit/>
          </a:bodyPr>
          <a:lstStyle/>
          <a:p>
            <a:pPr defTabSz="1219170">
              <a:buClr>
                <a:srgbClr val="000000"/>
              </a:buClr>
              <a:buFont typeface="Arial"/>
              <a:buNone/>
              <a:defRPr/>
            </a:pPr>
            <a:endParaRPr sz="1867" kern="0">
              <a:solidFill>
                <a:srgbClr val="000000"/>
              </a:solidFill>
              <a:cs typeface="Arial"/>
              <a:sym typeface="Arial"/>
            </a:endParaRPr>
          </a:p>
        </p:txBody>
      </p:sp>
    </p:spTree>
    <p:extLst>
      <p:ext uri="{BB962C8B-B14F-4D97-AF65-F5344CB8AC3E}">
        <p14:creationId xmlns:p14="http://schemas.microsoft.com/office/powerpoint/2010/main" val="306968844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8.xml><?xml version="1.0" encoding="utf-8"?>
<p:sldLayout xmlns:a="http://schemas.openxmlformats.org/drawingml/2006/main" xmlns:r="http://schemas.openxmlformats.org/officeDocument/2006/relationships" xmlns:p="http://schemas.openxmlformats.org/presentationml/2006/main"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994996155"/>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6205228"/>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173814073"/>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4" name="Rectangle 3">
            <a:extLst>
              <a:ext uri="{FF2B5EF4-FFF2-40B4-BE49-F238E27FC236}">
                <a16:creationId xmlns:a16="http://schemas.microsoft.com/office/drawing/2014/main" id="{E680D13C-0D78-4ADF-A5D5-7867A9125EC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sp>
        <p:nvSpPr>
          <p:cNvPr id="6" name="Freeform: Shape 5">
            <a:extLst>
              <a:ext uri="{FF2B5EF4-FFF2-40B4-BE49-F238E27FC236}">
                <a16:creationId xmlns:a16="http://schemas.microsoft.com/office/drawing/2014/main" id="{F71BC114-F2C7-4604-9852-F32BC9BE689D}"/>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286"/>
            <a:endParaRPr lang="ko-KR" altLang="en-US">
              <a:solidFill>
                <a:prstClr val="white"/>
              </a:solidFill>
            </a:endParaRPr>
          </a:p>
        </p:txBody>
      </p:sp>
    </p:spTree>
    <p:extLst>
      <p:ext uri="{BB962C8B-B14F-4D97-AF65-F5344CB8AC3E}">
        <p14:creationId xmlns:p14="http://schemas.microsoft.com/office/powerpoint/2010/main" val="1393482778"/>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E680D13C-0D78-4ADF-A5D5-7867A9125EC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spTree>
    <p:extLst>
      <p:ext uri="{BB962C8B-B14F-4D97-AF65-F5344CB8AC3E}">
        <p14:creationId xmlns:p14="http://schemas.microsoft.com/office/powerpoint/2010/main" val="913775119"/>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428053661"/>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15_Contents slide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2FCCB2AF-9946-424A-9CAE-38BB37347F6C}"/>
              </a:ext>
            </a:extLst>
          </p:cNvPr>
          <p:cNvSpPr/>
          <p:nvPr userDrawn="1"/>
        </p:nvSpPr>
        <p:spPr>
          <a:xfrm>
            <a:off x="0" y="3937992"/>
            <a:ext cx="12192000" cy="2920008"/>
          </a:xfrm>
          <a:prstGeom prst="rect">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286"/>
            <a:endParaRPr lang="ko-KR" altLang="en-US" sz="1400" b="1" dirty="0">
              <a:solidFill>
                <a:prstClr val="white"/>
              </a:solidFill>
            </a:endParaRPr>
          </a:p>
        </p:txBody>
      </p:sp>
      <p:grpSp>
        <p:nvGrpSpPr>
          <p:cNvPr id="5" name="Group 4">
            <a:extLst>
              <a:ext uri="{FF2B5EF4-FFF2-40B4-BE49-F238E27FC236}">
                <a16:creationId xmlns:a16="http://schemas.microsoft.com/office/drawing/2014/main" id="{FCDCF713-1497-4259-A27C-F8344C734761}"/>
              </a:ext>
            </a:extLst>
          </p:cNvPr>
          <p:cNvGrpSpPr/>
          <p:nvPr userDrawn="1"/>
        </p:nvGrpSpPr>
        <p:grpSpPr>
          <a:xfrm flipH="1">
            <a:off x="709507" y="1610238"/>
            <a:ext cx="4407202" cy="4611048"/>
            <a:chOff x="6446339" y="1280897"/>
            <a:chExt cx="4320717" cy="5303052"/>
          </a:xfrm>
          <a:effectLst>
            <a:outerShdw blurRad="50800" dist="38100" dir="8100000" algn="tr" rotWithShape="0">
              <a:prstClr val="black">
                <a:alpha val="40000"/>
              </a:prstClr>
            </a:outerShdw>
          </a:effectLst>
        </p:grpSpPr>
        <p:sp>
          <p:nvSpPr>
            <p:cNvPr id="6" name="Freeform: Shape 5">
              <a:extLst>
                <a:ext uri="{FF2B5EF4-FFF2-40B4-BE49-F238E27FC236}">
                  <a16:creationId xmlns:a16="http://schemas.microsoft.com/office/drawing/2014/main" id="{089A3254-D934-443A-A8E5-26F43C45538A}"/>
                </a:ext>
              </a:extLst>
            </p:cNvPr>
            <p:cNvSpPr/>
            <p:nvPr/>
          </p:nvSpPr>
          <p:spPr>
            <a:xfrm>
              <a:off x="7360122" y="5629227"/>
              <a:ext cx="2033648" cy="954722"/>
            </a:xfrm>
            <a:custGeom>
              <a:avLst/>
              <a:gdLst>
                <a:gd name="connsiteX0" fmla="*/ 448273 w 847725"/>
                <a:gd name="connsiteY0" fmla="*/ 7144 h 390525"/>
                <a:gd name="connsiteX1" fmla="*/ 464466 w 847725"/>
                <a:gd name="connsiteY1" fmla="*/ 184309 h 390525"/>
                <a:gd name="connsiteX2" fmla="*/ 452083 w 847725"/>
                <a:gd name="connsiteY2" fmla="*/ 224314 h 390525"/>
                <a:gd name="connsiteX3" fmla="*/ 352071 w 847725"/>
                <a:gd name="connsiteY3" fmla="*/ 269081 h 390525"/>
                <a:gd name="connsiteX4" fmla="*/ 30126 w 847725"/>
                <a:gd name="connsiteY4" fmla="*/ 283369 h 390525"/>
                <a:gd name="connsiteX5" fmla="*/ 7266 w 847725"/>
                <a:gd name="connsiteY5" fmla="*/ 285274 h 390525"/>
                <a:gd name="connsiteX6" fmla="*/ 12981 w 847725"/>
                <a:gd name="connsiteY6" fmla="*/ 292894 h 390525"/>
                <a:gd name="connsiteX7" fmla="*/ 439701 w 847725"/>
                <a:gd name="connsiteY7" fmla="*/ 384334 h 390525"/>
                <a:gd name="connsiteX8" fmla="*/ 455893 w 847725"/>
                <a:gd name="connsiteY8" fmla="*/ 385286 h 390525"/>
                <a:gd name="connsiteX9" fmla="*/ 829273 w 847725"/>
                <a:gd name="connsiteY9" fmla="*/ 321469 h 390525"/>
                <a:gd name="connsiteX10" fmla="*/ 797841 w 847725"/>
                <a:gd name="connsiteY10" fmla="*/ 52864 h 390525"/>
                <a:gd name="connsiteX11" fmla="*/ 448273 w 847725"/>
                <a:gd name="connsiteY11" fmla="*/ 7144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390525">
                  <a:moveTo>
                    <a:pt x="448273" y="7144"/>
                  </a:moveTo>
                  <a:cubicBezTo>
                    <a:pt x="460656" y="89059"/>
                    <a:pt x="469228" y="136684"/>
                    <a:pt x="464466" y="184309"/>
                  </a:cubicBezTo>
                  <a:cubicBezTo>
                    <a:pt x="463513" y="196691"/>
                    <a:pt x="460656" y="208121"/>
                    <a:pt x="452083" y="224314"/>
                  </a:cubicBezTo>
                  <a:cubicBezTo>
                    <a:pt x="433033" y="261461"/>
                    <a:pt x="379693" y="268129"/>
                    <a:pt x="352071" y="269081"/>
                  </a:cubicBezTo>
                  <a:cubicBezTo>
                    <a:pt x="256821" y="270986"/>
                    <a:pt x="63463" y="282416"/>
                    <a:pt x="30126" y="283369"/>
                  </a:cubicBezTo>
                  <a:cubicBezTo>
                    <a:pt x="26316" y="283369"/>
                    <a:pt x="5361" y="283369"/>
                    <a:pt x="7266" y="285274"/>
                  </a:cubicBezTo>
                  <a:cubicBezTo>
                    <a:pt x="8218" y="286226"/>
                    <a:pt x="12981" y="292894"/>
                    <a:pt x="12981" y="292894"/>
                  </a:cubicBezTo>
                  <a:cubicBezTo>
                    <a:pt x="24411" y="308134"/>
                    <a:pt x="381598" y="373856"/>
                    <a:pt x="439701" y="384334"/>
                  </a:cubicBezTo>
                  <a:cubicBezTo>
                    <a:pt x="445416" y="385286"/>
                    <a:pt x="450178" y="385286"/>
                    <a:pt x="455893" y="385286"/>
                  </a:cubicBezTo>
                  <a:cubicBezTo>
                    <a:pt x="508281" y="381476"/>
                    <a:pt x="794983" y="355759"/>
                    <a:pt x="829273" y="321469"/>
                  </a:cubicBezTo>
                  <a:cubicBezTo>
                    <a:pt x="870231" y="279559"/>
                    <a:pt x="827368" y="142399"/>
                    <a:pt x="797841" y="52864"/>
                  </a:cubicBezTo>
                  <a:cubicBezTo>
                    <a:pt x="810223" y="42386"/>
                    <a:pt x="634963" y="21431"/>
                    <a:pt x="448273" y="7144"/>
                  </a:cubicBezTo>
                  <a:close/>
                </a:path>
              </a:pathLst>
            </a:custGeom>
            <a:solidFill>
              <a:srgbClr val="B3B3B3"/>
            </a:solidFill>
            <a:ln w="9525" cap="flat">
              <a:noFill/>
              <a:prstDash val="solid"/>
              <a:miter/>
            </a:ln>
          </p:spPr>
          <p:txBody>
            <a:bodyPr rtlCol="0" anchor="ctr"/>
            <a:lstStyle/>
            <a:p>
              <a:pPr defTabSz="914286"/>
              <a:endParaRPr lang="en-US">
                <a:solidFill>
                  <a:prstClr val="black"/>
                </a:solidFill>
              </a:endParaRPr>
            </a:p>
          </p:txBody>
        </p:sp>
        <p:sp>
          <p:nvSpPr>
            <p:cNvPr id="7" name="Freeform: Shape 6">
              <a:extLst>
                <a:ext uri="{FF2B5EF4-FFF2-40B4-BE49-F238E27FC236}">
                  <a16:creationId xmlns:a16="http://schemas.microsoft.com/office/drawing/2014/main" id="{81DD443A-C981-400C-A78A-A3A2BFA88DE0}"/>
                </a:ext>
              </a:extLst>
            </p:cNvPr>
            <p:cNvSpPr/>
            <p:nvPr/>
          </p:nvSpPr>
          <p:spPr>
            <a:xfrm>
              <a:off x="7358820" y="5629227"/>
              <a:ext cx="1987948" cy="913998"/>
            </a:xfrm>
            <a:custGeom>
              <a:avLst/>
              <a:gdLst>
                <a:gd name="connsiteX0" fmla="*/ 436434 w 828675"/>
                <a:gd name="connsiteY0" fmla="*/ 7144 h 381000"/>
                <a:gd name="connsiteX1" fmla="*/ 452626 w 828675"/>
                <a:gd name="connsiteY1" fmla="*/ 178594 h 381000"/>
                <a:gd name="connsiteX2" fmla="*/ 440244 w 828675"/>
                <a:gd name="connsiteY2" fmla="*/ 217646 h 381000"/>
                <a:gd name="connsiteX3" fmla="*/ 342136 w 828675"/>
                <a:gd name="connsiteY3" fmla="*/ 260509 h 381000"/>
                <a:gd name="connsiteX4" fmla="*/ 11619 w 828675"/>
                <a:gd name="connsiteY4" fmla="*/ 281464 h 381000"/>
                <a:gd name="connsiteX5" fmla="*/ 428814 w 828675"/>
                <a:gd name="connsiteY5" fmla="*/ 372904 h 381000"/>
                <a:gd name="connsiteX6" fmla="*/ 444054 w 828675"/>
                <a:gd name="connsiteY6" fmla="*/ 373856 h 381000"/>
                <a:gd name="connsiteX7" fmla="*/ 813624 w 828675"/>
                <a:gd name="connsiteY7" fmla="*/ 311944 h 381000"/>
                <a:gd name="connsiteX8" fmla="*/ 782191 w 828675"/>
                <a:gd name="connsiteY8" fmla="*/ 52864 h 381000"/>
                <a:gd name="connsiteX9" fmla="*/ 436434 w 828675"/>
                <a:gd name="connsiteY9" fmla="*/ 7144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675" h="381000">
                  <a:moveTo>
                    <a:pt x="436434" y="7144"/>
                  </a:moveTo>
                  <a:cubicBezTo>
                    <a:pt x="448816" y="86201"/>
                    <a:pt x="457389" y="131921"/>
                    <a:pt x="452626" y="178594"/>
                  </a:cubicBezTo>
                  <a:cubicBezTo>
                    <a:pt x="451674" y="190976"/>
                    <a:pt x="448816" y="201454"/>
                    <a:pt x="440244" y="217646"/>
                  </a:cubicBezTo>
                  <a:cubicBezTo>
                    <a:pt x="421194" y="252889"/>
                    <a:pt x="367854" y="260509"/>
                    <a:pt x="342136" y="260509"/>
                  </a:cubicBezTo>
                  <a:cubicBezTo>
                    <a:pt x="269746" y="262414"/>
                    <a:pt x="43051" y="274796"/>
                    <a:pt x="11619" y="281464"/>
                  </a:cubicBezTo>
                  <a:cubicBezTo>
                    <a:pt x="-39816" y="292894"/>
                    <a:pt x="367854" y="362426"/>
                    <a:pt x="428814" y="372904"/>
                  </a:cubicBezTo>
                  <a:cubicBezTo>
                    <a:pt x="433576" y="373856"/>
                    <a:pt x="439291" y="373856"/>
                    <a:pt x="444054" y="373856"/>
                  </a:cubicBezTo>
                  <a:cubicBezTo>
                    <a:pt x="494536" y="370046"/>
                    <a:pt x="779334" y="346234"/>
                    <a:pt x="813624" y="311944"/>
                  </a:cubicBezTo>
                  <a:cubicBezTo>
                    <a:pt x="853629" y="271939"/>
                    <a:pt x="811719" y="139541"/>
                    <a:pt x="782191" y="52864"/>
                  </a:cubicBezTo>
                  <a:cubicBezTo>
                    <a:pt x="793621" y="41434"/>
                    <a:pt x="620266" y="20479"/>
                    <a:pt x="436434" y="7144"/>
                  </a:cubicBezTo>
                  <a:close/>
                </a:path>
              </a:pathLst>
            </a:custGeom>
            <a:gradFill flip="none" rotWithShape="1">
              <a:gsLst>
                <a:gs pos="40000">
                  <a:schemeClr val="bg1">
                    <a:lumMod val="60000"/>
                  </a:schemeClr>
                </a:gs>
                <a:gs pos="70000">
                  <a:schemeClr val="bg1">
                    <a:lumMod val="65000"/>
                  </a:schemeClr>
                </a:gs>
                <a:gs pos="50000">
                  <a:schemeClr val="bg1">
                    <a:lumMod val="95000"/>
                  </a:schemeClr>
                </a:gs>
                <a:gs pos="0">
                  <a:schemeClr val="bg1">
                    <a:lumMod val="75000"/>
                  </a:schemeClr>
                </a:gs>
                <a:gs pos="100000">
                  <a:schemeClr val="bg1">
                    <a:lumMod val="65000"/>
                  </a:schemeClr>
                </a:gs>
              </a:gsLst>
              <a:lin ang="16800000" scaled="0"/>
              <a:tileRect/>
            </a:gradFill>
            <a:ln w="9525" cap="flat">
              <a:noFill/>
              <a:prstDash val="solid"/>
              <a:miter/>
            </a:ln>
          </p:spPr>
          <p:txBody>
            <a:bodyPr rtlCol="0" anchor="ctr"/>
            <a:lstStyle/>
            <a:p>
              <a:pPr defTabSz="914286"/>
              <a:endParaRPr lang="en-US" dirty="0">
                <a:solidFill>
                  <a:prstClr val="black"/>
                </a:solidFill>
              </a:endParaRPr>
            </a:p>
          </p:txBody>
        </p:sp>
        <p:sp>
          <p:nvSpPr>
            <p:cNvPr id="8" name="Freeform: Shape 7">
              <a:extLst>
                <a:ext uri="{FF2B5EF4-FFF2-40B4-BE49-F238E27FC236}">
                  <a16:creationId xmlns:a16="http://schemas.microsoft.com/office/drawing/2014/main" id="{08372E7C-CB1E-4E4D-9F8E-024C2326AF7E}"/>
                </a:ext>
              </a:extLst>
            </p:cNvPr>
            <p:cNvSpPr/>
            <p:nvPr/>
          </p:nvSpPr>
          <p:spPr>
            <a:xfrm>
              <a:off x="6448412" y="1280897"/>
              <a:ext cx="4318644" cy="4592842"/>
            </a:xfrm>
            <a:custGeom>
              <a:avLst/>
              <a:gdLst>
                <a:gd name="connsiteX0" fmla="*/ 1610322 w 1800225"/>
                <a:gd name="connsiteY0" fmla="*/ 1912136 h 1914525"/>
                <a:gd name="connsiteX1" fmla="*/ 53937 w 1800225"/>
                <a:gd name="connsiteY1" fmla="*/ 1736876 h 1914525"/>
                <a:gd name="connsiteX2" fmla="*/ 7264 w 1800225"/>
                <a:gd name="connsiteY2" fmla="*/ 1681631 h 1914525"/>
                <a:gd name="connsiteX3" fmla="*/ 66319 w 1800225"/>
                <a:gd name="connsiteY3" fmla="*/ 529106 h 1914525"/>
                <a:gd name="connsiteX4" fmla="*/ 107277 w 1800225"/>
                <a:gd name="connsiteY4" fmla="*/ 432903 h 1914525"/>
                <a:gd name="connsiteX5" fmla="*/ 1729384 w 1800225"/>
                <a:gd name="connsiteY5" fmla="*/ 9041 h 1914525"/>
                <a:gd name="connsiteX6" fmla="*/ 1797012 w 1800225"/>
                <a:gd name="connsiteY6" fmla="*/ 63333 h 1914525"/>
                <a:gd name="connsiteX7" fmla="*/ 1691284 w 1800225"/>
                <a:gd name="connsiteY7" fmla="*/ 1844508 h 1914525"/>
                <a:gd name="connsiteX8" fmla="*/ 1610322 w 1800225"/>
                <a:gd name="connsiteY8" fmla="*/ 1912136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0225" h="1914525">
                  <a:moveTo>
                    <a:pt x="1610322" y="1912136"/>
                  </a:moveTo>
                  <a:lnTo>
                    <a:pt x="53937" y="1736876"/>
                  </a:lnTo>
                  <a:cubicBezTo>
                    <a:pt x="26314" y="1734018"/>
                    <a:pt x="5359" y="1709253"/>
                    <a:pt x="7264" y="1681631"/>
                  </a:cubicBezTo>
                  <a:lnTo>
                    <a:pt x="66319" y="529106"/>
                  </a:lnTo>
                  <a:cubicBezTo>
                    <a:pt x="68224" y="458621"/>
                    <a:pt x="84417" y="438618"/>
                    <a:pt x="107277" y="432903"/>
                  </a:cubicBezTo>
                  <a:lnTo>
                    <a:pt x="1729384" y="9041"/>
                  </a:lnTo>
                  <a:cubicBezTo>
                    <a:pt x="1764627" y="-484"/>
                    <a:pt x="1798917" y="27138"/>
                    <a:pt x="1797012" y="63333"/>
                  </a:cubicBezTo>
                  <a:lnTo>
                    <a:pt x="1691284" y="1844508"/>
                  </a:lnTo>
                  <a:cubicBezTo>
                    <a:pt x="1687474" y="1885466"/>
                    <a:pt x="1651279" y="1915946"/>
                    <a:pt x="1610322" y="1912136"/>
                  </a:cubicBezTo>
                  <a:close/>
                </a:path>
              </a:pathLst>
            </a:custGeom>
            <a:solidFill>
              <a:srgbClr val="CCCCCC"/>
            </a:solidFill>
            <a:ln w="9525" cap="flat">
              <a:noFill/>
              <a:prstDash val="solid"/>
              <a:miter/>
            </a:ln>
          </p:spPr>
          <p:txBody>
            <a:bodyPr rtlCol="0" anchor="ctr"/>
            <a:lstStyle/>
            <a:p>
              <a:pPr defTabSz="914286"/>
              <a:endParaRPr lang="en-US">
                <a:solidFill>
                  <a:prstClr val="black"/>
                </a:solidFill>
              </a:endParaRPr>
            </a:p>
          </p:txBody>
        </p:sp>
        <p:sp>
          <p:nvSpPr>
            <p:cNvPr id="9" name="Freeform: Shape 8">
              <a:extLst>
                <a:ext uri="{FF2B5EF4-FFF2-40B4-BE49-F238E27FC236}">
                  <a16:creationId xmlns:a16="http://schemas.microsoft.com/office/drawing/2014/main" id="{EF2C58F3-2A40-41BA-BACD-47E754647D05}"/>
                </a:ext>
              </a:extLst>
            </p:cNvPr>
            <p:cNvSpPr/>
            <p:nvPr/>
          </p:nvSpPr>
          <p:spPr>
            <a:xfrm>
              <a:off x="6464696" y="1280897"/>
              <a:ext cx="4250094" cy="3998744"/>
            </a:xfrm>
            <a:custGeom>
              <a:avLst/>
              <a:gdLst>
                <a:gd name="connsiteX0" fmla="*/ 1678781 w 1771650"/>
                <a:gd name="connsiteY0" fmla="*/ 1664486 h 1666875"/>
                <a:gd name="connsiteX1" fmla="*/ 7144 w 1771650"/>
                <a:gd name="connsiteY1" fmla="*/ 1552091 h 1666875"/>
                <a:gd name="connsiteX2" fmla="*/ 58579 w 1771650"/>
                <a:gd name="connsiteY2" fmla="*/ 482433 h 1666875"/>
                <a:gd name="connsiteX3" fmla="*/ 98584 w 1771650"/>
                <a:gd name="connsiteY3" fmla="*/ 432903 h 1666875"/>
                <a:gd name="connsiteX4" fmla="*/ 1705451 w 1771650"/>
                <a:gd name="connsiteY4" fmla="*/ 9041 h 1666875"/>
                <a:gd name="connsiteX5" fmla="*/ 1772126 w 1771650"/>
                <a:gd name="connsiteY5" fmla="*/ 63333 h 1666875"/>
                <a:gd name="connsiteX6" fmla="*/ 1678781 w 1771650"/>
                <a:gd name="connsiteY6" fmla="*/ 1664486 h 166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1650" h="1666875">
                  <a:moveTo>
                    <a:pt x="1678781" y="1664486"/>
                  </a:moveTo>
                  <a:lnTo>
                    <a:pt x="7144" y="1552091"/>
                  </a:lnTo>
                  <a:lnTo>
                    <a:pt x="58579" y="482433"/>
                  </a:lnTo>
                  <a:cubicBezTo>
                    <a:pt x="59531" y="459573"/>
                    <a:pt x="75724" y="439571"/>
                    <a:pt x="98584" y="432903"/>
                  </a:cubicBezTo>
                  <a:lnTo>
                    <a:pt x="1705451" y="9041"/>
                  </a:lnTo>
                  <a:cubicBezTo>
                    <a:pt x="1740694" y="-484"/>
                    <a:pt x="1774984" y="27138"/>
                    <a:pt x="1772126" y="63333"/>
                  </a:cubicBezTo>
                  <a:lnTo>
                    <a:pt x="1678781" y="1664486"/>
                  </a:lnTo>
                  <a:close/>
                </a:path>
              </a:pathLst>
            </a:custGeom>
            <a:solidFill>
              <a:srgbClr val="1A1A1A"/>
            </a:solidFill>
            <a:ln w="9525" cap="flat">
              <a:noFill/>
              <a:prstDash val="solid"/>
              <a:miter/>
            </a:ln>
          </p:spPr>
          <p:txBody>
            <a:bodyPr rtlCol="0" anchor="ctr"/>
            <a:lstStyle/>
            <a:p>
              <a:pPr defTabSz="914286"/>
              <a:endParaRPr lang="en-US">
                <a:solidFill>
                  <a:prstClr val="black"/>
                </a:solidFill>
              </a:endParaRPr>
            </a:p>
          </p:txBody>
        </p:sp>
        <p:sp>
          <p:nvSpPr>
            <p:cNvPr id="10" name="Freeform: Shape 9">
              <a:extLst>
                <a:ext uri="{FF2B5EF4-FFF2-40B4-BE49-F238E27FC236}">
                  <a16:creationId xmlns:a16="http://schemas.microsoft.com/office/drawing/2014/main" id="{580F2220-32CC-44D4-8AFE-C56E78A9D7DC}"/>
                </a:ext>
              </a:extLst>
            </p:cNvPr>
            <p:cNvSpPr/>
            <p:nvPr/>
          </p:nvSpPr>
          <p:spPr>
            <a:xfrm>
              <a:off x="6572092" y="1577928"/>
              <a:ext cx="3907345" cy="3404644"/>
            </a:xfrm>
            <a:custGeom>
              <a:avLst/>
              <a:gdLst>
                <a:gd name="connsiteX0" fmla="*/ 1539716 w 1628775"/>
                <a:gd name="connsiteY0" fmla="*/ 1416844 h 1419225"/>
                <a:gd name="connsiteX1" fmla="*/ 7144 w 1628775"/>
                <a:gd name="connsiteY1" fmla="*/ 1357789 h 1419225"/>
                <a:gd name="connsiteX2" fmla="*/ 57626 w 1628775"/>
                <a:gd name="connsiteY2" fmla="*/ 363379 h 1419225"/>
                <a:gd name="connsiteX3" fmla="*/ 1628299 w 1628775"/>
                <a:gd name="connsiteY3" fmla="*/ 7144 h 1419225"/>
              </a:gdLst>
              <a:ahLst/>
              <a:cxnLst>
                <a:cxn ang="0">
                  <a:pos x="connsiteX0" y="connsiteY0"/>
                </a:cxn>
                <a:cxn ang="0">
                  <a:pos x="connsiteX1" y="connsiteY1"/>
                </a:cxn>
                <a:cxn ang="0">
                  <a:pos x="connsiteX2" y="connsiteY2"/>
                </a:cxn>
                <a:cxn ang="0">
                  <a:pos x="connsiteX3" y="connsiteY3"/>
                </a:cxn>
              </a:cxnLst>
              <a:rect l="l" t="t" r="r" b="b"/>
              <a:pathLst>
                <a:path w="1628775" h="1419225">
                  <a:moveTo>
                    <a:pt x="1539716" y="1416844"/>
                  </a:moveTo>
                  <a:lnTo>
                    <a:pt x="7144" y="1357789"/>
                  </a:lnTo>
                  <a:lnTo>
                    <a:pt x="57626" y="363379"/>
                  </a:lnTo>
                  <a:lnTo>
                    <a:pt x="1628299" y="7144"/>
                  </a:lnTo>
                  <a:close/>
                </a:path>
              </a:pathLst>
            </a:custGeom>
            <a:solidFill>
              <a:srgbClr val="E6E6E6"/>
            </a:solidFill>
            <a:ln w="9525" cap="flat">
              <a:noFill/>
              <a:prstDash val="solid"/>
              <a:miter/>
            </a:ln>
          </p:spPr>
          <p:txBody>
            <a:bodyPr rtlCol="0" anchor="ctr"/>
            <a:lstStyle/>
            <a:p>
              <a:pPr defTabSz="914286"/>
              <a:endParaRPr lang="en-US">
                <a:solidFill>
                  <a:prstClr val="black"/>
                </a:solidFill>
              </a:endParaRPr>
            </a:p>
          </p:txBody>
        </p:sp>
        <p:sp>
          <p:nvSpPr>
            <p:cNvPr id="11" name="Freeform: Shape 10">
              <a:extLst>
                <a:ext uri="{FF2B5EF4-FFF2-40B4-BE49-F238E27FC236}">
                  <a16:creationId xmlns:a16="http://schemas.microsoft.com/office/drawing/2014/main" id="{174E8244-A4F2-4E86-8B08-5FF2D301EB9F}"/>
                </a:ext>
              </a:extLst>
            </p:cNvPr>
            <p:cNvSpPr/>
            <p:nvPr/>
          </p:nvSpPr>
          <p:spPr>
            <a:xfrm>
              <a:off x="6446339" y="4996281"/>
              <a:ext cx="4044444" cy="868298"/>
            </a:xfrm>
            <a:custGeom>
              <a:avLst/>
              <a:gdLst>
                <a:gd name="connsiteX0" fmla="*/ 13844 w 1685925"/>
                <a:gd name="connsiteY0" fmla="*/ 7144 h 361950"/>
                <a:gd name="connsiteX1" fmla="*/ 7176 w 1685925"/>
                <a:gd name="connsiteY1" fmla="*/ 133826 h 361950"/>
                <a:gd name="connsiteX2" fmla="*/ 53849 w 1685925"/>
                <a:gd name="connsiteY2" fmla="*/ 189071 h 361950"/>
                <a:gd name="connsiteX3" fmla="*/ 1597851 w 1685925"/>
                <a:gd name="connsiteY3" fmla="*/ 363379 h 361950"/>
                <a:gd name="connsiteX4" fmla="*/ 1675956 w 1685925"/>
                <a:gd name="connsiteY4" fmla="*/ 296704 h 361950"/>
                <a:gd name="connsiteX5" fmla="*/ 1686434 w 1685925"/>
                <a:gd name="connsiteY5" fmla="*/ 111919 h 361950"/>
                <a:gd name="connsiteX6" fmla="*/ 13844 w 1685925"/>
                <a:gd name="connsiteY6" fmla="*/ 7144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925" h="361950">
                  <a:moveTo>
                    <a:pt x="13844" y="7144"/>
                  </a:moveTo>
                  <a:lnTo>
                    <a:pt x="7176" y="133826"/>
                  </a:lnTo>
                  <a:cubicBezTo>
                    <a:pt x="6224" y="161449"/>
                    <a:pt x="26226" y="186214"/>
                    <a:pt x="53849" y="189071"/>
                  </a:cubicBezTo>
                  <a:lnTo>
                    <a:pt x="1597851" y="363379"/>
                  </a:lnTo>
                  <a:cubicBezTo>
                    <a:pt x="1637856" y="368141"/>
                    <a:pt x="1674051" y="337661"/>
                    <a:pt x="1675956" y="296704"/>
                  </a:cubicBezTo>
                  <a:lnTo>
                    <a:pt x="1686434" y="111919"/>
                  </a:lnTo>
                  <a:lnTo>
                    <a:pt x="13844" y="7144"/>
                  </a:lnTo>
                  <a:close/>
                </a:path>
              </a:pathLst>
            </a:custGeom>
            <a:gradFill flip="none" rotWithShape="1">
              <a:gsLst>
                <a:gs pos="0">
                  <a:schemeClr val="bg1">
                    <a:lumMod val="75000"/>
                  </a:schemeClr>
                </a:gs>
                <a:gs pos="100000">
                  <a:schemeClr val="bg1">
                    <a:lumMod val="85000"/>
                  </a:schemeClr>
                </a:gs>
              </a:gsLst>
              <a:lin ang="10800000" scaled="1"/>
              <a:tileRect/>
            </a:gradFill>
            <a:ln w="9525" cap="flat">
              <a:noFill/>
              <a:prstDash val="solid"/>
              <a:miter/>
            </a:ln>
          </p:spPr>
          <p:txBody>
            <a:bodyPr rtlCol="0" anchor="ctr"/>
            <a:lstStyle/>
            <a:p>
              <a:pPr defTabSz="914286"/>
              <a:endParaRPr lang="en-US">
                <a:solidFill>
                  <a:prstClr val="black"/>
                </a:solidFill>
              </a:endParaRPr>
            </a:p>
          </p:txBody>
        </p:sp>
        <p:sp>
          <p:nvSpPr>
            <p:cNvPr id="12" name="Freeform: Shape 11">
              <a:extLst>
                <a:ext uri="{FF2B5EF4-FFF2-40B4-BE49-F238E27FC236}">
                  <a16:creationId xmlns:a16="http://schemas.microsoft.com/office/drawing/2014/main" id="{F93C300E-7D6B-41AC-A90B-BE4D04EB849A}"/>
                </a:ext>
              </a:extLst>
            </p:cNvPr>
            <p:cNvSpPr/>
            <p:nvPr/>
          </p:nvSpPr>
          <p:spPr>
            <a:xfrm>
              <a:off x="7715310" y="1593115"/>
              <a:ext cx="2775473" cy="3394037"/>
            </a:xfrm>
            <a:custGeom>
              <a:avLst/>
              <a:gdLst>
                <a:gd name="connsiteX0" fmla="*/ 1425389 w 2775473"/>
                <a:gd name="connsiteY0" fmla="*/ 306593 h 3394037"/>
                <a:gd name="connsiteX1" fmla="*/ 2775473 w 2775473"/>
                <a:gd name="connsiteY1" fmla="*/ 0 h 3394037"/>
                <a:gd name="connsiteX2" fmla="*/ 2565699 w 2775473"/>
                <a:gd name="connsiteY2" fmla="*/ 3394037 h 3394037"/>
                <a:gd name="connsiteX3" fmla="*/ 0 w 2775473"/>
                <a:gd name="connsiteY3" fmla="*/ 3281082 h 3394037"/>
                <a:gd name="connsiteX4" fmla="*/ 1425389 w 2775473"/>
                <a:gd name="connsiteY4" fmla="*/ 306593 h 3394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473" h="3394037">
                  <a:moveTo>
                    <a:pt x="1425389" y="306593"/>
                  </a:moveTo>
                  <a:lnTo>
                    <a:pt x="2775473" y="0"/>
                  </a:lnTo>
                  <a:lnTo>
                    <a:pt x="2565699" y="3394037"/>
                  </a:lnTo>
                  <a:lnTo>
                    <a:pt x="0" y="3281082"/>
                  </a:lnTo>
                  <a:lnTo>
                    <a:pt x="1425389" y="306593"/>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defTabSz="914286"/>
              <a:endParaRPr lang="en-US">
                <a:solidFill>
                  <a:prstClr val="black"/>
                </a:solidFill>
              </a:endParaRPr>
            </a:p>
          </p:txBody>
        </p:sp>
      </p:grpSp>
      <p:sp>
        <p:nvSpPr>
          <p:cNvPr id="13" name="Text Placeholder 9">
            <a:extLst>
              <a:ext uri="{FF2B5EF4-FFF2-40B4-BE49-F238E27FC236}">
                <a16:creationId xmlns:a16="http://schemas.microsoft.com/office/drawing/2014/main" id="{8B4429A7-D1AE-4770-A50D-87D49E00B254}"/>
              </a:ext>
            </a:extLst>
          </p:cNvPr>
          <p:cNvSpPr>
            <a:spLocks noGrp="1"/>
          </p:cNvSpPr>
          <p:nvPr>
            <p:ph type="body" sz="quarter" idx="5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Shape 13">
            <a:extLst>
              <a:ext uri="{FF2B5EF4-FFF2-40B4-BE49-F238E27FC236}">
                <a16:creationId xmlns:a16="http://schemas.microsoft.com/office/drawing/2014/main" id="{F042331B-3BD8-4CBE-8C5B-302479E090BA}"/>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286"/>
            <a:endParaRPr lang="ko-KR" altLang="en-US">
              <a:solidFill>
                <a:prstClr val="white"/>
              </a:solidFill>
            </a:endParaRPr>
          </a:p>
        </p:txBody>
      </p:sp>
      <p:sp>
        <p:nvSpPr>
          <p:cNvPr id="16" name="Picture Placeholder 15">
            <a:extLst>
              <a:ext uri="{FF2B5EF4-FFF2-40B4-BE49-F238E27FC236}">
                <a16:creationId xmlns:a16="http://schemas.microsoft.com/office/drawing/2014/main" id="{BC7E575B-9A0A-4153-80C4-02F15165D070}"/>
              </a:ext>
            </a:extLst>
          </p:cNvPr>
          <p:cNvSpPr>
            <a:spLocks noGrp="1"/>
          </p:cNvSpPr>
          <p:nvPr>
            <p:ph type="pic" idx="16" hasCustomPrompt="1"/>
          </p:nvPr>
        </p:nvSpPr>
        <p:spPr>
          <a:xfrm>
            <a:off x="952835" y="1831952"/>
            <a:ext cx="4014766" cy="2996923"/>
          </a:xfrm>
          <a:custGeom>
            <a:avLst/>
            <a:gdLst>
              <a:gd name="connsiteX0" fmla="*/ 0 w 4014766"/>
              <a:gd name="connsiteY0" fmla="*/ 0 h 2996923"/>
              <a:gd name="connsiteX1" fmla="*/ 3877709 w 4014766"/>
              <a:gd name="connsiteY1" fmla="*/ 788969 h 2996923"/>
              <a:gd name="connsiteX2" fmla="*/ 4014766 w 4014766"/>
              <a:gd name="connsiteY2" fmla="*/ 2864276 h 2996923"/>
              <a:gd name="connsiteX3" fmla="*/ 209763 w 4014766"/>
              <a:gd name="connsiteY3" fmla="*/ 2996923 h 2996923"/>
              <a:gd name="connsiteX0" fmla="*/ 0 w 4014766"/>
              <a:gd name="connsiteY0" fmla="*/ 0 h 2996923"/>
              <a:gd name="connsiteX1" fmla="*/ 3907527 w 4014766"/>
              <a:gd name="connsiteY1" fmla="*/ 798908 h 2996923"/>
              <a:gd name="connsiteX2" fmla="*/ 4014766 w 4014766"/>
              <a:gd name="connsiteY2" fmla="*/ 2864276 h 2996923"/>
              <a:gd name="connsiteX3" fmla="*/ 209763 w 4014766"/>
              <a:gd name="connsiteY3" fmla="*/ 2996923 h 2996923"/>
              <a:gd name="connsiteX4" fmla="*/ 0 w 4014766"/>
              <a:gd name="connsiteY4" fmla="*/ 0 h 29969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14766" h="2996923">
                <a:moveTo>
                  <a:pt x="0" y="0"/>
                </a:moveTo>
                <a:lnTo>
                  <a:pt x="3907527" y="798908"/>
                </a:lnTo>
                <a:lnTo>
                  <a:pt x="4014766" y="2864276"/>
                </a:lnTo>
                <a:lnTo>
                  <a:pt x="209763" y="2996923"/>
                </a:lnTo>
                <a:lnTo>
                  <a:pt x="0" y="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8104810"/>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12_Contents slide layout">
    <p:spTree>
      <p:nvGrpSpPr>
        <p:cNvPr id="1" name=""/>
        <p:cNvGrpSpPr/>
        <p:nvPr/>
      </p:nvGrpSpPr>
      <p:grpSpPr>
        <a:xfrm>
          <a:off x="0" y="0"/>
          <a:ext cx="0" cy="0"/>
          <a:chOff x="0" y="0"/>
          <a:chExt cx="0" cy="0"/>
        </a:xfrm>
      </p:grpSpPr>
      <p:sp>
        <p:nvSpPr>
          <p:cNvPr id="3" name="그림 개체 틀 4">
            <a:extLst>
              <a:ext uri="{FF2B5EF4-FFF2-40B4-BE49-F238E27FC236}">
                <a16:creationId xmlns:a16="http://schemas.microsoft.com/office/drawing/2014/main" id="{78365DAA-91AD-4697-ADE8-3F9A839BE698}"/>
              </a:ext>
            </a:extLst>
          </p:cNvPr>
          <p:cNvSpPr>
            <a:spLocks noGrp="1"/>
          </p:cNvSpPr>
          <p:nvPr>
            <p:ph type="pic" idx="16" hasCustomPrompt="1"/>
          </p:nvPr>
        </p:nvSpPr>
        <p:spPr>
          <a:xfrm>
            <a:off x="0" y="0"/>
            <a:ext cx="12192000" cy="446945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026815167"/>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
        <p:nvSpPr>
          <p:cNvPr id="4" name="그림 개체 틀 2">
            <a:extLst>
              <a:ext uri="{FF2B5EF4-FFF2-40B4-BE49-F238E27FC236}">
                <a16:creationId xmlns:a16="http://schemas.microsoft.com/office/drawing/2014/main" id="{BC94C0C1-C105-49A1-80F4-B360522907FC}"/>
              </a:ext>
            </a:extLst>
          </p:cNvPr>
          <p:cNvSpPr>
            <a:spLocks noGrp="1"/>
          </p:cNvSpPr>
          <p:nvPr>
            <p:ph type="pic" sz="quarter" idx="10" hasCustomPrompt="1"/>
          </p:nvPr>
        </p:nvSpPr>
        <p:spPr>
          <a:xfrm>
            <a:off x="903133"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5" name="Rectangle 4">
            <a:extLst>
              <a:ext uri="{FF2B5EF4-FFF2-40B4-BE49-F238E27FC236}">
                <a16:creationId xmlns:a16="http://schemas.microsoft.com/office/drawing/2014/main" id="{E7D6DD40-BA8F-48B7-B4C2-E0FFD7A6DDF0}"/>
              </a:ext>
            </a:extLst>
          </p:cNvPr>
          <p:cNvSpPr/>
          <p:nvPr userDrawn="1"/>
        </p:nvSpPr>
        <p:spPr>
          <a:xfrm>
            <a:off x="2632663" y="2468896"/>
            <a:ext cx="1728000" cy="220824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a:solidFill>
                <a:prstClr val="white"/>
              </a:solidFill>
              <a:cs typeface="Arial" pitchFamily="34" charset="0"/>
            </a:endParaRPr>
          </a:p>
        </p:txBody>
      </p:sp>
      <p:sp>
        <p:nvSpPr>
          <p:cNvPr id="6" name="그림 개체 틀 2">
            <a:extLst>
              <a:ext uri="{FF2B5EF4-FFF2-40B4-BE49-F238E27FC236}">
                <a16:creationId xmlns:a16="http://schemas.microsoft.com/office/drawing/2014/main" id="{E5D593A7-43B0-47D1-BF3D-9A8F79CC45B8}"/>
              </a:ext>
            </a:extLst>
          </p:cNvPr>
          <p:cNvSpPr>
            <a:spLocks noGrp="1"/>
          </p:cNvSpPr>
          <p:nvPr>
            <p:ph type="pic" sz="quarter" idx="47" hasCustomPrompt="1"/>
          </p:nvPr>
        </p:nvSpPr>
        <p:spPr>
          <a:xfrm>
            <a:off x="4362193"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7" name="Rectangle 6">
            <a:extLst>
              <a:ext uri="{FF2B5EF4-FFF2-40B4-BE49-F238E27FC236}">
                <a16:creationId xmlns:a16="http://schemas.microsoft.com/office/drawing/2014/main" id="{68650C69-C1B1-41C4-952A-9DD539724917}"/>
              </a:ext>
            </a:extLst>
          </p:cNvPr>
          <p:cNvSpPr/>
          <p:nvPr userDrawn="1"/>
        </p:nvSpPr>
        <p:spPr>
          <a:xfrm>
            <a:off x="6091723" y="2468896"/>
            <a:ext cx="1728000" cy="220824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a:solidFill>
                <a:prstClr val="white"/>
              </a:solidFill>
              <a:cs typeface="Arial" pitchFamily="34" charset="0"/>
            </a:endParaRPr>
          </a:p>
        </p:txBody>
      </p:sp>
      <p:sp>
        <p:nvSpPr>
          <p:cNvPr id="8" name="그림 개체 틀 2">
            <a:extLst>
              <a:ext uri="{FF2B5EF4-FFF2-40B4-BE49-F238E27FC236}">
                <a16:creationId xmlns:a16="http://schemas.microsoft.com/office/drawing/2014/main" id="{4C58B34E-2F81-4D5C-89F7-95C6B8D6BEC2}"/>
              </a:ext>
            </a:extLst>
          </p:cNvPr>
          <p:cNvSpPr>
            <a:spLocks noGrp="1"/>
          </p:cNvSpPr>
          <p:nvPr>
            <p:ph type="pic" sz="quarter" idx="50" hasCustomPrompt="1"/>
          </p:nvPr>
        </p:nvSpPr>
        <p:spPr>
          <a:xfrm>
            <a:off x="7812544"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9" name="Rectangle 8">
            <a:extLst>
              <a:ext uri="{FF2B5EF4-FFF2-40B4-BE49-F238E27FC236}">
                <a16:creationId xmlns:a16="http://schemas.microsoft.com/office/drawing/2014/main" id="{5DFDA304-E7F5-4248-A1F4-6228DE43CE90}"/>
              </a:ext>
            </a:extLst>
          </p:cNvPr>
          <p:cNvSpPr/>
          <p:nvPr userDrawn="1"/>
        </p:nvSpPr>
        <p:spPr>
          <a:xfrm>
            <a:off x="9542072" y="2468896"/>
            <a:ext cx="1728000" cy="220824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a:solidFill>
                <a:prstClr val="white"/>
              </a:solidFill>
              <a:cs typeface="Arial" pitchFamily="34" charset="0"/>
            </a:endParaRPr>
          </a:p>
        </p:txBody>
      </p:sp>
      <p:sp>
        <p:nvSpPr>
          <p:cNvPr id="10" name="Text Placeholder 9">
            <a:extLst>
              <a:ext uri="{FF2B5EF4-FFF2-40B4-BE49-F238E27FC236}">
                <a16:creationId xmlns:a16="http://schemas.microsoft.com/office/drawing/2014/main" id="{1AB7B164-60D4-4671-9B7F-E8A87D9422BD}"/>
              </a:ext>
            </a:extLst>
          </p:cNvPr>
          <p:cNvSpPr>
            <a:spLocks noGrp="1"/>
          </p:cNvSpPr>
          <p:nvPr>
            <p:ph type="body" sz="quarter" idx="5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1" name="Rectangle 10">
            <a:extLst>
              <a:ext uri="{FF2B5EF4-FFF2-40B4-BE49-F238E27FC236}">
                <a16:creationId xmlns:a16="http://schemas.microsoft.com/office/drawing/2014/main" id="{542BCB82-A7CE-4D45-ABD4-76E3185AE53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sp>
        <p:nvSpPr>
          <p:cNvPr id="12" name="Freeform: Shape 11">
            <a:extLst>
              <a:ext uri="{FF2B5EF4-FFF2-40B4-BE49-F238E27FC236}">
                <a16:creationId xmlns:a16="http://schemas.microsoft.com/office/drawing/2014/main" id="{AE8DAB93-956F-4747-9938-C756572C5019}"/>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286"/>
            <a:endParaRPr lang="ko-KR" altLang="en-US">
              <a:solidFill>
                <a:prstClr val="white"/>
              </a:solidFill>
            </a:endParaRPr>
          </a:p>
        </p:txBody>
      </p:sp>
      <p:grpSp>
        <p:nvGrpSpPr>
          <p:cNvPr id="13" name="Group 12">
            <a:extLst>
              <a:ext uri="{FF2B5EF4-FFF2-40B4-BE49-F238E27FC236}">
                <a16:creationId xmlns:a16="http://schemas.microsoft.com/office/drawing/2014/main" id="{FA603F8D-B8F3-4CDB-B681-6B1551D1C8EF}"/>
              </a:ext>
            </a:extLst>
          </p:cNvPr>
          <p:cNvGrpSpPr/>
          <p:nvPr userDrawn="1"/>
        </p:nvGrpSpPr>
        <p:grpSpPr>
          <a:xfrm flipH="1">
            <a:off x="10856438" y="5136827"/>
            <a:ext cx="1174335" cy="1584931"/>
            <a:chOff x="10073923" y="4329846"/>
            <a:chExt cx="1822803" cy="2460131"/>
          </a:xfrm>
          <a:solidFill>
            <a:schemeClr val="accent1"/>
          </a:solidFill>
        </p:grpSpPr>
        <p:sp>
          <p:nvSpPr>
            <p:cNvPr id="14" name="Freeform: Shape 13">
              <a:extLst>
                <a:ext uri="{FF2B5EF4-FFF2-40B4-BE49-F238E27FC236}">
                  <a16:creationId xmlns:a16="http://schemas.microsoft.com/office/drawing/2014/main" id="{06066AE3-F712-40FC-B722-F9C1710A9D45}"/>
                </a:ext>
              </a:extLst>
            </p:cNvPr>
            <p:cNvSpPr/>
            <p:nvPr/>
          </p:nvSpPr>
          <p:spPr>
            <a:xfrm>
              <a:off x="10073923" y="4329846"/>
              <a:ext cx="1385397" cy="2351375"/>
            </a:xfrm>
            <a:custGeom>
              <a:avLst/>
              <a:gdLst>
                <a:gd name="connsiteX0" fmla="*/ 789622 w 1385397"/>
                <a:gd name="connsiteY0" fmla="*/ 0 h 2351375"/>
                <a:gd name="connsiteX1" fmla="*/ 865822 w 1385397"/>
                <a:gd name="connsiteY1" fmla="*/ 0 h 2351375"/>
                <a:gd name="connsiteX2" fmla="*/ 954405 w 1385397"/>
                <a:gd name="connsiteY2" fmla="*/ 58102 h 2351375"/>
                <a:gd name="connsiteX3" fmla="*/ 1050607 w 1385397"/>
                <a:gd name="connsiteY3" fmla="*/ 123825 h 2351375"/>
                <a:gd name="connsiteX4" fmla="*/ 1062990 w 1385397"/>
                <a:gd name="connsiteY4" fmla="*/ 136207 h 2351375"/>
                <a:gd name="connsiteX5" fmla="*/ 1102995 w 1385397"/>
                <a:gd name="connsiteY5" fmla="*/ 269557 h 2351375"/>
                <a:gd name="connsiteX6" fmla="*/ 1099185 w 1385397"/>
                <a:gd name="connsiteY6" fmla="*/ 284797 h 2351375"/>
                <a:gd name="connsiteX7" fmla="*/ 1084897 w 1385397"/>
                <a:gd name="connsiteY7" fmla="*/ 276225 h 2351375"/>
                <a:gd name="connsiteX8" fmla="*/ 1031557 w 1385397"/>
                <a:gd name="connsiteY8" fmla="*/ 202882 h 2351375"/>
                <a:gd name="connsiteX9" fmla="*/ 1015365 w 1385397"/>
                <a:gd name="connsiteY9" fmla="*/ 192405 h 2351375"/>
                <a:gd name="connsiteX10" fmla="*/ 957262 w 1385397"/>
                <a:gd name="connsiteY10" fmla="*/ 158115 h 2351375"/>
                <a:gd name="connsiteX11" fmla="*/ 950595 w 1385397"/>
                <a:gd name="connsiteY11" fmla="*/ 152400 h 2351375"/>
                <a:gd name="connsiteX12" fmla="*/ 934402 w 1385397"/>
                <a:gd name="connsiteY12" fmla="*/ 171450 h 2351375"/>
                <a:gd name="connsiteX13" fmla="*/ 934402 w 1385397"/>
                <a:gd name="connsiteY13" fmla="*/ 175260 h 2351375"/>
                <a:gd name="connsiteX14" fmla="*/ 934402 w 1385397"/>
                <a:gd name="connsiteY14" fmla="*/ 223837 h 2351375"/>
                <a:gd name="connsiteX15" fmla="*/ 901065 w 1385397"/>
                <a:gd name="connsiteY15" fmla="*/ 259080 h 2351375"/>
                <a:gd name="connsiteX16" fmla="*/ 863917 w 1385397"/>
                <a:gd name="connsiteY16" fmla="*/ 273367 h 2351375"/>
                <a:gd name="connsiteX17" fmla="*/ 817245 w 1385397"/>
                <a:gd name="connsiteY17" fmla="*/ 269557 h 2351375"/>
                <a:gd name="connsiteX18" fmla="*/ 842010 w 1385397"/>
                <a:gd name="connsiteY18" fmla="*/ 287655 h 2351375"/>
                <a:gd name="connsiteX19" fmla="*/ 848677 w 1385397"/>
                <a:gd name="connsiteY19" fmla="*/ 324802 h 2351375"/>
                <a:gd name="connsiteX20" fmla="*/ 761047 w 1385397"/>
                <a:gd name="connsiteY20" fmla="*/ 467677 h 2351375"/>
                <a:gd name="connsiteX21" fmla="*/ 752475 w 1385397"/>
                <a:gd name="connsiteY21" fmla="*/ 481965 h 2351375"/>
                <a:gd name="connsiteX22" fmla="*/ 806767 w 1385397"/>
                <a:gd name="connsiteY22" fmla="*/ 450532 h 2351375"/>
                <a:gd name="connsiteX23" fmla="*/ 942975 w 1385397"/>
                <a:gd name="connsiteY23" fmla="*/ 391477 h 2351375"/>
                <a:gd name="connsiteX24" fmla="*/ 1303020 w 1385397"/>
                <a:gd name="connsiteY24" fmla="*/ 489585 h 2351375"/>
                <a:gd name="connsiteX25" fmla="*/ 1372552 w 1385397"/>
                <a:gd name="connsiteY25" fmla="*/ 596265 h 2351375"/>
                <a:gd name="connsiteX26" fmla="*/ 1383030 w 1385397"/>
                <a:gd name="connsiteY26" fmla="*/ 732472 h 2351375"/>
                <a:gd name="connsiteX27" fmla="*/ 1380172 w 1385397"/>
                <a:gd name="connsiteY27" fmla="*/ 796290 h 2351375"/>
                <a:gd name="connsiteX28" fmla="*/ 1376362 w 1385397"/>
                <a:gd name="connsiteY28" fmla="*/ 808672 h 2351375"/>
                <a:gd name="connsiteX29" fmla="*/ 1365885 w 1385397"/>
                <a:gd name="connsiteY29" fmla="*/ 802957 h 2351375"/>
                <a:gd name="connsiteX30" fmla="*/ 1364932 w 1385397"/>
                <a:gd name="connsiteY30" fmla="*/ 802005 h 2351375"/>
                <a:gd name="connsiteX31" fmla="*/ 1263967 w 1385397"/>
                <a:gd name="connsiteY31" fmla="*/ 672465 h 2351375"/>
                <a:gd name="connsiteX32" fmla="*/ 1260157 w 1385397"/>
                <a:gd name="connsiteY32" fmla="*/ 675322 h 2351375"/>
                <a:gd name="connsiteX33" fmla="*/ 1265872 w 1385397"/>
                <a:gd name="connsiteY33" fmla="*/ 710565 h 2351375"/>
                <a:gd name="connsiteX34" fmla="*/ 1254442 w 1385397"/>
                <a:gd name="connsiteY34" fmla="*/ 720090 h 2351375"/>
                <a:gd name="connsiteX35" fmla="*/ 1194435 w 1385397"/>
                <a:gd name="connsiteY35" fmla="*/ 685800 h 2351375"/>
                <a:gd name="connsiteX36" fmla="*/ 1182052 w 1385397"/>
                <a:gd name="connsiteY36" fmla="*/ 677227 h 2351375"/>
                <a:gd name="connsiteX37" fmla="*/ 1148715 w 1385397"/>
                <a:gd name="connsiteY37" fmla="*/ 626745 h 2351375"/>
                <a:gd name="connsiteX38" fmla="*/ 1088707 w 1385397"/>
                <a:gd name="connsiteY38" fmla="*/ 515302 h 2351375"/>
                <a:gd name="connsiteX39" fmla="*/ 1110615 w 1385397"/>
                <a:gd name="connsiteY39" fmla="*/ 598170 h 2351375"/>
                <a:gd name="connsiteX40" fmla="*/ 1114425 w 1385397"/>
                <a:gd name="connsiteY40" fmla="*/ 626745 h 2351375"/>
                <a:gd name="connsiteX41" fmla="*/ 1100137 w 1385397"/>
                <a:gd name="connsiteY41" fmla="*/ 638175 h 2351375"/>
                <a:gd name="connsiteX42" fmla="*/ 1003935 w 1385397"/>
                <a:gd name="connsiteY42" fmla="*/ 612457 h 2351375"/>
                <a:gd name="connsiteX43" fmla="*/ 855345 w 1385397"/>
                <a:gd name="connsiteY43" fmla="*/ 625792 h 2351375"/>
                <a:gd name="connsiteX44" fmla="*/ 833437 w 1385397"/>
                <a:gd name="connsiteY44" fmla="*/ 669607 h 2351375"/>
                <a:gd name="connsiteX45" fmla="*/ 826770 w 1385397"/>
                <a:gd name="connsiteY45" fmla="*/ 765810 h 2351375"/>
                <a:gd name="connsiteX46" fmla="*/ 794385 w 1385397"/>
                <a:gd name="connsiteY46" fmla="*/ 834390 h 2351375"/>
                <a:gd name="connsiteX47" fmla="*/ 788670 w 1385397"/>
                <a:gd name="connsiteY47" fmla="*/ 909637 h 2351375"/>
                <a:gd name="connsiteX48" fmla="*/ 783907 w 1385397"/>
                <a:gd name="connsiteY48" fmla="*/ 929640 h 2351375"/>
                <a:gd name="connsiteX49" fmla="*/ 767715 w 1385397"/>
                <a:gd name="connsiteY49" fmla="*/ 916305 h 2351375"/>
                <a:gd name="connsiteX50" fmla="*/ 705802 w 1385397"/>
                <a:gd name="connsiteY50" fmla="*/ 834390 h 2351375"/>
                <a:gd name="connsiteX51" fmla="*/ 701040 w 1385397"/>
                <a:gd name="connsiteY51" fmla="*/ 807720 h 2351375"/>
                <a:gd name="connsiteX52" fmla="*/ 703897 w 1385397"/>
                <a:gd name="connsiteY52" fmla="*/ 730567 h 2351375"/>
                <a:gd name="connsiteX53" fmla="*/ 698182 w 1385397"/>
                <a:gd name="connsiteY53" fmla="*/ 724852 h 2351375"/>
                <a:gd name="connsiteX54" fmla="*/ 678180 w 1385397"/>
                <a:gd name="connsiteY54" fmla="*/ 767715 h 2351375"/>
                <a:gd name="connsiteX55" fmla="*/ 608647 w 1385397"/>
                <a:gd name="connsiteY55" fmla="*/ 994410 h 2351375"/>
                <a:gd name="connsiteX56" fmla="*/ 536257 w 1385397"/>
                <a:gd name="connsiteY56" fmla="*/ 1337310 h 2351375"/>
                <a:gd name="connsiteX57" fmla="*/ 519112 w 1385397"/>
                <a:gd name="connsiteY57" fmla="*/ 1524952 h 2351375"/>
                <a:gd name="connsiteX58" fmla="*/ 543877 w 1385397"/>
                <a:gd name="connsiteY58" fmla="*/ 1808797 h 2351375"/>
                <a:gd name="connsiteX59" fmla="*/ 629602 w 1385397"/>
                <a:gd name="connsiteY59" fmla="*/ 1998345 h 2351375"/>
                <a:gd name="connsiteX60" fmla="*/ 803910 w 1385397"/>
                <a:gd name="connsiteY60" fmla="*/ 2204085 h 2351375"/>
                <a:gd name="connsiteX61" fmla="*/ 883920 w 1385397"/>
                <a:gd name="connsiteY61" fmla="*/ 2251710 h 2351375"/>
                <a:gd name="connsiteX62" fmla="*/ 902970 w 1385397"/>
                <a:gd name="connsiteY62" fmla="*/ 2253615 h 2351375"/>
                <a:gd name="connsiteX63" fmla="*/ 912996 w 1385397"/>
                <a:gd name="connsiteY63" fmla="*/ 2252226 h 2351375"/>
                <a:gd name="connsiteX64" fmla="*/ 701023 w 1385397"/>
                <a:gd name="connsiteY64" fmla="*/ 2351375 h 2351375"/>
                <a:gd name="connsiteX65" fmla="*/ 696277 w 1385397"/>
                <a:gd name="connsiteY65" fmla="*/ 2346007 h 2351375"/>
                <a:gd name="connsiteX66" fmla="*/ 544830 w 1385397"/>
                <a:gd name="connsiteY66" fmla="*/ 2207895 h 2351375"/>
                <a:gd name="connsiteX67" fmla="*/ 397192 w 1385397"/>
                <a:gd name="connsiteY67" fmla="*/ 1887855 h 2351375"/>
                <a:gd name="connsiteX68" fmla="*/ 368617 w 1385397"/>
                <a:gd name="connsiteY68" fmla="*/ 1643062 h 2351375"/>
                <a:gd name="connsiteX69" fmla="*/ 374332 w 1385397"/>
                <a:gd name="connsiteY69" fmla="*/ 1531620 h 2351375"/>
                <a:gd name="connsiteX70" fmla="*/ 397192 w 1385397"/>
                <a:gd name="connsiteY70" fmla="*/ 1335405 h 2351375"/>
                <a:gd name="connsiteX71" fmla="*/ 459105 w 1385397"/>
                <a:gd name="connsiteY71" fmla="*/ 1087755 h 2351375"/>
                <a:gd name="connsiteX72" fmla="*/ 603885 w 1385397"/>
                <a:gd name="connsiteY72" fmla="*/ 725805 h 2351375"/>
                <a:gd name="connsiteX73" fmla="*/ 620077 w 1385397"/>
                <a:gd name="connsiteY73" fmla="*/ 696277 h 2351375"/>
                <a:gd name="connsiteX74" fmla="*/ 577215 w 1385397"/>
                <a:gd name="connsiteY74" fmla="*/ 716280 h 2351375"/>
                <a:gd name="connsiteX75" fmla="*/ 545782 w 1385397"/>
                <a:gd name="connsiteY75" fmla="*/ 753427 h 2351375"/>
                <a:gd name="connsiteX76" fmla="*/ 490537 w 1385397"/>
                <a:gd name="connsiteY76" fmla="*/ 767715 h 2351375"/>
                <a:gd name="connsiteX77" fmla="*/ 417195 w 1385397"/>
                <a:gd name="connsiteY77" fmla="*/ 742950 h 2351375"/>
                <a:gd name="connsiteX78" fmla="*/ 462915 w 1385397"/>
                <a:gd name="connsiteY78" fmla="*/ 788670 h 2351375"/>
                <a:gd name="connsiteX79" fmla="*/ 466725 w 1385397"/>
                <a:gd name="connsiteY79" fmla="*/ 845820 h 2351375"/>
                <a:gd name="connsiteX80" fmla="*/ 435292 w 1385397"/>
                <a:gd name="connsiteY80" fmla="*/ 854392 h 2351375"/>
                <a:gd name="connsiteX81" fmla="*/ 379095 w 1385397"/>
                <a:gd name="connsiteY81" fmla="*/ 834390 h 2351375"/>
                <a:gd name="connsiteX82" fmla="*/ 421957 w 1385397"/>
                <a:gd name="connsiteY82" fmla="*/ 890587 h 2351375"/>
                <a:gd name="connsiteX83" fmla="*/ 422910 w 1385397"/>
                <a:gd name="connsiteY83" fmla="*/ 915352 h 2351375"/>
                <a:gd name="connsiteX84" fmla="*/ 392430 w 1385397"/>
                <a:gd name="connsiteY84" fmla="*/ 965835 h 2351375"/>
                <a:gd name="connsiteX85" fmla="*/ 346710 w 1385397"/>
                <a:gd name="connsiteY85" fmla="*/ 983932 h 2351375"/>
                <a:gd name="connsiteX86" fmla="*/ 343852 w 1385397"/>
                <a:gd name="connsiteY86" fmla="*/ 984885 h 2351375"/>
                <a:gd name="connsiteX87" fmla="*/ 348615 w 1385397"/>
                <a:gd name="connsiteY87" fmla="*/ 988695 h 2351375"/>
                <a:gd name="connsiteX88" fmla="*/ 361950 w 1385397"/>
                <a:gd name="connsiteY88" fmla="*/ 1034415 h 2351375"/>
                <a:gd name="connsiteX89" fmla="*/ 319087 w 1385397"/>
                <a:gd name="connsiteY89" fmla="*/ 1044892 h 2351375"/>
                <a:gd name="connsiteX90" fmla="*/ 278130 w 1385397"/>
                <a:gd name="connsiteY90" fmla="*/ 1025842 h 2351375"/>
                <a:gd name="connsiteX91" fmla="*/ 343852 w 1385397"/>
                <a:gd name="connsiteY91" fmla="*/ 1088707 h 2351375"/>
                <a:gd name="connsiteX92" fmla="*/ 350520 w 1385397"/>
                <a:gd name="connsiteY92" fmla="*/ 1123950 h 2351375"/>
                <a:gd name="connsiteX93" fmla="*/ 321945 w 1385397"/>
                <a:gd name="connsiteY93" fmla="*/ 1132522 h 2351375"/>
                <a:gd name="connsiteX94" fmla="*/ 303847 w 1385397"/>
                <a:gd name="connsiteY94" fmla="*/ 1126807 h 2351375"/>
                <a:gd name="connsiteX95" fmla="*/ 345757 w 1385397"/>
                <a:gd name="connsiteY95" fmla="*/ 1203007 h 2351375"/>
                <a:gd name="connsiteX96" fmla="*/ 363855 w 1385397"/>
                <a:gd name="connsiteY96" fmla="*/ 1291590 h 2351375"/>
                <a:gd name="connsiteX97" fmla="*/ 362902 w 1385397"/>
                <a:gd name="connsiteY97" fmla="*/ 1301115 h 2351375"/>
                <a:gd name="connsiteX98" fmla="*/ 354330 w 1385397"/>
                <a:gd name="connsiteY98" fmla="*/ 1299210 h 2351375"/>
                <a:gd name="connsiteX99" fmla="*/ 309562 w 1385397"/>
                <a:gd name="connsiteY99" fmla="*/ 1268730 h 2351375"/>
                <a:gd name="connsiteX100" fmla="*/ 228600 w 1385397"/>
                <a:gd name="connsiteY100" fmla="*/ 1180147 h 2351375"/>
                <a:gd name="connsiteX101" fmla="*/ 180975 w 1385397"/>
                <a:gd name="connsiteY101" fmla="*/ 1088707 h 2351375"/>
                <a:gd name="connsiteX102" fmla="*/ 181927 w 1385397"/>
                <a:gd name="connsiteY102" fmla="*/ 1042035 h 2351375"/>
                <a:gd name="connsiteX103" fmla="*/ 179070 w 1385397"/>
                <a:gd name="connsiteY103" fmla="*/ 922972 h 2351375"/>
                <a:gd name="connsiteX104" fmla="*/ 185737 w 1385397"/>
                <a:gd name="connsiteY104" fmla="*/ 900112 h 2351375"/>
                <a:gd name="connsiteX105" fmla="*/ 258127 w 1385397"/>
                <a:gd name="connsiteY105" fmla="*/ 788670 h 2351375"/>
                <a:gd name="connsiteX106" fmla="*/ 340042 w 1385397"/>
                <a:gd name="connsiteY106" fmla="*/ 704850 h 2351375"/>
                <a:gd name="connsiteX107" fmla="*/ 425767 w 1385397"/>
                <a:gd name="connsiteY107" fmla="*/ 656272 h 2351375"/>
                <a:gd name="connsiteX108" fmla="*/ 438150 w 1385397"/>
                <a:gd name="connsiteY108" fmla="*/ 644842 h 2351375"/>
                <a:gd name="connsiteX109" fmla="*/ 275272 w 1385397"/>
                <a:gd name="connsiteY109" fmla="*/ 600075 h 2351375"/>
                <a:gd name="connsiteX110" fmla="*/ 264795 w 1385397"/>
                <a:gd name="connsiteY110" fmla="*/ 594360 h 2351375"/>
                <a:gd name="connsiteX111" fmla="*/ 242887 w 1385397"/>
                <a:gd name="connsiteY111" fmla="*/ 583882 h 2351375"/>
                <a:gd name="connsiteX112" fmla="*/ 336232 w 1385397"/>
                <a:gd name="connsiteY112" fmla="*/ 676275 h 2351375"/>
                <a:gd name="connsiteX113" fmla="*/ 263842 w 1385397"/>
                <a:gd name="connsiteY113" fmla="*/ 700087 h 2351375"/>
                <a:gd name="connsiteX114" fmla="*/ 240030 w 1385397"/>
                <a:gd name="connsiteY114" fmla="*/ 719137 h 2351375"/>
                <a:gd name="connsiteX115" fmla="*/ 160972 w 1385397"/>
                <a:gd name="connsiteY115" fmla="*/ 728662 h 2351375"/>
                <a:gd name="connsiteX116" fmla="*/ 186690 w 1385397"/>
                <a:gd name="connsiteY116" fmla="*/ 762952 h 2351375"/>
                <a:gd name="connsiteX117" fmla="*/ 189547 w 1385397"/>
                <a:gd name="connsiteY117" fmla="*/ 780097 h 2351375"/>
                <a:gd name="connsiteX118" fmla="*/ 160972 w 1385397"/>
                <a:gd name="connsiteY118" fmla="*/ 849630 h 2351375"/>
                <a:gd name="connsiteX119" fmla="*/ 148590 w 1385397"/>
                <a:gd name="connsiteY119" fmla="*/ 880110 h 2351375"/>
                <a:gd name="connsiteX120" fmla="*/ 130492 w 1385397"/>
                <a:gd name="connsiteY120" fmla="*/ 882015 h 2351375"/>
                <a:gd name="connsiteX121" fmla="*/ 121920 w 1385397"/>
                <a:gd name="connsiteY121" fmla="*/ 874395 h 2351375"/>
                <a:gd name="connsiteX122" fmla="*/ 139065 w 1385397"/>
                <a:gd name="connsiteY122" fmla="*/ 917257 h 2351375"/>
                <a:gd name="connsiteX123" fmla="*/ 133350 w 1385397"/>
                <a:gd name="connsiteY123" fmla="*/ 979170 h 2351375"/>
                <a:gd name="connsiteX124" fmla="*/ 122872 w 1385397"/>
                <a:gd name="connsiteY124" fmla="*/ 1010602 h 2351375"/>
                <a:gd name="connsiteX125" fmla="*/ 103822 w 1385397"/>
                <a:gd name="connsiteY125" fmla="*/ 1012507 h 2351375"/>
                <a:gd name="connsiteX126" fmla="*/ 88582 w 1385397"/>
                <a:gd name="connsiteY126" fmla="*/ 986790 h 2351375"/>
                <a:gd name="connsiteX127" fmla="*/ 0 w 1385397"/>
                <a:gd name="connsiteY127" fmla="*/ 771525 h 2351375"/>
                <a:gd name="connsiteX128" fmla="*/ 0 w 1385397"/>
                <a:gd name="connsiteY128" fmla="*/ 714375 h 2351375"/>
                <a:gd name="connsiteX129" fmla="*/ 2857 w 1385397"/>
                <a:gd name="connsiteY129" fmla="*/ 708660 h 2351375"/>
                <a:gd name="connsiteX130" fmla="*/ 195262 w 1385397"/>
                <a:gd name="connsiteY130" fmla="*/ 469582 h 2351375"/>
                <a:gd name="connsiteX131" fmla="*/ 325755 w 1385397"/>
                <a:gd name="connsiteY131" fmla="*/ 436245 h 2351375"/>
                <a:gd name="connsiteX132" fmla="*/ 431482 w 1385397"/>
                <a:gd name="connsiteY132" fmla="*/ 460057 h 2351375"/>
                <a:gd name="connsiteX133" fmla="*/ 560070 w 1385397"/>
                <a:gd name="connsiteY133" fmla="*/ 499110 h 2351375"/>
                <a:gd name="connsiteX134" fmla="*/ 570547 w 1385397"/>
                <a:gd name="connsiteY134" fmla="*/ 490537 h 2351375"/>
                <a:gd name="connsiteX135" fmla="*/ 539115 w 1385397"/>
                <a:gd name="connsiteY135" fmla="*/ 420052 h 2351375"/>
                <a:gd name="connsiteX136" fmla="*/ 437197 w 1385397"/>
                <a:gd name="connsiteY136" fmla="*/ 306705 h 2351375"/>
                <a:gd name="connsiteX137" fmla="*/ 427672 w 1385397"/>
                <a:gd name="connsiteY137" fmla="*/ 284797 h 2351375"/>
                <a:gd name="connsiteX138" fmla="*/ 436245 w 1385397"/>
                <a:gd name="connsiteY138" fmla="*/ 220980 h 2351375"/>
                <a:gd name="connsiteX139" fmla="*/ 410527 w 1385397"/>
                <a:gd name="connsiteY139" fmla="*/ 273367 h 2351375"/>
                <a:gd name="connsiteX140" fmla="*/ 381952 w 1385397"/>
                <a:gd name="connsiteY140" fmla="*/ 288607 h 2351375"/>
                <a:gd name="connsiteX141" fmla="*/ 332422 w 1385397"/>
                <a:gd name="connsiteY141" fmla="*/ 280035 h 2351375"/>
                <a:gd name="connsiteX142" fmla="*/ 301942 w 1385397"/>
                <a:gd name="connsiteY142" fmla="*/ 246697 h 2351375"/>
                <a:gd name="connsiteX143" fmla="*/ 300037 w 1385397"/>
                <a:gd name="connsiteY143" fmla="*/ 243840 h 2351375"/>
                <a:gd name="connsiteX144" fmla="*/ 246697 w 1385397"/>
                <a:gd name="connsiteY144" fmla="*/ 281940 h 2351375"/>
                <a:gd name="connsiteX145" fmla="*/ 185737 w 1385397"/>
                <a:gd name="connsiteY145" fmla="*/ 314325 h 2351375"/>
                <a:gd name="connsiteX146" fmla="*/ 162877 w 1385397"/>
                <a:gd name="connsiteY146" fmla="*/ 311467 h 2351375"/>
                <a:gd name="connsiteX147" fmla="*/ 145732 w 1385397"/>
                <a:gd name="connsiteY147" fmla="*/ 262890 h 2351375"/>
                <a:gd name="connsiteX148" fmla="*/ 145732 w 1385397"/>
                <a:gd name="connsiteY148" fmla="*/ 220027 h 2351375"/>
                <a:gd name="connsiteX149" fmla="*/ 141922 w 1385397"/>
                <a:gd name="connsiteY149" fmla="*/ 229552 h 2351375"/>
                <a:gd name="connsiteX150" fmla="*/ 139065 w 1385397"/>
                <a:gd name="connsiteY150" fmla="*/ 362902 h 2351375"/>
                <a:gd name="connsiteX151" fmla="*/ 120967 w 1385397"/>
                <a:gd name="connsiteY151" fmla="*/ 405765 h 2351375"/>
                <a:gd name="connsiteX152" fmla="*/ 67627 w 1385397"/>
                <a:gd name="connsiteY152" fmla="*/ 398145 h 2351375"/>
                <a:gd name="connsiteX153" fmla="*/ 60007 w 1385397"/>
                <a:gd name="connsiteY153" fmla="*/ 242887 h 2351375"/>
                <a:gd name="connsiteX154" fmla="*/ 61912 w 1385397"/>
                <a:gd name="connsiteY154" fmla="*/ 239077 h 2351375"/>
                <a:gd name="connsiteX155" fmla="*/ 142875 w 1385397"/>
                <a:gd name="connsiteY155" fmla="*/ 88582 h 2351375"/>
                <a:gd name="connsiteX156" fmla="*/ 155257 w 1385397"/>
                <a:gd name="connsiteY156" fmla="*/ 73342 h 2351375"/>
                <a:gd name="connsiteX157" fmla="*/ 322897 w 1385397"/>
                <a:gd name="connsiteY157" fmla="*/ 40005 h 2351375"/>
                <a:gd name="connsiteX158" fmla="*/ 420052 w 1385397"/>
                <a:gd name="connsiteY158" fmla="*/ 60960 h 2351375"/>
                <a:gd name="connsiteX159" fmla="*/ 500062 w 1385397"/>
                <a:gd name="connsiteY159" fmla="*/ 113347 h 2351375"/>
                <a:gd name="connsiteX160" fmla="*/ 562927 w 1385397"/>
                <a:gd name="connsiteY160" fmla="*/ 205740 h 2351375"/>
                <a:gd name="connsiteX161" fmla="*/ 613410 w 1385397"/>
                <a:gd name="connsiteY161" fmla="*/ 316230 h 2351375"/>
                <a:gd name="connsiteX162" fmla="*/ 626745 w 1385397"/>
                <a:gd name="connsiteY162" fmla="*/ 367665 h 2351375"/>
                <a:gd name="connsiteX163" fmla="*/ 678180 w 1385397"/>
                <a:gd name="connsiteY163" fmla="*/ 199072 h 2351375"/>
                <a:gd name="connsiteX164" fmla="*/ 728662 w 1385397"/>
                <a:gd name="connsiteY164" fmla="*/ 156210 h 2351375"/>
                <a:gd name="connsiteX165" fmla="*/ 772477 w 1385397"/>
                <a:gd name="connsiteY165" fmla="*/ 140970 h 2351375"/>
                <a:gd name="connsiteX166" fmla="*/ 741997 w 1385397"/>
                <a:gd name="connsiteY166" fmla="*/ 138112 h 2351375"/>
                <a:gd name="connsiteX167" fmla="*/ 721042 w 1385397"/>
                <a:gd name="connsiteY167" fmla="*/ 90487 h 2351375"/>
                <a:gd name="connsiteX168" fmla="*/ 753427 w 1385397"/>
                <a:gd name="connsiteY168" fmla="*/ 46672 h 2351375"/>
                <a:gd name="connsiteX169" fmla="*/ 778192 w 1385397"/>
                <a:gd name="connsiteY169" fmla="*/ 35242 h 2351375"/>
                <a:gd name="connsiteX170" fmla="*/ 816292 w 1385397"/>
                <a:gd name="connsiteY170" fmla="*/ 40005 h 2351375"/>
                <a:gd name="connsiteX171" fmla="*/ 795337 w 1385397"/>
                <a:gd name="connsiteY171" fmla="*/ 22860 h 2351375"/>
                <a:gd name="connsiteX172" fmla="*/ 789622 w 1385397"/>
                <a:gd name="connsiteY172" fmla="*/ 0 h 235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1385397" h="2351375">
                  <a:moveTo>
                    <a:pt x="789622" y="0"/>
                  </a:moveTo>
                  <a:cubicBezTo>
                    <a:pt x="815340" y="0"/>
                    <a:pt x="840105" y="0"/>
                    <a:pt x="865822" y="0"/>
                  </a:cubicBezTo>
                  <a:cubicBezTo>
                    <a:pt x="895350" y="19050"/>
                    <a:pt x="924877" y="38100"/>
                    <a:pt x="954405" y="58102"/>
                  </a:cubicBezTo>
                  <a:cubicBezTo>
                    <a:pt x="986790" y="79057"/>
                    <a:pt x="1019175" y="100965"/>
                    <a:pt x="1050607" y="123825"/>
                  </a:cubicBezTo>
                  <a:cubicBezTo>
                    <a:pt x="1055370" y="127635"/>
                    <a:pt x="1060132" y="131445"/>
                    <a:pt x="1062990" y="136207"/>
                  </a:cubicBezTo>
                  <a:cubicBezTo>
                    <a:pt x="1087755" y="177165"/>
                    <a:pt x="1100137" y="221932"/>
                    <a:pt x="1102995" y="269557"/>
                  </a:cubicBezTo>
                  <a:cubicBezTo>
                    <a:pt x="1102995" y="274320"/>
                    <a:pt x="1105852" y="281940"/>
                    <a:pt x="1099185" y="284797"/>
                  </a:cubicBezTo>
                  <a:cubicBezTo>
                    <a:pt x="1091565" y="287655"/>
                    <a:pt x="1088707" y="280035"/>
                    <a:pt x="1084897" y="276225"/>
                  </a:cubicBezTo>
                  <a:cubicBezTo>
                    <a:pt x="1066800" y="252412"/>
                    <a:pt x="1048702" y="227647"/>
                    <a:pt x="1031557" y="202882"/>
                  </a:cubicBezTo>
                  <a:cubicBezTo>
                    <a:pt x="1027747" y="197167"/>
                    <a:pt x="1023937" y="190500"/>
                    <a:pt x="1015365" y="192405"/>
                  </a:cubicBezTo>
                  <a:cubicBezTo>
                    <a:pt x="986790" y="196215"/>
                    <a:pt x="966787" y="186690"/>
                    <a:pt x="957262" y="158115"/>
                  </a:cubicBezTo>
                  <a:cubicBezTo>
                    <a:pt x="956310" y="155257"/>
                    <a:pt x="954405" y="152400"/>
                    <a:pt x="950595" y="152400"/>
                  </a:cubicBezTo>
                  <a:cubicBezTo>
                    <a:pt x="944880" y="158115"/>
                    <a:pt x="957262" y="180975"/>
                    <a:pt x="934402" y="171450"/>
                  </a:cubicBezTo>
                  <a:cubicBezTo>
                    <a:pt x="934402" y="173355"/>
                    <a:pt x="934402" y="174307"/>
                    <a:pt x="934402" y="175260"/>
                  </a:cubicBezTo>
                  <a:cubicBezTo>
                    <a:pt x="956310" y="196215"/>
                    <a:pt x="956310" y="200977"/>
                    <a:pt x="934402" y="223837"/>
                  </a:cubicBezTo>
                  <a:cubicBezTo>
                    <a:pt x="922972" y="235267"/>
                    <a:pt x="912495" y="247650"/>
                    <a:pt x="901065" y="259080"/>
                  </a:cubicBezTo>
                  <a:cubicBezTo>
                    <a:pt x="890587" y="270510"/>
                    <a:pt x="879157" y="276225"/>
                    <a:pt x="863917" y="273367"/>
                  </a:cubicBezTo>
                  <a:cubicBezTo>
                    <a:pt x="849630" y="270510"/>
                    <a:pt x="835342" y="270510"/>
                    <a:pt x="817245" y="269557"/>
                  </a:cubicBezTo>
                  <a:cubicBezTo>
                    <a:pt x="827722" y="277177"/>
                    <a:pt x="835342" y="281940"/>
                    <a:pt x="842010" y="287655"/>
                  </a:cubicBezTo>
                  <a:cubicBezTo>
                    <a:pt x="856297" y="299085"/>
                    <a:pt x="858202" y="308610"/>
                    <a:pt x="848677" y="324802"/>
                  </a:cubicBezTo>
                  <a:cubicBezTo>
                    <a:pt x="819150" y="372427"/>
                    <a:pt x="790575" y="420052"/>
                    <a:pt x="761047" y="467677"/>
                  </a:cubicBezTo>
                  <a:cubicBezTo>
                    <a:pt x="759142" y="471487"/>
                    <a:pt x="756285" y="475297"/>
                    <a:pt x="752475" y="481965"/>
                  </a:cubicBezTo>
                  <a:cubicBezTo>
                    <a:pt x="773430" y="472440"/>
                    <a:pt x="789622" y="461962"/>
                    <a:pt x="806767" y="450532"/>
                  </a:cubicBezTo>
                  <a:cubicBezTo>
                    <a:pt x="848677" y="421957"/>
                    <a:pt x="892492" y="401955"/>
                    <a:pt x="942975" y="391477"/>
                  </a:cubicBezTo>
                  <a:cubicBezTo>
                    <a:pt x="1080135" y="363855"/>
                    <a:pt x="1200150" y="399097"/>
                    <a:pt x="1303020" y="489585"/>
                  </a:cubicBezTo>
                  <a:cubicBezTo>
                    <a:pt x="1335405" y="518160"/>
                    <a:pt x="1360170" y="554355"/>
                    <a:pt x="1372552" y="596265"/>
                  </a:cubicBezTo>
                  <a:cubicBezTo>
                    <a:pt x="1385887" y="640080"/>
                    <a:pt x="1387792" y="686752"/>
                    <a:pt x="1383030" y="732472"/>
                  </a:cubicBezTo>
                  <a:cubicBezTo>
                    <a:pt x="1381125" y="753427"/>
                    <a:pt x="1382077" y="774382"/>
                    <a:pt x="1380172" y="796290"/>
                  </a:cubicBezTo>
                  <a:cubicBezTo>
                    <a:pt x="1380172" y="801052"/>
                    <a:pt x="1381125" y="806767"/>
                    <a:pt x="1376362" y="808672"/>
                  </a:cubicBezTo>
                  <a:cubicBezTo>
                    <a:pt x="1372552" y="810577"/>
                    <a:pt x="1369695" y="805815"/>
                    <a:pt x="1365885" y="802957"/>
                  </a:cubicBezTo>
                  <a:cubicBezTo>
                    <a:pt x="1365885" y="802957"/>
                    <a:pt x="1364932" y="802005"/>
                    <a:pt x="1364932" y="802005"/>
                  </a:cubicBezTo>
                  <a:cubicBezTo>
                    <a:pt x="1319212" y="768667"/>
                    <a:pt x="1275397" y="733425"/>
                    <a:pt x="1263967" y="672465"/>
                  </a:cubicBezTo>
                  <a:cubicBezTo>
                    <a:pt x="1263015" y="673417"/>
                    <a:pt x="1261110" y="674370"/>
                    <a:pt x="1260157" y="675322"/>
                  </a:cubicBezTo>
                  <a:cubicBezTo>
                    <a:pt x="1262062" y="686752"/>
                    <a:pt x="1263967" y="698182"/>
                    <a:pt x="1265872" y="710565"/>
                  </a:cubicBezTo>
                  <a:cubicBezTo>
                    <a:pt x="1267777" y="720090"/>
                    <a:pt x="1263967" y="722947"/>
                    <a:pt x="1254442" y="720090"/>
                  </a:cubicBezTo>
                  <a:cubicBezTo>
                    <a:pt x="1232535" y="711517"/>
                    <a:pt x="1213485" y="699135"/>
                    <a:pt x="1194435" y="685800"/>
                  </a:cubicBezTo>
                  <a:cubicBezTo>
                    <a:pt x="1190625" y="682942"/>
                    <a:pt x="1186815" y="679132"/>
                    <a:pt x="1182052" y="677227"/>
                  </a:cubicBezTo>
                  <a:cubicBezTo>
                    <a:pt x="1163002" y="665797"/>
                    <a:pt x="1152525" y="650557"/>
                    <a:pt x="1148715" y="626745"/>
                  </a:cubicBezTo>
                  <a:cubicBezTo>
                    <a:pt x="1143000" y="587692"/>
                    <a:pt x="1119187" y="548640"/>
                    <a:pt x="1088707" y="515302"/>
                  </a:cubicBezTo>
                  <a:cubicBezTo>
                    <a:pt x="1097280" y="544830"/>
                    <a:pt x="1106805" y="570547"/>
                    <a:pt x="1110615" y="598170"/>
                  </a:cubicBezTo>
                  <a:cubicBezTo>
                    <a:pt x="1111567" y="607695"/>
                    <a:pt x="1113472" y="617220"/>
                    <a:pt x="1114425" y="626745"/>
                  </a:cubicBezTo>
                  <a:cubicBezTo>
                    <a:pt x="1115377" y="637222"/>
                    <a:pt x="1112520" y="641032"/>
                    <a:pt x="1100137" y="638175"/>
                  </a:cubicBezTo>
                  <a:cubicBezTo>
                    <a:pt x="1067752" y="629602"/>
                    <a:pt x="1036320" y="619125"/>
                    <a:pt x="1003935" y="612457"/>
                  </a:cubicBezTo>
                  <a:cubicBezTo>
                    <a:pt x="952500" y="602932"/>
                    <a:pt x="903922" y="612457"/>
                    <a:pt x="855345" y="625792"/>
                  </a:cubicBezTo>
                  <a:cubicBezTo>
                    <a:pt x="833437" y="631507"/>
                    <a:pt x="824865" y="649605"/>
                    <a:pt x="833437" y="669607"/>
                  </a:cubicBezTo>
                  <a:cubicBezTo>
                    <a:pt x="846772" y="702945"/>
                    <a:pt x="841057" y="734377"/>
                    <a:pt x="826770" y="765810"/>
                  </a:cubicBezTo>
                  <a:cubicBezTo>
                    <a:pt x="816292" y="788670"/>
                    <a:pt x="803910" y="810577"/>
                    <a:pt x="794385" y="834390"/>
                  </a:cubicBezTo>
                  <a:cubicBezTo>
                    <a:pt x="784860" y="859155"/>
                    <a:pt x="789622" y="883920"/>
                    <a:pt x="788670" y="909637"/>
                  </a:cubicBezTo>
                  <a:cubicBezTo>
                    <a:pt x="788670" y="916305"/>
                    <a:pt x="792480" y="926782"/>
                    <a:pt x="783907" y="929640"/>
                  </a:cubicBezTo>
                  <a:cubicBezTo>
                    <a:pt x="775335" y="932497"/>
                    <a:pt x="772477" y="922020"/>
                    <a:pt x="767715" y="916305"/>
                  </a:cubicBezTo>
                  <a:cubicBezTo>
                    <a:pt x="746760" y="888682"/>
                    <a:pt x="726757" y="861060"/>
                    <a:pt x="705802" y="834390"/>
                  </a:cubicBezTo>
                  <a:cubicBezTo>
                    <a:pt x="699135" y="825817"/>
                    <a:pt x="698182" y="818197"/>
                    <a:pt x="701040" y="807720"/>
                  </a:cubicBezTo>
                  <a:cubicBezTo>
                    <a:pt x="708660" y="782002"/>
                    <a:pt x="713422" y="756285"/>
                    <a:pt x="703897" y="730567"/>
                  </a:cubicBezTo>
                  <a:cubicBezTo>
                    <a:pt x="702945" y="728662"/>
                    <a:pt x="701992" y="725805"/>
                    <a:pt x="698182" y="724852"/>
                  </a:cubicBezTo>
                  <a:cubicBezTo>
                    <a:pt x="689610" y="738187"/>
                    <a:pt x="683895" y="752475"/>
                    <a:pt x="678180" y="767715"/>
                  </a:cubicBezTo>
                  <a:cubicBezTo>
                    <a:pt x="647700" y="841057"/>
                    <a:pt x="630555" y="918210"/>
                    <a:pt x="608647" y="994410"/>
                  </a:cubicBezTo>
                  <a:cubicBezTo>
                    <a:pt x="577215" y="1106805"/>
                    <a:pt x="551497" y="1221105"/>
                    <a:pt x="536257" y="1337310"/>
                  </a:cubicBezTo>
                  <a:cubicBezTo>
                    <a:pt x="528637" y="1400175"/>
                    <a:pt x="522922" y="1462087"/>
                    <a:pt x="519112" y="1524952"/>
                  </a:cubicBezTo>
                  <a:cubicBezTo>
                    <a:pt x="512445" y="1621155"/>
                    <a:pt x="525780" y="1715452"/>
                    <a:pt x="543877" y="1808797"/>
                  </a:cubicBezTo>
                  <a:cubicBezTo>
                    <a:pt x="557212" y="1878330"/>
                    <a:pt x="592455" y="1939290"/>
                    <a:pt x="629602" y="1998345"/>
                  </a:cubicBezTo>
                  <a:cubicBezTo>
                    <a:pt x="677227" y="2075497"/>
                    <a:pt x="731520" y="2147887"/>
                    <a:pt x="803910" y="2204085"/>
                  </a:cubicBezTo>
                  <a:cubicBezTo>
                    <a:pt x="828675" y="2223135"/>
                    <a:pt x="856297" y="2238375"/>
                    <a:pt x="883920" y="2251710"/>
                  </a:cubicBezTo>
                  <a:cubicBezTo>
                    <a:pt x="889635" y="2254567"/>
                    <a:pt x="896302" y="2255520"/>
                    <a:pt x="902970" y="2253615"/>
                  </a:cubicBezTo>
                  <a:lnTo>
                    <a:pt x="912996" y="2252226"/>
                  </a:lnTo>
                  <a:lnTo>
                    <a:pt x="701023" y="2351375"/>
                  </a:lnTo>
                  <a:lnTo>
                    <a:pt x="696277" y="2346007"/>
                  </a:lnTo>
                  <a:cubicBezTo>
                    <a:pt x="640080" y="2306002"/>
                    <a:pt x="588645" y="2261235"/>
                    <a:pt x="544830" y="2207895"/>
                  </a:cubicBezTo>
                  <a:cubicBezTo>
                    <a:pt x="468630" y="2113597"/>
                    <a:pt x="415290" y="2009775"/>
                    <a:pt x="397192" y="1887855"/>
                  </a:cubicBezTo>
                  <a:cubicBezTo>
                    <a:pt x="385762" y="1806892"/>
                    <a:pt x="368617" y="1725930"/>
                    <a:pt x="368617" y="1643062"/>
                  </a:cubicBezTo>
                  <a:cubicBezTo>
                    <a:pt x="368617" y="1605915"/>
                    <a:pt x="371475" y="1568767"/>
                    <a:pt x="374332" y="1531620"/>
                  </a:cubicBezTo>
                  <a:cubicBezTo>
                    <a:pt x="379095" y="1465897"/>
                    <a:pt x="387667" y="1400175"/>
                    <a:pt x="397192" y="1335405"/>
                  </a:cubicBezTo>
                  <a:cubicBezTo>
                    <a:pt x="410527" y="1250632"/>
                    <a:pt x="433387" y="1169670"/>
                    <a:pt x="459105" y="1087755"/>
                  </a:cubicBezTo>
                  <a:cubicBezTo>
                    <a:pt x="498157" y="963930"/>
                    <a:pt x="541972" y="841057"/>
                    <a:pt x="603885" y="725805"/>
                  </a:cubicBezTo>
                  <a:cubicBezTo>
                    <a:pt x="608647" y="716280"/>
                    <a:pt x="614362" y="706755"/>
                    <a:pt x="620077" y="696277"/>
                  </a:cubicBezTo>
                  <a:cubicBezTo>
                    <a:pt x="600075" y="694372"/>
                    <a:pt x="588645" y="703897"/>
                    <a:pt x="577215" y="716280"/>
                  </a:cubicBezTo>
                  <a:cubicBezTo>
                    <a:pt x="566737" y="728662"/>
                    <a:pt x="556260" y="741045"/>
                    <a:pt x="545782" y="753427"/>
                  </a:cubicBezTo>
                  <a:cubicBezTo>
                    <a:pt x="530542" y="771525"/>
                    <a:pt x="512445" y="776287"/>
                    <a:pt x="490537" y="767715"/>
                  </a:cubicBezTo>
                  <a:cubicBezTo>
                    <a:pt x="467677" y="759142"/>
                    <a:pt x="443865" y="752475"/>
                    <a:pt x="417195" y="742950"/>
                  </a:cubicBezTo>
                  <a:cubicBezTo>
                    <a:pt x="434340" y="760095"/>
                    <a:pt x="448627" y="773430"/>
                    <a:pt x="462915" y="788670"/>
                  </a:cubicBezTo>
                  <a:cubicBezTo>
                    <a:pt x="492442" y="819150"/>
                    <a:pt x="490537" y="808672"/>
                    <a:pt x="466725" y="845820"/>
                  </a:cubicBezTo>
                  <a:cubicBezTo>
                    <a:pt x="459105" y="857250"/>
                    <a:pt x="448627" y="860107"/>
                    <a:pt x="435292" y="854392"/>
                  </a:cubicBezTo>
                  <a:cubicBezTo>
                    <a:pt x="418147" y="847725"/>
                    <a:pt x="400050" y="842010"/>
                    <a:pt x="379095" y="834390"/>
                  </a:cubicBezTo>
                  <a:cubicBezTo>
                    <a:pt x="395287" y="855345"/>
                    <a:pt x="408622" y="873442"/>
                    <a:pt x="421957" y="890587"/>
                  </a:cubicBezTo>
                  <a:cubicBezTo>
                    <a:pt x="428625" y="899160"/>
                    <a:pt x="428625" y="905827"/>
                    <a:pt x="422910" y="915352"/>
                  </a:cubicBezTo>
                  <a:cubicBezTo>
                    <a:pt x="412432" y="931545"/>
                    <a:pt x="401955" y="948690"/>
                    <a:pt x="392430" y="965835"/>
                  </a:cubicBezTo>
                  <a:cubicBezTo>
                    <a:pt x="376237" y="992505"/>
                    <a:pt x="376237" y="992505"/>
                    <a:pt x="346710" y="983932"/>
                  </a:cubicBezTo>
                  <a:cubicBezTo>
                    <a:pt x="345757" y="983932"/>
                    <a:pt x="343852" y="982027"/>
                    <a:pt x="343852" y="984885"/>
                  </a:cubicBezTo>
                  <a:cubicBezTo>
                    <a:pt x="345757" y="985837"/>
                    <a:pt x="346710" y="986790"/>
                    <a:pt x="348615" y="988695"/>
                  </a:cubicBezTo>
                  <a:cubicBezTo>
                    <a:pt x="366712" y="1002982"/>
                    <a:pt x="370522" y="1018222"/>
                    <a:pt x="361950" y="1034415"/>
                  </a:cubicBezTo>
                  <a:cubicBezTo>
                    <a:pt x="354330" y="1047750"/>
                    <a:pt x="340042" y="1051560"/>
                    <a:pt x="319087" y="1044892"/>
                  </a:cubicBezTo>
                  <a:cubicBezTo>
                    <a:pt x="304800" y="1040130"/>
                    <a:pt x="291465" y="1032510"/>
                    <a:pt x="278130" y="1025842"/>
                  </a:cubicBezTo>
                  <a:cubicBezTo>
                    <a:pt x="299085" y="1047750"/>
                    <a:pt x="319087" y="1070610"/>
                    <a:pt x="343852" y="1088707"/>
                  </a:cubicBezTo>
                  <a:cubicBezTo>
                    <a:pt x="354330" y="1096327"/>
                    <a:pt x="356235" y="1113472"/>
                    <a:pt x="350520" y="1123950"/>
                  </a:cubicBezTo>
                  <a:cubicBezTo>
                    <a:pt x="343852" y="1135380"/>
                    <a:pt x="333375" y="1136332"/>
                    <a:pt x="321945" y="1132522"/>
                  </a:cubicBezTo>
                  <a:cubicBezTo>
                    <a:pt x="316230" y="1130617"/>
                    <a:pt x="309562" y="1128712"/>
                    <a:pt x="303847" y="1126807"/>
                  </a:cubicBezTo>
                  <a:cubicBezTo>
                    <a:pt x="325755" y="1147762"/>
                    <a:pt x="342900" y="1169670"/>
                    <a:pt x="345757" y="1203007"/>
                  </a:cubicBezTo>
                  <a:cubicBezTo>
                    <a:pt x="348615" y="1232535"/>
                    <a:pt x="358140" y="1262062"/>
                    <a:pt x="363855" y="1291590"/>
                  </a:cubicBezTo>
                  <a:cubicBezTo>
                    <a:pt x="364807" y="1294447"/>
                    <a:pt x="366712" y="1299210"/>
                    <a:pt x="362902" y="1301115"/>
                  </a:cubicBezTo>
                  <a:cubicBezTo>
                    <a:pt x="360045" y="1303020"/>
                    <a:pt x="357187" y="1300162"/>
                    <a:pt x="354330" y="1299210"/>
                  </a:cubicBezTo>
                  <a:cubicBezTo>
                    <a:pt x="338137" y="1290637"/>
                    <a:pt x="322897" y="1281112"/>
                    <a:pt x="309562" y="1268730"/>
                  </a:cubicBezTo>
                  <a:cubicBezTo>
                    <a:pt x="280987" y="1241107"/>
                    <a:pt x="254317" y="1211580"/>
                    <a:pt x="228600" y="1180147"/>
                  </a:cubicBezTo>
                  <a:cubicBezTo>
                    <a:pt x="206692" y="1153477"/>
                    <a:pt x="185737" y="1124902"/>
                    <a:pt x="180975" y="1088707"/>
                  </a:cubicBezTo>
                  <a:cubicBezTo>
                    <a:pt x="179070" y="1072515"/>
                    <a:pt x="183832" y="1057275"/>
                    <a:pt x="181927" y="1042035"/>
                  </a:cubicBezTo>
                  <a:cubicBezTo>
                    <a:pt x="178117" y="1002030"/>
                    <a:pt x="180022" y="962025"/>
                    <a:pt x="179070" y="922972"/>
                  </a:cubicBezTo>
                  <a:cubicBezTo>
                    <a:pt x="179070" y="914400"/>
                    <a:pt x="180975" y="906780"/>
                    <a:pt x="185737" y="900112"/>
                  </a:cubicBezTo>
                  <a:cubicBezTo>
                    <a:pt x="208597" y="862012"/>
                    <a:pt x="230505" y="823912"/>
                    <a:pt x="258127" y="788670"/>
                  </a:cubicBezTo>
                  <a:cubicBezTo>
                    <a:pt x="281940" y="757237"/>
                    <a:pt x="304800" y="724852"/>
                    <a:pt x="340042" y="704850"/>
                  </a:cubicBezTo>
                  <a:cubicBezTo>
                    <a:pt x="368617" y="688657"/>
                    <a:pt x="396240" y="670560"/>
                    <a:pt x="425767" y="656272"/>
                  </a:cubicBezTo>
                  <a:cubicBezTo>
                    <a:pt x="429577" y="654367"/>
                    <a:pt x="435292" y="653415"/>
                    <a:pt x="438150" y="644842"/>
                  </a:cubicBezTo>
                  <a:cubicBezTo>
                    <a:pt x="374332" y="662940"/>
                    <a:pt x="323850" y="633412"/>
                    <a:pt x="275272" y="600075"/>
                  </a:cubicBezTo>
                  <a:cubicBezTo>
                    <a:pt x="272415" y="598170"/>
                    <a:pt x="268605" y="596265"/>
                    <a:pt x="264795" y="594360"/>
                  </a:cubicBezTo>
                  <a:cubicBezTo>
                    <a:pt x="257175" y="590550"/>
                    <a:pt x="249555" y="586740"/>
                    <a:pt x="242887" y="583882"/>
                  </a:cubicBezTo>
                  <a:cubicBezTo>
                    <a:pt x="270510" y="616267"/>
                    <a:pt x="306705" y="640080"/>
                    <a:pt x="336232" y="676275"/>
                  </a:cubicBezTo>
                  <a:cubicBezTo>
                    <a:pt x="304800" y="673417"/>
                    <a:pt x="282892" y="683895"/>
                    <a:pt x="263842" y="700087"/>
                  </a:cubicBezTo>
                  <a:cubicBezTo>
                    <a:pt x="256222" y="706755"/>
                    <a:pt x="248602" y="712470"/>
                    <a:pt x="240030" y="719137"/>
                  </a:cubicBezTo>
                  <a:cubicBezTo>
                    <a:pt x="215265" y="738187"/>
                    <a:pt x="190500" y="748665"/>
                    <a:pt x="160972" y="728662"/>
                  </a:cubicBezTo>
                  <a:cubicBezTo>
                    <a:pt x="169545" y="741045"/>
                    <a:pt x="178117" y="751522"/>
                    <a:pt x="186690" y="762952"/>
                  </a:cubicBezTo>
                  <a:cubicBezTo>
                    <a:pt x="190500" y="767715"/>
                    <a:pt x="195262" y="773430"/>
                    <a:pt x="189547" y="780097"/>
                  </a:cubicBezTo>
                  <a:cubicBezTo>
                    <a:pt x="172402" y="800100"/>
                    <a:pt x="167640" y="824865"/>
                    <a:pt x="160972" y="849630"/>
                  </a:cubicBezTo>
                  <a:cubicBezTo>
                    <a:pt x="158115" y="860107"/>
                    <a:pt x="155257" y="871537"/>
                    <a:pt x="148590" y="880110"/>
                  </a:cubicBezTo>
                  <a:cubicBezTo>
                    <a:pt x="143827" y="887730"/>
                    <a:pt x="137160" y="890587"/>
                    <a:pt x="130492" y="882015"/>
                  </a:cubicBezTo>
                  <a:cubicBezTo>
                    <a:pt x="128587" y="880110"/>
                    <a:pt x="126682" y="878205"/>
                    <a:pt x="121920" y="874395"/>
                  </a:cubicBezTo>
                  <a:cubicBezTo>
                    <a:pt x="128587" y="890587"/>
                    <a:pt x="140017" y="902017"/>
                    <a:pt x="139065" y="917257"/>
                  </a:cubicBezTo>
                  <a:cubicBezTo>
                    <a:pt x="137160" y="938212"/>
                    <a:pt x="136207" y="958215"/>
                    <a:pt x="133350" y="979170"/>
                  </a:cubicBezTo>
                  <a:cubicBezTo>
                    <a:pt x="132397" y="990600"/>
                    <a:pt x="128587" y="1001077"/>
                    <a:pt x="122872" y="1010602"/>
                  </a:cubicBezTo>
                  <a:cubicBezTo>
                    <a:pt x="115252" y="1024890"/>
                    <a:pt x="112395" y="1024890"/>
                    <a:pt x="103822" y="1012507"/>
                  </a:cubicBezTo>
                  <a:cubicBezTo>
                    <a:pt x="98107" y="1003935"/>
                    <a:pt x="92392" y="995362"/>
                    <a:pt x="88582" y="986790"/>
                  </a:cubicBezTo>
                  <a:cubicBezTo>
                    <a:pt x="51435" y="912495"/>
                    <a:pt x="19050" y="844867"/>
                    <a:pt x="0" y="771525"/>
                  </a:cubicBezTo>
                  <a:cubicBezTo>
                    <a:pt x="0" y="752475"/>
                    <a:pt x="0" y="733425"/>
                    <a:pt x="0" y="714375"/>
                  </a:cubicBezTo>
                  <a:cubicBezTo>
                    <a:pt x="952" y="712470"/>
                    <a:pt x="1905" y="710565"/>
                    <a:pt x="2857" y="708660"/>
                  </a:cubicBezTo>
                  <a:cubicBezTo>
                    <a:pt x="42862" y="609600"/>
                    <a:pt x="99060" y="524827"/>
                    <a:pt x="195262" y="469582"/>
                  </a:cubicBezTo>
                  <a:cubicBezTo>
                    <a:pt x="236220" y="445770"/>
                    <a:pt x="279082" y="431482"/>
                    <a:pt x="325755" y="436245"/>
                  </a:cubicBezTo>
                  <a:cubicBezTo>
                    <a:pt x="361950" y="440055"/>
                    <a:pt x="397192" y="449580"/>
                    <a:pt x="431482" y="460057"/>
                  </a:cubicBezTo>
                  <a:cubicBezTo>
                    <a:pt x="474345" y="473392"/>
                    <a:pt x="517207" y="485775"/>
                    <a:pt x="560070" y="499110"/>
                  </a:cubicBezTo>
                  <a:cubicBezTo>
                    <a:pt x="569595" y="501967"/>
                    <a:pt x="574357" y="501967"/>
                    <a:pt x="570547" y="490537"/>
                  </a:cubicBezTo>
                  <a:cubicBezTo>
                    <a:pt x="561975" y="466725"/>
                    <a:pt x="555307" y="441007"/>
                    <a:pt x="539115" y="420052"/>
                  </a:cubicBezTo>
                  <a:cubicBezTo>
                    <a:pt x="508635" y="379095"/>
                    <a:pt x="478155" y="338137"/>
                    <a:pt x="437197" y="306705"/>
                  </a:cubicBezTo>
                  <a:cubicBezTo>
                    <a:pt x="429577" y="300990"/>
                    <a:pt x="426720" y="294322"/>
                    <a:pt x="427672" y="284797"/>
                  </a:cubicBezTo>
                  <a:cubicBezTo>
                    <a:pt x="430530" y="263842"/>
                    <a:pt x="433387" y="241935"/>
                    <a:pt x="436245" y="220980"/>
                  </a:cubicBezTo>
                  <a:cubicBezTo>
                    <a:pt x="426720" y="238125"/>
                    <a:pt x="417195" y="255270"/>
                    <a:pt x="410527" y="273367"/>
                  </a:cubicBezTo>
                  <a:cubicBezTo>
                    <a:pt x="404812" y="288607"/>
                    <a:pt x="396240" y="291465"/>
                    <a:pt x="381952" y="288607"/>
                  </a:cubicBezTo>
                  <a:cubicBezTo>
                    <a:pt x="365760" y="284797"/>
                    <a:pt x="349567" y="282892"/>
                    <a:pt x="332422" y="280035"/>
                  </a:cubicBezTo>
                  <a:cubicBezTo>
                    <a:pt x="301942" y="275272"/>
                    <a:pt x="303847" y="277177"/>
                    <a:pt x="301942" y="246697"/>
                  </a:cubicBezTo>
                  <a:cubicBezTo>
                    <a:pt x="301942" y="245745"/>
                    <a:pt x="300990" y="245745"/>
                    <a:pt x="300037" y="243840"/>
                  </a:cubicBezTo>
                  <a:cubicBezTo>
                    <a:pt x="289560" y="267652"/>
                    <a:pt x="268605" y="274320"/>
                    <a:pt x="246697" y="281940"/>
                  </a:cubicBezTo>
                  <a:cubicBezTo>
                    <a:pt x="224790" y="289560"/>
                    <a:pt x="202882" y="296227"/>
                    <a:pt x="185737" y="314325"/>
                  </a:cubicBezTo>
                  <a:cubicBezTo>
                    <a:pt x="178117" y="322897"/>
                    <a:pt x="168592" y="319087"/>
                    <a:pt x="162877" y="311467"/>
                  </a:cubicBezTo>
                  <a:cubicBezTo>
                    <a:pt x="151447" y="297180"/>
                    <a:pt x="145732" y="280987"/>
                    <a:pt x="145732" y="262890"/>
                  </a:cubicBezTo>
                  <a:cubicBezTo>
                    <a:pt x="145732" y="249555"/>
                    <a:pt x="145732" y="235267"/>
                    <a:pt x="145732" y="220027"/>
                  </a:cubicBezTo>
                  <a:cubicBezTo>
                    <a:pt x="140017" y="222885"/>
                    <a:pt x="141922" y="226695"/>
                    <a:pt x="141922" y="229552"/>
                  </a:cubicBezTo>
                  <a:cubicBezTo>
                    <a:pt x="140970" y="274320"/>
                    <a:pt x="139065" y="318135"/>
                    <a:pt x="139065" y="362902"/>
                  </a:cubicBezTo>
                  <a:cubicBezTo>
                    <a:pt x="139065" y="381000"/>
                    <a:pt x="133350" y="393382"/>
                    <a:pt x="120967" y="405765"/>
                  </a:cubicBezTo>
                  <a:cubicBezTo>
                    <a:pt x="100965" y="425767"/>
                    <a:pt x="79057" y="423862"/>
                    <a:pt x="67627" y="398145"/>
                  </a:cubicBezTo>
                  <a:cubicBezTo>
                    <a:pt x="44767" y="347662"/>
                    <a:pt x="46672" y="295275"/>
                    <a:pt x="60007" y="242887"/>
                  </a:cubicBezTo>
                  <a:cubicBezTo>
                    <a:pt x="60007" y="240982"/>
                    <a:pt x="60960" y="240030"/>
                    <a:pt x="61912" y="239077"/>
                  </a:cubicBezTo>
                  <a:cubicBezTo>
                    <a:pt x="87630" y="186690"/>
                    <a:pt x="114300" y="137160"/>
                    <a:pt x="142875" y="88582"/>
                  </a:cubicBezTo>
                  <a:cubicBezTo>
                    <a:pt x="145732" y="82867"/>
                    <a:pt x="148590" y="77152"/>
                    <a:pt x="155257" y="73342"/>
                  </a:cubicBezTo>
                  <a:cubicBezTo>
                    <a:pt x="208597" y="47625"/>
                    <a:pt x="262890" y="30480"/>
                    <a:pt x="322897" y="40005"/>
                  </a:cubicBezTo>
                  <a:cubicBezTo>
                    <a:pt x="356235" y="44767"/>
                    <a:pt x="387667" y="53340"/>
                    <a:pt x="420052" y="60960"/>
                  </a:cubicBezTo>
                  <a:cubicBezTo>
                    <a:pt x="453390" y="68580"/>
                    <a:pt x="479107" y="84772"/>
                    <a:pt x="500062" y="113347"/>
                  </a:cubicBezTo>
                  <a:cubicBezTo>
                    <a:pt x="521970" y="143827"/>
                    <a:pt x="540067" y="176212"/>
                    <a:pt x="562927" y="205740"/>
                  </a:cubicBezTo>
                  <a:cubicBezTo>
                    <a:pt x="588645" y="239077"/>
                    <a:pt x="603885" y="276225"/>
                    <a:pt x="613410" y="316230"/>
                  </a:cubicBezTo>
                  <a:cubicBezTo>
                    <a:pt x="617220" y="332422"/>
                    <a:pt x="621982" y="347662"/>
                    <a:pt x="626745" y="367665"/>
                  </a:cubicBezTo>
                  <a:cubicBezTo>
                    <a:pt x="644842" y="308610"/>
                    <a:pt x="661035" y="253365"/>
                    <a:pt x="678180" y="199072"/>
                  </a:cubicBezTo>
                  <a:cubicBezTo>
                    <a:pt x="690562" y="160020"/>
                    <a:pt x="680085" y="163830"/>
                    <a:pt x="728662" y="156210"/>
                  </a:cubicBezTo>
                  <a:cubicBezTo>
                    <a:pt x="742950" y="154305"/>
                    <a:pt x="758190" y="152400"/>
                    <a:pt x="772477" y="140970"/>
                  </a:cubicBezTo>
                  <a:cubicBezTo>
                    <a:pt x="761047" y="140017"/>
                    <a:pt x="751522" y="140017"/>
                    <a:pt x="741997" y="138112"/>
                  </a:cubicBezTo>
                  <a:cubicBezTo>
                    <a:pt x="712470" y="133350"/>
                    <a:pt x="703897" y="115252"/>
                    <a:pt x="721042" y="90487"/>
                  </a:cubicBezTo>
                  <a:cubicBezTo>
                    <a:pt x="730567" y="75247"/>
                    <a:pt x="741997" y="60960"/>
                    <a:pt x="753427" y="46672"/>
                  </a:cubicBezTo>
                  <a:cubicBezTo>
                    <a:pt x="760095" y="38100"/>
                    <a:pt x="768667" y="35242"/>
                    <a:pt x="778192" y="35242"/>
                  </a:cubicBezTo>
                  <a:cubicBezTo>
                    <a:pt x="789622" y="34290"/>
                    <a:pt x="801052" y="38100"/>
                    <a:pt x="816292" y="40005"/>
                  </a:cubicBezTo>
                  <a:cubicBezTo>
                    <a:pt x="807720" y="33337"/>
                    <a:pt x="802005" y="27622"/>
                    <a:pt x="795337" y="22860"/>
                  </a:cubicBezTo>
                  <a:cubicBezTo>
                    <a:pt x="787717" y="16192"/>
                    <a:pt x="784860" y="9525"/>
                    <a:pt x="789622" y="0"/>
                  </a:cubicBezTo>
                  <a:close/>
                </a:path>
              </a:pathLst>
            </a:custGeom>
            <a:grpFill/>
            <a:ln w="9525" cap="flat">
              <a:noFill/>
              <a:prstDash val="solid"/>
              <a:miter/>
            </a:ln>
          </p:spPr>
          <p:txBody>
            <a:bodyPr rtlCol="0" anchor="ctr"/>
            <a:lstStyle/>
            <a:p>
              <a:pPr defTabSz="914286"/>
              <a:endParaRPr lang="en-US">
                <a:solidFill>
                  <a:prstClr val="black"/>
                </a:solidFill>
              </a:endParaRPr>
            </a:p>
          </p:txBody>
        </p:sp>
        <p:sp>
          <p:nvSpPr>
            <p:cNvPr id="15" name="Freeform: Shape 14">
              <a:extLst>
                <a:ext uri="{FF2B5EF4-FFF2-40B4-BE49-F238E27FC236}">
                  <a16:creationId xmlns:a16="http://schemas.microsoft.com/office/drawing/2014/main" id="{72F8B134-52BD-40DA-9E7B-CC3927AF3546}"/>
                </a:ext>
              </a:extLst>
            </p:cNvPr>
            <p:cNvSpPr/>
            <p:nvPr/>
          </p:nvSpPr>
          <p:spPr>
            <a:xfrm>
              <a:off x="10898822" y="5108406"/>
              <a:ext cx="997904" cy="1681571"/>
            </a:xfrm>
            <a:custGeom>
              <a:avLst/>
              <a:gdLst>
                <a:gd name="connsiteX0" fmla="*/ 518320 w 1386208"/>
                <a:gd name="connsiteY0" fmla="*/ 0 h 2335903"/>
                <a:gd name="connsiteX1" fmla="*/ 593568 w 1386208"/>
                <a:gd name="connsiteY1" fmla="*/ 0 h 2335903"/>
                <a:gd name="connsiteX2" fmla="*/ 588805 w 1386208"/>
                <a:gd name="connsiteY2" fmla="*/ 22860 h 2335903"/>
                <a:gd name="connsiteX3" fmla="*/ 568803 w 1386208"/>
                <a:gd name="connsiteY3" fmla="*/ 40005 h 2335903"/>
                <a:gd name="connsiteX4" fmla="*/ 600235 w 1386208"/>
                <a:gd name="connsiteY4" fmla="*/ 35242 h 2335903"/>
                <a:gd name="connsiteX5" fmla="*/ 626905 w 1386208"/>
                <a:gd name="connsiteY5" fmla="*/ 41910 h 2335903"/>
                <a:gd name="connsiteX6" fmla="*/ 668815 w 1386208"/>
                <a:gd name="connsiteY6" fmla="*/ 100965 h 2335903"/>
                <a:gd name="connsiteX7" fmla="*/ 649765 w 1386208"/>
                <a:gd name="connsiteY7" fmla="*/ 137160 h 2335903"/>
                <a:gd name="connsiteX8" fmla="*/ 611665 w 1386208"/>
                <a:gd name="connsiteY8" fmla="*/ 140970 h 2335903"/>
                <a:gd name="connsiteX9" fmla="*/ 638335 w 1386208"/>
                <a:gd name="connsiteY9" fmla="*/ 153352 h 2335903"/>
                <a:gd name="connsiteX10" fmla="*/ 677388 w 1386208"/>
                <a:gd name="connsiteY10" fmla="*/ 160020 h 2335903"/>
                <a:gd name="connsiteX11" fmla="*/ 701200 w 1386208"/>
                <a:gd name="connsiteY11" fmla="*/ 180975 h 2335903"/>
                <a:gd name="connsiteX12" fmla="*/ 738348 w 1386208"/>
                <a:gd name="connsiteY12" fmla="*/ 302895 h 2335903"/>
                <a:gd name="connsiteX13" fmla="*/ 758350 w 1386208"/>
                <a:gd name="connsiteY13" fmla="*/ 368617 h 2335903"/>
                <a:gd name="connsiteX14" fmla="*/ 765970 w 1386208"/>
                <a:gd name="connsiteY14" fmla="*/ 338137 h 2335903"/>
                <a:gd name="connsiteX15" fmla="*/ 805975 w 1386208"/>
                <a:gd name="connsiteY15" fmla="*/ 229552 h 2335903"/>
                <a:gd name="connsiteX16" fmla="*/ 851695 w 1386208"/>
                <a:gd name="connsiteY16" fmla="*/ 160020 h 2335903"/>
                <a:gd name="connsiteX17" fmla="*/ 1001238 w 1386208"/>
                <a:gd name="connsiteY17" fmla="*/ 53340 h 2335903"/>
                <a:gd name="connsiteX18" fmla="*/ 1221265 w 1386208"/>
                <a:gd name="connsiteY18" fmla="*/ 71437 h 2335903"/>
                <a:gd name="connsiteX19" fmla="*/ 1242220 w 1386208"/>
                <a:gd name="connsiteY19" fmla="*/ 90487 h 2335903"/>
                <a:gd name="connsiteX20" fmla="*/ 1277463 w 1386208"/>
                <a:gd name="connsiteY20" fmla="*/ 153352 h 2335903"/>
                <a:gd name="connsiteX21" fmla="*/ 1330803 w 1386208"/>
                <a:gd name="connsiteY21" fmla="*/ 338137 h 2335903"/>
                <a:gd name="connsiteX22" fmla="*/ 1330803 w 1386208"/>
                <a:gd name="connsiteY22" fmla="*/ 342900 h 2335903"/>
                <a:gd name="connsiteX23" fmla="*/ 1313658 w 1386208"/>
                <a:gd name="connsiteY23" fmla="*/ 400050 h 2335903"/>
                <a:gd name="connsiteX24" fmla="*/ 1278415 w 1386208"/>
                <a:gd name="connsiteY24" fmla="*/ 417195 h 2335903"/>
                <a:gd name="connsiteX25" fmla="*/ 1244125 w 1386208"/>
                <a:gd name="connsiteY25" fmla="*/ 369570 h 2335903"/>
                <a:gd name="connsiteX26" fmla="*/ 1241268 w 1386208"/>
                <a:gd name="connsiteY26" fmla="*/ 228600 h 2335903"/>
                <a:gd name="connsiteX27" fmla="*/ 1237458 w 1386208"/>
                <a:gd name="connsiteY27" fmla="*/ 220027 h 2335903"/>
                <a:gd name="connsiteX28" fmla="*/ 1237458 w 1386208"/>
                <a:gd name="connsiteY28" fmla="*/ 262890 h 2335903"/>
                <a:gd name="connsiteX29" fmla="*/ 1221265 w 1386208"/>
                <a:gd name="connsiteY29" fmla="*/ 310515 h 2335903"/>
                <a:gd name="connsiteX30" fmla="*/ 1198405 w 1386208"/>
                <a:gd name="connsiteY30" fmla="*/ 315277 h 2335903"/>
                <a:gd name="connsiteX31" fmla="*/ 1128873 w 1386208"/>
                <a:gd name="connsiteY31" fmla="*/ 280035 h 2335903"/>
                <a:gd name="connsiteX32" fmla="*/ 1081248 w 1386208"/>
                <a:gd name="connsiteY32" fmla="*/ 241935 h 2335903"/>
                <a:gd name="connsiteX33" fmla="*/ 1080295 w 1386208"/>
                <a:gd name="connsiteY33" fmla="*/ 255270 h 2335903"/>
                <a:gd name="connsiteX34" fmla="*/ 1059340 w 1386208"/>
                <a:gd name="connsiteY34" fmla="*/ 280035 h 2335903"/>
                <a:gd name="connsiteX35" fmla="*/ 993618 w 1386208"/>
                <a:gd name="connsiteY35" fmla="*/ 290512 h 2335903"/>
                <a:gd name="connsiteX36" fmla="*/ 976473 w 1386208"/>
                <a:gd name="connsiteY36" fmla="*/ 280987 h 2335903"/>
                <a:gd name="connsiteX37" fmla="*/ 949803 w 1386208"/>
                <a:gd name="connsiteY37" fmla="*/ 221932 h 2335903"/>
                <a:gd name="connsiteX38" fmla="*/ 955518 w 1386208"/>
                <a:gd name="connsiteY38" fmla="*/ 276225 h 2335903"/>
                <a:gd name="connsiteX39" fmla="*/ 941230 w 1386208"/>
                <a:gd name="connsiteY39" fmla="*/ 314325 h 2335903"/>
                <a:gd name="connsiteX40" fmla="*/ 817405 w 1386208"/>
                <a:gd name="connsiteY40" fmla="*/ 483870 h 2335903"/>
                <a:gd name="connsiteX41" fmla="*/ 814548 w 1386208"/>
                <a:gd name="connsiteY41" fmla="*/ 501015 h 2335903"/>
                <a:gd name="connsiteX42" fmla="*/ 831693 w 1386208"/>
                <a:gd name="connsiteY42" fmla="*/ 499110 h 2335903"/>
                <a:gd name="connsiteX43" fmla="*/ 1041243 w 1386208"/>
                <a:gd name="connsiteY43" fmla="*/ 441007 h 2335903"/>
                <a:gd name="connsiteX44" fmla="*/ 1154590 w 1386208"/>
                <a:gd name="connsiteY44" fmla="*/ 452437 h 2335903"/>
                <a:gd name="connsiteX45" fmla="*/ 1296513 w 1386208"/>
                <a:gd name="connsiteY45" fmla="*/ 558165 h 2335903"/>
                <a:gd name="connsiteX46" fmla="*/ 1369855 w 1386208"/>
                <a:gd name="connsiteY46" fmla="*/ 679132 h 2335903"/>
                <a:gd name="connsiteX47" fmla="*/ 1381285 w 1386208"/>
                <a:gd name="connsiteY47" fmla="*/ 782955 h 2335903"/>
                <a:gd name="connsiteX48" fmla="*/ 1326040 w 1386208"/>
                <a:gd name="connsiteY48" fmla="*/ 926782 h 2335903"/>
                <a:gd name="connsiteX49" fmla="*/ 1283178 w 1386208"/>
                <a:gd name="connsiteY49" fmla="*/ 1007745 h 2335903"/>
                <a:gd name="connsiteX50" fmla="*/ 1266985 w 1386208"/>
                <a:gd name="connsiteY50" fmla="*/ 1006792 h 2335903"/>
                <a:gd name="connsiteX51" fmla="*/ 1254603 w 1386208"/>
                <a:gd name="connsiteY51" fmla="*/ 971550 h 2335903"/>
                <a:gd name="connsiteX52" fmla="*/ 1265080 w 1386208"/>
                <a:gd name="connsiteY52" fmla="*/ 869632 h 2335903"/>
                <a:gd name="connsiteX53" fmla="*/ 1232695 w 1386208"/>
                <a:gd name="connsiteY53" fmla="*/ 860107 h 2335903"/>
                <a:gd name="connsiteX54" fmla="*/ 1226028 w 1386208"/>
                <a:gd name="connsiteY54" fmla="*/ 840105 h 2335903"/>
                <a:gd name="connsiteX55" fmla="*/ 1200310 w 1386208"/>
                <a:gd name="connsiteY55" fmla="*/ 777240 h 2335903"/>
                <a:gd name="connsiteX56" fmla="*/ 1201263 w 1386208"/>
                <a:gd name="connsiteY56" fmla="*/ 755332 h 2335903"/>
                <a:gd name="connsiteX57" fmla="*/ 1214598 w 1386208"/>
                <a:gd name="connsiteY57" fmla="*/ 739140 h 2335903"/>
                <a:gd name="connsiteX58" fmla="*/ 1226980 w 1386208"/>
                <a:gd name="connsiteY58" fmla="*/ 723900 h 2335903"/>
                <a:gd name="connsiteX59" fmla="*/ 1154590 w 1386208"/>
                <a:gd name="connsiteY59" fmla="*/ 719137 h 2335903"/>
                <a:gd name="connsiteX60" fmla="*/ 1134588 w 1386208"/>
                <a:gd name="connsiteY60" fmla="*/ 703897 h 2335903"/>
                <a:gd name="connsiteX61" fmla="*/ 1049815 w 1386208"/>
                <a:gd name="connsiteY61" fmla="*/ 671512 h 2335903"/>
                <a:gd name="connsiteX62" fmla="*/ 1145065 w 1386208"/>
                <a:gd name="connsiteY62" fmla="*/ 581025 h 2335903"/>
                <a:gd name="connsiteX63" fmla="*/ 1130778 w 1386208"/>
                <a:gd name="connsiteY63" fmla="*/ 585787 h 2335903"/>
                <a:gd name="connsiteX64" fmla="*/ 1046005 w 1386208"/>
                <a:gd name="connsiteY64" fmla="*/ 635317 h 2335903"/>
                <a:gd name="connsiteX65" fmla="*/ 1016478 w 1386208"/>
                <a:gd name="connsiteY65" fmla="*/ 643890 h 2335903"/>
                <a:gd name="connsiteX66" fmla="*/ 948850 w 1386208"/>
                <a:gd name="connsiteY66" fmla="*/ 643890 h 2335903"/>
                <a:gd name="connsiteX67" fmla="*/ 1034575 w 1386208"/>
                <a:gd name="connsiteY67" fmla="*/ 695325 h 2335903"/>
                <a:gd name="connsiteX68" fmla="*/ 1086963 w 1386208"/>
                <a:gd name="connsiteY68" fmla="*/ 735330 h 2335903"/>
                <a:gd name="connsiteX69" fmla="*/ 1191738 w 1386208"/>
                <a:gd name="connsiteY69" fmla="*/ 882015 h 2335903"/>
                <a:gd name="connsiteX70" fmla="*/ 1206978 w 1386208"/>
                <a:gd name="connsiteY70" fmla="*/ 939165 h 2335903"/>
                <a:gd name="connsiteX71" fmla="*/ 1205073 w 1386208"/>
                <a:gd name="connsiteY71" fmla="*/ 1052512 h 2335903"/>
                <a:gd name="connsiteX72" fmla="*/ 1183165 w 1386208"/>
                <a:gd name="connsiteY72" fmla="*/ 1141095 h 2335903"/>
                <a:gd name="connsiteX73" fmla="*/ 1068865 w 1386208"/>
                <a:gd name="connsiteY73" fmla="*/ 1271587 h 2335903"/>
                <a:gd name="connsiteX74" fmla="*/ 1030765 w 1386208"/>
                <a:gd name="connsiteY74" fmla="*/ 1296352 h 2335903"/>
                <a:gd name="connsiteX75" fmla="*/ 1022193 w 1386208"/>
                <a:gd name="connsiteY75" fmla="*/ 1290637 h 2335903"/>
                <a:gd name="connsiteX76" fmla="*/ 1025050 w 1386208"/>
                <a:gd name="connsiteY76" fmla="*/ 1279207 h 2335903"/>
                <a:gd name="connsiteX77" fmla="*/ 1044100 w 1386208"/>
                <a:gd name="connsiteY77" fmla="*/ 1187767 h 2335903"/>
                <a:gd name="connsiteX78" fmla="*/ 1061245 w 1386208"/>
                <a:gd name="connsiteY78" fmla="*/ 1148715 h 2335903"/>
                <a:gd name="connsiteX79" fmla="*/ 1083153 w 1386208"/>
                <a:gd name="connsiteY79" fmla="*/ 1125855 h 2335903"/>
                <a:gd name="connsiteX80" fmla="*/ 1066960 w 1386208"/>
                <a:gd name="connsiteY80" fmla="*/ 1128712 h 2335903"/>
                <a:gd name="connsiteX81" fmla="*/ 1034575 w 1386208"/>
                <a:gd name="connsiteY81" fmla="*/ 1121092 h 2335903"/>
                <a:gd name="connsiteX82" fmla="*/ 1044100 w 1386208"/>
                <a:gd name="connsiteY82" fmla="*/ 1082040 h 2335903"/>
                <a:gd name="connsiteX83" fmla="*/ 1106965 w 1386208"/>
                <a:gd name="connsiteY83" fmla="*/ 1022032 h 2335903"/>
                <a:gd name="connsiteX84" fmla="*/ 1055530 w 1386208"/>
                <a:gd name="connsiteY84" fmla="*/ 1042987 h 2335903"/>
                <a:gd name="connsiteX85" fmla="*/ 1018383 w 1386208"/>
                <a:gd name="connsiteY85" fmla="*/ 1006792 h 2335903"/>
                <a:gd name="connsiteX86" fmla="*/ 1042195 w 1386208"/>
                <a:gd name="connsiteY86" fmla="*/ 977265 h 2335903"/>
                <a:gd name="connsiteX87" fmla="*/ 1025050 w 1386208"/>
                <a:gd name="connsiteY87" fmla="*/ 982980 h 2335903"/>
                <a:gd name="connsiteX88" fmla="*/ 997428 w 1386208"/>
                <a:gd name="connsiteY88" fmla="*/ 973455 h 2335903"/>
                <a:gd name="connsiteX89" fmla="*/ 961233 w 1386208"/>
                <a:gd name="connsiteY89" fmla="*/ 914400 h 2335903"/>
                <a:gd name="connsiteX90" fmla="*/ 963138 w 1386208"/>
                <a:gd name="connsiteY90" fmla="*/ 883920 h 2335903"/>
                <a:gd name="connsiteX91" fmla="*/ 1001238 w 1386208"/>
                <a:gd name="connsiteY91" fmla="*/ 835342 h 2335903"/>
                <a:gd name="connsiteX92" fmla="*/ 947898 w 1386208"/>
                <a:gd name="connsiteY92" fmla="*/ 851535 h 2335903"/>
                <a:gd name="connsiteX93" fmla="*/ 915513 w 1386208"/>
                <a:gd name="connsiteY93" fmla="*/ 842010 h 2335903"/>
                <a:gd name="connsiteX94" fmla="*/ 905035 w 1386208"/>
                <a:gd name="connsiteY94" fmla="*/ 826770 h 2335903"/>
                <a:gd name="connsiteX95" fmla="*/ 907893 w 1386208"/>
                <a:gd name="connsiteY95" fmla="*/ 797242 h 2335903"/>
                <a:gd name="connsiteX96" fmla="*/ 965995 w 1386208"/>
                <a:gd name="connsiteY96" fmla="*/ 740092 h 2335903"/>
                <a:gd name="connsiteX97" fmla="*/ 886938 w 1386208"/>
                <a:gd name="connsiteY97" fmla="*/ 766762 h 2335903"/>
                <a:gd name="connsiteX98" fmla="*/ 841218 w 1386208"/>
                <a:gd name="connsiteY98" fmla="*/ 755332 h 2335903"/>
                <a:gd name="connsiteX99" fmla="*/ 808833 w 1386208"/>
                <a:gd name="connsiteY99" fmla="*/ 717232 h 2335903"/>
                <a:gd name="connsiteX100" fmla="*/ 772638 w 1386208"/>
                <a:gd name="connsiteY100" fmla="*/ 693420 h 2335903"/>
                <a:gd name="connsiteX101" fmla="*/ 759303 w 1386208"/>
                <a:gd name="connsiteY101" fmla="*/ 695325 h 2335903"/>
                <a:gd name="connsiteX102" fmla="*/ 762160 w 1386208"/>
                <a:gd name="connsiteY102" fmla="*/ 707707 h 2335903"/>
                <a:gd name="connsiteX103" fmla="*/ 946945 w 1386208"/>
                <a:gd name="connsiteY103" fmla="*/ 1187767 h 2335903"/>
                <a:gd name="connsiteX104" fmla="*/ 990760 w 1386208"/>
                <a:gd name="connsiteY104" fmla="*/ 1419225 h 2335903"/>
                <a:gd name="connsiteX105" fmla="*/ 1007905 w 1386208"/>
                <a:gd name="connsiteY105" fmla="*/ 1619250 h 2335903"/>
                <a:gd name="connsiteX106" fmla="*/ 984093 w 1386208"/>
                <a:gd name="connsiteY106" fmla="*/ 1861185 h 2335903"/>
                <a:gd name="connsiteX107" fmla="*/ 934563 w 1386208"/>
                <a:gd name="connsiteY107" fmla="*/ 2043112 h 2335903"/>
                <a:gd name="connsiteX108" fmla="*/ 757621 w 1386208"/>
                <a:gd name="connsiteY108" fmla="*/ 2281133 h 2335903"/>
                <a:gd name="connsiteX109" fmla="*/ 687604 w 1386208"/>
                <a:gd name="connsiteY109" fmla="*/ 2335903 h 2335903"/>
                <a:gd name="connsiteX110" fmla="*/ 686954 w 1386208"/>
                <a:gd name="connsiteY110" fmla="*/ 2335462 h 2335903"/>
                <a:gd name="connsiteX111" fmla="*/ 652160 w 1386208"/>
                <a:gd name="connsiteY111" fmla="*/ 2327790 h 2335903"/>
                <a:gd name="connsiteX112" fmla="*/ 647930 w 1386208"/>
                <a:gd name="connsiteY112" fmla="*/ 2327278 h 2335903"/>
                <a:gd name="connsiteX113" fmla="*/ 508263 w 1386208"/>
                <a:gd name="connsiteY113" fmla="*/ 2243561 h 2335903"/>
                <a:gd name="connsiteX114" fmla="*/ 519273 w 1386208"/>
                <a:gd name="connsiteY114" fmla="*/ 2243137 h 2335903"/>
                <a:gd name="connsiteX115" fmla="*/ 682150 w 1386208"/>
                <a:gd name="connsiteY115" fmla="*/ 2110740 h 2335903"/>
                <a:gd name="connsiteX116" fmla="*/ 827883 w 1386208"/>
                <a:gd name="connsiteY116" fmla="*/ 1872615 h 2335903"/>
                <a:gd name="connsiteX117" fmla="*/ 865030 w 1386208"/>
                <a:gd name="connsiteY117" fmla="*/ 1706880 h 2335903"/>
                <a:gd name="connsiteX118" fmla="*/ 866935 w 1386208"/>
                <a:gd name="connsiteY118" fmla="*/ 1430655 h 2335903"/>
                <a:gd name="connsiteX119" fmla="*/ 751683 w 1386208"/>
                <a:gd name="connsiteY119" fmla="*/ 872490 h 2335903"/>
                <a:gd name="connsiteX120" fmla="*/ 698343 w 1386208"/>
                <a:gd name="connsiteY120" fmla="*/ 727710 h 2335903"/>
                <a:gd name="connsiteX121" fmla="*/ 689770 w 1386208"/>
                <a:gd name="connsiteY121" fmla="*/ 716280 h 2335903"/>
                <a:gd name="connsiteX122" fmla="*/ 681198 w 1386208"/>
                <a:gd name="connsiteY122" fmla="*/ 729615 h 2335903"/>
                <a:gd name="connsiteX123" fmla="*/ 684055 w 1386208"/>
                <a:gd name="connsiteY123" fmla="*/ 803910 h 2335903"/>
                <a:gd name="connsiteX124" fmla="*/ 679293 w 1386208"/>
                <a:gd name="connsiteY124" fmla="*/ 831532 h 2335903"/>
                <a:gd name="connsiteX125" fmla="*/ 613570 w 1386208"/>
                <a:gd name="connsiteY125" fmla="*/ 918210 h 2335903"/>
                <a:gd name="connsiteX126" fmla="*/ 600235 w 1386208"/>
                <a:gd name="connsiteY126" fmla="*/ 926782 h 2335903"/>
                <a:gd name="connsiteX127" fmla="*/ 595473 w 1386208"/>
                <a:gd name="connsiteY127" fmla="*/ 912495 h 2335903"/>
                <a:gd name="connsiteX128" fmla="*/ 585948 w 1386208"/>
                <a:gd name="connsiteY128" fmla="*/ 820102 h 2335903"/>
                <a:gd name="connsiteX129" fmla="*/ 560230 w 1386208"/>
                <a:gd name="connsiteY129" fmla="*/ 768667 h 2335903"/>
                <a:gd name="connsiteX130" fmla="*/ 551658 w 1386208"/>
                <a:gd name="connsiteY130" fmla="*/ 664845 h 2335903"/>
                <a:gd name="connsiteX131" fmla="*/ 527845 w 1386208"/>
                <a:gd name="connsiteY131" fmla="*/ 621982 h 2335903"/>
                <a:gd name="connsiteX132" fmla="*/ 447835 w 1386208"/>
                <a:gd name="connsiteY132" fmla="*/ 606742 h 2335903"/>
                <a:gd name="connsiteX133" fmla="*/ 334488 w 1386208"/>
                <a:gd name="connsiteY133" fmla="*/ 620077 h 2335903"/>
                <a:gd name="connsiteX134" fmla="*/ 289720 w 1386208"/>
                <a:gd name="connsiteY134" fmla="*/ 633412 h 2335903"/>
                <a:gd name="connsiteX135" fmla="*/ 270670 w 1386208"/>
                <a:gd name="connsiteY135" fmla="*/ 618172 h 2335903"/>
                <a:gd name="connsiteX136" fmla="*/ 290673 w 1386208"/>
                <a:gd name="connsiteY136" fmla="*/ 526732 h 2335903"/>
                <a:gd name="connsiteX137" fmla="*/ 294483 w 1386208"/>
                <a:gd name="connsiteY137" fmla="*/ 514350 h 2335903"/>
                <a:gd name="connsiteX138" fmla="*/ 231618 w 1386208"/>
                <a:gd name="connsiteY138" fmla="*/ 636270 h 2335903"/>
                <a:gd name="connsiteX139" fmla="*/ 218283 w 1386208"/>
                <a:gd name="connsiteY139" fmla="*/ 660082 h 2335903"/>
                <a:gd name="connsiteX140" fmla="*/ 133510 w 1386208"/>
                <a:gd name="connsiteY140" fmla="*/ 715327 h 2335903"/>
                <a:gd name="connsiteX141" fmla="*/ 118270 w 1386208"/>
                <a:gd name="connsiteY141" fmla="*/ 702945 h 2335903"/>
                <a:gd name="connsiteX142" fmla="*/ 121128 w 1386208"/>
                <a:gd name="connsiteY142" fmla="*/ 672465 h 2335903"/>
                <a:gd name="connsiteX143" fmla="*/ 103030 w 1386208"/>
                <a:gd name="connsiteY143" fmla="*/ 713422 h 2335903"/>
                <a:gd name="connsiteX144" fmla="*/ 65883 w 1386208"/>
                <a:gd name="connsiteY144" fmla="*/ 762000 h 2335903"/>
                <a:gd name="connsiteX145" fmla="*/ 16353 w 1386208"/>
                <a:gd name="connsiteY145" fmla="*/ 802005 h 2335903"/>
                <a:gd name="connsiteX146" fmla="*/ 7780 w 1386208"/>
                <a:gd name="connsiteY146" fmla="*/ 806767 h 2335903"/>
                <a:gd name="connsiteX147" fmla="*/ 3970 w 1386208"/>
                <a:gd name="connsiteY147" fmla="*/ 797242 h 2335903"/>
                <a:gd name="connsiteX148" fmla="*/ 9685 w 1386208"/>
                <a:gd name="connsiteY148" fmla="*/ 600075 h 2335903"/>
                <a:gd name="connsiteX149" fmla="*/ 16353 w 1386208"/>
                <a:gd name="connsiteY149" fmla="*/ 580072 h 2335903"/>
                <a:gd name="connsiteX150" fmla="*/ 109698 w 1386208"/>
                <a:gd name="connsiteY150" fmla="*/ 464820 h 2335903"/>
                <a:gd name="connsiteX151" fmla="*/ 294483 w 1386208"/>
                <a:gd name="connsiteY151" fmla="*/ 383857 h 2335903"/>
                <a:gd name="connsiteX152" fmla="*/ 567850 w 1386208"/>
                <a:gd name="connsiteY152" fmla="*/ 441007 h 2335903"/>
                <a:gd name="connsiteX153" fmla="*/ 632620 w 1386208"/>
                <a:gd name="connsiteY153" fmla="*/ 480060 h 2335903"/>
                <a:gd name="connsiteX154" fmla="*/ 544038 w 1386208"/>
                <a:gd name="connsiteY154" fmla="*/ 336232 h 2335903"/>
                <a:gd name="connsiteX155" fmla="*/ 557373 w 1386208"/>
                <a:gd name="connsiteY155" fmla="*/ 275272 h 2335903"/>
                <a:gd name="connsiteX156" fmla="*/ 566898 w 1386208"/>
                <a:gd name="connsiteY156" fmla="*/ 267652 h 2335903"/>
                <a:gd name="connsiteX157" fmla="*/ 521178 w 1386208"/>
                <a:gd name="connsiteY157" fmla="*/ 271462 h 2335903"/>
                <a:gd name="connsiteX158" fmla="*/ 484030 w 1386208"/>
                <a:gd name="connsiteY158" fmla="*/ 257175 h 2335903"/>
                <a:gd name="connsiteX159" fmla="*/ 452598 w 1386208"/>
                <a:gd name="connsiteY159" fmla="*/ 223837 h 2335903"/>
                <a:gd name="connsiteX160" fmla="*/ 450693 w 1386208"/>
                <a:gd name="connsiteY160" fmla="*/ 172402 h 2335903"/>
                <a:gd name="connsiteX161" fmla="*/ 432595 w 1386208"/>
                <a:gd name="connsiteY161" fmla="*/ 150495 h 2335903"/>
                <a:gd name="connsiteX162" fmla="*/ 420213 w 1386208"/>
                <a:gd name="connsiteY162" fmla="*/ 169545 h 2335903"/>
                <a:gd name="connsiteX163" fmla="*/ 385923 w 1386208"/>
                <a:gd name="connsiteY163" fmla="*/ 191452 h 2335903"/>
                <a:gd name="connsiteX164" fmla="*/ 344965 w 1386208"/>
                <a:gd name="connsiteY164" fmla="*/ 213360 h 2335903"/>
                <a:gd name="connsiteX165" fmla="*/ 299245 w 1386208"/>
                <a:gd name="connsiteY165" fmla="*/ 275272 h 2335903"/>
                <a:gd name="connsiteX166" fmla="*/ 284958 w 1386208"/>
                <a:gd name="connsiteY166" fmla="*/ 284797 h 2335903"/>
                <a:gd name="connsiteX167" fmla="*/ 281148 w 1386208"/>
                <a:gd name="connsiteY167" fmla="*/ 269557 h 2335903"/>
                <a:gd name="connsiteX168" fmla="*/ 321153 w 1386208"/>
                <a:gd name="connsiteY168" fmla="*/ 136207 h 2335903"/>
                <a:gd name="connsiteX169" fmla="*/ 336393 w 1386208"/>
                <a:gd name="connsiteY169" fmla="*/ 121920 h 2335903"/>
                <a:gd name="connsiteX170" fmla="*/ 483078 w 1386208"/>
                <a:gd name="connsiteY170" fmla="*/ 22860 h 2335903"/>
                <a:gd name="connsiteX171" fmla="*/ 518320 w 1386208"/>
                <a:gd name="connsiteY171" fmla="*/ 0 h 2335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86208" h="2335903">
                  <a:moveTo>
                    <a:pt x="518320" y="0"/>
                  </a:moveTo>
                  <a:cubicBezTo>
                    <a:pt x="543085" y="0"/>
                    <a:pt x="568803" y="0"/>
                    <a:pt x="593568" y="0"/>
                  </a:cubicBezTo>
                  <a:cubicBezTo>
                    <a:pt x="599283" y="9525"/>
                    <a:pt x="595473" y="16192"/>
                    <a:pt x="588805" y="22860"/>
                  </a:cubicBezTo>
                  <a:cubicBezTo>
                    <a:pt x="583090" y="27622"/>
                    <a:pt x="576423" y="33337"/>
                    <a:pt x="568803" y="40005"/>
                  </a:cubicBezTo>
                  <a:cubicBezTo>
                    <a:pt x="581185" y="38100"/>
                    <a:pt x="590710" y="36195"/>
                    <a:pt x="600235" y="35242"/>
                  </a:cubicBezTo>
                  <a:cubicBezTo>
                    <a:pt x="609760" y="34290"/>
                    <a:pt x="621190" y="34290"/>
                    <a:pt x="626905" y="41910"/>
                  </a:cubicBezTo>
                  <a:cubicBezTo>
                    <a:pt x="642145" y="60960"/>
                    <a:pt x="659290" y="78105"/>
                    <a:pt x="668815" y="100965"/>
                  </a:cubicBezTo>
                  <a:cubicBezTo>
                    <a:pt x="677388" y="119062"/>
                    <a:pt x="668815" y="132397"/>
                    <a:pt x="649765" y="137160"/>
                  </a:cubicBezTo>
                  <a:cubicBezTo>
                    <a:pt x="638335" y="140017"/>
                    <a:pt x="625953" y="139065"/>
                    <a:pt x="611665" y="140970"/>
                  </a:cubicBezTo>
                  <a:cubicBezTo>
                    <a:pt x="621190" y="148590"/>
                    <a:pt x="629763" y="151447"/>
                    <a:pt x="638335" y="153352"/>
                  </a:cubicBezTo>
                  <a:cubicBezTo>
                    <a:pt x="650718" y="156210"/>
                    <a:pt x="664053" y="158115"/>
                    <a:pt x="677388" y="160020"/>
                  </a:cubicBezTo>
                  <a:cubicBezTo>
                    <a:pt x="690723" y="161925"/>
                    <a:pt x="697390" y="167640"/>
                    <a:pt x="701200" y="180975"/>
                  </a:cubicBezTo>
                  <a:cubicBezTo>
                    <a:pt x="712630" y="221932"/>
                    <a:pt x="725965" y="261937"/>
                    <a:pt x="738348" y="302895"/>
                  </a:cubicBezTo>
                  <a:cubicBezTo>
                    <a:pt x="745015" y="323850"/>
                    <a:pt x="750730" y="343852"/>
                    <a:pt x="758350" y="368617"/>
                  </a:cubicBezTo>
                  <a:cubicBezTo>
                    <a:pt x="761208" y="355282"/>
                    <a:pt x="764065" y="346710"/>
                    <a:pt x="765970" y="338137"/>
                  </a:cubicBezTo>
                  <a:cubicBezTo>
                    <a:pt x="775495" y="300037"/>
                    <a:pt x="783115" y="261937"/>
                    <a:pt x="805975" y="229552"/>
                  </a:cubicBezTo>
                  <a:cubicBezTo>
                    <a:pt x="822168" y="206692"/>
                    <a:pt x="835503" y="182880"/>
                    <a:pt x="851695" y="160020"/>
                  </a:cubicBezTo>
                  <a:cubicBezTo>
                    <a:pt x="906940" y="79057"/>
                    <a:pt x="906940" y="79057"/>
                    <a:pt x="1001238" y="53340"/>
                  </a:cubicBezTo>
                  <a:cubicBezTo>
                    <a:pt x="1077438" y="32385"/>
                    <a:pt x="1150780" y="35242"/>
                    <a:pt x="1221265" y="71437"/>
                  </a:cubicBezTo>
                  <a:cubicBezTo>
                    <a:pt x="1229838" y="76200"/>
                    <a:pt x="1237458" y="81915"/>
                    <a:pt x="1242220" y="90487"/>
                  </a:cubicBezTo>
                  <a:cubicBezTo>
                    <a:pt x="1253650" y="111442"/>
                    <a:pt x="1266033" y="132397"/>
                    <a:pt x="1277463" y="153352"/>
                  </a:cubicBezTo>
                  <a:cubicBezTo>
                    <a:pt x="1308895" y="210502"/>
                    <a:pt x="1341280" y="268605"/>
                    <a:pt x="1330803" y="338137"/>
                  </a:cubicBezTo>
                  <a:cubicBezTo>
                    <a:pt x="1330803" y="340042"/>
                    <a:pt x="1330803" y="340995"/>
                    <a:pt x="1330803" y="342900"/>
                  </a:cubicBezTo>
                  <a:cubicBezTo>
                    <a:pt x="1328898" y="362902"/>
                    <a:pt x="1324135" y="382905"/>
                    <a:pt x="1313658" y="400050"/>
                  </a:cubicBezTo>
                  <a:cubicBezTo>
                    <a:pt x="1305085" y="415290"/>
                    <a:pt x="1290798" y="421005"/>
                    <a:pt x="1278415" y="417195"/>
                  </a:cubicBezTo>
                  <a:cubicBezTo>
                    <a:pt x="1261270" y="411480"/>
                    <a:pt x="1245078" y="387667"/>
                    <a:pt x="1244125" y="369570"/>
                  </a:cubicBezTo>
                  <a:cubicBezTo>
                    <a:pt x="1243173" y="322897"/>
                    <a:pt x="1242220" y="276225"/>
                    <a:pt x="1241268" y="228600"/>
                  </a:cubicBezTo>
                  <a:cubicBezTo>
                    <a:pt x="1241268" y="225742"/>
                    <a:pt x="1243173" y="222885"/>
                    <a:pt x="1237458" y="220027"/>
                  </a:cubicBezTo>
                  <a:cubicBezTo>
                    <a:pt x="1237458" y="235267"/>
                    <a:pt x="1237458" y="248602"/>
                    <a:pt x="1237458" y="262890"/>
                  </a:cubicBezTo>
                  <a:cubicBezTo>
                    <a:pt x="1237458" y="280987"/>
                    <a:pt x="1231743" y="296227"/>
                    <a:pt x="1221265" y="310515"/>
                  </a:cubicBezTo>
                  <a:cubicBezTo>
                    <a:pt x="1215550" y="318135"/>
                    <a:pt x="1206025" y="323850"/>
                    <a:pt x="1198405" y="315277"/>
                  </a:cubicBezTo>
                  <a:cubicBezTo>
                    <a:pt x="1179355" y="294322"/>
                    <a:pt x="1153638" y="288607"/>
                    <a:pt x="1128873" y="280035"/>
                  </a:cubicBezTo>
                  <a:cubicBezTo>
                    <a:pt x="1109823" y="273367"/>
                    <a:pt x="1091725" y="264795"/>
                    <a:pt x="1081248" y="241935"/>
                  </a:cubicBezTo>
                  <a:cubicBezTo>
                    <a:pt x="1080295" y="248602"/>
                    <a:pt x="1080295" y="252412"/>
                    <a:pt x="1080295" y="255270"/>
                  </a:cubicBezTo>
                  <a:cubicBezTo>
                    <a:pt x="1081248" y="270510"/>
                    <a:pt x="1074580" y="278130"/>
                    <a:pt x="1059340" y="280035"/>
                  </a:cubicBezTo>
                  <a:cubicBezTo>
                    <a:pt x="1037433" y="282892"/>
                    <a:pt x="1015525" y="286702"/>
                    <a:pt x="993618" y="290512"/>
                  </a:cubicBezTo>
                  <a:cubicBezTo>
                    <a:pt x="984093" y="292417"/>
                    <a:pt x="980283" y="289560"/>
                    <a:pt x="976473" y="280987"/>
                  </a:cubicBezTo>
                  <a:cubicBezTo>
                    <a:pt x="967900" y="260985"/>
                    <a:pt x="958375" y="240982"/>
                    <a:pt x="949803" y="221932"/>
                  </a:cubicBezTo>
                  <a:cubicBezTo>
                    <a:pt x="950755" y="240982"/>
                    <a:pt x="952660" y="258127"/>
                    <a:pt x="955518" y="276225"/>
                  </a:cubicBezTo>
                  <a:cubicBezTo>
                    <a:pt x="958375" y="292417"/>
                    <a:pt x="953613" y="302895"/>
                    <a:pt x="941230" y="314325"/>
                  </a:cubicBezTo>
                  <a:cubicBezTo>
                    <a:pt x="887890" y="361950"/>
                    <a:pt x="839313" y="413385"/>
                    <a:pt x="817405" y="483870"/>
                  </a:cubicBezTo>
                  <a:cubicBezTo>
                    <a:pt x="815500" y="489585"/>
                    <a:pt x="810738" y="496252"/>
                    <a:pt x="814548" y="501015"/>
                  </a:cubicBezTo>
                  <a:cubicBezTo>
                    <a:pt x="819310" y="506730"/>
                    <a:pt x="825978" y="501015"/>
                    <a:pt x="831693" y="499110"/>
                  </a:cubicBezTo>
                  <a:cubicBezTo>
                    <a:pt x="901225" y="479107"/>
                    <a:pt x="969805" y="455295"/>
                    <a:pt x="1041243" y="441007"/>
                  </a:cubicBezTo>
                  <a:cubicBezTo>
                    <a:pt x="1080295" y="433387"/>
                    <a:pt x="1119348" y="436245"/>
                    <a:pt x="1154590" y="452437"/>
                  </a:cubicBezTo>
                  <a:cubicBezTo>
                    <a:pt x="1207930" y="478155"/>
                    <a:pt x="1257460" y="511492"/>
                    <a:pt x="1296513" y="558165"/>
                  </a:cubicBezTo>
                  <a:cubicBezTo>
                    <a:pt x="1326993" y="595312"/>
                    <a:pt x="1347948" y="637222"/>
                    <a:pt x="1369855" y="679132"/>
                  </a:cubicBezTo>
                  <a:cubicBezTo>
                    <a:pt x="1387953" y="713422"/>
                    <a:pt x="1389858" y="746760"/>
                    <a:pt x="1381285" y="782955"/>
                  </a:cubicBezTo>
                  <a:cubicBezTo>
                    <a:pt x="1369855" y="833437"/>
                    <a:pt x="1347948" y="880110"/>
                    <a:pt x="1326040" y="926782"/>
                  </a:cubicBezTo>
                  <a:cubicBezTo>
                    <a:pt x="1312705" y="954405"/>
                    <a:pt x="1300323" y="982980"/>
                    <a:pt x="1283178" y="1007745"/>
                  </a:cubicBezTo>
                  <a:cubicBezTo>
                    <a:pt x="1276510" y="1016317"/>
                    <a:pt x="1272700" y="1016317"/>
                    <a:pt x="1266985" y="1006792"/>
                  </a:cubicBezTo>
                  <a:cubicBezTo>
                    <a:pt x="1260318" y="995362"/>
                    <a:pt x="1255555" y="983932"/>
                    <a:pt x="1254603" y="971550"/>
                  </a:cubicBezTo>
                  <a:cubicBezTo>
                    <a:pt x="1251745" y="937260"/>
                    <a:pt x="1238410" y="902017"/>
                    <a:pt x="1265080" y="869632"/>
                  </a:cubicBezTo>
                  <a:cubicBezTo>
                    <a:pt x="1246030" y="884872"/>
                    <a:pt x="1241268" y="882967"/>
                    <a:pt x="1232695" y="860107"/>
                  </a:cubicBezTo>
                  <a:cubicBezTo>
                    <a:pt x="1229838" y="853440"/>
                    <a:pt x="1228885" y="846772"/>
                    <a:pt x="1226028" y="840105"/>
                  </a:cubicBezTo>
                  <a:cubicBezTo>
                    <a:pt x="1219360" y="818197"/>
                    <a:pt x="1215550" y="795337"/>
                    <a:pt x="1200310" y="777240"/>
                  </a:cubicBezTo>
                  <a:cubicBezTo>
                    <a:pt x="1192690" y="768667"/>
                    <a:pt x="1194595" y="762000"/>
                    <a:pt x="1201263" y="755332"/>
                  </a:cubicBezTo>
                  <a:cubicBezTo>
                    <a:pt x="1206025" y="749617"/>
                    <a:pt x="1209835" y="744855"/>
                    <a:pt x="1214598" y="739140"/>
                  </a:cubicBezTo>
                  <a:cubicBezTo>
                    <a:pt x="1218408" y="734377"/>
                    <a:pt x="1223170" y="728662"/>
                    <a:pt x="1226980" y="723900"/>
                  </a:cubicBezTo>
                  <a:cubicBezTo>
                    <a:pt x="1201263" y="739140"/>
                    <a:pt x="1177450" y="734377"/>
                    <a:pt x="1154590" y="719137"/>
                  </a:cubicBezTo>
                  <a:cubicBezTo>
                    <a:pt x="1147923" y="714375"/>
                    <a:pt x="1141255" y="708660"/>
                    <a:pt x="1134588" y="703897"/>
                  </a:cubicBezTo>
                  <a:cubicBezTo>
                    <a:pt x="1111728" y="684847"/>
                    <a:pt x="1087915" y="666750"/>
                    <a:pt x="1049815" y="671512"/>
                  </a:cubicBezTo>
                  <a:cubicBezTo>
                    <a:pt x="1079343" y="635317"/>
                    <a:pt x="1115538" y="611505"/>
                    <a:pt x="1145065" y="581025"/>
                  </a:cubicBezTo>
                  <a:cubicBezTo>
                    <a:pt x="1138398" y="580072"/>
                    <a:pt x="1134588" y="583882"/>
                    <a:pt x="1130778" y="585787"/>
                  </a:cubicBezTo>
                  <a:cubicBezTo>
                    <a:pt x="1101250" y="599122"/>
                    <a:pt x="1073628" y="618172"/>
                    <a:pt x="1046005" y="635317"/>
                  </a:cubicBezTo>
                  <a:cubicBezTo>
                    <a:pt x="1036480" y="641032"/>
                    <a:pt x="1026955" y="643890"/>
                    <a:pt x="1016478" y="643890"/>
                  </a:cubicBezTo>
                  <a:cubicBezTo>
                    <a:pt x="993618" y="643890"/>
                    <a:pt x="971710" y="643890"/>
                    <a:pt x="948850" y="643890"/>
                  </a:cubicBezTo>
                  <a:cubicBezTo>
                    <a:pt x="978378" y="660082"/>
                    <a:pt x="1006000" y="678180"/>
                    <a:pt x="1034575" y="695325"/>
                  </a:cubicBezTo>
                  <a:cubicBezTo>
                    <a:pt x="1053625" y="706755"/>
                    <a:pt x="1072675" y="718185"/>
                    <a:pt x="1086963" y="735330"/>
                  </a:cubicBezTo>
                  <a:cubicBezTo>
                    <a:pt x="1126968" y="780097"/>
                    <a:pt x="1160305" y="830580"/>
                    <a:pt x="1191738" y="882015"/>
                  </a:cubicBezTo>
                  <a:cubicBezTo>
                    <a:pt x="1202215" y="900112"/>
                    <a:pt x="1207930" y="918210"/>
                    <a:pt x="1206978" y="939165"/>
                  </a:cubicBezTo>
                  <a:cubicBezTo>
                    <a:pt x="1206025" y="977265"/>
                    <a:pt x="1203168" y="1015365"/>
                    <a:pt x="1205073" y="1052512"/>
                  </a:cubicBezTo>
                  <a:cubicBezTo>
                    <a:pt x="1206978" y="1085850"/>
                    <a:pt x="1201263" y="1114425"/>
                    <a:pt x="1183165" y="1141095"/>
                  </a:cubicBezTo>
                  <a:cubicBezTo>
                    <a:pt x="1151733" y="1189672"/>
                    <a:pt x="1110775" y="1231582"/>
                    <a:pt x="1068865" y="1271587"/>
                  </a:cubicBezTo>
                  <a:cubicBezTo>
                    <a:pt x="1058388" y="1282065"/>
                    <a:pt x="1044100" y="1289685"/>
                    <a:pt x="1030765" y="1296352"/>
                  </a:cubicBezTo>
                  <a:cubicBezTo>
                    <a:pt x="1024098" y="1300162"/>
                    <a:pt x="1020288" y="1300162"/>
                    <a:pt x="1022193" y="1290637"/>
                  </a:cubicBezTo>
                  <a:cubicBezTo>
                    <a:pt x="1023145" y="1286827"/>
                    <a:pt x="1024098" y="1283017"/>
                    <a:pt x="1025050" y="1279207"/>
                  </a:cubicBezTo>
                  <a:cubicBezTo>
                    <a:pt x="1031718" y="1248727"/>
                    <a:pt x="1041243" y="1218247"/>
                    <a:pt x="1044100" y="1187767"/>
                  </a:cubicBezTo>
                  <a:cubicBezTo>
                    <a:pt x="1046005" y="1172527"/>
                    <a:pt x="1050768" y="1159192"/>
                    <a:pt x="1061245" y="1148715"/>
                  </a:cubicBezTo>
                  <a:cubicBezTo>
                    <a:pt x="1068865" y="1141095"/>
                    <a:pt x="1076485" y="1133475"/>
                    <a:pt x="1083153" y="1125855"/>
                  </a:cubicBezTo>
                  <a:cubicBezTo>
                    <a:pt x="1076485" y="1125855"/>
                    <a:pt x="1071723" y="1127760"/>
                    <a:pt x="1066960" y="1128712"/>
                  </a:cubicBezTo>
                  <a:cubicBezTo>
                    <a:pt x="1054578" y="1132522"/>
                    <a:pt x="1043148" y="1134427"/>
                    <a:pt x="1034575" y="1121092"/>
                  </a:cubicBezTo>
                  <a:cubicBezTo>
                    <a:pt x="1026955" y="1108710"/>
                    <a:pt x="1030765" y="1092517"/>
                    <a:pt x="1044100" y="1082040"/>
                  </a:cubicBezTo>
                  <a:cubicBezTo>
                    <a:pt x="1067913" y="1064895"/>
                    <a:pt x="1086010" y="1042987"/>
                    <a:pt x="1106965" y="1022032"/>
                  </a:cubicBezTo>
                  <a:cubicBezTo>
                    <a:pt x="1090773" y="1030605"/>
                    <a:pt x="1074580" y="1040130"/>
                    <a:pt x="1055530" y="1042987"/>
                  </a:cubicBezTo>
                  <a:cubicBezTo>
                    <a:pt x="1030765" y="1047750"/>
                    <a:pt x="1014573" y="1030605"/>
                    <a:pt x="1018383" y="1006792"/>
                  </a:cubicBezTo>
                  <a:cubicBezTo>
                    <a:pt x="1020288" y="993457"/>
                    <a:pt x="1031718" y="987742"/>
                    <a:pt x="1042195" y="977265"/>
                  </a:cubicBezTo>
                  <a:cubicBezTo>
                    <a:pt x="1034575" y="980122"/>
                    <a:pt x="1029813" y="981075"/>
                    <a:pt x="1025050" y="982980"/>
                  </a:cubicBezTo>
                  <a:cubicBezTo>
                    <a:pt x="1012668" y="989647"/>
                    <a:pt x="1004095" y="986790"/>
                    <a:pt x="997428" y="973455"/>
                  </a:cubicBezTo>
                  <a:cubicBezTo>
                    <a:pt x="986950" y="953452"/>
                    <a:pt x="974568" y="933450"/>
                    <a:pt x="961233" y="914400"/>
                  </a:cubicBezTo>
                  <a:cubicBezTo>
                    <a:pt x="953613" y="902970"/>
                    <a:pt x="953613" y="894397"/>
                    <a:pt x="963138" y="883920"/>
                  </a:cubicBezTo>
                  <a:cubicBezTo>
                    <a:pt x="976473" y="867727"/>
                    <a:pt x="988855" y="851535"/>
                    <a:pt x="1001238" y="835342"/>
                  </a:cubicBezTo>
                  <a:cubicBezTo>
                    <a:pt x="982188" y="839152"/>
                    <a:pt x="965043" y="843915"/>
                    <a:pt x="947898" y="851535"/>
                  </a:cubicBezTo>
                  <a:cubicBezTo>
                    <a:pt x="933610" y="857250"/>
                    <a:pt x="923133" y="854392"/>
                    <a:pt x="915513" y="842010"/>
                  </a:cubicBezTo>
                  <a:cubicBezTo>
                    <a:pt x="911703" y="837247"/>
                    <a:pt x="909798" y="831532"/>
                    <a:pt x="905035" y="826770"/>
                  </a:cubicBezTo>
                  <a:cubicBezTo>
                    <a:pt x="895510" y="815340"/>
                    <a:pt x="896463" y="806767"/>
                    <a:pt x="907893" y="797242"/>
                  </a:cubicBezTo>
                  <a:cubicBezTo>
                    <a:pt x="926943" y="780097"/>
                    <a:pt x="944088" y="761047"/>
                    <a:pt x="965995" y="740092"/>
                  </a:cubicBezTo>
                  <a:cubicBezTo>
                    <a:pt x="936468" y="749617"/>
                    <a:pt x="911703" y="758190"/>
                    <a:pt x="886938" y="766762"/>
                  </a:cubicBezTo>
                  <a:cubicBezTo>
                    <a:pt x="868840" y="772477"/>
                    <a:pt x="853600" y="769620"/>
                    <a:pt x="841218" y="755332"/>
                  </a:cubicBezTo>
                  <a:cubicBezTo>
                    <a:pt x="829788" y="742950"/>
                    <a:pt x="819310" y="730567"/>
                    <a:pt x="808833" y="717232"/>
                  </a:cubicBezTo>
                  <a:cubicBezTo>
                    <a:pt x="799308" y="705802"/>
                    <a:pt x="787878" y="696277"/>
                    <a:pt x="772638" y="693420"/>
                  </a:cubicBezTo>
                  <a:cubicBezTo>
                    <a:pt x="767875" y="692467"/>
                    <a:pt x="763113" y="691515"/>
                    <a:pt x="759303" y="695325"/>
                  </a:cubicBezTo>
                  <a:cubicBezTo>
                    <a:pt x="755493" y="700087"/>
                    <a:pt x="760255" y="703897"/>
                    <a:pt x="762160" y="707707"/>
                  </a:cubicBezTo>
                  <a:cubicBezTo>
                    <a:pt x="847885" y="858202"/>
                    <a:pt x="899320" y="1022032"/>
                    <a:pt x="946945" y="1187767"/>
                  </a:cubicBezTo>
                  <a:cubicBezTo>
                    <a:pt x="968853" y="1263015"/>
                    <a:pt x="981235" y="1341120"/>
                    <a:pt x="990760" y="1419225"/>
                  </a:cubicBezTo>
                  <a:cubicBezTo>
                    <a:pt x="998380" y="1485900"/>
                    <a:pt x="1005048" y="1552575"/>
                    <a:pt x="1007905" y="1619250"/>
                  </a:cubicBezTo>
                  <a:cubicBezTo>
                    <a:pt x="1010763" y="1701165"/>
                    <a:pt x="997428" y="1781175"/>
                    <a:pt x="984093" y="1861185"/>
                  </a:cubicBezTo>
                  <a:cubicBezTo>
                    <a:pt x="973615" y="1923097"/>
                    <a:pt x="961233" y="1985010"/>
                    <a:pt x="934563" y="2043112"/>
                  </a:cubicBezTo>
                  <a:cubicBezTo>
                    <a:pt x="890986" y="2135981"/>
                    <a:pt x="831871" y="2214919"/>
                    <a:pt x="757621" y="2281133"/>
                  </a:cubicBezTo>
                  <a:lnTo>
                    <a:pt x="687604" y="2335903"/>
                  </a:lnTo>
                  <a:lnTo>
                    <a:pt x="686954" y="2335462"/>
                  </a:lnTo>
                  <a:cubicBezTo>
                    <a:pt x="676465" y="2328640"/>
                    <a:pt x="675014" y="2329959"/>
                    <a:pt x="652160" y="2327790"/>
                  </a:cubicBezTo>
                  <a:lnTo>
                    <a:pt x="647930" y="2327278"/>
                  </a:lnTo>
                  <a:lnTo>
                    <a:pt x="508263" y="2243561"/>
                  </a:lnTo>
                  <a:lnTo>
                    <a:pt x="519273" y="2243137"/>
                  </a:lnTo>
                  <a:cubicBezTo>
                    <a:pt x="585948" y="2214562"/>
                    <a:pt x="637383" y="2165985"/>
                    <a:pt x="682150" y="2110740"/>
                  </a:cubicBezTo>
                  <a:cubicBezTo>
                    <a:pt x="741205" y="2037397"/>
                    <a:pt x="790735" y="1959292"/>
                    <a:pt x="827883" y="1872615"/>
                  </a:cubicBezTo>
                  <a:cubicBezTo>
                    <a:pt x="850743" y="1819275"/>
                    <a:pt x="856458" y="1762125"/>
                    <a:pt x="865030" y="1706880"/>
                  </a:cubicBezTo>
                  <a:cubicBezTo>
                    <a:pt x="879318" y="1615440"/>
                    <a:pt x="874555" y="1523047"/>
                    <a:pt x="866935" y="1430655"/>
                  </a:cubicBezTo>
                  <a:cubicBezTo>
                    <a:pt x="850743" y="1240155"/>
                    <a:pt x="804070" y="1055370"/>
                    <a:pt x="751683" y="872490"/>
                  </a:cubicBezTo>
                  <a:cubicBezTo>
                    <a:pt x="737395" y="822960"/>
                    <a:pt x="722155" y="774382"/>
                    <a:pt x="698343" y="727710"/>
                  </a:cubicBezTo>
                  <a:cubicBezTo>
                    <a:pt x="696438" y="722947"/>
                    <a:pt x="695485" y="716280"/>
                    <a:pt x="689770" y="716280"/>
                  </a:cubicBezTo>
                  <a:cubicBezTo>
                    <a:pt x="683103" y="716280"/>
                    <a:pt x="683103" y="723900"/>
                    <a:pt x="681198" y="729615"/>
                  </a:cubicBezTo>
                  <a:cubicBezTo>
                    <a:pt x="672625" y="754380"/>
                    <a:pt x="676435" y="779145"/>
                    <a:pt x="684055" y="803910"/>
                  </a:cubicBezTo>
                  <a:cubicBezTo>
                    <a:pt x="687865" y="814387"/>
                    <a:pt x="686913" y="822960"/>
                    <a:pt x="679293" y="831532"/>
                  </a:cubicBezTo>
                  <a:cubicBezTo>
                    <a:pt x="657385" y="860107"/>
                    <a:pt x="635478" y="889635"/>
                    <a:pt x="613570" y="918210"/>
                  </a:cubicBezTo>
                  <a:cubicBezTo>
                    <a:pt x="610713" y="922972"/>
                    <a:pt x="606903" y="928687"/>
                    <a:pt x="600235" y="926782"/>
                  </a:cubicBezTo>
                  <a:cubicBezTo>
                    <a:pt x="593568" y="924877"/>
                    <a:pt x="595473" y="917257"/>
                    <a:pt x="595473" y="912495"/>
                  </a:cubicBezTo>
                  <a:cubicBezTo>
                    <a:pt x="595473" y="881062"/>
                    <a:pt x="600235" y="849630"/>
                    <a:pt x="585948" y="820102"/>
                  </a:cubicBezTo>
                  <a:cubicBezTo>
                    <a:pt x="577375" y="802957"/>
                    <a:pt x="568803" y="785812"/>
                    <a:pt x="560230" y="768667"/>
                  </a:cubicBezTo>
                  <a:cubicBezTo>
                    <a:pt x="544038" y="735330"/>
                    <a:pt x="536418" y="701992"/>
                    <a:pt x="551658" y="664845"/>
                  </a:cubicBezTo>
                  <a:cubicBezTo>
                    <a:pt x="560230" y="644842"/>
                    <a:pt x="550705" y="630555"/>
                    <a:pt x="527845" y="621982"/>
                  </a:cubicBezTo>
                  <a:cubicBezTo>
                    <a:pt x="502128" y="612457"/>
                    <a:pt x="474505" y="611505"/>
                    <a:pt x="447835" y="606742"/>
                  </a:cubicBezTo>
                  <a:cubicBezTo>
                    <a:pt x="408783" y="600075"/>
                    <a:pt x="371635" y="609600"/>
                    <a:pt x="334488" y="620077"/>
                  </a:cubicBezTo>
                  <a:cubicBezTo>
                    <a:pt x="319248" y="623887"/>
                    <a:pt x="304008" y="628650"/>
                    <a:pt x="289720" y="633412"/>
                  </a:cubicBezTo>
                  <a:cubicBezTo>
                    <a:pt x="269718" y="639127"/>
                    <a:pt x="268765" y="637222"/>
                    <a:pt x="270670" y="618172"/>
                  </a:cubicBezTo>
                  <a:cubicBezTo>
                    <a:pt x="273528" y="586740"/>
                    <a:pt x="281148" y="556260"/>
                    <a:pt x="290673" y="526732"/>
                  </a:cubicBezTo>
                  <a:cubicBezTo>
                    <a:pt x="291625" y="522922"/>
                    <a:pt x="293530" y="519112"/>
                    <a:pt x="294483" y="514350"/>
                  </a:cubicBezTo>
                  <a:cubicBezTo>
                    <a:pt x="266860" y="535305"/>
                    <a:pt x="236380" y="594360"/>
                    <a:pt x="231618" y="636270"/>
                  </a:cubicBezTo>
                  <a:cubicBezTo>
                    <a:pt x="230665" y="646747"/>
                    <a:pt x="226855" y="654367"/>
                    <a:pt x="218283" y="660082"/>
                  </a:cubicBezTo>
                  <a:cubicBezTo>
                    <a:pt x="190660" y="680085"/>
                    <a:pt x="165895" y="702945"/>
                    <a:pt x="133510" y="715327"/>
                  </a:cubicBezTo>
                  <a:cubicBezTo>
                    <a:pt x="118270" y="721042"/>
                    <a:pt x="115413" y="720090"/>
                    <a:pt x="118270" y="702945"/>
                  </a:cubicBezTo>
                  <a:cubicBezTo>
                    <a:pt x="119223" y="693420"/>
                    <a:pt x="122080" y="682942"/>
                    <a:pt x="121128" y="672465"/>
                  </a:cubicBezTo>
                  <a:cubicBezTo>
                    <a:pt x="115413" y="685800"/>
                    <a:pt x="108745" y="699135"/>
                    <a:pt x="103030" y="713422"/>
                  </a:cubicBezTo>
                  <a:cubicBezTo>
                    <a:pt x="95410" y="733425"/>
                    <a:pt x="83028" y="749617"/>
                    <a:pt x="65883" y="762000"/>
                  </a:cubicBezTo>
                  <a:cubicBezTo>
                    <a:pt x="48738" y="774382"/>
                    <a:pt x="32545" y="788670"/>
                    <a:pt x="16353" y="802005"/>
                  </a:cubicBezTo>
                  <a:cubicBezTo>
                    <a:pt x="13495" y="803910"/>
                    <a:pt x="11590" y="807720"/>
                    <a:pt x="7780" y="806767"/>
                  </a:cubicBezTo>
                  <a:cubicBezTo>
                    <a:pt x="3970" y="805815"/>
                    <a:pt x="3970" y="801052"/>
                    <a:pt x="3970" y="797242"/>
                  </a:cubicBezTo>
                  <a:cubicBezTo>
                    <a:pt x="2065" y="731520"/>
                    <a:pt x="-6507" y="665797"/>
                    <a:pt x="9685" y="600075"/>
                  </a:cubicBezTo>
                  <a:cubicBezTo>
                    <a:pt x="11590" y="593407"/>
                    <a:pt x="13495" y="585787"/>
                    <a:pt x="16353" y="580072"/>
                  </a:cubicBezTo>
                  <a:cubicBezTo>
                    <a:pt x="40165" y="536257"/>
                    <a:pt x="66835" y="494347"/>
                    <a:pt x="109698" y="464820"/>
                  </a:cubicBezTo>
                  <a:cubicBezTo>
                    <a:pt x="166848" y="426720"/>
                    <a:pt x="224950" y="390525"/>
                    <a:pt x="294483" y="383857"/>
                  </a:cubicBezTo>
                  <a:cubicBezTo>
                    <a:pt x="391638" y="374332"/>
                    <a:pt x="484983" y="383857"/>
                    <a:pt x="567850" y="441007"/>
                  </a:cubicBezTo>
                  <a:cubicBezTo>
                    <a:pt x="587853" y="454342"/>
                    <a:pt x="607855" y="467677"/>
                    <a:pt x="632620" y="480060"/>
                  </a:cubicBezTo>
                  <a:cubicBezTo>
                    <a:pt x="602140" y="429577"/>
                    <a:pt x="573565" y="382905"/>
                    <a:pt x="544038" y="336232"/>
                  </a:cubicBezTo>
                  <a:cubicBezTo>
                    <a:pt x="522130" y="300990"/>
                    <a:pt x="523083" y="299085"/>
                    <a:pt x="557373" y="275272"/>
                  </a:cubicBezTo>
                  <a:cubicBezTo>
                    <a:pt x="559278" y="273367"/>
                    <a:pt x="562135" y="271462"/>
                    <a:pt x="566898" y="267652"/>
                  </a:cubicBezTo>
                  <a:cubicBezTo>
                    <a:pt x="549753" y="269557"/>
                    <a:pt x="535465" y="268605"/>
                    <a:pt x="521178" y="271462"/>
                  </a:cubicBezTo>
                  <a:cubicBezTo>
                    <a:pt x="504985" y="274320"/>
                    <a:pt x="493555" y="268605"/>
                    <a:pt x="484030" y="257175"/>
                  </a:cubicBezTo>
                  <a:cubicBezTo>
                    <a:pt x="473553" y="245745"/>
                    <a:pt x="464028" y="235267"/>
                    <a:pt x="452598" y="223837"/>
                  </a:cubicBezTo>
                  <a:cubicBezTo>
                    <a:pt x="427833" y="199072"/>
                    <a:pt x="427833" y="196215"/>
                    <a:pt x="450693" y="172402"/>
                  </a:cubicBezTo>
                  <a:cubicBezTo>
                    <a:pt x="438310" y="172402"/>
                    <a:pt x="438310" y="172402"/>
                    <a:pt x="432595" y="150495"/>
                  </a:cubicBezTo>
                  <a:cubicBezTo>
                    <a:pt x="425928" y="155257"/>
                    <a:pt x="423070" y="162877"/>
                    <a:pt x="420213" y="169545"/>
                  </a:cubicBezTo>
                  <a:cubicBezTo>
                    <a:pt x="413545" y="184785"/>
                    <a:pt x="401163" y="192405"/>
                    <a:pt x="385923" y="191452"/>
                  </a:cubicBezTo>
                  <a:cubicBezTo>
                    <a:pt x="365920" y="189547"/>
                    <a:pt x="354490" y="197167"/>
                    <a:pt x="344965" y="213360"/>
                  </a:cubicBezTo>
                  <a:cubicBezTo>
                    <a:pt x="331630" y="235267"/>
                    <a:pt x="314485" y="255270"/>
                    <a:pt x="299245" y="275272"/>
                  </a:cubicBezTo>
                  <a:cubicBezTo>
                    <a:pt x="295435" y="280035"/>
                    <a:pt x="292578" y="287655"/>
                    <a:pt x="284958" y="284797"/>
                  </a:cubicBezTo>
                  <a:cubicBezTo>
                    <a:pt x="278290" y="281940"/>
                    <a:pt x="281148" y="275272"/>
                    <a:pt x="281148" y="269557"/>
                  </a:cubicBezTo>
                  <a:cubicBezTo>
                    <a:pt x="284005" y="221932"/>
                    <a:pt x="295435" y="177165"/>
                    <a:pt x="321153" y="136207"/>
                  </a:cubicBezTo>
                  <a:cubicBezTo>
                    <a:pt x="324963" y="129540"/>
                    <a:pt x="330678" y="125730"/>
                    <a:pt x="336393" y="121920"/>
                  </a:cubicBezTo>
                  <a:cubicBezTo>
                    <a:pt x="384018" y="86677"/>
                    <a:pt x="434500" y="56197"/>
                    <a:pt x="483078" y="22860"/>
                  </a:cubicBezTo>
                  <a:cubicBezTo>
                    <a:pt x="494508" y="15240"/>
                    <a:pt x="504985" y="4762"/>
                    <a:pt x="518320" y="0"/>
                  </a:cubicBezTo>
                  <a:close/>
                </a:path>
              </a:pathLst>
            </a:custGeom>
            <a:grpFill/>
            <a:ln w="9525" cap="flat">
              <a:noFill/>
              <a:prstDash val="solid"/>
              <a:miter/>
            </a:ln>
          </p:spPr>
          <p:txBody>
            <a:bodyPr rtlCol="0" anchor="ctr"/>
            <a:lstStyle/>
            <a:p>
              <a:pPr defTabSz="914286"/>
              <a:endParaRPr lang="en-US">
                <a:solidFill>
                  <a:prstClr val="black"/>
                </a:solidFill>
              </a:endParaRPr>
            </a:p>
          </p:txBody>
        </p:sp>
      </p:grpSp>
    </p:spTree>
    <p:extLst>
      <p:ext uri="{BB962C8B-B14F-4D97-AF65-F5344CB8AC3E}">
        <p14:creationId xmlns:p14="http://schemas.microsoft.com/office/powerpoint/2010/main" val="676989722"/>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2_Contents slide layout">
    <p:bg>
      <p:bgPr>
        <a:solidFill>
          <a:schemeClr val="bg1"/>
        </a:solidFill>
        <a:effectLst/>
      </p:bgPr>
    </p:bg>
    <p:spTree>
      <p:nvGrpSpPr>
        <p:cNvPr id="1" name=""/>
        <p:cNvGrpSpPr/>
        <p:nvPr/>
      </p:nvGrpSpPr>
      <p:grpSpPr>
        <a:xfrm>
          <a:off x="0" y="0"/>
          <a:ext cx="0" cy="0"/>
          <a:chOff x="0" y="0"/>
          <a:chExt cx="0" cy="0"/>
        </a:xfrm>
      </p:grpSpPr>
      <p:sp>
        <p:nvSpPr>
          <p:cNvPr id="5" name="그림 개체 틀 4">
            <a:extLst>
              <a:ext uri="{FF2B5EF4-FFF2-40B4-BE49-F238E27FC236}">
                <a16:creationId xmlns:a16="http://schemas.microsoft.com/office/drawing/2014/main" id="{E1137C2C-1D1B-4B3B-BF8A-87639161EAE6}"/>
              </a:ext>
            </a:extLst>
          </p:cNvPr>
          <p:cNvSpPr>
            <a:spLocks noGrp="1"/>
          </p:cNvSpPr>
          <p:nvPr>
            <p:ph type="pic" idx="16" hasCustomPrompt="1"/>
          </p:nvPr>
        </p:nvSpPr>
        <p:spPr>
          <a:xfrm>
            <a:off x="0" y="-1"/>
            <a:ext cx="12192000" cy="4689695"/>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7" name="그림 개체 틀 4">
            <a:extLst>
              <a:ext uri="{FF2B5EF4-FFF2-40B4-BE49-F238E27FC236}">
                <a16:creationId xmlns:a16="http://schemas.microsoft.com/office/drawing/2014/main" id="{7ED81E56-1C8B-44C9-A14D-3989806CB058}"/>
              </a:ext>
            </a:extLst>
          </p:cNvPr>
          <p:cNvSpPr>
            <a:spLocks noGrp="1"/>
          </p:cNvSpPr>
          <p:nvPr>
            <p:ph type="pic" idx="17" hasCustomPrompt="1"/>
          </p:nvPr>
        </p:nvSpPr>
        <p:spPr>
          <a:xfrm rot="20894745">
            <a:off x="6274493" y="2713781"/>
            <a:ext cx="2884479" cy="3115901"/>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그림 개체 틀 4">
            <a:extLst>
              <a:ext uri="{FF2B5EF4-FFF2-40B4-BE49-F238E27FC236}">
                <a16:creationId xmlns:a16="http://schemas.microsoft.com/office/drawing/2014/main" id="{DD7E03EB-D0F2-4F4A-B104-40BB04F608FF}"/>
              </a:ext>
            </a:extLst>
          </p:cNvPr>
          <p:cNvSpPr>
            <a:spLocks noGrp="1"/>
          </p:cNvSpPr>
          <p:nvPr>
            <p:ph type="pic" idx="18" hasCustomPrompt="1"/>
          </p:nvPr>
        </p:nvSpPr>
        <p:spPr>
          <a:xfrm rot="1276633">
            <a:off x="8563925" y="3050876"/>
            <a:ext cx="2884479" cy="3115901"/>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Bring to Front</a:t>
            </a:r>
            <a:endParaRPr lang="ko-KR" altLang="en-US" dirty="0"/>
          </a:p>
        </p:txBody>
      </p:sp>
    </p:spTree>
    <p:extLst>
      <p:ext uri="{BB962C8B-B14F-4D97-AF65-F5344CB8AC3E}">
        <p14:creationId xmlns:p14="http://schemas.microsoft.com/office/powerpoint/2010/main" val="3161150790"/>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a16="http://schemas.microsoft.com/office/drawing/2014/main" id="{D2008D2F-0932-4EC6-9CE3-B2E6ECE94452}"/>
              </a:ext>
            </a:extLst>
          </p:cNvPr>
          <p:cNvSpPr>
            <a:spLocks noGrp="1"/>
          </p:cNvSpPr>
          <p:nvPr>
            <p:ph type="pic" idx="16" hasCustomPrompt="1"/>
          </p:nvPr>
        </p:nvSpPr>
        <p:spPr>
          <a:xfrm>
            <a:off x="6096000" y="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and Send to </a:t>
            </a:r>
            <a:r>
              <a:rPr lang="en-US" altLang="ko-KR" dirty="0" err="1"/>
              <a:t>BackHere</a:t>
            </a:r>
            <a:endParaRPr lang="ko-KR" altLang="en-US" dirty="0"/>
          </a:p>
        </p:txBody>
      </p:sp>
      <p:sp>
        <p:nvSpPr>
          <p:cNvPr id="5" name="그림 개체 틀 4">
            <a:extLst>
              <a:ext uri="{FF2B5EF4-FFF2-40B4-BE49-F238E27FC236}">
                <a16:creationId xmlns:a16="http://schemas.microsoft.com/office/drawing/2014/main" id="{2FC4263E-05B0-4493-AA02-4516ADA74718}"/>
              </a:ext>
            </a:extLst>
          </p:cNvPr>
          <p:cNvSpPr>
            <a:spLocks noGrp="1"/>
          </p:cNvSpPr>
          <p:nvPr>
            <p:ph type="pic" idx="17" hasCustomPrompt="1"/>
          </p:nvPr>
        </p:nvSpPr>
        <p:spPr>
          <a:xfrm>
            <a:off x="0" y="342900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247531917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a16="http://schemas.microsoft.com/office/drawing/2014/main" id="{F90EF7ED-908D-4D10-9E82-7614B4A75ADA}"/>
              </a:ext>
            </a:extLst>
          </p:cNvPr>
          <p:cNvSpPr>
            <a:spLocks noGrp="1"/>
          </p:cNvSpPr>
          <p:nvPr>
            <p:ph type="pic" idx="16"/>
          </p:nvPr>
        </p:nvSpPr>
        <p:spPr>
          <a:xfrm>
            <a:off x="0" y="0"/>
            <a:ext cx="12192000" cy="6858000"/>
          </a:xfrm>
          <a:prstGeom prst="rect">
            <a:avLst/>
          </a:prstGeom>
          <a:solidFill>
            <a:schemeClr val="bg1">
              <a:lumMod val="95000"/>
            </a:schemeClr>
          </a:solidFill>
        </p:spPr>
        <p:txBody>
          <a:bodyPr wrap="square" anchor="t">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ltLang="ko-KR" dirty="0"/>
          </a:p>
          <a:p>
            <a:endParaRPr lang="en-US" altLang="ko-KR" dirty="0"/>
          </a:p>
          <a:p>
            <a:endParaRPr lang="en-US" altLang="ko-KR" dirty="0"/>
          </a:p>
          <a:p>
            <a:endParaRPr lang="en-US" altLang="ko-KR" dirty="0"/>
          </a:p>
          <a:p>
            <a:r>
              <a:rPr lang="en-US" altLang="ko-KR" dirty="0"/>
              <a:t>Your Picture Here  and Send to Back</a:t>
            </a:r>
            <a:endParaRPr lang="ko-KR" altLang="en-US" dirty="0"/>
          </a:p>
        </p:txBody>
      </p:sp>
      <p:sp>
        <p:nvSpPr>
          <p:cNvPr id="5" name="그림 개체 틀 4">
            <a:extLst>
              <a:ext uri="{FF2B5EF4-FFF2-40B4-BE49-F238E27FC236}">
                <a16:creationId xmlns:a16="http://schemas.microsoft.com/office/drawing/2014/main" id="{FAC94539-1AAE-43CA-B4D0-78087D6504A6}"/>
              </a:ext>
            </a:extLst>
          </p:cNvPr>
          <p:cNvSpPr>
            <a:spLocks noGrp="1"/>
          </p:cNvSpPr>
          <p:nvPr>
            <p:ph type="pic" idx="17" hasCustomPrompt="1"/>
          </p:nvPr>
        </p:nvSpPr>
        <p:spPr>
          <a:xfrm>
            <a:off x="1774736"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a16="http://schemas.microsoft.com/office/drawing/2014/main" id="{E9228230-AC2D-418A-BE07-450FBD5F7B26}"/>
              </a:ext>
            </a:extLst>
          </p:cNvPr>
          <p:cNvSpPr>
            <a:spLocks noGrp="1"/>
          </p:cNvSpPr>
          <p:nvPr>
            <p:ph type="pic" idx="18" hasCustomPrompt="1"/>
          </p:nvPr>
        </p:nvSpPr>
        <p:spPr>
          <a:xfrm>
            <a:off x="4016738"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7" name="그림 개체 틀 4">
            <a:extLst>
              <a:ext uri="{FF2B5EF4-FFF2-40B4-BE49-F238E27FC236}">
                <a16:creationId xmlns:a16="http://schemas.microsoft.com/office/drawing/2014/main" id="{5A972B0D-5659-49D7-88F2-2C7FAC14E678}"/>
              </a:ext>
            </a:extLst>
          </p:cNvPr>
          <p:cNvSpPr>
            <a:spLocks noGrp="1"/>
          </p:cNvSpPr>
          <p:nvPr>
            <p:ph type="pic" idx="19" hasCustomPrompt="1"/>
          </p:nvPr>
        </p:nvSpPr>
        <p:spPr>
          <a:xfrm>
            <a:off x="6258740"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그림 개체 틀 4">
            <a:extLst>
              <a:ext uri="{FF2B5EF4-FFF2-40B4-BE49-F238E27FC236}">
                <a16:creationId xmlns:a16="http://schemas.microsoft.com/office/drawing/2014/main" id="{E28D0C5B-2EA1-4933-BB03-6E647CA0FC8A}"/>
              </a:ext>
            </a:extLst>
          </p:cNvPr>
          <p:cNvSpPr>
            <a:spLocks noGrp="1"/>
          </p:cNvSpPr>
          <p:nvPr>
            <p:ph type="pic" idx="20" hasCustomPrompt="1"/>
          </p:nvPr>
        </p:nvSpPr>
        <p:spPr>
          <a:xfrm>
            <a:off x="8500743"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524139174"/>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113364F9-BE09-4AD7-986E-407F1B79F9AD}"/>
              </a:ext>
            </a:extLst>
          </p:cNvPr>
          <p:cNvSpPr>
            <a:spLocks noGrp="1"/>
          </p:cNvSpPr>
          <p:nvPr>
            <p:ph type="pic" idx="16" hasCustomPrompt="1"/>
          </p:nvPr>
        </p:nvSpPr>
        <p:spPr>
          <a:xfrm>
            <a:off x="4403035" y="0"/>
            <a:ext cx="7788965" cy="6858000"/>
          </a:xfrm>
          <a:custGeom>
            <a:avLst/>
            <a:gdLst>
              <a:gd name="connsiteX0" fmla="*/ 3894482 w 7788965"/>
              <a:gd name="connsiteY0" fmla="*/ 2146852 h 6858000"/>
              <a:gd name="connsiteX1" fmla="*/ 7788964 w 7788965"/>
              <a:gd name="connsiteY1" fmla="*/ 6858000 h 6858000"/>
              <a:gd name="connsiteX2" fmla="*/ 0 w 7788965"/>
              <a:gd name="connsiteY2" fmla="*/ 6858000 h 6858000"/>
              <a:gd name="connsiteX3" fmla="*/ 0 w 7788965"/>
              <a:gd name="connsiteY3" fmla="*/ 6857999 h 6858000"/>
              <a:gd name="connsiteX4" fmla="*/ 5734705 w 7788965"/>
              <a:gd name="connsiteY4" fmla="*/ 0 h 6858000"/>
              <a:gd name="connsiteX5" fmla="*/ 7788965 w 7788965"/>
              <a:gd name="connsiteY5" fmla="*/ 0 h 6858000"/>
              <a:gd name="connsiteX6" fmla="*/ 7788965 w 7788965"/>
              <a:gd name="connsiteY6" fmla="*/ 6641351 h 6858000"/>
              <a:gd name="connsiteX7" fmla="*/ 4000566 w 7788965"/>
              <a:gd name="connsiteY7" fmla="*/ 2078313 h 6858000"/>
              <a:gd name="connsiteX8" fmla="*/ 2214158 w 7788965"/>
              <a:gd name="connsiteY8" fmla="*/ 0 h 6858000"/>
              <a:gd name="connsiteX9" fmla="*/ 5574803 w 7788965"/>
              <a:gd name="connsiteY9" fmla="*/ 0 h 6858000"/>
              <a:gd name="connsiteX10" fmla="*/ 3894480 w 7788965"/>
              <a:gd name="connsiteY10" fmla="*/ 203268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88965" h="6858000">
                <a:moveTo>
                  <a:pt x="3894482" y="2146852"/>
                </a:moveTo>
                <a:lnTo>
                  <a:pt x="7788964" y="6858000"/>
                </a:lnTo>
                <a:lnTo>
                  <a:pt x="0" y="6858000"/>
                </a:lnTo>
                <a:lnTo>
                  <a:pt x="0" y="6857999"/>
                </a:lnTo>
                <a:close/>
                <a:moveTo>
                  <a:pt x="5734705" y="0"/>
                </a:moveTo>
                <a:lnTo>
                  <a:pt x="7788965" y="0"/>
                </a:lnTo>
                <a:lnTo>
                  <a:pt x="7788965" y="6641351"/>
                </a:lnTo>
                <a:lnTo>
                  <a:pt x="4000566" y="2078313"/>
                </a:lnTo>
                <a:close/>
                <a:moveTo>
                  <a:pt x="2214158" y="0"/>
                </a:moveTo>
                <a:lnTo>
                  <a:pt x="5574803" y="0"/>
                </a:lnTo>
                <a:lnTo>
                  <a:pt x="3894480" y="2032683"/>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273451730"/>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4" name="그림 개체 틀 4">
            <a:extLst>
              <a:ext uri="{FF2B5EF4-FFF2-40B4-BE49-F238E27FC236}">
                <a16:creationId xmlns:a16="http://schemas.microsoft.com/office/drawing/2014/main" id="{FFAE0EAC-63AB-4BD1-8B15-C5927ED27C55}"/>
              </a:ext>
            </a:extLst>
          </p:cNvPr>
          <p:cNvSpPr>
            <a:spLocks noGrp="1"/>
          </p:cNvSpPr>
          <p:nvPr>
            <p:ph type="pic" idx="16" hasCustomPrompt="1"/>
          </p:nvPr>
        </p:nvSpPr>
        <p:spPr>
          <a:xfrm>
            <a:off x="4242000" y="286210"/>
            <a:ext cx="3708000" cy="2857588"/>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pic>
        <p:nvPicPr>
          <p:cNvPr id="3" name="Picture 2">
            <a:extLst>
              <a:ext uri="{FF2B5EF4-FFF2-40B4-BE49-F238E27FC236}">
                <a16:creationId xmlns:a16="http://schemas.microsoft.com/office/drawing/2014/main" id="{83998DB8-AD5E-4960-9117-DDCB8C59ED8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153143" y="2333762"/>
            <a:ext cx="3885714" cy="2190476"/>
          </a:xfrm>
          <a:prstGeom prst="rect">
            <a:avLst/>
          </a:prstGeom>
        </p:spPr>
      </p:pic>
    </p:spTree>
    <p:extLst>
      <p:ext uri="{BB962C8B-B14F-4D97-AF65-F5344CB8AC3E}">
        <p14:creationId xmlns:p14="http://schemas.microsoft.com/office/powerpoint/2010/main" val="1682483110"/>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51" name="Picture Placeholder 50">
            <a:extLst>
              <a:ext uri="{FF2B5EF4-FFF2-40B4-BE49-F238E27FC236}">
                <a16:creationId xmlns:a16="http://schemas.microsoft.com/office/drawing/2014/main" id="{12AFF536-5F38-408C-BA8B-D768E8CE6E24}"/>
              </a:ext>
            </a:extLst>
          </p:cNvPr>
          <p:cNvSpPr>
            <a:spLocks noGrp="1"/>
          </p:cNvSpPr>
          <p:nvPr>
            <p:ph type="pic" idx="16" hasCustomPrompt="1"/>
          </p:nvPr>
        </p:nvSpPr>
        <p:spPr>
          <a:xfrm>
            <a:off x="0" y="1"/>
            <a:ext cx="12192000" cy="6858000"/>
          </a:xfrm>
          <a:custGeom>
            <a:avLst/>
            <a:gdLst>
              <a:gd name="connsiteX0" fmla="*/ 9313213 w 12192000"/>
              <a:gd name="connsiteY0" fmla="*/ 6492624 h 6858000"/>
              <a:gd name="connsiteX1" fmla="*/ 9283702 w 12192000"/>
              <a:gd name="connsiteY1" fmla="*/ 6499008 h 6858000"/>
              <a:gd name="connsiteX2" fmla="*/ 9307366 w 12192000"/>
              <a:gd name="connsiteY2" fmla="*/ 6502453 h 6858000"/>
              <a:gd name="connsiteX3" fmla="*/ 6907872 w 12192000"/>
              <a:gd name="connsiteY3" fmla="*/ 5434699 h 6858000"/>
              <a:gd name="connsiteX4" fmla="*/ 6921662 w 12192000"/>
              <a:gd name="connsiteY4" fmla="*/ 5437847 h 6858000"/>
              <a:gd name="connsiteX5" fmla="*/ 6896897 w 12192000"/>
              <a:gd name="connsiteY5" fmla="*/ 5457774 h 6858000"/>
              <a:gd name="connsiteX6" fmla="*/ 6907872 w 12192000"/>
              <a:gd name="connsiteY6" fmla="*/ 5434699 h 6858000"/>
              <a:gd name="connsiteX7" fmla="*/ 7113875 w 12192000"/>
              <a:gd name="connsiteY7" fmla="*/ 5289876 h 6858000"/>
              <a:gd name="connsiteX8" fmla="*/ 6278624 w 12192000"/>
              <a:gd name="connsiteY8" fmla="*/ 5508486 h 6858000"/>
              <a:gd name="connsiteX9" fmla="*/ 6399569 w 12192000"/>
              <a:gd name="connsiteY9" fmla="*/ 5553147 h 6858000"/>
              <a:gd name="connsiteX10" fmla="*/ 5343659 w 12192000"/>
              <a:gd name="connsiteY10" fmla="*/ 6059703 h 6858000"/>
              <a:gd name="connsiteX11" fmla="*/ 5186445 w 12192000"/>
              <a:gd name="connsiteY11" fmla="*/ 6110388 h 6858000"/>
              <a:gd name="connsiteX12" fmla="*/ 5170276 w 12192000"/>
              <a:gd name="connsiteY12" fmla="*/ 6171276 h 6858000"/>
              <a:gd name="connsiteX13" fmla="*/ 5008556 w 12192000"/>
              <a:gd name="connsiteY13" fmla="*/ 6206589 h 6858000"/>
              <a:gd name="connsiteX14" fmla="*/ 4837008 w 12192000"/>
              <a:gd name="connsiteY14" fmla="*/ 6222454 h 6858000"/>
              <a:gd name="connsiteX15" fmla="*/ 4883253 w 12192000"/>
              <a:gd name="connsiteY15" fmla="*/ 6202254 h 6858000"/>
              <a:gd name="connsiteX16" fmla="*/ 4939387 w 12192000"/>
              <a:gd name="connsiteY16" fmla="*/ 6148428 h 6858000"/>
              <a:gd name="connsiteX17" fmla="*/ 4856785 w 12192000"/>
              <a:gd name="connsiteY17" fmla="*/ 6155202 h 6858000"/>
              <a:gd name="connsiteX18" fmla="*/ 4830320 w 12192000"/>
              <a:gd name="connsiteY18" fmla="*/ 6108152 h 6858000"/>
              <a:gd name="connsiteX19" fmla="*/ 4727939 w 12192000"/>
              <a:gd name="connsiteY19" fmla="*/ 6182177 h 6858000"/>
              <a:gd name="connsiteX20" fmla="*/ 4681695 w 12192000"/>
              <a:gd name="connsiteY20" fmla="*/ 6202379 h 6858000"/>
              <a:gd name="connsiteX21" fmla="*/ 4625561 w 12192000"/>
              <a:gd name="connsiteY21" fmla="*/ 6256204 h 6858000"/>
              <a:gd name="connsiteX22" fmla="*/ 4744520 w 12192000"/>
              <a:gd name="connsiteY22" fmla="*/ 6262857 h 6858000"/>
              <a:gd name="connsiteX23" fmla="*/ 4787561 w 12192000"/>
              <a:gd name="connsiteY23" fmla="*/ 6390585 h 6858000"/>
              <a:gd name="connsiteX24" fmla="*/ 5791860 w 12192000"/>
              <a:gd name="connsiteY24" fmla="*/ 6127729 h 6858000"/>
              <a:gd name="connsiteX25" fmla="*/ 6433876 w 12192000"/>
              <a:gd name="connsiteY25" fmla="*/ 5929715 h 6858000"/>
              <a:gd name="connsiteX26" fmla="*/ 6652740 w 12192000"/>
              <a:gd name="connsiteY26" fmla="*/ 5865413 h 6858000"/>
              <a:gd name="connsiteX27" fmla="*/ 6667710 w 12192000"/>
              <a:gd name="connsiteY27" fmla="*/ 5809037 h 6858000"/>
              <a:gd name="connsiteX28" fmla="*/ 6604489 w 12192000"/>
              <a:gd name="connsiteY28" fmla="*/ 5831375 h 6858000"/>
              <a:gd name="connsiteX29" fmla="*/ 6404201 w 12192000"/>
              <a:gd name="connsiteY29" fmla="*/ 5799349 h 6858000"/>
              <a:gd name="connsiteX30" fmla="*/ 6283979 w 12192000"/>
              <a:gd name="connsiteY30" fmla="*/ 5824850 h 6858000"/>
              <a:gd name="connsiteX31" fmla="*/ 6129560 w 12192000"/>
              <a:gd name="connsiteY31" fmla="*/ 5902375 h 6858000"/>
              <a:gd name="connsiteX32" fmla="*/ 5930777 w 12192000"/>
              <a:gd name="connsiteY32" fmla="*/ 5952180 h 6858000"/>
              <a:gd name="connsiteX33" fmla="*/ 5983035 w 12192000"/>
              <a:gd name="connsiteY33" fmla="*/ 5917419 h 6858000"/>
              <a:gd name="connsiteX34" fmla="*/ 6042534 w 12192000"/>
              <a:gd name="connsiteY34" fmla="*/ 5855343 h 6858000"/>
              <a:gd name="connsiteX35" fmla="*/ 6850211 w 12192000"/>
              <a:gd name="connsiteY35" fmla="*/ 5502539 h 6858000"/>
              <a:gd name="connsiteX36" fmla="*/ 6880447 w 12192000"/>
              <a:gd name="connsiteY36" fmla="*/ 5513706 h 6858000"/>
              <a:gd name="connsiteX37" fmla="*/ 6888672 w 12192000"/>
              <a:gd name="connsiteY37" fmla="*/ 5485740 h 6858000"/>
              <a:gd name="connsiteX38" fmla="*/ 6965594 w 12192000"/>
              <a:gd name="connsiteY38" fmla="*/ 5452139 h 6858000"/>
              <a:gd name="connsiteX39" fmla="*/ 6935357 w 12192000"/>
              <a:gd name="connsiteY39" fmla="*/ 5440974 h 6858000"/>
              <a:gd name="connsiteX40" fmla="*/ 6921662 w 12192000"/>
              <a:gd name="connsiteY40" fmla="*/ 5437847 h 6858000"/>
              <a:gd name="connsiteX41" fmla="*/ 6955904 w 12192000"/>
              <a:gd name="connsiteY41" fmla="*/ 5410292 h 6858000"/>
              <a:gd name="connsiteX42" fmla="*/ 7113875 w 12192000"/>
              <a:gd name="connsiteY42" fmla="*/ 5289876 h 6858000"/>
              <a:gd name="connsiteX43" fmla="*/ 4248306 w 12192000"/>
              <a:gd name="connsiteY43" fmla="*/ 5250616 h 6858000"/>
              <a:gd name="connsiteX44" fmla="*/ 4225386 w 12192000"/>
              <a:gd name="connsiteY44" fmla="*/ 5261349 h 6858000"/>
              <a:gd name="connsiteX45" fmla="*/ 4155183 w 12192000"/>
              <a:gd name="connsiteY45" fmla="*/ 5296935 h 6858000"/>
              <a:gd name="connsiteX46" fmla="*/ 4162782 w 12192000"/>
              <a:gd name="connsiteY46" fmla="*/ 5295683 h 6858000"/>
              <a:gd name="connsiteX47" fmla="*/ 4252644 w 12192000"/>
              <a:gd name="connsiteY47" fmla="*/ 5270486 h 6858000"/>
              <a:gd name="connsiteX48" fmla="*/ 4250758 w 12192000"/>
              <a:gd name="connsiteY48" fmla="*/ 5260702 h 6858000"/>
              <a:gd name="connsiteX49" fmla="*/ 11474102 w 12192000"/>
              <a:gd name="connsiteY49" fmla="*/ 5127327 h 6858000"/>
              <a:gd name="connsiteX50" fmla="*/ 11487898 w 12192000"/>
              <a:gd name="connsiteY50" fmla="*/ 5133238 h 6858000"/>
              <a:gd name="connsiteX51" fmla="*/ 11457583 w 12192000"/>
              <a:gd name="connsiteY51" fmla="*/ 5148266 h 6858000"/>
              <a:gd name="connsiteX52" fmla="*/ 11474102 w 12192000"/>
              <a:gd name="connsiteY52" fmla="*/ 5127327 h 6858000"/>
              <a:gd name="connsiteX53" fmla="*/ 11833593 w 12192000"/>
              <a:gd name="connsiteY53" fmla="*/ 4780074 h 6858000"/>
              <a:gd name="connsiteX54" fmla="*/ 11076028 w 12192000"/>
              <a:gd name="connsiteY54" fmla="*/ 5127056 h 6858000"/>
              <a:gd name="connsiteX55" fmla="*/ 10947933 w 12192000"/>
              <a:gd name="connsiteY55" fmla="*/ 5182716 h 6858000"/>
              <a:gd name="connsiteX56" fmla="*/ 9934908 w 12192000"/>
              <a:gd name="connsiteY56" fmla="*/ 5482762 h 6858000"/>
              <a:gd name="connsiteX57" fmla="*/ 9622931 w 12192000"/>
              <a:gd name="connsiteY57" fmla="*/ 5509444 h 6858000"/>
              <a:gd name="connsiteX58" fmla="*/ 9467025 w 12192000"/>
              <a:gd name="connsiteY58" fmla="*/ 5562898 h 6858000"/>
              <a:gd name="connsiteX59" fmla="*/ 9476653 w 12192000"/>
              <a:gd name="connsiteY59" fmla="*/ 5560316 h 6858000"/>
              <a:gd name="connsiteX60" fmla="*/ 9463425 w 12192000"/>
              <a:gd name="connsiteY60" fmla="*/ 5569798 h 6858000"/>
              <a:gd name="connsiteX61" fmla="*/ 9442531 w 12192000"/>
              <a:gd name="connsiteY61" fmla="*/ 5609849 h 6858000"/>
              <a:gd name="connsiteX62" fmla="*/ 9455982 w 12192000"/>
              <a:gd name="connsiteY62" fmla="*/ 5617122 h 6858000"/>
              <a:gd name="connsiteX63" fmla="*/ 9520625 w 12192000"/>
              <a:gd name="connsiteY63" fmla="*/ 5621177 h 6858000"/>
              <a:gd name="connsiteX64" fmla="*/ 9654527 w 12192000"/>
              <a:gd name="connsiteY64" fmla="*/ 5592923 h 6858000"/>
              <a:gd name="connsiteX65" fmla="*/ 9640948 w 12192000"/>
              <a:gd name="connsiteY65" fmla="*/ 5601148 h 6858000"/>
              <a:gd name="connsiteX66" fmla="*/ 9118659 w 12192000"/>
              <a:gd name="connsiteY66" fmla="*/ 5724048 h 6858000"/>
              <a:gd name="connsiteX67" fmla="*/ 9166543 w 12192000"/>
              <a:gd name="connsiteY67" fmla="*/ 5701985 h 6858000"/>
              <a:gd name="connsiteX68" fmla="*/ 9328543 w 12192000"/>
              <a:gd name="connsiteY68" fmla="*/ 5617360 h 6858000"/>
              <a:gd name="connsiteX69" fmla="*/ 9137935 w 12192000"/>
              <a:gd name="connsiteY69" fmla="*/ 5653135 h 6858000"/>
              <a:gd name="connsiteX70" fmla="*/ 9109330 w 12192000"/>
              <a:gd name="connsiteY70" fmla="*/ 5604284 h 6858000"/>
              <a:gd name="connsiteX71" fmla="*/ 8979333 w 12192000"/>
              <a:gd name="connsiteY71" fmla="*/ 5636455 h 6858000"/>
              <a:gd name="connsiteX72" fmla="*/ 8854273 w 12192000"/>
              <a:gd name="connsiteY72" fmla="*/ 5667077 h 6858000"/>
              <a:gd name="connsiteX73" fmla="*/ 8626880 w 12192000"/>
              <a:gd name="connsiteY73" fmla="*/ 5779248 h 6858000"/>
              <a:gd name="connsiteX74" fmla="*/ 8832468 w 12192000"/>
              <a:gd name="connsiteY74" fmla="*/ 5813168 h 6858000"/>
              <a:gd name="connsiteX75" fmla="*/ 9357620 w 12192000"/>
              <a:gd name="connsiteY75" fmla="*/ 5848006 h 6858000"/>
              <a:gd name="connsiteX76" fmla="*/ 10119329 w 12192000"/>
              <a:gd name="connsiteY76" fmla="*/ 5757545 h 6858000"/>
              <a:gd name="connsiteX77" fmla="*/ 10821154 w 12192000"/>
              <a:gd name="connsiteY77" fmla="*/ 5594692 h 6858000"/>
              <a:gd name="connsiteX78" fmla="*/ 10913513 w 12192000"/>
              <a:gd name="connsiteY78" fmla="*/ 5422747 h 6858000"/>
              <a:gd name="connsiteX79" fmla="*/ 11101191 w 12192000"/>
              <a:gd name="connsiteY79" fmla="*/ 5382732 h 6858000"/>
              <a:gd name="connsiteX80" fmla="*/ 11398871 w 12192000"/>
              <a:gd name="connsiteY80" fmla="*/ 5183813 h 6858000"/>
              <a:gd name="connsiteX81" fmla="*/ 11428202 w 12192000"/>
              <a:gd name="connsiteY81" fmla="*/ 5201047 h 6858000"/>
              <a:gd name="connsiteX82" fmla="*/ 11442891 w 12192000"/>
              <a:gd name="connsiteY82" fmla="*/ 5174657 h 6858000"/>
              <a:gd name="connsiteX83" fmla="*/ 11530933 w 12192000"/>
              <a:gd name="connsiteY83" fmla="*/ 5156343 h 6858000"/>
              <a:gd name="connsiteX84" fmla="*/ 11501604 w 12192000"/>
              <a:gd name="connsiteY84" fmla="*/ 5139108 h 6858000"/>
              <a:gd name="connsiteX85" fmla="*/ 11487898 w 12192000"/>
              <a:gd name="connsiteY85" fmla="*/ 5133238 h 6858000"/>
              <a:gd name="connsiteX86" fmla="*/ 11529819 w 12192000"/>
              <a:gd name="connsiteY86" fmla="*/ 5112457 h 6858000"/>
              <a:gd name="connsiteX87" fmla="*/ 11833593 w 12192000"/>
              <a:gd name="connsiteY87" fmla="*/ 4780074 h 6858000"/>
              <a:gd name="connsiteX88" fmla="*/ 5833845 w 12192000"/>
              <a:gd name="connsiteY88" fmla="*/ 4408656 h 6858000"/>
              <a:gd name="connsiteX89" fmla="*/ 5777106 w 12192000"/>
              <a:gd name="connsiteY89" fmla="*/ 4425958 h 6858000"/>
              <a:gd name="connsiteX90" fmla="*/ 5628695 w 12192000"/>
              <a:gd name="connsiteY90" fmla="*/ 4490707 h 6858000"/>
              <a:gd name="connsiteX91" fmla="*/ 5586096 w 12192000"/>
              <a:gd name="connsiteY91" fmla="*/ 4507366 h 6858000"/>
              <a:gd name="connsiteX92" fmla="*/ 5536355 w 12192000"/>
              <a:gd name="connsiteY92" fmla="*/ 4531768 h 6858000"/>
              <a:gd name="connsiteX93" fmla="*/ 5515365 w 12192000"/>
              <a:gd name="connsiteY93" fmla="*/ 4547122 h 6858000"/>
              <a:gd name="connsiteX94" fmla="*/ 5502659 w 12192000"/>
              <a:gd name="connsiteY94" fmla="*/ 4561284 h 6858000"/>
              <a:gd name="connsiteX95" fmla="*/ 5496606 w 12192000"/>
              <a:gd name="connsiteY95" fmla="*/ 4560740 h 6858000"/>
              <a:gd name="connsiteX96" fmla="*/ 5493468 w 12192000"/>
              <a:gd name="connsiteY96" fmla="*/ 4571522 h 6858000"/>
              <a:gd name="connsiteX97" fmla="*/ 5502659 w 12192000"/>
              <a:gd name="connsiteY97" fmla="*/ 4561284 h 6858000"/>
              <a:gd name="connsiteX98" fmla="*/ 5508669 w 12192000"/>
              <a:gd name="connsiteY98" fmla="*/ 4561823 h 6858000"/>
              <a:gd name="connsiteX99" fmla="*/ 5522226 w 12192000"/>
              <a:gd name="connsiteY99" fmla="*/ 4564883 h 6858000"/>
              <a:gd name="connsiteX100" fmla="*/ 5491819 w 12192000"/>
              <a:gd name="connsiteY100" fmla="*/ 4584283 h 6858000"/>
              <a:gd name="connsiteX101" fmla="*/ 5490171 w 12192000"/>
              <a:gd name="connsiteY101" fmla="*/ 4597043 h 6858000"/>
              <a:gd name="connsiteX102" fmla="*/ 5476618 w 12192000"/>
              <a:gd name="connsiteY102" fmla="*/ 4593983 h 6858000"/>
              <a:gd name="connsiteX103" fmla="*/ 5157358 w 12192000"/>
              <a:gd name="connsiteY103" fmla="*/ 4797688 h 6858000"/>
              <a:gd name="connsiteX104" fmla="*/ 5121095 w 12192000"/>
              <a:gd name="connsiteY104" fmla="*/ 4838885 h 6858000"/>
              <a:gd name="connsiteX105" fmla="*/ 5129127 w 12192000"/>
              <a:gd name="connsiteY105" fmla="*/ 4834665 h 6858000"/>
              <a:gd name="connsiteX106" fmla="*/ 5733680 w 12192000"/>
              <a:gd name="connsiteY106" fmla="*/ 4477572 h 6858000"/>
              <a:gd name="connsiteX107" fmla="*/ 4682012 w 12192000"/>
              <a:gd name="connsiteY107" fmla="*/ 4265945 h 6858000"/>
              <a:gd name="connsiteX108" fmla="*/ 4634333 w 12192000"/>
              <a:gd name="connsiteY108" fmla="*/ 4267544 h 6858000"/>
              <a:gd name="connsiteX109" fmla="*/ 4055046 w 12192000"/>
              <a:gd name="connsiteY109" fmla="*/ 4343915 h 6858000"/>
              <a:gd name="connsiteX110" fmla="*/ 3928022 w 12192000"/>
              <a:gd name="connsiteY110" fmla="*/ 4350958 h 6858000"/>
              <a:gd name="connsiteX111" fmla="*/ 3954714 w 12192000"/>
              <a:gd name="connsiteY111" fmla="*/ 4603932 h 6858000"/>
              <a:gd name="connsiteX112" fmla="*/ 3948764 w 12192000"/>
              <a:gd name="connsiteY112" fmla="*/ 4829818 h 6858000"/>
              <a:gd name="connsiteX113" fmla="*/ 3972062 w 12192000"/>
              <a:gd name="connsiteY113" fmla="*/ 5182481 h 6858000"/>
              <a:gd name="connsiteX114" fmla="*/ 3993888 w 12192000"/>
              <a:gd name="connsiteY114" fmla="*/ 5301612 h 6858000"/>
              <a:gd name="connsiteX115" fmla="*/ 3992798 w 12192000"/>
              <a:gd name="connsiteY115" fmla="*/ 5314897 h 6858000"/>
              <a:gd name="connsiteX116" fmla="*/ 4044917 w 12192000"/>
              <a:gd name="connsiteY116" fmla="*/ 5296730 h 6858000"/>
              <a:gd name="connsiteX117" fmla="*/ 4166792 w 12192000"/>
              <a:gd name="connsiteY117" fmla="*/ 5230677 h 6858000"/>
              <a:gd name="connsiteX118" fmla="*/ 4229801 w 12192000"/>
              <a:gd name="connsiteY118" fmla="*/ 5215354 h 6858000"/>
              <a:gd name="connsiteX119" fmla="*/ 4240308 w 12192000"/>
              <a:gd name="connsiteY119" fmla="*/ 5217727 h 6858000"/>
              <a:gd name="connsiteX120" fmla="*/ 4229329 w 12192000"/>
              <a:gd name="connsiteY120" fmla="*/ 5172572 h 6858000"/>
              <a:gd name="connsiteX121" fmla="*/ 4156038 w 12192000"/>
              <a:gd name="connsiteY121" fmla="*/ 4863498 h 6858000"/>
              <a:gd name="connsiteX122" fmla="*/ 4193837 w 12192000"/>
              <a:gd name="connsiteY122" fmla="*/ 4631699 h 6858000"/>
              <a:gd name="connsiteX123" fmla="*/ 4614081 w 12192000"/>
              <a:gd name="connsiteY123" fmla="*/ 4329580 h 6858000"/>
              <a:gd name="connsiteX124" fmla="*/ 4682012 w 12192000"/>
              <a:gd name="connsiteY124" fmla="*/ 4265945 h 6858000"/>
              <a:gd name="connsiteX125" fmla="*/ 6316140 w 12192000"/>
              <a:gd name="connsiteY125" fmla="*/ 4112787 h 6858000"/>
              <a:gd name="connsiteX126" fmla="*/ 6098874 w 12192000"/>
              <a:gd name="connsiteY126" fmla="*/ 4249607 h 6858000"/>
              <a:gd name="connsiteX127" fmla="*/ 6078668 w 12192000"/>
              <a:gd name="connsiteY127" fmla="*/ 4262101 h 6858000"/>
              <a:gd name="connsiteX128" fmla="*/ 6190588 w 12192000"/>
              <a:gd name="connsiteY128" fmla="*/ 4208042 h 6858000"/>
              <a:gd name="connsiteX129" fmla="*/ 6340527 w 12192000"/>
              <a:gd name="connsiteY129" fmla="*/ 4120091 h 6858000"/>
              <a:gd name="connsiteX130" fmla="*/ 6335824 w 12192000"/>
              <a:gd name="connsiteY130" fmla="*/ 4120509 h 6858000"/>
              <a:gd name="connsiteX131" fmla="*/ 6316140 w 12192000"/>
              <a:gd name="connsiteY131" fmla="*/ 4112787 h 6858000"/>
              <a:gd name="connsiteX132" fmla="*/ 11549474 w 12192000"/>
              <a:gd name="connsiteY132" fmla="*/ 3964035 h 6858000"/>
              <a:gd name="connsiteX133" fmla="*/ 11538164 w 12192000"/>
              <a:gd name="connsiteY133" fmla="*/ 4002941 h 6858000"/>
              <a:gd name="connsiteX134" fmla="*/ 11516326 w 12192000"/>
              <a:gd name="connsiteY134" fmla="*/ 4000984 h 6858000"/>
              <a:gd name="connsiteX135" fmla="*/ 6816832 w 12192000"/>
              <a:gd name="connsiteY135" fmla="*/ 3627781 h 6858000"/>
              <a:gd name="connsiteX136" fmla="*/ 6823727 w 12192000"/>
              <a:gd name="connsiteY136" fmla="*/ 3630002 h 6858000"/>
              <a:gd name="connsiteX137" fmla="*/ 6797984 w 12192000"/>
              <a:gd name="connsiteY137" fmla="*/ 3638283 h 6858000"/>
              <a:gd name="connsiteX138" fmla="*/ 6816832 w 12192000"/>
              <a:gd name="connsiteY138" fmla="*/ 3627781 h 6858000"/>
              <a:gd name="connsiteX139" fmla="*/ 7163143 w 12192000"/>
              <a:gd name="connsiteY139" fmla="*/ 3432811 h 6858000"/>
              <a:gd name="connsiteX140" fmla="*/ 7158103 w 12192000"/>
              <a:gd name="connsiteY140" fmla="*/ 3436652 h 6858000"/>
              <a:gd name="connsiteX141" fmla="*/ 7126747 w 12192000"/>
              <a:gd name="connsiteY141" fmla="*/ 3472451 h 6858000"/>
              <a:gd name="connsiteX142" fmla="*/ 7140458 w 12192000"/>
              <a:gd name="connsiteY142" fmla="*/ 3458495 h 6858000"/>
              <a:gd name="connsiteX143" fmla="*/ 7506464 w 12192000"/>
              <a:gd name="connsiteY143" fmla="*/ 3009458 h 6858000"/>
              <a:gd name="connsiteX144" fmla="*/ 7488012 w 12192000"/>
              <a:gd name="connsiteY144" fmla="*/ 3035425 h 6858000"/>
              <a:gd name="connsiteX145" fmla="*/ 7409462 w 12192000"/>
              <a:gd name="connsiteY145" fmla="*/ 3130955 h 6858000"/>
              <a:gd name="connsiteX146" fmla="*/ 7412280 w 12192000"/>
              <a:gd name="connsiteY146" fmla="*/ 3137522 h 6858000"/>
              <a:gd name="connsiteX147" fmla="*/ 7451625 w 12192000"/>
              <a:gd name="connsiteY147" fmla="*/ 3088304 h 6858000"/>
              <a:gd name="connsiteX148" fmla="*/ 7506464 w 12192000"/>
              <a:gd name="connsiteY148" fmla="*/ 3009458 h 6858000"/>
              <a:gd name="connsiteX149" fmla="*/ 9962473 w 12192000"/>
              <a:gd name="connsiteY149" fmla="*/ 2573771 h 6858000"/>
              <a:gd name="connsiteX150" fmla="*/ 9948346 w 12192000"/>
              <a:gd name="connsiteY150" fmla="*/ 2584543 h 6858000"/>
              <a:gd name="connsiteX151" fmla="*/ 9962473 w 12192000"/>
              <a:gd name="connsiteY151" fmla="*/ 2573771 h 6858000"/>
              <a:gd name="connsiteX152" fmla="*/ 7950425 w 12192000"/>
              <a:gd name="connsiteY152" fmla="*/ 2307325 h 6858000"/>
              <a:gd name="connsiteX153" fmla="*/ 7863707 w 12192000"/>
              <a:gd name="connsiteY153" fmla="*/ 2439739 h 6858000"/>
              <a:gd name="connsiteX154" fmla="*/ 7777330 w 12192000"/>
              <a:gd name="connsiteY154" fmla="*/ 2586603 h 6858000"/>
              <a:gd name="connsiteX155" fmla="*/ 7594313 w 12192000"/>
              <a:gd name="connsiteY155" fmla="*/ 2867360 h 6858000"/>
              <a:gd name="connsiteX156" fmla="*/ 7584451 w 12192000"/>
              <a:gd name="connsiteY156" fmla="*/ 2897328 h 6858000"/>
              <a:gd name="connsiteX157" fmla="*/ 7722324 w 12192000"/>
              <a:gd name="connsiteY157" fmla="*/ 2699096 h 6858000"/>
              <a:gd name="connsiteX158" fmla="*/ 8232121 w 12192000"/>
              <a:gd name="connsiteY158" fmla="*/ 1603802 h 6858000"/>
              <a:gd name="connsiteX159" fmla="*/ 8231724 w 12192000"/>
              <a:gd name="connsiteY159" fmla="*/ 1606141 h 6858000"/>
              <a:gd name="connsiteX160" fmla="*/ 8151987 w 12192000"/>
              <a:gd name="connsiteY160" fmla="*/ 1829409 h 6858000"/>
              <a:gd name="connsiteX161" fmla="*/ 8133960 w 12192000"/>
              <a:gd name="connsiteY161" fmla="*/ 1892860 h 6858000"/>
              <a:gd name="connsiteX162" fmla="*/ 8133705 w 12192000"/>
              <a:gd name="connsiteY162" fmla="*/ 1893213 h 6858000"/>
              <a:gd name="connsiteX163" fmla="*/ 8130523 w 12192000"/>
              <a:gd name="connsiteY163" fmla="*/ 1904961 h 6858000"/>
              <a:gd name="connsiteX164" fmla="*/ 8133960 w 12192000"/>
              <a:gd name="connsiteY164" fmla="*/ 1892860 h 6858000"/>
              <a:gd name="connsiteX165" fmla="*/ 8137574 w 12192000"/>
              <a:gd name="connsiteY165" fmla="*/ 1887899 h 6858000"/>
              <a:gd name="connsiteX166" fmla="*/ 8140324 w 12192000"/>
              <a:gd name="connsiteY166" fmla="*/ 1913641 h 6858000"/>
              <a:gd name="connsiteX167" fmla="*/ 8140439 w 12192000"/>
              <a:gd name="connsiteY167" fmla="*/ 1914714 h 6858000"/>
              <a:gd name="connsiteX168" fmla="*/ 8140655 w 12192000"/>
              <a:gd name="connsiteY168" fmla="*/ 1916714 h 6858000"/>
              <a:gd name="connsiteX169" fmla="*/ 8216914 w 12192000"/>
              <a:gd name="connsiteY169" fmla="*/ 1735624 h 6858000"/>
              <a:gd name="connsiteX170" fmla="*/ 8233176 w 12192000"/>
              <a:gd name="connsiteY170" fmla="*/ 1692628 h 6858000"/>
              <a:gd name="connsiteX171" fmla="*/ 8237452 w 12192000"/>
              <a:gd name="connsiteY171" fmla="*/ 1645208 h 6858000"/>
              <a:gd name="connsiteX172" fmla="*/ 8287351 w 12192000"/>
              <a:gd name="connsiteY172" fmla="*/ 1463489 h 6858000"/>
              <a:gd name="connsiteX173" fmla="*/ 8282951 w 12192000"/>
              <a:gd name="connsiteY173" fmla="*/ 1554290 h 6858000"/>
              <a:gd name="connsiteX174" fmla="*/ 8282825 w 12192000"/>
              <a:gd name="connsiteY174" fmla="*/ 1561350 h 6858000"/>
              <a:gd name="connsiteX175" fmla="*/ 8283828 w 12192000"/>
              <a:gd name="connsiteY175" fmla="*/ 1558699 h 6858000"/>
              <a:gd name="connsiteX176" fmla="*/ 8297748 w 12192000"/>
              <a:gd name="connsiteY176" fmla="*/ 1468465 h 6858000"/>
              <a:gd name="connsiteX177" fmla="*/ 8297617 w 12192000"/>
              <a:gd name="connsiteY177" fmla="*/ 1468226 h 6858000"/>
              <a:gd name="connsiteX178" fmla="*/ 8287351 w 12192000"/>
              <a:gd name="connsiteY178" fmla="*/ 1463489 h 6858000"/>
              <a:gd name="connsiteX179" fmla="*/ 7968738 w 12192000"/>
              <a:gd name="connsiteY179" fmla="*/ 836419 h 6858000"/>
              <a:gd name="connsiteX180" fmla="*/ 7988168 w 12192000"/>
              <a:gd name="connsiteY180" fmla="*/ 847319 h 6858000"/>
              <a:gd name="connsiteX181" fmla="*/ 7960909 w 12192000"/>
              <a:gd name="connsiteY181" fmla="*/ 867823 h 6858000"/>
              <a:gd name="connsiteX182" fmla="*/ 7945999 w 12192000"/>
              <a:gd name="connsiteY182" fmla="*/ 850368 h 6858000"/>
              <a:gd name="connsiteX183" fmla="*/ 7968738 w 12192000"/>
              <a:gd name="connsiteY183" fmla="*/ 836419 h 6858000"/>
              <a:gd name="connsiteX184" fmla="*/ 8168279 w 12192000"/>
              <a:gd name="connsiteY184" fmla="*/ 831753 h 6858000"/>
              <a:gd name="connsiteX185" fmla="*/ 8182372 w 12192000"/>
              <a:gd name="connsiteY185" fmla="*/ 840887 h 6858000"/>
              <a:gd name="connsiteX186" fmla="*/ 8168672 w 12192000"/>
              <a:gd name="connsiteY186" fmla="*/ 853352 h 6858000"/>
              <a:gd name="connsiteX187" fmla="*/ 8137713 w 12192000"/>
              <a:gd name="connsiteY187" fmla="*/ 877106 h 6858000"/>
              <a:gd name="connsiteX188" fmla="*/ 8116473 w 12192000"/>
              <a:gd name="connsiteY188" fmla="*/ 900497 h 6858000"/>
              <a:gd name="connsiteX189" fmla="*/ 8103736 w 12192000"/>
              <a:gd name="connsiteY189" fmla="*/ 905230 h 6858000"/>
              <a:gd name="connsiteX190" fmla="*/ 8094017 w 12192000"/>
              <a:gd name="connsiteY190" fmla="*/ 905593 h 6858000"/>
              <a:gd name="connsiteX191" fmla="*/ 8075737 w 12192000"/>
              <a:gd name="connsiteY191" fmla="*/ 909387 h 6858000"/>
              <a:gd name="connsiteX192" fmla="*/ 8060753 w 12192000"/>
              <a:gd name="connsiteY192" fmla="*/ 899957 h 6858000"/>
              <a:gd name="connsiteX193" fmla="*/ 8069181 w 12192000"/>
              <a:gd name="connsiteY193" fmla="*/ 889327 h 6858000"/>
              <a:gd name="connsiteX194" fmla="*/ 8073359 w 12192000"/>
              <a:gd name="connsiteY194" fmla="*/ 888024 h 6858000"/>
              <a:gd name="connsiteX195" fmla="*/ 8087722 w 12192000"/>
              <a:gd name="connsiteY195" fmla="*/ 871752 h 6858000"/>
              <a:gd name="connsiteX196" fmla="*/ 8092057 w 12192000"/>
              <a:gd name="connsiteY196" fmla="*/ 869589 h 6858000"/>
              <a:gd name="connsiteX197" fmla="*/ 8088262 w 12192000"/>
              <a:gd name="connsiteY197" fmla="*/ 870252 h 6858000"/>
              <a:gd name="connsiteX198" fmla="*/ 8077826 w 12192000"/>
              <a:gd name="connsiteY198" fmla="*/ 866242 h 6858000"/>
              <a:gd name="connsiteX199" fmla="*/ 8085289 w 12192000"/>
              <a:gd name="connsiteY199" fmla="*/ 863344 h 6858000"/>
              <a:gd name="connsiteX200" fmla="*/ 8093230 w 12192000"/>
              <a:gd name="connsiteY200" fmla="*/ 863847 h 6858000"/>
              <a:gd name="connsiteX201" fmla="*/ 8095748 w 12192000"/>
              <a:gd name="connsiteY201" fmla="*/ 867748 h 6858000"/>
              <a:gd name="connsiteX202" fmla="*/ 8105783 w 12192000"/>
              <a:gd name="connsiteY202" fmla="*/ 862742 h 6858000"/>
              <a:gd name="connsiteX203" fmla="*/ 8145335 w 12192000"/>
              <a:gd name="connsiteY203" fmla="*/ 846528 h 6858000"/>
              <a:gd name="connsiteX204" fmla="*/ 8168279 w 12192000"/>
              <a:gd name="connsiteY204" fmla="*/ 831753 h 6858000"/>
              <a:gd name="connsiteX205" fmla="*/ 8068424 w 12192000"/>
              <a:gd name="connsiteY205" fmla="*/ 811245 h 6858000"/>
              <a:gd name="connsiteX206" fmla="*/ 8084436 w 12192000"/>
              <a:gd name="connsiteY206" fmla="*/ 816542 h 6858000"/>
              <a:gd name="connsiteX207" fmla="*/ 8084361 w 12192000"/>
              <a:gd name="connsiteY207" fmla="*/ 824570 h 6858000"/>
              <a:gd name="connsiteX208" fmla="*/ 8063283 w 12192000"/>
              <a:gd name="connsiteY208" fmla="*/ 820279 h 6858000"/>
              <a:gd name="connsiteX209" fmla="*/ 8068424 w 12192000"/>
              <a:gd name="connsiteY209" fmla="*/ 811245 h 6858000"/>
              <a:gd name="connsiteX210" fmla="*/ 7960234 w 12192000"/>
              <a:gd name="connsiteY210" fmla="*/ 770090 h 6858000"/>
              <a:gd name="connsiteX211" fmla="*/ 7974468 w 12192000"/>
              <a:gd name="connsiteY211" fmla="*/ 774797 h 6858000"/>
              <a:gd name="connsiteX212" fmla="*/ 7957341 w 12192000"/>
              <a:gd name="connsiteY212" fmla="*/ 793286 h 6858000"/>
              <a:gd name="connsiteX213" fmla="*/ 7947143 w 12192000"/>
              <a:gd name="connsiteY213" fmla="*/ 791701 h 6858000"/>
              <a:gd name="connsiteX214" fmla="*/ 7950439 w 12192000"/>
              <a:gd name="connsiteY214" fmla="*/ 778479 h 6858000"/>
              <a:gd name="connsiteX215" fmla="*/ 7960234 w 12192000"/>
              <a:gd name="connsiteY215" fmla="*/ 770090 h 6858000"/>
              <a:gd name="connsiteX216" fmla="*/ 7809416 w 12192000"/>
              <a:gd name="connsiteY216" fmla="*/ 706780 h 6858000"/>
              <a:gd name="connsiteX217" fmla="*/ 7819811 w 12192000"/>
              <a:gd name="connsiteY217" fmla="*/ 719164 h 6858000"/>
              <a:gd name="connsiteX218" fmla="*/ 7801185 w 12192000"/>
              <a:gd name="connsiteY218" fmla="*/ 728211 h 6858000"/>
              <a:gd name="connsiteX219" fmla="*/ 7762705 w 12192000"/>
              <a:gd name="connsiteY219" fmla="*/ 739637 h 6858000"/>
              <a:gd name="connsiteX220" fmla="*/ 7733329 w 12192000"/>
              <a:gd name="connsiteY220" fmla="*/ 753179 h 6858000"/>
              <a:gd name="connsiteX221" fmla="*/ 7718747 w 12192000"/>
              <a:gd name="connsiteY221" fmla="*/ 753723 h 6858000"/>
              <a:gd name="connsiteX222" fmla="*/ 7708962 w 12192000"/>
              <a:gd name="connsiteY222" fmla="*/ 750486 h 6858000"/>
              <a:gd name="connsiteX223" fmla="*/ 7690345 w 12192000"/>
              <a:gd name="connsiteY223" fmla="*/ 747906 h 6858000"/>
              <a:gd name="connsiteX224" fmla="*/ 7678378 w 12192000"/>
              <a:gd name="connsiteY224" fmla="*/ 734107 h 6858000"/>
              <a:gd name="connsiteX225" fmla="*/ 7690841 w 12192000"/>
              <a:gd name="connsiteY225" fmla="*/ 726600 h 6858000"/>
              <a:gd name="connsiteX226" fmla="*/ 7695701 w 12192000"/>
              <a:gd name="connsiteY226" fmla="*/ 726418 h 6858000"/>
              <a:gd name="connsiteX227" fmla="*/ 7781004 w 12192000"/>
              <a:gd name="connsiteY227" fmla="*/ 712589 h 6858000"/>
              <a:gd name="connsiteX228" fmla="*/ 7809416 w 12192000"/>
              <a:gd name="connsiteY228" fmla="*/ 706780 h 6858000"/>
              <a:gd name="connsiteX229" fmla="*/ 8043045 w 12192000"/>
              <a:gd name="connsiteY229" fmla="*/ 704445 h 6858000"/>
              <a:gd name="connsiteX230" fmla="*/ 8049676 w 12192000"/>
              <a:gd name="connsiteY230" fmla="*/ 716477 h 6858000"/>
              <a:gd name="connsiteX231" fmla="*/ 8036734 w 12192000"/>
              <a:gd name="connsiteY231" fmla="*/ 722037 h 6858000"/>
              <a:gd name="connsiteX232" fmla="*/ 8029419 w 12192000"/>
              <a:gd name="connsiteY232" fmla="*/ 708883 h 6858000"/>
              <a:gd name="connsiteX233" fmla="*/ 8043045 w 12192000"/>
              <a:gd name="connsiteY233" fmla="*/ 704445 h 6858000"/>
              <a:gd name="connsiteX234" fmla="*/ 11399907 w 12192000"/>
              <a:gd name="connsiteY234" fmla="*/ 685470 h 6858000"/>
              <a:gd name="connsiteX235" fmla="*/ 11405175 w 12192000"/>
              <a:gd name="connsiteY235" fmla="*/ 692861 h 6858000"/>
              <a:gd name="connsiteX236" fmla="*/ 11406887 w 12192000"/>
              <a:gd name="connsiteY236" fmla="*/ 690054 h 6858000"/>
              <a:gd name="connsiteX237" fmla="*/ 8126782 w 12192000"/>
              <a:gd name="connsiteY237" fmla="*/ 680480 h 6858000"/>
              <a:gd name="connsiteX238" fmla="*/ 8146834 w 12192000"/>
              <a:gd name="connsiteY238" fmla="*/ 685994 h 6858000"/>
              <a:gd name="connsiteX239" fmla="*/ 8131896 w 12192000"/>
              <a:gd name="connsiteY239" fmla="*/ 703419 h 6858000"/>
              <a:gd name="connsiteX240" fmla="*/ 8109243 w 12192000"/>
              <a:gd name="connsiteY240" fmla="*/ 697715 h 6858000"/>
              <a:gd name="connsiteX241" fmla="*/ 8106519 w 12192000"/>
              <a:gd name="connsiteY241" fmla="*/ 681605 h 6858000"/>
              <a:gd name="connsiteX242" fmla="*/ 8126782 w 12192000"/>
              <a:gd name="connsiteY242" fmla="*/ 680480 h 6858000"/>
              <a:gd name="connsiteX243" fmla="*/ 7718552 w 12192000"/>
              <a:gd name="connsiteY243" fmla="*/ 657935 h 6858000"/>
              <a:gd name="connsiteX244" fmla="*/ 7731550 w 12192000"/>
              <a:gd name="connsiteY244" fmla="*/ 667602 h 6858000"/>
              <a:gd name="connsiteX245" fmla="*/ 7728805 w 12192000"/>
              <a:gd name="connsiteY245" fmla="*/ 674747 h 6858000"/>
              <a:gd name="connsiteX246" fmla="*/ 7710264 w 12192000"/>
              <a:gd name="connsiteY246" fmla="*/ 664140 h 6858000"/>
              <a:gd name="connsiteX247" fmla="*/ 7718552 w 12192000"/>
              <a:gd name="connsiteY247" fmla="*/ 657935 h 6858000"/>
              <a:gd name="connsiteX248" fmla="*/ 7595116 w 12192000"/>
              <a:gd name="connsiteY248" fmla="*/ 646066 h 6858000"/>
              <a:gd name="connsiteX249" fmla="*/ 7610951 w 12192000"/>
              <a:gd name="connsiteY249" fmla="*/ 649180 h 6858000"/>
              <a:gd name="connsiteX250" fmla="*/ 7626478 w 12192000"/>
              <a:gd name="connsiteY250" fmla="*/ 664156 h 6858000"/>
              <a:gd name="connsiteX251" fmla="*/ 7592175 w 12192000"/>
              <a:gd name="connsiteY251" fmla="*/ 674280 h 6858000"/>
              <a:gd name="connsiteX252" fmla="*/ 7583635 w 12192000"/>
              <a:gd name="connsiteY252" fmla="*/ 654457 h 6858000"/>
              <a:gd name="connsiteX253" fmla="*/ 7595116 w 12192000"/>
              <a:gd name="connsiteY253" fmla="*/ 646066 h 6858000"/>
              <a:gd name="connsiteX254" fmla="*/ 8022083 w 12192000"/>
              <a:gd name="connsiteY254" fmla="*/ 629605 h 6858000"/>
              <a:gd name="connsiteX255" fmla="*/ 8050837 w 12192000"/>
              <a:gd name="connsiteY255" fmla="*/ 634559 h 6858000"/>
              <a:gd name="connsiteX256" fmla="*/ 7995014 w 12192000"/>
              <a:gd name="connsiteY256" fmla="*/ 676926 h 6858000"/>
              <a:gd name="connsiteX257" fmla="*/ 7961826 w 12192000"/>
              <a:gd name="connsiteY257" fmla="*/ 663263 h 6858000"/>
              <a:gd name="connsiteX258" fmla="*/ 8022083 w 12192000"/>
              <a:gd name="connsiteY258" fmla="*/ 629605 h 6858000"/>
              <a:gd name="connsiteX259" fmla="*/ 8070767 w 12192000"/>
              <a:gd name="connsiteY259" fmla="*/ 578753 h 6858000"/>
              <a:gd name="connsiteX260" fmla="*/ 8077573 w 12192000"/>
              <a:gd name="connsiteY260" fmla="*/ 585254 h 6858000"/>
              <a:gd name="connsiteX261" fmla="*/ 8078868 w 12192000"/>
              <a:gd name="connsiteY261" fmla="*/ 594069 h 6858000"/>
              <a:gd name="connsiteX262" fmla="*/ 8072975 w 12192000"/>
              <a:gd name="connsiteY262" fmla="*/ 599836 h 6858000"/>
              <a:gd name="connsiteX263" fmla="*/ 8063133 w 12192000"/>
              <a:gd name="connsiteY263" fmla="*/ 581372 h 6858000"/>
              <a:gd name="connsiteX264" fmla="*/ 8070767 w 12192000"/>
              <a:gd name="connsiteY264" fmla="*/ 578753 h 6858000"/>
              <a:gd name="connsiteX265" fmla="*/ 10901435 w 12192000"/>
              <a:gd name="connsiteY265" fmla="*/ 525586 h 6858000"/>
              <a:gd name="connsiteX266" fmla="*/ 10900360 w 12192000"/>
              <a:gd name="connsiteY266" fmla="*/ 537780 h 6858000"/>
              <a:gd name="connsiteX267" fmla="*/ 10901262 w 12192000"/>
              <a:gd name="connsiteY267" fmla="*/ 525964 h 6858000"/>
              <a:gd name="connsiteX268" fmla="*/ 10901435 w 12192000"/>
              <a:gd name="connsiteY268" fmla="*/ 525586 h 6858000"/>
              <a:gd name="connsiteX269" fmla="*/ 7970078 w 12192000"/>
              <a:gd name="connsiteY269" fmla="*/ 520062 h 6858000"/>
              <a:gd name="connsiteX270" fmla="*/ 7997945 w 12192000"/>
              <a:gd name="connsiteY270" fmla="*/ 522235 h 6858000"/>
              <a:gd name="connsiteX271" fmla="*/ 7970067 w 12192000"/>
              <a:gd name="connsiteY271" fmla="*/ 545219 h 6858000"/>
              <a:gd name="connsiteX272" fmla="*/ 7954053 w 12192000"/>
              <a:gd name="connsiteY272" fmla="*/ 539922 h 6858000"/>
              <a:gd name="connsiteX273" fmla="*/ 7970078 w 12192000"/>
              <a:gd name="connsiteY273" fmla="*/ 520062 h 6858000"/>
              <a:gd name="connsiteX274" fmla="*/ 8070852 w 12192000"/>
              <a:gd name="connsiteY274" fmla="*/ 471205 h 6858000"/>
              <a:gd name="connsiteX275" fmla="*/ 8102165 w 12192000"/>
              <a:gd name="connsiteY275" fmla="*/ 478878 h 6858000"/>
              <a:gd name="connsiteX276" fmla="*/ 8076757 w 12192000"/>
              <a:gd name="connsiteY276" fmla="*/ 491946 h 6858000"/>
              <a:gd name="connsiteX277" fmla="*/ 8047942 w 12192000"/>
              <a:gd name="connsiteY277" fmla="*/ 487780 h 6858000"/>
              <a:gd name="connsiteX278" fmla="*/ 8070852 w 12192000"/>
              <a:gd name="connsiteY278" fmla="*/ 471205 h 6858000"/>
              <a:gd name="connsiteX279" fmla="*/ 7958720 w 12192000"/>
              <a:gd name="connsiteY279" fmla="*/ 143590 h 6858000"/>
              <a:gd name="connsiteX280" fmla="*/ 7988731 w 12192000"/>
              <a:gd name="connsiteY280" fmla="*/ 149716 h 6858000"/>
              <a:gd name="connsiteX281" fmla="*/ 7930548 w 12192000"/>
              <a:gd name="connsiteY281" fmla="*/ 147466 h 6858000"/>
              <a:gd name="connsiteX282" fmla="*/ 7958720 w 12192000"/>
              <a:gd name="connsiteY282" fmla="*/ 143590 h 6858000"/>
              <a:gd name="connsiteX283" fmla="*/ 10992594 w 12192000"/>
              <a:gd name="connsiteY283" fmla="*/ 114048 h 6858000"/>
              <a:gd name="connsiteX284" fmla="*/ 11043562 w 12192000"/>
              <a:gd name="connsiteY284" fmla="*/ 185550 h 6858000"/>
              <a:gd name="connsiteX285" fmla="*/ 11044070 w 12192000"/>
              <a:gd name="connsiteY285" fmla="*/ 185322 h 6858000"/>
              <a:gd name="connsiteX286" fmla="*/ 11070059 w 12192000"/>
              <a:gd name="connsiteY286" fmla="*/ 152666 h 6858000"/>
              <a:gd name="connsiteX287" fmla="*/ 11074256 w 12192000"/>
              <a:gd name="connsiteY287" fmla="*/ 133713 h 6858000"/>
              <a:gd name="connsiteX288" fmla="*/ 11081038 w 12192000"/>
              <a:gd name="connsiteY288" fmla="*/ 128260 h 6858000"/>
              <a:gd name="connsiteX289" fmla="*/ 11061154 w 12192000"/>
              <a:gd name="connsiteY289" fmla="*/ 125445 h 6858000"/>
              <a:gd name="connsiteX290" fmla="*/ 11023637 w 12192000"/>
              <a:gd name="connsiteY290" fmla="*/ 118586 h 6858000"/>
              <a:gd name="connsiteX291" fmla="*/ 10994961 w 12192000"/>
              <a:gd name="connsiteY291" fmla="*/ 114526 h 6858000"/>
              <a:gd name="connsiteX292" fmla="*/ 10917303 w 12192000"/>
              <a:gd name="connsiteY292" fmla="*/ 108644 h 6858000"/>
              <a:gd name="connsiteX293" fmla="*/ 10911665 w 12192000"/>
              <a:gd name="connsiteY293" fmla="*/ 162116 h 6858000"/>
              <a:gd name="connsiteX294" fmla="*/ 10916707 w 12192000"/>
              <a:gd name="connsiteY294" fmla="*/ 164369 h 6858000"/>
              <a:gd name="connsiteX295" fmla="*/ 10922523 w 12192000"/>
              <a:gd name="connsiteY295" fmla="*/ 177563 h 6858000"/>
              <a:gd name="connsiteX296" fmla="*/ 10916803 w 12192000"/>
              <a:gd name="connsiteY296" fmla="*/ 181509 h 6858000"/>
              <a:gd name="connsiteX297" fmla="*/ 10909832 w 12192000"/>
              <a:gd name="connsiteY297" fmla="*/ 179508 h 6858000"/>
              <a:gd name="connsiteX298" fmla="*/ 10906852 w 12192000"/>
              <a:gd name="connsiteY298" fmla="*/ 207775 h 6858000"/>
              <a:gd name="connsiteX299" fmla="*/ 10827397 w 12192000"/>
              <a:gd name="connsiteY299" fmla="*/ 583515 h 6858000"/>
              <a:gd name="connsiteX300" fmla="*/ 10797741 w 12192000"/>
              <a:gd name="connsiteY300" fmla="*/ 749597 h 6858000"/>
              <a:gd name="connsiteX301" fmla="*/ 10760135 w 12192000"/>
              <a:gd name="connsiteY301" fmla="*/ 738689 h 6858000"/>
              <a:gd name="connsiteX302" fmla="*/ 10749472 w 12192000"/>
              <a:gd name="connsiteY302" fmla="*/ 791345 h 6858000"/>
              <a:gd name="connsiteX303" fmla="*/ 10778845 w 12192000"/>
              <a:gd name="connsiteY303" fmla="*/ 803582 h 6858000"/>
              <a:gd name="connsiteX304" fmla="*/ 10697273 w 12192000"/>
              <a:gd name="connsiteY304" fmla="*/ 1088404 h 6858000"/>
              <a:gd name="connsiteX305" fmla="*/ 10635907 w 12192000"/>
              <a:gd name="connsiteY305" fmla="*/ 1234138 h 6858000"/>
              <a:gd name="connsiteX306" fmla="*/ 10568646 w 12192000"/>
              <a:gd name="connsiteY306" fmla="*/ 1389310 h 6858000"/>
              <a:gd name="connsiteX307" fmla="*/ 10571081 w 12192000"/>
              <a:gd name="connsiteY307" fmla="*/ 1337981 h 6858000"/>
              <a:gd name="connsiteX308" fmla="*/ 10554615 w 12192000"/>
              <a:gd name="connsiteY308" fmla="*/ 1340640 h 6858000"/>
              <a:gd name="connsiteX309" fmla="*/ 10502698 w 12192000"/>
              <a:gd name="connsiteY309" fmla="*/ 1459380 h 6858000"/>
              <a:gd name="connsiteX310" fmla="*/ 10501482 w 12192000"/>
              <a:gd name="connsiteY310" fmla="*/ 1485044 h 6858000"/>
              <a:gd name="connsiteX311" fmla="*/ 10536747 w 12192000"/>
              <a:gd name="connsiteY311" fmla="*/ 1487841 h 6858000"/>
              <a:gd name="connsiteX312" fmla="*/ 10464812 w 12192000"/>
              <a:gd name="connsiteY312" fmla="*/ 1626791 h 6858000"/>
              <a:gd name="connsiteX313" fmla="*/ 10391658 w 12192000"/>
              <a:gd name="connsiteY313" fmla="*/ 1791404 h 6858000"/>
              <a:gd name="connsiteX314" fmla="*/ 10396337 w 12192000"/>
              <a:gd name="connsiteY314" fmla="*/ 1807627 h 6858000"/>
              <a:gd name="connsiteX315" fmla="*/ 10345634 w 12192000"/>
              <a:gd name="connsiteY315" fmla="*/ 1900704 h 6858000"/>
              <a:gd name="connsiteX316" fmla="*/ 10312613 w 12192000"/>
              <a:gd name="connsiteY316" fmla="*/ 1965457 h 6858000"/>
              <a:gd name="connsiteX317" fmla="*/ 10091003 w 12192000"/>
              <a:gd name="connsiteY317" fmla="*/ 2332308 h 6858000"/>
              <a:gd name="connsiteX318" fmla="*/ 10069769 w 12192000"/>
              <a:gd name="connsiteY318" fmla="*/ 2378180 h 6858000"/>
              <a:gd name="connsiteX319" fmla="*/ 10033286 w 12192000"/>
              <a:gd name="connsiteY319" fmla="*/ 2401047 h 6858000"/>
              <a:gd name="connsiteX320" fmla="*/ 10047505 w 12192000"/>
              <a:gd name="connsiteY320" fmla="*/ 2330839 h 6858000"/>
              <a:gd name="connsiteX321" fmla="*/ 9992126 w 12192000"/>
              <a:gd name="connsiteY321" fmla="*/ 2407690 h 6858000"/>
              <a:gd name="connsiteX322" fmla="*/ 9969768 w 12192000"/>
              <a:gd name="connsiteY322" fmla="*/ 2419787 h 6858000"/>
              <a:gd name="connsiteX323" fmla="*/ 9992126 w 12192000"/>
              <a:gd name="connsiteY323" fmla="*/ 2407690 h 6858000"/>
              <a:gd name="connsiteX324" fmla="*/ 9955550 w 12192000"/>
              <a:gd name="connsiteY324" fmla="*/ 2489996 h 6858000"/>
              <a:gd name="connsiteX325" fmla="*/ 9994371 w 12192000"/>
              <a:gd name="connsiteY325" fmla="*/ 2475242 h 6858000"/>
              <a:gd name="connsiteX326" fmla="*/ 9993154 w 12192000"/>
              <a:gd name="connsiteY326" fmla="*/ 2500906 h 6858000"/>
              <a:gd name="connsiteX327" fmla="*/ 10000172 w 12192000"/>
              <a:gd name="connsiteY327" fmla="*/ 2525241 h 6858000"/>
              <a:gd name="connsiteX328" fmla="*/ 10006065 w 12192000"/>
              <a:gd name="connsiteY328" fmla="*/ 2515801 h 6858000"/>
              <a:gd name="connsiteX329" fmla="*/ 9997833 w 12192000"/>
              <a:gd name="connsiteY329" fmla="*/ 2517131 h 6858000"/>
              <a:gd name="connsiteX330" fmla="*/ 9989599 w 12192000"/>
              <a:gd name="connsiteY330" fmla="*/ 2518459 h 6858000"/>
              <a:gd name="connsiteX331" fmla="*/ 9986045 w 12192000"/>
              <a:gd name="connsiteY331" fmla="*/ 2536011 h 6858000"/>
              <a:gd name="connsiteX332" fmla="*/ 9948346 w 12192000"/>
              <a:gd name="connsiteY332" fmla="*/ 2584543 h 6858000"/>
              <a:gd name="connsiteX333" fmla="*/ 9936561 w 12192000"/>
              <a:gd name="connsiteY333" fmla="*/ 2603423 h 6858000"/>
              <a:gd name="connsiteX334" fmla="*/ 9950685 w 12192000"/>
              <a:gd name="connsiteY334" fmla="*/ 2592653 h 6858000"/>
              <a:gd name="connsiteX335" fmla="*/ 9958917 w 12192000"/>
              <a:gd name="connsiteY335" fmla="*/ 2591325 h 6858000"/>
              <a:gd name="connsiteX336" fmla="*/ 9828141 w 12192000"/>
              <a:gd name="connsiteY336" fmla="*/ 2765239 h 6858000"/>
              <a:gd name="connsiteX337" fmla="*/ 9831790 w 12192000"/>
              <a:gd name="connsiteY337" fmla="*/ 2688247 h 6858000"/>
              <a:gd name="connsiteX338" fmla="*/ 9792969 w 12192000"/>
              <a:gd name="connsiteY338" fmla="*/ 2703002 h 6858000"/>
              <a:gd name="connsiteX339" fmla="*/ 9715232 w 12192000"/>
              <a:gd name="connsiteY339" fmla="*/ 2791952 h 6858000"/>
              <a:gd name="connsiteX340" fmla="*/ 9725804 w 12192000"/>
              <a:gd name="connsiteY340" fmla="*/ 2798734 h 6858000"/>
              <a:gd name="connsiteX341" fmla="*/ 9637495 w 12192000"/>
              <a:gd name="connsiteY341" fmla="*/ 2880902 h 6858000"/>
              <a:gd name="connsiteX342" fmla="*/ 9502045 w 12192000"/>
              <a:gd name="connsiteY342" fmla="*/ 3038592 h 6858000"/>
              <a:gd name="connsiteX343" fmla="*/ 9483239 w 12192000"/>
              <a:gd name="connsiteY343" fmla="*/ 3033137 h 6858000"/>
              <a:gd name="connsiteX344" fmla="*/ 9287825 w 12192000"/>
              <a:gd name="connsiteY344" fmla="*/ 3192017 h 6858000"/>
              <a:gd name="connsiteX345" fmla="*/ 9106534 w 12192000"/>
              <a:gd name="connsiteY345" fmla="*/ 3340127 h 6858000"/>
              <a:gd name="connsiteX346" fmla="*/ 9111211 w 12192000"/>
              <a:gd name="connsiteY346" fmla="*/ 3356351 h 6858000"/>
              <a:gd name="connsiteX347" fmla="*/ 9058266 w 12192000"/>
              <a:gd name="connsiteY347" fmla="*/ 3381875 h 6858000"/>
              <a:gd name="connsiteX348" fmla="*/ 8925243 w 12192000"/>
              <a:gd name="connsiteY348" fmla="*/ 3488238 h 6858000"/>
              <a:gd name="connsiteX349" fmla="*/ 8861727 w 12192000"/>
              <a:gd name="connsiteY349" fmla="*/ 3506976 h 6858000"/>
              <a:gd name="connsiteX350" fmla="*/ 8774637 w 12192000"/>
              <a:gd name="connsiteY350" fmla="*/ 3563480 h 6858000"/>
              <a:gd name="connsiteX351" fmla="*/ 8706348 w 12192000"/>
              <a:gd name="connsiteY351" fmla="*/ 3625437 h 6858000"/>
              <a:gd name="connsiteX352" fmla="*/ 8851062 w 12192000"/>
              <a:gd name="connsiteY352" fmla="*/ 3559634 h 6858000"/>
              <a:gd name="connsiteX353" fmla="*/ 9000546 w 12192000"/>
              <a:gd name="connsiteY353" fmla="*/ 3450615 h 6858000"/>
              <a:gd name="connsiteX354" fmla="*/ 9037030 w 12192000"/>
              <a:gd name="connsiteY354" fmla="*/ 3427747 h 6858000"/>
              <a:gd name="connsiteX355" fmla="*/ 9292408 w 12192000"/>
              <a:gd name="connsiteY355" fmla="*/ 3267680 h 6858000"/>
              <a:gd name="connsiteX356" fmla="*/ 9606813 w 12192000"/>
              <a:gd name="connsiteY356" fmla="*/ 2953768 h 6858000"/>
              <a:gd name="connsiteX357" fmla="*/ 9650312 w 12192000"/>
              <a:gd name="connsiteY357" fmla="*/ 2955238 h 6858000"/>
              <a:gd name="connsiteX358" fmla="*/ 9724493 w 12192000"/>
              <a:gd name="connsiteY358" fmla="*/ 2883839 h 6858000"/>
              <a:gd name="connsiteX359" fmla="*/ 9718600 w 12192000"/>
              <a:gd name="connsiteY359" fmla="*/ 2893280 h 6858000"/>
              <a:gd name="connsiteX360" fmla="*/ 9712706 w 12192000"/>
              <a:gd name="connsiteY360" fmla="*/ 2902720 h 6858000"/>
              <a:gd name="connsiteX361" fmla="*/ 9726832 w 12192000"/>
              <a:gd name="connsiteY361" fmla="*/ 2891951 h 6858000"/>
              <a:gd name="connsiteX362" fmla="*/ 9732724 w 12192000"/>
              <a:gd name="connsiteY362" fmla="*/ 2882511 h 6858000"/>
              <a:gd name="connsiteX363" fmla="*/ 9740957 w 12192000"/>
              <a:gd name="connsiteY363" fmla="*/ 2881182 h 6858000"/>
              <a:gd name="connsiteX364" fmla="*/ 9866962 w 12192000"/>
              <a:gd name="connsiteY364" fmla="*/ 2750483 h 6858000"/>
              <a:gd name="connsiteX365" fmla="*/ 10047224 w 12192000"/>
              <a:gd name="connsiteY365" fmla="*/ 2509157 h 6858000"/>
              <a:gd name="connsiteX366" fmla="*/ 10104941 w 12192000"/>
              <a:gd name="connsiteY366" fmla="*/ 2440418 h 6858000"/>
              <a:gd name="connsiteX367" fmla="*/ 10267616 w 12192000"/>
              <a:gd name="connsiteY367" fmla="*/ 2167973 h 6858000"/>
              <a:gd name="connsiteX368" fmla="*/ 10305316 w 12192000"/>
              <a:gd name="connsiteY368" fmla="*/ 2119442 h 6858000"/>
              <a:gd name="connsiteX369" fmla="*/ 10299423 w 12192000"/>
              <a:gd name="connsiteY369" fmla="*/ 2128882 h 6858000"/>
              <a:gd name="connsiteX370" fmla="*/ 10301761 w 12192000"/>
              <a:gd name="connsiteY370" fmla="*/ 2136995 h 6858000"/>
              <a:gd name="connsiteX371" fmla="*/ 10313548 w 12192000"/>
              <a:gd name="connsiteY371" fmla="*/ 2118114 h 6858000"/>
              <a:gd name="connsiteX372" fmla="*/ 10319442 w 12192000"/>
              <a:gd name="connsiteY372" fmla="*/ 2108672 h 6858000"/>
              <a:gd name="connsiteX373" fmla="*/ 10285204 w 12192000"/>
              <a:gd name="connsiteY373" fmla="*/ 2199093 h 6858000"/>
              <a:gd name="connsiteX374" fmla="*/ 10331133 w 12192000"/>
              <a:gd name="connsiteY374" fmla="*/ 2149232 h 6858000"/>
              <a:gd name="connsiteX375" fmla="*/ 10333472 w 12192000"/>
              <a:gd name="connsiteY375" fmla="*/ 2157343 h 6858000"/>
              <a:gd name="connsiteX376" fmla="*/ 10327579 w 12192000"/>
              <a:gd name="connsiteY376" fmla="*/ 2166786 h 6858000"/>
              <a:gd name="connsiteX377" fmla="*/ 10341705 w 12192000"/>
              <a:gd name="connsiteY377" fmla="*/ 2156014 h 6858000"/>
              <a:gd name="connsiteX378" fmla="*/ 10347599 w 12192000"/>
              <a:gd name="connsiteY378" fmla="*/ 2146574 h 6858000"/>
              <a:gd name="connsiteX379" fmla="*/ 10340488 w 12192000"/>
              <a:gd name="connsiteY379" fmla="*/ 2181681 h 6858000"/>
              <a:gd name="connsiteX380" fmla="*/ 10434783 w 12192000"/>
              <a:gd name="connsiteY380" fmla="*/ 2030633 h 6858000"/>
              <a:gd name="connsiteX381" fmla="*/ 10458450 w 12192000"/>
              <a:gd name="connsiteY381" fmla="*/ 1933430 h 6858000"/>
              <a:gd name="connsiteX382" fmla="*/ 10464343 w 12192000"/>
              <a:gd name="connsiteY382" fmla="*/ 1923989 h 6858000"/>
              <a:gd name="connsiteX383" fmla="*/ 10476129 w 12192000"/>
              <a:gd name="connsiteY383" fmla="*/ 1905109 h 6858000"/>
              <a:gd name="connsiteX384" fmla="*/ 10467899 w 12192000"/>
              <a:gd name="connsiteY384" fmla="*/ 1906438 h 6858000"/>
              <a:gd name="connsiteX385" fmla="*/ 10462004 w 12192000"/>
              <a:gd name="connsiteY385" fmla="*/ 1915879 h 6858000"/>
              <a:gd name="connsiteX386" fmla="*/ 10472668 w 12192000"/>
              <a:gd name="connsiteY386" fmla="*/ 1863222 h 6858000"/>
              <a:gd name="connsiteX387" fmla="*/ 10446851 w 12192000"/>
              <a:gd name="connsiteY387" fmla="*/ 1833430 h 6858000"/>
              <a:gd name="connsiteX388" fmla="*/ 10555364 w 12192000"/>
              <a:gd name="connsiteY388" fmla="*/ 1612175 h 6858000"/>
              <a:gd name="connsiteX389" fmla="*/ 10571922 w 12192000"/>
              <a:gd name="connsiteY389" fmla="*/ 1550077 h 6858000"/>
              <a:gd name="connsiteX390" fmla="*/ 10692314 w 12192000"/>
              <a:gd name="connsiteY390" fmla="*/ 1250500 h 6858000"/>
              <a:gd name="connsiteX391" fmla="*/ 10804475 w 12192000"/>
              <a:gd name="connsiteY391" fmla="*/ 952253 h 6858000"/>
              <a:gd name="connsiteX392" fmla="*/ 10806814 w 12192000"/>
              <a:gd name="connsiteY392" fmla="*/ 960365 h 6858000"/>
              <a:gd name="connsiteX393" fmla="*/ 10803260 w 12192000"/>
              <a:gd name="connsiteY393" fmla="*/ 977917 h 6858000"/>
              <a:gd name="connsiteX394" fmla="*/ 10815046 w 12192000"/>
              <a:gd name="connsiteY394" fmla="*/ 959035 h 6858000"/>
              <a:gd name="connsiteX395" fmla="*/ 10818601 w 12192000"/>
              <a:gd name="connsiteY395" fmla="*/ 941484 h 6858000"/>
              <a:gd name="connsiteX396" fmla="*/ 10823278 w 12192000"/>
              <a:gd name="connsiteY396" fmla="*/ 957706 h 6858000"/>
              <a:gd name="connsiteX397" fmla="*/ 10739368 w 12192000"/>
              <a:gd name="connsiteY397" fmla="*/ 1234417 h 6858000"/>
              <a:gd name="connsiteX398" fmla="*/ 10764063 w 12192000"/>
              <a:gd name="connsiteY398" fmla="*/ 1230431 h 6858000"/>
              <a:gd name="connsiteX399" fmla="*/ 10775944 w 12192000"/>
              <a:gd name="connsiteY399" fmla="*/ 1152110 h 6858000"/>
              <a:gd name="connsiteX400" fmla="*/ 10819629 w 12192000"/>
              <a:gd name="connsiteY400" fmla="*/ 1034699 h 6858000"/>
              <a:gd name="connsiteX401" fmla="*/ 10936655 w 12192000"/>
              <a:gd name="connsiteY401" fmla="*/ 633795 h 6858000"/>
              <a:gd name="connsiteX402" fmla="*/ 10941426 w 12192000"/>
              <a:gd name="connsiteY402" fmla="*/ 590579 h 6858000"/>
              <a:gd name="connsiteX403" fmla="*/ 10968743 w 12192000"/>
              <a:gd name="connsiteY403" fmla="*/ 416384 h 6858000"/>
              <a:gd name="connsiteX404" fmla="*/ 10996993 w 12192000"/>
              <a:gd name="connsiteY404" fmla="*/ 394845 h 6858000"/>
              <a:gd name="connsiteX405" fmla="*/ 10990071 w 12192000"/>
              <a:gd name="connsiteY405" fmla="*/ 311070 h 6858000"/>
              <a:gd name="connsiteX406" fmla="*/ 11002981 w 12192000"/>
              <a:gd name="connsiteY406" fmla="*/ 325965 h 6858000"/>
              <a:gd name="connsiteX407" fmla="*/ 11009156 w 12192000"/>
              <a:gd name="connsiteY407" fmla="*/ 138206 h 6858000"/>
              <a:gd name="connsiteX408" fmla="*/ 10980717 w 12192000"/>
              <a:gd name="connsiteY408" fmla="*/ 278622 h 6858000"/>
              <a:gd name="connsiteX409" fmla="*/ 10913270 w 12192000"/>
              <a:gd name="connsiteY409" fmla="*/ 552676 h 6858000"/>
              <a:gd name="connsiteX410" fmla="*/ 10910931 w 12192000"/>
              <a:gd name="connsiteY410" fmla="*/ 544566 h 6858000"/>
              <a:gd name="connsiteX411" fmla="*/ 10903915 w 12192000"/>
              <a:gd name="connsiteY411" fmla="*/ 520229 h 6858000"/>
              <a:gd name="connsiteX412" fmla="*/ 10901435 w 12192000"/>
              <a:gd name="connsiteY412" fmla="*/ 525586 h 6858000"/>
              <a:gd name="connsiteX413" fmla="*/ 10907076 w 12192000"/>
              <a:gd name="connsiteY413" fmla="*/ 461622 h 6858000"/>
              <a:gd name="connsiteX414" fmla="*/ 10941990 w 12192000"/>
              <a:gd name="connsiteY414" fmla="*/ 233938 h 6858000"/>
              <a:gd name="connsiteX415" fmla="*/ 10940235 w 12192000"/>
              <a:gd name="connsiteY415" fmla="*/ 134472 h 6858000"/>
              <a:gd name="connsiteX416" fmla="*/ 10937646 w 12192000"/>
              <a:gd name="connsiteY416" fmla="*/ 110111 h 6858000"/>
              <a:gd name="connsiteX417" fmla="*/ 10935643 w 12192000"/>
              <a:gd name="connsiteY417" fmla="*/ 110457 h 6858000"/>
              <a:gd name="connsiteX418" fmla="*/ 10956324 w 12192000"/>
              <a:gd name="connsiteY418" fmla="*/ 106890 h 6858000"/>
              <a:gd name="connsiteX419" fmla="*/ 10949266 w 12192000"/>
              <a:gd name="connsiteY419" fmla="*/ 108108 h 6858000"/>
              <a:gd name="connsiteX420" fmla="*/ 10964671 w 12192000"/>
              <a:gd name="connsiteY420" fmla="*/ 108496 h 6858000"/>
              <a:gd name="connsiteX421" fmla="*/ 7771703 w 12192000"/>
              <a:gd name="connsiteY421" fmla="*/ 104762 h 6858000"/>
              <a:gd name="connsiteX422" fmla="*/ 7807637 w 12192000"/>
              <a:gd name="connsiteY422" fmla="*/ 111281 h 6858000"/>
              <a:gd name="connsiteX423" fmla="*/ 7816870 w 12192000"/>
              <a:gd name="connsiteY423" fmla="*/ 120598 h 6858000"/>
              <a:gd name="connsiteX424" fmla="*/ 7778877 w 12192000"/>
              <a:gd name="connsiteY424" fmla="*/ 122344 h 6858000"/>
              <a:gd name="connsiteX425" fmla="*/ 7771703 w 12192000"/>
              <a:gd name="connsiteY425" fmla="*/ 104762 h 6858000"/>
              <a:gd name="connsiteX426" fmla="*/ 10020804 w 12192000"/>
              <a:gd name="connsiteY426" fmla="*/ 49055 h 6858000"/>
              <a:gd name="connsiteX427" fmla="*/ 10015760 w 12192000"/>
              <a:gd name="connsiteY427" fmla="*/ 51317 h 6858000"/>
              <a:gd name="connsiteX428" fmla="*/ 10001677 w 12192000"/>
              <a:gd name="connsiteY428" fmla="*/ 82929 h 6858000"/>
              <a:gd name="connsiteX429" fmla="*/ 9995832 w 12192000"/>
              <a:gd name="connsiteY429" fmla="*/ 90529 h 6858000"/>
              <a:gd name="connsiteX430" fmla="*/ 9985828 w 12192000"/>
              <a:gd name="connsiteY430" fmla="*/ 107709 h 6858000"/>
              <a:gd name="connsiteX431" fmla="*/ 9982695 w 12192000"/>
              <a:gd name="connsiteY431" fmla="*/ 114238 h 6858000"/>
              <a:gd name="connsiteX432" fmla="*/ 9977996 w 12192000"/>
              <a:gd name="connsiteY432" fmla="*/ 144883 h 6858000"/>
              <a:gd name="connsiteX433" fmla="*/ 9953514 w 12192000"/>
              <a:gd name="connsiteY433" fmla="*/ 152119 h 6858000"/>
              <a:gd name="connsiteX434" fmla="*/ 9941952 w 12192000"/>
              <a:gd name="connsiteY434" fmla="*/ 178191 h 6858000"/>
              <a:gd name="connsiteX435" fmla="*/ 9887140 w 12192000"/>
              <a:gd name="connsiteY435" fmla="*/ 315239 h 6858000"/>
              <a:gd name="connsiteX436" fmla="*/ 9854884 w 12192000"/>
              <a:gd name="connsiteY436" fmla="*/ 416159 h 6858000"/>
              <a:gd name="connsiteX437" fmla="*/ 9724616 w 12192000"/>
              <a:gd name="connsiteY437" fmla="*/ 832056 h 6858000"/>
              <a:gd name="connsiteX438" fmla="*/ 9718086 w 12192000"/>
              <a:gd name="connsiteY438" fmla="*/ 842978 h 6858000"/>
              <a:gd name="connsiteX439" fmla="*/ 9729796 w 12192000"/>
              <a:gd name="connsiteY439" fmla="*/ 849109 h 6858000"/>
              <a:gd name="connsiteX440" fmla="*/ 9745873 w 12192000"/>
              <a:gd name="connsiteY440" fmla="*/ 858007 h 6858000"/>
              <a:gd name="connsiteX441" fmla="*/ 9745462 w 12192000"/>
              <a:gd name="connsiteY441" fmla="*/ 871736 h 6858000"/>
              <a:gd name="connsiteX442" fmla="*/ 9730122 w 12192000"/>
              <a:gd name="connsiteY442" fmla="*/ 867110 h 6858000"/>
              <a:gd name="connsiteX443" fmla="*/ 9709660 w 12192000"/>
              <a:gd name="connsiteY443" fmla="*/ 857073 h 6858000"/>
              <a:gd name="connsiteX444" fmla="*/ 9686212 w 12192000"/>
              <a:gd name="connsiteY444" fmla="*/ 896298 h 6858000"/>
              <a:gd name="connsiteX445" fmla="*/ 9521034 w 12192000"/>
              <a:gd name="connsiteY445" fmla="*/ 1127495 h 6858000"/>
              <a:gd name="connsiteX446" fmla="*/ 9381282 w 12192000"/>
              <a:gd name="connsiteY446" fmla="*/ 1305851 h 6858000"/>
              <a:gd name="connsiteX447" fmla="*/ 9333991 w 12192000"/>
              <a:gd name="connsiteY447" fmla="*/ 1419834 h 6858000"/>
              <a:gd name="connsiteX448" fmla="*/ 9337317 w 12192000"/>
              <a:gd name="connsiteY448" fmla="*/ 1413240 h 6858000"/>
              <a:gd name="connsiteX449" fmla="*/ 9336083 w 12192000"/>
              <a:gd name="connsiteY449" fmla="*/ 1425973 h 6858000"/>
              <a:gd name="connsiteX450" fmla="*/ 9348229 w 12192000"/>
              <a:gd name="connsiteY450" fmla="*/ 1461620 h 6858000"/>
              <a:gd name="connsiteX451" fmla="*/ 9358989 w 12192000"/>
              <a:gd name="connsiteY451" fmla="*/ 1459148 h 6858000"/>
              <a:gd name="connsiteX452" fmla="*/ 9393332 w 12192000"/>
              <a:gd name="connsiteY452" fmla="*/ 1428129 h 6858000"/>
              <a:gd name="connsiteX453" fmla="*/ 9443873 w 12192000"/>
              <a:gd name="connsiteY453" fmla="*/ 1341170 h 6858000"/>
              <a:gd name="connsiteX454" fmla="*/ 9441761 w 12192000"/>
              <a:gd name="connsiteY454" fmla="*/ 1353310 h 6858000"/>
              <a:gd name="connsiteX455" fmla="*/ 9251765 w 12192000"/>
              <a:gd name="connsiteY455" fmla="*/ 1700357 h 6858000"/>
              <a:gd name="connsiteX456" fmla="*/ 9263116 w 12192000"/>
              <a:gd name="connsiteY456" fmla="*/ 1661854 h 6858000"/>
              <a:gd name="connsiteX457" fmla="*/ 9259318 w 12192000"/>
              <a:gd name="connsiteY457" fmla="*/ 1596386 h 6858000"/>
              <a:gd name="connsiteX458" fmla="*/ 9221470 w 12192000"/>
              <a:gd name="connsiteY458" fmla="*/ 1646435 h 6858000"/>
              <a:gd name="connsiteX459" fmla="*/ 9179824 w 12192000"/>
              <a:gd name="connsiteY459" fmla="*/ 1631012 h 6858000"/>
              <a:gd name="connsiteX460" fmla="*/ 9072715 w 12192000"/>
              <a:gd name="connsiteY460" fmla="*/ 1757742 h 6858000"/>
              <a:gd name="connsiteX461" fmla="*/ 9055126 w 12192000"/>
              <a:gd name="connsiteY461" fmla="*/ 1847547 h 6858000"/>
              <a:gd name="connsiteX462" fmla="*/ 9072758 w 12192000"/>
              <a:gd name="connsiteY462" fmla="*/ 1887685 h 6858000"/>
              <a:gd name="connsiteX463" fmla="*/ 8765815 w 12192000"/>
              <a:gd name="connsiteY463" fmla="*/ 2474010 h 6858000"/>
              <a:gd name="connsiteX464" fmla="*/ 9350725 w 12192000"/>
              <a:gd name="connsiteY464" fmla="*/ 1856465 h 6858000"/>
              <a:gd name="connsiteX465" fmla="*/ 9811601 w 12192000"/>
              <a:gd name="connsiteY465" fmla="*/ 1223976 h 6858000"/>
              <a:gd name="connsiteX466" fmla="*/ 9921368 w 12192000"/>
              <a:gd name="connsiteY466" fmla="*/ 984202 h 6858000"/>
              <a:gd name="connsiteX467" fmla="*/ 10007432 w 12192000"/>
              <a:gd name="connsiteY467" fmla="*/ 776080 h 6858000"/>
              <a:gd name="connsiteX468" fmla="*/ 9996510 w 12192000"/>
              <a:gd name="connsiteY468" fmla="*/ 772856 h 6858000"/>
              <a:gd name="connsiteX469" fmla="*/ 9982107 w 12192000"/>
              <a:gd name="connsiteY469" fmla="*/ 757248 h 6858000"/>
              <a:gd name="connsiteX470" fmla="*/ 9974832 w 12192000"/>
              <a:gd name="connsiteY470" fmla="*/ 730549 h 6858000"/>
              <a:gd name="connsiteX471" fmla="*/ 9965915 w 12192000"/>
              <a:gd name="connsiteY471" fmla="*/ 711039 h 6858000"/>
              <a:gd name="connsiteX472" fmla="*/ 9942156 w 12192000"/>
              <a:gd name="connsiteY472" fmla="*/ 707057 h 6858000"/>
              <a:gd name="connsiteX473" fmla="*/ 9930046 w 12192000"/>
              <a:gd name="connsiteY473" fmla="*/ 686167 h 6858000"/>
              <a:gd name="connsiteX474" fmla="*/ 9912638 w 12192000"/>
              <a:gd name="connsiteY474" fmla="*/ 654941 h 6858000"/>
              <a:gd name="connsiteX475" fmla="*/ 9917132 w 12192000"/>
              <a:gd name="connsiteY475" fmla="*/ 636404 h 6858000"/>
              <a:gd name="connsiteX476" fmla="*/ 9915457 w 12192000"/>
              <a:gd name="connsiteY476" fmla="*/ 624414 h 6858000"/>
              <a:gd name="connsiteX477" fmla="*/ 9905535 w 12192000"/>
              <a:gd name="connsiteY477" fmla="*/ 629194 h 6858000"/>
              <a:gd name="connsiteX478" fmla="*/ 9890402 w 12192000"/>
              <a:gd name="connsiteY478" fmla="*/ 618702 h 6858000"/>
              <a:gd name="connsiteX479" fmla="*/ 9893472 w 12192000"/>
              <a:gd name="connsiteY479" fmla="*/ 605837 h 6858000"/>
              <a:gd name="connsiteX480" fmla="*/ 9911491 w 12192000"/>
              <a:gd name="connsiteY480" fmla="*/ 529219 h 6858000"/>
              <a:gd name="connsiteX481" fmla="*/ 9912834 w 12192000"/>
              <a:gd name="connsiteY481" fmla="*/ 517657 h 6858000"/>
              <a:gd name="connsiteX482" fmla="*/ 9912889 w 12192000"/>
              <a:gd name="connsiteY482" fmla="*/ 493542 h 6858000"/>
              <a:gd name="connsiteX483" fmla="*/ 9912290 w 12192000"/>
              <a:gd name="connsiteY483" fmla="*/ 484797 h 6858000"/>
              <a:gd name="connsiteX484" fmla="*/ 9923446 w 12192000"/>
              <a:gd name="connsiteY484" fmla="*/ 421742 h 6858000"/>
              <a:gd name="connsiteX485" fmla="*/ 9942693 w 12192000"/>
              <a:gd name="connsiteY485" fmla="*/ 392613 h 6858000"/>
              <a:gd name="connsiteX486" fmla="*/ 9967091 w 12192000"/>
              <a:gd name="connsiteY486" fmla="*/ 329577 h 6858000"/>
              <a:gd name="connsiteX487" fmla="*/ 9971706 w 12192000"/>
              <a:gd name="connsiteY487" fmla="*/ 325282 h 6858000"/>
              <a:gd name="connsiteX488" fmla="*/ 9996176 w 12192000"/>
              <a:gd name="connsiteY488" fmla="*/ 289780 h 6858000"/>
              <a:gd name="connsiteX489" fmla="*/ 10001880 w 12192000"/>
              <a:gd name="connsiteY489" fmla="*/ 267084 h 6858000"/>
              <a:gd name="connsiteX490" fmla="*/ 9995941 w 12192000"/>
              <a:gd name="connsiteY490" fmla="*/ 239647 h 6858000"/>
              <a:gd name="connsiteX491" fmla="*/ 9977269 w 12192000"/>
              <a:gd name="connsiteY491" fmla="*/ 236693 h 6858000"/>
              <a:gd name="connsiteX492" fmla="*/ 9956965 w 12192000"/>
              <a:gd name="connsiteY492" fmla="*/ 219282 h 6858000"/>
              <a:gd name="connsiteX493" fmla="*/ 9975310 w 12192000"/>
              <a:gd name="connsiteY493" fmla="*/ 187861 h 6858000"/>
              <a:gd name="connsiteX494" fmla="*/ 9975525 w 12192000"/>
              <a:gd name="connsiteY494" fmla="*/ 186346 h 6858000"/>
              <a:gd name="connsiteX495" fmla="*/ 9973455 w 12192000"/>
              <a:gd name="connsiteY495" fmla="*/ 185743 h 6858000"/>
              <a:gd name="connsiteX496" fmla="*/ 9968672 w 12192000"/>
              <a:gd name="connsiteY496" fmla="*/ 178262 h 6858000"/>
              <a:gd name="connsiteX497" fmla="*/ 9973505 w 12192000"/>
              <a:gd name="connsiteY497" fmla="*/ 172452 h 6858000"/>
              <a:gd name="connsiteX498" fmla="*/ 9976912 w 12192000"/>
              <a:gd name="connsiteY498" fmla="*/ 172316 h 6858000"/>
              <a:gd name="connsiteX499" fmla="*/ 9979764 w 12192000"/>
              <a:gd name="connsiteY499" fmla="*/ 160968 h 6858000"/>
              <a:gd name="connsiteX500" fmla="*/ 9993141 w 12192000"/>
              <a:gd name="connsiteY500" fmla="*/ 142760 h 6858000"/>
              <a:gd name="connsiteX501" fmla="*/ 10001082 w 12192000"/>
              <a:gd name="connsiteY501" fmla="*/ 132441 h 6858000"/>
              <a:gd name="connsiteX502" fmla="*/ 10000565 w 12192000"/>
              <a:gd name="connsiteY502" fmla="*/ 129585 h 6858000"/>
              <a:gd name="connsiteX503" fmla="*/ 10014597 w 12192000"/>
              <a:gd name="connsiteY503" fmla="*/ 96007 h 6858000"/>
              <a:gd name="connsiteX504" fmla="*/ 10019829 w 12192000"/>
              <a:gd name="connsiteY504" fmla="*/ 67986 h 6858000"/>
              <a:gd name="connsiteX505" fmla="*/ 8028379 w 12192000"/>
              <a:gd name="connsiteY505" fmla="*/ 44745 h 6858000"/>
              <a:gd name="connsiteX506" fmla="*/ 8056101 w 12192000"/>
              <a:gd name="connsiteY506" fmla="*/ 49440 h 6858000"/>
              <a:gd name="connsiteX507" fmla="*/ 8063075 w 12192000"/>
              <a:gd name="connsiteY507" fmla="*/ 56222 h 6858000"/>
              <a:gd name="connsiteX508" fmla="*/ 8034804 w 12192000"/>
              <a:gd name="connsiteY508" fmla="*/ 57605 h 6858000"/>
              <a:gd name="connsiteX509" fmla="*/ 8028379 w 12192000"/>
              <a:gd name="connsiteY509" fmla="*/ 44745 h 6858000"/>
              <a:gd name="connsiteX510" fmla="*/ 8099650 w 12192000"/>
              <a:gd name="connsiteY510" fmla="*/ 0 h 6858000"/>
              <a:gd name="connsiteX511" fmla="*/ 8138445 w 12192000"/>
              <a:gd name="connsiteY511" fmla="*/ 0 h 6858000"/>
              <a:gd name="connsiteX512" fmla="*/ 8156133 w 12192000"/>
              <a:gd name="connsiteY512" fmla="*/ 19014 h 6858000"/>
              <a:gd name="connsiteX513" fmla="*/ 8192121 w 12192000"/>
              <a:gd name="connsiteY513" fmla="*/ 40760 h 6858000"/>
              <a:gd name="connsiteX514" fmla="*/ 8210560 w 12192000"/>
              <a:gd name="connsiteY514" fmla="*/ 9286 h 6858000"/>
              <a:gd name="connsiteX515" fmla="*/ 8215279 w 12192000"/>
              <a:gd name="connsiteY515" fmla="*/ 0 h 6858000"/>
              <a:gd name="connsiteX516" fmla="*/ 10045228 w 12192000"/>
              <a:gd name="connsiteY516" fmla="*/ 0 h 6858000"/>
              <a:gd name="connsiteX517" fmla="*/ 10041449 w 12192000"/>
              <a:gd name="connsiteY517" fmla="*/ 3715 h 6858000"/>
              <a:gd name="connsiteX518" fmla="*/ 10040260 w 12192000"/>
              <a:gd name="connsiteY518" fmla="*/ 6795 h 6858000"/>
              <a:gd name="connsiteX519" fmla="*/ 10051800 w 12192000"/>
              <a:gd name="connsiteY519" fmla="*/ 0 h 6858000"/>
              <a:gd name="connsiteX520" fmla="*/ 10906320 w 12192000"/>
              <a:gd name="connsiteY520" fmla="*/ 0 h 6858000"/>
              <a:gd name="connsiteX521" fmla="*/ 10905787 w 12192000"/>
              <a:gd name="connsiteY521" fmla="*/ 3554 h 6858000"/>
              <a:gd name="connsiteX522" fmla="*/ 10928472 w 12192000"/>
              <a:gd name="connsiteY522" fmla="*/ 4292 h 6858000"/>
              <a:gd name="connsiteX523" fmla="*/ 10931308 w 12192000"/>
              <a:gd name="connsiteY523" fmla="*/ 25413 h 6858000"/>
              <a:gd name="connsiteX524" fmla="*/ 10919827 w 12192000"/>
              <a:gd name="connsiteY524" fmla="*/ 43273 h 6858000"/>
              <a:gd name="connsiteX525" fmla="*/ 10908602 w 12192000"/>
              <a:gd name="connsiteY525" fmla="*/ 67969 h 6858000"/>
              <a:gd name="connsiteX526" fmla="*/ 10929383 w 12192000"/>
              <a:gd name="connsiteY526" fmla="*/ 79881 h 6858000"/>
              <a:gd name="connsiteX527" fmla="*/ 10933134 w 12192000"/>
              <a:gd name="connsiteY527" fmla="*/ 81649 h 6858000"/>
              <a:gd name="connsiteX528" fmla="*/ 10969740 w 12192000"/>
              <a:gd name="connsiteY528" fmla="*/ 97037 h 6858000"/>
              <a:gd name="connsiteX529" fmla="*/ 11010663 w 12192000"/>
              <a:gd name="connsiteY529" fmla="*/ 103761 h 6858000"/>
              <a:gd name="connsiteX530" fmla="*/ 11032571 w 12192000"/>
              <a:gd name="connsiteY530" fmla="*/ 105625 h 6858000"/>
              <a:gd name="connsiteX531" fmla="*/ 11111830 w 12192000"/>
              <a:gd name="connsiteY531" fmla="*/ 115612 h 6858000"/>
              <a:gd name="connsiteX532" fmla="*/ 11116100 w 12192000"/>
              <a:gd name="connsiteY532" fmla="*/ 118140 h 6858000"/>
              <a:gd name="connsiteX533" fmla="*/ 11116341 w 12192000"/>
              <a:gd name="connsiteY533" fmla="*/ 118108 h 6858000"/>
              <a:gd name="connsiteX534" fmla="*/ 11135859 w 12192000"/>
              <a:gd name="connsiteY534" fmla="*/ 111956 h 6858000"/>
              <a:gd name="connsiteX535" fmla="*/ 11137574 w 12192000"/>
              <a:gd name="connsiteY535" fmla="*/ 89485 h 6858000"/>
              <a:gd name="connsiteX536" fmla="*/ 11158208 w 12192000"/>
              <a:gd name="connsiteY536" fmla="*/ 80422 h 6858000"/>
              <a:gd name="connsiteX537" fmla="*/ 11189125 w 12192000"/>
              <a:gd name="connsiteY537" fmla="*/ 67544 h 6858000"/>
              <a:gd name="connsiteX538" fmla="*/ 11209013 w 12192000"/>
              <a:gd name="connsiteY538" fmla="*/ 74238 h 6858000"/>
              <a:gd name="connsiteX539" fmla="*/ 11221400 w 12192000"/>
              <a:gd name="connsiteY539" fmla="*/ 74135 h 6858000"/>
              <a:gd name="connsiteX540" fmla="*/ 11215365 w 12192000"/>
              <a:gd name="connsiteY540" fmla="*/ 63936 h 6858000"/>
              <a:gd name="connsiteX541" fmla="*/ 11224794 w 12192000"/>
              <a:gd name="connsiteY541" fmla="*/ 50632 h 6858000"/>
              <a:gd name="connsiteX542" fmla="*/ 11238590 w 12192000"/>
              <a:gd name="connsiteY542" fmla="*/ 55228 h 6858000"/>
              <a:gd name="connsiteX543" fmla="*/ 11320728 w 12192000"/>
              <a:gd name="connsiteY543" fmla="*/ 82356 h 6858000"/>
              <a:gd name="connsiteX544" fmla="*/ 11332981 w 12192000"/>
              <a:gd name="connsiteY544" fmla="*/ 85118 h 6858000"/>
              <a:gd name="connsiteX545" fmla="*/ 11358251 w 12192000"/>
              <a:gd name="connsiteY545" fmla="*/ 88224 h 6858000"/>
              <a:gd name="connsiteX546" fmla="*/ 11367351 w 12192000"/>
              <a:gd name="connsiteY546" fmla="*/ 88751 h 6858000"/>
              <a:gd name="connsiteX547" fmla="*/ 11443623 w 12192000"/>
              <a:gd name="connsiteY547" fmla="*/ 35096 h 6858000"/>
              <a:gd name="connsiteX548" fmla="*/ 11467077 w 12192000"/>
              <a:gd name="connsiteY548" fmla="*/ 93612 h 6858000"/>
              <a:gd name="connsiteX549" fmla="*/ 11535645 w 12192000"/>
              <a:gd name="connsiteY549" fmla="*/ 161399 h 6858000"/>
              <a:gd name="connsiteX550" fmla="*/ 11576834 w 12192000"/>
              <a:gd name="connsiteY550" fmla="*/ 84924 h 6858000"/>
              <a:gd name="connsiteX551" fmla="*/ 11580348 w 12192000"/>
              <a:gd name="connsiteY551" fmla="*/ 194562 h 6858000"/>
              <a:gd name="connsiteX552" fmla="*/ 11604717 w 12192000"/>
              <a:gd name="connsiteY552" fmla="*/ 202951 h 6858000"/>
              <a:gd name="connsiteX553" fmla="*/ 11632850 w 12192000"/>
              <a:gd name="connsiteY553" fmla="*/ 200684 h 6858000"/>
              <a:gd name="connsiteX554" fmla="*/ 11634014 w 12192000"/>
              <a:gd name="connsiteY554" fmla="*/ 183003 h 6858000"/>
              <a:gd name="connsiteX555" fmla="*/ 11650155 w 12192000"/>
              <a:gd name="connsiteY555" fmla="*/ 165574 h 6858000"/>
              <a:gd name="connsiteX556" fmla="*/ 11684972 w 12192000"/>
              <a:gd name="connsiteY556" fmla="*/ 187290 h 6858000"/>
              <a:gd name="connsiteX557" fmla="*/ 11686582 w 12192000"/>
              <a:gd name="connsiteY557" fmla="*/ 187692 h 6858000"/>
              <a:gd name="connsiteX558" fmla="*/ 11687000 w 12192000"/>
              <a:gd name="connsiteY558" fmla="*/ 185767 h 6858000"/>
              <a:gd name="connsiteX559" fmla="*/ 11694343 w 12192000"/>
              <a:gd name="connsiteY559" fmla="*/ 182089 h 6858000"/>
              <a:gd name="connsiteX560" fmla="*/ 11700930 w 12192000"/>
              <a:gd name="connsiteY560" fmla="*/ 187498 h 6858000"/>
              <a:gd name="connsiteX561" fmla="*/ 11710477 w 12192000"/>
              <a:gd name="connsiteY561" fmla="*/ 154597 h 6858000"/>
              <a:gd name="connsiteX562" fmla="*/ 11713610 w 12192000"/>
              <a:gd name="connsiteY562" fmla="*/ 195004 h 6858000"/>
              <a:gd name="connsiteX563" fmla="*/ 11734070 w 12192000"/>
              <a:gd name="connsiteY563" fmla="*/ 210246 h 6858000"/>
              <a:gd name="connsiteX564" fmla="*/ 11745700 w 12192000"/>
              <a:gd name="connsiteY564" fmla="*/ 219230 h 6858000"/>
              <a:gd name="connsiteX565" fmla="*/ 11748640 w 12192000"/>
              <a:gd name="connsiteY565" fmla="*/ 219093 h 6858000"/>
              <a:gd name="connsiteX566" fmla="*/ 11812431 w 12192000"/>
              <a:gd name="connsiteY566" fmla="*/ 200699 h 6858000"/>
              <a:gd name="connsiteX567" fmla="*/ 11815170 w 12192000"/>
              <a:gd name="connsiteY567" fmla="*/ 245519 h 6858000"/>
              <a:gd name="connsiteX568" fmla="*/ 11868517 w 12192000"/>
              <a:gd name="connsiteY568" fmla="*/ 254461 h 6858000"/>
              <a:gd name="connsiteX569" fmla="*/ 11874618 w 12192000"/>
              <a:gd name="connsiteY569" fmla="*/ 263226 h 6858000"/>
              <a:gd name="connsiteX570" fmla="*/ 11917081 w 12192000"/>
              <a:gd name="connsiteY570" fmla="*/ 295542 h 6858000"/>
              <a:gd name="connsiteX571" fmla="*/ 11951908 w 12192000"/>
              <a:gd name="connsiteY571" fmla="*/ 323929 h 6858000"/>
              <a:gd name="connsiteX572" fmla="*/ 11957457 w 12192000"/>
              <a:gd name="connsiteY572" fmla="*/ 337483 h 6858000"/>
              <a:gd name="connsiteX573" fmla="*/ 11962726 w 12192000"/>
              <a:gd name="connsiteY573" fmla="*/ 350100 h 6858000"/>
              <a:gd name="connsiteX574" fmla="*/ 11983166 w 12192000"/>
              <a:gd name="connsiteY574" fmla="*/ 352004 h 6858000"/>
              <a:gd name="connsiteX575" fmla="*/ 12007670 w 12192000"/>
              <a:gd name="connsiteY575" fmla="*/ 357528 h 6858000"/>
              <a:gd name="connsiteX576" fmla="*/ 12039092 w 12192000"/>
              <a:gd name="connsiteY576" fmla="*/ 354631 h 6858000"/>
              <a:gd name="connsiteX577" fmla="*/ 12082803 w 12192000"/>
              <a:gd name="connsiteY577" fmla="*/ 333055 h 6858000"/>
              <a:gd name="connsiteX578" fmla="*/ 12108016 w 12192000"/>
              <a:gd name="connsiteY578" fmla="*/ 344263 h 6858000"/>
              <a:gd name="connsiteX579" fmla="*/ 12074732 w 12192000"/>
              <a:gd name="connsiteY579" fmla="*/ 365829 h 6858000"/>
              <a:gd name="connsiteX580" fmla="*/ 12151832 w 12192000"/>
              <a:gd name="connsiteY580" fmla="*/ 356233 h 6858000"/>
              <a:gd name="connsiteX581" fmla="*/ 12192000 w 12192000"/>
              <a:gd name="connsiteY581" fmla="*/ 351909 h 6858000"/>
              <a:gd name="connsiteX582" fmla="*/ 12192000 w 12192000"/>
              <a:gd name="connsiteY582" fmla="*/ 368324 h 6858000"/>
              <a:gd name="connsiteX583" fmla="*/ 12153304 w 12192000"/>
              <a:gd name="connsiteY583" fmla="*/ 381056 h 6858000"/>
              <a:gd name="connsiteX584" fmla="*/ 12075423 w 12192000"/>
              <a:gd name="connsiteY584" fmla="*/ 406290 h 6858000"/>
              <a:gd name="connsiteX585" fmla="*/ 12094418 w 12192000"/>
              <a:gd name="connsiteY585" fmla="*/ 424934 h 6858000"/>
              <a:gd name="connsiteX586" fmla="*/ 12126151 w 12192000"/>
              <a:gd name="connsiteY586" fmla="*/ 442983 h 6858000"/>
              <a:gd name="connsiteX587" fmla="*/ 12153560 w 12192000"/>
              <a:gd name="connsiteY587" fmla="*/ 444194 h 6858000"/>
              <a:gd name="connsiteX588" fmla="*/ 12192000 w 12192000"/>
              <a:gd name="connsiteY588" fmla="*/ 448549 h 6858000"/>
              <a:gd name="connsiteX589" fmla="*/ 12192000 w 12192000"/>
              <a:gd name="connsiteY589" fmla="*/ 480026 h 6858000"/>
              <a:gd name="connsiteX590" fmla="*/ 12182059 w 12192000"/>
              <a:gd name="connsiteY590" fmla="*/ 481049 h 6858000"/>
              <a:gd name="connsiteX591" fmla="*/ 12173804 w 12192000"/>
              <a:gd name="connsiteY591" fmla="*/ 482679 h 6858000"/>
              <a:gd name="connsiteX592" fmla="*/ 12192000 w 12192000"/>
              <a:gd name="connsiteY592" fmla="*/ 484282 h 6858000"/>
              <a:gd name="connsiteX593" fmla="*/ 12192000 w 12192000"/>
              <a:gd name="connsiteY593" fmla="*/ 1749076 h 6858000"/>
              <a:gd name="connsiteX594" fmla="*/ 12186578 w 12192000"/>
              <a:gd name="connsiteY594" fmla="*/ 1749450 h 6858000"/>
              <a:gd name="connsiteX595" fmla="*/ 12175448 w 12192000"/>
              <a:gd name="connsiteY595" fmla="*/ 1748779 h 6858000"/>
              <a:gd name="connsiteX596" fmla="*/ 12155552 w 12192000"/>
              <a:gd name="connsiteY596" fmla="*/ 1735417 h 6858000"/>
              <a:gd name="connsiteX597" fmla="*/ 12128515 w 12192000"/>
              <a:gd name="connsiteY597" fmla="*/ 1721436 h 6858000"/>
              <a:gd name="connsiteX598" fmla="*/ 12118184 w 12192000"/>
              <a:gd name="connsiteY598" fmla="*/ 1740021 h 6858000"/>
              <a:gd name="connsiteX599" fmla="*/ 12116719 w 12192000"/>
              <a:gd name="connsiteY599" fmla="*/ 1743425 h 6858000"/>
              <a:gd name="connsiteX600" fmla="*/ 12104382 w 12192000"/>
              <a:gd name="connsiteY600" fmla="*/ 1776872 h 6858000"/>
              <a:gd name="connsiteX601" fmla="*/ 12101569 w 12192000"/>
              <a:gd name="connsiteY601" fmla="*/ 1815593 h 6858000"/>
              <a:gd name="connsiteX602" fmla="*/ 12101880 w 12192000"/>
              <a:gd name="connsiteY602" fmla="*/ 1836539 h 6858000"/>
              <a:gd name="connsiteX603" fmla="*/ 12099613 w 12192000"/>
              <a:gd name="connsiteY603" fmla="*/ 1911916 h 6858000"/>
              <a:gd name="connsiteX604" fmla="*/ 12091096 w 12192000"/>
              <a:gd name="connsiteY604" fmla="*/ 1926605 h 6858000"/>
              <a:gd name="connsiteX605" fmla="*/ 12085635 w 12192000"/>
              <a:gd name="connsiteY605" fmla="*/ 1924954 h 6858000"/>
              <a:gd name="connsiteX606" fmla="*/ 12081357 w 12192000"/>
              <a:gd name="connsiteY606" fmla="*/ 1918960 h 6858000"/>
              <a:gd name="connsiteX607" fmla="*/ 12084070 w 12192000"/>
              <a:gd name="connsiteY607" fmla="*/ 1861667 h 6858000"/>
              <a:gd name="connsiteX608" fmla="*/ 12087377 w 12192000"/>
              <a:gd name="connsiteY608" fmla="*/ 1826260 h 6858000"/>
              <a:gd name="connsiteX609" fmla="*/ 12088666 w 12192000"/>
              <a:gd name="connsiteY609" fmla="*/ 1799044 h 6858000"/>
              <a:gd name="connsiteX610" fmla="*/ 12090878 w 12192000"/>
              <a:gd name="connsiteY610" fmla="*/ 1779887 h 6858000"/>
              <a:gd name="connsiteX611" fmla="*/ 12092671 w 12192000"/>
              <a:gd name="connsiteY611" fmla="*/ 1762651 h 6858000"/>
              <a:gd name="connsiteX612" fmla="*/ 12088638 w 12192000"/>
              <a:gd name="connsiteY612" fmla="*/ 1748611 h 6858000"/>
              <a:gd name="connsiteX613" fmla="*/ 12026747 w 12192000"/>
              <a:gd name="connsiteY613" fmla="*/ 1838393 h 6858000"/>
              <a:gd name="connsiteX614" fmla="*/ 11622517 w 12192000"/>
              <a:gd name="connsiteY614" fmla="*/ 2340549 h 6858000"/>
              <a:gd name="connsiteX615" fmla="*/ 11482979 w 12192000"/>
              <a:gd name="connsiteY615" fmla="*/ 2508801 h 6858000"/>
              <a:gd name="connsiteX616" fmla="*/ 11501582 w 12192000"/>
              <a:gd name="connsiteY616" fmla="*/ 2567899 h 6858000"/>
              <a:gd name="connsiteX617" fmla="*/ 11539851 w 12192000"/>
              <a:gd name="connsiteY617" fmla="*/ 2515851 h 6858000"/>
              <a:gd name="connsiteX618" fmla="*/ 11716750 w 12192000"/>
              <a:gd name="connsiteY618" fmla="*/ 2445073 h 6858000"/>
              <a:gd name="connsiteX619" fmla="*/ 11798719 w 12192000"/>
              <a:gd name="connsiteY619" fmla="*/ 2361642 h 6858000"/>
              <a:gd name="connsiteX620" fmla="*/ 12191286 w 12192000"/>
              <a:gd name="connsiteY620" fmla="*/ 1892936 h 6858000"/>
              <a:gd name="connsiteX621" fmla="*/ 12192000 w 12192000"/>
              <a:gd name="connsiteY621" fmla="*/ 1892191 h 6858000"/>
              <a:gd name="connsiteX622" fmla="*/ 12192000 w 12192000"/>
              <a:gd name="connsiteY622" fmla="*/ 3402867 h 6858000"/>
              <a:gd name="connsiteX623" fmla="*/ 12124501 w 12192000"/>
              <a:gd name="connsiteY623" fmla="*/ 3445284 h 6858000"/>
              <a:gd name="connsiteX624" fmla="*/ 11610252 w 12192000"/>
              <a:gd name="connsiteY624" fmla="*/ 3882997 h 6858000"/>
              <a:gd name="connsiteX625" fmla="*/ 11561351 w 12192000"/>
              <a:gd name="connsiteY625" fmla="*/ 3871963 h 6858000"/>
              <a:gd name="connsiteX626" fmla="*/ 11555412 w 12192000"/>
              <a:gd name="connsiteY626" fmla="*/ 3917998 h 6858000"/>
              <a:gd name="connsiteX627" fmla="*/ 11445732 w 12192000"/>
              <a:gd name="connsiteY627" fmla="*/ 3988004 h 6858000"/>
              <a:gd name="connsiteX628" fmla="*/ 11494631 w 12192000"/>
              <a:gd name="connsiteY628" fmla="*/ 3999040 h 6858000"/>
              <a:gd name="connsiteX629" fmla="*/ 11516326 w 12192000"/>
              <a:gd name="connsiteY629" fmla="*/ 4000984 h 6858000"/>
              <a:gd name="connsiteX630" fmla="*/ 11470493 w 12192000"/>
              <a:gd name="connsiteY630" fmla="*/ 4052072 h 6858000"/>
              <a:gd name="connsiteX631" fmla="*/ 11257457 w 12192000"/>
              <a:gd name="connsiteY631" fmla="*/ 4277164 h 6858000"/>
              <a:gd name="connsiteX632" fmla="*/ 12186069 w 12192000"/>
              <a:gd name="connsiteY632" fmla="*/ 3960248 h 6858000"/>
              <a:gd name="connsiteX633" fmla="*/ 12192000 w 12192000"/>
              <a:gd name="connsiteY633" fmla="*/ 3956950 h 6858000"/>
              <a:gd name="connsiteX634" fmla="*/ 12192000 w 12192000"/>
              <a:gd name="connsiteY634" fmla="*/ 6089079 h 6858000"/>
              <a:gd name="connsiteX635" fmla="*/ 12170804 w 12192000"/>
              <a:gd name="connsiteY635" fmla="*/ 6100399 h 6858000"/>
              <a:gd name="connsiteX636" fmla="*/ 11926881 w 12192000"/>
              <a:gd name="connsiteY636" fmla="*/ 6168414 h 6858000"/>
              <a:gd name="connsiteX637" fmla="*/ 11970924 w 12192000"/>
              <a:gd name="connsiteY637" fmla="*/ 6061259 h 6858000"/>
              <a:gd name="connsiteX638" fmla="*/ 10824406 w 12192000"/>
              <a:gd name="connsiteY638" fmla="*/ 6388943 h 6858000"/>
              <a:gd name="connsiteX639" fmla="*/ 10674727 w 12192000"/>
              <a:gd name="connsiteY639" fmla="*/ 6454503 h 6858000"/>
              <a:gd name="connsiteX640" fmla="*/ 10563867 w 12192000"/>
              <a:gd name="connsiteY640" fmla="*/ 6399697 h 6858000"/>
              <a:gd name="connsiteX641" fmla="*/ 10573089 w 12192000"/>
              <a:gd name="connsiteY641" fmla="*/ 6397289 h 6858000"/>
              <a:gd name="connsiteX642" fmla="*/ 10556384 w 12192000"/>
              <a:gd name="connsiteY642" fmla="*/ 6395995 h 6858000"/>
              <a:gd name="connsiteX643" fmla="*/ 10512932 w 12192000"/>
              <a:gd name="connsiteY643" fmla="*/ 6374512 h 6858000"/>
              <a:gd name="connsiteX644" fmla="*/ 10518410 w 12192000"/>
              <a:gd name="connsiteY644" fmla="*/ 6362716 h 6858000"/>
              <a:gd name="connsiteX645" fmla="*/ 10539954 w 12192000"/>
              <a:gd name="connsiteY645" fmla="*/ 6347821 h 6858000"/>
              <a:gd name="connsiteX646" fmla="*/ 10519397 w 12192000"/>
              <a:gd name="connsiteY646" fmla="*/ 6349255 h 6858000"/>
              <a:gd name="connsiteX647" fmla="*/ 10410227 w 12192000"/>
              <a:gd name="connsiteY647" fmla="*/ 6347940 h 6858000"/>
              <a:gd name="connsiteX648" fmla="*/ 10401988 w 12192000"/>
              <a:gd name="connsiteY648" fmla="*/ 6347070 h 6858000"/>
              <a:gd name="connsiteX649" fmla="*/ 10294117 w 12192000"/>
              <a:gd name="connsiteY649" fmla="*/ 6383481 h 6858000"/>
              <a:gd name="connsiteX650" fmla="*/ 10184139 w 12192000"/>
              <a:gd name="connsiteY650" fmla="*/ 6434254 h 6858000"/>
              <a:gd name="connsiteX651" fmla="*/ 10236273 w 12192000"/>
              <a:gd name="connsiteY651" fmla="*/ 6429436 h 6858000"/>
              <a:gd name="connsiteX652" fmla="*/ 10320010 w 12192000"/>
              <a:gd name="connsiteY652" fmla="*/ 6447697 h 6858000"/>
              <a:gd name="connsiteX653" fmla="*/ 10247338 w 12192000"/>
              <a:gd name="connsiteY653" fmla="*/ 6480404 h 6858000"/>
              <a:gd name="connsiteX654" fmla="*/ 10258403 w 12192000"/>
              <a:gd name="connsiteY654" fmla="*/ 6531372 h 6858000"/>
              <a:gd name="connsiteX655" fmla="*/ 10122531 w 12192000"/>
              <a:gd name="connsiteY655" fmla="*/ 6517931 h 6858000"/>
              <a:gd name="connsiteX656" fmla="*/ 10070397 w 12192000"/>
              <a:gd name="connsiteY656" fmla="*/ 6522748 h 6858000"/>
              <a:gd name="connsiteX657" fmla="*/ 9986661 w 12192000"/>
              <a:gd name="connsiteY657" fmla="*/ 6504489 h 6858000"/>
              <a:gd name="connsiteX658" fmla="*/ 10079868 w 12192000"/>
              <a:gd name="connsiteY658" fmla="*/ 6443886 h 6858000"/>
              <a:gd name="connsiteX659" fmla="*/ 10101029 w 12192000"/>
              <a:gd name="connsiteY659" fmla="*/ 6417775 h 6858000"/>
              <a:gd name="connsiteX660" fmla="*/ 9946835 w 12192000"/>
              <a:gd name="connsiteY660" fmla="*/ 6448898 h 6858000"/>
              <a:gd name="connsiteX661" fmla="*/ 9487565 w 12192000"/>
              <a:gd name="connsiteY661" fmla="*/ 6504632 h 6858000"/>
              <a:gd name="connsiteX662" fmla="*/ 9472004 w 12192000"/>
              <a:gd name="connsiteY662" fmla="*/ 6507584 h 6858000"/>
              <a:gd name="connsiteX663" fmla="*/ 9549602 w 12192000"/>
              <a:gd name="connsiteY663" fmla="*/ 6504318 h 6858000"/>
              <a:gd name="connsiteX664" fmla="*/ 9361027 w 12192000"/>
              <a:gd name="connsiteY664" fmla="*/ 6580143 h 6858000"/>
              <a:gd name="connsiteX665" fmla="*/ 9319778 w 12192000"/>
              <a:gd name="connsiteY665" fmla="*/ 6597947 h 6858000"/>
              <a:gd name="connsiteX666" fmla="*/ 9306833 w 12192000"/>
              <a:gd name="connsiteY666" fmla="*/ 6591712 h 6858000"/>
              <a:gd name="connsiteX667" fmla="*/ 9289947 w 12192000"/>
              <a:gd name="connsiteY667" fmla="*/ 6610823 h 6858000"/>
              <a:gd name="connsiteX668" fmla="*/ 9319778 w 12192000"/>
              <a:gd name="connsiteY668" fmla="*/ 6597947 h 6858000"/>
              <a:gd name="connsiteX669" fmla="*/ 9332637 w 12192000"/>
              <a:gd name="connsiteY669" fmla="*/ 6604142 h 6858000"/>
              <a:gd name="connsiteX670" fmla="*/ 9359930 w 12192000"/>
              <a:gd name="connsiteY670" fmla="*/ 6621829 h 6858000"/>
              <a:gd name="connsiteX671" fmla="*/ 9274549 w 12192000"/>
              <a:gd name="connsiteY671" fmla="*/ 6635191 h 6858000"/>
              <a:gd name="connsiteX672" fmla="*/ 9259149 w 12192000"/>
              <a:gd name="connsiteY672" fmla="*/ 6659557 h 6858000"/>
              <a:gd name="connsiteX673" fmla="*/ 9231857 w 12192000"/>
              <a:gd name="connsiteY673" fmla="*/ 6641871 h 6858000"/>
              <a:gd name="connsiteX674" fmla="*/ 8335337 w 12192000"/>
              <a:gd name="connsiteY674" fmla="*/ 6782162 h 6858000"/>
              <a:gd name="connsiteX675" fmla="*/ 8260009 w 12192000"/>
              <a:gd name="connsiteY675" fmla="*/ 6826458 h 6858000"/>
              <a:gd name="connsiteX676" fmla="*/ 8165154 w 12192000"/>
              <a:gd name="connsiteY676" fmla="*/ 6858000 h 6858000"/>
              <a:gd name="connsiteX677" fmla="*/ 0 w 12192000"/>
              <a:gd name="connsiteY677" fmla="*/ 6858000 h 6858000"/>
              <a:gd name="connsiteX678" fmla="*/ 0 w 12192000"/>
              <a:gd name="connsiteY678" fmla="*/ 6611995 h 6858000"/>
              <a:gd name="connsiteX679" fmla="*/ 12218 w 12192000"/>
              <a:gd name="connsiteY679" fmla="*/ 6597975 h 6858000"/>
              <a:gd name="connsiteX680" fmla="*/ 745332 w 12192000"/>
              <a:gd name="connsiteY680" fmla="*/ 6414735 h 6858000"/>
              <a:gd name="connsiteX681" fmla="*/ 1012297 w 12192000"/>
              <a:gd name="connsiteY681" fmla="*/ 6424727 h 6858000"/>
              <a:gd name="connsiteX682" fmla="*/ 1262891 w 12192000"/>
              <a:gd name="connsiteY682" fmla="*/ 6272581 h 6858000"/>
              <a:gd name="connsiteX683" fmla="*/ 1771692 w 12192000"/>
              <a:gd name="connsiteY683" fmla="*/ 6158196 h 6858000"/>
              <a:gd name="connsiteX684" fmla="*/ 2229080 w 12192000"/>
              <a:gd name="connsiteY684" fmla="*/ 5992725 h 6858000"/>
              <a:gd name="connsiteX685" fmla="*/ 2310577 w 12192000"/>
              <a:gd name="connsiteY685" fmla="*/ 6055469 h 6858000"/>
              <a:gd name="connsiteX686" fmla="*/ 2356141 w 12192000"/>
              <a:gd name="connsiteY686" fmla="*/ 6041703 h 6858000"/>
              <a:gd name="connsiteX687" fmla="*/ 2566890 w 12192000"/>
              <a:gd name="connsiteY687" fmla="*/ 5968212 h 6858000"/>
              <a:gd name="connsiteX688" fmla="*/ 2791029 w 12192000"/>
              <a:gd name="connsiteY688" fmla="*/ 5883933 h 6858000"/>
              <a:gd name="connsiteX689" fmla="*/ 2967051 w 12192000"/>
              <a:gd name="connsiteY689" fmla="*/ 5807471 h 6858000"/>
              <a:gd name="connsiteX690" fmla="*/ 3255622 w 12192000"/>
              <a:gd name="connsiteY690" fmla="*/ 5663716 h 6858000"/>
              <a:gd name="connsiteX691" fmla="*/ 3312689 w 12192000"/>
              <a:gd name="connsiteY691" fmla="*/ 5635571 h 6858000"/>
              <a:gd name="connsiteX692" fmla="*/ 3273184 w 12192000"/>
              <a:gd name="connsiteY692" fmla="*/ 5635480 h 6858000"/>
              <a:gd name="connsiteX693" fmla="*/ 3143656 w 12192000"/>
              <a:gd name="connsiteY693" fmla="*/ 5587019 h 6858000"/>
              <a:gd name="connsiteX694" fmla="*/ 3044451 w 12192000"/>
              <a:gd name="connsiteY694" fmla="*/ 5576914 h 6858000"/>
              <a:gd name="connsiteX695" fmla="*/ 3041753 w 12192000"/>
              <a:gd name="connsiteY695" fmla="*/ 5576883 h 6858000"/>
              <a:gd name="connsiteX696" fmla="*/ 3041726 w 12192000"/>
              <a:gd name="connsiteY696" fmla="*/ 5576637 h 6858000"/>
              <a:gd name="connsiteX697" fmla="*/ 3027666 w 12192000"/>
              <a:gd name="connsiteY697" fmla="*/ 5575205 h 6858000"/>
              <a:gd name="connsiteX698" fmla="*/ 2750187 w 12192000"/>
              <a:gd name="connsiteY698" fmla="*/ 5527289 h 6858000"/>
              <a:gd name="connsiteX699" fmla="*/ 2548553 w 12192000"/>
              <a:gd name="connsiteY699" fmla="*/ 5465213 h 6858000"/>
              <a:gd name="connsiteX700" fmla="*/ 2794526 w 12192000"/>
              <a:gd name="connsiteY700" fmla="*/ 5388317 h 6858000"/>
              <a:gd name="connsiteX701" fmla="*/ 2925038 w 12192000"/>
              <a:gd name="connsiteY701" fmla="*/ 5376237 h 6858000"/>
              <a:gd name="connsiteX702" fmla="*/ 2999724 w 12192000"/>
              <a:gd name="connsiteY702" fmla="*/ 5365815 h 6858000"/>
              <a:gd name="connsiteX703" fmla="*/ 3018972 w 12192000"/>
              <a:gd name="connsiteY703" fmla="*/ 5363751 h 6858000"/>
              <a:gd name="connsiteX704" fmla="*/ 3018844 w 12192000"/>
              <a:gd name="connsiteY704" fmla="*/ 5362554 h 6858000"/>
              <a:gd name="connsiteX705" fmla="*/ 3029061 w 12192000"/>
              <a:gd name="connsiteY705" fmla="*/ 5362669 h 6858000"/>
              <a:gd name="connsiteX706" fmla="*/ 3034750 w 12192000"/>
              <a:gd name="connsiteY706" fmla="*/ 5362059 h 6858000"/>
              <a:gd name="connsiteX707" fmla="*/ 3052333 w 12192000"/>
              <a:gd name="connsiteY707" fmla="*/ 5362930 h 6858000"/>
              <a:gd name="connsiteX708" fmla="*/ 3461098 w 12192000"/>
              <a:gd name="connsiteY708" fmla="*/ 5367535 h 6858000"/>
              <a:gd name="connsiteX709" fmla="*/ 3493000 w 12192000"/>
              <a:gd name="connsiteY709" fmla="*/ 5361753 h 6858000"/>
              <a:gd name="connsiteX710" fmla="*/ 3482382 w 12192000"/>
              <a:gd name="connsiteY710" fmla="*/ 5357633 h 6858000"/>
              <a:gd name="connsiteX711" fmla="*/ 3440831 w 12192000"/>
              <a:gd name="connsiteY711" fmla="*/ 5327686 h 6858000"/>
              <a:gd name="connsiteX712" fmla="*/ 3617853 w 12192000"/>
              <a:gd name="connsiteY712" fmla="*/ 5222421 h 6858000"/>
              <a:gd name="connsiteX713" fmla="*/ 3724013 w 12192000"/>
              <a:gd name="connsiteY713" fmla="*/ 5157182 h 6858000"/>
              <a:gd name="connsiteX714" fmla="*/ 3760484 w 12192000"/>
              <a:gd name="connsiteY714" fmla="*/ 5087113 h 6858000"/>
              <a:gd name="connsiteX715" fmla="*/ 3645720 w 12192000"/>
              <a:gd name="connsiteY715" fmla="*/ 4203438 h 6858000"/>
              <a:gd name="connsiteX716" fmla="*/ 3727524 w 12192000"/>
              <a:gd name="connsiteY716" fmla="*/ 4096014 h 6858000"/>
              <a:gd name="connsiteX717" fmla="*/ 4009855 w 12192000"/>
              <a:gd name="connsiteY717" fmla="*/ 3960004 h 6858000"/>
              <a:gd name="connsiteX718" fmla="*/ 4416279 w 12192000"/>
              <a:gd name="connsiteY718" fmla="*/ 3899839 h 6858000"/>
              <a:gd name="connsiteX719" fmla="*/ 4573874 w 12192000"/>
              <a:gd name="connsiteY719" fmla="*/ 3861103 h 6858000"/>
              <a:gd name="connsiteX720" fmla="*/ 4526072 w 12192000"/>
              <a:gd name="connsiteY720" fmla="*/ 3621276 h 6858000"/>
              <a:gd name="connsiteX721" fmla="*/ 4331486 w 12192000"/>
              <a:gd name="connsiteY721" fmla="*/ 3196407 h 6858000"/>
              <a:gd name="connsiteX722" fmla="*/ 4034691 w 12192000"/>
              <a:gd name="connsiteY722" fmla="*/ 2925077 h 6858000"/>
              <a:gd name="connsiteX723" fmla="*/ 3766570 w 12192000"/>
              <a:gd name="connsiteY723" fmla="*/ 2734233 h 6858000"/>
              <a:gd name="connsiteX724" fmla="*/ 3722360 w 12192000"/>
              <a:gd name="connsiteY724" fmla="*/ 2724942 h 6858000"/>
              <a:gd name="connsiteX725" fmla="*/ 3581785 w 12192000"/>
              <a:gd name="connsiteY725" fmla="*/ 2685134 h 6858000"/>
              <a:gd name="connsiteX726" fmla="*/ 3532880 w 12192000"/>
              <a:gd name="connsiteY726" fmla="*/ 2663267 h 6858000"/>
              <a:gd name="connsiteX727" fmla="*/ 3478081 w 12192000"/>
              <a:gd name="connsiteY727" fmla="*/ 2569906 h 6858000"/>
              <a:gd name="connsiteX728" fmla="*/ 3536634 w 12192000"/>
              <a:gd name="connsiteY728" fmla="*/ 2558367 h 6858000"/>
              <a:gd name="connsiteX729" fmla="*/ 3517007 w 12192000"/>
              <a:gd name="connsiteY729" fmla="*/ 2530730 h 6858000"/>
              <a:gd name="connsiteX730" fmla="*/ 3501943 w 12192000"/>
              <a:gd name="connsiteY730" fmla="*/ 2497049 h 6858000"/>
              <a:gd name="connsiteX731" fmla="*/ 3540017 w 12192000"/>
              <a:gd name="connsiteY731" fmla="*/ 2480543 h 6858000"/>
              <a:gd name="connsiteX732" fmla="*/ 3574665 w 12192000"/>
              <a:gd name="connsiteY732" fmla="*/ 2471787 h 6858000"/>
              <a:gd name="connsiteX733" fmla="*/ 3606059 w 12192000"/>
              <a:gd name="connsiteY733" fmla="*/ 2463671 h 6858000"/>
              <a:gd name="connsiteX734" fmla="*/ 3713575 w 12192000"/>
              <a:gd name="connsiteY734" fmla="*/ 2473857 h 6858000"/>
              <a:gd name="connsiteX735" fmla="*/ 3747793 w 12192000"/>
              <a:gd name="connsiteY735" fmla="*/ 2492320 h 6858000"/>
              <a:gd name="connsiteX736" fmla="*/ 3813203 w 12192000"/>
              <a:gd name="connsiteY736" fmla="*/ 2561086 h 6858000"/>
              <a:gd name="connsiteX737" fmla="*/ 3967315 w 12192000"/>
              <a:gd name="connsiteY737" fmla="*/ 2672809 h 6858000"/>
              <a:gd name="connsiteX738" fmla="*/ 4279777 w 12192000"/>
              <a:gd name="connsiteY738" fmla="*/ 2891564 h 6858000"/>
              <a:gd name="connsiteX739" fmla="*/ 4293575 w 12192000"/>
              <a:gd name="connsiteY739" fmla="*/ 2904920 h 6858000"/>
              <a:gd name="connsiteX740" fmla="*/ 4353439 w 12192000"/>
              <a:gd name="connsiteY740" fmla="*/ 2887978 h 6858000"/>
              <a:gd name="connsiteX741" fmla="*/ 4420396 w 12192000"/>
              <a:gd name="connsiteY741" fmla="*/ 2809843 h 6858000"/>
              <a:gd name="connsiteX742" fmla="*/ 4623389 w 12192000"/>
              <a:gd name="connsiteY742" fmla="*/ 2764694 h 6858000"/>
              <a:gd name="connsiteX743" fmla="*/ 4673734 w 12192000"/>
              <a:gd name="connsiteY743" fmla="*/ 2799780 h 6858000"/>
              <a:gd name="connsiteX744" fmla="*/ 4761763 w 12192000"/>
              <a:gd name="connsiteY744" fmla="*/ 2954104 h 6858000"/>
              <a:gd name="connsiteX745" fmla="*/ 4803703 w 12192000"/>
              <a:gd name="connsiteY745" fmla="*/ 3055785 h 6858000"/>
              <a:gd name="connsiteX746" fmla="*/ 4836342 w 12192000"/>
              <a:gd name="connsiteY746" fmla="*/ 3080858 h 6858000"/>
              <a:gd name="connsiteX747" fmla="*/ 4918081 w 12192000"/>
              <a:gd name="connsiteY747" fmla="*/ 3107829 h 6858000"/>
              <a:gd name="connsiteX748" fmla="*/ 5180219 w 12192000"/>
              <a:gd name="connsiteY748" fmla="*/ 3278634 h 6858000"/>
              <a:gd name="connsiteX749" fmla="*/ 5190437 w 12192000"/>
              <a:gd name="connsiteY749" fmla="*/ 3293981 h 6858000"/>
              <a:gd name="connsiteX750" fmla="*/ 5316365 w 12192000"/>
              <a:gd name="connsiteY750" fmla="*/ 3438907 h 6858000"/>
              <a:gd name="connsiteX751" fmla="*/ 5427732 w 12192000"/>
              <a:gd name="connsiteY751" fmla="*/ 3541694 h 6858000"/>
              <a:gd name="connsiteX752" fmla="*/ 5493817 w 12192000"/>
              <a:gd name="connsiteY752" fmla="*/ 3594895 h 6858000"/>
              <a:gd name="connsiteX753" fmla="*/ 5569160 w 12192000"/>
              <a:gd name="connsiteY753" fmla="*/ 3654632 h 6858000"/>
              <a:gd name="connsiteX754" fmla="*/ 5589772 w 12192000"/>
              <a:gd name="connsiteY754" fmla="*/ 3869821 h 6858000"/>
              <a:gd name="connsiteX755" fmla="*/ 5587893 w 12192000"/>
              <a:gd name="connsiteY755" fmla="*/ 3922272 h 6858000"/>
              <a:gd name="connsiteX756" fmla="*/ 5548313 w 12192000"/>
              <a:gd name="connsiteY756" fmla="*/ 4059951 h 6858000"/>
              <a:gd name="connsiteX757" fmla="*/ 5511832 w 12192000"/>
              <a:gd name="connsiteY757" fmla="*/ 4095431 h 6858000"/>
              <a:gd name="connsiteX758" fmla="*/ 5467536 w 12192000"/>
              <a:gd name="connsiteY758" fmla="*/ 4137595 h 6858000"/>
              <a:gd name="connsiteX759" fmla="*/ 5421142 w 12192000"/>
              <a:gd name="connsiteY759" fmla="*/ 4073440 h 6858000"/>
              <a:gd name="connsiteX760" fmla="*/ 5428543 w 12192000"/>
              <a:gd name="connsiteY760" fmla="*/ 4023759 h 6858000"/>
              <a:gd name="connsiteX761" fmla="*/ 5389092 w 12192000"/>
              <a:gd name="connsiteY761" fmla="*/ 3988455 h 6858000"/>
              <a:gd name="connsiteX762" fmla="*/ 5347656 w 12192000"/>
              <a:gd name="connsiteY762" fmla="*/ 3974117 h 6858000"/>
              <a:gd name="connsiteX763" fmla="*/ 5360732 w 12192000"/>
              <a:gd name="connsiteY763" fmla="*/ 3932963 h 6858000"/>
              <a:gd name="connsiteX764" fmla="*/ 5422580 w 12192000"/>
              <a:gd name="connsiteY764" fmla="*/ 3799253 h 6858000"/>
              <a:gd name="connsiteX765" fmla="*/ 5400202 w 12192000"/>
              <a:gd name="connsiteY765" fmla="*/ 3763798 h 6858000"/>
              <a:gd name="connsiteX766" fmla="*/ 5115699 w 12192000"/>
              <a:gd name="connsiteY766" fmla="*/ 3582294 h 6858000"/>
              <a:gd name="connsiteX767" fmla="*/ 5187476 w 12192000"/>
              <a:gd name="connsiteY767" fmla="*/ 3845195 h 6858000"/>
              <a:gd name="connsiteX768" fmla="*/ 5260057 w 12192000"/>
              <a:gd name="connsiteY768" fmla="*/ 4132810 h 6858000"/>
              <a:gd name="connsiteX769" fmla="*/ 5263015 w 12192000"/>
              <a:gd name="connsiteY769" fmla="*/ 4316781 h 6858000"/>
              <a:gd name="connsiteX770" fmla="*/ 5259915 w 12192000"/>
              <a:gd name="connsiteY770" fmla="*/ 4323180 h 6858000"/>
              <a:gd name="connsiteX771" fmla="*/ 5150713 w 12192000"/>
              <a:gd name="connsiteY771" fmla="*/ 4479724 h 6858000"/>
              <a:gd name="connsiteX772" fmla="*/ 4993458 w 12192000"/>
              <a:gd name="connsiteY772" fmla="*/ 4591729 h 6858000"/>
              <a:gd name="connsiteX773" fmla="*/ 4682986 w 12192000"/>
              <a:gd name="connsiteY773" fmla="*/ 4735215 h 6858000"/>
              <a:gd name="connsiteX774" fmla="*/ 4563106 w 12192000"/>
              <a:gd name="connsiteY774" fmla="*/ 4763341 h 6858000"/>
              <a:gd name="connsiteX775" fmla="*/ 4499161 w 12192000"/>
              <a:gd name="connsiteY775" fmla="*/ 4790732 h 6858000"/>
              <a:gd name="connsiteX776" fmla="*/ 4491673 w 12192000"/>
              <a:gd name="connsiteY776" fmla="*/ 4796064 h 6858000"/>
              <a:gd name="connsiteX777" fmla="*/ 4420500 w 12192000"/>
              <a:gd name="connsiteY777" fmla="*/ 4866029 h 6858000"/>
              <a:gd name="connsiteX778" fmla="*/ 4427312 w 12192000"/>
              <a:gd name="connsiteY778" fmla="*/ 4876260 h 6858000"/>
              <a:gd name="connsiteX779" fmla="*/ 4463358 w 12192000"/>
              <a:gd name="connsiteY779" fmla="*/ 5076342 h 6858000"/>
              <a:gd name="connsiteX780" fmla="*/ 4465090 w 12192000"/>
              <a:gd name="connsiteY780" fmla="*/ 5108177 h 6858000"/>
              <a:gd name="connsiteX781" fmla="*/ 4498141 w 12192000"/>
              <a:gd name="connsiteY781" fmla="*/ 5095364 h 6858000"/>
              <a:gd name="connsiteX782" fmla="*/ 4580932 w 12192000"/>
              <a:gd name="connsiteY782" fmla="*/ 5048392 h 6858000"/>
              <a:gd name="connsiteX783" fmla="*/ 4761719 w 12192000"/>
              <a:gd name="connsiteY783" fmla="*/ 4944751 h 6858000"/>
              <a:gd name="connsiteX784" fmla="*/ 4800733 w 12192000"/>
              <a:gd name="connsiteY784" fmla="*/ 4966692 h 6858000"/>
              <a:gd name="connsiteX785" fmla="*/ 5288869 w 12192000"/>
              <a:gd name="connsiteY785" fmla="*/ 4643523 h 6858000"/>
              <a:gd name="connsiteX786" fmla="*/ 5234652 w 12192000"/>
              <a:gd name="connsiteY786" fmla="*/ 4631281 h 6858000"/>
              <a:gd name="connsiteX787" fmla="*/ 5574426 w 12192000"/>
              <a:gd name="connsiteY787" fmla="*/ 4484739 h 6858000"/>
              <a:gd name="connsiteX788" fmla="*/ 5570646 w 12192000"/>
              <a:gd name="connsiteY788" fmla="*/ 4498404 h 6858000"/>
              <a:gd name="connsiteX789" fmla="*/ 5586485 w 12192000"/>
              <a:gd name="connsiteY789" fmla="*/ 4490231 h 6858000"/>
              <a:gd name="connsiteX790" fmla="*/ 5659658 w 12192000"/>
              <a:gd name="connsiteY790" fmla="*/ 4448204 h 6858000"/>
              <a:gd name="connsiteX791" fmla="*/ 5720031 w 12192000"/>
              <a:gd name="connsiteY791" fmla="*/ 4431745 h 6858000"/>
              <a:gd name="connsiteX792" fmla="*/ 5718197 w 12192000"/>
              <a:gd name="connsiteY792" fmla="*/ 4414582 h 6858000"/>
              <a:gd name="connsiteX793" fmla="*/ 5936412 w 12192000"/>
              <a:gd name="connsiteY793" fmla="*/ 4297057 h 6858000"/>
              <a:gd name="connsiteX794" fmla="*/ 6171483 w 12192000"/>
              <a:gd name="connsiteY794" fmla="*/ 4171152 h 6858000"/>
              <a:gd name="connsiteX795" fmla="*/ 6190174 w 12192000"/>
              <a:gd name="connsiteY795" fmla="*/ 4179931 h 6858000"/>
              <a:gd name="connsiteX796" fmla="*/ 6362121 w 12192000"/>
              <a:gd name="connsiteY796" fmla="*/ 4044745 h 6858000"/>
              <a:gd name="connsiteX797" fmla="*/ 6470313 w 12192000"/>
              <a:gd name="connsiteY797" fmla="*/ 3977401 h 6858000"/>
              <a:gd name="connsiteX798" fmla="*/ 6460509 w 12192000"/>
              <a:gd name="connsiteY798" fmla="*/ 3968722 h 6858000"/>
              <a:gd name="connsiteX799" fmla="*/ 6558896 w 12192000"/>
              <a:gd name="connsiteY799" fmla="*/ 3892697 h 6858000"/>
              <a:gd name="connsiteX800" fmla="*/ 6602412 w 12192000"/>
              <a:gd name="connsiteY800" fmla="*/ 3884616 h 6858000"/>
              <a:gd name="connsiteX801" fmla="*/ 6605507 w 12192000"/>
              <a:gd name="connsiteY801" fmla="*/ 3913575 h 6858000"/>
              <a:gd name="connsiteX802" fmla="*/ 6586339 w 12192000"/>
              <a:gd name="connsiteY802" fmla="*/ 3956336 h 6858000"/>
              <a:gd name="connsiteX803" fmla="*/ 6599527 w 12192000"/>
              <a:gd name="connsiteY803" fmla="*/ 3947217 h 6858000"/>
              <a:gd name="connsiteX804" fmla="*/ 6686143 w 12192000"/>
              <a:gd name="connsiteY804" fmla="*/ 3878099 h 6858000"/>
              <a:gd name="connsiteX805" fmla="*/ 6716461 w 12192000"/>
              <a:gd name="connsiteY805" fmla="*/ 3846130 h 6858000"/>
              <a:gd name="connsiteX806" fmla="*/ 6754120 w 12192000"/>
              <a:gd name="connsiteY806" fmla="*/ 3809193 h 6858000"/>
              <a:gd name="connsiteX807" fmla="*/ 6745232 w 12192000"/>
              <a:gd name="connsiteY807" fmla="*/ 3809093 h 6858000"/>
              <a:gd name="connsiteX808" fmla="*/ 6728377 w 12192000"/>
              <a:gd name="connsiteY808" fmla="*/ 3817474 h 6858000"/>
              <a:gd name="connsiteX809" fmla="*/ 6744315 w 12192000"/>
              <a:gd name="connsiteY809" fmla="*/ 3800512 h 6858000"/>
              <a:gd name="connsiteX810" fmla="*/ 6761171 w 12192000"/>
              <a:gd name="connsiteY810" fmla="*/ 3792131 h 6858000"/>
              <a:gd name="connsiteX811" fmla="*/ 6744315 w 12192000"/>
              <a:gd name="connsiteY811" fmla="*/ 3800512 h 6858000"/>
              <a:gd name="connsiteX812" fmla="*/ 6793049 w 12192000"/>
              <a:gd name="connsiteY812" fmla="*/ 3758210 h 6858000"/>
              <a:gd name="connsiteX813" fmla="*/ 6800103 w 12192000"/>
              <a:gd name="connsiteY813" fmla="*/ 3741149 h 6858000"/>
              <a:gd name="connsiteX814" fmla="*/ 6808989 w 12192000"/>
              <a:gd name="connsiteY814" fmla="*/ 3741250 h 6858000"/>
              <a:gd name="connsiteX815" fmla="*/ 6817877 w 12192000"/>
              <a:gd name="connsiteY815" fmla="*/ 3741349 h 6858000"/>
              <a:gd name="connsiteX816" fmla="*/ 6809906 w 12192000"/>
              <a:gd name="connsiteY816" fmla="*/ 3749829 h 6858000"/>
              <a:gd name="connsiteX817" fmla="*/ 6807156 w 12192000"/>
              <a:gd name="connsiteY817" fmla="*/ 3724087 h 6858000"/>
              <a:gd name="connsiteX818" fmla="*/ 6813290 w 12192000"/>
              <a:gd name="connsiteY818" fmla="*/ 3698445 h 6858000"/>
              <a:gd name="connsiteX819" fmla="*/ 6769774 w 12192000"/>
              <a:gd name="connsiteY819" fmla="*/ 3706526 h 6858000"/>
              <a:gd name="connsiteX820" fmla="*/ 6823727 w 12192000"/>
              <a:gd name="connsiteY820" fmla="*/ 3630002 h 6858000"/>
              <a:gd name="connsiteX821" fmla="*/ 6896372 w 12192000"/>
              <a:gd name="connsiteY821" fmla="*/ 3562258 h 6858000"/>
              <a:gd name="connsiteX822" fmla="*/ 6868161 w 12192000"/>
              <a:gd name="connsiteY822" fmla="*/ 3630503 h 6858000"/>
              <a:gd name="connsiteX823" fmla="*/ 6910761 w 12192000"/>
              <a:gd name="connsiteY823" fmla="*/ 3613842 h 6858000"/>
              <a:gd name="connsiteX824" fmla="*/ 6941720 w 12192000"/>
              <a:gd name="connsiteY824" fmla="*/ 3571339 h 6858000"/>
              <a:gd name="connsiteX825" fmla="*/ 7243649 w 12192000"/>
              <a:gd name="connsiteY825" fmla="*/ 3240501 h 6858000"/>
              <a:gd name="connsiteX826" fmla="*/ 7290550 w 12192000"/>
              <a:gd name="connsiteY826" fmla="*/ 3181037 h 6858000"/>
              <a:gd name="connsiteX827" fmla="*/ 7361360 w 12192000"/>
              <a:gd name="connsiteY827" fmla="*/ 3096132 h 6858000"/>
              <a:gd name="connsiteX828" fmla="*/ 7359526 w 12192000"/>
              <a:gd name="connsiteY828" fmla="*/ 3078971 h 6858000"/>
              <a:gd name="connsiteX829" fmla="*/ 7467431 w 12192000"/>
              <a:gd name="connsiteY829" fmla="*/ 2925922 h 6858000"/>
              <a:gd name="connsiteX830" fmla="*/ 7569201 w 12192000"/>
              <a:gd name="connsiteY830" fmla="*/ 2798515 h 6858000"/>
              <a:gd name="connsiteX831" fmla="*/ 7532738 w 12192000"/>
              <a:gd name="connsiteY831" fmla="*/ 2789533 h 6858000"/>
              <a:gd name="connsiteX832" fmla="*/ 7538873 w 12192000"/>
              <a:gd name="connsiteY832" fmla="*/ 2763892 h 6858000"/>
              <a:gd name="connsiteX833" fmla="*/ 7615817 w 12192000"/>
              <a:gd name="connsiteY833" fmla="*/ 2653345 h 6858000"/>
              <a:gd name="connsiteX834" fmla="*/ 7633592 w 12192000"/>
              <a:gd name="connsiteY834" fmla="*/ 2653545 h 6858000"/>
              <a:gd name="connsiteX835" fmla="*/ 7621321 w 12192000"/>
              <a:gd name="connsiteY835" fmla="*/ 2704828 h 6858000"/>
              <a:gd name="connsiteX836" fmla="*/ 7721258 w 12192000"/>
              <a:gd name="connsiteY836" fmla="*/ 2560260 h 6858000"/>
              <a:gd name="connsiteX837" fmla="*/ 7813224 w 12192000"/>
              <a:gd name="connsiteY837" fmla="*/ 2424171 h 6858000"/>
              <a:gd name="connsiteX838" fmla="*/ 7952723 w 12192000"/>
              <a:gd name="connsiteY838" fmla="*/ 2151495 h 6858000"/>
              <a:gd name="connsiteX839" fmla="*/ 7924229 w 12192000"/>
              <a:gd name="connsiteY839" fmla="*/ 2134032 h 6858000"/>
              <a:gd name="connsiteX840" fmla="*/ 7945387 w 12192000"/>
              <a:gd name="connsiteY840" fmla="*/ 2082850 h 6858000"/>
              <a:gd name="connsiteX841" fmla="*/ 7982768 w 12192000"/>
              <a:gd name="connsiteY841" fmla="*/ 2100412 h 6858000"/>
              <a:gd name="connsiteX842" fmla="*/ 8045324 w 12192000"/>
              <a:gd name="connsiteY842" fmla="*/ 1938281 h 6858000"/>
              <a:gd name="connsiteX843" fmla="*/ 8247094 w 12192000"/>
              <a:gd name="connsiteY843" fmla="*/ 1417769 h 6858000"/>
              <a:gd name="connsiteX844" fmla="*/ 8248718 w 12192000"/>
              <a:gd name="connsiteY844" fmla="*/ 1505632 h 6858000"/>
              <a:gd name="connsiteX845" fmla="*/ 8246409 w 12192000"/>
              <a:gd name="connsiteY845" fmla="*/ 1519292 h 6858000"/>
              <a:gd name="connsiteX846" fmla="*/ 8257356 w 12192000"/>
              <a:gd name="connsiteY846" fmla="*/ 1508374 h 6858000"/>
              <a:gd name="connsiteX847" fmla="*/ 8269518 w 12192000"/>
              <a:gd name="connsiteY847" fmla="*/ 1481272 h 6858000"/>
              <a:gd name="connsiteX848" fmla="*/ 8240249 w 12192000"/>
              <a:gd name="connsiteY848" fmla="*/ 1350738 h 6858000"/>
              <a:gd name="connsiteX849" fmla="*/ 8261617 w 12192000"/>
              <a:gd name="connsiteY849" fmla="*/ 1129778 h 6858000"/>
              <a:gd name="connsiteX850" fmla="*/ 8250159 w 12192000"/>
              <a:gd name="connsiteY850" fmla="*/ 981171 h 6858000"/>
              <a:gd name="connsiteX851" fmla="*/ 8252002 w 12192000"/>
              <a:gd name="connsiteY851" fmla="*/ 955703 h 6858000"/>
              <a:gd name="connsiteX852" fmla="*/ 8250050 w 12192000"/>
              <a:gd name="connsiteY852" fmla="*/ 951841 h 6858000"/>
              <a:gd name="connsiteX853" fmla="*/ 8246024 w 12192000"/>
              <a:gd name="connsiteY853" fmla="*/ 937090 h 6858000"/>
              <a:gd name="connsiteX854" fmla="*/ 8234206 w 12192000"/>
              <a:gd name="connsiteY854" fmla="*/ 907237 h 6858000"/>
              <a:gd name="connsiteX855" fmla="*/ 8229149 w 12192000"/>
              <a:gd name="connsiteY855" fmla="*/ 896618 h 6858000"/>
              <a:gd name="connsiteX856" fmla="*/ 8211966 w 12192000"/>
              <a:gd name="connsiteY856" fmla="*/ 814893 h 6858000"/>
              <a:gd name="connsiteX857" fmla="*/ 8221582 w 12192000"/>
              <a:gd name="connsiteY857" fmla="*/ 772449 h 6858000"/>
              <a:gd name="connsiteX858" fmla="*/ 8220899 w 12192000"/>
              <a:gd name="connsiteY858" fmla="*/ 686342 h 6858000"/>
              <a:gd name="connsiteX859" fmla="*/ 8224531 w 12192000"/>
              <a:gd name="connsiteY859" fmla="*/ 679492 h 6858000"/>
              <a:gd name="connsiteX860" fmla="*/ 8237512 w 12192000"/>
              <a:gd name="connsiteY860" fmla="*/ 627426 h 6858000"/>
              <a:gd name="connsiteX861" fmla="*/ 8233429 w 12192000"/>
              <a:gd name="connsiteY861" fmla="*/ 597448 h 6858000"/>
              <a:gd name="connsiteX862" fmla="*/ 8212508 w 12192000"/>
              <a:gd name="connsiteY862" fmla="*/ 565479 h 6858000"/>
              <a:gd name="connsiteX863" fmla="*/ 8187793 w 12192000"/>
              <a:gd name="connsiteY863" fmla="*/ 568039 h 6858000"/>
              <a:gd name="connsiteX864" fmla="*/ 8173831 w 12192000"/>
              <a:gd name="connsiteY864" fmla="*/ 568172 h 6858000"/>
              <a:gd name="connsiteX865" fmla="*/ 8200720 w 12192000"/>
              <a:gd name="connsiteY865" fmla="*/ 582826 h 6858000"/>
              <a:gd name="connsiteX866" fmla="*/ 8206927 w 12192000"/>
              <a:gd name="connsiteY866" fmla="*/ 611046 h 6858000"/>
              <a:gd name="connsiteX867" fmla="*/ 8179123 w 12192000"/>
              <a:gd name="connsiteY867" fmla="*/ 626004 h 6858000"/>
              <a:gd name="connsiteX868" fmla="*/ 8178084 w 12192000"/>
              <a:gd name="connsiteY868" fmla="*/ 641762 h 6858000"/>
              <a:gd name="connsiteX869" fmla="*/ 8165609 w 12192000"/>
              <a:gd name="connsiteY869" fmla="*/ 660895 h 6858000"/>
              <a:gd name="connsiteX870" fmla="*/ 8164542 w 12192000"/>
              <a:gd name="connsiteY870" fmla="*/ 626547 h 6858000"/>
              <a:gd name="connsiteX871" fmla="*/ 8173251 w 12192000"/>
              <a:gd name="connsiteY871" fmla="*/ 607063 h 6858000"/>
              <a:gd name="connsiteX872" fmla="*/ 8183554 w 12192000"/>
              <a:gd name="connsiteY872" fmla="*/ 578769 h 6858000"/>
              <a:gd name="connsiteX873" fmla="*/ 8173227 w 12192000"/>
              <a:gd name="connsiteY873" fmla="*/ 568178 h 6858000"/>
              <a:gd name="connsiteX874" fmla="*/ 8166436 w 12192000"/>
              <a:gd name="connsiteY874" fmla="*/ 568243 h 6858000"/>
              <a:gd name="connsiteX875" fmla="*/ 8153921 w 12192000"/>
              <a:gd name="connsiteY875" fmla="*/ 553255 h 6858000"/>
              <a:gd name="connsiteX876" fmla="*/ 8161283 w 12192000"/>
              <a:gd name="connsiteY876" fmla="*/ 508277 h 6858000"/>
              <a:gd name="connsiteX877" fmla="*/ 8160804 w 12192000"/>
              <a:gd name="connsiteY877" fmla="*/ 506329 h 6858000"/>
              <a:gd name="connsiteX878" fmla="*/ 8157930 w 12192000"/>
              <a:gd name="connsiteY878" fmla="*/ 506273 h 6858000"/>
              <a:gd name="connsiteX879" fmla="*/ 8148283 w 12192000"/>
              <a:gd name="connsiteY879" fmla="*/ 498610 h 6858000"/>
              <a:gd name="connsiteX880" fmla="*/ 8151441 w 12192000"/>
              <a:gd name="connsiteY880" fmla="*/ 489812 h 6858000"/>
              <a:gd name="connsiteX881" fmla="*/ 8155617 w 12192000"/>
              <a:gd name="connsiteY881" fmla="*/ 488510 h 6858000"/>
              <a:gd name="connsiteX882" fmla="*/ 8153576 w 12192000"/>
              <a:gd name="connsiteY882" fmla="*/ 473522 h 6858000"/>
              <a:gd name="connsiteX883" fmla="*/ 8161264 w 12192000"/>
              <a:gd name="connsiteY883" fmla="*/ 446543 h 6858000"/>
              <a:gd name="connsiteX884" fmla="*/ 8166068 w 12192000"/>
              <a:gd name="connsiteY884" fmla="*/ 431135 h 6858000"/>
              <a:gd name="connsiteX885" fmla="*/ 8164017 w 12192000"/>
              <a:gd name="connsiteY885" fmla="*/ 427773 h 6858000"/>
              <a:gd name="connsiteX886" fmla="*/ 8164944 w 12192000"/>
              <a:gd name="connsiteY886" fmla="*/ 381559 h 6858000"/>
              <a:gd name="connsiteX887" fmla="*/ 8157649 w 12192000"/>
              <a:gd name="connsiteY887" fmla="*/ 345151 h 6858000"/>
              <a:gd name="connsiteX888" fmla="*/ 8135933 w 12192000"/>
              <a:gd name="connsiteY888" fmla="*/ 281606 h 6858000"/>
              <a:gd name="connsiteX889" fmla="*/ 8143949 w 12192000"/>
              <a:gd name="connsiteY889" fmla="*/ 272630 h 6858000"/>
              <a:gd name="connsiteX890" fmla="*/ 8160833 w 12192000"/>
              <a:gd name="connsiteY890" fmla="*/ 216488 h 6858000"/>
              <a:gd name="connsiteX891" fmla="*/ 8177231 w 12192000"/>
              <a:gd name="connsiteY891" fmla="*/ 170024 h 6858000"/>
              <a:gd name="connsiteX892" fmla="*/ 8192093 w 12192000"/>
              <a:gd name="connsiteY892" fmla="*/ 160628 h 6858000"/>
              <a:gd name="connsiteX893" fmla="*/ 8197198 w 12192000"/>
              <a:gd name="connsiteY893" fmla="*/ 157339 h 6858000"/>
              <a:gd name="connsiteX894" fmla="*/ 8199759 w 12192000"/>
              <a:gd name="connsiteY894" fmla="*/ 140796 h 6858000"/>
              <a:gd name="connsiteX895" fmla="*/ 8200266 w 12192000"/>
              <a:gd name="connsiteY895" fmla="*/ 138834 h 6858000"/>
              <a:gd name="connsiteX896" fmla="*/ 8195473 w 12192000"/>
              <a:gd name="connsiteY896" fmla="*/ 127751 h 6858000"/>
              <a:gd name="connsiteX897" fmla="*/ 8187419 w 12192000"/>
              <a:gd name="connsiteY897" fmla="*/ 98250 h 6858000"/>
              <a:gd name="connsiteX898" fmla="*/ 8163559 w 12192000"/>
              <a:gd name="connsiteY898" fmla="*/ 62623 h 6858000"/>
              <a:gd name="connsiteX899" fmla="*/ 8106575 w 12192000"/>
              <a:gd name="connsiteY899" fmla="*/ 16934 h 6858000"/>
              <a:gd name="connsiteX900" fmla="*/ 8099528 w 12192000"/>
              <a:gd name="connsiteY900" fmla="*/ 291 h 6858000"/>
              <a:gd name="connsiteX901" fmla="*/ 7990475 w 12192000"/>
              <a:gd name="connsiteY901" fmla="*/ 0 h 6858000"/>
              <a:gd name="connsiteX902" fmla="*/ 8075173 w 12192000"/>
              <a:gd name="connsiteY902" fmla="*/ 0 h 6858000"/>
              <a:gd name="connsiteX903" fmla="*/ 8090974 w 12192000"/>
              <a:gd name="connsiteY903" fmla="*/ 9984 h 6858000"/>
              <a:gd name="connsiteX904" fmla="*/ 8094045 w 12192000"/>
              <a:gd name="connsiteY904" fmla="*/ 20840 h 6858000"/>
              <a:gd name="connsiteX905" fmla="*/ 8094955 w 12192000"/>
              <a:gd name="connsiteY905" fmla="*/ 26845 h 6858000"/>
              <a:gd name="connsiteX906" fmla="*/ 8088632 w 12192000"/>
              <a:gd name="connsiteY906" fmla="*/ 27102 h 6858000"/>
              <a:gd name="connsiteX907" fmla="*/ 8076514 w 12192000"/>
              <a:gd name="connsiteY907" fmla="*/ 29355 h 6858000"/>
              <a:gd name="connsiteX908" fmla="*/ 8067206 w 12192000"/>
              <a:gd name="connsiteY908" fmla="*/ 28065 h 6858000"/>
              <a:gd name="connsiteX909" fmla="*/ 8060706 w 12192000"/>
              <a:gd name="connsiteY909" fmla="*/ 23233 h 6858000"/>
              <a:gd name="connsiteX910" fmla="*/ 8037574 w 12192000"/>
              <a:gd name="connsiteY910" fmla="*/ 15580 h 6858000"/>
              <a:gd name="connsiteX911" fmla="*/ 7661996 w 12192000"/>
              <a:gd name="connsiteY911" fmla="*/ 0 h 6858000"/>
              <a:gd name="connsiteX912" fmla="*/ 7707371 w 12192000"/>
              <a:gd name="connsiteY912" fmla="*/ 0 h 6858000"/>
              <a:gd name="connsiteX913" fmla="*/ 7714681 w 12192000"/>
              <a:gd name="connsiteY913" fmla="*/ 2254 h 6858000"/>
              <a:gd name="connsiteX914" fmla="*/ 7730772 w 12192000"/>
              <a:gd name="connsiteY914" fmla="*/ 17865 h 6858000"/>
              <a:gd name="connsiteX915" fmla="*/ 7769991 w 12192000"/>
              <a:gd name="connsiteY915" fmla="*/ 22786 h 6858000"/>
              <a:gd name="connsiteX916" fmla="*/ 7845488 w 12192000"/>
              <a:gd name="connsiteY916" fmla="*/ 28974 h 6858000"/>
              <a:gd name="connsiteX917" fmla="*/ 7864788 w 12192000"/>
              <a:gd name="connsiteY917" fmla="*/ 32675 h 6858000"/>
              <a:gd name="connsiteX918" fmla="*/ 7877797 w 12192000"/>
              <a:gd name="connsiteY918" fmla="*/ 30716 h 6858000"/>
              <a:gd name="connsiteX919" fmla="*/ 7893605 w 12192000"/>
              <a:gd name="connsiteY919" fmla="*/ 36839 h 6858000"/>
              <a:gd name="connsiteX920" fmla="*/ 7905778 w 12192000"/>
              <a:gd name="connsiteY920" fmla="*/ 49812 h 6858000"/>
              <a:gd name="connsiteX921" fmla="*/ 7890167 w 12192000"/>
              <a:gd name="connsiteY921" fmla="*/ 54489 h 6858000"/>
              <a:gd name="connsiteX922" fmla="*/ 7741363 w 12192000"/>
              <a:gd name="connsiteY922" fmla="*/ 41050 h 6858000"/>
              <a:gd name="connsiteX923" fmla="*/ 7688658 w 12192000"/>
              <a:gd name="connsiteY923" fmla="*/ 36140 h 6858000"/>
              <a:gd name="connsiteX924" fmla="*/ 7656773 w 12192000"/>
              <a:gd name="connsiteY924" fmla="*/ 21117 h 6858000"/>
              <a:gd name="connsiteX925" fmla="*/ 7658422 w 12192000"/>
              <a:gd name="connsiteY925" fmla="*/ 243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12192000" h="6858000">
                <a:moveTo>
                  <a:pt x="9313213" y="6492624"/>
                </a:moveTo>
                <a:lnTo>
                  <a:pt x="9283702" y="6499008"/>
                </a:lnTo>
                <a:lnTo>
                  <a:pt x="9307366" y="6502453"/>
                </a:lnTo>
                <a:close/>
                <a:moveTo>
                  <a:pt x="6907872" y="5434699"/>
                </a:moveTo>
                <a:lnTo>
                  <a:pt x="6921662" y="5437847"/>
                </a:lnTo>
                <a:lnTo>
                  <a:pt x="6896897" y="5457774"/>
                </a:lnTo>
                <a:cubicBezTo>
                  <a:pt x="6901009" y="5443791"/>
                  <a:pt x="6903066" y="5436799"/>
                  <a:pt x="6907872" y="5434699"/>
                </a:cubicBezTo>
                <a:close/>
                <a:moveTo>
                  <a:pt x="7113875" y="5289876"/>
                </a:moveTo>
                <a:cubicBezTo>
                  <a:pt x="6775952" y="5413112"/>
                  <a:pt x="6610986" y="5290186"/>
                  <a:pt x="6278624" y="5508486"/>
                </a:cubicBezTo>
                <a:cubicBezTo>
                  <a:pt x="6262176" y="5564416"/>
                  <a:pt x="6369333" y="5541982"/>
                  <a:pt x="6399569" y="5553147"/>
                </a:cubicBezTo>
                <a:cubicBezTo>
                  <a:pt x="6022189" y="5739320"/>
                  <a:pt x="5749998" y="5916862"/>
                  <a:pt x="5343659" y="6059703"/>
                </a:cubicBezTo>
                <a:lnTo>
                  <a:pt x="5186445" y="6110388"/>
                </a:lnTo>
                <a:lnTo>
                  <a:pt x="5170276" y="6171276"/>
                </a:lnTo>
                <a:lnTo>
                  <a:pt x="5008556" y="6206589"/>
                </a:lnTo>
                <a:cubicBezTo>
                  <a:pt x="4947075" y="6216503"/>
                  <a:pt x="4887397" y="6222423"/>
                  <a:pt x="4837008" y="6222454"/>
                </a:cubicBezTo>
                <a:lnTo>
                  <a:pt x="4883253" y="6202254"/>
                </a:lnTo>
                <a:cubicBezTo>
                  <a:pt x="4929496" y="6182054"/>
                  <a:pt x="4965854" y="6195481"/>
                  <a:pt x="4939387" y="6148428"/>
                </a:cubicBezTo>
                <a:cubicBezTo>
                  <a:pt x="4939387" y="6148428"/>
                  <a:pt x="4893140" y="6168629"/>
                  <a:pt x="4856785" y="6155202"/>
                </a:cubicBezTo>
                <a:lnTo>
                  <a:pt x="4830320" y="6108152"/>
                </a:lnTo>
                <a:cubicBezTo>
                  <a:pt x="4665117" y="6121701"/>
                  <a:pt x="4635448" y="6222578"/>
                  <a:pt x="4727939" y="6182177"/>
                </a:cubicBezTo>
                <a:lnTo>
                  <a:pt x="4681695" y="6202379"/>
                </a:lnTo>
                <a:cubicBezTo>
                  <a:pt x="4635448" y="6222578"/>
                  <a:pt x="4625561" y="6256204"/>
                  <a:pt x="4625561" y="6256204"/>
                </a:cubicBezTo>
                <a:cubicBezTo>
                  <a:pt x="4661916" y="6269630"/>
                  <a:pt x="4708161" y="6249428"/>
                  <a:pt x="4744520" y="6262857"/>
                </a:cubicBezTo>
                <a:cubicBezTo>
                  <a:pt x="4853584" y="6303131"/>
                  <a:pt x="5008896" y="6323209"/>
                  <a:pt x="4787561" y="6390585"/>
                </a:cubicBezTo>
                <a:cubicBezTo>
                  <a:pt x="5210455" y="6323085"/>
                  <a:pt x="5514390" y="6248932"/>
                  <a:pt x="5791860" y="6127729"/>
                </a:cubicBezTo>
                <a:cubicBezTo>
                  <a:pt x="6019811" y="6072118"/>
                  <a:pt x="6206863" y="6001399"/>
                  <a:pt x="6433876" y="5929715"/>
                </a:cubicBezTo>
                <a:lnTo>
                  <a:pt x="6652740" y="5865413"/>
                </a:lnTo>
                <a:lnTo>
                  <a:pt x="6667710" y="5809037"/>
                </a:lnTo>
                <a:lnTo>
                  <a:pt x="6604489" y="5831375"/>
                </a:lnTo>
                <a:cubicBezTo>
                  <a:pt x="6480590" y="5841537"/>
                  <a:pt x="6486753" y="5794886"/>
                  <a:pt x="6404201" y="5799349"/>
                </a:cubicBezTo>
                <a:cubicBezTo>
                  <a:pt x="6376684" y="5800839"/>
                  <a:pt x="6339311" y="5808005"/>
                  <a:pt x="6283979" y="5824850"/>
                </a:cubicBezTo>
                <a:cubicBezTo>
                  <a:pt x="6244349" y="5856811"/>
                  <a:pt x="6191706" y="5881639"/>
                  <a:pt x="6129560" y="5902375"/>
                </a:cubicBezTo>
                <a:lnTo>
                  <a:pt x="5930777" y="5952180"/>
                </a:lnTo>
                <a:lnTo>
                  <a:pt x="5983035" y="5917419"/>
                </a:lnTo>
                <a:cubicBezTo>
                  <a:pt x="6007571" y="5897655"/>
                  <a:pt x="6027780" y="5877023"/>
                  <a:pt x="6042534" y="5855343"/>
                </a:cubicBezTo>
                <a:cubicBezTo>
                  <a:pt x="6317323" y="5832804"/>
                  <a:pt x="6594773" y="5687238"/>
                  <a:pt x="6850211" y="5502539"/>
                </a:cubicBezTo>
                <a:lnTo>
                  <a:pt x="6880447" y="5513706"/>
                </a:lnTo>
                <a:lnTo>
                  <a:pt x="6888672" y="5485740"/>
                </a:lnTo>
                <a:cubicBezTo>
                  <a:pt x="6918909" y="5496905"/>
                  <a:pt x="6965594" y="5452139"/>
                  <a:pt x="6965594" y="5452139"/>
                </a:cubicBezTo>
                <a:cubicBezTo>
                  <a:pt x="7004056" y="5435339"/>
                  <a:pt x="6973819" y="5424174"/>
                  <a:pt x="6935357" y="5440974"/>
                </a:cubicBezTo>
                <a:lnTo>
                  <a:pt x="6921662" y="5437847"/>
                </a:lnTo>
                <a:lnTo>
                  <a:pt x="6955904" y="5410292"/>
                </a:lnTo>
                <a:cubicBezTo>
                  <a:pt x="7027881" y="5368568"/>
                  <a:pt x="7124216" y="5340199"/>
                  <a:pt x="7113875" y="5289876"/>
                </a:cubicBezTo>
                <a:close/>
                <a:moveTo>
                  <a:pt x="4248306" y="5250616"/>
                </a:moveTo>
                <a:lnTo>
                  <a:pt x="4225386" y="5261349"/>
                </a:lnTo>
                <a:lnTo>
                  <a:pt x="4155183" y="5296935"/>
                </a:lnTo>
                <a:lnTo>
                  <a:pt x="4162782" y="5295683"/>
                </a:lnTo>
                <a:lnTo>
                  <a:pt x="4252644" y="5270486"/>
                </a:lnTo>
                <a:lnTo>
                  <a:pt x="4250758" y="5260702"/>
                </a:lnTo>
                <a:close/>
                <a:moveTo>
                  <a:pt x="11474102" y="5127327"/>
                </a:moveTo>
                <a:lnTo>
                  <a:pt x="11487898" y="5133238"/>
                </a:lnTo>
                <a:lnTo>
                  <a:pt x="11457583" y="5148266"/>
                </a:lnTo>
                <a:cubicBezTo>
                  <a:pt x="11464927" y="5135070"/>
                  <a:pt x="11468601" y="5128472"/>
                  <a:pt x="11474102" y="5127327"/>
                </a:cubicBezTo>
                <a:close/>
                <a:moveTo>
                  <a:pt x="11833593" y="4780074"/>
                </a:moveTo>
                <a:cubicBezTo>
                  <a:pt x="11463521" y="5043575"/>
                  <a:pt x="11472264" y="4974629"/>
                  <a:pt x="11076028" y="5127056"/>
                </a:cubicBezTo>
                <a:cubicBezTo>
                  <a:pt x="11046648" y="5179839"/>
                  <a:pt x="10918604" y="5165482"/>
                  <a:pt x="10947933" y="5182716"/>
                </a:cubicBezTo>
                <a:cubicBezTo>
                  <a:pt x="10440725" y="5462441"/>
                  <a:pt x="10392485" y="5420761"/>
                  <a:pt x="9934908" y="5482762"/>
                </a:cubicBezTo>
                <a:lnTo>
                  <a:pt x="9622931" y="5509444"/>
                </a:lnTo>
                <a:lnTo>
                  <a:pt x="9467025" y="5562898"/>
                </a:lnTo>
                <a:lnTo>
                  <a:pt x="9476653" y="5560316"/>
                </a:lnTo>
                <a:lnTo>
                  <a:pt x="9463425" y="5569798"/>
                </a:lnTo>
                <a:lnTo>
                  <a:pt x="9442531" y="5609849"/>
                </a:lnTo>
                <a:lnTo>
                  <a:pt x="9455982" y="5617122"/>
                </a:lnTo>
                <a:cubicBezTo>
                  <a:pt x="9470191" y="5620000"/>
                  <a:pt x="9491281" y="5621446"/>
                  <a:pt x="9520625" y="5621177"/>
                </a:cubicBezTo>
                <a:lnTo>
                  <a:pt x="9654527" y="5592923"/>
                </a:lnTo>
                <a:lnTo>
                  <a:pt x="9640948" y="5601148"/>
                </a:lnTo>
                <a:cubicBezTo>
                  <a:pt x="9520634" y="5660950"/>
                  <a:pt x="9276533" y="5721087"/>
                  <a:pt x="9118659" y="5724048"/>
                </a:cubicBezTo>
                <a:cubicBezTo>
                  <a:pt x="9134620" y="5716695"/>
                  <a:pt x="9131561" y="5719767"/>
                  <a:pt x="9166543" y="5701985"/>
                </a:cubicBezTo>
                <a:cubicBezTo>
                  <a:pt x="9201523" y="5684204"/>
                  <a:pt x="9357151" y="5666211"/>
                  <a:pt x="9328543" y="5617360"/>
                </a:cubicBezTo>
                <a:cubicBezTo>
                  <a:pt x="9328543" y="5617360"/>
                  <a:pt x="9176180" y="5666529"/>
                  <a:pt x="9137935" y="5653135"/>
                </a:cubicBezTo>
                <a:cubicBezTo>
                  <a:pt x="9128398" y="5636852"/>
                  <a:pt x="9135763" y="5607063"/>
                  <a:pt x="9109330" y="5604284"/>
                </a:cubicBezTo>
                <a:cubicBezTo>
                  <a:pt x="9082896" y="5601504"/>
                  <a:pt x="9021841" y="5625989"/>
                  <a:pt x="8979333" y="5636455"/>
                </a:cubicBezTo>
                <a:cubicBezTo>
                  <a:pt x="8936823" y="5646922"/>
                  <a:pt x="8913016" y="5643278"/>
                  <a:pt x="8854273" y="5667077"/>
                </a:cubicBezTo>
                <a:cubicBezTo>
                  <a:pt x="8795530" y="5690877"/>
                  <a:pt x="8626880" y="5779248"/>
                  <a:pt x="8626880" y="5779248"/>
                </a:cubicBezTo>
                <a:cubicBezTo>
                  <a:pt x="8665123" y="5792641"/>
                  <a:pt x="8794220" y="5799774"/>
                  <a:pt x="8832468" y="5813168"/>
                </a:cubicBezTo>
                <a:cubicBezTo>
                  <a:pt x="8947201" y="5853347"/>
                  <a:pt x="9587397" y="5773144"/>
                  <a:pt x="9357620" y="5848006"/>
                </a:cubicBezTo>
                <a:cubicBezTo>
                  <a:pt x="9797897" y="5769196"/>
                  <a:pt x="9832032" y="5889928"/>
                  <a:pt x="10119329" y="5757545"/>
                </a:cubicBezTo>
                <a:cubicBezTo>
                  <a:pt x="10356256" y="5694896"/>
                  <a:pt x="10585537" y="5674183"/>
                  <a:pt x="10821154" y="5594692"/>
                </a:cubicBezTo>
                <a:lnTo>
                  <a:pt x="10913513" y="5422747"/>
                </a:lnTo>
                <a:lnTo>
                  <a:pt x="11101191" y="5382732"/>
                </a:lnTo>
                <a:cubicBezTo>
                  <a:pt x="11257100" y="5347383"/>
                  <a:pt x="11244774" y="5250869"/>
                  <a:pt x="11398871" y="5183813"/>
                </a:cubicBezTo>
                <a:lnTo>
                  <a:pt x="11428202" y="5201047"/>
                </a:lnTo>
                <a:lnTo>
                  <a:pt x="11442891" y="5174657"/>
                </a:lnTo>
                <a:lnTo>
                  <a:pt x="11530933" y="5156343"/>
                </a:lnTo>
                <a:cubicBezTo>
                  <a:pt x="11574955" y="5147188"/>
                  <a:pt x="11545623" y="5129953"/>
                  <a:pt x="11501604" y="5139108"/>
                </a:cubicBezTo>
                <a:lnTo>
                  <a:pt x="11487898" y="5133238"/>
                </a:lnTo>
                <a:lnTo>
                  <a:pt x="11529819" y="5112457"/>
                </a:lnTo>
                <a:cubicBezTo>
                  <a:pt x="11614428" y="5085013"/>
                  <a:pt x="11833556" y="4832587"/>
                  <a:pt x="11833593" y="4780074"/>
                </a:cubicBezTo>
                <a:close/>
                <a:moveTo>
                  <a:pt x="5833845" y="4408656"/>
                </a:moveTo>
                <a:lnTo>
                  <a:pt x="5777106" y="4425958"/>
                </a:lnTo>
                <a:cubicBezTo>
                  <a:pt x="5729834" y="4440423"/>
                  <a:pt x="5682792" y="4457034"/>
                  <a:pt x="5628695" y="4490707"/>
                </a:cubicBezTo>
                <a:cubicBezTo>
                  <a:pt x="5619811" y="4490607"/>
                  <a:pt x="5594066" y="4498886"/>
                  <a:pt x="5586096" y="4507366"/>
                </a:cubicBezTo>
                <a:lnTo>
                  <a:pt x="5536355" y="4531768"/>
                </a:lnTo>
                <a:lnTo>
                  <a:pt x="5515365" y="4547122"/>
                </a:lnTo>
                <a:lnTo>
                  <a:pt x="5502659" y="4561284"/>
                </a:lnTo>
                <a:lnTo>
                  <a:pt x="5496606" y="4560740"/>
                </a:lnTo>
                <a:cubicBezTo>
                  <a:pt x="5494703" y="4561953"/>
                  <a:pt x="5494294" y="4565143"/>
                  <a:pt x="5493468" y="4571522"/>
                </a:cubicBezTo>
                <a:lnTo>
                  <a:pt x="5502659" y="4561284"/>
                </a:lnTo>
                <a:lnTo>
                  <a:pt x="5508669" y="4561823"/>
                </a:lnTo>
                <a:cubicBezTo>
                  <a:pt x="5523873" y="4552121"/>
                  <a:pt x="5537428" y="4555180"/>
                  <a:pt x="5522226" y="4564883"/>
                </a:cubicBezTo>
                <a:cubicBezTo>
                  <a:pt x="5522226" y="4564883"/>
                  <a:pt x="5505374" y="4587344"/>
                  <a:pt x="5491819" y="4584283"/>
                </a:cubicBezTo>
                <a:lnTo>
                  <a:pt x="5490171" y="4597043"/>
                </a:lnTo>
                <a:lnTo>
                  <a:pt x="5476618" y="4593983"/>
                </a:lnTo>
                <a:cubicBezTo>
                  <a:pt x="5380456" y="4690467"/>
                  <a:pt x="5272387" y="4771129"/>
                  <a:pt x="5157358" y="4797688"/>
                </a:cubicBezTo>
                <a:lnTo>
                  <a:pt x="5121095" y="4838885"/>
                </a:lnTo>
                <a:lnTo>
                  <a:pt x="5129127" y="4834665"/>
                </a:lnTo>
                <a:cubicBezTo>
                  <a:pt x="5356551" y="4710720"/>
                  <a:pt x="5559773" y="4590629"/>
                  <a:pt x="5733680" y="4477572"/>
                </a:cubicBezTo>
                <a:close/>
                <a:moveTo>
                  <a:pt x="4682012" y="4265945"/>
                </a:moveTo>
                <a:cubicBezTo>
                  <a:pt x="4673134" y="4265955"/>
                  <a:pt x="4657627" y="4266947"/>
                  <a:pt x="4634333" y="4267544"/>
                </a:cubicBezTo>
                <a:cubicBezTo>
                  <a:pt x="4541161" y="4269933"/>
                  <a:pt x="4172765" y="4330013"/>
                  <a:pt x="4055046" y="4343915"/>
                </a:cubicBezTo>
                <a:cubicBezTo>
                  <a:pt x="3937328" y="4357817"/>
                  <a:pt x="3923045" y="4314004"/>
                  <a:pt x="3928022" y="4350958"/>
                </a:cubicBezTo>
                <a:cubicBezTo>
                  <a:pt x="3918958" y="4390465"/>
                  <a:pt x="3961788" y="4539439"/>
                  <a:pt x="3954714" y="4603932"/>
                </a:cubicBezTo>
                <a:cubicBezTo>
                  <a:pt x="3947641" y="4668425"/>
                  <a:pt x="3945872" y="4733394"/>
                  <a:pt x="3948764" y="4829818"/>
                </a:cubicBezTo>
                <a:cubicBezTo>
                  <a:pt x="3951655" y="4926243"/>
                  <a:pt x="3964899" y="5099489"/>
                  <a:pt x="3972062" y="5182481"/>
                </a:cubicBezTo>
                <a:cubicBezTo>
                  <a:pt x="3977434" y="5244725"/>
                  <a:pt x="3991435" y="5275157"/>
                  <a:pt x="3993888" y="5301612"/>
                </a:cubicBezTo>
                <a:lnTo>
                  <a:pt x="3992798" y="5314897"/>
                </a:lnTo>
                <a:lnTo>
                  <a:pt x="4044917" y="5296730"/>
                </a:lnTo>
                <a:cubicBezTo>
                  <a:pt x="4097966" y="5277518"/>
                  <a:pt x="4142339" y="5257988"/>
                  <a:pt x="4166792" y="5230677"/>
                </a:cubicBezTo>
                <a:cubicBezTo>
                  <a:pt x="4203975" y="5212807"/>
                  <a:pt x="4217941" y="5212677"/>
                  <a:pt x="4229801" y="5215354"/>
                </a:cubicBezTo>
                <a:lnTo>
                  <a:pt x="4240308" y="5217727"/>
                </a:lnTo>
                <a:lnTo>
                  <a:pt x="4229329" y="5172572"/>
                </a:lnTo>
                <a:cubicBezTo>
                  <a:pt x="4198615" y="5053728"/>
                  <a:pt x="4162306" y="4933770"/>
                  <a:pt x="4156038" y="4863498"/>
                </a:cubicBezTo>
                <a:cubicBezTo>
                  <a:pt x="4143504" y="4722955"/>
                  <a:pt x="4112710" y="4723557"/>
                  <a:pt x="4193837" y="4631699"/>
                </a:cubicBezTo>
                <a:cubicBezTo>
                  <a:pt x="4274964" y="4539841"/>
                  <a:pt x="4532049" y="4402717"/>
                  <a:pt x="4614081" y="4329580"/>
                </a:cubicBezTo>
                <a:cubicBezTo>
                  <a:pt x="4675605" y="4274728"/>
                  <a:pt x="4708645" y="4265915"/>
                  <a:pt x="4682012" y="4265945"/>
                </a:cubicBezTo>
                <a:close/>
                <a:moveTo>
                  <a:pt x="6316140" y="4112787"/>
                </a:moveTo>
                <a:cubicBezTo>
                  <a:pt x="6238134" y="4171902"/>
                  <a:pt x="6164733" y="4211784"/>
                  <a:pt x="6098874" y="4249607"/>
                </a:cubicBezTo>
                <a:lnTo>
                  <a:pt x="6078668" y="4262101"/>
                </a:lnTo>
                <a:lnTo>
                  <a:pt x="6190588" y="4208042"/>
                </a:lnTo>
                <a:lnTo>
                  <a:pt x="6340527" y="4120091"/>
                </a:lnTo>
                <a:lnTo>
                  <a:pt x="6335824" y="4120509"/>
                </a:lnTo>
                <a:cubicBezTo>
                  <a:pt x="6325941" y="4121468"/>
                  <a:pt x="6317056" y="4121370"/>
                  <a:pt x="6316140" y="4112787"/>
                </a:cubicBezTo>
                <a:close/>
                <a:moveTo>
                  <a:pt x="11549474" y="3964035"/>
                </a:moveTo>
                <a:cubicBezTo>
                  <a:pt x="11546503" y="3987053"/>
                  <a:pt x="11545018" y="3998563"/>
                  <a:pt x="11538164" y="4002941"/>
                </a:cubicBezTo>
                <a:lnTo>
                  <a:pt x="11516326" y="4000984"/>
                </a:lnTo>
                <a:close/>
                <a:moveTo>
                  <a:pt x="6816832" y="3627781"/>
                </a:moveTo>
                <a:cubicBezTo>
                  <a:pt x="6821046" y="3625686"/>
                  <a:pt x="6823269" y="3625712"/>
                  <a:pt x="6823727" y="3630002"/>
                </a:cubicBezTo>
                <a:cubicBezTo>
                  <a:pt x="6815757" y="3638482"/>
                  <a:pt x="6798901" y="3646863"/>
                  <a:pt x="6797984" y="3638283"/>
                </a:cubicBezTo>
                <a:cubicBezTo>
                  <a:pt x="6806411" y="3634092"/>
                  <a:pt x="6812618" y="3629876"/>
                  <a:pt x="6816832" y="3627781"/>
                </a:cubicBezTo>
                <a:close/>
                <a:moveTo>
                  <a:pt x="7163143" y="3432811"/>
                </a:moveTo>
                <a:lnTo>
                  <a:pt x="7158103" y="3436652"/>
                </a:lnTo>
                <a:lnTo>
                  <a:pt x="7126747" y="3472451"/>
                </a:lnTo>
                <a:lnTo>
                  <a:pt x="7140458" y="3458495"/>
                </a:lnTo>
                <a:close/>
                <a:moveTo>
                  <a:pt x="7506464" y="3009458"/>
                </a:moveTo>
                <a:cubicBezTo>
                  <a:pt x="7500313" y="3018113"/>
                  <a:pt x="7494163" y="3026769"/>
                  <a:pt x="7488012" y="3035425"/>
                </a:cubicBezTo>
                <a:cubicBezTo>
                  <a:pt x="7464791" y="3067301"/>
                  <a:pt x="7441340" y="3097032"/>
                  <a:pt x="7409462" y="3130955"/>
                </a:cubicBezTo>
                <a:lnTo>
                  <a:pt x="7412280" y="3137522"/>
                </a:lnTo>
                <a:lnTo>
                  <a:pt x="7451625" y="3088304"/>
                </a:lnTo>
                <a:cubicBezTo>
                  <a:pt x="7469905" y="3062022"/>
                  <a:pt x="7488184" y="3035740"/>
                  <a:pt x="7506464" y="3009458"/>
                </a:cubicBezTo>
                <a:close/>
                <a:moveTo>
                  <a:pt x="9962473" y="2573771"/>
                </a:moveTo>
                <a:cubicBezTo>
                  <a:pt x="9954240" y="2575102"/>
                  <a:pt x="9948346" y="2584543"/>
                  <a:pt x="9948346" y="2584543"/>
                </a:cubicBezTo>
                <a:cubicBezTo>
                  <a:pt x="9954240" y="2575102"/>
                  <a:pt x="9954240" y="2575102"/>
                  <a:pt x="9962473" y="2573771"/>
                </a:cubicBezTo>
                <a:close/>
                <a:moveTo>
                  <a:pt x="7950425" y="2307325"/>
                </a:moveTo>
                <a:lnTo>
                  <a:pt x="7863707" y="2439739"/>
                </a:lnTo>
                <a:cubicBezTo>
                  <a:pt x="7835426" y="2486556"/>
                  <a:pt x="7807375" y="2535520"/>
                  <a:pt x="7777330" y="2586603"/>
                </a:cubicBezTo>
                <a:cubicBezTo>
                  <a:pt x="7725212" y="2680289"/>
                  <a:pt x="7664205" y="2773874"/>
                  <a:pt x="7594313" y="2867360"/>
                </a:cubicBezTo>
                <a:lnTo>
                  <a:pt x="7584451" y="2897328"/>
                </a:lnTo>
                <a:cubicBezTo>
                  <a:pt x="7630408" y="2831251"/>
                  <a:pt x="7676366" y="2765173"/>
                  <a:pt x="7722324" y="2699096"/>
                </a:cubicBezTo>
                <a:close/>
                <a:moveTo>
                  <a:pt x="8232121" y="1603802"/>
                </a:moveTo>
                <a:lnTo>
                  <a:pt x="8231724" y="1606141"/>
                </a:lnTo>
                <a:cubicBezTo>
                  <a:pt x="8204589" y="1663684"/>
                  <a:pt x="8175551" y="1750132"/>
                  <a:pt x="8151987" y="1829409"/>
                </a:cubicBezTo>
                <a:lnTo>
                  <a:pt x="8133960" y="1892860"/>
                </a:lnTo>
                <a:cubicBezTo>
                  <a:pt x="8133875" y="1892978"/>
                  <a:pt x="8133791" y="1893095"/>
                  <a:pt x="8133705" y="1893213"/>
                </a:cubicBezTo>
                <a:cubicBezTo>
                  <a:pt x="8131828" y="1896404"/>
                  <a:pt x="8130065" y="1900670"/>
                  <a:pt x="8130523" y="1904961"/>
                </a:cubicBezTo>
                <a:lnTo>
                  <a:pt x="8133960" y="1892860"/>
                </a:lnTo>
                <a:cubicBezTo>
                  <a:pt x="8135165" y="1891207"/>
                  <a:pt x="8136369" y="1889552"/>
                  <a:pt x="8137574" y="1887899"/>
                </a:cubicBezTo>
                <a:cubicBezTo>
                  <a:pt x="8147378" y="1896581"/>
                  <a:pt x="8148297" y="1905162"/>
                  <a:pt x="8140324" y="1913641"/>
                </a:cubicBezTo>
                <a:lnTo>
                  <a:pt x="8140439" y="1914714"/>
                </a:lnTo>
                <a:lnTo>
                  <a:pt x="8140655" y="1916714"/>
                </a:lnTo>
                <a:lnTo>
                  <a:pt x="8216914" y="1735624"/>
                </a:lnTo>
                <a:lnTo>
                  <a:pt x="8233176" y="1692628"/>
                </a:lnTo>
                <a:lnTo>
                  <a:pt x="8237452" y="1645208"/>
                </a:lnTo>
                <a:close/>
                <a:moveTo>
                  <a:pt x="8287351" y="1463489"/>
                </a:moveTo>
                <a:cubicBezTo>
                  <a:pt x="8285037" y="1495745"/>
                  <a:pt x="8283749" y="1525730"/>
                  <a:pt x="8282951" y="1554290"/>
                </a:cubicBezTo>
                <a:lnTo>
                  <a:pt x="8282825" y="1561350"/>
                </a:lnTo>
                <a:lnTo>
                  <a:pt x="8283828" y="1558699"/>
                </a:lnTo>
                <a:lnTo>
                  <a:pt x="8297748" y="1468465"/>
                </a:lnTo>
                <a:lnTo>
                  <a:pt x="8297617" y="1468226"/>
                </a:lnTo>
                <a:cubicBezTo>
                  <a:pt x="8295311" y="1465536"/>
                  <a:pt x="8292167" y="1463679"/>
                  <a:pt x="8287351" y="1463489"/>
                </a:cubicBezTo>
                <a:close/>
                <a:moveTo>
                  <a:pt x="7968738" y="836419"/>
                </a:moveTo>
                <a:cubicBezTo>
                  <a:pt x="7979554" y="835523"/>
                  <a:pt x="7980780" y="842192"/>
                  <a:pt x="7988168" y="847319"/>
                </a:cubicBezTo>
                <a:cubicBezTo>
                  <a:pt x="7978102" y="852936"/>
                  <a:pt x="7972614" y="867223"/>
                  <a:pt x="7960909" y="867823"/>
                </a:cubicBezTo>
                <a:cubicBezTo>
                  <a:pt x="7949885" y="869545"/>
                  <a:pt x="7946608" y="859515"/>
                  <a:pt x="7945999" y="850368"/>
                </a:cubicBezTo>
                <a:cubicBezTo>
                  <a:pt x="7945054" y="834847"/>
                  <a:pt x="7958811" y="837609"/>
                  <a:pt x="7968738" y="836419"/>
                </a:cubicBezTo>
                <a:close/>
                <a:moveTo>
                  <a:pt x="8168279" y="831753"/>
                </a:moveTo>
                <a:cubicBezTo>
                  <a:pt x="8175807" y="832454"/>
                  <a:pt x="8180667" y="832273"/>
                  <a:pt x="8182372" y="840887"/>
                </a:cubicBezTo>
                <a:cubicBezTo>
                  <a:pt x="8183393" y="848382"/>
                  <a:pt x="8173672" y="848746"/>
                  <a:pt x="8168672" y="853352"/>
                </a:cubicBezTo>
                <a:cubicBezTo>
                  <a:pt x="8157781" y="862275"/>
                  <a:pt x="8148397" y="869012"/>
                  <a:pt x="8137713" y="877106"/>
                </a:cubicBezTo>
                <a:cubicBezTo>
                  <a:pt x="8132364" y="886968"/>
                  <a:pt x="8126541" y="894881"/>
                  <a:pt x="8116473" y="900497"/>
                </a:cubicBezTo>
                <a:cubicBezTo>
                  <a:pt x="8110929" y="899559"/>
                  <a:pt x="8107231" y="902807"/>
                  <a:pt x="8103736" y="905230"/>
                </a:cubicBezTo>
                <a:cubicBezTo>
                  <a:pt x="8100245" y="907653"/>
                  <a:pt x="8097575" y="906770"/>
                  <a:pt x="8094017" y="905593"/>
                </a:cubicBezTo>
                <a:cubicBezTo>
                  <a:pt x="8087855" y="907133"/>
                  <a:pt x="8082583" y="908967"/>
                  <a:pt x="8075737" y="909387"/>
                </a:cubicBezTo>
                <a:cubicBezTo>
                  <a:pt x="8068892" y="909806"/>
                  <a:pt x="8062869" y="906920"/>
                  <a:pt x="8060753" y="899957"/>
                </a:cubicBezTo>
                <a:cubicBezTo>
                  <a:pt x="8058637" y="892996"/>
                  <a:pt x="8064593" y="892282"/>
                  <a:pt x="8069181" y="889327"/>
                </a:cubicBezTo>
                <a:cubicBezTo>
                  <a:pt x="8070278" y="888794"/>
                  <a:pt x="8073152" y="888851"/>
                  <a:pt x="8073359" y="888024"/>
                </a:cubicBezTo>
                <a:cubicBezTo>
                  <a:pt x="8077317" y="880835"/>
                  <a:pt x="8082211" y="875688"/>
                  <a:pt x="8087722" y="871752"/>
                </a:cubicBezTo>
                <a:lnTo>
                  <a:pt x="8092057" y="869589"/>
                </a:lnTo>
                <a:lnTo>
                  <a:pt x="8088262" y="870252"/>
                </a:lnTo>
                <a:cubicBezTo>
                  <a:pt x="8084617" y="868935"/>
                  <a:pt x="8080597" y="866711"/>
                  <a:pt x="8077826" y="866242"/>
                </a:cubicBezTo>
                <a:cubicBezTo>
                  <a:pt x="8080908" y="865473"/>
                  <a:pt x="8082208" y="864113"/>
                  <a:pt x="8085289" y="863344"/>
                </a:cubicBezTo>
                <a:cubicBezTo>
                  <a:pt x="8086726" y="863372"/>
                  <a:pt x="8090372" y="863235"/>
                  <a:pt x="8093230" y="863847"/>
                </a:cubicBezTo>
                <a:lnTo>
                  <a:pt x="8095748" y="867748"/>
                </a:lnTo>
                <a:lnTo>
                  <a:pt x="8105783" y="862742"/>
                </a:lnTo>
                <a:cubicBezTo>
                  <a:pt x="8118630" y="858046"/>
                  <a:pt x="8132664" y="854861"/>
                  <a:pt x="8145335" y="846528"/>
                </a:cubicBezTo>
                <a:cubicBezTo>
                  <a:pt x="8151160" y="838614"/>
                  <a:pt x="8159513" y="836010"/>
                  <a:pt x="8168279" y="831753"/>
                </a:cubicBezTo>
                <a:close/>
                <a:moveTo>
                  <a:pt x="8068424" y="811245"/>
                </a:moveTo>
                <a:cubicBezTo>
                  <a:pt x="8073902" y="808586"/>
                  <a:pt x="8080402" y="813417"/>
                  <a:pt x="8084436" y="816542"/>
                </a:cubicBezTo>
                <a:cubicBezTo>
                  <a:pt x="8086900" y="818251"/>
                  <a:pt x="8082995" y="822328"/>
                  <a:pt x="8084361" y="824570"/>
                </a:cubicBezTo>
                <a:cubicBezTo>
                  <a:pt x="8076215" y="826347"/>
                  <a:pt x="8070671" y="825408"/>
                  <a:pt x="8063283" y="820279"/>
                </a:cubicBezTo>
                <a:cubicBezTo>
                  <a:pt x="8064790" y="818096"/>
                  <a:pt x="8066232" y="812310"/>
                  <a:pt x="8068424" y="811245"/>
                </a:cubicBezTo>
                <a:close/>
                <a:moveTo>
                  <a:pt x="7960234" y="770090"/>
                </a:moveTo>
                <a:cubicBezTo>
                  <a:pt x="7963792" y="771266"/>
                  <a:pt x="7974130" y="768424"/>
                  <a:pt x="7974468" y="774797"/>
                </a:cubicBezTo>
                <a:cubicBezTo>
                  <a:pt x="7973982" y="784477"/>
                  <a:pt x="7963643" y="787319"/>
                  <a:pt x="7957341" y="793286"/>
                </a:cubicBezTo>
                <a:cubicBezTo>
                  <a:pt x="7956039" y="794644"/>
                  <a:pt x="7949605" y="793410"/>
                  <a:pt x="7947143" y="791701"/>
                </a:cubicBezTo>
                <a:cubicBezTo>
                  <a:pt x="7941945" y="785509"/>
                  <a:pt x="7947423" y="782849"/>
                  <a:pt x="7950439" y="778479"/>
                </a:cubicBezTo>
                <a:cubicBezTo>
                  <a:pt x="7953249" y="774934"/>
                  <a:pt x="7956535" y="773338"/>
                  <a:pt x="7960234" y="770090"/>
                </a:cubicBezTo>
                <a:close/>
                <a:moveTo>
                  <a:pt x="7809416" y="706780"/>
                </a:moveTo>
                <a:cubicBezTo>
                  <a:pt x="7816327" y="709961"/>
                  <a:pt x="7821666" y="711726"/>
                  <a:pt x="7819811" y="719164"/>
                </a:cubicBezTo>
                <a:cubicBezTo>
                  <a:pt x="7817338" y="729082"/>
                  <a:pt x="7808443" y="726139"/>
                  <a:pt x="7801185" y="728211"/>
                </a:cubicBezTo>
                <a:cubicBezTo>
                  <a:pt x="7787559" y="732649"/>
                  <a:pt x="7776125" y="736024"/>
                  <a:pt x="7762705" y="739637"/>
                </a:cubicBezTo>
                <a:cubicBezTo>
                  <a:pt x="7754212" y="746667"/>
                  <a:pt x="7745241" y="751751"/>
                  <a:pt x="7733329" y="753179"/>
                </a:cubicBezTo>
                <a:cubicBezTo>
                  <a:pt x="7728197" y="750586"/>
                  <a:pt x="7722925" y="752421"/>
                  <a:pt x="7718747" y="753723"/>
                </a:cubicBezTo>
                <a:cubicBezTo>
                  <a:pt x="7714572" y="755025"/>
                  <a:pt x="7712109" y="753316"/>
                  <a:pt x="7708962" y="750486"/>
                </a:cubicBezTo>
                <a:cubicBezTo>
                  <a:pt x="7702528" y="749252"/>
                  <a:pt x="7696571" y="749967"/>
                  <a:pt x="7690345" y="747906"/>
                </a:cubicBezTo>
                <a:cubicBezTo>
                  <a:pt x="7683912" y="746673"/>
                  <a:pt x="7678509" y="741307"/>
                  <a:pt x="7678378" y="734107"/>
                </a:cubicBezTo>
                <a:cubicBezTo>
                  <a:pt x="7678246" y="726907"/>
                  <a:pt x="7685569" y="728435"/>
                  <a:pt x="7690841" y="726600"/>
                </a:cubicBezTo>
                <a:cubicBezTo>
                  <a:pt x="7691938" y="726067"/>
                  <a:pt x="7694605" y="726950"/>
                  <a:pt x="7695701" y="726418"/>
                </a:cubicBezTo>
                <a:cubicBezTo>
                  <a:pt x="7720977" y="706152"/>
                  <a:pt x="7750400" y="719464"/>
                  <a:pt x="7781004" y="712589"/>
                </a:cubicBezTo>
                <a:cubicBezTo>
                  <a:pt x="7789086" y="707212"/>
                  <a:pt x="7798600" y="707675"/>
                  <a:pt x="7809416" y="706780"/>
                </a:cubicBezTo>
                <a:close/>
                <a:moveTo>
                  <a:pt x="8043045" y="704445"/>
                </a:moveTo>
                <a:cubicBezTo>
                  <a:pt x="8049272" y="706504"/>
                  <a:pt x="8053103" y="710455"/>
                  <a:pt x="8049676" y="716477"/>
                </a:cubicBezTo>
                <a:cubicBezTo>
                  <a:pt x="8047755" y="720315"/>
                  <a:pt x="8042754" y="724924"/>
                  <a:pt x="8036734" y="722037"/>
                </a:cubicBezTo>
                <a:cubicBezTo>
                  <a:pt x="8030711" y="719150"/>
                  <a:pt x="8027088" y="714373"/>
                  <a:pt x="8029419" y="708883"/>
                </a:cubicBezTo>
                <a:cubicBezTo>
                  <a:pt x="8031751" y="703391"/>
                  <a:pt x="8036818" y="702383"/>
                  <a:pt x="8043045" y="704445"/>
                </a:cubicBezTo>
                <a:close/>
                <a:moveTo>
                  <a:pt x="11399907" y="685470"/>
                </a:moveTo>
                <a:lnTo>
                  <a:pt x="11405175" y="692861"/>
                </a:lnTo>
                <a:cubicBezTo>
                  <a:pt x="11405746" y="691926"/>
                  <a:pt x="11406316" y="690990"/>
                  <a:pt x="11406887" y="690054"/>
                </a:cubicBezTo>
                <a:close/>
                <a:moveTo>
                  <a:pt x="8126782" y="680480"/>
                </a:moveTo>
                <a:cubicBezTo>
                  <a:pt x="8133251" y="680607"/>
                  <a:pt x="8139684" y="681840"/>
                  <a:pt x="8146834" y="685994"/>
                </a:cubicBezTo>
                <a:cubicBezTo>
                  <a:pt x="8146347" y="695675"/>
                  <a:pt x="8138883" y="698573"/>
                  <a:pt x="8131896" y="703419"/>
                </a:cubicBezTo>
                <a:cubicBezTo>
                  <a:pt x="8123685" y="701596"/>
                  <a:pt x="8117934" y="701483"/>
                  <a:pt x="8109243" y="697715"/>
                </a:cubicBezTo>
                <a:cubicBezTo>
                  <a:pt x="8100553" y="693945"/>
                  <a:pt x="8097342" y="687515"/>
                  <a:pt x="8106519" y="681605"/>
                </a:cubicBezTo>
                <a:cubicBezTo>
                  <a:pt x="8113810" y="681333"/>
                  <a:pt x="8120313" y="680353"/>
                  <a:pt x="8126782" y="680480"/>
                </a:cubicBezTo>
                <a:close/>
                <a:moveTo>
                  <a:pt x="7718552" y="657935"/>
                </a:moveTo>
                <a:cubicBezTo>
                  <a:pt x="7724507" y="657222"/>
                  <a:pt x="7728815" y="663120"/>
                  <a:pt x="7731550" y="667602"/>
                </a:cubicBezTo>
                <a:cubicBezTo>
                  <a:pt x="7732917" y="669845"/>
                  <a:pt x="7728329" y="672800"/>
                  <a:pt x="7728805" y="674747"/>
                </a:cubicBezTo>
                <a:cubicBezTo>
                  <a:pt x="7720387" y="673752"/>
                  <a:pt x="7715256" y="671159"/>
                  <a:pt x="7710264" y="664140"/>
                </a:cubicBezTo>
                <a:cubicBezTo>
                  <a:pt x="7712455" y="663076"/>
                  <a:pt x="7715676" y="657879"/>
                  <a:pt x="7718552" y="657935"/>
                </a:cubicBezTo>
                <a:close/>
                <a:moveTo>
                  <a:pt x="7595116" y="646066"/>
                </a:moveTo>
                <a:cubicBezTo>
                  <a:pt x="7600121" y="646268"/>
                  <a:pt x="7605852" y="648387"/>
                  <a:pt x="7610951" y="649180"/>
                </a:cubicBezTo>
                <a:cubicBezTo>
                  <a:pt x="7621150" y="650764"/>
                  <a:pt x="7621487" y="657137"/>
                  <a:pt x="7626478" y="664156"/>
                </a:cubicBezTo>
                <a:cubicBezTo>
                  <a:pt x="7615456" y="665878"/>
                  <a:pt x="7604152" y="676451"/>
                  <a:pt x="7592175" y="674280"/>
                </a:cubicBezTo>
                <a:cubicBezTo>
                  <a:pt x="7580403" y="671280"/>
                  <a:pt x="7580891" y="661601"/>
                  <a:pt x="7583635" y="654457"/>
                </a:cubicBezTo>
                <a:cubicBezTo>
                  <a:pt x="7585831" y="647579"/>
                  <a:pt x="7590111" y="645863"/>
                  <a:pt x="7595116" y="646066"/>
                </a:cubicBezTo>
                <a:close/>
                <a:moveTo>
                  <a:pt x="8022083" y="629605"/>
                </a:moveTo>
                <a:cubicBezTo>
                  <a:pt x="8031016" y="630294"/>
                  <a:pt x="8040623" y="632074"/>
                  <a:pt x="8050837" y="634559"/>
                </a:cubicBezTo>
                <a:cubicBezTo>
                  <a:pt x="8035011" y="651689"/>
                  <a:pt x="8017816" y="666578"/>
                  <a:pt x="7995014" y="676926"/>
                </a:cubicBezTo>
                <a:cubicBezTo>
                  <a:pt x="7981530" y="676938"/>
                  <a:pt x="7970236" y="675887"/>
                  <a:pt x="7961826" y="663263"/>
                </a:cubicBezTo>
                <a:cubicBezTo>
                  <a:pt x="7974581" y="635278"/>
                  <a:pt x="7995289" y="627535"/>
                  <a:pt x="8022083" y="629605"/>
                </a:cubicBezTo>
                <a:close/>
                <a:moveTo>
                  <a:pt x="8070767" y="578753"/>
                </a:moveTo>
                <a:cubicBezTo>
                  <a:pt x="8073385" y="579843"/>
                  <a:pt x="8075865" y="582452"/>
                  <a:pt x="8077573" y="585254"/>
                </a:cubicBezTo>
                <a:cubicBezTo>
                  <a:pt x="8079624" y="588616"/>
                  <a:pt x="8079845" y="591596"/>
                  <a:pt x="8078868" y="594069"/>
                </a:cubicBezTo>
                <a:cubicBezTo>
                  <a:pt x="8077888" y="596542"/>
                  <a:pt x="8075714" y="598505"/>
                  <a:pt x="8072975" y="599836"/>
                </a:cubicBezTo>
                <a:cubicBezTo>
                  <a:pt x="8064078" y="596893"/>
                  <a:pt x="8059294" y="589048"/>
                  <a:pt x="8063133" y="581372"/>
                </a:cubicBezTo>
                <a:cubicBezTo>
                  <a:pt x="8065394" y="578094"/>
                  <a:pt x="8068150" y="577663"/>
                  <a:pt x="8070767" y="578753"/>
                </a:cubicBezTo>
                <a:close/>
                <a:moveTo>
                  <a:pt x="10901435" y="525586"/>
                </a:moveTo>
                <a:lnTo>
                  <a:pt x="10900360" y="537780"/>
                </a:lnTo>
                <a:cubicBezTo>
                  <a:pt x="10899193" y="533726"/>
                  <a:pt x="10900080" y="529337"/>
                  <a:pt x="10901262" y="525964"/>
                </a:cubicBezTo>
                <a:cubicBezTo>
                  <a:pt x="10901320" y="525838"/>
                  <a:pt x="10901378" y="525712"/>
                  <a:pt x="10901435" y="525586"/>
                </a:cubicBezTo>
                <a:close/>
                <a:moveTo>
                  <a:pt x="7970078" y="520062"/>
                </a:moveTo>
                <a:cubicBezTo>
                  <a:pt x="7977242" y="517399"/>
                  <a:pt x="7986381" y="518409"/>
                  <a:pt x="7997945" y="522235"/>
                </a:cubicBezTo>
                <a:cubicBezTo>
                  <a:pt x="7992868" y="534870"/>
                  <a:pt x="7979178" y="535708"/>
                  <a:pt x="7970067" y="545219"/>
                </a:cubicBezTo>
                <a:cubicBezTo>
                  <a:pt x="7963904" y="546759"/>
                  <a:pt x="7959457" y="545287"/>
                  <a:pt x="7954053" y="539922"/>
                </a:cubicBezTo>
                <a:cubicBezTo>
                  <a:pt x="7957724" y="529058"/>
                  <a:pt x="7962916" y="522724"/>
                  <a:pt x="7970078" y="520062"/>
                </a:cubicBezTo>
                <a:close/>
                <a:moveTo>
                  <a:pt x="8070852" y="471205"/>
                </a:moveTo>
                <a:cubicBezTo>
                  <a:pt x="8079290" y="470194"/>
                  <a:pt x="8089129" y="473225"/>
                  <a:pt x="8102165" y="478878"/>
                </a:cubicBezTo>
                <a:cubicBezTo>
                  <a:pt x="8095450" y="486499"/>
                  <a:pt x="8087779" y="490224"/>
                  <a:pt x="8076757" y="491946"/>
                </a:cubicBezTo>
                <a:cubicBezTo>
                  <a:pt x="8065876" y="489239"/>
                  <a:pt x="8058000" y="493792"/>
                  <a:pt x="8047942" y="487780"/>
                </a:cubicBezTo>
                <a:cubicBezTo>
                  <a:pt x="8055378" y="477269"/>
                  <a:pt x="8062416" y="472216"/>
                  <a:pt x="8070852" y="471205"/>
                </a:cubicBezTo>
                <a:close/>
                <a:moveTo>
                  <a:pt x="7958720" y="143590"/>
                </a:moveTo>
                <a:cubicBezTo>
                  <a:pt x="7968182" y="144261"/>
                  <a:pt x="7977953" y="146597"/>
                  <a:pt x="7988731" y="149716"/>
                </a:cubicBezTo>
                <a:cubicBezTo>
                  <a:pt x="7967435" y="157880"/>
                  <a:pt x="7952031" y="161730"/>
                  <a:pt x="7930548" y="147466"/>
                </a:cubicBezTo>
                <a:cubicBezTo>
                  <a:pt x="7940100" y="143917"/>
                  <a:pt x="7949256" y="142920"/>
                  <a:pt x="7958720" y="143590"/>
                </a:cubicBezTo>
                <a:close/>
                <a:moveTo>
                  <a:pt x="10992594" y="114048"/>
                </a:moveTo>
                <a:lnTo>
                  <a:pt x="11043562" y="185550"/>
                </a:lnTo>
                <a:cubicBezTo>
                  <a:pt x="11043732" y="185474"/>
                  <a:pt x="11043901" y="185397"/>
                  <a:pt x="11044070" y="185322"/>
                </a:cubicBezTo>
                <a:cubicBezTo>
                  <a:pt x="11066112" y="180958"/>
                  <a:pt x="11069953" y="175538"/>
                  <a:pt x="11070059" y="152666"/>
                </a:cubicBezTo>
                <a:cubicBezTo>
                  <a:pt x="11070049" y="145997"/>
                  <a:pt x="11071263" y="139270"/>
                  <a:pt x="11074256" y="133713"/>
                </a:cubicBezTo>
                <a:lnTo>
                  <a:pt x="11081038" y="128260"/>
                </a:lnTo>
                <a:lnTo>
                  <a:pt x="11061154" y="125445"/>
                </a:lnTo>
                <a:cubicBezTo>
                  <a:pt x="11048780" y="119363"/>
                  <a:pt x="11036661" y="120121"/>
                  <a:pt x="11023637" y="118586"/>
                </a:cubicBezTo>
                <a:cubicBezTo>
                  <a:pt x="11013200" y="120510"/>
                  <a:pt x="11003756" y="119791"/>
                  <a:pt x="10994961" y="114526"/>
                </a:cubicBezTo>
                <a:close/>
                <a:moveTo>
                  <a:pt x="10917303" y="108644"/>
                </a:moveTo>
                <a:lnTo>
                  <a:pt x="10911665" y="162116"/>
                </a:lnTo>
                <a:lnTo>
                  <a:pt x="10916707" y="164369"/>
                </a:lnTo>
                <a:cubicBezTo>
                  <a:pt x="10922527" y="166741"/>
                  <a:pt x="10925846" y="171540"/>
                  <a:pt x="10922523" y="177563"/>
                </a:cubicBezTo>
                <a:cubicBezTo>
                  <a:pt x="10921142" y="180770"/>
                  <a:pt x="10919093" y="181640"/>
                  <a:pt x="10916803" y="181509"/>
                </a:cubicBezTo>
                <a:lnTo>
                  <a:pt x="10909832" y="179508"/>
                </a:lnTo>
                <a:lnTo>
                  <a:pt x="10906852" y="207775"/>
                </a:lnTo>
                <a:cubicBezTo>
                  <a:pt x="10889259" y="355461"/>
                  <a:pt x="10867246" y="475212"/>
                  <a:pt x="10827397" y="583515"/>
                </a:cubicBezTo>
                <a:cubicBezTo>
                  <a:pt x="10833195" y="633515"/>
                  <a:pt x="10815420" y="721277"/>
                  <a:pt x="10797741" y="749597"/>
                </a:cubicBezTo>
                <a:cubicBezTo>
                  <a:pt x="10788385" y="717150"/>
                  <a:pt x="10773046" y="753584"/>
                  <a:pt x="10760135" y="738689"/>
                </a:cubicBezTo>
                <a:cubicBezTo>
                  <a:pt x="10750688" y="765680"/>
                  <a:pt x="10761257" y="772463"/>
                  <a:pt x="10749472" y="791345"/>
                </a:cubicBezTo>
                <a:cubicBezTo>
                  <a:pt x="10752933" y="833232"/>
                  <a:pt x="10781277" y="752255"/>
                  <a:pt x="10778845" y="803582"/>
                </a:cubicBezTo>
                <a:cubicBezTo>
                  <a:pt x="10749284" y="910226"/>
                  <a:pt x="10716263" y="974979"/>
                  <a:pt x="10697273" y="1088404"/>
                </a:cubicBezTo>
                <a:cubicBezTo>
                  <a:pt x="10671359" y="1118055"/>
                  <a:pt x="10652464" y="1172040"/>
                  <a:pt x="10635907" y="1234138"/>
                </a:cubicBezTo>
                <a:cubicBezTo>
                  <a:pt x="10617010" y="1288122"/>
                  <a:pt x="10592222" y="1351548"/>
                  <a:pt x="10568646" y="1389310"/>
                </a:cubicBezTo>
                <a:cubicBezTo>
                  <a:pt x="10583990" y="1352877"/>
                  <a:pt x="10573418" y="1346094"/>
                  <a:pt x="10571081" y="1337981"/>
                </a:cubicBezTo>
                <a:cubicBezTo>
                  <a:pt x="10565187" y="1347422"/>
                  <a:pt x="10562848" y="1339312"/>
                  <a:pt x="10554615" y="1340640"/>
                </a:cubicBezTo>
                <a:cubicBezTo>
                  <a:pt x="10535719" y="1394625"/>
                  <a:pt x="10521594" y="1405394"/>
                  <a:pt x="10502698" y="1459380"/>
                </a:cubicBezTo>
                <a:cubicBezTo>
                  <a:pt x="10505036" y="1467491"/>
                  <a:pt x="10505036" y="1467491"/>
                  <a:pt x="10501482" y="1485044"/>
                </a:cubicBezTo>
                <a:cubicBezTo>
                  <a:pt x="10520283" y="1490498"/>
                  <a:pt x="10537965" y="1462177"/>
                  <a:pt x="10536747" y="1487841"/>
                </a:cubicBezTo>
                <a:cubicBezTo>
                  <a:pt x="10509619" y="1543156"/>
                  <a:pt x="10486048" y="1580918"/>
                  <a:pt x="10464812" y="1626791"/>
                </a:cubicBezTo>
                <a:cubicBezTo>
                  <a:pt x="10443576" y="1672664"/>
                  <a:pt x="10422342" y="1718538"/>
                  <a:pt x="10391658" y="1791404"/>
                </a:cubicBezTo>
                <a:cubicBezTo>
                  <a:pt x="10399890" y="1790076"/>
                  <a:pt x="10402229" y="1798187"/>
                  <a:pt x="10396337" y="1807627"/>
                </a:cubicBezTo>
                <a:cubicBezTo>
                  <a:pt x="10369209" y="1862941"/>
                  <a:pt x="10375101" y="1853501"/>
                  <a:pt x="10345634" y="1900704"/>
                </a:cubicBezTo>
                <a:cubicBezTo>
                  <a:pt x="10333849" y="1919584"/>
                  <a:pt x="10324400" y="1946576"/>
                  <a:pt x="10312613" y="1965457"/>
                </a:cubicBezTo>
                <a:cubicBezTo>
                  <a:pt x="10223091" y="2073290"/>
                  <a:pt x="10189974" y="2197483"/>
                  <a:pt x="10091003" y="2332308"/>
                </a:cubicBezTo>
                <a:cubicBezTo>
                  <a:pt x="10093342" y="2340419"/>
                  <a:pt x="10073324" y="2360628"/>
                  <a:pt x="10069769" y="2378180"/>
                </a:cubicBezTo>
                <a:cubicBezTo>
                  <a:pt x="10061537" y="2379510"/>
                  <a:pt x="10046194" y="2415942"/>
                  <a:pt x="10033286" y="2401047"/>
                </a:cubicBezTo>
                <a:cubicBezTo>
                  <a:pt x="10036841" y="2383494"/>
                  <a:pt x="10066309" y="2336293"/>
                  <a:pt x="10047505" y="2330839"/>
                </a:cubicBezTo>
                <a:cubicBezTo>
                  <a:pt x="10021594" y="2360487"/>
                  <a:pt x="10012145" y="2387481"/>
                  <a:pt x="9992126" y="2407690"/>
                </a:cubicBezTo>
                <a:cubicBezTo>
                  <a:pt x="9989787" y="2399580"/>
                  <a:pt x="9983894" y="2409018"/>
                  <a:pt x="9969768" y="2419787"/>
                </a:cubicBezTo>
                <a:cubicBezTo>
                  <a:pt x="9972108" y="2427900"/>
                  <a:pt x="9986233" y="2417131"/>
                  <a:pt x="9992126" y="2407690"/>
                </a:cubicBezTo>
                <a:cubicBezTo>
                  <a:pt x="9974445" y="2436011"/>
                  <a:pt x="9964998" y="2463004"/>
                  <a:pt x="9955550" y="2489996"/>
                </a:cubicBezTo>
                <a:cubicBezTo>
                  <a:pt x="9946102" y="2516990"/>
                  <a:pt x="9983801" y="2468458"/>
                  <a:pt x="9994371" y="2475242"/>
                </a:cubicBezTo>
                <a:cubicBezTo>
                  <a:pt x="9994371" y="2475242"/>
                  <a:pt x="9982585" y="2494122"/>
                  <a:pt x="9993154" y="2500906"/>
                </a:cubicBezTo>
                <a:cubicBezTo>
                  <a:pt x="10003726" y="2507690"/>
                  <a:pt x="10043763" y="2467270"/>
                  <a:pt x="10000172" y="2525241"/>
                </a:cubicBezTo>
                <a:cubicBezTo>
                  <a:pt x="10002137" y="2522094"/>
                  <a:pt x="10004100" y="2518948"/>
                  <a:pt x="10006065" y="2515801"/>
                </a:cubicBezTo>
                <a:lnTo>
                  <a:pt x="9997833" y="2517131"/>
                </a:lnTo>
                <a:lnTo>
                  <a:pt x="9989599" y="2518459"/>
                </a:lnTo>
                <a:cubicBezTo>
                  <a:pt x="9983708" y="2527899"/>
                  <a:pt x="9983708" y="2527899"/>
                  <a:pt x="9986045" y="2536011"/>
                </a:cubicBezTo>
                <a:cubicBezTo>
                  <a:pt x="9981369" y="2519789"/>
                  <a:pt x="9937776" y="2577759"/>
                  <a:pt x="9948346" y="2584543"/>
                </a:cubicBezTo>
                <a:cubicBezTo>
                  <a:pt x="9940115" y="2585870"/>
                  <a:pt x="9942454" y="2593981"/>
                  <a:pt x="9936561" y="2603423"/>
                </a:cubicBezTo>
                <a:cubicBezTo>
                  <a:pt x="9936561" y="2603423"/>
                  <a:pt x="9944792" y="2602095"/>
                  <a:pt x="9950685" y="2592653"/>
                </a:cubicBezTo>
                <a:lnTo>
                  <a:pt x="9958917" y="2591325"/>
                </a:lnTo>
                <a:cubicBezTo>
                  <a:pt x="9927112" y="2630415"/>
                  <a:pt x="9866962" y="2750483"/>
                  <a:pt x="9828141" y="2765239"/>
                </a:cubicBezTo>
                <a:cubicBezTo>
                  <a:pt x="9835251" y="2730134"/>
                  <a:pt x="9850590" y="2693702"/>
                  <a:pt x="9831790" y="2688247"/>
                </a:cubicBezTo>
                <a:cubicBezTo>
                  <a:pt x="9817664" y="2699015"/>
                  <a:pt x="9799985" y="2727339"/>
                  <a:pt x="9792969" y="2703002"/>
                </a:cubicBezTo>
                <a:lnTo>
                  <a:pt x="9715232" y="2791952"/>
                </a:lnTo>
                <a:cubicBezTo>
                  <a:pt x="9717571" y="2800064"/>
                  <a:pt x="9737590" y="2779854"/>
                  <a:pt x="9725804" y="2798734"/>
                </a:cubicBezTo>
                <a:cubicBezTo>
                  <a:pt x="9697553" y="2820272"/>
                  <a:pt x="9679873" y="2848594"/>
                  <a:pt x="9637495" y="2880902"/>
                </a:cubicBezTo>
                <a:cubicBezTo>
                  <a:pt x="9618601" y="2934888"/>
                  <a:pt x="9576223" y="2967193"/>
                  <a:pt x="9502045" y="3038592"/>
                </a:cubicBezTo>
                <a:cubicBezTo>
                  <a:pt x="9497365" y="3022369"/>
                  <a:pt x="9483239" y="3033137"/>
                  <a:pt x="9483239" y="3033137"/>
                </a:cubicBezTo>
                <a:cubicBezTo>
                  <a:pt x="9420846" y="3085653"/>
                  <a:pt x="9352557" y="3147611"/>
                  <a:pt x="9287825" y="3192017"/>
                </a:cubicBezTo>
                <a:cubicBezTo>
                  <a:pt x="9217197" y="3245861"/>
                  <a:pt x="9154804" y="3298379"/>
                  <a:pt x="9106534" y="3340127"/>
                </a:cubicBezTo>
                <a:cubicBezTo>
                  <a:pt x="9134784" y="3318589"/>
                  <a:pt x="9117106" y="3346910"/>
                  <a:pt x="9111211" y="3356351"/>
                </a:cubicBezTo>
                <a:cubicBezTo>
                  <a:pt x="9088854" y="3368448"/>
                  <a:pt x="9054710" y="3399426"/>
                  <a:pt x="9058266" y="3381875"/>
                </a:cubicBezTo>
                <a:cubicBezTo>
                  <a:pt x="9009994" y="3423622"/>
                  <a:pt x="8989977" y="3443831"/>
                  <a:pt x="8925243" y="3488238"/>
                </a:cubicBezTo>
                <a:cubicBezTo>
                  <a:pt x="8900547" y="3492222"/>
                  <a:pt x="8884085" y="3494879"/>
                  <a:pt x="8861727" y="3506976"/>
                </a:cubicBezTo>
                <a:cubicBezTo>
                  <a:pt x="8849940" y="3525858"/>
                  <a:pt x="8813456" y="3548726"/>
                  <a:pt x="8774637" y="3563480"/>
                </a:cubicBezTo>
                <a:cubicBezTo>
                  <a:pt x="8738154" y="3586348"/>
                  <a:pt x="8709902" y="3607886"/>
                  <a:pt x="8706348" y="3625437"/>
                </a:cubicBezTo>
                <a:cubicBezTo>
                  <a:pt x="8739275" y="3620123"/>
                  <a:pt x="8800454" y="3593270"/>
                  <a:pt x="8851062" y="3559634"/>
                </a:cubicBezTo>
                <a:cubicBezTo>
                  <a:pt x="8901670" y="3525999"/>
                  <a:pt x="8958171" y="3482921"/>
                  <a:pt x="9000546" y="3450615"/>
                </a:cubicBezTo>
                <a:cubicBezTo>
                  <a:pt x="9006440" y="3441175"/>
                  <a:pt x="9028797" y="3429077"/>
                  <a:pt x="9037030" y="3427747"/>
                </a:cubicBezTo>
                <a:cubicBezTo>
                  <a:pt x="9125336" y="3345582"/>
                  <a:pt x="9199425" y="3333625"/>
                  <a:pt x="9292408" y="3267680"/>
                </a:cubicBezTo>
                <a:cubicBezTo>
                  <a:pt x="9363127" y="3154394"/>
                  <a:pt x="9483146" y="3092578"/>
                  <a:pt x="9606813" y="2953768"/>
                </a:cubicBezTo>
                <a:cubicBezTo>
                  <a:pt x="9611492" y="2969992"/>
                  <a:pt x="9639741" y="2948454"/>
                  <a:pt x="9650312" y="2955238"/>
                </a:cubicBezTo>
                <a:cubicBezTo>
                  <a:pt x="9670329" y="2935026"/>
                  <a:pt x="9696242" y="2905377"/>
                  <a:pt x="9724493" y="2883839"/>
                </a:cubicBezTo>
                <a:cubicBezTo>
                  <a:pt x="9722528" y="2886986"/>
                  <a:pt x="9720565" y="2890133"/>
                  <a:pt x="9718600" y="2893280"/>
                </a:cubicBezTo>
                <a:lnTo>
                  <a:pt x="9712706" y="2902720"/>
                </a:lnTo>
                <a:cubicBezTo>
                  <a:pt x="9720938" y="2901391"/>
                  <a:pt x="9729169" y="2900062"/>
                  <a:pt x="9726832" y="2891951"/>
                </a:cubicBezTo>
                <a:cubicBezTo>
                  <a:pt x="9728796" y="2888804"/>
                  <a:pt x="9730760" y="2885657"/>
                  <a:pt x="9732724" y="2882511"/>
                </a:cubicBezTo>
                <a:lnTo>
                  <a:pt x="9740957" y="2881182"/>
                </a:lnTo>
                <a:cubicBezTo>
                  <a:pt x="9765652" y="2877196"/>
                  <a:pt x="9809245" y="2819225"/>
                  <a:pt x="9866962" y="2750483"/>
                </a:cubicBezTo>
                <a:cubicBezTo>
                  <a:pt x="9922341" y="2673632"/>
                  <a:pt x="9991845" y="2586010"/>
                  <a:pt x="10047224" y="2509157"/>
                </a:cubicBezTo>
                <a:cubicBezTo>
                  <a:pt x="10073135" y="2479508"/>
                  <a:pt x="10087261" y="2468739"/>
                  <a:pt x="10104941" y="2440418"/>
                </a:cubicBezTo>
                <a:cubicBezTo>
                  <a:pt x="10166212" y="2354125"/>
                  <a:pt x="10214577" y="2252937"/>
                  <a:pt x="10267616" y="2167973"/>
                </a:cubicBezTo>
                <a:cubicBezTo>
                  <a:pt x="10279403" y="2149093"/>
                  <a:pt x="10301761" y="2136995"/>
                  <a:pt x="10305316" y="2119442"/>
                </a:cubicBezTo>
                <a:cubicBezTo>
                  <a:pt x="10305316" y="2119442"/>
                  <a:pt x="10307654" y="2127555"/>
                  <a:pt x="10299423" y="2128882"/>
                </a:cubicBezTo>
                <a:lnTo>
                  <a:pt x="10301761" y="2136995"/>
                </a:lnTo>
                <a:cubicBezTo>
                  <a:pt x="10307654" y="2127555"/>
                  <a:pt x="10307654" y="2127555"/>
                  <a:pt x="10313548" y="2118114"/>
                </a:cubicBezTo>
                <a:cubicBezTo>
                  <a:pt x="10315513" y="2114968"/>
                  <a:pt x="10317477" y="2111820"/>
                  <a:pt x="10319442" y="2108672"/>
                </a:cubicBezTo>
                <a:cubicBezTo>
                  <a:pt x="10315886" y="2126225"/>
                  <a:pt x="10286420" y="2173428"/>
                  <a:pt x="10285204" y="2199093"/>
                </a:cubicBezTo>
                <a:cubicBezTo>
                  <a:pt x="10295774" y="2205875"/>
                  <a:pt x="10313454" y="2177554"/>
                  <a:pt x="10331133" y="2149232"/>
                </a:cubicBezTo>
                <a:lnTo>
                  <a:pt x="10333472" y="2157343"/>
                </a:lnTo>
                <a:cubicBezTo>
                  <a:pt x="10331508" y="2160491"/>
                  <a:pt x="10329544" y="2163638"/>
                  <a:pt x="10327579" y="2166786"/>
                </a:cubicBezTo>
                <a:cubicBezTo>
                  <a:pt x="10338150" y="2173568"/>
                  <a:pt x="10335811" y="2165456"/>
                  <a:pt x="10341705" y="2156014"/>
                </a:cubicBezTo>
                <a:lnTo>
                  <a:pt x="10347599" y="2146574"/>
                </a:lnTo>
                <a:cubicBezTo>
                  <a:pt x="10355829" y="2145245"/>
                  <a:pt x="10318132" y="2193776"/>
                  <a:pt x="10340488" y="2181681"/>
                </a:cubicBezTo>
                <a:lnTo>
                  <a:pt x="10434783" y="2030633"/>
                </a:lnTo>
                <a:cubicBezTo>
                  <a:pt x="10464249" y="1983430"/>
                  <a:pt x="10479592" y="1946996"/>
                  <a:pt x="10458450" y="1933430"/>
                </a:cubicBezTo>
                <a:cubicBezTo>
                  <a:pt x="10466682" y="1932101"/>
                  <a:pt x="10464343" y="1923989"/>
                  <a:pt x="10464343" y="1923989"/>
                </a:cubicBezTo>
                <a:cubicBezTo>
                  <a:pt x="10472573" y="1922661"/>
                  <a:pt x="10478467" y="1913221"/>
                  <a:pt x="10476129" y="1905109"/>
                </a:cubicBezTo>
                <a:lnTo>
                  <a:pt x="10467899" y="1906438"/>
                </a:lnTo>
                <a:lnTo>
                  <a:pt x="10462004" y="1915879"/>
                </a:lnTo>
                <a:cubicBezTo>
                  <a:pt x="10459665" y="1907766"/>
                  <a:pt x="10463221" y="1890214"/>
                  <a:pt x="10472668" y="1863222"/>
                </a:cubicBezTo>
                <a:cubicBezTo>
                  <a:pt x="10462100" y="1856437"/>
                  <a:pt x="10449189" y="1841543"/>
                  <a:pt x="10446851" y="1833430"/>
                </a:cubicBezTo>
                <a:cubicBezTo>
                  <a:pt x="10493998" y="1757908"/>
                  <a:pt x="10512893" y="1703923"/>
                  <a:pt x="10555364" y="1612175"/>
                </a:cubicBezTo>
                <a:cubicBezTo>
                  <a:pt x="10567150" y="1593294"/>
                  <a:pt x="10570705" y="1575743"/>
                  <a:pt x="10571922" y="1550077"/>
                </a:cubicBezTo>
                <a:cubicBezTo>
                  <a:pt x="10620284" y="1448891"/>
                  <a:pt x="10660414" y="1349031"/>
                  <a:pt x="10692314" y="1250500"/>
                </a:cubicBezTo>
                <a:cubicBezTo>
                  <a:pt x="10730107" y="1142530"/>
                  <a:pt x="10762006" y="1044000"/>
                  <a:pt x="10804475" y="952253"/>
                </a:cubicBezTo>
                <a:lnTo>
                  <a:pt x="10806814" y="960365"/>
                </a:lnTo>
                <a:cubicBezTo>
                  <a:pt x="10800921" y="969804"/>
                  <a:pt x="10803260" y="977917"/>
                  <a:pt x="10803260" y="977917"/>
                </a:cubicBezTo>
                <a:cubicBezTo>
                  <a:pt x="10811492" y="976588"/>
                  <a:pt x="10817383" y="967147"/>
                  <a:pt x="10815046" y="959035"/>
                </a:cubicBezTo>
                <a:cubicBezTo>
                  <a:pt x="10820939" y="949596"/>
                  <a:pt x="10820939" y="949596"/>
                  <a:pt x="10818601" y="941484"/>
                </a:cubicBezTo>
                <a:cubicBezTo>
                  <a:pt x="10826833" y="940154"/>
                  <a:pt x="10829172" y="948267"/>
                  <a:pt x="10823278" y="957706"/>
                </a:cubicBezTo>
                <a:cubicBezTo>
                  <a:pt x="10800827" y="1029244"/>
                  <a:pt x="10754803" y="1138543"/>
                  <a:pt x="10739368" y="1234417"/>
                </a:cubicBezTo>
                <a:cubicBezTo>
                  <a:pt x="10741705" y="1242529"/>
                  <a:pt x="10746383" y="1258753"/>
                  <a:pt x="10764063" y="1230431"/>
                </a:cubicBezTo>
                <a:cubicBezTo>
                  <a:pt x="10759387" y="1214206"/>
                  <a:pt x="10768834" y="1187216"/>
                  <a:pt x="10775944" y="1152110"/>
                </a:cubicBezTo>
                <a:cubicBezTo>
                  <a:pt x="10797084" y="1165678"/>
                  <a:pt x="10806626" y="1079245"/>
                  <a:pt x="10819629" y="1034699"/>
                </a:cubicBezTo>
                <a:cubicBezTo>
                  <a:pt x="10860976" y="909176"/>
                  <a:pt x="10916449" y="772884"/>
                  <a:pt x="10936655" y="633795"/>
                </a:cubicBezTo>
                <a:cubicBezTo>
                  <a:pt x="10940210" y="616241"/>
                  <a:pt x="10937871" y="608130"/>
                  <a:pt x="10941426" y="590579"/>
                </a:cubicBezTo>
                <a:cubicBezTo>
                  <a:pt x="10943859" y="539249"/>
                  <a:pt x="10978097" y="448832"/>
                  <a:pt x="10968743" y="416384"/>
                </a:cubicBezTo>
                <a:cubicBezTo>
                  <a:pt x="10979313" y="423167"/>
                  <a:pt x="10985206" y="413726"/>
                  <a:pt x="10996993" y="394845"/>
                </a:cubicBezTo>
                <a:cubicBezTo>
                  <a:pt x="10984085" y="379951"/>
                  <a:pt x="10990071" y="311070"/>
                  <a:pt x="10990071" y="311070"/>
                </a:cubicBezTo>
                <a:cubicBezTo>
                  <a:pt x="10994749" y="327294"/>
                  <a:pt x="11002981" y="325965"/>
                  <a:pt x="11002981" y="325965"/>
                </a:cubicBezTo>
                <a:cubicBezTo>
                  <a:pt x="11014860" y="247645"/>
                  <a:pt x="11011399" y="205757"/>
                  <a:pt x="11009156" y="138206"/>
                </a:cubicBezTo>
                <a:cubicBezTo>
                  <a:pt x="10982121" y="134079"/>
                  <a:pt x="10980811" y="219184"/>
                  <a:pt x="10980717" y="278622"/>
                </a:cubicBezTo>
                <a:cubicBezTo>
                  <a:pt x="10941802" y="352818"/>
                  <a:pt x="10936937" y="455474"/>
                  <a:pt x="10913270" y="552676"/>
                </a:cubicBezTo>
                <a:lnTo>
                  <a:pt x="10910931" y="544566"/>
                </a:lnTo>
                <a:cubicBezTo>
                  <a:pt x="10916826" y="535125"/>
                  <a:pt x="10914486" y="527012"/>
                  <a:pt x="10903915" y="520229"/>
                </a:cubicBezTo>
                <a:lnTo>
                  <a:pt x="10901435" y="525586"/>
                </a:lnTo>
                <a:lnTo>
                  <a:pt x="10907076" y="461622"/>
                </a:lnTo>
                <a:cubicBezTo>
                  <a:pt x="10915083" y="381536"/>
                  <a:pt x="10926905" y="293675"/>
                  <a:pt x="10941990" y="233938"/>
                </a:cubicBezTo>
                <a:cubicBezTo>
                  <a:pt x="10940868" y="200162"/>
                  <a:pt x="10941803" y="166054"/>
                  <a:pt x="10940235" y="134472"/>
                </a:cubicBezTo>
                <a:lnTo>
                  <a:pt x="10937646" y="110111"/>
                </a:lnTo>
                <a:lnTo>
                  <a:pt x="10935643" y="110457"/>
                </a:lnTo>
                <a:close/>
                <a:moveTo>
                  <a:pt x="10956324" y="106890"/>
                </a:moveTo>
                <a:lnTo>
                  <a:pt x="10949266" y="108108"/>
                </a:lnTo>
                <a:lnTo>
                  <a:pt x="10964671" y="108496"/>
                </a:lnTo>
                <a:close/>
                <a:moveTo>
                  <a:pt x="7771703" y="104762"/>
                </a:moveTo>
                <a:cubicBezTo>
                  <a:pt x="7784571" y="107230"/>
                  <a:pt x="7794977" y="107988"/>
                  <a:pt x="7807637" y="111281"/>
                </a:cubicBezTo>
                <a:cubicBezTo>
                  <a:pt x="7811195" y="112458"/>
                  <a:pt x="7821393" y="114043"/>
                  <a:pt x="7816870" y="120598"/>
                </a:cubicBezTo>
                <a:cubicBezTo>
                  <a:pt x="7808030" y="132882"/>
                  <a:pt x="7793458" y="121800"/>
                  <a:pt x="7778877" y="122344"/>
                </a:cubicBezTo>
                <a:cubicBezTo>
                  <a:pt x="7772922" y="123056"/>
                  <a:pt x="7772454" y="109484"/>
                  <a:pt x="7771703" y="104762"/>
                </a:cubicBezTo>
                <a:close/>
                <a:moveTo>
                  <a:pt x="10020804" y="49055"/>
                </a:moveTo>
                <a:lnTo>
                  <a:pt x="10015760" y="51317"/>
                </a:lnTo>
                <a:cubicBezTo>
                  <a:pt x="10008500" y="58398"/>
                  <a:pt x="10004215" y="68359"/>
                  <a:pt x="10001677" y="82929"/>
                </a:cubicBezTo>
                <a:cubicBezTo>
                  <a:pt x="10001451" y="85005"/>
                  <a:pt x="9997684" y="87812"/>
                  <a:pt x="9995832" y="90529"/>
                </a:cubicBezTo>
                <a:cubicBezTo>
                  <a:pt x="9992382" y="95198"/>
                  <a:pt x="9989821" y="102825"/>
                  <a:pt x="9985828" y="107709"/>
                </a:cubicBezTo>
                <a:cubicBezTo>
                  <a:pt x="9984231" y="109661"/>
                  <a:pt x="9982379" y="112378"/>
                  <a:pt x="9982695" y="114238"/>
                </a:cubicBezTo>
                <a:cubicBezTo>
                  <a:pt x="9984143" y="129554"/>
                  <a:pt x="9983198" y="139028"/>
                  <a:pt x="9977996" y="144883"/>
                </a:cubicBezTo>
                <a:lnTo>
                  <a:pt x="9953514" y="152119"/>
                </a:lnTo>
                <a:lnTo>
                  <a:pt x="9941952" y="178191"/>
                </a:lnTo>
                <a:cubicBezTo>
                  <a:pt x="9926029" y="214961"/>
                  <a:pt x="9907929" y="258997"/>
                  <a:pt x="9887140" y="315239"/>
                </a:cubicBezTo>
                <a:cubicBezTo>
                  <a:pt x="9902231" y="363173"/>
                  <a:pt x="9830649" y="420699"/>
                  <a:pt x="9854884" y="416159"/>
                </a:cubicBezTo>
                <a:cubicBezTo>
                  <a:pt x="9807697" y="634345"/>
                  <a:pt x="9772265" y="743238"/>
                  <a:pt x="9724616" y="832056"/>
                </a:cubicBezTo>
                <a:cubicBezTo>
                  <a:pt x="9722439" y="835695"/>
                  <a:pt x="9720263" y="839338"/>
                  <a:pt x="9718086" y="842978"/>
                </a:cubicBezTo>
                <a:lnTo>
                  <a:pt x="9729796" y="849109"/>
                </a:lnTo>
                <a:cubicBezTo>
                  <a:pt x="9735546" y="849222"/>
                  <a:pt x="9743346" y="852696"/>
                  <a:pt x="9745873" y="858007"/>
                </a:cubicBezTo>
                <a:cubicBezTo>
                  <a:pt x="9748914" y="867063"/>
                  <a:pt x="9748431" y="870929"/>
                  <a:pt x="9745462" y="871736"/>
                </a:cubicBezTo>
                <a:cubicBezTo>
                  <a:pt x="9742490" y="872543"/>
                  <a:pt x="9737034" y="870291"/>
                  <a:pt x="9730122" y="867110"/>
                </a:cubicBezTo>
                <a:lnTo>
                  <a:pt x="9709660" y="857073"/>
                </a:lnTo>
                <a:lnTo>
                  <a:pt x="9686212" y="896298"/>
                </a:lnTo>
                <a:cubicBezTo>
                  <a:pt x="9644769" y="959565"/>
                  <a:pt x="9593080" y="1024085"/>
                  <a:pt x="9521034" y="1127495"/>
                </a:cubicBezTo>
                <a:lnTo>
                  <a:pt x="9381282" y="1305851"/>
                </a:lnTo>
                <a:lnTo>
                  <a:pt x="9333991" y="1419834"/>
                </a:lnTo>
                <a:lnTo>
                  <a:pt x="9337317" y="1413240"/>
                </a:lnTo>
                <a:lnTo>
                  <a:pt x="9336083" y="1425973"/>
                </a:lnTo>
                <a:lnTo>
                  <a:pt x="9348229" y="1461620"/>
                </a:lnTo>
                <a:lnTo>
                  <a:pt x="9358989" y="1459148"/>
                </a:lnTo>
                <a:cubicBezTo>
                  <a:pt x="9367656" y="1453561"/>
                  <a:pt x="9378928" y="1443518"/>
                  <a:pt x="9393332" y="1428129"/>
                </a:cubicBezTo>
                <a:lnTo>
                  <a:pt x="9443873" y="1341170"/>
                </a:lnTo>
                <a:lnTo>
                  <a:pt x="9441761" y="1353310"/>
                </a:lnTo>
                <a:cubicBezTo>
                  <a:pt x="9415692" y="1452762"/>
                  <a:pt x="9328411" y="1616632"/>
                  <a:pt x="9251765" y="1700357"/>
                </a:cubicBezTo>
                <a:lnTo>
                  <a:pt x="9263116" y="1661854"/>
                </a:lnTo>
                <a:cubicBezTo>
                  <a:pt x="9274466" y="1623350"/>
                  <a:pt x="9300963" y="1611807"/>
                  <a:pt x="9259318" y="1596386"/>
                </a:cubicBezTo>
                <a:cubicBezTo>
                  <a:pt x="9259318" y="1596386"/>
                  <a:pt x="9247968" y="1634890"/>
                  <a:pt x="9221470" y="1646435"/>
                </a:cubicBezTo>
                <a:cubicBezTo>
                  <a:pt x="9207589" y="1641293"/>
                  <a:pt x="9204616" y="1612461"/>
                  <a:pt x="9179824" y="1631012"/>
                </a:cubicBezTo>
                <a:cubicBezTo>
                  <a:pt x="9155032" y="1649563"/>
                  <a:pt x="9093498" y="1721651"/>
                  <a:pt x="9072715" y="1757742"/>
                </a:cubicBezTo>
                <a:cubicBezTo>
                  <a:pt x="9051931" y="1793830"/>
                  <a:pt x="9055120" y="1825888"/>
                  <a:pt x="9055126" y="1847547"/>
                </a:cubicBezTo>
                <a:cubicBezTo>
                  <a:pt x="9055136" y="1869204"/>
                  <a:pt x="9072758" y="1887685"/>
                  <a:pt x="9072758" y="1887685"/>
                </a:cubicBezTo>
                <a:cubicBezTo>
                  <a:pt x="9099258" y="1876143"/>
                  <a:pt x="8739316" y="2485552"/>
                  <a:pt x="8765815" y="2474010"/>
                </a:cubicBezTo>
                <a:cubicBezTo>
                  <a:pt x="8845308" y="2439383"/>
                  <a:pt x="9422625" y="1690903"/>
                  <a:pt x="9350725" y="1856465"/>
                </a:cubicBezTo>
                <a:cubicBezTo>
                  <a:pt x="9524820" y="1579267"/>
                  <a:pt x="9743499" y="1455006"/>
                  <a:pt x="9811601" y="1223976"/>
                </a:cubicBezTo>
                <a:cubicBezTo>
                  <a:pt x="9852758" y="1143123"/>
                  <a:pt x="9887695" y="1064272"/>
                  <a:pt x="9921368" y="984202"/>
                </a:cubicBezTo>
                <a:lnTo>
                  <a:pt x="10007432" y="776080"/>
                </a:lnTo>
                <a:lnTo>
                  <a:pt x="9996510" y="772856"/>
                </a:lnTo>
                <a:cubicBezTo>
                  <a:pt x="9990307" y="769388"/>
                  <a:pt x="9985103" y="764321"/>
                  <a:pt x="9982107" y="757248"/>
                </a:cubicBezTo>
                <a:cubicBezTo>
                  <a:pt x="9981507" y="748504"/>
                  <a:pt x="9975432" y="739292"/>
                  <a:pt x="9974832" y="730549"/>
                </a:cubicBezTo>
                <a:cubicBezTo>
                  <a:pt x="9974794" y="722193"/>
                  <a:pt x="9973201" y="716091"/>
                  <a:pt x="9965915" y="711039"/>
                </a:cubicBezTo>
                <a:cubicBezTo>
                  <a:pt x="9958629" y="705986"/>
                  <a:pt x="9950606" y="710418"/>
                  <a:pt x="9942156" y="707057"/>
                </a:cubicBezTo>
                <a:cubicBezTo>
                  <a:pt x="9933531" y="702743"/>
                  <a:pt x="9926462" y="696175"/>
                  <a:pt x="9930046" y="686167"/>
                </a:cubicBezTo>
                <a:cubicBezTo>
                  <a:pt x="9936438" y="667280"/>
                  <a:pt x="9929929" y="661100"/>
                  <a:pt x="9912638" y="654941"/>
                </a:cubicBezTo>
                <a:cubicBezTo>
                  <a:pt x="9912944" y="648489"/>
                  <a:pt x="9916267" y="642466"/>
                  <a:pt x="9917132" y="636404"/>
                </a:cubicBezTo>
                <a:cubicBezTo>
                  <a:pt x="9917782" y="631856"/>
                  <a:pt x="9919380" y="627135"/>
                  <a:pt x="9915457" y="624414"/>
                </a:cubicBezTo>
                <a:cubicBezTo>
                  <a:pt x="9911534" y="621694"/>
                  <a:pt x="9908770" y="628105"/>
                  <a:pt x="9905535" y="629194"/>
                </a:cubicBezTo>
                <a:cubicBezTo>
                  <a:pt x="9899586" y="623403"/>
                  <a:pt x="9892684" y="628612"/>
                  <a:pt x="9890402" y="618702"/>
                </a:cubicBezTo>
                <a:cubicBezTo>
                  <a:pt x="9889715" y="614893"/>
                  <a:pt x="9888899" y="607664"/>
                  <a:pt x="9893472" y="605837"/>
                </a:cubicBezTo>
                <a:cubicBezTo>
                  <a:pt x="9916987" y="581333"/>
                  <a:pt x="9922429" y="562621"/>
                  <a:pt x="9911491" y="529219"/>
                </a:cubicBezTo>
                <a:cubicBezTo>
                  <a:pt x="9910587" y="526925"/>
                  <a:pt x="9912574" y="521639"/>
                  <a:pt x="9912834" y="517657"/>
                </a:cubicBezTo>
                <a:cubicBezTo>
                  <a:pt x="9913528" y="510642"/>
                  <a:pt x="9911807" y="501120"/>
                  <a:pt x="9912889" y="493542"/>
                </a:cubicBezTo>
                <a:cubicBezTo>
                  <a:pt x="9913322" y="490510"/>
                  <a:pt x="9913582" y="486527"/>
                  <a:pt x="9912290" y="484797"/>
                </a:cubicBezTo>
                <a:cubicBezTo>
                  <a:pt x="9893155" y="454873"/>
                  <a:pt x="9895446" y="443136"/>
                  <a:pt x="9923446" y="421742"/>
                </a:cubicBezTo>
                <a:cubicBezTo>
                  <a:pt x="9927807" y="410608"/>
                  <a:pt x="9936091" y="402193"/>
                  <a:pt x="9942693" y="392613"/>
                </a:cubicBezTo>
                <a:cubicBezTo>
                  <a:pt x="9949518" y="370694"/>
                  <a:pt x="9961775" y="351709"/>
                  <a:pt x="9967091" y="329577"/>
                </a:cubicBezTo>
                <a:cubicBezTo>
                  <a:pt x="9967695" y="327498"/>
                  <a:pt x="9970370" y="326021"/>
                  <a:pt x="9971706" y="325282"/>
                </a:cubicBezTo>
                <a:cubicBezTo>
                  <a:pt x="9990211" y="316459"/>
                  <a:pt x="9997113" y="311253"/>
                  <a:pt x="9996176" y="289780"/>
                </a:cubicBezTo>
                <a:cubicBezTo>
                  <a:pt x="9995748" y="281987"/>
                  <a:pt x="9996658" y="273456"/>
                  <a:pt x="10001880" y="267084"/>
                </a:cubicBezTo>
                <a:cubicBezTo>
                  <a:pt x="10012494" y="255288"/>
                  <a:pt x="10003915" y="248507"/>
                  <a:pt x="9995941" y="239647"/>
                </a:cubicBezTo>
                <a:cubicBezTo>
                  <a:pt x="9989432" y="233466"/>
                  <a:pt x="9983694" y="236984"/>
                  <a:pt x="9977269" y="236693"/>
                </a:cubicBezTo>
                <a:cubicBezTo>
                  <a:pt x="9964418" y="236110"/>
                  <a:pt x="9955406" y="232361"/>
                  <a:pt x="9956965" y="219282"/>
                </a:cubicBezTo>
                <a:cubicBezTo>
                  <a:pt x="9958525" y="206205"/>
                  <a:pt x="9971681" y="200336"/>
                  <a:pt x="9975310" y="187861"/>
                </a:cubicBezTo>
                <a:cubicBezTo>
                  <a:pt x="9975697" y="187298"/>
                  <a:pt x="9976087" y="186734"/>
                  <a:pt x="9975525" y="186346"/>
                </a:cubicBezTo>
                <a:cubicBezTo>
                  <a:pt x="9974964" y="185957"/>
                  <a:pt x="9974015" y="186132"/>
                  <a:pt x="9973455" y="185743"/>
                </a:cubicBezTo>
                <a:cubicBezTo>
                  <a:pt x="9970265" y="184364"/>
                  <a:pt x="9968799" y="181682"/>
                  <a:pt x="9968672" y="178262"/>
                </a:cubicBezTo>
                <a:cubicBezTo>
                  <a:pt x="9968544" y="174842"/>
                  <a:pt x="9971047" y="172413"/>
                  <a:pt x="9973505" y="172452"/>
                </a:cubicBezTo>
                <a:cubicBezTo>
                  <a:pt x="9975964" y="172491"/>
                  <a:pt x="9975014" y="172666"/>
                  <a:pt x="9976912" y="172316"/>
                </a:cubicBezTo>
                <a:cubicBezTo>
                  <a:pt x="9977733" y="168721"/>
                  <a:pt x="9978381" y="164174"/>
                  <a:pt x="9979764" y="160968"/>
                </a:cubicBezTo>
                <a:cubicBezTo>
                  <a:pt x="9983304" y="153428"/>
                  <a:pt x="9987920" y="149133"/>
                  <a:pt x="9993141" y="142760"/>
                </a:cubicBezTo>
                <a:cubicBezTo>
                  <a:pt x="9995255" y="140895"/>
                  <a:pt x="9999139" y="135259"/>
                  <a:pt x="10001082" y="132441"/>
                </a:cubicBezTo>
                <a:lnTo>
                  <a:pt x="10000565" y="129585"/>
                </a:lnTo>
                <a:cubicBezTo>
                  <a:pt x="9991215" y="113107"/>
                  <a:pt x="10005709" y="106499"/>
                  <a:pt x="10014597" y="96007"/>
                </a:cubicBezTo>
                <a:cubicBezTo>
                  <a:pt x="10023315" y="84561"/>
                  <a:pt x="10023015" y="80189"/>
                  <a:pt x="10019829" y="67986"/>
                </a:cubicBezTo>
                <a:close/>
                <a:moveTo>
                  <a:pt x="8028379" y="44745"/>
                </a:moveTo>
                <a:cubicBezTo>
                  <a:pt x="8037689" y="46035"/>
                  <a:pt x="8046107" y="47030"/>
                  <a:pt x="8056101" y="49440"/>
                </a:cubicBezTo>
                <a:cubicBezTo>
                  <a:pt x="8058768" y="50324"/>
                  <a:pt x="8066091" y="51851"/>
                  <a:pt x="8063075" y="56222"/>
                </a:cubicBezTo>
                <a:cubicBezTo>
                  <a:pt x="8055949" y="65494"/>
                  <a:pt x="8045621" y="56709"/>
                  <a:pt x="8034804" y="57605"/>
                </a:cubicBezTo>
                <a:cubicBezTo>
                  <a:pt x="8029738" y="58612"/>
                  <a:pt x="8029335" y="48640"/>
                  <a:pt x="8028379" y="44745"/>
                </a:cubicBezTo>
                <a:close/>
                <a:moveTo>
                  <a:pt x="8099650" y="0"/>
                </a:moveTo>
                <a:lnTo>
                  <a:pt x="8138445" y="0"/>
                </a:lnTo>
                <a:lnTo>
                  <a:pt x="8156133" y="19014"/>
                </a:lnTo>
                <a:cubicBezTo>
                  <a:pt x="8165909" y="33880"/>
                  <a:pt x="8174936" y="44021"/>
                  <a:pt x="8192121" y="40760"/>
                </a:cubicBezTo>
                <a:cubicBezTo>
                  <a:pt x="8209305" y="37498"/>
                  <a:pt x="8209726" y="24219"/>
                  <a:pt x="8210560" y="9286"/>
                </a:cubicBezTo>
                <a:lnTo>
                  <a:pt x="8215279" y="0"/>
                </a:lnTo>
                <a:lnTo>
                  <a:pt x="10045228" y="0"/>
                </a:lnTo>
                <a:lnTo>
                  <a:pt x="10041449" y="3715"/>
                </a:lnTo>
                <a:lnTo>
                  <a:pt x="10040260" y="6795"/>
                </a:lnTo>
                <a:lnTo>
                  <a:pt x="10051800" y="0"/>
                </a:lnTo>
                <a:lnTo>
                  <a:pt x="10906320" y="0"/>
                </a:lnTo>
                <a:lnTo>
                  <a:pt x="10905787" y="3554"/>
                </a:lnTo>
                <a:cubicBezTo>
                  <a:pt x="10913162" y="3669"/>
                  <a:pt x="10921096" y="4175"/>
                  <a:pt x="10928472" y="4292"/>
                </a:cubicBezTo>
                <a:cubicBezTo>
                  <a:pt x="10934202" y="11598"/>
                  <a:pt x="10927473" y="17758"/>
                  <a:pt x="10931308" y="25413"/>
                </a:cubicBezTo>
                <a:cubicBezTo>
                  <a:pt x="10932078" y="35110"/>
                  <a:pt x="10928240" y="38278"/>
                  <a:pt x="10919827" y="43273"/>
                </a:cubicBezTo>
                <a:cubicBezTo>
                  <a:pt x="10909689" y="49568"/>
                  <a:pt x="10901839" y="54950"/>
                  <a:pt x="10908602" y="67969"/>
                </a:cubicBezTo>
                <a:cubicBezTo>
                  <a:pt x="10912438" y="75625"/>
                  <a:pt x="10920500" y="79550"/>
                  <a:pt x="10929383" y="79881"/>
                </a:cubicBezTo>
                <a:cubicBezTo>
                  <a:pt x="10930892" y="80095"/>
                  <a:pt x="10932014" y="80871"/>
                  <a:pt x="10933134" y="81649"/>
                </a:cubicBezTo>
                <a:cubicBezTo>
                  <a:pt x="10944949" y="87341"/>
                  <a:pt x="10956934" y="93987"/>
                  <a:pt x="10969740" y="97037"/>
                </a:cubicBezTo>
                <a:cubicBezTo>
                  <a:pt x="10984056" y="100302"/>
                  <a:pt x="10997341" y="97852"/>
                  <a:pt x="11010663" y="103761"/>
                </a:cubicBezTo>
                <a:cubicBezTo>
                  <a:pt x="11018470" y="100846"/>
                  <a:pt x="11025024" y="104557"/>
                  <a:pt x="11032571" y="105625"/>
                </a:cubicBezTo>
                <a:cubicBezTo>
                  <a:pt x="11059521" y="110988"/>
                  <a:pt x="11083626" y="116875"/>
                  <a:pt x="11111830" y="115612"/>
                </a:cubicBezTo>
                <a:lnTo>
                  <a:pt x="11116100" y="118140"/>
                </a:lnTo>
                <a:cubicBezTo>
                  <a:pt x="11116180" y="118130"/>
                  <a:pt x="11116261" y="118118"/>
                  <a:pt x="11116341" y="118108"/>
                </a:cubicBezTo>
                <a:cubicBezTo>
                  <a:pt x="11125090" y="119129"/>
                  <a:pt x="11131318" y="118361"/>
                  <a:pt x="11135859" y="111956"/>
                </a:cubicBezTo>
                <a:cubicBezTo>
                  <a:pt x="11140399" y="105551"/>
                  <a:pt x="11134926" y="97231"/>
                  <a:pt x="11137574" y="89485"/>
                </a:cubicBezTo>
                <a:cubicBezTo>
                  <a:pt x="11141203" y="81694"/>
                  <a:pt x="11147353" y="75690"/>
                  <a:pt x="11158208" y="80422"/>
                </a:cubicBezTo>
                <a:cubicBezTo>
                  <a:pt x="11178658" y="88995"/>
                  <a:pt x="11184459" y="83483"/>
                  <a:pt x="11189125" y="67544"/>
                </a:cubicBezTo>
                <a:cubicBezTo>
                  <a:pt x="11195916" y="68656"/>
                  <a:pt x="11202570" y="72632"/>
                  <a:pt x="11209013" y="74238"/>
                </a:cubicBezTo>
                <a:cubicBezTo>
                  <a:pt x="11213842" y="75441"/>
                  <a:pt x="11218955" y="77584"/>
                  <a:pt x="11221400" y="74135"/>
                </a:cubicBezTo>
                <a:cubicBezTo>
                  <a:pt x="11223845" y="70685"/>
                  <a:pt x="11216840" y="67201"/>
                  <a:pt x="11215365" y="63936"/>
                </a:cubicBezTo>
                <a:cubicBezTo>
                  <a:pt x="11220817" y="58918"/>
                  <a:pt x="11214648" y="51583"/>
                  <a:pt x="11224794" y="50632"/>
                </a:cubicBezTo>
                <a:cubicBezTo>
                  <a:pt x="11228713" y="50449"/>
                  <a:pt x="11236203" y="50577"/>
                  <a:pt x="11238590" y="55228"/>
                </a:cubicBezTo>
                <a:cubicBezTo>
                  <a:pt x="11266694" y="81070"/>
                  <a:pt x="11286862" y="88702"/>
                  <a:pt x="11320728" y="82356"/>
                </a:cubicBezTo>
                <a:cubicBezTo>
                  <a:pt x="11323036" y="81771"/>
                  <a:pt x="11328781" y="84362"/>
                  <a:pt x="11332981" y="85118"/>
                </a:cubicBezTo>
                <a:cubicBezTo>
                  <a:pt x="11340402" y="86676"/>
                  <a:pt x="11350201" y="86217"/>
                  <a:pt x="11358251" y="88224"/>
                </a:cubicBezTo>
                <a:cubicBezTo>
                  <a:pt x="11361472" y="89026"/>
                  <a:pt x="11365673" y="89783"/>
                  <a:pt x="11367351" y="88751"/>
                </a:cubicBezTo>
                <a:cubicBezTo>
                  <a:pt x="11396725" y="74040"/>
                  <a:pt x="11418312" y="5313"/>
                  <a:pt x="11443623" y="35096"/>
                </a:cubicBezTo>
                <a:cubicBezTo>
                  <a:pt x="11455739" y="40724"/>
                  <a:pt x="11456357" y="86014"/>
                  <a:pt x="11467077" y="93612"/>
                </a:cubicBezTo>
                <a:cubicBezTo>
                  <a:pt x="11490747" y="102987"/>
                  <a:pt x="11511907" y="153456"/>
                  <a:pt x="11535645" y="161399"/>
                </a:cubicBezTo>
                <a:cubicBezTo>
                  <a:pt x="11537886" y="162246"/>
                  <a:pt x="11575922" y="83537"/>
                  <a:pt x="11576834" y="84924"/>
                </a:cubicBezTo>
                <a:cubicBezTo>
                  <a:pt x="11587991" y="103935"/>
                  <a:pt x="11557949" y="192751"/>
                  <a:pt x="11580348" y="194562"/>
                </a:cubicBezTo>
                <a:cubicBezTo>
                  <a:pt x="11588468" y="195135"/>
                  <a:pt x="11597501" y="197095"/>
                  <a:pt x="11604717" y="202951"/>
                </a:cubicBezTo>
                <a:cubicBezTo>
                  <a:pt x="11618173" y="214708"/>
                  <a:pt x="11624391" y="207273"/>
                  <a:pt x="11632850" y="200684"/>
                </a:cubicBezTo>
                <a:cubicBezTo>
                  <a:pt x="11638650" y="195173"/>
                  <a:pt x="11634372" y="189178"/>
                  <a:pt x="11634014" y="183003"/>
                </a:cubicBezTo>
                <a:cubicBezTo>
                  <a:pt x="11633296" y="170650"/>
                  <a:pt x="11636292" y="162412"/>
                  <a:pt x="11650155" y="165574"/>
                </a:cubicBezTo>
                <a:cubicBezTo>
                  <a:pt x="11664019" y="168739"/>
                  <a:pt x="11671527" y="182202"/>
                  <a:pt x="11684972" y="187290"/>
                </a:cubicBezTo>
                <a:cubicBezTo>
                  <a:pt x="11685603" y="187738"/>
                  <a:pt x="11686234" y="188184"/>
                  <a:pt x="11686582" y="187692"/>
                </a:cubicBezTo>
                <a:cubicBezTo>
                  <a:pt x="11686932" y="187199"/>
                  <a:pt x="11686652" y="186259"/>
                  <a:pt x="11687000" y="185767"/>
                </a:cubicBezTo>
                <a:cubicBezTo>
                  <a:pt x="11688116" y="182856"/>
                  <a:pt x="11690773" y="181780"/>
                  <a:pt x="11694343" y="182089"/>
                </a:cubicBezTo>
                <a:cubicBezTo>
                  <a:pt x="11697913" y="182398"/>
                  <a:pt x="11698242" y="192079"/>
                  <a:pt x="11700930" y="187498"/>
                </a:cubicBezTo>
                <a:cubicBezTo>
                  <a:pt x="11703619" y="182916"/>
                  <a:pt x="11709914" y="152717"/>
                  <a:pt x="11710477" y="154597"/>
                </a:cubicBezTo>
                <a:cubicBezTo>
                  <a:pt x="11714329" y="155846"/>
                  <a:pt x="11709677" y="185729"/>
                  <a:pt x="11713610" y="195004"/>
                </a:cubicBezTo>
                <a:cubicBezTo>
                  <a:pt x="11717542" y="204279"/>
                  <a:pt x="11726852" y="204389"/>
                  <a:pt x="11734070" y="210246"/>
                </a:cubicBezTo>
                <a:cubicBezTo>
                  <a:pt x="11736243" y="212526"/>
                  <a:pt x="11742548" y="216996"/>
                  <a:pt x="11745700" y="219230"/>
                </a:cubicBezTo>
                <a:lnTo>
                  <a:pt x="11748640" y="219093"/>
                </a:lnTo>
                <a:cubicBezTo>
                  <a:pt x="11764938" y="212137"/>
                  <a:pt x="11800520" y="190775"/>
                  <a:pt x="11812431" y="200699"/>
                </a:cubicBezTo>
                <a:cubicBezTo>
                  <a:pt x="11825325" y="210577"/>
                  <a:pt x="11802715" y="247055"/>
                  <a:pt x="11815170" y="245519"/>
                </a:cubicBezTo>
                <a:cubicBezTo>
                  <a:pt x="11833224" y="242770"/>
                  <a:pt x="11849744" y="244857"/>
                  <a:pt x="11868517" y="254461"/>
                </a:cubicBezTo>
                <a:cubicBezTo>
                  <a:pt x="11873279" y="257096"/>
                  <a:pt x="11872513" y="259513"/>
                  <a:pt x="11874618" y="263226"/>
                </a:cubicBezTo>
                <a:cubicBezTo>
                  <a:pt x="11884660" y="285149"/>
                  <a:pt x="11891596" y="290065"/>
                  <a:pt x="11917081" y="295542"/>
                </a:cubicBezTo>
                <a:cubicBezTo>
                  <a:pt x="11932273" y="298167"/>
                  <a:pt x="11949152" y="306431"/>
                  <a:pt x="11951908" y="323929"/>
                </a:cubicBezTo>
                <a:cubicBezTo>
                  <a:pt x="11952684" y="328179"/>
                  <a:pt x="11955701" y="333280"/>
                  <a:pt x="11957457" y="337483"/>
                </a:cubicBezTo>
                <a:cubicBezTo>
                  <a:pt x="11959563" y="341197"/>
                  <a:pt x="11960970" y="345894"/>
                  <a:pt x="11962726" y="350100"/>
                </a:cubicBezTo>
                <a:cubicBezTo>
                  <a:pt x="11968885" y="350765"/>
                  <a:pt x="11977006" y="351339"/>
                  <a:pt x="11983166" y="352004"/>
                </a:cubicBezTo>
                <a:cubicBezTo>
                  <a:pt x="11992264" y="352532"/>
                  <a:pt x="11999968" y="355030"/>
                  <a:pt x="12007670" y="357528"/>
                </a:cubicBezTo>
                <a:cubicBezTo>
                  <a:pt x="12020834" y="361677"/>
                  <a:pt x="12028459" y="358939"/>
                  <a:pt x="12039092" y="354631"/>
                </a:cubicBezTo>
                <a:cubicBezTo>
                  <a:pt x="12054059" y="348214"/>
                  <a:pt x="12068746" y="340858"/>
                  <a:pt x="12082803" y="333055"/>
                </a:cubicBezTo>
                <a:cubicBezTo>
                  <a:pt x="12093580" y="332552"/>
                  <a:pt x="12101351" y="333618"/>
                  <a:pt x="12108016" y="344263"/>
                </a:cubicBezTo>
                <a:cubicBezTo>
                  <a:pt x="12102438" y="358816"/>
                  <a:pt x="12056778" y="364049"/>
                  <a:pt x="12074732" y="365829"/>
                </a:cubicBezTo>
                <a:cubicBezTo>
                  <a:pt x="12083709" y="366718"/>
                  <a:pt x="12118869" y="360784"/>
                  <a:pt x="12151832" y="356233"/>
                </a:cubicBezTo>
                <a:lnTo>
                  <a:pt x="12192000" y="351909"/>
                </a:lnTo>
                <a:lnTo>
                  <a:pt x="12192000" y="368324"/>
                </a:lnTo>
                <a:lnTo>
                  <a:pt x="12153304" y="381056"/>
                </a:lnTo>
                <a:cubicBezTo>
                  <a:pt x="12120705" y="390830"/>
                  <a:pt x="12085533" y="400457"/>
                  <a:pt x="12075423" y="406290"/>
                </a:cubicBezTo>
                <a:cubicBezTo>
                  <a:pt x="12055202" y="417957"/>
                  <a:pt x="12089228" y="417553"/>
                  <a:pt x="12094418" y="424934"/>
                </a:cubicBezTo>
                <a:cubicBezTo>
                  <a:pt x="12103257" y="437860"/>
                  <a:pt x="12112152" y="442684"/>
                  <a:pt x="12126151" y="442983"/>
                </a:cubicBezTo>
                <a:cubicBezTo>
                  <a:pt x="12131453" y="442854"/>
                  <a:pt x="12141451" y="443247"/>
                  <a:pt x="12153560" y="444194"/>
                </a:cubicBezTo>
                <a:lnTo>
                  <a:pt x="12192000" y="448549"/>
                </a:lnTo>
                <a:lnTo>
                  <a:pt x="12192000" y="480026"/>
                </a:lnTo>
                <a:lnTo>
                  <a:pt x="12182059" y="481049"/>
                </a:lnTo>
                <a:cubicBezTo>
                  <a:pt x="12175186" y="481777"/>
                  <a:pt x="12171458" y="482312"/>
                  <a:pt x="12173804" y="482679"/>
                </a:cubicBezTo>
                <a:lnTo>
                  <a:pt x="12192000" y="484282"/>
                </a:lnTo>
                <a:lnTo>
                  <a:pt x="12192000" y="1749076"/>
                </a:lnTo>
                <a:lnTo>
                  <a:pt x="12186578" y="1749450"/>
                </a:lnTo>
                <a:cubicBezTo>
                  <a:pt x="12182955" y="1748547"/>
                  <a:pt x="12179261" y="1747410"/>
                  <a:pt x="12175448" y="1748779"/>
                </a:cubicBezTo>
                <a:cubicBezTo>
                  <a:pt x="12165369" y="1748297"/>
                  <a:pt x="12161654" y="1744183"/>
                  <a:pt x="12155552" y="1735417"/>
                </a:cubicBezTo>
                <a:cubicBezTo>
                  <a:pt x="12147906" y="1724817"/>
                  <a:pt x="12141455" y="1716543"/>
                  <a:pt x="12128515" y="1721436"/>
                </a:cubicBezTo>
                <a:cubicBezTo>
                  <a:pt x="12120890" y="1724174"/>
                  <a:pt x="12117612" y="1731474"/>
                  <a:pt x="12118184" y="1740021"/>
                </a:cubicBezTo>
                <a:cubicBezTo>
                  <a:pt x="12118116" y="1741454"/>
                  <a:pt x="12117417" y="1742440"/>
                  <a:pt x="12116719" y="1743425"/>
                </a:cubicBezTo>
                <a:cubicBezTo>
                  <a:pt x="12111977" y="1754127"/>
                  <a:pt x="12106253" y="1764875"/>
                  <a:pt x="12104382" y="1776872"/>
                </a:cubicBezTo>
                <a:cubicBezTo>
                  <a:pt x="12102441" y="1790302"/>
                  <a:pt x="12106381" y="1803458"/>
                  <a:pt x="12101569" y="1815593"/>
                </a:cubicBezTo>
                <a:cubicBezTo>
                  <a:pt x="12105431" y="1823509"/>
                  <a:pt x="12102219" y="1829377"/>
                  <a:pt x="12101880" y="1836539"/>
                </a:cubicBezTo>
                <a:cubicBezTo>
                  <a:pt x="12099049" y="1861919"/>
                  <a:pt x="12095373" y="1884482"/>
                  <a:pt x="12099613" y="1911916"/>
                </a:cubicBezTo>
                <a:cubicBezTo>
                  <a:pt x="12100671" y="1917108"/>
                  <a:pt x="12096694" y="1925390"/>
                  <a:pt x="12091096" y="1926605"/>
                </a:cubicBezTo>
                <a:cubicBezTo>
                  <a:pt x="12088439" y="1927682"/>
                  <a:pt x="12086547" y="1926341"/>
                  <a:pt x="12085635" y="1924954"/>
                </a:cubicBezTo>
                <a:cubicBezTo>
                  <a:pt x="12084724" y="1923567"/>
                  <a:pt x="12082618" y="1919855"/>
                  <a:pt x="12081357" y="1918960"/>
                </a:cubicBezTo>
                <a:cubicBezTo>
                  <a:pt x="12080347" y="1899000"/>
                  <a:pt x="12080250" y="1880426"/>
                  <a:pt x="12084070" y="1861667"/>
                </a:cubicBezTo>
                <a:cubicBezTo>
                  <a:pt x="12089163" y="1850473"/>
                  <a:pt x="12087117" y="1838658"/>
                  <a:pt x="12087377" y="1826260"/>
                </a:cubicBezTo>
                <a:cubicBezTo>
                  <a:pt x="12084283" y="1815924"/>
                  <a:pt x="12084059" y="1806883"/>
                  <a:pt x="12088666" y="1799044"/>
                </a:cubicBezTo>
                <a:cubicBezTo>
                  <a:pt x="12092227" y="1792685"/>
                  <a:pt x="12093128" y="1787403"/>
                  <a:pt x="12090878" y="1779887"/>
                </a:cubicBezTo>
                <a:cubicBezTo>
                  <a:pt x="12089258" y="1772816"/>
                  <a:pt x="12090441" y="1768472"/>
                  <a:pt x="12092671" y="1762651"/>
                </a:cubicBezTo>
                <a:lnTo>
                  <a:pt x="12088638" y="1748611"/>
                </a:lnTo>
                <a:cubicBezTo>
                  <a:pt x="12068008" y="1778539"/>
                  <a:pt x="12047377" y="1808466"/>
                  <a:pt x="12026747" y="1838393"/>
                </a:cubicBezTo>
                <a:cubicBezTo>
                  <a:pt x="11875266" y="2003233"/>
                  <a:pt x="11764546" y="2161462"/>
                  <a:pt x="11622517" y="2340549"/>
                </a:cubicBezTo>
                <a:lnTo>
                  <a:pt x="11482979" y="2508801"/>
                </a:lnTo>
                <a:lnTo>
                  <a:pt x="11501582" y="2567899"/>
                </a:lnTo>
                <a:cubicBezTo>
                  <a:pt x="11514338" y="2550550"/>
                  <a:pt x="11527095" y="2533201"/>
                  <a:pt x="11539851" y="2515851"/>
                </a:cubicBezTo>
                <a:cubicBezTo>
                  <a:pt x="11633053" y="2444623"/>
                  <a:pt x="11653404" y="2490416"/>
                  <a:pt x="11716750" y="2445073"/>
                </a:cubicBezTo>
                <a:cubicBezTo>
                  <a:pt x="11737866" y="2429958"/>
                  <a:pt x="11763757" y="2404717"/>
                  <a:pt x="11798719" y="2361642"/>
                </a:cubicBezTo>
                <a:cubicBezTo>
                  <a:pt x="11841503" y="2214434"/>
                  <a:pt x="12012383" y="2067486"/>
                  <a:pt x="12191286" y="1892936"/>
                </a:cubicBezTo>
                <a:lnTo>
                  <a:pt x="12192000" y="1892191"/>
                </a:lnTo>
                <a:lnTo>
                  <a:pt x="12192000" y="3402867"/>
                </a:lnTo>
                <a:lnTo>
                  <a:pt x="12124501" y="3445284"/>
                </a:lnTo>
                <a:cubicBezTo>
                  <a:pt x="11944868" y="3569164"/>
                  <a:pt x="11772840" y="3719810"/>
                  <a:pt x="11610252" y="3882997"/>
                </a:cubicBezTo>
                <a:lnTo>
                  <a:pt x="11561351" y="3871963"/>
                </a:lnTo>
                <a:lnTo>
                  <a:pt x="11555412" y="3917998"/>
                </a:lnTo>
                <a:cubicBezTo>
                  <a:pt x="11506511" y="3906965"/>
                  <a:pt x="11445732" y="3988004"/>
                  <a:pt x="11445732" y="3988004"/>
                </a:cubicBezTo>
                <a:cubicBezTo>
                  <a:pt x="11390892" y="4023008"/>
                  <a:pt x="11439793" y="4034043"/>
                  <a:pt x="11494631" y="3999040"/>
                </a:cubicBezTo>
                <a:lnTo>
                  <a:pt x="11516326" y="4000984"/>
                </a:lnTo>
                <a:lnTo>
                  <a:pt x="11470493" y="4052072"/>
                </a:lnTo>
                <a:cubicBezTo>
                  <a:pt x="11370304" y="4133845"/>
                  <a:pt x="11229691" y="4199833"/>
                  <a:pt x="11257457" y="4277164"/>
                </a:cubicBezTo>
                <a:cubicBezTo>
                  <a:pt x="11630791" y="4071217"/>
                  <a:pt x="11883315" y="4115729"/>
                  <a:pt x="12186069" y="3960248"/>
                </a:cubicBezTo>
                <a:lnTo>
                  <a:pt x="12192000" y="3956950"/>
                </a:lnTo>
                <a:lnTo>
                  <a:pt x="12192000" y="6089079"/>
                </a:lnTo>
                <a:lnTo>
                  <a:pt x="12170804" y="6100399"/>
                </a:lnTo>
                <a:cubicBezTo>
                  <a:pt x="12107113" y="6128986"/>
                  <a:pt x="12029608" y="6152605"/>
                  <a:pt x="11926881" y="6168414"/>
                </a:cubicBezTo>
                <a:cubicBezTo>
                  <a:pt x="11868187" y="6140947"/>
                  <a:pt x="11959914" y="6088049"/>
                  <a:pt x="11970924" y="6061259"/>
                </a:cubicBezTo>
                <a:cubicBezTo>
                  <a:pt x="11556799" y="6174895"/>
                  <a:pt x="11221332" y="6227521"/>
                  <a:pt x="10824406" y="6388943"/>
                </a:cubicBezTo>
                <a:lnTo>
                  <a:pt x="10674727" y="6454503"/>
                </a:lnTo>
                <a:lnTo>
                  <a:pt x="10563867" y="6399697"/>
                </a:lnTo>
                <a:lnTo>
                  <a:pt x="10573089" y="6397289"/>
                </a:lnTo>
                <a:lnTo>
                  <a:pt x="10556384" y="6395995"/>
                </a:lnTo>
                <a:lnTo>
                  <a:pt x="10512932" y="6374512"/>
                </a:lnTo>
                <a:lnTo>
                  <a:pt x="10518410" y="6362716"/>
                </a:lnTo>
                <a:lnTo>
                  <a:pt x="10539954" y="6347821"/>
                </a:lnTo>
                <a:lnTo>
                  <a:pt x="10519397" y="6349255"/>
                </a:lnTo>
                <a:cubicBezTo>
                  <a:pt x="10482622" y="6350378"/>
                  <a:pt x="10446201" y="6349987"/>
                  <a:pt x="10410227" y="6347940"/>
                </a:cubicBezTo>
                <a:lnTo>
                  <a:pt x="10401988" y="6347070"/>
                </a:lnTo>
                <a:lnTo>
                  <a:pt x="10294117" y="6383481"/>
                </a:lnTo>
                <a:cubicBezTo>
                  <a:pt x="10252952" y="6399565"/>
                  <a:pt x="10215240" y="6416758"/>
                  <a:pt x="10184139" y="6434254"/>
                </a:cubicBezTo>
                <a:lnTo>
                  <a:pt x="10236273" y="6429436"/>
                </a:lnTo>
                <a:cubicBezTo>
                  <a:pt x="10288406" y="6424620"/>
                  <a:pt x="10308944" y="6396727"/>
                  <a:pt x="10320010" y="6447697"/>
                </a:cubicBezTo>
                <a:cubicBezTo>
                  <a:pt x="10320010" y="6447697"/>
                  <a:pt x="10267873" y="6452512"/>
                  <a:pt x="10247338" y="6480404"/>
                </a:cubicBezTo>
                <a:lnTo>
                  <a:pt x="10258403" y="6531372"/>
                </a:lnTo>
                <a:cubicBezTo>
                  <a:pt x="10113063" y="6596791"/>
                  <a:pt x="10018262" y="6527564"/>
                  <a:pt x="10122531" y="6517931"/>
                </a:cubicBezTo>
                <a:lnTo>
                  <a:pt x="10070397" y="6522748"/>
                </a:lnTo>
                <a:cubicBezTo>
                  <a:pt x="10018262" y="6527564"/>
                  <a:pt x="9986661" y="6504489"/>
                  <a:pt x="9986661" y="6504489"/>
                </a:cubicBezTo>
                <a:cubicBezTo>
                  <a:pt x="10007197" y="6476597"/>
                  <a:pt x="10059331" y="6471778"/>
                  <a:pt x="10079868" y="6443886"/>
                </a:cubicBezTo>
                <a:lnTo>
                  <a:pt x="10101029" y="6417775"/>
                </a:lnTo>
                <a:lnTo>
                  <a:pt x="9946835" y="6448898"/>
                </a:lnTo>
                <a:cubicBezTo>
                  <a:pt x="9795374" y="6470724"/>
                  <a:pt x="9626853" y="6483137"/>
                  <a:pt x="9487565" y="6504632"/>
                </a:cubicBezTo>
                <a:lnTo>
                  <a:pt x="9472004" y="6507584"/>
                </a:lnTo>
                <a:lnTo>
                  <a:pt x="9549602" y="6504318"/>
                </a:lnTo>
                <a:cubicBezTo>
                  <a:pt x="9546971" y="6554134"/>
                  <a:pt x="9443569" y="6557963"/>
                  <a:pt x="9361027" y="6580143"/>
                </a:cubicBezTo>
                <a:lnTo>
                  <a:pt x="9319778" y="6597947"/>
                </a:lnTo>
                <a:lnTo>
                  <a:pt x="9306833" y="6591712"/>
                </a:lnTo>
                <a:cubicBezTo>
                  <a:pt x="9301497" y="6592548"/>
                  <a:pt x="9297646" y="6598639"/>
                  <a:pt x="9289947" y="6610823"/>
                </a:cubicBezTo>
                <a:lnTo>
                  <a:pt x="9319778" y="6597947"/>
                </a:lnTo>
                <a:lnTo>
                  <a:pt x="9332637" y="6604142"/>
                </a:lnTo>
                <a:cubicBezTo>
                  <a:pt x="9375330" y="6597460"/>
                  <a:pt x="9402622" y="6615148"/>
                  <a:pt x="9359930" y="6621829"/>
                </a:cubicBezTo>
                <a:cubicBezTo>
                  <a:pt x="9359930" y="6621829"/>
                  <a:pt x="9301839" y="6652877"/>
                  <a:pt x="9274549" y="6635191"/>
                </a:cubicBezTo>
                <a:lnTo>
                  <a:pt x="9259149" y="6659557"/>
                </a:lnTo>
                <a:lnTo>
                  <a:pt x="9231857" y="6641871"/>
                </a:lnTo>
                <a:cubicBezTo>
                  <a:pt x="8929511" y="6755057"/>
                  <a:pt x="8615271" y="6826189"/>
                  <a:pt x="8335337" y="6782162"/>
                </a:cubicBezTo>
                <a:cubicBezTo>
                  <a:pt x="8315039" y="6799062"/>
                  <a:pt x="8289570" y="6813684"/>
                  <a:pt x="8260009" y="6826458"/>
                </a:cubicBezTo>
                <a:lnTo>
                  <a:pt x="8165154" y="6858000"/>
                </a:lnTo>
                <a:lnTo>
                  <a:pt x="0" y="6858000"/>
                </a:lnTo>
                <a:lnTo>
                  <a:pt x="0" y="6611995"/>
                </a:lnTo>
                <a:lnTo>
                  <a:pt x="12218" y="6597975"/>
                </a:lnTo>
                <a:cubicBezTo>
                  <a:pt x="305463" y="6524678"/>
                  <a:pt x="611273" y="6518569"/>
                  <a:pt x="745332" y="6414735"/>
                </a:cubicBezTo>
                <a:cubicBezTo>
                  <a:pt x="930800" y="6361982"/>
                  <a:pt x="874434" y="6433613"/>
                  <a:pt x="1012297" y="6424727"/>
                </a:cubicBezTo>
                <a:cubicBezTo>
                  <a:pt x="1197764" y="6371976"/>
                  <a:pt x="1146356" y="6320893"/>
                  <a:pt x="1262891" y="6272581"/>
                </a:cubicBezTo>
                <a:cubicBezTo>
                  <a:pt x="1499771" y="6270915"/>
                  <a:pt x="1655155" y="6206504"/>
                  <a:pt x="1771692" y="6158196"/>
                </a:cubicBezTo>
                <a:cubicBezTo>
                  <a:pt x="1888229" y="6109888"/>
                  <a:pt x="2013527" y="6033815"/>
                  <a:pt x="2229080" y="5992725"/>
                </a:cubicBezTo>
                <a:cubicBezTo>
                  <a:pt x="2289251" y="6016045"/>
                  <a:pt x="2358183" y="6011602"/>
                  <a:pt x="2310577" y="6055469"/>
                </a:cubicBezTo>
                <a:lnTo>
                  <a:pt x="2356141" y="6041703"/>
                </a:lnTo>
                <a:lnTo>
                  <a:pt x="2566890" y="5968212"/>
                </a:lnTo>
                <a:lnTo>
                  <a:pt x="2791029" y="5883933"/>
                </a:lnTo>
                <a:lnTo>
                  <a:pt x="2967051" y="5807471"/>
                </a:lnTo>
                <a:cubicBezTo>
                  <a:pt x="3063927" y="5761279"/>
                  <a:pt x="3158257" y="5713126"/>
                  <a:pt x="3255622" y="5663716"/>
                </a:cubicBezTo>
                <a:lnTo>
                  <a:pt x="3312689" y="5635571"/>
                </a:lnTo>
                <a:lnTo>
                  <a:pt x="3273184" y="5635480"/>
                </a:lnTo>
                <a:cubicBezTo>
                  <a:pt x="3394510" y="5615338"/>
                  <a:pt x="3291077" y="5602118"/>
                  <a:pt x="3143656" y="5587019"/>
                </a:cubicBezTo>
                <a:lnTo>
                  <a:pt x="3044451" y="5576914"/>
                </a:lnTo>
                <a:lnTo>
                  <a:pt x="3041753" y="5576883"/>
                </a:lnTo>
                <a:lnTo>
                  <a:pt x="3041726" y="5576637"/>
                </a:lnTo>
                <a:lnTo>
                  <a:pt x="3027666" y="5575205"/>
                </a:lnTo>
                <a:cubicBezTo>
                  <a:pt x="2909077" y="5562763"/>
                  <a:pt x="2791165" y="5548029"/>
                  <a:pt x="2750187" y="5527289"/>
                </a:cubicBezTo>
                <a:cubicBezTo>
                  <a:pt x="2713764" y="5508853"/>
                  <a:pt x="2584977" y="5483650"/>
                  <a:pt x="2548553" y="5465213"/>
                </a:cubicBezTo>
                <a:cubicBezTo>
                  <a:pt x="2548553" y="5465213"/>
                  <a:pt x="2731777" y="5403146"/>
                  <a:pt x="2794526" y="5388317"/>
                </a:cubicBezTo>
                <a:cubicBezTo>
                  <a:pt x="2857273" y="5373486"/>
                  <a:pt x="2880666" y="5380397"/>
                  <a:pt x="2925038" y="5376237"/>
                </a:cubicBezTo>
                <a:cubicBezTo>
                  <a:pt x="2947225" y="5374155"/>
                  <a:pt x="2974612" y="5369324"/>
                  <a:pt x="2999724" y="5365815"/>
                </a:cubicBezTo>
                <a:lnTo>
                  <a:pt x="3018972" y="5363751"/>
                </a:lnTo>
                <a:lnTo>
                  <a:pt x="3018844" y="5362554"/>
                </a:lnTo>
                <a:lnTo>
                  <a:pt x="3029061" y="5362669"/>
                </a:lnTo>
                <a:lnTo>
                  <a:pt x="3034750" y="5362059"/>
                </a:lnTo>
                <a:lnTo>
                  <a:pt x="3052333" y="5362930"/>
                </a:lnTo>
                <a:lnTo>
                  <a:pt x="3461098" y="5367535"/>
                </a:lnTo>
                <a:lnTo>
                  <a:pt x="3493000" y="5361753"/>
                </a:lnTo>
                <a:lnTo>
                  <a:pt x="3482382" y="5357633"/>
                </a:lnTo>
                <a:cubicBezTo>
                  <a:pt x="3465451" y="5351063"/>
                  <a:pt x="3450060" y="5342787"/>
                  <a:pt x="3440831" y="5327686"/>
                </a:cubicBezTo>
                <a:cubicBezTo>
                  <a:pt x="3421295" y="5270045"/>
                  <a:pt x="3553316" y="5213922"/>
                  <a:pt x="3617853" y="5222421"/>
                </a:cubicBezTo>
                <a:cubicBezTo>
                  <a:pt x="3666468" y="5194348"/>
                  <a:pt x="3701267" y="5178596"/>
                  <a:pt x="3724013" y="5157182"/>
                </a:cubicBezTo>
                <a:cubicBezTo>
                  <a:pt x="3739626" y="5138567"/>
                  <a:pt x="3747656" y="5123044"/>
                  <a:pt x="3760484" y="5087113"/>
                </a:cubicBezTo>
                <a:cubicBezTo>
                  <a:pt x="3747436" y="4928155"/>
                  <a:pt x="3651213" y="4368621"/>
                  <a:pt x="3645720" y="4203438"/>
                </a:cubicBezTo>
                <a:cubicBezTo>
                  <a:pt x="3656047" y="4154466"/>
                  <a:pt x="3682769" y="4120909"/>
                  <a:pt x="3727524" y="4096014"/>
                </a:cubicBezTo>
                <a:cubicBezTo>
                  <a:pt x="3817690" y="4043524"/>
                  <a:pt x="3895063" y="3992700"/>
                  <a:pt x="4009855" y="3960004"/>
                </a:cubicBezTo>
                <a:cubicBezTo>
                  <a:pt x="4124647" y="3927308"/>
                  <a:pt x="4339230" y="3919524"/>
                  <a:pt x="4416279" y="3899839"/>
                </a:cubicBezTo>
                <a:cubicBezTo>
                  <a:pt x="4449135" y="3892078"/>
                  <a:pt x="4554813" y="3882219"/>
                  <a:pt x="4573874" y="3861103"/>
                </a:cubicBezTo>
                <a:cubicBezTo>
                  <a:pt x="4592172" y="3814676"/>
                  <a:pt x="4566470" y="3732059"/>
                  <a:pt x="4526072" y="3621276"/>
                </a:cubicBezTo>
                <a:cubicBezTo>
                  <a:pt x="4485674" y="3510494"/>
                  <a:pt x="4397987" y="3292605"/>
                  <a:pt x="4331486" y="3196407"/>
                </a:cubicBezTo>
                <a:cubicBezTo>
                  <a:pt x="4249590" y="3080373"/>
                  <a:pt x="4128844" y="3002106"/>
                  <a:pt x="4034691" y="2925077"/>
                </a:cubicBezTo>
                <a:cubicBezTo>
                  <a:pt x="3940538" y="2848048"/>
                  <a:pt x="3851978" y="2803559"/>
                  <a:pt x="3766570" y="2734233"/>
                </a:cubicBezTo>
                <a:cubicBezTo>
                  <a:pt x="3752445" y="2722228"/>
                  <a:pt x="3739761" y="2723442"/>
                  <a:pt x="3722360" y="2724942"/>
                </a:cubicBezTo>
                <a:cubicBezTo>
                  <a:pt x="3667563" y="2727383"/>
                  <a:pt x="3625296" y="2722854"/>
                  <a:pt x="3581785" y="2685134"/>
                </a:cubicBezTo>
                <a:cubicBezTo>
                  <a:pt x="3567659" y="2673130"/>
                  <a:pt x="3549778" y="2670224"/>
                  <a:pt x="3532880" y="2663267"/>
                </a:cubicBezTo>
                <a:cubicBezTo>
                  <a:pt x="3490635" y="2645874"/>
                  <a:pt x="3469065" y="2613476"/>
                  <a:pt x="3478081" y="2569906"/>
                </a:cubicBezTo>
                <a:cubicBezTo>
                  <a:pt x="3483496" y="2541191"/>
                  <a:pt x="3513406" y="2545584"/>
                  <a:pt x="3536634" y="2558367"/>
                </a:cubicBezTo>
                <a:cubicBezTo>
                  <a:pt x="3533730" y="2544793"/>
                  <a:pt x="3528862" y="2539324"/>
                  <a:pt x="3517007" y="2530730"/>
                </a:cubicBezTo>
                <a:cubicBezTo>
                  <a:pt x="3506615" y="2522490"/>
                  <a:pt x="3495415" y="2511195"/>
                  <a:pt x="3501943" y="2497049"/>
                </a:cubicBezTo>
                <a:cubicBezTo>
                  <a:pt x="3508470" y="2482903"/>
                  <a:pt x="3526526" y="2478702"/>
                  <a:pt x="3540017" y="2480543"/>
                </a:cubicBezTo>
                <a:cubicBezTo>
                  <a:pt x="3554972" y="2482740"/>
                  <a:pt x="3566195" y="2481172"/>
                  <a:pt x="3574665" y="2471787"/>
                </a:cubicBezTo>
                <a:cubicBezTo>
                  <a:pt x="3582809" y="2463753"/>
                  <a:pt x="3596476" y="2458488"/>
                  <a:pt x="3606059" y="2463671"/>
                </a:cubicBezTo>
                <a:cubicBezTo>
                  <a:pt x="3643949" y="2484655"/>
                  <a:pt x="3679161" y="2466383"/>
                  <a:pt x="3713575" y="2473857"/>
                </a:cubicBezTo>
                <a:cubicBezTo>
                  <a:pt x="3725047" y="2476349"/>
                  <a:pt x="3736429" y="2481700"/>
                  <a:pt x="3747793" y="2492320"/>
                </a:cubicBezTo>
                <a:cubicBezTo>
                  <a:pt x="3769058" y="2513205"/>
                  <a:pt x="3794384" y="2536504"/>
                  <a:pt x="3813203" y="2561086"/>
                </a:cubicBezTo>
                <a:cubicBezTo>
                  <a:pt x="3854902" y="2612664"/>
                  <a:pt x="3906229" y="2643698"/>
                  <a:pt x="3967315" y="2672809"/>
                </a:cubicBezTo>
                <a:cubicBezTo>
                  <a:pt x="4085100" y="2729968"/>
                  <a:pt x="4183016" y="2805187"/>
                  <a:pt x="4279777" y="2891564"/>
                </a:cubicBezTo>
                <a:cubicBezTo>
                  <a:pt x="4284973" y="2895684"/>
                  <a:pt x="4288379" y="2900800"/>
                  <a:pt x="4293575" y="2904920"/>
                </a:cubicBezTo>
                <a:cubicBezTo>
                  <a:pt x="4331409" y="2934113"/>
                  <a:pt x="4338898" y="2928778"/>
                  <a:pt x="4353439" y="2887978"/>
                </a:cubicBezTo>
                <a:cubicBezTo>
                  <a:pt x="4365358" y="2857981"/>
                  <a:pt x="4393696" y="2830535"/>
                  <a:pt x="4420396" y="2809843"/>
                </a:cubicBezTo>
                <a:cubicBezTo>
                  <a:pt x="4481285" y="2763122"/>
                  <a:pt x="4546803" y="2767571"/>
                  <a:pt x="4623389" y="2764694"/>
                </a:cubicBezTo>
                <a:cubicBezTo>
                  <a:pt x="4646969" y="2763262"/>
                  <a:pt x="4663691" y="2777327"/>
                  <a:pt x="4673734" y="2799780"/>
                </a:cubicBezTo>
                <a:cubicBezTo>
                  <a:pt x="4698034" y="2852857"/>
                  <a:pt x="4743161" y="2896688"/>
                  <a:pt x="4761763" y="2954104"/>
                </a:cubicBezTo>
                <a:cubicBezTo>
                  <a:pt x="4772112" y="2988070"/>
                  <a:pt x="4778553" y="3025379"/>
                  <a:pt x="4803703" y="3055785"/>
                </a:cubicBezTo>
                <a:cubicBezTo>
                  <a:pt x="4813112" y="3068077"/>
                  <a:pt x="4822042" y="3075962"/>
                  <a:pt x="4836342" y="3080858"/>
                </a:cubicBezTo>
                <a:cubicBezTo>
                  <a:pt x="4863479" y="3090298"/>
                  <a:pt x="4890944" y="3098389"/>
                  <a:pt x="4918081" y="3107829"/>
                </a:cubicBezTo>
                <a:cubicBezTo>
                  <a:pt x="5024359" y="3142179"/>
                  <a:pt x="5099856" y="3207671"/>
                  <a:pt x="5180219" y="3278634"/>
                </a:cubicBezTo>
                <a:cubicBezTo>
                  <a:pt x="5185415" y="3282753"/>
                  <a:pt x="5189956" y="3289574"/>
                  <a:pt x="5190437" y="3293981"/>
                </a:cubicBezTo>
                <a:cubicBezTo>
                  <a:pt x="5203973" y="3365898"/>
                  <a:pt x="5267504" y="3391311"/>
                  <a:pt x="5316365" y="3438907"/>
                </a:cubicBezTo>
                <a:cubicBezTo>
                  <a:pt x="5353698" y="3476557"/>
                  <a:pt x="5394306" y="3500702"/>
                  <a:pt x="5427732" y="3541694"/>
                </a:cubicBezTo>
                <a:cubicBezTo>
                  <a:pt x="5446878" y="3564926"/>
                  <a:pt x="5466527" y="3579698"/>
                  <a:pt x="5493817" y="3594895"/>
                </a:cubicBezTo>
                <a:cubicBezTo>
                  <a:pt x="5521107" y="3610092"/>
                  <a:pt x="5550013" y="3631400"/>
                  <a:pt x="5569160" y="3654632"/>
                </a:cubicBezTo>
                <a:cubicBezTo>
                  <a:pt x="5642997" y="3739740"/>
                  <a:pt x="5637409" y="3775561"/>
                  <a:pt x="5589772" y="3869821"/>
                </a:cubicBezTo>
                <a:cubicBezTo>
                  <a:pt x="5581125" y="3886313"/>
                  <a:pt x="5576061" y="3900814"/>
                  <a:pt x="5587893" y="3922272"/>
                </a:cubicBezTo>
                <a:cubicBezTo>
                  <a:pt x="5621450" y="3981884"/>
                  <a:pt x="5609508" y="4024744"/>
                  <a:pt x="5548313" y="4059951"/>
                </a:cubicBezTo>
                <a:cubicBezTo>
                  <a:pt x="5532202" y="4068913"/>
                  <a:pt x="5519670" y="4075883"/>
                  <a:pt x="5511832" y="4095431"/>
                </a:cubicBezTo>
                <a:cubicBezTo>
                  <a:pt x="5503995" y="4114978"/>
                  <a:pt x="5501026" y="4139996"/>
                  <a:pt x="5467536" y="4137595"/>
                </a:cubicBezTo>
                <a:cubicBezTo>
                  <a:pt x="5450791" y="4136394"/>
                  <a:pt x="5419810" y="4091705"/>
                  <a:pt x="5421142" y="4073440"/>
                </a:cubicBezTo>
                <a:cubicBezTo>
                  <a:pt x="5422473" y="4055174"/>
                  <a:pt x="5427867" y="4039323"/>
                  <a:pt x="5428543" y="4023759"/>
                </a:cubicBezTo>
                <a:cubicBezTo>
                  <a:pt x="5430224" y="3991279"/>
                  <a:pt x="5423085" y="3982399"/>
                  <a:pt x="5389092" y="3988455"/>
                </a:cubicBezTo>
                <a:cubicBezTo>
                  <a:pt x="5371366" y="3991305"/>
                  <a:pt x="5356890" y="3993515"/>
                  <a:pt x="5347656" y="3974117"/>
                </a:cubicBezTo>
                <a:cubicBezTo>
                  <a:pt x="5338420" y="3954719"/>
                  <a:pt x="5349488" y="3947395"/>
                  <a:pt x="5360732" y="3932963"/>
                </a:cubicBezTo>
                <a:cubicBezTo>
                  <a:pt x="5397387" y="3890376"/>
                  <a:pt x="5431424" y="3858592"/>
                  <a:pt x="5422580" y="3799253"/>
                </a:cubicBezTo>
                <a:cubicBezTo>
                  <a:pt x="5420004" y="3784329"/>
                  <a:pt x="5415311" y="3771752"/>
                  <a:pt x="5400202" y="3763798"/>
                </a:cubicBezTo>
                <a:cubicBezTo>
                  <a:pt x="5349056" y="3727638"/>
                  <a:pt x="5139060" y="3565795"/>
                  <a:pt x="5115699" y="3582294"/>
                </a:cubicBezTo>
                <a:cubicBezTo>
                  <a:pt x="5105702" y="3629916"/>
                  <a:pt x="5179922" y="3793317"/>
                  <a:pt x="5187476" y="3845195"/>
                </a:cubicBezTo>
                <a:cubicBezTo>
                  <a:pt x="5202738" y="3954707"/>
                  <a:pt x="5260734" y="4021445"/>
                  <a:pt x="5260057" y="4132810"/>
                </a:cubicBezTo>
                <a:cubicBezTo>
                  <a:pt x="5260801" y="4174458"/>
                  <a:pt x="5278690" y="4277686"/>
                  <a:pt x="5263015" y="4316781"/>
                </a:cubicBezTo>
                <a:cubicBezTo>
                  <a:pt x="5262360" y="4319482"/>
                  <a:pt x="5260243" y="4321829"/>
                  <a:pt x="5259915" y="4323180"/>
                </a:cubicBezTo>
                <a:cubicBezTo>
                  <a:pt x="5252798" y="4397237"/>
                  <a:pt x="5191779" y="4425337"/>
                  <a:pt x="5150713" y="4479724"/>
                </a:cubicBezTo>
                <a:cubicBezTo>
                  <a:pt x="5109320" y="4535461"/>
                  <a:pt x="5060831" y="4556590"/>
                  <a:pt x="4993458" y="4591729"/>
                </a:cubicBezTo>
                <a:cubicBezTo>
                  <a:pt x="4897769" y="4641450"/>
                  <a:pt x="4789547" y="4698140"/>
                  <a:pt x="4682986" y="4735215"/>
                </a:cubicBezTo>
                <a:cubicBezTo>
                  <a:pt x="4645894" y="4747668"/>
                  <a:pt x="4599544" y="4753588"/>
                  <a:pt x="4563106" y="4763341"/>
                </a:cubicBezTo>
                <a:cubicBezTo>
                  <a:pt x="4538219" y="4770174"/>
                  <a:pt x="4513177" y="4771252"/>
                  <a:pt x="4499161" y="4790732"/>
                </a:cubicBezTo>
                <a:cubicBezTo>
                  <a:pt x="4497042" y="4793078"/>
                  <a:pt x="4493462" y="4795069"/>
                  <a:pt x="4491673" y="4796064"/>
                </a:cubicBezTo>
                <a:cubicBezTo>
                  <a:pt x="4430521" y="4805545"/>
                  <a:pt x="4452418" y="4836592"/>
                  <a:pt x="4420500" y="4866029"/>
                </a:cubicBezTo>
                <a:cubicBezTo>
                  <a:pt x="4416592" y="4869370"/>
                  <a:pt x="4425041" y="4872850"/>
                  <a:pt x="4427312" y="4876260"/>
                </a:cubicBezTo>
                <a:cubicBezTo>
                  <a:pt x="4444985" y="4905568"/>
                  <a:pt x="4455119" y="4948515"/>
                  <a:pt x="4463358" y="5076342"/>
                </a:cubicBezTo>
                <a:lnTo>
                  <a:pt x="4465090" y="5108177"/>
                </a:lnTo>
                <a:lnTo>
                  <a:pt x="4498141" y="5095364"/>
                </a:lnTo>
                <a:cubicBezTo>
                  <a:pt x="4531523" y="5079919"/>
                  <a:pt x="4558128" y="5062943"/>
                  <a:pt x="4580932" y="5048392"/>
                </a:cubicBezTo>
                <a:cubicBezTo>
                  <a:pt x="4626541" y="5019294"/>
                  <a:pt x="4673797" y="4977431"/>
                  <a:pt x="4761719" y="4944751"/>
                </a:cubicBezTo>
                <a:cubicBezTo>
                  <a:pt x="4788826" y="4950872"/>
                  <a:pt x="4817583" y="4944232"/>
                  <a:pt x="4800733" y="4966692"/>
                </a:cubicBezTo>
                <a:cubicBezTo>
                  <a:pt x="5008628" y="4869171"/>
                  <a:pt x="5119992" y="4762988"/>
                  <a:pt x="5288869" y="4643523"/>
                </a:cubicBezTo>
                <a:cubicBezTo>
                  <a:pt x="5275315" y="4640462"/>
                  <a:pt x="5231357" y="4656804"/>
                  <a:pt x="5234652" y="4631281"/>
                </a:cubicBezTo>
                <a:cubicBezTo>
                  <a:pt x="5361218" y="4515397"/>
                  <a:pt x="5439250" y="4559281"/>
                  <a:pt x="5574426" y="4484739"/>
                </a:cubicBezTo>
                <a:lnTo>
                  <a:pt x="5570646" y="4498404"/>
                </a:lnTo>
                <a:lnTo>
                  <a:pt x="5586485" y="4490231"/>
                </a:lnTo>
                <a:cubicBezTo>
                  <a:pt x="5609547" y="4477635"/>
                  <a:pt x="5630388" y="4465014"/>
                  <a:pt x="5659658" y="4448204"/>
                </a:cubicBezTo>
                <a:cubicBezTo>
                  <a:pt x="5652605" y="4465266"/>
                  <a:pt x="5694287" y="4440024"/>
                  <a:pt x="5720031" y="4431745"/>
                </a:cubicBezTo>
                <a:cubicBezTo>
                  <a:pt x="5728000" y="4423263"/>
                  <a:pt x="5751912" y="4397821"/>
                  <a:pt x="5718197" y="4414582"/>
                </a:cubicBezTo>
                <a:cubicBezTo>
                  <a:pt x="5776735" y="4380960"/>
                  <a:pt x="5852131" y="4338958"/>
                  <a:pt x="5936412" y="4297057"/>
                </a:cubicBezTo>
                <a:cubicBezTo>
                  <a:pt x="6012724" y="4263635"/>
                  <a:pt x="6096089" y="4213152"/>
                  <a:pt x="6171483" y="4171152"/>
                </a:cubicBezTo>
                <a:cubicBezTo>
                  <a:pt x="6171483" y="4171152"/>
                  <a:pt x="6188340" y="4162771"/>
                  <a:pt x="6190174" y="4179931"/>
                </a:cubicBezTo>
                <a:cubicBezTo>
                  <a:pt x="6281509" y="4120968"/>
                  <a:pt x="6332078" y="4095828"/>
                  <a:pt x="6362121" y="4044745"/>
                </a:cubicBezTo>
                <a:cubicBezTo>
                  <a:pt x="6412691" y="4019604"/>
                  <a:pt x="6436601" y="3994161"/>
                  <a:pt x="6470313" y="3977401"/>
                </a:cubicBezTo>
                <a:cubicBezTo>
                  <a:pt x="6486252" y="3960442"/>
                  <a:pt x="6461426" y="3977302"/>
                  <a:pt x="6460509" y="3968722"/>
                </a:cubicBezTo>
                <a:lnTo>
                  <a:pt x="6558896" y="3892697"/>
                </a:lnTo>
                <a:cubicBezTo>
                  <a:pt x="6561646" y="3918438"/>
                  <a:pt x="6585555" y="3892997"/>
                  <a:pt x="6602412" y="3884616"/>
                </a:cubicBezTo>
                <a:cubicBezTo>
                  <a:pt x="6611758" y="3889006"/>
                  <a:pt x="6610683" y="3899707"/>
                  <a:pt x="6605507" y="3913575"/>
                </a:cubicBezTo>
                <a:lnTo>
                  <a:pt x="6586339" y="3956336"/>
                </a:lnTo>
                <a:lnTo>
                  <a:pt x="6599527" y="3947217"/>
                </a:lnTo>
                <a:lnTo>
                  <a:pt x="6686143" y="3878099"/>
                </a:lnTo>
                <a:lnTo>
                  <a:pt x="6716461" y="3846130"/>
                </a:lnTo>
                <a:cubicBezTo>
                  <a:pt x="6730921" y="3830894"/>
                  <a:pt x="6743928" y="3817648"/>
                  <a:pt x="6754120" y="3809193"/>
                </a:cubicBezTo>
                <a:lnTo>
                  <a:pt x="6745232" y="3809093"/>
                </a:lnTo>
                <a:cubicBezTo>
                  <a:pt x="6737262" y="3817573"/>
                  <a:pt x="6728377" y="3817474"/>
                  <a:pt x="6728377" y="3817474"/>
                </a:cubicBezTo>
                <a:cubicBezTo>
                  <a:pt x="6736344" y="3808993"/>
                  <a:pt x="6735428" y="3800412"/>
                  <a:pt x="6744315" y="3800512"/>
                </a:cubicBezTo>
                <a:cubicBezTo>
                  <a:pt x="6744315" y="3800512"/>
                  <a:pt x="6752285" y="3792032"/>
                  <a:pt x="6761171" y="3792131"/>
                </a:cubicBezTo>
                <a:cubicBezTo>
                  <a:pt x="6752285" y="3792032"/>
                  <a:pt x="6752285" y="3792032"/>
                  <a:pt x="6744315" y="3800512"/>
                </a:cubicBezTo>
                <a:cubicBezTo>
                  <a:pt x="6734511" y="3791832"/>
                  <a:pt x="6791217" y="3741049"/>
                  <a:pt x="6793049" y="3758210"/>
                </a:cubicBezTo>
                <a:cubicBezTo>
                  <a:pt x="6792133" y="3749629"/>
                  <a:pt x="6792133" y="3749629"/>
                  <a:pt x="6800103" y="3741149"/>
                </a:cubicBezTo>
                <a:lnTo>
                  <a:pt x="6808989" y="3741250"/>
                </a:lnTo>
                <a:lnTo>
                  <a:pt x="6817877" y="3741349"/>
                </a:lnTo>
                <a:lnTo>
                  <a:pt x="6809906" y="3749829"/>
                </a:lnTo>
                <a:cubicBezTo>
                  <a:pt x="6866611" y="3699046"/>
                  <a:pt x="6816959" y="3732769"/>
                  <a:pt x="6807156" y="3724087"/>
                </a:cubicBezTo>
                <a:cubicBezTo>
                  <a:pt x="6797352" y="3715407"/>
                  <a:pt x="6813290" y="3698445"/>
                  <a:pt x="6813290" y="3698445"/>
                </a:cubicBezTo>
                <a:cubicBezTo>
                  <a:pt x="6803486" y="3689766"/>
                  <a:pt x="6754752" y="3732069"/>
                  <a:pt x="6769774" y="3706526"/>
                </a:cubicBezTo>
                <a:cubicBezTo>
                  <a:pt x="6784796" y="3680984"/>
                  <a:pt x="6799818" y="3655443"/>
                  <a:pt x="6823727" y="3630002"/>
                </a:cubicBezTo>
                <a:cubicBezTo>
                  <a:pt x="6848554" y="3613141"/>
                  <a:pt x="6863576" y="3587600"/>
                  <a:pt x="6896372" y="3562258"/>
                </a:cubicBezTo>
                <a:cubicBezTo>
                  <a:pt x="6915061" y="3571038"/>
                  <a:pt x="6875213" y="3613441"/>
                  <a:pt x="6868161" y="3630503"/>
                </a:cubicBezTo>
                <a:cubicBezTo>
                  <a:pt x="6878881" y="3647763"/>
                  <a:pt x="6901873" y="3613742"/>
                  <a:pt x="6910761" y="3613842"/>
                </a:cubicBezTo>
                <a:cubicBezTo>
                  <a:pt x="6917813" y="3596781"/>
                  <a:pt x="6942638" y="3579919"/>
                  <a:pt x="6941720" y="3571339"/>
                </a:cubicBezTo>
                <a:cubicBezTo>
                  <a:pt x="7071069" y="3452813"/>
                  <a:pt x="7129324" y="3333484"/>
                  <a:pt x="7243649" y="3240501"/>
                </a:cubicBezTo>
                <a:cubicBezTo>
                  <a:pt x="7259590" y="3223541"/>
                  <a:pt x="7274612" y="3197998"/>
                  <a:pt x="7290550" y="3181037"/>
                </a:cubicBezTo>
                <a:cubicBezTo>
                  <a:pt x="7330398" y="3138633"/>
                  <a:pt x="7322430" y="3147114"/>
                  <a:pt x="7361360" y="3096132"/>
                </a:cubicBezTo>
                <a:cubicBezTo>
                  <a:pt x="7369329" y="3087651"/>
                  <a:pt x="7368413" y="3079072"/>
                  <a:pt x="7359526" y="3078971"/>
                </a:cubicBezTo>
                <a:cubicBezTo>
                  <a:pt x="7405508" y="3010926"/>
                  <a:pt x="7436470" y="2968424"/>
                  <a:pt x="7467431" y="2925922"/>
                </a:cubicBezTo>
                <a:cubicBezTo>
                  <a:pt x="7498394" y="2883419"/>
                  <a:pt x="7530272" y="2849497"/>
                  <a:pt x="7569201" y="2798515"/>
                </a:cubicBezTo>
                <a:cubicBezTo>
                  <a:pt x="7575337" y="2772873"/>
                  <a:pt x="7551429" y="2798315"/>
                  <a:pt x="7532738" y="2789533"/>
                </a:cubicBezTo>
                <a:cubicBezTo>
                  <a:pt x="7539792" y="2772472"/>
                  <a:pt x="7539792" y="2772472"/>
                  <a:pt x="7538873" y="2763892"/>
                </a:cubicBezTo>
                <a:cubicBezTo>
                  <a:pt x="7568917" y="2712808"/>
                  <a:pt x="7585773" y="2704427"/>
                  <a:pt x="7615817" y="2653345"/>
                </a:cubicBezTo>
                <a:cubicBezTo>
                  <a:pt x="7624704" y="2653445"/>
                  <a:pt x="7625623" y="2662026"/>
                  <a:pt x="7633592" y="2653545"/>
                </a:cubicBezTo>
                <a:cubicBezTo>
                  <a:pt x="7634508" y="2662125"/>
                  <a:pt x="7644311" y="2670806"/>
                  <a:pt x="7621321" y="2704828"/>
                </a:cubicBezTo>
                <a:cubicBezTo>
                  <a:pt x="7653200" y="2670907"/>
                  <a:pt x="7691213" y="2611343"/>
                  <a:pt x="7721258" y="2560260"/>
                </a:cubicBezTo>
                <a:cubicBezTo>
                  <a:pt x="7750385" y="2500596"/>
                  <a:pt x="7780429" y="2449514"/>
                  <a:pt x="7813224" y="2424171"/>
                </a:cubicBezTo>
                <a:cubicBezTo>
                  <a:pt x="7854621" y="2313225"/>
                  <a:pt x="7901521" y="2253761"/>
                  <a:pt x="7952723" y="2151495"/>
                </a:cubicBezTo>
                <a:cubicBezTo>
                  <a:pt x="7964994" y="2100212"/>
                  <a:pt x="7919929" y="2176835"/>
                  <a:pt x="7924229" y="2134032"/>
                </a:cubicBezTo>
                <a:cubicBezTo>
                  <a:pt x="7940169" y="2117072"/>
                  <a:pt x="7930366" y="2108391"/>
                  <a:pt x="7945387" y="2082850"/>
                </a:cubicBezTo>
                <a:cubicBezTo>
                  <a:pt x="7956108" y="2100111"/>
                  <a:pt x="7979099" y="2066089"/>
                  <a:pt x="7982768" y="2100412"/>
                </a:cubicBezTo>
                <a:cubicBezTo>
                  <a:pt x="8006676" y="2074970"/>
                  <a:pt x="8041938" y="1989665"/>
                  <a:pt x="8045324" y="1938281"/>
                </a:cubicBezTo>
                <a:cubicBezTo>
                  <a:pt x="8128401" y="1802093"/>
                  <a:pt x="8182071" y="1639863"/>
                  <a:pt x="8247094" y="1417769"/>
                </a:cubicBezTo>
                <a:cubicBezTo>
                  <a:pt x="8254287" y="1443561"/>
                  <a:pt x="8253055" y="1473543"/>
                  <a:pt x="8248718" y="1505632"/>
                </a:cubicBezTo>
                <a:lnTo>
                  <a:pt x="8246409" y="1519292"/>
                </a:lnTo>
                <a:lnTo>
                  <a:pt x="8257356" y="1508374"/>
                </a:lnTo>
                <a:cubicBezTo>
                  <a:pt x="8261586" y="1502911"/>
                  <a:pt x="8265774" y="1494988"/>
                  <a:pt x="8269518" y="1481272"/>
                </a:cubicBezTo>
                <a:cubicBezTo>
                  <a:pt x="8272718" y="1398223"/>
                  <a:pt x="8244541" y="1406356"/>
                  <a:pt x="8240249" y="1350738"/>
                </a:cubicBezTo>
                <a:cubicBezTo>
                  <a:pt x="8271626" y="1259555"/>
                  <a:pt x="8265907" y="1185397"/>
                  <a:pt x="8261617" y="1129778"/>
                </a:cubicBezTo>
                <a:cubicBezTo>
                  <a:pt x="8258401" y="1088064"/>
                  <a:pt x="8249366" y="1040922"/>
                  <a:pt x="8250159" y="981171"/>
                </a:cubicBezTo>
                <a:lnTo>
                  <a:pt x="8252002" y="955703"/>
                </a:lnTo>
                <a:lnTo>
                  <a:pt x="8250050" y="951841"/>
                </a:lnTo>
                <a:cubicBezTo>
                  <a:pt x="8247794" y="949305"/>
                  <a:pt x="8247662" y="942105"/>
                  <a:pt x="8246024" y="937090"/>
                </a:cubicBezTo>
                <a:cubicBezTo>
                  <a:pt x="8243429" y="928180"/>
                  <a:pt x="8236593" y="916973"/>
                  <a:pt x="8234206" y="907237"/>
                </a:cubicBezTo>
                <a:cubicBezTo>
                  <a:pt x="8233250" y="903343"/>
                  <a:pt x="8231611" y="898328"/>
                  <a:pt x="8229149" y="896618"/>
                </a:cubicBezTo>
                <a:cubicBezTo>
                  <a:pt x="8190567" y="865963"/>
                  <a:pt x="8187635" y="850680"/>
                  <a:pt x="8211966" y="814893"/>
                </a:cubicBezTo>
                <a:cubicBezTo>
                  <a:pt x="8211908" y="799666"/>
                  <a:pt x="8218079" y="786499"/>
                  <a:pt x="8221582" y="772449"/>
                </a:cubicBezTo>
                <a:cubicBezTo>
                  <a:pt x="8219279" y="743060"/>
                  <a:pt x="8225187" y="715494"/>
                  <a:pt x="8220899" y="686342"/>
                </a:cubicBezTo>
                <a:cubicBezTo>
                  <a:pt x="8220626" y="683568"/>
                  <a:pt x="8223230" y="680851"/>
                  <a:pt x="8224531" y="679492"/>
                </a:cubicBezTo>
                <a:cubicBezTo>
                  <a:pt x="8243232" y="662419"/>
                  <a:pt x="8249263" y="653679"/>
                  <a:pt x="8237512" y="627426"/>
                </a:cubicBezTo>
                <a:cubicBezTo>
                  <a:pt x="8233138" y="617926"/>
                  <a:pt x="8230066" y="607070"/>
                  <a:pt x="8233429" y="597448"/>
                </a:cubicBezTo>
                <a:cubicBezTo>
                  <a:pt x="8240835" y="579323"/>
                  <a:pt x="8226807" y="573787"/>
                  <a:pt x="8212508" y="565479"/>
                </a:cubicBezTo>
                <a:cubicBezTo>
                  <a:pt x="8201354" y="559999"/>
                  <a:pt x="8195942" y="566261"/>
                  <a:pt x="8187793" y="568039"/>
                </a:cubicBezTo>
                <a:lnTo>
                  <a:pt x="8173831" y="568172"/>
                </a:lnTo>
                <a:lnTo>
                  <a:pt x="8200720" y="582826"/>
                </a:lnTo>
                <a:cubicBezTo>
                  <a:pt x="8206756" y="589519"/>
                  <a:pt x="8209127" y="598354"/>
                  <a:pt x="8206927" y="611046"/>
                </a:cubicBezTo>
                <a:cubicBezTo>
                  <a:pt x="8194332" y="611352"/>
                  <a:pt x="8186727" y="618679"/>
                  <a:pt x="8179123" y="626004"/>
                </a:cubicBezTo>
                <a:cubicBezTo>
                  <a:pt x="8180762" y="631019"/>
                  <a:pt x="8179526" y="635977"/>
                  <a:pt x="8178084" y="641762"/>
                </a:cubicBezTo>
                <a:cubicBezTo>
                  <a:pt x="8172671" y="648023"/>
                  <a:pt x="8174376" y="656637"/>
                  <a:pt x="8165609" y="660895"/>
                </a:cubicBezTo>
                <a:cubicBezTo>
                  <a:pt x="8157135" y="644673"/>
                  <a:pt x="8157417" y="635821"/>
                  <a:pt x="8164542" y="626547"/>
                </a:cubicBezTo>
                <a:cubicBezTo>
                  <a:pt x="8163728" y="618227"/>
                  <a:pt x="8167567" y="610551"/>
                  <a:pt x="8173251" y="607063"/>
                </a:cubicBezTo>
                <a:cubicBezTo>
                  <a:pt x="8190971" y="596822"/>
                  <a:pt x="8191824" y="589053"/>
                  <a:pt x="8183554" y="578769"/>
                </a:cubicBezTo>
                <a:lnTo>
                  <a:pt x="8173227" y="568178"/>
                </a:lnTo>
                <a:lnTo>
                  <a:pt x="8166436" y="568243"/>
                </a:lnTo>
                <a:cubicBezTo>
                  <a:pt x="8160568" y="566189"/>
                  <a:pt x="8156174" y="561605"/>
                  <a:pt x="8153921" y="553255"/>
                </a:cubicBezTo>
                <a:cubicBezTo>
                  <a:pt x="8149418" y="536556"/>
                  <a:pt x="8162912" y="524919"/>
                  <a:pt x="8161283" y="508277"/>
                </a:cubicBezTo>
                <a:cubicBezTo>
                  <a:pt x="8161490" y="507450"/>
                  <a:pt x="8161695" y="506624"/>
                  <a:pt x="8160804" y="506329"/>
                </a:cubicBezTo>
                <a:cubicBezTo>
                  <a:pt x="8159916" y="506035"/>
                  <a:pt x="8158820" y="506566"/>
                  <a:pt x="8157930" y="506273"/>
                </a:cubicBezTo>
                <a:cubicBezTo>
                  <a:pt x="8153276" y="505628"/>
                  <a:pt x="8150129" y="502798"/>
                  <a:pt x="8148283" y="498610"/>
                </a:cubicBezTo>
                <a:cubicBezTo>
                  <a:pt x="8146439" y="494421"/>
                  <a:pt x="8148361" y="490582"/>
                  <a:pt x="8151441" y="489812"/>
                </a:cubicBezTo>
                <a:cubicBezTo>
                  <a:pt x="8154523" y="489042"/>
                  <a:pt x="8153426" y="489576"/>
                  <a:pt x="8155617" y="488510"/>
                </a:cubicBezTo>
                <a:cubicBezTo>
                  <a:pt x="8154868" y="483789"/>
                  <a:pt x="8153436" y="477947"/>
                  <a:pt x="8153576" y="473522"/>
                </a:cubicBezTo>
                <a:cubicBezTo>
                  <a:pt x="8154269" y="463015"/>
                  <a:pt x="8157902" y="456165"/>
                  <a:pt x="8161264" y="446543"/>
                </a:cubicBezTo>
                <a:cubicBezTo>
                  <a:pt x="8162978" y="443531"/>
                  <a:pt x="8165037" y="435267"/>
                  <a:pt x="8166068" y="431135"/>
                </a:cubicBezTo>
                <a:lnTo>
                  <a:pt x="8164017" y="427773"/>
                </a:lnTo>
                <a:cubicBezTo>
                  <a:pt x="8144249" y="410498"/>
                  <a:pt x="8159044" y="397500"/>
                  <a:pt x="8164944" y="381559"/>
                </a:cubicBezTo>
                <a:cubicBezTo>
                  <a:pt x="8170161" y="364498"/>
                  <a:pt x="8167633" y="359188"/>
                  <a:pt x="8157649" y="345151"/>
                </a:cubicBezTo>
                <a:cubicBezTo>
                  <a:pt x="8142470" y="324922"/>
                  <a:pt x="8134819" y="305394"/>
                  <a:pt x="8135933" y="281606"/>
                </a:cubicBezTo>
                <a:cubicBezTo>
                  <a:pt x="8136485" y="275528"/>
                  <a:pt x="8140249" y="275879"/>
                  <a:pt x="8143949" y="272630"/>
                </a:cubicBezTo>
                <a:cubicBezTo>
                  <a:pt x="8167304" y="256201"/>
                  <a:pt x="8169571" y="247111"/>
                  <a:pt x="8160833" y="216488"/>
                </a:cubicBezTo>
                <a:cubicBezTo>
                  <a:pt x="8154756" y="198374"/>
                  <a:pt x="8155253" y="177068"/>
                  <a:pt x="8177231" y="170024"/>
                </a:cubicBezTo>
                <a:cubicBezTo>
                  <a:pt x="8182503" y="168191"/>
                  <a:pt x="8187503" y="163583"/>
                  <a:pt x="8192093" y="160628"/>
                </a:cubicBezTo>
                <a:lnTo>
                  <a:pt x="8197198" y="157339"/>
                </a:lnTo>
                <a:lnTo>
                  <a:pt x="8199759" y="140796"/>
                </a:lnTo>
                <a:lnTo>
                  <a:pt x="8200266" y="138834"/>
                </a:lnTo>
                <a:lnTo>
                  <a:pt x="8195473" y="127751"/>
                </a:lnTo>
                <a:cubicBezTo>
                  <a:pt x="8190415" y="117132"/>
                  <a:pt x="8188918" y="107691"/>
                  <a:pt x="8187419" y="98250"/>
                </a:cubicBezTo>
                <a:cubicBezTo>
                  <a:pt x="8184693" y="82139"/>
                  <a:pt x="8176145" y="73944"/>
                  <a:pt x="8163559" y="62623"/>
                </a:cubicBezTo>
                <a:cubicBezTo>
                  <a:pt x="8145362" y="46764"/>
                  <a:pt x="8126072" y="31436"/>
                  <a:pt x="8106575" y="16934"/>
                </a:cubicBezTo>
                <a:cubicBezTo>
                  <a:pt x="8102814" y="10771"/>
                  <a:pt x="8100063" y="5388"/>
                  <a:pt x="8099528" y="291"/>
                </a:cubicBezTo>
                <a:close/>
                <a:moveTo>
                  <a:pt x="7990475" y="0"/>
                </a:moveTo>
                <a:lnTo>
                  <a:pt x="8075173" y="0"/>
                </a:lnTo>
                <a:lnTo>
                  <a:pt x="8090974" y="9984"/>
                </a:lnTo>
                <a:cubicBezTo>
                  <a:pt x="8094119" y="12814"/>
                  <a:pt x="8093091" y="16946"/>
                  <a:pt x="8094045" y="20840"/>
                </a:cubicBezTo>
                <a:cubicBezTo>
                  <a:pt x="8094761" y="23761"/>
                  <a:pt x="8095462" y="25783"/>
                  <a:pt x="8094955" y="26845"/>
                </a:cubicBezTo>
                <a:cubicBezTo>
                  <a:pt x="8094450" y="27908"/>
                  <a:pt x="8092738" y="28012"/>
                  <a:pt x="8088632" y="27102"/>
                </a:cubicBezTo>
                <a:cubicBezTo>
                  <a:pt x="8084183" y="25631"/>
                  <a:pt x="8077478" y="21624"/>
                  <a:pt x="8076514" y="29355"/>
                </a:cubicBezTo>
                <a:cubicBezTo>
                  <a:pt x="8073227" y="30952"/>
                  <a:pt x="8069669" y="29775"/>
                  <a:pt x="8067206" y="28065"/>
                </a:cubicBezTo>
                <a:cubicBezTo>
                  <a:pt x="8064743" y="26356"/>
                  <a:pt x="8063169" y="24942"/>
                  <a:pt x="8060706" y="23233"/>
                </a:cubicBezTo>
                <a:cubicBezTo>
                  <a:pt x="8053524" y="17278"/>
                  <a:pt x="8044900" y="17108"/>
                  <a:pt x="8037574" y="15580"/>
                </a:cubicBezTo>
                <a:close/>
                <a:moveTo>
                  <a:pt x="7661996" y="0"/>
                </a:moveTo>
                <a:lnTo>
                  <a:pt x="7707371" y="0"/>
                </a:lnTo>
                <a:lnTo>
                  <a:pt x="7714681" y="2254"/>
                </a:lnTo>
                <a:cubicBezTo>
                  <a:pt x="7720035" y="4920"/>
                  <a:pt x="7724755" y="9165"/>
                  <a:pt x="7730772" y="17865"/>
                </a:cubicBezTo>
                <a:cubicBezTo>
                  <a:pt x="7737814" y="28245"/>
                  <a:pt x="7756917" y="21147"/>
                  <a:pt x="7769991" y="22786"/>
                </a:cubicBezTo>
                <a:cubicBezTo>
                  <a:pt x="7793468" y="25185"/>
                  <a:pt x="7820775" y="31535"/>
                  <a:pt x="7845488" y="28974"/>
                </a:cubicBezTo>
                <a:cubicBezTo>
                  <a:pt x="7852334" y="28555"/>
                  <a:pt x="7858562" y="30615"/>
                  <a:pt x="7864788" y="32675"/>
                </a:cubicBezTo>
                <a:cubicBezTo>
                  <a:pt x="7869238" y="34147"/>
                  <a:pt x="7872936" y="30897"/>
                  <a:pt x="7877797" y="30716"/>
                </a:cubicBezTo>
                <a:cubicBezTo>
                  <a:pt x="7882311" y="35788"/>
                  <a:pt x="7886281" y="35312"/>
                  <a:pt x="7893605" y="36839"/>
                </a:cubicBezTo>
                <a:cubicBezTo>
                  <a:pt x="7900037" y="38074"/>
                  <a:pt x="7906743" y="42080"/>
                  <a:pt x="7905778" y="49812"/>
                </a:cubicBezTo>
                <a:cubicBezTo>
                  <a:pt x="7904812" y="57546"/>
                  <a:pt x="7895712" y="55428"/>
                  <a:pt x="7890167" y="54489"/>
                </a:cubicBezTo>
                <a:cubicBezTo>
                  <a:pt x="7839589" y="44916"/>
                  <a:pt x="7792148" y="49797"/>
                  <a:pt x="7741363" y="41050"/>
                </a:cubicBezTo>
                <a:cubicBezTo>
                  <a:pt x="7723842" y="37937"/>
                  <a:pt x="7707416" y="34293"/>
                  <a:pt x="7688658" y="36140"/>
                </a:cubicBezTo>
                <a:cubicBezTo>
                  <a:pt x="7677844" y="37034"/>
                  <a:pt x="7662578" y="36458"/>
                  <a:pt x="7656773" y="21117"/>
                </a:cubicBezTo>
                <a:cubicBezTo>
                  <a:pt x="7654211" y="14008"/>
                  <a:pt x="7655089" y="7589"/>
                  <a:pt x="7658422" y="2430"/>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048937622"/>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a16="http://schemas.microsoft.com/office/drawing/2014/main" id="{F90EF7ED-908D-4D10-9E82-7614B4A75ADA}"/>
              </a:ext>
            </a:extLst>
          </p:cNvPr>
          <p:cNvSpPr>
            <a:spLocks noGrp="1"/>
          </p:cNvSpPr>
          <p:nvPr>
            <p:ph type="pic" idx="16" hasCustomPrompt="1"/>
          </p:nvPr>
        </p:nvSpPr>
        <p:spPr>
          <a:xfrm>
            <a:off x="0" y="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a16="http://schemas.microsoft.com/office/drawing/2014/main" id="{A9F7AA73-CE45-43ED-A1A0-36D7F6878AA3}"/>
              </a:ext>
            </a:extLst>
          </p:cNvPr>
          <p:cNvSpPr>
            <a:spLocks noGrp="1"/>
          </p:cNvSpPr>
          <p:nvPr>
            <p:ph type="pic" idx="17" hasCustomPrompt="1"/>
          </p:nvPr>
        </p:nvSpPr>
        <p:spPr>
          <a:xfrm rot="20894745">
            <a:off x="4770304" y="529982"/>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a16="http://schemas.microsoft.com/office/drawing/2014/main" id="{F5DCE049-39AE-4802-A877-80E275C3E6CB}"/>
              </a:ext>
            </a:extLst>
          </p:cNvPr>
          <p:cNvSpPr>
            <a:spLocks noGrp="1"/>
          </p:cNvSpPr>
          <p:nvPr>
            <p:ph type="pic" idx="18" hasCustomPrompt="1"/>
          </p:nvPr>
        </p:nvSpPr>
        <p:spPr>
          <a:xfrm rot="1276633">
            <a:off x="6294302" y="1826514"/>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7" name="그림 개체 틀 4">
            <a:extLst>
              <a:ext uri="{FF2B5EF4-FFF2-40B4-BE49-F238E27FC236}">
                <a16:creationId xmlns:a16="http://schemas.microsoft.com/office/drawing/2014/main" id="{51A8A666-C480-4484-BED4-7486294CA967}"/>
              </a:ext>
            </a:extLst>
          </p:cNvPr>
          <p:cNvSpPr>
            <a:spLocks noGrp="1"/>
          </p:cNvSpPr>
          <p:nvPr>
            <p:ph type="pic" idx="19" hasCustomPrompt="1"/>
          </p:nvPr>
        </p:nvSpPr>
        <p:spPr>
          <a:xfrm rot="20894745">
            <a:off x="5120140" y="3736096"/>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21355544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1CEBD6D0-0D2E-48B2-9F58-663D08639037}"/>
              </a:ext>
            </a:extLst>
          </p:cNvPr>
          <p:cNvSpPr/>
          <p:nvPr userDrawn="1"/>
        </p:nvSpPr>
        <p:spPr>
          <a:xfrm>
            <a:off x="4330856" y="295934"/>
            <a:ext cx="3616642" cy="332275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sp>
        <p:nvSpPr>
          <p:cNvPr id="9" name="그림 개체 틀 4">
            <a:extLst>
              <a:ext uri="{FF2B5EF4-FFF2-40B4-BE49-F238E27FC236}">
                <a16:creationId xmlns:a16="http://schemas.microsoft.com/office/drawing/2014/main" id="{4DAF01D7-9BC6-4B2E-BE82-9B82C1FE178F}"/>
              </a:ext>
            </a:extLst>
          </p:cNvPr>
          <p:cNvSpPr>
            <a:spLocks noGrp="1"/>
          </p:cNvSpPr>
          <p:nvPr>
            <p:ph type="pic" idx="19" hasCustomPrompt="1"/>
          </p:nvPr>
        </p:nvSpPr>
        <p:spPr>
          <a:xfrm>
            <a:off x="4509794" y="525883"/>
            <a:ext cx="3258766" cy="2355557"/>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3" name="Rectangle 2">
            <a:extLst>
              <a:ext uri="{FF2B5EF4-FFF2-40B4-BE49-F238E27FC236}">
                <a16:creationId xmlns:a16="http://schemas.microsoft.com/office/drawing/2014/main" id="{5595FC74-1D32-41A5-B11A-4FBC0439C39E}"/>
              </a:ext>
            </a:extLst>
          </p:cNvPr>
          <p:cNvSpPr/>
          <p:nvPr userDrawn="1"/>
        </p:nvSpPr>
        <p:spPr>
          <a:xfrm>
            <a:off x="8229146" y="295934"/>
            <a:ext cx="3616642" cy="332275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sp>
        <p:nvSpPr>
          <p:cNvPr id="2" name="그림 개체 틀 4">
            <a:extLst>
              <a:ext uri="{FF2B5EF4-FFF2-40B4-BE49-F238E27FC236}">
                <a16:creationId xmlns:a16="http://schemas.microsoft.com/office/drawing/2014/main" id="{C28117A1-8B5B-408A-8008-B757D6858915}"/>
              </a:ext>
            </a:extLst>
          </p:cNvPr>
          <p:cNvSpPr>
            <a:spLocks noGrp="1"/>
          </p:cNvSpPr>
          <p:nvPr>
            <p:ph type="pic" idx="16" hasCustomPrompt="1"/>
          </p:nvPr>
        </p:nvSpPr>
        <p:spPr>
          <a:xfrm>
            <a:off x="324000" y="295936"/>
            <a:ext cx="3708000" cy="6221595"/>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a16="http://schemas.microsoft.com/office/drawing/2014/main" id="{9B3B7BDB-47F5-46AD-913E-B12E41F2F518}"/>
              </a:ext>
            </a:extLst>
          </p:cNvPr>
          <p:cNvSpPr>
            <a:spLocks noGrp="1"/>
          </p:cNvSpPr>
          <p:nvPr>
            <p:ph type="pic" idx="17" hasCustomPrompt="1"/>
          </p:nvPr>
        </p:nvSpPr>
        <p:spPr>
          <a:xfrm>
            <a:off x="4330856" y="3891065"/>
            <a:ext cx="7519935" cy="2648732"/>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a16="http://schemas.microsoft.com/office/drawing/2014/main" id="{E1F17147-D4B6-49A6-A8CB-9CD45A8B0053}"/>
              </a:ext>
            </a:extLst>
          </p:cNvPr>
          <p:cNvSpPr>
            <a:spLocks noGrp="1"/>
          </p:cNvSpPr>
          <p:nvPr>
            <p:ph type="pic" idx="18" hasCustomPrompt="1"/>
          </p:nvPr>
        </p:nvSpPr>
        <p:spPr>
          <a:xfrm>
            <a:off x="8408084" y="1080360"/>
            <a:ext cx="3258766" cy="2355557"/>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40198831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10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a16="http://schemas.microsoft.com/office/drawing/2014/main" id="{C28117A1-8B5B-408A-8008-B757D6858915}"/>
              </a:ext>
            </a:extLst>
          </p:cNvPr>
          <p:cNvSpPr>
            <a:spLocks noGrp="1"/>
          </p:cNvSpPr>
          <p:nvPr>
            <p:ph type="pic" idx="16" hasCustomPrompt="1"/>
          </p:nvPr>
        </p:nvSpPr>
        <p:spPr>
          <a:xfrm>
            <a:off x="0" y="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a16="http://schemas.microsoft.com/office/drawing/2014/main" id="{F79F29E8-53BA-451D-AB51-A20AE905D21B}"/>
              </a:ext>
            </a:extLst>
          </p:cNvPr>
          <p:cNvSpPr>
            <a:spLocks noGrp="1"/>
          </p:cNvSpPr>
          <p:nvPr>
            <p:ph type="pic" idx="17" hasCustomPrompt="1"/>
          </p:nvPr>
        </p:nvSpPr>
        <p:spPr>
          <a:xfrm>
            <a:off x="0" y="228600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6" name="그림 개체 틀 4">
            <a:extLst>
              <a:ext uri="{FF2B5EF4-FFF2-40B4-BE49-F238E27FC236}">
                <a16:creationId xmlns:a16="http://schemas.microsoft.com/office/drawing/2014/main" id="{1B2720F6-2A2A-4472-962D-FCA5E7624EAC}"/>
              </a:ext>
            </a:extLst>
          </p:cNvPr>
          <p:cNvSpPr>
            <a:spLocks noGrp="1"/>
          </p:cNvSpPr>
          <p:nvPr>
            <p:ph type="pic" idx="18" hasCustomPrompt="1"/>
          </p:nvPr>
        </p:nvSpPr>
        <p:spPr>
          <a:xfrm>
            <a:off x="0" y="457200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4012676575"/>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24539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4081077723"/>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pPr defTabSz="914286"/>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pPr defTabSz="914286"/>
            <a:r>
              <a:rPr lang="en-US" altLang="ko-KR" sz="1400" b="1" dirty="0">
                <a:solidFill>
                  <a:prstClr val="white"/>
                </a:solidFill>
                <a:cs typeface="Arial" pitchFamily="34" charset="0"/>
              </a:rPr>
              <a:t>You can Change Fill Color &amp;</a:t>
            </a:r>
          </a:p>
          <a:p>
            <a:pPr defTabSz="914286"/>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pPr defTabSz="914286"/>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pPr defTabSz="914286"/>
            <a:r>
              <a:rPr lang="en-US" altLang="ko-KR" sz="2800" b="1" dirty="0">
                <a:solidFill>
                  <a:prstClr val="white"/>
                </a:solidFill>
                <a:cs typeface="Arial" pitchFamily="34" charset="0"/>
              </a:rPr>
              <a:t>FREE </a:t>
            </a:r>
          </a:p>
          <a:p>
            <a:pPr defTabSz="914286"/>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3459690576"/>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11" name="Google Shape;11;p2"/>
          <p:cNvSpPr txBox="1">
            <a:spLocks noGrp="1"/>
          </p:cNvSpPr>
          <p:nvPr>
            <p:ph type="ctrTitle"/>
          </p:nvPr>
        </p:nvSpPr>
        <p:spPr>
          <a:xfrm>
            <a:off x="3519333" y="2655767"/>
            <a:ext cx="5153200" cy="1546400"/>
          </a:xfrm>
          <a:prstGeom prst="rect">
            <a:avLst/>
          </a:prstGeom>
        </p:spPr>
        <p:txBody>
          <a:bodyPr spcFirstLastPara="1" wrap="square" lIns="91425" tIns="91425" rIns="91425" bIns="91425" anchor="b" anchorCtr="0">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
        <p:nvSpPr>
          <p:cNvPr id="12" name="Google Shape;12;p2"/>
          <p:cNvSpPr/>
          <p:nvPr/>
        </p:nvSpPr>
        <p:spPr>
          <a:xfrm>
            <a:off x="4828467" y="4418134"/>
            <a:ext cx="2378392" cy="227165"/>
          </a:xfrm>
          <a:custGeom>
            <a:avLst/>
            <a:gdLst/>
            <a:ahLst/>
            <a:cxnLst/>
            <a:rect l="l" t="t" r="r" b="b"/>
            <a:pathLst>
              <a:path w="16385" h="1565" extrusionOk="0">
                <a:moveTo>
                  <a:pt x="112" y="652"/>
                </a:moveTo>
                <a:lnTo>
                  <a:pt x="75" y="671"/>
                </a:lnTo>
                <a:lnTo>
                  <a:pt x="19" y="708"/>
                </a:lnTo>
                <a:lnTo>
                  <a:pt x="1" y="745"/>
                </a:lnTo>
                <a:lnTo>
                  <a:pt x="1" y="801"/>
                </a:lnTo>
                <a:lnTo>
                  <a:pt x="1" y="876"/>
                </a:lnTo>
                <a:lnTo>
                  <a:pt x="19" y="913"/>
                </a:lnTo>
                <a:lnTo>
                  <a:pt x="57" y="950"/>
                </a:lnTo>
                <a:lnTo>
                  <a:pt x="131" y="987"/>
                </a:lnTo>
                <a:lnTo>
                  <a:pt x="187" y="987"/>
                </a:lnTo>
                <a:lnTo>
                  <a:pt x="261" y="950"/>
                </a:lnTo>
                <a:lnTo>
                  <a:pt x="317" y="894"/>
                </a:lnTo>
                <a:lnTo>
                  <a:pt x="336" y="838"/>
                </a:lnTo>
                <a:lnTo>
                  <a:pt x="336" y="764"/>
                </a:lnTo>
                <a:lnTo>
                  <a:pt x="317" y="727"/>
                </a:lnTo>
                <a:lnTo>
                  <a:pt x="280" y="689"/>
                </a:lnTo>
                <a:lnTo>
                  <a:pt x="224" y="671"/>
                </a:lnTo>
                <a:lnTo>
                  <a:pt x="168" y="652"/>
                </a:lnTo>
                <a:close/>
                <a:moveTo>
                  <a:pt x="16236" y="689"/>
                </a:moveTo>
                <a:lnTo>
                  <a:pt x="16161" y="708"/>
                </a:lnTo>
                <a:lnTo>
                  <a:pt x="16087" y="745"/>
                </a:lnTo>
                <a:lnTo>
                  <a:pt x="16031" y="801"/>
                </a:lnTo>
                <a:lnTo>
                  <a:pt x="15994" y="857"/>
                </a:lnTo>
                <a:lnTo>
                  <a:pt x="15975" y="931"/>
                </a:lnTo>
                <a:lnTo>
                  <a:pt x="15994" y="987"/>
                </a:lnTo>
                <a:lnTo>
                  <a:pt x="16049" y="1043"/>
                </a:lnTo>
                <a:lnTo>
                  <a:pt x="16124" y="1080"/>
                </a:lnTo>
                <a:lnTo>
                  <a:pt x="16180" y="1099"/>
                </a:lnTo>
                <a:lnTo>
                  <a:pt x="16217" y="1080"/>
                </a:lnTo>
                <a:lnTo>
                  <a:pt x="16291" y="1062"/>
                </a:lnTo>
                <a:lnTo>
                  <a:pt x="16347" y="987"/>
                </a:lnTo>
                <a:lnTo>
                  <a:pt x="16385" y="913"/>
                </a:lnTo>
                <a:lnTo>
                  <a:pt x="16385" y="838"/>
                </a:lnTo>
                <a:lnTo>
                  <a:pt x="16366" y="764"/>
                </a:lnTo>
                <a:lnTo>
                  <a:pt x="16310" y="708"/>
                </a:lnTo>
                <a:lnTo>
                  <a:pt x="16273" y="689"/>
                </a:lnTo>
                <a:close/>
                <a:moveTo>
                  <a:pt x="4655" y="1"/>
                </a:moveTo>
                <a:lnTo>
                  <a:pt x="4506" y="19"/>
                </a:lnTo>
                <a:lnTo>
                  <a:pt x="4357" y="56"/>
                </a:lnTo>
                <a:lnTo>
                  <a:pt x="4246" y="94"/>
                </a:lnTo>
                <a:lnTo>
                  <a:pt x="4134" y="168"/>
                </a:lnTo>
                <a:lnTo>
                  <a:pt x="4022" y="243"/>
                </a:lnTo>
                <a:lnTo>
                  <a:pt x="3929" y="336"/>
                </a:lnTo>
                <a:lnTo>
                  <a:pt x="3575" y="727"/>
                </a:lnTo>
                <a:lnTo>
                  <a:pt x="3408" y="876"/>
                </a:lnTo>
                <a:lnTo>
                  <a:pt x="3315" y="931"/>
                </a:lnTo>
                <a:lnTo>
                  <a:pt x="3203" y="987"/>
                </a:lnTo>
                <a:lnTo>
                  <a:pt x="3110" y="1025"/>
                </a:lnTo>
                <a:lnTo>
                  <a:pt x="2998" y="1025"/>
                </a:lnTo>
                <a:lnTo>
                  <a:pt x="2886" y="1006"/>
                </a:lnTo>
                <a:lnTo>
                  <a:pt x="2775" y="969"/>
                </a:lnTo>
                <a:lnTo>
                  <a:pt x="2682" y="894"/>
                </a:lnTo>
                <a:lnTo>
                  <a:pt x="2607" y="820"/>
                </a:lnTo>
                <a:lnTo>
                  <a:pt x="2458" y="652"/>
                </a:lnTo>
                <a:lnTo>
                  <a:pt x="2309" y="485"/>
                </a:lnTo>
                <a:lnTo>
                  <a:pt x="2235" y="410"/>
                </a:lnTo>
                <a:lnTo>
                  <a:pt x="2142" y="354"/>
                </a:lnTo>
                <a:lnTo>
                  <a:pt x="2011" y="298"/>
                </a:lnTo>
                <a:lnTo>
                  <a:pt x="1900" y="261"/>
                </a:lnTo>
                <a:lnTo>
                  <a:pt x="1658" y="261"/>
                </a:lnTo>
                <a:lnTo>
                  <a:pt x="1546" y="280"/>
                </a:lnTo>
                <a:lnTo>
                  <a:pt x="1434" y="317"/>
                </a:lnTo>
                <a:lnTo>
                  <a:pt x="1323" y="373"/>
                </a:lnTo>
                <a:lnTo>
                  <a:pt x="1211" y="429"/>
                </a:lnTo>
                <a:lnTo>
                  <a:pt x="1099" y="578"/>
                </a:lnTo>
                <a:lnTo>
                  <a:pt x="1006" y="689"/>
                </a:lnTo>
                <a:lnTo>
                  <a:pt x="932" y="820"/>
                </a:lnTo>
                <a:lnTo>
                  <a:pt x="876" y="950"/>
                </a:lnTo>
                <a:lnTo>
                  <a:pt x="857" y="1062"/>
                </a:lnTo>
                <a:lnTo>
                  <a:pt x="857" y="1099"/>
                </a:lnTo>
                <a:lnTo>
                  <a:pt x="857" y="1136"/>
                </a:lnTo>
                <a:lnTo>
                  <a:pt x="894" y="1174"/>
                </a:lnTo>
                <a:lnTo>
                  <a:pt x="969" y="1174"/>
                </a:lnTo>
                <a:lnTo>
                  <a:pt x="1006" y="1155"/>
                </a:lnTo>
                <a:lnTo>
                  <a:pt x="1062" y="1043"/>
                </a:lnTo>
                <a:lnTo>
                  <a:pt x="1118" y="931"/>
                </a:lnTo>
                <a:lnTo>
                  <a:pt x="1155" y="838"/>
                </a:lnTo>
                <a:lnTo>
                  <a:pt x="1211" y="764"/>
                </a:lnTo>
                <a:lnTo>
                  <a:pt x="1285" y="671"/>
                </a:lnTo>
                <a:lnTo>
                  <a:pt x="1378" y="615"/>
                </a:lnTo>
                <a:lnTo>
                  <a:pt x="1471" y="559"/>
                </a:lnTo>
                <a:lnTo>
                  <a:pt x="1602" y="522"/>
                </a:lnTo>
                <a:lnTo>
                  <a:pt x="1825" y="522"/>
                </a:lnTo>
                <a:lnTo>
                  <a:pt x="1937" y="559"/>
                </a:lnTo>
                <a:lnTo>
                  <a:pt x="2030" y="615"/>
                </a:lnTo>
                <a:lnTo>
                  <a:pt x="2142" y="671"/>
                </a:lnTo>
                <a:lnTo>
                  <a:pt x="2216" y="764"/>
                </a:lnTo>
                <a:lnTo>
                  <a:pt x="2309" y="838"/>
                </a:lnTo>
                <a:lnTo>
                  <a:pt x="2458" y="1043"/>
                </a:lnTo>
                <a:lnTo>
                  <a:pt x="2533" y="1118"/>
                </a:lnTo>
                <a:lnTo>
                  <a:pt x="2607" y="1211"/>
                </a:lnTo>
                <a:lnTo>
                  <a:pt x="2700" y="1267"/>
                </a:lnTo>
                <a:lnTo>
                  <a:pt x="2812" y="1322"/>
                </a:lnTo>
                <a:lnTo>
                  <a:pt x="2924" y="1341"/>
                </a:lnTo>
                <a:lnTo>
                  <a:pt x="3054" y="1341"/>
                </a:lnTo>
                <a:lnTo>
                  <a:pt x="3166" y="1322"/>
                </a:lnTo>
                <a:lnTo>
                  <a:pt x="3277" y="1285"/>
                </a:lnTo>
                <a:lnTo>
                  <a:pt x="3371" y="1248"/>
                </a:lnTo>
                <a:lnTo>
                  <a:pt x="3464" y="1174"/>
                </a:lnTo>
                <a:lnTo>
                  <a:pt x="3631" y="1043"/>
                </a:lnTo>
                <a:lnTo>
                  <a:pt x="3799" y="876"/>
                </a:lnTo>
                <a:lnTo>
                  <a:pt x="4078" y="578"/>
                </a:lnTo>
                <a:lnTo>
                  <a:pt x="4227" y="447"/>
                </a:lnTo>
                <a:lnTo>
                  <a:pt x="4376" y="336"/>
                </a:lnTo>
                <a:lnTo>
                  <a:pt x="4450" y="298"/>
                </a:lnTo>
                <a:lnTo>
                  <a:pt x="4543" y="261"/>
                </a:lnTo>
                <a:lnTo>
                  <a:pt x="4711" y="261"/>
                </a:lnTo>
                <a:lnTo>
                  <a:pt x="4786" y="280"/>
                </a:lnTo>
                <a:lnTo>
                  <a:pt x="4879" y="317"/>
                </a:lnTo>
                <a:lnTo>
                  <a:pt x="4953" y="392"/>
                </a:lnTo>
                <a:lnTo>
                  <a:pt x="5046" y="485"/>
                </a:lnTo>
                <a:lnTo>
                  <a:pt x="5195" y="671"/>
                </a:lnTo>
                <a:lnTo>
                  <a:pt x="5344" y="857"/>
                </a:lnTo>
                <a:lnTo>
                  <a:pt x="5474" y="1043"/>
                </a:lnTo>
                <a:lnTo>
                  <a:pt x="5623" y="1211"/>
                </a:lnTo>
                <a:lnTo>
                  <a:pt x="5716" y="1267"/>
                </a:lnTo>
                <a:lnTo>
                  <a:pt x="5810" y="1322"/>
                </a:lnTo>
                <a:lnTo>
                  <a:pt x="5903" y="1378"/>
                </a:lnTo>
                <a:lnTo>
                  <a:pt x="5996" y="1397"/>
                </a:lnTo>
                <a:lnTo>
                  <a:pt x="6107" y="1416"/>
                </a:lnTo>
                <a:lnTo>
                  <a:pt x="6219" y="1397"/>
                </a:lnTo>
                <a:lnTo>
                  <a:pt x="6349" y="1378"/>
                </a:lnTo>
                <a:lnTo>
                  <a:pt x="6498" y="1322"/>
                </a:lnTo>
                <a:lnTo>
                  <a:pt x="6591" y="1267"/>
                </a:lnTo>
                <a:lnTo>
                  <a:pt x="6703" y="1211"/>
                </a:lnTo>
                <a:lnTo>
                  <a:pt x="6908" y="1043"/>
                </a:lnTo>
                <a:lnTo>
                  <a:pt x="7131" y="894"/>
                </a:lnTo>
                <a:lnTo>
                  <a:pt x="7336" y="727"/>
                </a:lnTo>
                <a:lnTo>
                  <a:pt x="7448" y="671"/>
                </a:lnTo>
                <a:lnTo>
                  <a:pt x="7560" y="615"/>
                </a:lnTo>
                <a:lnTo>
                  <a:pt x="7671" y="578"/>
                </a:lnTo>
                <a:lnTo>
                  <a:pt x="7895" y="578"/>
                </a:lnTo>
                <a:lnTo>
                  <a:pt x="8006" y="615"/>
                </a:lnTo>
                <a:lnTo>
                  <a:pt x="8137" y="671"/>
                </a:lnTo>
                <a:lnTo>
                  <a:pt x="8248" y="764"/>
                </a:lnTo>
                <a:lnTo>
                  <a:pt x="8397" y="931"/>
                </a:lnTo>
                <a:lnTo>
                  <a:pt x="8528" y="1099"/>
                </a:lnTo>
                <a:lnTo>
                  <a:pt x="8677" y="1248"/>
                </a:lnTo>
                <a:lnTo>
                  <a:pt x="8826" y="1397"/>
                </a:lnTo>
                <a:lnTo>
                  <a:pt x="8900" y="1453"/>
                </a:lnTo>
                <a:lnTo>
                  <a:pt x="8993" y="1509"/>
                </a:lnTo>
                <a:lnTo>
                  <a:pt x="9068" y="1546"/>
                </a:lnTo>
                <a:lnTo>
                  <a:pt x="9161" y="1564"/>
                </a:lnTo>
                <a:lnTo>
                  <a:pt x="9272" y="1564"/>
                </a:lnTo>
                <a:lnTo>
                  <a:pt x="9366" y="1546"/>
                </a:lnTo>
                <a:lnTo>
                  <a:pt x="9477" y="1527"/>
                </a:lnTo>
                <a:lnTo>
                  <a:pt x="9608" y="1471"/>
                </a:lnTo>
                <a:lnTo>
                  <a:pt x="9757" y="1360"/>
                </a:lnTo>
                <a:lnTo>
                  <a:pt x="9924" y="1211"/>
                </a:lnTo>
                <a:lnTo>
                  <a:pt x="10110" y="1043"/>
                </a:lnTo>
                <a:lnTo>
                  <a:pt x="10296" y="876"/>
                </a:lnTo>
                <a:lnTo>
                  <a:pt x="10483" y="745"/>
                </a:lnTo>
                <a:lnTo>
                  <a:pt x="10576" y="708"/>
                </a:lnTo>
                <a:lnTo>
                  <a:pt x="10687" y="671"/>
                </a:lnTo>
                <a:lnTo>
                  <a:pt x="10781" y="652"/>
                </a:lnTo>
                <a:lnTo>
                  <a:pt x="10874" y="652"/>
                </a:lnTo>
                <a:lnTo>
                  <a:pt x="10967" y="689"/>
                </a:lnTo>
                <a:lnTo>
                  <a:pt x="11078" y="727"/>
                </a:lnTo>
                <a:lnTo>
                  <a:pt x="11172" y="801"/>
                </a:lnTo>
                <a:lnTo>
                  <a:pt x="11246" y="894"/>
                </a:lnTo>
                <a:lnTo>
                  <a:pt x="11395" y="1099"/>
                </a:lnTo>
                <a:lnTo>
                  <a:pt x="11544" y="1304"/>
                </a:lnTo>
                <a:lnTo>
                  <a:pt x="11637" y="1378"/>
                </a:lnTo>
                <a:lnTo>
                  <a:pt x="11730" y="1453"/>
                </a:lnTo>
                <a:lnTo>
                  <a:pt x="11879" y="1509"/>
                </a:lnTo>
                <a:lnTo>
                  <a:pt x="12028" y="1527"/>
                </a:lnTo>
                <a:lnTo>
                  <a:pt x="12177" y="1509"/>
                </a:lnTo>
                <a:lnTo>
                  <a:pt x="12326" y="1471"/>
                </a:lnTo>
                <a:lnTo>
                  <a:pt x="12456" y="1397"/>
                </a:lnTo>
                <a:lnTo>
                  <a:pt x="12586" y="1304"/>
                </a:lnTo>
                <a:lnTo>
                  <a:pt x="12810" y="1099"/>
                </a:lnTo>
                <a:lnTo>
                  <a:pt x="13015" y="894"/>
                </a:lnTo>
                <a:lnTo>
                  <a:pt x="13126" y="801"/>
                </a:lnTo>
                <a:lnTo>
                  <a:pt x="13238" y="708"/>
                </a:lnTo>
                <a:lnTo>
                  <a:pt x="13368" y="615"/>
                </a:lnTo>
                <a:lnTo>
                  <a:pt x="13517" y="578"/>
                </a:lnTo>
                <a:lnTo>
                  <a:pt x="13573" y="559"/>
                </a:lnTo>
                <a:lnTo>
                  <a:pt x="13648" y="559"/>
                </a:lnTo>
                <a:lnTo>
                  <a:pt x="13722" y="578"/>
                </a:lnTo>
                <a:lnTo>
                  <a:pt x="13778" y="615"/>
                </a:lnTo>
                <a:lnTo>
                  <a:pt x="13890" y="671"/>
                </a:lnTo>
                <a:lnTo>
                  <a:pt x="13964" y="764"/>
                </a:lnTo>
                <a:lnTo>
                  <a:pt x="14095" y="969"/>
                </a:lnTo>
                <a:lnTo>
                  <a:pt x="14169" y="1062"/>
                </a:lnTo>
                <a:lnTo>
                  <a:pt x="14243" y="1155"/>
                </a:lnTo>
                <a:lnTo>
                  <a:pt x="14337" y="1248"/>
                </a:lnTo>
                <a:lnTo>
                  <a:pt x="14448" y="1304"/>
                </a:lnTo>
                <a:lnTo>
                  <a:pt x="14597" y="1341"/>
                </a:lnTo>
                <a:lnTo>
                  <a:pt x="14746" y="1360"/>
                </a:lnTo>
                <a:lnTo>
                  <a:pt x="14895" y="1341"/>
                </a:lnTo>
                <a:lnTo>
                  <a:pt x="15025" y="1304"/>
                </a:lnTo>
                <a:lnTo>
                  <a:pt x="15156" y="1229"/>
                </a:lnTo>
                <a:lnTo>
                  <a:pt x="15286" y="1155"/>
                </a:lnTo>
                <a:lnTo>
                  <a:pt x="15398" y="1062"/>
                </a:lnTo>
                <a:lnTo>
                  <a:pt x="15510" y="950"/>
                </a:lnTo>
                <a:lnTo>
                  <a:pt x="15677" y="745"/>
                </a:lnTo>
                <a:lnTo>
                  <a:pt x="15770" y="634"/>
                </a:lnTo>
                <a:lnTo>
                  <a:pt x="15826" y="503"/>
                </a:lnTo>
                <a:lnTo>
                  <a:pt x="15882" y="410"/>
                </a:lnTo>
                <a:lnTo>
                  <a:pt x="15900" y="354"/>
                </a:lnTo>
                <a:lnTo>
                  <a:pt x="15882" y="298"/>
                </a:lnTo>
                <a:lnTo>
                  <a:pt x="15845" y="243"/>
                </a:lnTo>
                <a:lnTo>
                  <a:pt x="15770" y="205"/>
                </a:lnTo>
                <a:lnTo>
                  <a:pt x="15714" y="224"/>
                </a:lnTo>
                <a:lnTo>
                  <a:pt x="15677" y="243"/>
                </a:lnTo>
                <a:lnTo>
                  <a:pt x="15658" y="280"/>
                </a:lnTo>
                <a:lnTo>
                  <a:pt x="15528" y="466"/>
                </a:lnTo>
                <a:lnTo>
                  <a:pt x="15379" y="652"/>
                </a:lnTo>
                <a:lnTo>
                  <a:pt x="15212" y="820"/>
                </a:lnTo>
                <a:lnTo>
                  <a:pt x="15044" y="969"/>
                </a:lnTo>
                <a:lnTo>
                  <a:pt x="14951" y="1025"/>
                </a:lnTo>
                <a:lnTo>
                  <a:pt x="14858" y="1043"/>
                </a:lnTo>
                <a:lnTo>
                  <a:pt x="14765" y="1062"/>
                </a:lnTo>
                <a:lnTo>
                  <a:pt x="14653" y="1062"/>
                </a:lnTo>
                <a:lnTo>
                  <a:pt x="14560" y="1043"/>
                </a:lnTo>
                <a:lnTo>
                  <a:pt x="14467" y="987"/>
                </a:lnTo>
                <a:lnTo>
                  <a:pt x="14355" y="913"/>
                </a:lnTo>
                <a:lnTo>
                  <a:pt x="14262" y="801"/>
                </a:lnTo>
                <a:lnTo>
                  <a:pt x="14113" y="634"/>
                </a:lnTo>
                <a:lnTo>
                  <a:pt x="14039" y="540"/>
                </a:lnTo>
                <a:lnTo>
                  <a:pt x="13964" y="466"/>
                </a:lnTo>
                <a:lnTo>
                  <a:pt x="13871" y="410"/>
                </a:lnTo>
                <a:lnTo>
                  <a:pt x="13778" y="373"/>
                </a:lnTo>
                <a:lnTo>
                  <a:pt x="13666" y="336"/>
                </a:lnTo>
                <a:lnTo>
                  <a:pt x="13536" y="336"/>
                </a:lnTo>
                <a:lnTo>
                  <a:pt x="13424" y="354"/>
                </a:lnTo>
                <a:lnTo>
                  <a:pt x="13331" y="392"/>
                </a:lnTo>
                <a:lnTo>
                  <a:pt x="13238" y="429"/>
                </a:lnTo>
                <a:lnTo>
                  <a:pt x="13145" y="485"/>
                </a:lnTo>
                <a:lnTo>
                  <a:pt x="12977" y="615"/>
                </a:lnTo>
                <a:lnTo>
                  <a:pt x="12810" y="764"/>
                </a:lnTo>
                <a:lnTo>
                  <a:pt x="12661" y="913"/>
                </a:lnTo>
                <a:lnTo>
                  <a:pt x="12493" y="1043"/>
                </a:lnTo>
                <a:lnTo>
                  <a:pt x="12400" y="1118"/>
                </a:lnTo>
                <a:lnTo>
                  <a:pt x="12307" y="1174"/>
                </a:lnTo>
                <a:lnTo>
                  <a:pt x="12214" y="1211"/>
                </a:lnTo>
                <a:lnTo>
                  <a:pt x="12102" y="1248"/>
                </a:lnTo>
                <a:lnTo>
                  <a:pt x="11991" y="1248"/>
                </a:lnTo>
                <a:lnTo>
                  <a:pt x="11898" y="1229"/>
                </a:lnTo>
                <a:lnTo>
                  <a:pt x="11805" y="1192"/>
                </a:lnTo>
                <a:lnTo>
                  <a:pt x="11730" y="1118"/>
                </a:lnTo>
                <a:lnTo>
                  <a:pt x="11656" y="1043"/>
                </a:lnTo>
                <a:lnTo>
                  <a:pt x="11600" y="969"/>
                </a:lnTo>
                <a:lnTo>
                  <a:pt x="11469" y="783"/>
                </a:lnTo>
                <a:lnTo>
                  <a:pt x="11376" y="671"/>
                </a:lnTo>
                <a:lnTo>
                  <a:pt x="11283" y="578"/>
                </a:lnTo>
                <a:lnTo>
                  <a:pt x="11190" y="503"/>
                </a:lnTo>
                <a:lnTo>
                  <a:pt x="11097" y="447"/>
                </a:lnTo>
                <a:lnTo>
                  <a:pt x="10985" y="429"/>
                </a:lnTo>
                <a:lnTo>
                  <a:pt x="10892" y="410"/>
                </a:lnTo>
                <a:lnTo>
                  <a:pt x="10706" y="410"/>
                </a:lnTo>
                <a:lnTo>
                  <a:pt x="10613" y="447"/>
                </a:lnTo>
                <a:lnTo>
                  <a:pt x="10501" y="485"/>
                </a:lnTo>
                <a:lnTo>
                  <a:pt x="10315" y="596"/>
                </a:lnTo>
                <a:lnTo>
                  <a:pt x="10110" y="727"/>
                </a:lnTo>
                <a:lnTo>
                  <a:pt x="9924" y="894"/>
                </a:lnTo>
                <a:lnTo>
                  <a:pt x="9775" y="1006"/>
                </a:lnTo>
                <a:lnTo>
                  <a:pt x="9608" y="1136"/>
                </a:lnTo>
                <a:lnTo>
                  <a:pt x="9533" y="1192"/>
                </a:lnTo>
                <a:lnTo>
                  <a:pt x="9440" y="1229"/>
                </a:lnTo>
                <a:lnTo>
                  <a:pt x="9347" y="1248"/>
                </a:lnTo>
                <a:lnTo>
                  <a:pt x="9254" y="1267"/>
                </a:lnTo>
                <a:lnTo>
                  <a:pt x="9142" y="1267"/>
                </a:lnTo>
                <a:lnTo>
                  <a:pt x="9049" y="1229"/>
                </a:lnTo>
                <a:lnTo>
                  <a:pt x="8956" y="1174"/>
                </a:lnTo>
                <a:lnTo>
                  <a:pt x="8863" y="1118"/>
                </a:lnTo>
                <a:lnTo>
                  <a:pt x="8714" y="950"/>
                </a:lnTo>
                <a:lnTo>
                  <a:pt x="8584" y="801"/>
                </a:lnTo>
                <a:lnTo>
                  <a:pt x="8435" y="615"/>
                </a:lnTo>
                <a:lnTo>
                  <a:pt x="8267" y="466"/>
                </a:lnTo>
                <a:lnTo>
                  <a:pt x="8155" y="392"/>
                </a:lnTo>
                <a:lnTo>
                  <a:pt x="8062" y="354"/>
                </a:lnTo>
                <a:lnTo>
                  <a:pt x="7951" y="317"/>
                </a:lnTo>
                <a:lnTo>
                  <a:pt x="7820" y="298"/>
                </a:lnTo>
                <a:lnTo>
                  <a:pt x="7690" y="317"/>
                </a:lnTo>
                <a:lnTo>
                  <a:pt x="7541" y="336"/>
                </a:lnTo>
                <a:lnTo>
                  <a:pt x="7411" y="392"/>
                </a:lnTo>
                <a:lnTo>
                  <a:pt x="7280" y="466"/>
                </a:lnTo>
                <a:lnTo>
                  <a:pt x="7057" y="615"/>
                </a:lnTo>
                <a:lnTo>
                  <a:pt x="6833" y="783"/>
                </a:lnTo>
                <a:lnTo>
                  <a:pt x="6629" y="931"/>
                </a:lnTo>
                <a:lnTo>
                  <a:pt x="6517" y="1006"/>
                </a:lnTo>
                <a:lnTo>
                  <a:pt x="6405" y="1062"/>
                </a:lnTo>
                <a:lnTo>
                  <a:pt x="6294" y="1099"/>
                </a:lnTo>
                <a:lnTo>
                  <a:pt x="6182" y="1118"/>
                </a:lnTo>
                <a:lnTo>
                  <a:pt x="6052" y="1118"/>
                </a:lnTo>
                <a:lnTo>
                  <a:pt x="5921" y="1080"/>
                </a:lnTo>
                <a:lnTo>
                  <a:pt x="5828" y="1025"/>
                </a:lnTo>
                <a:lnTo>
                  <a:pt x="5754" y="950"/>
                </a:lnTo>
                <a:lnTo>
                  <a:pt x="5661" y="876"/>
                </a:lnTo>
                <a:lnTo>
                  <a:pt x="5586" y="783"/>
                </a:lnTo>
                <a:lnTo>
                  <a:pt x="5325" y="410"/>
                </a:lnTo>
                <a:lnTo>
                  <a:pt x="5232" y="298"/>
                </a:lnTo>
                <a:lnTo>
                  <a:pt x="5139" y="205"/>
                </a:lnTo>
                <a:lnTo>
                  <a:pt x="5028" y="131"/>
                </a:lnTo>
                <a:lnTo>
                  <a:pt x="4897" y="56"/>
                </a:lnTo>
                <a:lnTo>
                  <a:pt x="4786" y="19"/>
                </a:lnTo>
                <a:lnTo>
                  <a:pt x="4655"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589543972"/>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3"/>
        <p:cNvGrpSpPr/>
        <p:nvPr/>
      </p:nvGrpSpPr>
      <p:grpSpPr>
        <a:xfrm>
          <a:off x="0" y="0"/>
          <a:ext cx="0" cy="0"/>
          <a:chOff x="0" y="0"/>
          <a:chExt cx="0" cy="0"/>
        </a:xfrm>
      </p:grpSpPr>
      <p:sp>
        <p:nvSpPr>
          <p:cNvPr id="14" name="Google Shape;14;p3"/>
          <p:cNvSpPr/>
          <p:nvPr/>
        </p:nvSpPr>
        <p:spPr>
          <a:xfrm>
            <a:off x="279301" y="178834"/>
            <a:ext cx="11633236" cy="6500244"/>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15" name="Google Shape;15;p3"/>
          <p:cNvSpPr txBox="1">
            <a:spLocks noGrp="1"/>
          </p:cNvSpPr>
          <p:nvPr>
            <p:ph type="ctrTitle"/>
          </p:nvPr>
        </p:nvSpPr>
        <p:spPr>
          <a:xfrm>
            <a:off x="1620000" y="2212733"/>
            <a:ext cx="8952000" cy="154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4"/>
              </a:buClr>
              <a:buSzPts val="4800"/>
              <a:buNone/>
              <a:defRPr sz="6400">
                <a:solidFill>
                  <a:schemeClr val="accent4"/>
                </a:solidFill>
              </a:defRPr>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endParaRPr/>
          </a:p>
        </p:txBody>
      </p:sp>
      <p:sp>
        <p:nvSpPr>
          <p:cNvPr id="16" name="Google Shape;16;p3"/>
          <p:cNvSpPr txBox="1">
            <a:spLocks noGrp="1"/>
          </p:cNvSpPr>
          <p:nvPr>
            <p:ph type="subTitle" idx="1"/>
          </p:nvPr>
        </p:nvSpPr>
        <p:spPr>
          <a:xfrm>
            <a:off x="1620000" y="4193139"/>
            <a:ext cx="8952000" cy="1046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400"/>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7" name="Google Shape;17;p3"/>
          <p:cNvSpPr/>
          <p:nvPr/>
        </p:nvSpPr>
        <p:spPr>
          <a:xfrm>
            <a:off x="5003485" y="3833484"/>
            <a:ext cx="2184916" cy="206999"/>
          </a:xfrm>
          <a:custGeom>
            <a:avLst/>
            <a:gdLst/>
            <a:ahLst/>
            <a:cxnLst/>
            <a:rect l="l" t="t" r="r" b="b"/>
            <a:pathLst>
              <a:path w="13574" h="1286" extrusionOk="0">
                <a:moveTo>
                  <a:pt x="12549" y="1"/>
                </a:moveTo>
                <a:lnTo>
                  <a:pt x="12475" y="19"/>
                </a:lnTo>
                <a:lnTo>
                  <a:pt x="12419" y="75"/>
                </a:lnTo>
                <a:lnTo>
                  <a:pt x="12363" y="112"/>
                </a:lnTo>
                <a:lnTo>
                  <a:pt x="12252" y="261"/>
                </a:lnTo>
                <a:lnTo>
                  <a:pt x="12140" y="410"/>
                </a:lnTo>
                <a:lnTo>
                  <a:pt x="12028" y="578"/>
                </a:lnTo>
                <a:lnTo>
                  <a:pt x="11935" y="727"/>
                </a:lnTo>
                <a:lnTo>
                  <a:pt x="11823" y="839"/>
                </a:lnTo>
                <a:lnTo>
                  <a:pt x="11768" y="876"/>
                </a:lnTo>
                <a:lnTo>
                  <a:pt x="11693" y="894"/>
                </a:lnTo>
                <a:lnTo>
                  <a:pt x="11637" y="894"/>
                </a:lnTo>
                <a:lnTo>
                  <a:pt x="11581" y="876"/>
                </a:lnTo>
                <a:lnTo>
                  <a:pt x="11507" y="839"/>
                </a:lnTo>
                <a:lnTo>
                  <a:pt x="11451" y="801"/>
                </a:lnTo>
                <a:lnTo>
                  <a:pt x="11358" y="690"/>
                </a:lnTo>
                <a:lnTo>
                  <a:pt x="11246" y="541"/>
                </a:lnTo>
                <a:lnTo>
                  <a:pt x="11060" y="261"/>
                </a:lnTo>
                <a:lnTo>
                  <a:pt x="10967" y="168"/>
                </a:lnTo>
                <a:lnTo>
                  <a:pt x="10930" y="131"/>
                </a:lnTo>
                <a:lnTo>
                  <a:pt x="10874" y="112"/>
                </a:lnTo>
                <a:lnTo>
                  <a:pt x="10837" y="112"/>
                </a:lnTo>
                <a:lnTo>
                  <a:pt x="10781" y="131"/>
                </a:lnTo>
                <a:lnTo>
                  <a:pt x="10650" y="187"/>
                </a:lnTo>
                <a:lnTo>
                  <a:pt x="10501" y="299"/>
                </a:lnTo>
                <a:lnTo>
                  <a:pt x="10371" y="429"/>
                </a:lnTo>
                <a:lnTo>
                  <a:pt x="10111" y="708"/>
                </a:lnTo>
                <a:lnTo>
                  <a:pt x="9943" y="894"/>
                </a:lnTo>
                <a:lnTo>
                  <a:pt x="9775" y="671"/>
                </a:lnTo>
                <a:lnTo>
                  <a:pt x="9571" y="392"/>
                </a:lnTo>
                <a:lnTo>
                  <a:pt x="9477" y="261"/>
                </a:lnTo>
                <a:lnTo>
                  <a:pt x="9366" y="150"/>
                </a:lnTo>
                <a:lnTo>
                  <a:pt x="9273" y="75"/>
                </a:lnTo>
                <a:lnTo>
                  <a:pt x="9217" y="38"/>
                </a:lnTo>
                <a:lnTo>
                  <a:pt x="9124" y="38"/>
                </a:lnTo>
                <a:lnTo>
                  <a:pt x="9087" y="57"/>
                </a:lnTo>
                <a:lnTo>
                  <a:pt x="8956" y="150"/>
                </a:lnTo>
                <a:lnTo>
                  <a:pt x="8826" y="280"/>
                </a:lnTo>
                <a:lnTo>
                  <a:pt x="8658" y="448"/>
                </a:lnTo>
                <a:lnTo>
                  <a:pt x="8211" y="950"/>
                </a:lnTo>
                <a:lnTo>
                  <a:pt x="8081" y="745"/>
                </a:lnTo>
                <a:lnTo>
                  <a:pt x="7895" y="466"/>
                </a:lnTo>
                <a:lnTo>
                  <a:pt x="7690" y="224"/>
                </a:lnTo>
                <a:lnTo>
                  <a:pt x="7597" y="131"/>
                </a:lnTo>
                <a:lnTo>
                  <a:pt x="7523" y="75"/>
                </a:lnTo>
                <a:lnTo>
                  <a:pt x="7430" y="75"/>
                </a:lnTo>
                <a:lnTo>
                  <a:pt x="7336" y="94"/>
                </a:lnTo>
                <a:lnTo>
                  <a:pt x="7262" y="150"/>
                </a:lnTo>
                <a:lnTo>
                  <a:pt x="7169" y="224"/>
                </a:lnTo>
                <a:lnTo>
                  <a:pt x="7020" y="392"/>
                </a:lnTo>
                <a:lnTo>
                  <a:pt x="6871" y="559"/>
                </a:lnTo>
                <a:lnTo>
                  <a:pt x="6778" y="652"/>
                </a:lnTo>
                <a:lnTo>
                  <a:pt x="6685" y="727"/>
                </a:lnTo>
                <a:lnTo>
                  <a:pt x="6610" y="764"/>
                </a:lnTo>
                <a:lnTo>
                  <a:pt x="6536" y="783"/>
                </a:lnTo>
                <a:lnTo>
                  <a:pt x="6480" y="764"/>
                </a:lnTo>
                <a:lnTo>
                  <a:pt x="6406" y="708"/>
                </a:lnTo>
                <a:lnTo>
                  <a:pt x="6219" y="522"/>
                </a:lnTo>
                <a:lnTo>
                  <a:pt x="6126" y="373"/>
                </a:lnTo>
                <a:lnTo>
                  <a:pt x="6052" y="243"/>
                </a:lnTo>
                <a:lnTo>
                  <a:pt x="5996" y="168"/>
                </a:lnTo>
                <a:lnTo>
                  <a:pt x="5940" y="131"/>
                </a:lnTo>
                <a:lnTo>
                  <a:pt x="5884" y="94"/>
                </a:lnTo>
                <a:lnTo>
                  <a:pt x="5810" y="75"/>
                </a:lnTo>
                <a:lnTo>
                  <a:pt x="5717" y="75"/>
                </a:lnTo>
                <a:lnTo>
                  <a:pt x="5605" y="131"/>
                </a:lnTo>
                <a:lnTo>
                  <a:pt x="5475" y="205"/>
                </a:lnTo>
                <a:lnTo>
                  <a:pt x="5344" y="280"/>
                </a:lnTo>
                <a:lnTo>
                  <a:pt x="4935" y="596"/>
                </a:lnTo>
                <a:lnTo>
                  <a:pt x="4711" y="745"/>
                </a:lnTo>
                <a:lnTo>
                  <a:pt x="4618" y="801"/>
                </a:lnTo>
                <a:lnTo>
                  <a:pt x="4544" y="820"/>
                </a:lnTo>
                <a:lnTo>
                  <a:pt x="4469" y="820"/>
                </a:lnTo>
                <a:lnTo>
                  <a:pt x="4395" y="801"/>
                </a:lnTo>
                <a:lnTo>
                  <a:pt x="4302" y="727"/>
                </a:lnTo>
                <a:lnTo>
                  <a:pt x="4190" y="615"/>
                </a:lnTo>
                <a:lnTo>
                  <a:pt x="4115" y="522"/>
                </a:lnTo>
                <a:lnTo>
                  <a:pt x="4078" y="448"/>
                </a:lnTo>
                <a:lnTo>
                  <a:pt x="4004" y="317"/>
                </a:lnTo>
                <a:lnTo>
                  <a:pt x="3948" y="261"/>
                </a:lnTo>
                <a:lnTo>
                  <a:pt x="3892" y="224"/>
                </a:lnTo>
                <a:lnTo>
                  <a:pt x="3725" y="224"/>
                </a:lnTo>
                <a:lnTo>
                  <a:pt x="3631" y="261"/>
                </a:lnTo>
                <a:lnTo>
                  <a:pt x="3538" y="317"/>
                </a:lnTo>
                <a:lnTo>
                  <a:pt x="3427" y="392"/>
                </a:lnTo>
                <a:lnTo>
                  <a:pt x="3334" y="485"/>
                </a:lnTo>
                <a:lnTo>
                  <a:pt x="3147" y="671"/>
                </a:lnTo>
                <a:lnTo>
                  <a:pt x="3017" y="839"/>
                </a:lnTo>
                <a:lnTo>
                  <a:pt x="2756" y="541"/>
                </a:lnTo>
                <a:lnTo>
                  <a:pt x="2626" y="410"/>
                </a:lnTo>
                <a:lnTo>
                  <a:pt x="2477" y="317"/>
                </a:lnTo>
                <a:lnTo>
                  <a:pt x="2421" y="280"/>
                </a:lnTo>
                <a:lnTo>
                  <a:pt x="2347" y="261"/>
                </a:lnTo>
                <a:lnTo>
                  <a:pt x="2198" y="261"/>
                </a:lnTo>
                <a:lnTo>
                  <a:pt x="2123" y="280"/>
                </a:lnTo>
                <a:lnTo>
                  <a:pt x="2030" y="299"/>
                </a:lnTo>
                <a:lnTo>
                  <a:pt x="1937" y="354"/>
                </a:lnTo>
                <a:lnTo>
                  <a:pt x="1844" y="429"/>
                </a:lnTo>
                <a:lnTo>
                  <a:pt x="1714" y="541"/>
                </a:lnTo>
                <a:lnTo>
                  <a:pt x="1621" y="634"/>
                </a:lnTo>
                <a:lnTo>
                  <a:pt x="1565" y="690"/>
                </a:lnTo>
                <a:lnTo>
                  <a:pt x="1509" y="745"/>
                </a:lnTo>
                <a:lnTo>
                  <a:pt x="1453" y="745"/>
                </a:lnTo>
                <a:lnTo>
                  <a:pt x="1379" y="727"/>
                </a:lnTo>
                <a:lnTo>
                  <a:pt x="1137" y="578"/>
                </a:lnTo>
                <a:lnTo>
                  <a:pt x="839" y="354"/>
                </a:lnTo>
                <a:lnTo>
                  <a:pt x="671" y="261"/>
                </a:lnTo>
                <a:lnTo>
                  <a:pt x="597" y="243"/>
                </a:lnTo>
                <a:lnTo>
                  <a:pt x="485" y="243"/>
                </a:lnTo>
                <a:lnTo>
                  <a:pt x="429" y="280"/>
                </a:lnTo>
                <a:lnTo>
                  <a:pt x="317" y="410"/>
                </a:lnTo>
                <a:lnTo>
                  <a:pt x="206" y="578"/>
                </a:lnTo>
                <a:lnTo>
                  <a:pt x="113" y="764"/>
                </a:lnTo>
                <a:lnTo>
                  <a:pt x="38" y="950"/>
                </a:lnTo>
                <a:lnTo>
                  <a:pt x="1" y="1099"/>
                </a:lnTo>
                <a:lnTo>
                  <a:pt x="1" y="1174"/>
                </a:lnTo>
                <a:lnTo>
                  <a:pt x="1" y="1211"/>
                </a:lnTo>
                <a:lnTo>
                  <a:pt x="38" y="1229"/>
                </a:lnTo>
                <a:lnTo>
                  <a:pt x="75" y="1248"/>
                </a:lnTo>
                <a:lnTo>
                  <a:pt x="150" y="1211"/>
                </a:lnTo>
                <a:lnTo>
                  <a:pt x="206" y="1155"/>
                </a:lnTo>
                <a:lnTo>
                  <a:pt x="262" y="1062"/>
                </a:lnTo>
                <a:lnTo>
                  <a:pt x="299" y="987"/>
                </a:lnTo>
                <a:lnTo>
                  <a:pt x="392" y="801"/>
                </a:lnTo>
                <a:lnTo>
                  <a:pt x="448" y="727"/>
                </a:lnTo>
                <a:lnTo>
                  <a:pt x="504" y="671"/>
                </a:lnTo>
                <a:lnTo>
                  <a:pt x="597" y="634"/>
                </a:lnTo>
                <a:lnTo>
                  <a:pt x="671" y="652"/>
                </a:lnTo>
                <a:lnTo>
                  <a:pt x="764" y="690"/>
                </a:lnTo>
                <a:lnTo>
                  <a:pt x="876" y="745"/>
                </a:lnTo>
                <a:lnTo>
                  <a:pt x="1062" y="876"/>
                </a:lnTo>
                <a:lnTo>
                  <a:pt x="1248" y="1006"/>
                </a:lnTo>
                <a:lnTo>
                  <a:pt x="1434" y="1099"/>
                </a:lnTo>
                <a:lnTo>
                  <a:pt x="1565" y="1118"/>
                </a:lnTo>
                <a:lnTo>
                  <a:pt x="1602" y="1118"/>
                </a:lnTo>
                <a:lnTo>
                  <a:pt x="1639" y="1099"/>
                </a:lnTo>
                <a:lnTo>
                  <a:pt x="1695" y="1043"/>
                </a:lnTo>
                <a:lnTo>
                  <a:pt x="1825" y="857"/>
                </a:lnTo>
                <a:lnTo>
                  <a:pt x="1919" y="764"/>
                </a:lnTo>
                <a:lnTo>
                  <a:pt x="2049" y="652"/>
                </a:lnTo>
                <a:lnTo>
                  <a:pt x="2123" y="615"/>
                </a:lnTo>
                <a:lnTo>
                  <a:pt x="2198" y="596"/>
                </a:lnTo>
                <a:lnTo>
                  <a:pt x="2254" y="578"/>
                </a:lnTo>
                <a:lnTo>
                  <a:pt x="2310" y="596"/>
                </a:lnTo>
                <a:lnTo>
                  <a:pt x="2403" y="634"/>
                </a:lnTo>
                <a:lnTo>
                  <a:pt x="2496" y="690"/>
                </a:lnTo>
                <a:lnTo>
                  <a:pt x="2645" y="876"/>
                </a:lnTo>
                <a:lnTo>
                  <a:pt x="2738" y="969"/>
                </a:lnTo>
                <a:lnTo>
                  <a:pt x="2849" y="1062"/>
                </a:lnTo>
                <a:lnTo>
                  <a:pt x="2924" y="1081"/>
                </a:lnTo>
                <a:lnTo>
                  <a:pt x="2998" y="1099"/>
                </a:lnTo>
                <a:lnTo>
                  <a:pt x="3054" y="1099"/>
                </a:lnTo>
                <a:lnTo>
                  <a:pt x="3110" y="1081"/>
                </a:lnTo>
                <a:lnTo>
                  <a:pt x="3240" y="1006"/>
                </a:lnTo>
                <a:lnTo>
                  <a:pt x="3334" y="894"/>
                </a:lnTo>
                <a:lnTo>
                  <a:pt x="3557" y="634"/>
                </a:lnTo>
                <a:lnTo>
                  <a:pt x="3669" y="522"/>
                </a:lnTo>
                <a:lnTo>
                  <a:pt x="3818" y="410"/>
                </a:lnTo>
                <a:lnTo>
                  <a:pt x="3948" y="634"/>
                </a:lnTo>
                <a:lnTo>
                  <a:pt x="4022" y="764"/>
                </a:lnTo>
                <a:lnTo>
                  <a:pt x="4115" y="894"/>
                </a:lnTo>
                <a:lnTo>
                  <a:pt x="4227" y="1006"/>
                </a:lnTo>
                <a:lnTo>
                  <a:pt x="4339" y="1099"/>
                </a:lnTo>
                <a:lnTo>
                  <a:pt x="4469" y="1155"/>
                </a:lnTo>
                <a:lnTo>
                  <a:pt x="4581" y="1155"/>
                </a:lnTo>
                <a:lnTo>
                  <a:pt x="4693" y="1118"/>
                </a:lnTo>
                <a:lnTo>
                  <a:pt x="4842" y="1043"/>
                </a:lnTo>
                <a:lnTo>
                  <a:pt x="5009" y="913"/>
                </a:lnTo>
                <a:lnTo>
                  <a:pt x="5195" y="783"/>
                </a:lnTo>
                <a:lnTo>
                  <a:pt x="5549" y="503"/>
                </a:lnTo>
                <a:lnTo>
                  <a:pt x="5698" y="373"/>
                </a:lnTo>
                <a:lnTo>
                  <a:pt x="5810" y="299"/>
                </a:lnTo>
                <a:lnTo>
                  <a:pt x="5940" y="522"/>
                </a:lnTo>
                <a:lnTo>
                  <a:pt x="6126" y="801"/>
                </a:lnTo>
                <a:lnTo>
                  <a:pt x="6238" y="932"/>
                </a:lnTo>
                <a:lnTo>
                  <a:pt x="6350" y="1043"/>
                </a:lnTo>
                <a:lnTo>
                  <a:pt x="6461" y="1118"/>
                </a:lnTo>
                <a:lnTo>
                  <a:pt x="6517" y="1136"/>
                </a:lnTo>
                <a:lnTo>
                  <a:pt x="6573" y="1155"/>
                </a:lnTo>
                <a:lnTo>
                  <a:pt x="6629" y="1136"/>
                </a:lnTo>
                <a:lnTo>
                  <a:pt x="6685" y="1118"/>
                </a:lnTo>
                <a:lnTo>
                  <a:pt x="6796" y="1043"/>
                </a:lnTo>
                <a:lnTo>
                  <a:pt x="6908" y="932"/>
                </a:lnTo>
                <a:lnTo>
                  <a:pt x="7039" y="783"/>
                </a:lnTo>
                <a:lnTo>
                  <a:pt x="7262" y="485"/>
                </a:lnTo>
                <a:lnTo>
                  <a:pt x="7430" y="280"/>
                </a:lnTo>
                <a:lnTo>
                  <a:pt x="7560" y="522"/>
                </a:lnTo>
                <a:lnTo>
                  <a:pt x="7765" y="857"/>
                </a:lnTo>
                <a:lnTo>
                  <a:pt x="7876" y="1025"/>
                </a:lnTo>
                <a:lnTo>
                  <a:pt x="7988" y="1174"/>
                </a:lnTo>
                <a:lnTo>
                  <a:pt x="8100" y="1267"/>
                </a:lnTo>
                <a:lnTo>
                  <a:pt x="8137" y="1285"/>
                </a:lnTo>
                <a:lnTo>
                  <a:pt x="8230" y="1285"/>
                </a:lnTo>
                <a:lnTo>
                  <a:pt x="8305" y="1248"/>
                </a:lnTo>
                <a:lnTo>
                  <a:pt x="8435" y="1155"/>
                </a:lnTo>
                <a:lnTo>
                  <a:pt x="8565" y="1025"/>
                </a:lnTo>
                <a:lnTo>
                  <a:pt x="8714" y="876"/>
                </a:lnTo>
                <a:lnTo>
                  <a:pt x="8975" y="541"/>
                </a:lnTo>
                <a:lnTo>
                  <a:pt x="9180" y="299"/>
                </a:lnTo>
                <a:lnTo>
                  <a:pt x="9310" y="522"/>
                </a:lnTo>
                <a:lnTo>
                  <a:pt x="9496" y="839"/>
                </a:lnTo>
                <a:lnTo>
                  <a:pt x="9608" y="969"/>
                </a:lnTo>
                <a:lnTo>
                  <a:pt x="9720" y="1081"/>
                </a:lnTo>
                <a:lnTo>
                  <a:pt x="9831" y="1174"/>
                </a:lnTo>
                <a:lnTo>
                  <a:pt x="9887" y="1192"/>
                </a:lnTo>
                <a:lnTo>
                  <a:pt x="9980" y="1192"/>
                </a:lnTo>
                <a:lnTo>
                  <a:pt x="10017" y="1174"/>
                </a:lnTo>
                <a:lnTo>
                  <a:pt x="10129" y="1081"/>
                </a:lnTo>
                <a:lnTo>
                  <a:pt x="10390" y="820"/>
                </a:lnTo>
                <a:lnTo>
                  <a:pt x="10650" y="522"/>
                </a:lnTo>
                <a:lnTo>
                  <a:pt x="10837" y="336"/>
                </a:lnTo>
                <a:lnTo>
                  <a:pt x="10986" y="559"/>
                </a:lnTo>
                <a:lnTo>
                  <a:pt x="11190" y="820"/>
                </a:lnTo>
                <a:lnTo>
                  <a:pt x="11302" y="950"/>
                </a:lnTo>
                <a:lnTo>
                  <a:pt x="11432" y="1043"/>
                </a:lnTo>
                <a:lnTo>
                  <a:pt x="11544" y="1118"/>
                </a:lnTo>
                <a:lnTo>
                  <a:pt x="11600" y="1136"/>
                </a:lnTo>
                <a:lnTo>
                  <a:pt x="11656" y="1155"/>
                </a:lnTo>
                <a:lnTo>
                  <a:pt x="11730" y="1136"/>
                </a:lnTo>
                <a:lnTo>
                  <a:pt x="11786" y="1118"/>
                </a:lnTo>
                <a:lnTo>
                  <a:pt x="11916" y="1043"/>
                </a:lnTo>
                <a:lnTo>
                  <a:pt x="12047" y="932"/>
                </a:lnTo>
                <a:lnTo>
                  <a:pt x="12177" y="801"/>
                </a:lnTo>
                <a:lnTo>
                  <a:pt x="12419" y="503"/>
                </a:lnTo>
                <a:lnTo>
                  <a:pt x="12605" y="280"/>
                </a:lnTo>
                <a:lnTo>
                  <a:pt x="12940" y="690"/>
                </a:lnTo>
                <a:lnTo>
                  <a:pt x="13034" y="801"/>
                </a:lnTo>
                <a:lnTo>
                  <a:pt x="13145" y="894"/>
                </a:lnTo>
                <a:lnTo>
                  <a:pt x="13238" y="969"/>
                </a:lnTo>
                <a:lnTo>
                  <a:pt x="13313" y="1006"/>
                </a:lnTo>
                <a:lnTo>
                  <a:pt x="13406" y="1006"/>
                </a:lnTo>
                <a:lnTo>
                  <a:pt x="13518" y="969"/>
                </a:lnTo>
                <a:lnTo>
                  <a:pt x="13555" y="950"/>
                </a:lnTo>
                <a:lnTo>
                  <a:pt x="13573" y="913"/>
                </a:lnTo>
                <a:lnTo>
                  <a:pt x="13555" y="857"/>
                </a:lnTo>
                <a:lnTo>
                  <a:pt x="13518" y="801"/>
                </a:lnTo>
                <a:lnTo>
                  <a:pt x="13331" y="634"/>
                </a:lnTo>
                <a:lnTo>
                  <a:pt x="13071" y="354"/>
                </a:lnTo>
                <a:lnTo>
                  <a:pt x="12940" y="224"/>
                </a:lnTo>
                <a:lnTo>
                  <a:pt x="12810" y="112"/>
                </a:lnTo>
                <a:lnTo>
                  <a:pt x="12698" y="19"/>
                </a:lnTo>
                <a:lnTo>
                  <a:pt x="12661" y="1"/>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ADDED4"/>
              </a:solidFill>
              <a:effectLst/>
              <a:uLnTx/>
              <a:uFillTx/>
              <a:latin typeface="Arial"/>
              <a:ea typeface="+mn-ea"/>
              <a:cs typeface="Arial"/>
              <a:sym typeface="Arial"/>
            </a:endParaRPr>
          </a:p>
        </p:txBody>
      </p:sp>
    </p:spTree>
    <p:extLst>
      <p:ext uri="{BB962C8B-B14F-4D97-AF65-F5344CB8AC3E}">
        <p14:creationId xmlns:p14="http://schemas.microsoft.com/office/powerpoint/2010/main" val="2381219251"/>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
        <p:cNvGrpSpPr/>
        <p:nvPr/>
      </p:nvGrpSpPr>
      <p:grpSpPr>
        <a:xfrm>
          <a:off x="0" y="0"/>
          <a:ext cx="0" cy="0"/>
          <a:chOff x="0" y="0"/>
          <a:chExt cx="0" cy="0"/>
        </a:xfrm>
      </p:grpSpPr>
      <p:sp>
        <p:nvSpPr>
          <p:cNvPr id="19" name="Google Shape;19;p4"/>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20" name="Google Shape;20;p4"/>
          <p:cNvSpPr txBox="1">
            <a:spLocks noGrp="1"/>
          </p:cNvSpPr>
          <p:nvPr>
            <p:ph type="body" idx="1"/>
          </p:nvPr>
        </p:nvSpPr>
        <p:spPr>
          <a:xfrm>
            <a:off x="2416067" y="1103300"/>
            <a:ext cx="7360000" cy="4720000"/>
          </a:xfrm>
          <a:prstGeom prst="rect">
            <a:avLst/>
          </a:prstGeom>
        </p:spPr>
        <p:txBody>
          <a:bodyPr spcFirstLastPara="1" wrap="square" lIns="91425" tIns="91425" rIns="91425" bIns="91425" anchor="ctr" anchorCtr="0">
            <a:noAutofit/>
          </a:bodyPr>
          <a:lstStyle>
            <a:lvl1pPr marL="609585" lvl="0" indent="-558786" algn="ctr" rtl="0">
              <a:spcBef>
                <a:spcPts val="800"/>
              </a:spcBef>
              <a:spcAft>
                <a:spcPts val="0"/>
              </a:spcAft>
              <a:buSzPts val="3000"/>
              <a:buChar char="‐"/>
              <a:defRPr sz="4000" i="1"/>
            </a:lvl1pPr>
            <a:lvl2pPr marL="1219170" lvl="1" indent="-558786" algn="ctr" rtl="0">
              <a:spcBef>
                <a:spcPts val="0"/>
              </a:spcBef>
              <a:spcAft>
                <a:spcPts val="0"/>
              </a:spcAft>
              <a:buSzPts val="3000"/>
              <a:buChar char="‐"/>
              <a:defRPr sz="4000" i="1"/>
            </a:lvl2pPr>
            <a:lvl3pPr marL="1828754" lvl="2" indent="-558786" algn="ctr" rtl="0">
              <a:spcBef>
                <a:spcPts val="0"/>
              </a:spcBef>
              <a:spcAft>
                <a:spcPts val="0"/>
              </a:spcAft>
              <a:buSzPts val="3000"/>
              <a:buChar char="‐"/>
              <a:defRPr sz="4000" i="1"/>
            </a:lvl3pPr>
            <a:lvl4pPr marL="2438339" lvl="3" indent="-558786" algn="ctr" rtl="0">
              <a:spcBef>
                <a:spcPts val="0"/>
              </a:spcBef>
              <a:spcAft>
                <a:spcPts val="0"/>
              </a:spcAft>
              <a:buSzPts val="3000"/>
              <a:buChar char="‐"/>
              <a:defRPr sz="4000" i="1"/>
            </a:lvl4pPr>
            <a:lvl5pPr marL="3047924" lvl="4" indent="-558786" algn="ctr" rtl="0">
              <a:spcBef>
                <a:spcPts val="0"/>
              </a:spcBef>
              <a:spcAft>
                <a:spcPts val="0"/>
              </a:spcAft>
              <a:buSzPts val="3000"/>
              <a:buChar char="‐"/>
              <a:defRPr sz="4000" i="1"/>
            </a:lvl5pPr>
            <a:lvl6pPr marL="3657509" lvl="5" indent="-558786" algn="ctr" rtl="0">
              <a:spcBef>
                <a:spcPts val="0"/>
              </a:spcBef>
              <a:spcAft>
                <a:spcPts val="0"/>
              </a:spcAft>
              <a:buSzPts val="3000"/>
              <a:buChar char="‐"/>
              <a:defRPr sz="4000" i="1"/>
            </a:lvl6pPr>
            <a:lvl7pPr marL="4267093" lvl="6" indent="-558786" algn="ctr" rtl="0">
              <a:spcBef>
                <a:spcPts val="0"/>
              </a:spcBef>
              <a:spcAft>
                <a:spcPts val="0"/>
              </a:spcAft>
              <a:buSzPts val="3000"/>
              <a:buChar char="‐"/>
              <a:defRPr sz="4000" i="1"/>
            </a:lvl7pPr>
            <a:lvl8pPr marL="4876678" lvl="7" indent="-558786" algn="ctr" rtl="0">
              <a:spcBef>
                <a:spcPts val="0"/>
              </a:spcBef>
              <a:spcAft>
                <a:spcPts val="0"/>
              </a:spcAft>
              <a:buSzPts val="3000"/>
              <a:buChar char="‐"/>
              <a:defRPr sz="4000" i="1"/>
            </a:lvl8pPr>
            <a:lvl9pPr marL="5486263" lvl="8" indent="-558786" algn="ctr">
              <a:spcBef>
                <a:spcPts val="0"/>
              </a:spcBef>
              <a:spcAft>
                <a:spcPts val="0"/>
              </a:spcAft>
              <a:buSzPts val="3000"/>
              <a:buChar char="‐"/>
              <a:defRPr sz="4000" i="1"/>
            </a:lvl9pPr>
          </a:lstStyle>
          <a:p>
            <a:endParaRPr/>
          </a:p>
        </p:txBody>
      </p:sp>
      <p:sp>
        <p:nvSpPr>
          <p:cNvPr id="21" name="Google Shape;21;p4"/>
          <p:cNvSpPr txBox="1"/>
          <p:nvPr/>
        </p:nvSpPr>
        <p:spPr>
          <a:xfrm>
            <a:off x="4791200" y="533825"/>
            <a:ext cx="2609600" cy="871600"/>
          </a:xfrm>
          <a:prstGeom prst="rect">
            <a:avLst/>
          </a:prstGeom>
          <a:noFill/>
          <a:ln>
            <a:noFill/>
          </a:ln>
        </p:spPr>
        <p:txBody>
          <a:bodyPr spcFirstLastPara="1" wrap="square" lIns="121900" tIns="121900" rIns="121900" bIns="121900" anchor="t"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 typeface="Arial"/>
              <a:buNone/>
              <a:tabLst/>
              <a:defRPr/>
            </a:pPr>
            <a:r>
              <a:rPr kumimoji="0" lang="en" sz="12800" b="0" i="0" u="none" strike="noStrike" kern="0" cap="none" spc="0" normalizeH="0" baseline="0" noProof="0">
                <a:ln>
                  <a:noFill/>
                </a:ln>
                <a:solidFill>
                  <a:srgbClr val="DBBDE5"/>
                </a:solidFill>
                <a:effectLst/>
                <a:uLnTx/>
                <a:uFillTx/>
                <a:latin typeface="Muli"/>
                <a:ea typeface="Muli"/>
                <a:cs typeface="Muli"/>
                <a:sym typeface="Muli"/>
              </a:rPr>
              <a:t>“</a:t>
            </a:r>
            <a:endParaRPr kumimoji="0" sz="12800" b="0" i="0" u="none" strike="noStrike" kern="0" cap="none" spc="0" normalizeH="0" baseline="0" noProof="0" dirty="0">
              <a:ln>
                <a:noFill/>
              </a:ln>
              <a:solidFill>
                <a:srgbClr val="DBBDE5"/>
              </a:solidFill>
              <a:effectLst/>
              <a:uLnTx/>
              <a:uFillTx/>
              <a:latin typeface="Muli"/>
              <a:ea typeface="Muli"/>
              <a:cs typeface="Muli"/>
              <a:sym typeface="Muli"/>
            </a:endParaRPr>
          </a:p>
        </p:txBody>
      </p:sp>
      <p:sp>
        <p:nvSpPr>
          <p:cNvPr id="22" name="Google Shape;22;p4"/>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
        <p:nvSpPr>
          <p:cNvPr id="23" name="Google Shape;23;p4"/>
          <p:cNvSpPr/>
          <p:nvPr/>
        </p:nvSpPr>
        <p:spPr>
          <a:xfrm>
            <a:off x="5349365" y="5700800"/>
            <a:ext cx="1493273" cy="122867"/>
          </a:xfrm>
          <a:custGeom>
            <a:avLst/>
            <a:gdLst/>
            <a:ahLst/>
            <a:cxnLst/>
            <a:rect l="l" t="t" r="r" b="b"/>
            <a:pathLst>
              <a:path w="13369" h="1100" extrusionOk="0">
                <a:moveTo>
                  <a:pt x="12903" y="466"/>
                </a:moveTo>
                <a:lnTo>
                  <a:pt x="12456" y="522"/>
                </a:lnTo>
                <a:lnTo>
                  <a:pt x="11935" y="559"/>
                </a:lnTo>
                <a:lnTo>
                  <a:pt x="11414" y="578"/>
                </a:lnTo>
                <a:lnTo>
                  <a:pt x="10315" y="578"/>
                </a:lnTo>
                <a:lnTo>
                  <a:pt x="10129" y="559"/>
                </a:lnTo>
                <a:lnTo>
                  <a:pt x="9850" y="578"/>
                </a:lnTo>
                <a:lnTo>
                  <a:pt x="9719" y="578"/>
                </a:lnTo>
                <a:lnTo>
                  <a:pt x="9608" y="615"/>
                </a:lnTo>
                <a:lnTo>
                  <a:pt x="9570" y="634"/>
                </a:lnTo>
                <a:lnTo>
                  <a:pt x="9552" y="652"/>
                </a:lnTo>
                <a:lnTo>
                  <a:pt x="9552" y="690"/>
                </a:lnTo>
                <a:lnTo>
                  <a:pt x="9552" y="708"/>
                </a:lnTo>
                <a:lnTo>
                  <a:pt x="9589" y="746"/>
                </a:lnTo>
                <a:lnTo>
                  <a:pt x="9645" y="746"/>
                </a:lnTo>
                <a:lnTo>
                  <a:pt x="9794" y="764"/>
                </a:lnTo>
                <a:lnTo>
                  <a:pt x="10036" y="783"/>
                </a:lnTo>
                <a:lnTo>
                  <a:pt x="10557" y="801"/>
                </a:lnTo>
                <a:lnTo>
                  <a:pt x="11060" y="801"/>
                </a:lnTo>
                <a:lnTo>
                  <a:pt x="11581" y="783"/>
                </a:lnTo>
                <a:lnTo>
                  <a:pt x="12587" y="727"/>
                </a:lnTo>
                <a:lnTo>
                  <a:pt x="12810" y="727"/>
                </a:lnTo>
                <a:lnTo>
                  <a:pt x="13052" y="708"/>
                </a:lnTo>
                <a:lnTo>
                  <a:pt x="13127" y="671"/>
                </a:lnTo>
                <a:lnTo>
                  <a:pt x="13257" y="615"/>
                </a:lnTo>
                <a:lnTo>
                  <a:pt x="13313" y="597"/>
                </a:lnTo>
                <a:lnTo>
                  <a:pt x="13350" y="559"/>
                </a:lnTo>
                <a:lnTo>
                  <a:pt x="13369" y="522"/>
                </a:lnTo>
                <a:lnTo>
                  <a:pt x="13331" y="504"/>
                </a:lnTo>
                <a:lnTo>
                  <a:pt x="13220" y="485"/>
                </a:lnTo>
                <a:lnTo>
                  <a:pt x="13108" y="466"/>
                </a:lnTo>
                <a:close/>
                <a:moveTo>
                  <a:pt x="8398" y="317"/>
                </a:moveTo>
                <a:lnTo>
                  <a:pt x="8360" y="336"/>
                </a:lnTo>
                <a:lnTo>
                  <a:pt x="8304" y="355"/>
                </a:lnTo>
                <a:lnTo>
                  <a:pt x="8267" y="373"/>
                </a:lnTo>
                <a:lnTo>
                  <a:pt x="8249" y="410"/>
                </a:lnTo>
                <a:lnTo>
                  <a:pt x="8193" y="522"/>
                </a:lnTo>
                <a:lnTo>
                  <a:pt x="8193" y="634"/>
                </a:lnTo>
                <a:lnTo>
                  <a:pt x="8211" y="746"/>
                </a:lnTo>
                <a:lnTo>
                  <a:pt x="8249" y="801"/>
                </a:lnTo>
                <a:lnTo>
                  <a:pt x="8286" y="839"/>
                </a:lnTo>
                <a:lnTo>
                  <a:pt x="8323" y="857"/>
                </a:lnTo>
                <a:lnTo>
                  <a:pt x="8398" y="876"/>
                </a:lnTo>
                <a:lnTo>
                  <a:pt x="8491" y="876"/>
                </a:lnTo>
                <a:lnTo>
                  <a:pt x="8584" y="820"/>
                </a:lnTo>
                <a:lnTo>
                  <a:pt x="8658" y="746"/>
                </a:lnTo>
                <a:lnTo>
                  <a:pt x="8695" y="634"/>
                </a:lnTo>
                <a:lnTo>
                  <a:pt x="8714" y="541"/>
                </a:lnTo>
                <a:lnTo>
                  <a:pt x="8677" y="466"/>
                </a:lnTo>
                <a:lnTo>
                  <a:pt x="8658" y="429"/>
                </a:lnTo>
                <a:lnTo>
                  <a:pt x="8621" y="392"/>
                </a:lnTo>
                <a:lnTo>
                  <a:pt x="8584" y="373"/>
                </a:lnTo>
                <a:lnTo>
                  <a:pt x="8528" y="373"/>
                </a:lnTo>
                <a:lnTo>
                  <a:pt x="8453" y="336"/>
                </a:lnTo>
                <a:lnTo>
                  <a:pt x="8398" y="317"/>
                </a:lnTo>
                <a:close/>
                <a:moveTo>
                  <a:pt x="3203" y="578"/>
                </a:moveTo>
                <a:lnTo>
                  <a:pt x="2645" y="597"/>
                </a:lnTo>
                <a:lnTo>
                  <a:pt x="2086" y="634"/>
                </a:lnTo>
                <a:lnTo>
                  <a:pt x="1527" y="671"/>
                </a:lnTo>
                <a:lnTo>
                  <a:pt x="1230" y="671"/>
                </a:lnTo>
                <a:lnTo>
                  <a:pt x="950" y="652"/>
                </a:lnTo>
                <a:lnTo>
                  <a:pt x="392" y="634"/>
                </a:lnTo>
                <a:lnTo>
                  <a:pt x="150" y="634"/>
                </a:lnTo>
                <a:lnTo>
                  <a:pt x="94" y="652"/>
                </a:lnTo>
                <a:lnTo>
                  <a:pt x="38" y="652"/>
                </a:lnTo>
                <a:lnTo>
                  <a:pt x="19" y="690"/>
                </a:lnTo>
                <a:lnTo>
                  <a:pt x="1" y="727"/>
                </a:lnTo>
                <a:lnTo>
                  <a:pt x="19" y="764"/>
                </a:lnTo>
                <a:lnTo>
                  <a:pt x="75" y="783"/>
                </a:lnTo>
                <a:lnTo>
                  <a:pt x="187" y="839"/>
                </a:lnTo>
                <a:lnTo>
                  <a:pt x="392" y="895"/>
                </a:lnTo>
                <a:lnTo>
                  <a:pt x="615" y="932"/>
                </a:lnTo>
                <a:lnTo>
                  <a:pt x="839" y="950"/>
                </a:lnTo>
                <a:lnTo>
                  <a:pt x="1081" y="950"/>
                </a:lnTo>
                <a:lnTo>
                  <a:pt x="1304" y="932"/>
                </a:lnTo>
                <a:lnTo>
                  <a:pt x="1769" y="895"/>
                </a:lnTo>
                <a:lnTo>
                  <a:pt x="2235" y="839"/>
                </a:lnTo>
                <a:lnTo>
                  <a:pt x="2756" y="801"/>
                </a:lnTo>
                <a:lnTo>
                  <a:pt x="3278" y="783"/>
                </a:lnTo>
                <a:lnTo>
                  <a:pt x="3557" y="801"/>
                </a:lnTo>
                <a:lnTo>
                  <a:pt x="3762" y="801"/>
                </a:lnTo>
                <a:lnTo>
                  <a:pt x="3799" y="783"/>
                </a:lnTo>
                <a:lnTo>
                  <a:pt x="3836" y="727"/>
                </a:lnTo>
                <a:lnTo>
                  <a:pt x="3836" y="671"/>
                </a:lnTo>
                <a:lnTo>
                  <a:pt x="3817" y="634"/>
                </a:lnTo>
                <a:lnTo>
                  <a:pt x="3762" y="597"/>
                </a:lnTo>
                <a:lnTo>
                  <a:pt x="3482" y="597"/>
                </a:lnTo>
                <a:lnTo>
                  <a:pt x="3203" y="578"/>
                </a:lnTo>
                <a:close/>
                <a:moveTo>
                  <a:pt x="4637" y="355"/>
                </a:moveTo>
                <a:lnTo>
                  <a:pt x="4581" y="373"/>
                </a:lnTo>
                <a:lnTo>
                  <a:pt x="4544" y="392"/>
                </a:lnTo>
                <a:lnTo>
                  <a:pt x="4488" y="429"/>
                </a:lnTo>
                <a:lnTo>
                  <a:pt x="4432" y="541"/>
                </a:lnTo>
                <a:lnTo>
                  <a:pt x="4413" y="652"/>
                </a:lnTo>
                <a:lnTo>
                  <a:pt x="4432" y="764"/>
                </a:lnTo>
                <a:lnTo>
                  <a:pt x="4450" y="820"/>
                </a:lnTo>
                <a:lnTo>
                  <a:pt x="4469" y="876"/>
                </a:lnTo>
                <a:lnTo>
                  <a:pt x="4506" y="913"/>
                </a:lnTo>
                <a:lnTo>
                  <a:pt x="4562" y="932"/>
                </a:lnTo>
                <a:lnTo>
                  <a:pt x="4618" y="950"/>
                </a:lnTo>
                <a:lnTo>
                  <a:pt x="4693" y="950"/>
                </a:lnTo>
                <a:lnTo>
                  <a:pt x="4748" y="932"/>
                </a:lnTo>
                <a:lnTo>
                  <a:pt x="4804" y="895"/>
                </a:lnTo>
                <a:lnTo>
                  <a:pt x="4879" y="820"/>
                </a:lnTo>
                <a:lnTo>
                  <a:pt x="4935" y="708"/>
                </a:lnTo>
                <a:lnTo>
                  <a:pt x="4972" y="597"/>
                </a:lnTo>
                <a:lnTo>
                  <a:pt x="4972" y="485"/>
                </a:lnTo>
                <a:lnTo>
                  <a:pt x="4953" y="448"/>
                </a:lnTo>
                <a:lnTo>
                  <a:pt x="4916" y="392"/>
                </a:lnTo>
                <a:lnTo>
                  <a:pt x="4879" y="373"/>
                </a:lnTo>
                <a:lnTo>
                  <a:pt x="4841" y="355"/>
                </a:lnTo>
                <a:close/>
                <a:moveTo>
                  <a:pt x="6647" y="1"/>
                </a:moveTo>
                <a:lnTo>
                  <a:pt x="6536" y="19"/>
                </a:lnTo>
                <a:lnTo>
                  <a:pt x="6424" y="75"/>
                </a:lnTo>
                <a:lnTo>
                  <a:pt x="6238" y="187"/>
                </a:lnTo>
                <a:lnTo>
                  <a:pt x="6089" y="317"/>
                </a:lnTo>
                <a:lnTo>
                  <a:pt x="6033" y="392"/>
                </a:lnTo>
                <a:lnTo>
                  <a:pt x="5977" y="485"/>
                </a:lnTo>
                <a:lnTo>
                  <a:pt x="5959" y="578"/>
                </a:lnTo>
                <a:lnTo>
                  <a:pt x="5940" y="690"/>
                </a:lnTo>
                <a:lnTo>
                  <a:pt x="5959" y="820"/>
                </a:lnTo>
                <a:lnTo>
                  <a:pt x="5996" y="913"/>
                </a:lnTo>
                <a:lnTo>
                  <a:pt x="6052" y="988"/>
                </a:lnTo>
                <a:lnTo>
                  <a:pt x="6145" y="1043"/>
                </a:lnTo>
                <a:lnTo>
                  <a:pt x="6238" y="1081"/>
                </a:lnTo>
                <a:lnTo>
                  <a:pt x="6350" y="1099"/>
                </a:lnTo>
                <a:lnTo>
                  <a:pt x="6573" y="1099"/>
                </a:lnTo>
                <a:lnTo>
                  <a:pt x="6722" y="1081"/>
                </a:lnTo>
                <a:lnTo>
                  <a:pt x="6834" y="1043"/>
                </a:lnTo>
                <a:lnTo>
                  <a:pt x="6945" y="988"/>
                </a:lnTo>
                <a:lnTo>
                  <a:pt x="7057" y="913"/>
                </a:lnTo>
                <a:lnTo>
                  <a:pt x="7131" y="801"/>
                </a:lnTo>
                <a:lnTo>
                  <a:pt x="7187" y="690"/>
                </a:lnTo>
                <a:lnTo>
                  <a:pt x="7206" y="559"/>
                </a:lnTo>
                <a:lnTo>
                  <a:pt x="7187" y="429"/>
                </a:lnTo>
                <a:lnTo>
                  <a:pt x="7131" y="299"/>
                </a:lnTo>
                <a:lnTo>
                  <a:pt x="7076" y="206"/>
                </a:lnTo>
                <a:lnTo>
                  <a:pt x="6983" y="113"/>
                </a:lnTo>
                <a:lnTo>
                  <a:pt x="6889" y="57"/>
                </a:lnTo>
                <a:lnTo>
                  <a:pt x="6778" y="19"/>
                </a:lnTo>
                <a:lnTo>
                  <a:pt x="6647" y="1"/>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2368446588"/>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24"/>
        <p:cNvGrpSpPr/>
        <p:nvPr/>
      </p:nvGrpSpPr>
      <p:grpSpPr>
        <a:xfrm>
          <a:off x="0" y="0"/>
          <a:ext cx="0" cy="0"/>
          <a:chOff x="0" y="0"/>
          <a:chExt cx="0" cy="0"/>
        </a:xfrm>
      </p:grpSpPr>
      <p:sp>
        <p:nvSpPr>
          <p:cNvPr id="25" name="Google Shape;25;p5"/>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5"/>
              </a:buClr>
              <a:buSzPts val="2400"/>
              <a:buNone/>
              <a:defRPr>
                <a:solidFill>
                  <a:schemeClr val="accent5"/>
                </a:solidFill>
              </a:defRPr>
            </a:lvl1pPr>
            <a:lvl2pPr lvl="1">
              <a:spcBef>
                <a:spcPts val="0"/>
              </a:spcBef>
              <a:spcAft>
                <a:spcPts val="0"/>
              </a:spcAft>
              <a:buClr>
                <a:schemeClr val="accent5"/>
              </a:buClr>
              <a:buSzPts val="2400"/>
              <a:buNone/>
              <a:defRPr>
                <a:solidFill>
                  <a:schemeClr val="accent5"/>
                </a:solidFill>
              </a:defRPr>
            </a:lvl2pPr>
            <a:lvl3pPr lvl="2">
              <a:spcBef>
                <a:spcPts val="0"/>
              </a:spcBef>
              <a:spcAft>
                <a:spcPts val="0"/>
              </a:spcAft>
              <a:buClr>
                <a:schemeClr val="accent5"/>
              </a:buClr>
              <a:buSzPts val="2400"/>
              <a:buNone/>
              <a:defRPr>
                <a:solidFill>
                  <a:schemeClr val="accent5"/>
                </a:solidFill>
              </a:defRPr>
            </a:lvl3pPr>
            <a:lvl4pPr lvl="3">
              <a:spcBef>
                <a:spcPts val="0"/>
              </a:spcBef>
              <a:spcAft>
                <a:spcPts val="0"/>
              </a:spcAft>
              <a:buClr>
                <a:schemeClr val="accent5"/>
              </a:buClr>
              <a:buSzPts val="2400"/>
              <a:buNone/>
              <a:defRPr>
                <a:solidFill>
                  <a:schemeClr val="accent5"/>
                </a:solidFill>
              </a:defRPr>
            </a:lvl4pPr>
            <a:lvl5pPr lvl="4">
              <a:spcBef>
                <a:spcPts val="0"/>
              </a:spcBef>
              <a:spcAft>
                <a:spcPts val="0"/>
              </a:spcAft>
              <a:buClr>
                <a:schemeClr val="accent5"/>
              </a:buClr>
              <a:buSzPts val="2400"/>
              <a:buNone/>
              <a:defRPr>
                <a:solidFill>
                  <a:schemeClr val="accent5"/>
                </a:solidFill>
              </a:defRPr>
            </a:lvl5pPr>
            <a:lvl6pPr lvl="5">
              <a:spcBef>
                <a:spcPts val="0"/>
              </a:spcBef>
              <a:spcAft>
                <a:spcPts val="0"/>
              </a:spcAft>
              <a:buClr>
                <a:schemeClr val="accent5"/>
              </a:buClr>
              <a:buSzPts val="2400"/>
              <a:buNone/>
              <a:defRPr>
                <a:solidFill>
                  <a:schemeClr val="accent5"/>
                </a:solidFill>
              </a:defRPr>
            </a:lvl6pPr>
            <a:lvl7pPr lvl="6">
              <a:spcBef>
                <a:spcPts val="0"/>
              </a:spcBef>
              <a:spcAft>
                <a:spcPts val="0"/>
              </a:spcAft>
              <a:buClr>
                <a:schemeClr val="accent5"/>
              </a:buClr>
              <a:buSzPts val="2400"/>
              <a:buNone/>
              <a:defRPr>
                <a:solidFill>
                  <a:schemeClr val="accent5"/>
                </a:solidFill>
              </a:defRPr>
            </a:lvl7pPr>
            <a:lvl8pPr lvl="7">
              <a:spcBef>
                <a:spcPts val="0"/>
              </a:spcBef>
              <a:spcAft>
                <a:spcPts val="0"/>
              </a:spcAft>
              <a:buClr>
                <a:schemeClr val="accent5"/>
              </a:buClr>
              <a:buSzPts val="2400"/>
              <a:buNone/>
              <a:defRPr>
                <a:solidFill>
                  <a:schemeClr val="accent5"/>
                </a:solidFill>
              </a:defRPr>
            </a:lvl8pPr>
            <a:lvl9pPr lvl="8">
              <a:spcBef>
                <a:spcPts val="0"/>
              </a:spcBef>
              <a:spcAft>
                <a:spcPts val="0"/>
              </a:spcAft>
              <a:buClr>
                <a:schemeClr val="accent5"/>
              </a:buClr>
              <a:buSzPts val="2400"/>
              <a:buNone/>
              <a:defRPr>
                <a:solidFill>
                  <a:schemeClr val="accent5"/>
                </a:solidFill>
              </a:defRPr>
            </a:lvl9pPr>
          </a:lstStyle>
          <a:p>
            <a:endParaRPr/>
          </a:p>
        </p:txBody>
      </p:sp>
      <p:sp>
        <p:nvSpPr>
          <p:cNvPr id="26" name="Google Shape;26;p5"/>
          <p:cNvSpPr txBox="1">
            <a:spLocks noGrp="1"/>
          </p:cNvSpPr>
          <p:nvPr>
            <p:ph type="body" idx="1"/>
          </p:nvPr>
        </p:nvSpPr>
        <p:spPr>
          <a:xfrm>
            <a:off x="1187067" y="1600199"/>
            <a:ext cx="9818000" cy="4028000"/>
          </a:xfrm>
          <a:prstGeom prst="rect">
            <a:avLst/>
          </a:prstGeom>
        </p:spPr>
        <p:txBody>
          <a:bodyPr spcFirstLastPara="1" wrap="square" lIns="91425" tIns="91425" rIns="91425" bIns="91425" anchor="t" anchorCtr="0">
            <a:noAutofit/>
          </a:bodyPr>
          <a:lstStyle>
            <a:lvl1pPr marL="609585" lvl="0" indent="-491054">
              <a:spcBef>
                <a:spcPts val="800"/>
              </a:spcBef>
              <a:spcAft>
                <a:spcPts val="0"/>
              </a:spcAft>
              <a:buClr>
                <a:schemeClr val="accent5"/>
              </a:buClr>
              <a:buSzPts val="2200"/>
              <a:buChar char="‐"/>
              <a:defRPr/>
            </a:lvl1pPr>
            <a:lvl2pPr marL="1219170" lvl="1" indent="-491054">
              <a:spcBef>
                <a:spcPts val="0"/>
              </a:spcBef>
              <a:spcAft>
                <a:spcPts val="0"/>
              </a:spcAft>
              <a:buClr>
                <a:schemeClr val="accent5"/>
              </a:buClr>
              <a:buSzPts val="2200"/>
              <a:buChar char="‐"/>
              <a:defRPr/>
            </a:lvl2pPr>
            <a:lvl3pPr marL="1828754" lvl="2" indent="-491054">
              <a:spcBef>
                <a:spcPts val="0"/>
              </a:spcBef>
              <a:spcAft>
                <a:spcPts val="0"/>
              </a:spcAft>
              <a:buClr>
                <a:schemeClr val="accent5"/>
              </a:buClr>
              <a:buSzPts val="2200"/>
              <a:buChar char="‐"/>
              <a:defRPr/>
            </a:lvl3pPr>
            <a:lvl4pPr marL="2438339" lvl="3" indent="-491054">
              <a:spcBef>
                <a:spcPts val="0"/>
              </a:spcBef>
              <a:spcAft>
                <a:spcPts val="0"/>
              </a:spcAft>
              <a:buSzPts val="2200"/>
              <a:buChar char="‐"/>
              <a:defRPr/>
            </a:lvl4pPr>
            <a:lvl5pPr marL="3047924" lvl="4" indent="-491054">
              <a:spcBef>
                <a:spcPts val="0"/>
              </a:spcBef>
              <a:spcAft>
                <a:spcPts val="0"/>
              </a:spcAft>
              <a:buSzPts val="2200"/>
              <a:buChar char="‐"/>
              <a:defRPr/>
            </a:lvl5pPr>
            <a:lvl6pPr marL="3657509" lvl="5" indent="-491054">
              <a:spcBef>
                <a:spcPts val="0"/>
              </a:spcBef>
              <a:spcAft>
                <a:spcPts val="0"/>
              </a:spcAft>
              <a:buSzPts val="2200"/>
              <a:buChar char="‐"/>
              <a:defRPr/>
            </a:lvl6pPr>
            <a:lvl7pPr marL="4267093" lvl="6" indent="-491054">
              <a:spcBef>
                <a:spcPts val="0"/>
              </a:spcBef>
              <a:spcAft>
                <a:spcPts val="0"/>
              </a:spcAft>
              <a:buSzPts val="2200"/>
              <a:buChar char="‐"/>
              <a:defRPr/>
            </a:lvl7pPr>
            <a:lvl8pPr marL="4876678" lvl="7" indent="-491054">
              <a:spcBef>
                <a:spcPts val="0"/>
              </a:spcBef>
              <a:spcAft>
                <a:spcPts val="0"/>
              </a:spcAft>
              <a:buSzPts val="2200"/>
              <a:buChar char="‐"/>
              <a:defRPr/>
            </a:lvl8pPr>
            <a:lvl9pPr marL="5486263" lvl="8" indent="-491054">
              <a:spcBef>
                <a:spcPts val="0"/>
              </a:spcBef>
              <a:spcAft>
                <a:spcPts val="0"/>
              </a:spcAft>
              <a:buSzPts val="2200"/>
              <a:buChar char="‐"/>
              <a:defRPr/>
            </a:lvl9pPr>
          </a:lstStyle>
          <a:p>
            <a:endParaRPr/>
          </a:p>
        </p:txBody>
      </p:sp>
      <p:sp>
        <p:nvSpPr>
          <p:cNvPr id="27" name="Google Shape;27;p5"/>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
        <p:nvSpPr>
          <p:cNvPr id="28" name="Google Shape;28;p5"/>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4274627782"/>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29"/>
        <p:cNvGrpSpPr/>
        <p:nvPr/>
      </p:nvGrpSpPr>
      <p:grpSpPr>
        <a:xfrm>
          <a:off x="0" y="0"/>
          <a:ext cx="0" cy="0"/>
          <a:chOff x="0" y="0"/>
          <a:chExt cx="0" cy="0"/>
        </a:xfrm>
      </p:grpSpPr>
      <p:sp>
        <p:nvSpPr>
          <p:cNvPr id="30" name="Google Shape;30;p6"/>
          <p:cNvSpPr/>
          <p:nvPr/>
        </p:nvSpPr>
        <p:spPr>
          <a:xfrm>
            <a:off x="156267" y="153633"/>
            <a:ext cx="11879411" cy="6550699"/>
          </a:xfrm>
          <a:custGeom>
            <a:avLst/>
            <a:gdLst/>
            <a:ahLst/>
            <a:cxnLst/>
            <a:rect l="l" t="t" r="r" b="b"/>
            <a:pathLst>
              <a:path w="92849" h="51200" extrusionOk="0">
                <a:moveTo>
                  <a:pt x="15026" y="1005"/>
                </a:moveTo>
                <a:lnTo>
                  <a:pt x="15026" y="1005"/>
                </a:lnTo>
                <a:lnTo>
                  <a:pt x="15026" y="1005"/>
                </a:lnTo>
                <a:close/>
                <a:moveTo>
                  <a:pt x="15026" y="1005"/>
                </a:moveTo>
                <a:lnTo>
                  <a:pt x="14970" y="1099"/>
                </a:lnTo>
                <a:lnTo>
                  <a:pt x="14978" y="1087"/>
                </a:lnTo>
                <a:lnTo>
                  <a:pt x="15026" y="1005"/>
                </a:lnTo>
                <a:close/>
                <a:moveTo>
                  <a:pt x="14970" y="1099"/>
                </a:moveTo>
                <a:lnTo>
                  <a:pt x="14970" y="1099"/>
                </a:lnTo>
                <a:lnTo>
                  <a:pt x="14970" y="1099"/>
                </a:lnTo>
                <a:close/>
                <a:moveTo>
                  <a:pt x="37907" y="112"/>
                </a:moveTo>
                <a:lnTo>
                  <a:pt x="37851" y="130"/>
                </a:lnTo>
                <a:lnTo>
                  <a:pt x="37758" y="168"/>
                </a:lnTo>
                <a:lnTo>
                  <a:pt x="37535" y="298"/>
                </a:lnTo>
                <a:lnTo>
                  <a:pt x="37274" y="503"/>
                </a:lnTo>
                <a:lnTo>
                  <a:pt x="37013" y="708"/>
                </a:lnTo>
                <a:lnTo>
                  <a:pt x="36771" y="931"/>
                </a:lnTo>
                <a:lnTo>
                  <a:pt x="36474" y="1210"/>
                </a:lnTo>
                <a:lnTo>
                  <a:pt x="36436" y="1266"/>
                </a:lnTo>
                <a:lnTo>
                  <a:pt x="36436" y="1285"/>
                </a:lnTo>
                <a:lnTo>
                  <a:pt x="36455" y="1285"/>
                </a:lnTo>
                <a:lnTo>
                  <a:pt x="36548" y="1266"/>
                </a:lnTo>
                <a:lnTo>
                  <a:pt x="36660" y="1210"/>
                </a:lnTo>
                <a:lnTo>
                  <a:pt x="36902" y="1099"/>
                </a:lnTo>
                <a:lnTo>
                  <a:pt x="37051" y="1005"/>
                </a:lnTo>
                <a:lnTo>
                  <a:pt x="37274" y="857"/>
                </a:lnTo>
                <a:lnTo>
                  <a:pt x="37591" y="633"/>
                </a:lnTo>
                <a:lnTo>
                  <a:pt x="37740" y="521"/>
                </a:lnTo>
                <a:lnTo>
                  <a:pt x="37851" y="391"/>
                </a:lnTo>
                <a:lnTo>
                  <a:pt x="37944" y="279"/>
                </a:lnTo>
                <a:lnTo>
                  <a:pt x="37963" y="242"/>
                </a:lnTo>
                <a:lnTo>
                  <a:pt x="37982" y="186"/>
                </a:lnTo>
                <a:lnTo>
                  <a:pt x="37963" y="130"/>
                </a:lnTo>
                <a:lnTo>
                  <a:pt x="37907" y="112"/>
                </a:lnTo>
                <a:close/>
                <a:moveTo>
                  <a:pt x="26885" y="1396"/>
                </a:moveTo>
                <a:lnTo>
                  <a:pt x="26867" y="1452"/>
                </a:lnTo>
                <a:lnTo>
                  <a:pt x="26885" y="1415"/>
                </a:lnTo>
                <a:lnTo>
                  <a:pt x="26885" y="1396"/>
                </a:lnTo>
                <a:close/>
                <a:moveTo>
                  <a:pt x="34537" y="149"/>
                </a:moveTo>
                <a:lnTo>
                  <a:pt x="34481" y="168"/>
                </a:lnTo>
                <a:lnTo>
                  <a:pt x="34388" y="205"/>
                </a:lnTo>
                <a:lnTo>
                  <a:pt x="34314" y="279"/>
                </a:lnTo>
                <a:lnTo>
                  <a:pt x="34109" y="466"/>
                </a:lnTo>
                <a:lnTo>
                  <a:pt x="33904" y="708"/>
                </a:lnTo>
                <a:lnTo>
                  <a:pt x="33532" y="1192"/>
                </a:lnTo>
                <a:lnTo>
                  <a:pt x="33364" y="1452"/>
                </a:lnTo>
                <a:lnTo>
                  <a:pt x="33625" y="1229"/>
                </a:lnTo>
                <a:lnTo>
                  <a:pt x="34072" y="838"/>
                </a:lnTo>
                <a:lnTo>
                  <a:pt x="34295" y="633"/>
                </a:lnTo>
                <a:lnTo>
                  <a:pt x="34481" y="428"/>
                </a:lnTo>
                <a:lnTo>
                  <a:pt x="34556" y="354"/>
                </a:lnTo>
                <a:lnTo>
                  <a:pt x="34593" y="279"/>
                </a:lnTo>
                <a:lnTo>
                  <a:pt x="34612" y="223"/>
                </a:lnTo>
                <a:lnTo>
                  <a:pt x="34593" y="186"/>
                </a:lnTo>
                <a:lnTo>
                  <a:pt x="34537" y="149"/>
                </a:lnTo>
                <a:close/>
                <a:moveTo>
                  <a:pt x="22361" y="242"/>
                </a:moveTo>
                <a:lnTo>
                  <a:pt x="22287" y="261"/>
                </a:lnTo>
                <a:lnTo>
                  <a:pt x="22193" y="317"/>
                </a:lnTo>
                <a:lnTo>
                  <a:pt x="22119" y="410"/>
                </a:lnTo>
                <a:lnTo>
                  <a:pt x="22045" y="503"/>
                </a:lnTo>
                <a:lnTo>
                  <a:pt x="21877" y="745"/>
                </a:lnTo>
                <a:lnTo>
                  <a:pt x="21747" y="1005"/>
                </a:lnTo>
                <a:lnTo>
                  <a:pt x="21654" y="1229"/>
                </a:lnTo>
                <a:lnTo>
                  <a:pt x="21560" y="1452"/>
                </a:lnTo>
                <a:lnTo>
                  <a:pt x="21784" y="1266"/>
                </a:lnTo>
                <a:lnTo>
                  <a:pt x="22138" y="912"/>
                </a:lnTo>
                <a:lnTo>
                  <a:pt x="22324" y="708"/>
                </a:lnTo>
                <a:lnTo>
                  <a:pt x="22454" y="540"/>
                </a:lnTo>
                <a:lnTo>
                  <a:pt x="22491" y="466"/>
                </a:lnTo>
                <a:lnTo>
                  <a:pt x="22529" y="391"/>
                </a:lnTo>
                <a:lnTo>
                  <a:pt x="22529" y="335"/>
                </a:lnTo>
                <a:lnTo>
                  <a:pt x="22510" y="298"/>
                </a:lnTo>
                <a:lnTo>
                  <a:pt x="22436" y="242"/>
                </a:lnTo>
                <a:close/>
                <a:moveTo>
                  <a:pt x="33364" y="1452"/>
                </a:moveTo>
                <a:lnTo>
                  <a:pt x="33364" y="1452"/>
                </a:lnTo>
                <a:lnTo>
                  <a:pt x="33364" y="1452"/>
                </a:lnTo>
                <a:close/>
                <a:moveTo>
                  <a:pt x="66858" y="242"/>
                </a:moveTo>
                <a:lnTo>
                  <a:pt x="66784" y="261"/>
                </a:lnTo>
                <a:lnTo>
                  <a:pt x="66691" y="317"/>
                </a:lnTo>
                <a:lnTo>
                  <a:pt x="66616" y="410"/>
                </a:lnTo>
                <a:lnTo>
                  <a:pt x="66542" y="503"/>
                </a:lnTo>
                <a:lnTo>
                  <a:pt x="66393" y="745"/>
                </a:lnTo>
                <a:lnTo>
                  <a:pt x="66262" y="1005"/>
                </a:lnTo>
                <a:lnTo>
                  <a:pt x="66151" y="1229"/>
                </a:lnTo>
                <a:lnTo>
                  <a:pt x="66076" y="1452"/>
                </a:lnTo>
                <a:lnTo>
                  <a:pt x="66281" y="1266"/>
                </a:lnTo>
                <a:lnTo>
                  <a:pt x="66653" y="912"/>
                </a:lnTo>
                <a:lnTo>
                  <a:pt x="66821" y="708"/>
                </a:lnTo>
                <a:lnTo>
                  <a:pt x="66951" y="540"/>
                </a:lnTo>
                <a:lnTo>
                  <a:pt x="67007" y="466"/>
                </a:lnTo>
                <a:lnTo>
                  <a:pt x="67026" y="391"/>
                </a:lnTo>
                <a:lnTo>
                  <a:pt x="67026" y="335"/>
                </a:lnTo>
                <a:lnTo>
                  <a:pt x="67007" y="298"/>
                </a:lnTo>
                <a:lnTo>
                  <a:pt x="66933" y="242"/>
                </a:lnTo>
                <a:close/>
                <a:moveTo>
                  <a:pt x="36771" y="354"/>
                </a:moveTo>
                <a:lnTo>
                  <a:pt x="36678" y="372"/>
                </a:lnTo>
                <a:lnTo>
                  <a:pt x="36585" y="428"/>
                </a:lnTo>
                <a:lnTo>
                  <a:pt x="36343" y="596"/>
                </a:lnTo>
                <a:lnTo>
                  <a:pt x="36101" y="801"/>
                </a:lnTo>
                <a:lnTo>
                  <a:pt x="35636" y="1229"/>
                </a:lnTo>
                <a:lnTo>
                  <a:pt x="35375" y="1471"/>
                </a:lnTo>
                <a:lnTo>
                  <a:pt x="35673" y="1303"/>
                </a:lnTo>
                <a:lnTo>
                  <a:pt x="36231" y="987"/>
                </a:lnTo>
                <a:lnTo>
                  <a:pt x="36511" y="801"/>
                </a:lnTo>
                <a:lnTo>
                  <a:pt x="36753" y="633"/>
                </a:lnTo>
                <a:lnTo>
                  <a:pt x="36827" y="559"/>
                </a:lnTo>
                <a:lnTo>
                  <a:pt x="36883" y="484"/>
                </a:lnTo>
                <a:lnTo>
                  <a:pt x="36920" y="428"/>
                </a:lnTo>
                <a:lnTo>
                  <a:pt x="36902" y="391"/>
                </a:lnTo>
                <a:lnTo>
                  <a:pt x="36846" y="354"/>
                </a:lnTo>
                <a:close/>
                <a:moveTo>
                  <a:pt x="61478" y="335"/>
                </a:moveTo>
                <a:lnTo>
                  <a:pt x="61384" y="372"/>
                </a:lnTo>
                <a:lnTo>
                  <a:pt x="61291" y="410"/>
                </a:lnTo>
                <a:lnTo>
                  <a:pt x="61217" y="484"/>
                </a:lnTo>
                <a:lnTo>
                  <a:pt x="61049" y="670"/>
                </a:lnTo>
                <a:lnTo>
                  <a:pt x="60900" y="875"/>
                </a:lnTo>
                <a:lnTo>
                  <a:pt x="60789" y="1099"/>
                </a:lnTo>
                <a:lnTo>
                  <a:pt x="60696" y="1285"/>
                </a:lnTo>
                <a:lnTo>
                  <a:pt x="60640" y="1415"/>
                </a:lnTo>
                <a:lnTo>
                  <a:pt x="60640" y="1471"/>
                </a:lnTo>
                <a:lnTo>
                  <a:pt x="60751" y="1396"/>
                </a:lnTo>
                <a:lnTo>
                  <a:pt x="60900" y="1266"/>
                </a:lnTo>
                <a:lnTo>
                  <a:pt x="61087" y="1099"/>
                </a:lnTo>
                <a:lnTo>
                  <a:pt x="61273" y="894"/>
                </a:lnTo>
                <a:lnTo>
                  <a:pt x="61440" y="689"/>
                </a:lnTo>
                <a:lnTo>
                  <a:pt x="61552" y="521"/>
                </a:lnTo>
                <a:lnTo>
                  <a:pt x="61589" y="447"/>
                </a:lnTo>
                <a:lnTo>
                  <a:pt x="61589" y="391"/>
                </a:lnTo>
                <a:lnTo>
                  <a:pt x="61589" y="354"/>
                </a:lnTo>
                <a:lnTo>
                  <a:pt x="61552" y="335"/>
                </a:lnTo>
                <a:close/>
                <a:moveTo>
                  <a:pt x="16962" y="335"/>
                </a:moveTo>
                <a:lnTo>
                  <a:pt x="16887" y="372"/>
                </a:lnTo>
                <a:lnTo>
                  <a:pt x="16794" y="410"/>
                </a:lnTo>
                <a:lnTo>
                  <a:pt x="16701" y="484"/>
                </a:lnTo>
                <a:lnTo>
                  <a:pt x="16552" y="670"/>
                </a:lnTo>
                <a:lnTo>
                  <a:pt x="16403" y="875"/>
                </a:lnTo>
                <a:lnTo>
                  <a:pt x="16273" y="1099"/>
                </a:lnTo>
                <a:lnTo>
                  <a:pt x="16198" y="1285"/>
                </a:lnTo>
                <a:lnTo>
                  <a:pt x="16143" y="1415"/>
                </a:lnTo>
                <a:lnTo>
                  <a:pt x="16143" y="1471"/>
                </a:lnTo>
                <a:lnTo>
                  <a:pt x="16236" y="1396"/>
                </a:lnTo>
                <a:lnTo>
                  <a:pt x="16403" y="1266"/>
                </a:lnTo>
                <a:lnTo>
                  <a:pt x="16589" y="1099"/>
                </a:lnTo>
                <a:lnTo>
                  <a:pt x="16776" y="894"/>
                </a:lnTo>
                <a:lnTo>
                  <a:pt x="16925" y="689"/>
                </a:lnTo>
                <a:lnTo>
                  <a:pt x="17055" y="521"/>
                </a:lnTo>
                <a:lnTo>
                  <a:pt x="17073" y="447"/>
                </a:lnTo>
                <a:lnTo>
                  <a:pt x="17092" y="391"/>
                </a:lnTo>
                <a:lnTo>
                  <a:pt x="17092" y="354"/>
                </a:lnTo>
                <a:lnTo>
                  <a:pt x="17055" y="335"/>
                </a:lnTo>
                <a:close/>
                <a:moveTo>
                  <a:pt x="46229" y="298"/>
                </a:moveTo>
                <a:lnTo>
                  <a:pt x="46174" y="317"/>
                </a:lnTo>
                <a:lnTo>
                  <a:pt x="46118" y="354"/>
                </a:lnTo>
                <a:lnTo>
                  <a:pt x="46062" y="428"/>
                </a:lnTo>
                <a:lnTo>
                  <a:pt x="45931" y="614"/>
                </a:lnTo>
                <a:lnTo>
                  <a:pt x="45801" y="857"/>
                </a:lnTo>
                <a:lnTo>
                  <a:pt x="45689" y="1099"/>
                </a:lnTo>
                <a:lnTo>
                  <a:pt x="45615" y="1303"/>
                </a:lnTo>
                <a:lnTo>
                  <a:pt x="45578" y="1434"/>
                </a:lnTo>
                <a:lnTo>
                  <a:pt x="45578" y="1471"/>
                </a:lnTo>
                <a:lnTo>
                  <a:pt x="45596" y="1471"/>
                </a:lnTo>
                <a:lnTo>
                  <a:pt x="45764" y="1266"/>
                </a:lnTo>
                <a:lnTo>
                  <a:pt x="46043" y="912"/>
                </a:lnTo>
                <a:lnTo>
                  <a:pt x="46174" y="708"/>
                </a:lnTo>
                <a:lnTo>
                  <a:pt x="46267" y="540"/>
                </a:lnTo>
                <a:lnTo>
                  <a:pt x="46304" y="391"/>
                </a:lnTo>
                <a:lnTo>
                  <a:pt x="46304" y="354"/>
                </a:lnTo>
                <a:lnTo>
                  <a:pt x="46285" y="317"/>
                </a:lnTo>
                <a:lnTo>
                  <a:pt x="46229" y="298"/>
                </a:lnTo>
                <a:close/>
                <a:moveTo>
                  <a:pt x="60640" y="1471"/>
                </a:moveTo>
                <a:lnTo>
                  <a:pt x="60640" y="1471"/>
                </a:lnTo>
                <a:lnTo>
                  <a:pt x="60640" y="1471"/>
                </a:lnTo>
                <a:close/>
                <a:moveTo>
                  <a:pt x="20201" y="372"/>
                </a:moveTo>
                <a:lnTo>
                  <a:pt x="20145" y="410"/>
                </a:lnTo>
                <a:lnTo>
                  <a:pt x="20071" y="466"/>
                </a:lnTo>
                <a:lnTo>
                  <a:pt x="19922" y="614"/>
                </a:lnTo>
                <a:lnTo>
                  <a:pt x="19773" y="819"/>
                </a:lnTo>
                <a:lnTo>
                  <a:pt x="19624" y="1043"/>
                </a:lnTo>
                <a:lnTo>
                  <a:pt x="19494" y="1247"/>
                </a:lnTo>
                <a:lnTo>
                  <a:pt x="19419" y="1415"/>
                </a:lnTo>
                <a:lnTo>
                  <a:pt x="19382" y="1508"/>
                </a:lnTo>
                <a:lnTo>
                  <a:pt x="19401" y="1508"/>
                </a:lnTo>
                <a:lnTo>
                  <a:pt x="19457" y="1471"/>
                </a:lnTo>
                <a:lnTo>
                  <a:pt x="19624" y="1322"/>
                </a:lnTo>
                <a:lnTo>
                  <a:pt x="19885" y="1080"/>
                </a:lnTo>
                <a:lnTo>
                  <a:pt x="20015" y="950"/>
                </a:lnTo>
                <a:lnTo>
                  <a:pt x="20183" y="763"/>
                </a:lnTo>
                <a:lnTo>
                  <a:pt x="20257" y="652"/>
                </a:lnTo>
                <a:lnTo>
                  <a:pt x="20313" y="559"/>
                </a:lnTo>
                <a:lnTo>
                  <a:pt x="20313" y="466"/>
                </a:lnTo>
                <a:lnTo>
                  <a:pt x="20313" y="428"/>
                </a:lnTo>
                <a:lnTo>
                  <a:pt x="20294" y="391"/>
                </a:lnTo>
                <a:lnTo>
                  <a:pt x="20257" y="372"/>
                </a:lnTo>
                <a:close/>
                <a:moveTo>
                  <a:pt x="38745" y="410"/>
                </a:moveTo>
                <a:lnTo>
                  <a:pt x="38652" y="428"/>
                </a:lnTo>
                <a:lnTo>
                  <a:pt x="38559" y="521"/>
                </a:lnTo>
                <a:lnTo>
                  <a:pt x="38447" y="614"/>
                </a:lnTo>
                <a:lnTo>
                  <a:pt x="38242" y="819"/>
                </a:lnTo>
                <a:lnTo>
                  <a:pt x="38131" y="950"/>
                </a:lnTo>
                <a:lnTo>
                  <a:pt x="38037" y="1080"/>
                </a:lnTo>
                <a:lnTo>
                  <a:pt x="37907" y="1285"/>
                </a:lnTo>
                <a:lnTo>
                  <a:pt x="37851" y="1396"/>
                </a:lnTo>
                <a:lnTo>
                  <a:pt x="37814" y="1471"/>
                </a:lnTo>
                <a:lnTo>
                  <a:pt x="37814" y="1508"/>
                </a:lnTo>
                <a:lnTo>
                  <a:pt x="37870" y="1508"/>
                </a:lnTo>
                <a:lnTo>
                  <a:pt x="38093" y="1322"/>
                </a:lnTo>
                <a:lnTo>
                  <a:pt x="38447" y="1005"/>
                </a:lnTo>
                <a:lnTo>
                  <a:pt x="38615" y="819"/>
                </a:lnTo>
                <a:lnTo>
                  <a:pt x="38764" y="652"/>
                </a:lnTo>
                <a:lnTo>
                  <a:pt x="38801" y="577"/>
                </a:lnTo>
                <a:lnTo>
                  <a:pt x="38838" y="521"/>
                </a:lnTo>
                <a:lnTo>
                  <a:pt x="38838" y="466"/>
                </a:lnTo>
                <a:lnTo>
                  <a:pt x="38819" y="428"/>
                </a:lnTo>
                <a:lnTo>
                  <a:pt x="38782" y="410"/>
                </a:lnTo>
                <a:close/>
                <a:moveTo>
                  <a:pt x="41966" y="149"/>
                </a:moveTo>
                <a:lnTo>
                  <a:pt x="41891" y="186"/>
                </a:lnTo>
                <a:lnTo>
                  <a:pt x="41798" y="242"/>
                </a:lnTo>
                <a:lnTo>
                  <a:pt x="41705" y="335"/>
                </a:lnTo>
                <a:lnTo>
                  <a:pt x="41612" y="447"/>
                </a:lnTo>
                <a:lnTo>
                  <a:pt x="41445" y="708"/>
                </a:lnTo>
                <a:lnTo>
                  <a:pt x="41277" y="987"/>
                </a:lnTo>
                <a:lnTo>
                  <a:pt x="41147" y="1247"/>
                </a:lnTo>
                <a:lnTo>
                  <a:pt x="41016" y="1508"/>
                </a:lnTo>
                <a:lnTo>
                  <a:pt x="41240" y="1285"/>
                </a:lnTo>
                <a:lnTo>
                  <a:pt x="41649" y="857"/>
                </a:lnTo>
                <a:lnTo>
                  <a:pt x="41836" y="633"/>
                </a:lnTo>
                <a:lnTo>
                  <a:pt x="42003" y="428"/>
                </a:lnTo>
                <a:lnTo>
                  <a:pt x="42115" y="261"/>
                </a:lnTo>
                <a:lnTo>
                  <a:pt x="42133" y="223"/>
                </a:lnTo>
                <a:lnTo>
                  <a:pt x="42133" y="186"/>
                </a:lnTo>
                <a:lnTo>
                  <a:pt x="42059" y="149"/>
                </a:lnTo>
                <a:close/>
                <a:moveTo>
                  <a:pt x="64699" y="372"/>
                </a:moveTo>
                <a:lnTo>
                  <a:pt x="64643" y="410"/>
                </a:lnTo>
                <a:lnTo>
                  <a:pt x="64587" y="466"/>
                </a:lnTo>
                <a:lnTo>
                  <a:pt x="64438" y="614"/>
                </a:lnTo>
                <a:lnTo>
                  <a:pt x="64270" y="819"/>
                </a:lnTo>
                <a:lnTo>
                  <a:pt x="64121" y="1043"/>
                </a:lnTo>
                <a:lnTo>
                  <a:pt x="64010" y="1247"/>
                </a:lnTo>
                <a:lnTo>
                  <a:pt x="63917" y="1415"/>
                </a:lnTo>
                <a:lnTo>
                  <a:pt x="63879" y="1508"/>
                </a:lnTo>
                <a:lnTo>
                  <a:pt x="63917" y="1508"/>
                </a:lnTo>
                <a:lnTo>
                  <a:pt x="63954" y="1471"/>
                </a:lnTo>
                <a:lnTo>
                  <a:pt x="64140" y="1322"/>
                </a:lnTo>
                <a:lnTo>
                  <a:pt x="64401" y="1080"/>
                </a:lnTo>
                <a:lnTo>
                  <a:pt x="64512" y="950"/>
                </a:lnTo>
                <a:lnTo>
                  <a:pt x="64680" y="763"/>
                </a:lnTo>
                <a:lnTo>
                  <a:pt x="64754" y="652"/>
                </a:lnTo>
                <a:lnTo>
                  <a:pt x="64810" y="559"/>
                </a:lnTo>
                <a:lnTo>
                  <a:pt x="64829" y="466"/>
                </a:lnTo>
                <a:lnTo>
                  <a:pt x="64810" y="428"/>
                </a:lnTo>
                <a:lnTo>
                  <a:pt x="64792" y="391"/>
                </a:lnTo>
                <a:lnTo>
                  <a:pt x="64754" y="372"/>
                </a:lnTo>
                <a:close/>
                <a:moveTo>
                  <a:pt x="2924" y="149"/>
                </a:moveTo>
                <a:lnTo>
                  <a:pt x="2812" y="186"/>
                </a:lnTo>
                <a:lnTo>
                  <a:pt x="2700" y="223"/>
                </a:lnTo>
                <a:lnTo>
                  <a:pt x="2607" y="298"/>
                </a:lnTo>
                <a:lnTo>
                  <a:pt x="2533" y="372"/>
                </a:lnTo>
                <a:lnTo>
                  <a:pt x="2440" y="466"/>
                </a:lnTo>
                <a:lnTo>
                  <a:pt x="2365" y="559"/>
                </a:lnTo>
                <a:lnTo>
                  <a:pt x="2235" y="782"/>
                </a:lnTo>
                <a:lnTo>
                  <a:pt x="2123" y="1005"/>
                </a:lnTo>
                <a:lnTo>
                  <a:pt x="2030" y="1229"/>
                </a:lnTo>
                <a:lnTo>
                  <a:pt x="1956" y="1396"/>
                </a:lnTo>
                <a:lnTo>
                  <a:pt x="1881" y="1527"/>
                </a:lnTo>
                <a:lnTo>
                  <a:pt x="2272" y="1080"/>
                </a:lnTo>
                <a:lnTo>
                  <a:pt x="2477" y="875"/>
                </a:lnTo>
                <a:lnTo>
                  <a:pt x="2682" y="670"/>
                </a:lnTo>
                <a:lnTo>
                  <a:pt x="2849" y="521"/>
                </a:lnTo>
                <a:lnTo>
                  <a:pt x="3054" y="335"/>
                </a:lnTo>
                <a:lnTo>
                  <a:pt x="3110" y="261"/>
                </a:lnTo>
                <a:lnTo>
                  <a:pt x="3129" y="223"/>
                </a:lnTo>
                <a:lnTo>
                  <a:pt x="3129" y="186"/>
                </a:lnTo>
                <a:lnTo>
                  <a:pt x="3110" y="168"/>
                </a:lnTo>
                <a:lnTo>
                  <a:pt x="3073" y="149"/>
                </a:lnTo>
                <a:close/>
                <a:moveTo>
                  <a:pt x="47421" y="149"/>
                </a:moveTo>
                <a:lnTo>
                  <a:pt x="47309" y="186"/>
                </a:lnTo>
                <a:lnTo>
                  <a:pt x="47216" y="223"/>
                </a:lnTo>
                <a:lnTo>
                  <a:pt x="47123" y="298"/>
                </a:lnTo>
                <a:lnTo>
                  <a:pt x="47030" y="372"/>
                </a:lnTo>
                <a:lnTo>
                  <a:pt x="46937" y="466"/>
                </a:lnTo>
                <a:lnTo>
                  <a:pt x="46881" y="559"/>
                </a:lnTo>
                <a:lnTo>
                  <a:pt x="46751" y="782"/>
                </a:lnTo>
                <a:lnTo>
                  <a:pt x="46639" y="1005"/>
                </a:lnTo>
                <a:lnTo>
                  <a:pt x="46546" y="1229"/>
                </a:lnTo>
                <a:lnTo>
                  <a:pt x="46453" y="1396"/>
                </a:lnTo>
                <a:lnTo>
                  <a:pt x="46378" y="1527"/>
                </a:lnTo>
                <a:lnTo>
                  <a:pt x="46769" y="1080"/>
                </a:lnTo>
                <a:lnTo>
                  <a:pt x="46974" y="875"/>
                </a:lnTo>
                <a:lnTo>
                  <a:pt x="47179" y="670"/>
                </a:lnTo>
                <a:lnTo>
                  <a:pt x="47346" y="521"/>
                </a:lnTo>
                <a:lnTo>
                  <a:pt x="47551" y="335"/>
                </a:lnTo>
                <a:lnTo>
                  <a:pt x="47607" y="261"/>
                </a:lnTo>
                <a:lnTo>
                  <a:pt x="47626" y="223"/>
                </a:lnTo>
                <a:lnTo>
                  <a:pt x="47626" y="186"/>
                </a:lnTo>
                <a:lnTo>
                  <a:pt x="47607" y="168"/>
                </a:lnTo>
                <a:lnTo>
                  <a:pt x="47570" y="149"/>
                </a:lnTo>
                <a:close/>
                <a:moveTo>
                  <a:pt x="16105" y="56"/>
                </a:moveTo>
                <a:lnTo>
                  <a:pt x="16050" y="75"/>
                </a:lnTo>
                <a:lnTo>
                  <a:pt x="15919" y="149"/>
                </a:lnTo>
                <a:lnTo>
                  <a:pt x="15789" y="261"/>
                </a:lnTo>
                <a:lnTo>
                  <a:pt x="15565" y="484"/>
                </a:lnTo>
                <a:lnTo>
                  <a:pt x="15416" y="614"/>
                </a:lnTo>
                <a:lnTo>
                  <a:pt x="15193" y="857"/>
                </a:lnTo>
                <a:lnTo>
                  <a:pt x="15063" y="968"/>
                </a:lnTo>
                <a:lnTo>
                  <a:pt x="14978" y="1087"/>
                </a:lnTo>
                <a:lnTo>
                  <a:pt x="14895" y="1229"/>
                </a:lnTo>
                <a:lnTo>
                  <a:pt x="14839" y="1359"/>
                </a:lnTo>
                <a:lnTo>
                  <a:pt x="14802" y="1471"/>
                </a:lnTo>
                <a:lnTo>
                  <a:pt x="14802" y="1508"/>
                </a:lnTo>
                <a:lnTo>
                  <a:pt x="14802" y="1527"/>
                </a:lnTo>
                <a:lnTo>
                  <a:pt x="14839" y="1508"/>
                </a:lnTo>
                <a:lnTo>
                  <a:pt x="14895" y="1490"/>
                </a:lnTo>
                <a:lnTo>
                  <a:pt x="15193" y="1247"/>
                </a:lnTo>
                <a:lnTo>
                  <a:pt x="15677" y="819"/>
                </a:lnTo>
                <a:lnTo>
                  <a:pt x="15919" y="596"/>
                </a:lnTo>
                <a:lnTo>
                  <a:pt x="16105" y="391"/>
                </a:lnTo>
                <a:lnTo>
                  <a:pt x="16161" y="298"/>
                </a:lnTo>
                <a:lnTo>
                  <a:pt x="16217" y="223"/>
                </a:lnTo>
                <a:lnTo>
                  <a:pt x="16236" y="149"/>
                </a:lnTo>
                <a:lnTo>
                  <a:pt x="16217" y="93"/>
                </a:lnTo>
                <a:lnTo>
                  <a:pt x="16180" y="75"/>
                </a:lnTo>
                <a:lnTo>
                  <a:pt x="16143" y="56"/>
                </a:lnTo>
                <a:close/>
                <a:moveTo>
                  <a:pt x="35543" y="261"/>
                </a:moveTo>
                <a:lnTo>
                  <a:pt x="35450" y="279"/>
                </a:lnTo>
                <a:lnTo>
                  <a:pt x="35338" y="335"/>
                </a:lnTo>
                <a:lnTo>
                  <a:pt x="35245" y="410"/>
                </a:lnTo>
                <a:lnTo>
                  <a:pt x="35133" y="503"/>
                </a:lnTo>
                <a:lnTo>
                  <a:pt x="34947" y="689"/>
                </a:lnTo>
                <a:lnTo>
                  <a:pt x="34798" y="838"/>
                </a:lnTo>
                <a:lnTo>
                  <a:pt x="34686" y="1005"/>
                </a:lnTo>
                <a:lnTo>
                  <a:pt x="34519" y="1247"/>
                </a:lnTo>
                <a:lnTo>
                  <a:pt x="34407" y="1471"/>
                </a:lnTo>
                <a:lnTo>
                  <a:pt x="34388" y="1527"/>
                </a:lnTo>
                <a:lnTo>
                  <a:pt x="34407" y="1527"/>
                </a:lnTo>
                <a:lnTo>
                  <a:pt x="35338" y="745"/>
                </a:lnTo>
                <a:lnTo>
                  <a:pt x="35505" y="614"/>
                </a:lnTo>
                <a:lnTo>
                  <a:pt x="35598" y="521"/>
                </a:lnTo>
                <a:lnTo>
                  <a:pt x="35692" y="447"/>
                </a:lnTo>
                <a:lnTo>
                  <a:pt x="35747" y="372"/>
                </a:lnTo>
                <a:lnTo>
                  <a:pt x="35747" y="335"/>
                </a:lnTo>
                <a:lnTo>
                  <a:pt x="35747" y="298"/>
                </a:lnTo>
                <a:lnTo>
                  <a:pt x="35729" y="279"/>
                </a:lnTo>
                <a:lnTo>
                  <a:pt x="35692" y="261"/>
                </a:lnTo>
                <a:close/>
                <a:moveTo>
                  <a:pt x="42971" y="261"/>
                </a:moveTo>
                <a:lnTo>
                  <a:pt x="42860" y="317"/>
                </a:lnTo>
                <a:lnTo>
                  <a:pt x="42748" y="410"/>
                </a:lnTo>
                <a:lnTo>
                  <a:pt x="42636" y="521"/>
                </a:lnTo>
                <a:lnTo>
                  <a:pt x="42450" y="763"/>
                </a:lnTo>
                <a:lnTo>
                  <a:pt x="42320" y="931"/>
                </a:lnTo>
                <a:lnTo>
                  <a:pt x="42264" y="1080"/>
                </a:lnTo>
                <a:lnTo>
                  <a:pt x="42171" y="1322"/>
                </a:lnTo>
                <a:lnTo>
                  <a:pt x="42152" y="1434"/>
                </a:lnTo>
                <a:lnTo>
                  <a:pt x="42152" y="1508"/>
                </a:lnTo>
                <a:lnTo>
                  <a:pt x="42152" y="1527"/>
                </a:lnTo>
                <a:lnTo>
                  <a:pt x="42171" y="1527"/>
                </a:lnTo>
                <a:lnTo>
                  <a:pt x="42245" y="1490"/>
                </a:lnTo>
                <a:lnTo>
                  <a:pt x="42487" y="1229"/>
                </a:lnTo>
                <a:lnTo>
                  <a:pt x="42655" y="1043"/>
                </a:lnTo>
                <a:lnTo>
                  <a:pt x="42841" y="838"/>
                </a:lnTo>
                <a:lnTo>
                  <a:pt x="42990" y="633"/>
                </a:lnTo>
                <a:lnTo>
                  <a:pt x="43102" y="466"/>
                </a:lnTo>
                <a:lnTo>
                  <a:pt x="43120" y="391"/>
                </a:lnTo>
                <a:lnTo>
                  <a:pt x="43139" y="335"/>
                </a:lnTo>
                <a:lnTo>
                  <a:pt x="43120" y="279"/>
                </a:lnTo>
                <a:lnTo>
                  <a:pt x="43064" y="261"/>
                </a:lnTo>
                <a:close/>
                <a:moveTo>
                  <a:pt x="46378" y="1527"/>
                </a:moveTo>
                <a:lnTo>
                  <a:pt x="46378" y="1527"/>
                </a:lnTo>
                <a:lnTo>
                  <a:pt x="46378" y="1527"/>
                </a:lnTo>
                <a:close/>
                <a:moveTo>
                  <a:pt x="60603" y="56"/>
                </a:moveTo>
                <a:lnTo>
                  <a:pt x="60547" y="75"/>
                </a:lnTo>
                <a:lnTo>
                  <a:pt x="60435" y="149"/>
                </a:lnTo>
                <a:lnTo>
                  <a:pt x="60305" y="261"/>
                </a:lnTo>
                <a:lnTo>
                  <a:pt x="60063" y="484"/>
                </a:lnTo>
                <a:lnTo>
                  <a:pt x="59914" y="614"/>
                </a:lnTo>
                <a:lnTo>
                  <a:pt x="59690" y="857"/>
                </a:lnTo>
                <a:lnTo>
                  <a:pt x="59579" y="968"/>
                </a:lnTo>
                <a:lnTo>
                  <a:pt x="59485" y="1099"/>
                </a:lnTo>
                <a:lnTo>
                  <a:pt x="59523" y="1005"/>
                </a:lnTo>
                <a:lnTo>
                  <a:pt x="59411" y="1229"/>
                </a:lnTo>
                <a:lnTo>
                  <a:pt x="59336" y="1359"/>
                </a:lnTo>
                <a:lnTo>
                  <a:pt x="59299" y="1471"/>
                </a:lnTo>
                <a:lnTo>
                  <a:pt x="59299" y="1508"/>
                </a:lnTo>
                <a:lnTo>
                  <a:pt x="59318" y="1527"/>
                </a:lnTo>
                <a:lnTo>
                  <a:pt x="59355" y="1508"/>
                </a:lnTo>
                <a:lnTo>
                  <a:pt x="59392" y="1490"/>
                </a:lnTo>
                <a:lnTo>
                  <a:pt x="59690" y="1247"/>
                </a:lnTo>
                <a:lnTo>
                  <a:pt x="60174" y="819"/>
                </a:lnTo>
                <a:lnTo>
                  <a:pt x="60416" y="596"/>
                </a:lnTo>
                <a:lnTo>
                  <a:pt x="60603" y="391"/>
                </a:lnTo>
                <a:lnTo>
                  <a:pt x="60677" y="298"/>
                </a:lnTo>
                <a:lnTo>
                  <a:pt x="60714" y="223"/>
                </a:lnTo>
                <a:lnTo>
                  <a:pt x="60733" y="149"/>
                </a:lnTo>
                <a:lnTo>
                  <a:pt x="60714" y="93"/>
                </a:lnTo>
                <a:lnTo>
                  <a:pt x="60696" y="75"/>
                </a:lnTo>
                <a:lnTo>
                  <a:pt x="60658" y="56"/>
                </a:lnTo>
                <a:close/>
                <a:moveTo>
                  <a:pt x="4004" y="242"/>
                </a:moveTo>
                <a:lnTo>
                  <a:pt x="3929" y="279"/>
                </a:lnTo>
                <a:lnTo>
                  <a:pt x="3836" y="335"/>
                </a:lnTo>
                <a:lnTo>
                  <a:pt x="3762" y="410"/>
                </a:lnTo>
                <a:lnTo>
                  <a:pt x="3594" y="614"/>
                </a:lnTo>
                <a:lnTo>
                  <a:pt x="3426" y="857"/>
                </a:lnTo>
                <a:lnTo>
                  <a:pt x="3278" y="1099"/>
                </a:lnTo>
                <a:lnTo>
                  <a:pt x="3166" y="1322"/>
                </a:lnTo>
                <a:lnTo>
                  <a:pt x="3035" y="1545"/>
                </a:lnTo>
                <a:lnTo>
                  <a:pt x="3296" y="1322"/>
                </a:lnTo>
                <a:lnTo>
                  <a:pt x="3520" y="1117"/>
                </a:lnTo>
                <a:lnTo>
                  <a:pt x="3724" y="912"/>
                </a:lnTo>
                <a:lnTo>
                  <a:pt x="3929" y="689"/>
                </a:lnTo>
                <a:lnTo>
                  <a:pt x="4078" y="484"/>
                </a:lnTo>
                <a:lnTo>
                  <a:pt x="4115" y="410"/>
                </a:lnTo>
                <a:lnTo>
                  <a:pt x="4134" y="335"/>
                </a:lnTo>
                <a:lnTo>
                  <a:pt x="4115" y="279"/>
                </a:lnTo>
                <a:lnTo>
                  <a:pt x="4078" y="261"/>
                </a:lnTo>
                <a:lnTo>
                  <a:pt x="4004" y="242"/>
                </a:lnTo>
                <a:close/>
                <a:moveTo>
                  <a:pt x="40756" y="447"/>
                </a:moveTo>
                <a:lnTo>
                  <a:pt x="40644" y="466"/>
                </a:lnTo>
                <a:lnTo>
                  <a:pt x="40569" y="484"/>
                </a:lnTo>
                <a:lnTo>
                  <a:pt x="40495" y="540"/>
                </a:lnTo>
                <a:lnTo>
                  <a:pt x="40421" y="596"/>
                </a:lnTo>
                <a:lnTo>
                  <a:pt x="40365" y="689"/>
                </a:lnTo>
                <a:lnTo>
                  <a:pt x="40309" y="763"/>
                </a:lnTo>
                <a:lnTo>
                  <a:pt x="40234" y="950"/>
                </a:lnTo>
                <a:lnTo>
                  <a:pt x="40179" y="1154"/>
                </a:lnTo>
                <a:lnTo>
                  <a:pt x="40141" y="1341"/>
                </a:lnTo>
                <a:lnTo>
                  <a:pt x="40104" y="1471"/>
                </a:lnTo>
                <a:lnTo>
                  <a:pt x="40067" y="1545"/>
                </a:lnTo>
                <a:lnTo>
                  <a:pt x="40067" y="1545"/>
                </a:lnTo>
                <a:lnTo>
                  <a:pt x="40309" y="1303"/>
                </a:lnTo>
                <a:lnTo>
                  <a:pt x="40476" y="1117"/>
                </a:lnTo>
                <a:lnTo>
                  <a:pt x="40663" y="931"/>
                </a:lnTo>
                <a:lnTo>
                  <a:pt x="40793" y="763"/>
                </a:lnTo>
                <a:lnTo>
                  <a:pt x="40849" y="670"/>
                </a:lnTo>
                <a:lnTo>
                  <a:pt x="40867" y="596"/>
                </a:lnTo>
                <a:lnTo>
                  <a:pt x="40886" y="540"/>
                </a:lnTo>
                <a:lnTo>
                  <a:pt x="40867" y="503"/>
                </a:lnTo>
                <a:lnTo>
                  <a:pt x="40830" y="466"/>
                </a:lnTo>
                <a:lnTo>
                  <a:pt x="40756" y="447"/>
                </a:lnTo>
                <a:close/>
                <a:moveTo>
                  <a:pt x="48501" y="242"/>
                </a:moveTo>
                <a:lnTo>
                  <a:pt x="48426" y="279"/>
                </a:lnTo>
                <a:lnTo>
                  <a:pt x="48352" y="335"/>
                </a:lnTo>
                <a:lnTo>
                  <a:pt x="48259" y="410"/>
                </a:lnTo>
                <a:lnTo>
                  <a:pt x="48091" y="614"/>
                </a:lnTo>
                <a:lnTo>
                  <a:pt x="47924" y="857"/>
                </a:lnTo>
                <a:lnTo>
                  <a:pt x="47775" y="1099"/>
                </a:lnTo>
                <a:lnTo>
                  <a:pt x="47663" y="1322"/>
                </a:lnTo>
                <a:lnTo>
                  <a:pt x="47551" y="1545"/>
                </a:lnTo>
                <a:lnTo>
                  <a:pt x="47551" y="1545"/>
                </a:lnTo>
                <a:lnTo>
                  <a:pt x="47812" y="1322"/>
                </a:lnTo>
                <a:lnTo>
                  <a:pt x="48017" y="1117"/>
                </a:lnTo>
                <a:lnTo>
                  <a:pt x="48240" y="912"/>
                </a:lnTo>
                <a:lnTo>
                  <a:pt x="48426" y="689"/>
                </a:lnTo>
                <a:lnTo>
                  <a:pt x="48575" y="484"/>
                </a:lnTo>
                <a:lnTo>
                  <a:pt x="48612" y="410"/>
                </a:lnTo>
                <a:lnTo>
                  <a:pt x="48631" y="335"/>
                </a:lnTo>
                <a:lnTo>
                  <a:pt x="48631" y="279"/>
                </a:lnTo>
                <a:lnTo>
                  <a:pt x="48575" y="261"/>
                </a:lnTo>
                <a:lnTo>
                  <a:pt x="48501" y="242"/>
                </a:lnTo>
                <a:close/>
                <a:moveTo>
                  <a:pt x="3035" y="1545"/>
                </a:moveTo>
                <a:lnTo>
                  <a:pt x="3035" y="1545"/>
                </a:lnTo>
                <a:lnTo>
                  <a:pt x="3035" y="1545"/>
                </a:lnTo>
                <a:close/>
                <a:moveTo>
                  <a:pt x="23683" y="168"/>
                </a:moveTo>
                <a:lnTo>
                  <a:pt x="23571" y="186"/>
                </a:lnTo>
                <a:lnTo>
                  <a:pt x="23478" y="242"/>
                </a:lnTo>
                <a:lnTo>
                  <a:pt x="23348" y="335"/>
                </a:lnTo>
                <a:lnTo>
                  <a:pt x="23236" y="447"/>
                </a:lnTo>
                <a:lnTo>
                  <a:pt x="22975" y="726"/>
                </a:lnTo>
                <a:lnTo>
                  <a:pt x="22752" y="1024"/>
                </a:lnTo>
                <a:lnTo>
                  <a:pt x="22566" y="1303"/>
                </a:lnTo>
                <a:lnTo>
                  <a:pt x="22454" y="1490"/>
                </a:lnTo>
                <a:lnTo>
                  <a:pt x="22436" y="1527"/>
                </a:lnTo>
                <a:lnTo>
                  <a:pt x="22436" y="1545"/>
                </a:lnTo>
                <a:lnTo>
                  <a:pt x="22566" y="1471"/>
                </a:lnTo>
                <a:lnTo>
                  <a:pt x="22752" y="1322"/>
                </a:lnTo>
                <a:lnTo>
                  <a:pt x="23217" y="912"/>
                </a:lnTo>
                <a:lnTo>
                  <a:pt x="23459" y="708"/>
                </a:lnTo>
                <a:lnTo>
                  <a:pt x="23664" y="503"/>
                </a:lnTo>
                <a:lnTo>
                  <a:pt x="23776" y="335"/>
                </a:lnTo>
                <a:lnTo>
                  <a:pt x="23813" y="279"/>
                </a:lnTo>
                <a:lnTo>
                  <a:pt x="23813" y="242"/>
                </a:lnTo>
                <a:lnTo>
                  <a:pt x="23795" y="205"/>
                </a:lnTo>
                <a:lnTo>
                  <a:pt x="23757" y="186"/>
                </a:lnTo>
                <a:lnTo>
                  <a:pt x="23720" y="168"/>
                </a:lnTo>
                <a:close/>
                <a:moveTo>
                  <a:pt x="68180" y="168"/>
                </a:moveTo>
                <a:lnTo>
                  <a:pt x="68087" y="186"/>
                </a:lnTo>
                <a:lnTo>
                  <a:pt x="67975" y="242"/>
                </a:lnTo>
                <a:lnTo>
                  <a:pt x="67864" y="335"/>
                </a:lnTo>
                <a:lnTo>
                  <a:pt x="67733" y="447"/>
                </a:lnTo>
                <a:lnTo>
                  <a:pt x="67491" y="726"/>
                </a:lnTo>
                <a:lnTo>
                  <a:pt x="67249" y="1024"/>
                </a:lnTo>
                <a:lnTo>
                  <a:pt x="67063" y="1303"/>
                </a:lnTo>
                <a:lnTo>
                  <a:pt x="66951" y="1490"/>
                </a:lnTo>
                <a:lnTo>
                  <a:pt x="66933" y="1527"/>
                </a:lnTo>
                <a:lnTo>
                  <a:pt x="66933" y="1545"/>
                </a:lnTo>
                <a:lnTo>
                  <a:pt x="66951" y="1545"/>
                </a:lnTo>
                <a:lnTo>
                  <a:pt x="67063" y="1471"/>
                </a:lnTo>
                <a:lnTo>
                  <a:pt x="67249" y="1322"/>
                </a:lnTo>
                <a:lnTo>
                  <a:pt x="67733" y="912"/>
                </a:lnTo>
                <a:lnTo>
                  <a:pt x="67957" y="708"/>
                </a:lnTo>
                <a:lnTo>
                  <a:pt x="68161" y="503"/>
                </a:lnTo>
                <a:lnTo>
                  <a:pt x="68292" y="335"/>
                </a:lnTo>
                <a:lnTo>
                  <a:pt x="68310" y="279"/>
                </a:lnTo>
                <a:lnTo>
                  <a:pt x="68310" y="242"/>
                </a:lnTo>
                <a:lnTo>
                  <a:pt x="68292" y="205"/>
                </a:lnTo>
                <a:lnTo>
                  <a:pt x="68255" y="186"/>
                </a:lnTo>
                <a:lnTo>
                  <a:pt x="68217" y="168"/>
                </a:lnTo>
                <a:close/>
                <a:moveTo>
                  <a:pt x="6163" y="279"/>
                </a:moveTo>
                <a:lnTo>
                  <a:pt x="6089" y="317"/>
                </a:lnTo>
                <a:lnTo>
                  <a:pt x="5996" y="391"/>
                </a:lnTo>
                <a:lnTo>
                  <a:pt x="5828" y="577"/>
                </a:lnTo>
                <a:lnTo>
                  <a:pt x="5661" y="819"/>
                </a:lnTo>
                <a:lnTo>
                  <a:pt x="5493" y="1080"/>
                </a:lnTo>
                <a:lnTo>
                  <a:pt x="5363" y="1322"/>
                </a:lnTo>
                <a:lnTo>
                  <a:pt x="5214" y="1583"/>
                </a:lnTo>
                <a:lnTo>
                  <a:pt x="5493" y="1359"/>
                </a:lnTo>
                <a:lnTo>
                  <a:pt x="5698" y="1192"/>
                </a:lnTo>
                <a:lnTo>
                  <a:pt x="5903" y="987"/>
                </a:lnTo>
                <a:lnTo>
                  <a:pt x="6089" y="801"/>
                </a:lnTo>
                <a:lnTo>
                  <a:pt x="6238" y="614"/>
                </a:lnTo>
                <a:lnTo>
                  <a:pt x="6294" y="521"/>
                </a:lnTo>
                <a:lnTo>
                  <a:pt x="6312" y="447"/>
                </a:lnTo>
                <a:lnTo>
                  <a:pt x="6312" y="372"/>
                </a:lnTo>
                <a:lnTo>
                  <a:pt x="6275" y="317"/>
                </a:lnTo>
                <a:lnTo>
                  <a:pt x="6219" y="279"/>
                </a:lnTo>
                <a:close/>
                <a:moveTo>
                  <a:pt x="7299" y="0"/>
                </a:moveTo>
                <a:lnTo>
                  <a:pt x="7225" y="19"/>
                </a:lnTo>
                <a:lnTo>
                  <a:pt x="7131" y="37"/>
                </a:lnTo>
                <a:lnTo>
                  <a:pt x="7057" y="93"/>
                </a:lnTo>
                <a:lnTo>
                  <a:pt x="6983" y="168"/>
                </a:lnTo>
                <a:lnTo>
                  <a:pt x="6908" y="279"/>
                </a:lnTo>
                <a:lnTo>
                  <a:pt x="6759" y="521"/>
                </a:lnTo>
                <a:lnTo>
                  <a:pt x="6629" y="801"/>
                </a:lnTo>
                <a:lnTo>
                  <a:pt x="6443" y="1322"/>
                </a:lnTo>
                <a:lnTo>
                  <a:pt x="6368" y="1490"/>
                </a:lnTo>
                <a:lnTo>
                  <a:pt x="6331" y="1583"/>
                </a:lnTo>
                <a:lnTo>
                  <a:pt x="6331" y="1583"/>
                </a:lnTo>
                <a:lnTo>
                  <a:pt x="6536" y="1359"/>
                </a:lnTo>
                <a:lnTo>
                  <a:pt x="6722" y="1117"/>
                </a:lnTo>
                <a:lnTo>
                  <a:pt x="7094" y="633"/>
                </a:lnTo>
                <a:lnTo>
                  <a:pt x="7187" y="503"/>
                </a:lnTo>
                <a:lnTo>
                  <a:pt x="7262" y="410"/>
                </a:lnTo>
                <a:lnTo>
                  <a:pt x="7336" y="279"/>
                </a:lnTo>
                <a:lnTo>
                  <a:pt x="7392" y="168"/>
                </a:lnTo>
                <a:lnTo>
                  <a:pt x="7392" y="130"/>
                </a:lnTo>
                <a:lnTo>
                  <a:pt x="7392" y="75"/>
                </a:lnTo>
                <a:lnTo>
                  <a:pt x="7373" y="37"/>
                </a:lnTo>
                <a:lnTo>
                  <a:pt x="7355" y="19"/>
                </a:lnTo>
                <a:lnTo>
                  <a:pt x="7299" y="0"/>
                </a:lnTo>
                <a:close/>
                <a:moveTo>
                  <a:pt x="14932" y="279"/>
                </a:moveTo>
                <a:lnTo>
                  <a:pt x="14877" y="298"/>
                </a:lnTo>
                <a:lnTo>
                  <a:pt x="14802" y="335"/>
                </a:lnTo>
                <a:lnTo>
                  <a:pt x="14709" y="410"/>
                </a:lnTo>
                <a:lnTo>
                  <a:pt x="14541" y="614"/>
                </a:lnTo>
                <a:lnTo>
                  <a:pt x="14355" y="857"/>
                </a:lnTo>
                <a:lnTo>
                  <a:pt x="14188" y="1117"/>
                </a:lnTo>
                <a:lnTo>
                  <a:pt x="14039" y="1359"/>
                </a:lnTo>
                <a:lnTo>
                  <a:pt x="13908" y="1583"/>
                </a:lnTo>
                <a:lnTo>
                  <a:pt x="14132" y="1378"/>
                </a:lnTo>
                <a:lnTo>
                  <a:pt x="14560" y="987"/>
                </a:lnTo>
                <a:lnTo>
                  <a:pt x="14746" y="782"/>
                </a:lnTo>
                <a:lnTo>
                  <a:pt x="14914" y="577"/>
                </a:lnTo>
                <a:lnTo>
                  <a:pt x="14970" y="503"/>
                </a:lnTo>
                <a:lnTo>
                  <a:pt x="14988" y="428"/>
                </a:lnTo>
                <a:lnTo>
                  <a:pt x="15007" y="354"/>
                </a:lnTo>
                <a:lnTo>
                  <a:pt x="14988" y="317"/>
                </a:lnTo>
                <a:lnTo>
                  <a:pt x="14932" y="279"/>
                </a:lnTo>
                <a:close/>
                <a:moveTo>
                  <a:pt x="50660" y="279"/>
                </a:moveTo>
                <a:lnTo>
                  <a:pt x="50586" y="317"/>
                </a:lnTo>
                <a:lnTo>
                  <a:pt x="50512" y="391"/>
                </a:lnTo>
                <a:lnTo>
                  <a:pt x="50344" y="577"/>
                </a:lnTo>
                <a:lnTo>
                  <a:pt x="50158" y="819"/>
                </a:lnTo>
                <a:lnTo>
                  <a:pt x="50009" y="1080"/>
                </a:lnTo>
                <a:lnTo>
                  <a:pt x="49860" y="1322"/>
                </a:lnTo>
                <a:lnTo>
                  <a:pt x="49711" y="1583"/>
                </a:lnTo>
                <a:lnTo>
                  <a:pt x="49990" y="1359"/>
                </a:lnTo>
                <a:lnTo>
                  <a:pt x="50195" y="1192"/>
                </a:lnTo>
                <a:lnTo>
                  <a:pt x="50400" y="987"/>
                </a:lnTo>
                <a:lnTo>
                  <a:pt x="50605" y="801"/>
                </a:lnTo>
                <a:lnTo>
                  <a:pt x="50735" y="614"/>
                </a:lnTo>
                <a:lnTo>
                  <a:pt x="50791" y="521"/>
                </a:lnTo>
                <a:lnTo>
                  <a:pt x="50809" y="447"/>
                </a:lnTo>
                <a:lnTo>
                  <a:pt x="50809" y="372"/>
                </a:lnTo>
                <a:lnTo>
                  <a:pt x="50772" y="317"/>
                </a:lnTo>
                <a:lnTo>
                  <a:pt x="50716" y="279"/>
                </a:lnTo>
                <a:close/>
                <a:moveTo>
                  <a:pt x="51796" y="0"/>
                </a:moveTo>
                <a:lnTo>
                  <a:pt x="51722" y="19"/>
                </a:lnTo>
                <a:lnTo>
                  <a:pt x="51647" y="37"/>
                </a:lnTo>
                <a:lnTo>
                  <a:pt x="51554" y="93"/>
                </a:lnTo>
                <a:lnTo>
                  <a:pt x="51480" y="168"/>
                </a:lnTo>
                <a:lnTo>
                  <a:pt x="51405" y="279"/>
                </a:lnTo>
                <a:lnTo>
                  <a:pt x="51256" y="521"/>
                </a:lnTo>
                <a:lnTo>
                  <a:pt x="51145" y="801"/>
                </a:lnTo>
                <a:lnTo>
                  <a:pt x="50940" y="1322"/>
                </a:lnTo>
                <a:lnTo>
                  <a:pt x="50884" y="1490"/>
                </a:lnTo>
                <a:lnTo>
                  <a:pt x="50828" y="1583"/>
                </a:lnTo>
                <a:lnTo>
                  <a:pt x="51033" y="1359"/>
                </a:lnTo>
                <a:lnTo>
                  <a:pt x="51238" y="1117"/>
                </a:lnTo>
                <a:lnTo>
                  <a:pt x="51591" y="633"/>
                </a:lnTo>
                <a:lnTo>
                  <a:pt x="51684" y="503"/>
                </a:lnTo>
                <a:lnTo>
                  <a:pt x="51759" y="410"/>
                </a:lnTo>
                <a:lnTo>
                  <a:pt x="51833" y="279"/>
                </a:lnTo>
                <a:lnTo>
                  <a:pt x="51889" y="168"/>
                </a:lnTo>
                <a:lnTo>
                  <a:pt x="51908" y="130"/>
                </a:lnTo>
                <a:lnTo>
                  <a:pt x="51908" y="75"/>
                </a:lnTo>
                <a:lnTo>
                  <a:pt x="51889" y="37"/>
                </a:lnTo>
                <a:lnTo>
                  <a:pt x="51852" y="19"/>
                </a:lnTo>
                <a:lnTo>
                  <a:pt x="51796" y="0"/>
                </a:lnTo>
                <a:close/>
                <a:moveTo>
                  <a:pt x="59430" y="279"/>
                </a:moveTo>
                <a:lnTo>
                  <a:pt x="59374" y="298"/>
                </a:lnTo>
                <a:lnTo>
                  <a:pt x="59299" y="335"/>
                </a:lnTo>
                <a:lnTo>
                  <a:pt x="59225" y="410"/>
                </a:lnTo>
                <a:lnTo>
                  <a:pt x="59039" y="614"/>
                </a:lnTo>
                <a:lnTo>
                  <a:pt x="58852" y="857"/>
                </a:lnTo>
                <a:lnTo>
                  <a:pt x="58685" y="1117"/>
                </a:lnTo>
                <a:lnTo>
                  <a:pt x="58536" y="1359"/>
                </a:lnTo>
                <a:lnTo>
                  <a:pt x="58406" y="1583"/>
                </a:lnTo>
                <a:lnTo>
                  <a:pt x="58648" y="1378"/>
                </a:lnTo>
                <a:lnTo>
                  <a:pt x="59057" y="987"/>
                </a:lnTo>
                <a:lnTo>
                  <a:pt x="59243" y="782"/>
                </a:lnTo>
                <a:lnTo>
                  <a:pt x="59411" y="577"/>
                </a:lnTo>
                <a:lnTo>
                  <a:pt x="59467" y="503"/>
                </a:lnTo>
                <a:lnTo>
                  <a:pt x="59504" y="428"/>
                </a:lnTo>
                <a:lnTo>
                  <a:pt x="59504" y="354"/>
                </a:lnTo>
                <a:lnTo>
                  <a:pt x="59485" y="317"/>
                </a:lnTo>
                <a:lnTo>
                  <a:pt x="59430" y="279"/>
                </a:lnTo>
                <a:close/>
                <a:moveTo>
                  <a:pt x="5214" y="1583"/>
                </a:moveTo>
                <a:lnTo>
                  <a:pt x="5214" y="1583"/>
                </a:lnTo>
                <a:lnTo>
                  <a:pt x="5214" y="1583"/>
                </a:lnTo>
                <a:close/>
                <a:moveTo>
                  <a:pt x="13908" y="1583"/>
                </a:moveTo>
                <a:lnTo>
                  <a:pt x="13908" y="1583"/>
                </a:lnTo>
                <a:lnTo>
                  <a:pt x="13908" y="1583"/>
                </a:lnTo>
                <a:close/>
                <a:moveTo>
                  <a:pt x="45243" y="298"/>
                </a:moveTo>
                <a:lnTo>
                  <a:pt x="45150" y="354"/>
                </a:lnTo>
                <a:lnTo>
                  <a:pt x="45038" y="447"/>
                </a:lnTo>
                <a:lnTo>
                  <a:pt x="44945" y="559"/>
                </a:lnTo>
                <a:lnTo>
                  <a:pt x="44759" y="801"/>
                </a:lnTo>
                <a:lnTo>
                  <a:pt x="44647" y="968"/>
                </a:lnTo>
                <a:lnTo>
                  <a:pt x="44554" y="1099"/>
                </a:lnTo>
                <a:lnTo>
                  <a:pt x="44442" y="1341"/>
                </a:lnTo>
                <a:lnTo>
                  <a:pt x="44349" y="1527"/>
                </a:lnTo>
                <a:lnTo>
                  <a:pt x="44349" y="1583"/>
                </a:lnTo>
                <a:lnTo>
                  <a:pt x="44386" y="1564"/>
                </a:lnTo>
                <a:lnTo>
                  <a:pt x="44591" y="1359"/>
                </a:lnTo>
                <a:lnTo>
                  <a:pt x="44963" y="968"/>
                </a:lnTo>
                <a:lnTo>
                  <a:pt x="45131" y="745"/>
                </a:lnTo>
                <a:lnTo>
                  <a:pt x="45261" y="559"/>
                </a:lnTo>
                <a:lnTo>
                  <a:pt x="45317" y="484"/>
                </a:lnTo>
                <a:lnTo>
                  <a:pt x="45336" y="410"/>
                </a:lnTo>
                <a:lnTo>
                  <a:pt x="45336" y="354"/>
                </a:lnTo>
                <a:lnTo>
                  <a:pt x="45317" y="317"/>
                </a:lnTo>
                <a:lnTo>
                  <a:pt x="45280" y="298"/>
                </a:lnTo>
                <a:close/>
                <a:moveTo>
                  <a:pt x="49711" y="1583"/>
                </a:moveTo>
                <a:lnTo>
                  <a:pt x="49711" y="1583"/>
                </a:lnTo>
                <a:lnTo>
                  <a:pt x="49711" y="1583"/>
                </a:lnTo>
                <a:close/>
                <a:moveTo>
                  <a:pt x="50828" y="1583"/>
                </a:moveTo>
                <a:lnTo>
                  <a:pt x="50828" y="1583"/>
                </a:lnTo>
                <a:lnTo>
                  <a:pt x="50828" y="1583"/>
                </a:lnTo>
                <a:close/>
                <a:moveTo>
                  <a:pt x="58406" y="1583"/>
                </a:moveTo>
                <a:lnTo>
                  <a:pt x="58406" y="1583"/>
                </a:lnTo>
                <a:lnTo>
                  <a:pt x="58406" y="1583"/>
                </a:lnTo>
                <a:close/>
                <a:moveTo>
                  <a:pt x="13704" y="261"/>
                </a:moveTo>
                <a:lnTo>
                  <a:pt x="13592" y="298"/>
                </a:lnTo>
                <a:lnTo>
                  <a:pt x="13517" y="354"/>
                </a:lnTo>
                <a:lnTo>
                  <a:pt x="13424" y="428"/>
                </a:lnTo>
                <a:lnTo>
                  <a:pt x="13350" y="521"/>
                </a:lnTo>
                <a:lnTo>
                  <a:pt x="13275" y="633"/>
                </a:lnTo>
                <a:lnTo>
                  <a:pt x="13145" y="857"/>
                </a:lnTo>
                <a:lnTo>
                  <a:pt x="13033" y="1099"/>
                </a:lnTo>
                <a:lnTo>
                  <a:pt x="12940" y="1322"/>
                </a:lnTo>
                <a:lnTo>
                  <a:pt x="12866" y="1508"/>
                </a:lnTo>
                <a:lnTo>
                  <a:pt x="12829" y="1601"/>
                </a:lnTo>
                <a:lnTo>
                  <a:pt x="12829" y="1601"/>
                </a:lnTo>
                <a:lnTo>
                  <a:pt x="13089" y="1322"/>
                </a:lnTo>
                <a:lnTo>
                  <a:pt x="13499" y="875"/>
                </a:lnTo>
                <a:lnTo>
                  <a:pt x="13685" y="652"/>
                </a:lnTo>
                <a:lnTo>
                  <a:pt x="13815" y="466"/>
                </a:lnTo>
                <a:lnTo>
                  <a:pt x="13853" y="391"/>
                </a:lnTo>
                <a:lnTo>
                  <a:pt x="13871" y="317"/>
                </a:lnTo>
                <a:lnTo>
                  <a:pt x="13853" y="279"/>
                </a:lnTo>
                <a:lnTo>
                  <a:pt x="13797" y="261"/>
                </a:lnTo>
                <a:close/>
                <a:moveTo>
                  <a:pt x="58201" y="261"/>
                </a:moveTo>
                <a:lnTo>
                  <a:pt x="58108" y="298"/>
                </a:lnTo>
                <a:lnTo>
                  <a:pt x="58015" y="354"/>
                </a:lnTo>
                <a:lnTo>
                  <a:pt x="57922" y="428"/>
                </a:lnTo>
                <a:lnTo>
                  <a:pt x="57847" y="521"/>
                </a:lnTo>
                <a:lnTo>
                  <a:pt x="57773" y="633"/>
                </a:lnTo>
                <a:lnTo>
                  <a:pt x="57642" y="857"/>
                </a:lnTo>
                <a:lnTo>
                  <a:pt x="57531" y="1099"/>
                </a:lnTo>
                <a:lnTo>
                  <a:pt x="57437" y="1322"/>
                </a:lnTo>
                <a:lnTo>
                  <a:pt x="57382" y="1508"/>
                </a:lnTo>
                <a:lnTo>
                  <a:pt x="57326" y="1601"/>
                </a:lnTo>
                <a:lnTo>
                  <a:pt x="57586" y="1322"/>
                </a:lnTo>
                <a:lnTo>
                  <a:pt x="57996" y="875"/>
                </a:lnTo>
                <a:lnTo>
                  <a:pt x="58182" y="652"/>
                </a:lnTo>
                <a:lnTo>
                  <a:pt x="58331" y="466"/>
                </a:lnTo>
                <a:lnTo>
                  <a:pt x="58368" y="391"/>
                </a:lnTo>
                <a:lnTo>
                  <a:pt x="58368" y="317"/>
                </a:lnTo>
                <a:lnTo>
                  <a:pt x="58350" y="279"/>
                </a:lnTo>
                <a:lnTo>
                  <a:pt x="58294" y="261"/>
                </a:lnTo>
                <a:close/>
                <a:moveTo>
                  <a:pt x="57326" y="1601"/>
                </a:moveTo>
                <a:lnTo>
                  <a:pt x="57326" y="1601"/>
                </a:lnTo>
                <a:lnTo>
                  <a:pt x="57326" y="1601"/>
                </a:lnTo>
                <a:close/>
                <a:moveTo>
                  <a:pt x="11618" y="298"/>
                </a:moveTo>
                <a:lnTo>
                  <a:pt x="11507" y="317"/>
                </a:lnTo>
                <a:lnTo>
                  <a:pt x="11414" y="372"/>
                </a:lnTo>
                <a:lnTo>
                  <a:pt x="11302" y="447"/>
                </a:lnTo>
                <a:lnTo>
                  <a:pt x="11209" y="540"/>
                </a:lnTo>
                <a:lnTo>
                  <a:pt x="11116" y="652"/>
                </a:lnTo>
                <a:lnTo>
                  <a:pt x="10948" y="875"/>
                </a:lnTo>
                <a:lnTo>
                  <a:pt x="10799" y="1136"/>
                </a:lnTo>
                <a:lnTo>
                  <a:pt x="10669" y="1359"/>
                </a:lnTo>
                <a:lnTo>
                  <a:pt x="10594" y="1527"/>
                </a:lnTo>
                <a:lnTo>
                  <a:pt x="10539" y="1620"/>
                </a:lnTo>
                <a:lnTo>
                  <a:pt x="10762" y="1396"/>
                </a:lnTo>
                <a:lnTo>
                  <a:pt x="11004" y="1192"/>
                </a:lnTo>
                <a:lnTo>
                  <a:pt x="11507" y="782"/>
                </a:lnTo>
                <a:lnTo>
                  <a:pt x="11637" y="670"/>
                </a:lnTo>
                <a:lnTo>
                  <a:pt x="11730" y="614"/>
                </a:lnTo>
                <a:lnTo>
                  <a:pt x="11805" y="540"/>
                </a:lnTo>
                <a:lnTo>
                  <a:pt x="11860" y="466"/>
                </a:lnTo>
                <a:lnTo>
                  <a:pt x="11860" y="428"/>
                </a:lnTo>
                <a:lnTo>
                  <a:pt x="11860" y="410"/>
                </a:lnTo>
                <a:lnTo>
                  <a:pt x="11860" y="372"/>
                </a:lnTo>
                <a:lnTo>
                  <a:pt x="11823" y="354"/>
                </a:lnTo>
                <a:lnTo>
                  <a:pt x="11711" y="298"/>
                </a:lnTo>
                <a:close/>
                <a:moveTo>
                  <a:pt x="18228" y="372"/>
                </a:moveTo>
                <a:lnTo>
                  <a:pt x="18172" y="391"/>
                </a:lnTo>
                <a:lnTo>
                  <a:pt x="18097" y="428"/>
                </a:lnTo>
                <a:lnTo>
                  <a:pt x="18004" y="503"/>
                </a:lnTo>
                <a:lnTo>
                  <a:pt x="17818" y="689"/>
                </a:lnTo>
                <a:lnTo>
                  <a:pt x="17632" y="931"/>
                </a:lnTo>
                <a:lnTo>
                  <a:pt x="17278" y="1396"/>
                </a:lnTo>
                <a:lnTo>
                  <a:pt x="17129" y="1620"/>
                </a:lnTo>
                <a:lnTo>
                  <a:pt x="17129" y="1620"/>
                </a:lnTo>
                <a:lnTo>
                  <a:pt x="17390" y="1434"/>
                </a:lnTo>
                <a:lnTo>
                  <a:pt x="17613" y="1266"/>
                </a:lnTo>
                <a:lnTo>
                  <a:pt x="17837" y="1061"/>
                </a:lnTo>
                <a:lnTo>
                  <a:pt x="18042" y="875"/>
                </a:lnTo>
                <a:lnTo>
                  <a:pt x="18191" y="670"/>
                </a:lnTo>
                <a:lnTo>
                  <a:pt x="18246" y="596"/>
                </a:lnTo>
                <a:lnTo>
                  <a:pt x="18284" y="521"/>
                </a:lnTo>
                <a:lnTo>
                  <a:pt x="18284" y="447"/>
                </a:lnTo>
                <a:lnTo>
                  <a:pt x="18265" y="391"/>
                </a:lnTo>
                <a:lnTo>
                  <a:pt x="18228" y="372"/>
                </a:lnTo>
                <a:close/>
                <a:moveTo>
                  <a:pt x="19140" y="298"/>
                </a:moveTo>
                <a:lnTo>
                  <a:pt x="19084" y="317"/>
                </a:lnTo>
                <a:lnTo>
                  <a:pt x="19010" y="372"/>
                </a:lnTo>
                <a:lnTo>
                  <a:pt x="18898" y="466"/>
                </a:lnTo>
                <a:lnTo>
                  <a:pt x="18805" y="577"/>
                </a:lnTo>
                <a:lnTo>
                  <a:pt x="18637" y="838"/>
                </a:lnTo>
                <a:lnTo>
                  <a:pt x="18526" y="1005"/>
                </a:lnTo>
                <a:lnTo>
                  <a:pt x="18377" y="1378"/>
                </a:lnTo>
                <a:lnTo>
                  <a:pt x="18321" y="1583"/>
                </a:lnTo>
                <a:lnTo>
                  <a:pt x="18321" y="1620"/>
                </a:lnTo>
                <a:lnTo>
                  <a:pt x="18340" y="1601"/>
                </a:lnTo>
                <a:lnTo>
                  <a:pt x="18582" y="1303"/>
                </a:lnTo>
                <a:lnTo>
                  <a:pt x="18917" y="894"/>
                </a:lnTo>
                <a:lnTo>
                  <a:pt x="19066" y="689"/>
                </a:lnTo>
                <a:lnTo>
                  <a:pt x="19177" y="503"/>
                </a:lnTo>
                <a:lnTo>
                  <a:pt x="19215" y="428"/>
                </a:lnTo>
                <a:lnTo>
                  <a:pt x="19215" y="372"/>
                </a:lnTo>
                <a:lnTo>
                  <a:pt x="19215" y="317"/>
                </a:lnTo>
                <a:lnTo>
                  <a:pt x="19177" y="298"/>
                </a:lnTo>
                <a:close/>
                <a:moveTo>
                  <a:pt x="56116" y="298"/>
                </a:moveTo>
                <a:lnTo>
                  <a:pt x="56004" y="317"/>
                </a:lnTo>
                <a:lnTo>
                  <a:pt x="55911" y="372"/>
                </a:lnTo>
                <a:lnTo>
                  <a:pt x="55818" y="447"/>
                </a:lnTo>
                <a:lnTo>
                  <a:pt x="55706" y="540"/>
                </a:lnTo>
                <a:lnTo>
                  <a:pt x="55613" y="652"/>
                </a:lnTo>
                <a:lnTo>
                  <a:pt x="55445" y="875"/>
                </a:lnTo>
                <a:lnTo>
                  <a:pt x="55296" y="1136"/>
                </a:lnTo>
                <a:lnTo>
                  <a:pt x="55185" y="1359"/>
                </a:lnTo>
                <a:lnTo>
                  <a:pt x="55092" y="1527"/>
                </a:lnTo>
                <a:lnTo>
                  <a:pt x="55036" y="1620"/>
                </a:lnTo>
                <a:lnTo>
                  <a:pt x="55036" y="1620"/>
                </a:lnTo>
                <a:lnTo>
                  <a:pt x="55259" y="1396"/>
                </a:lnTo>
                <a:lnTo>
                  <a:pt x="55501" y="1192"/>
                </a:lnTo>
                <a:lnTo>
                  <a:pt x="56004" y="782"/>
                </a:lnTo>
                <a:lnTo>
                  <a:pt x="56134" y="670"/>
                </a:lnTo>
                <a:lnTo>
                  <a:pt x="56227" y="614"/>
                </a:lnTo>
                <a:lnTo>
                  <a:pt x="56302" y="540"/>
                </a:lnTo>
                <a:lnTo>
                  <a:pt x="56358" y="466"/>
                </a:lnTo>
                <a:lnTo>
                  <a:pt x="56376" y="428"/>
                </a:lnTo>
                <a:lnTo>
                  <a:pt x="56376" y="410"/>
                </a:lnTo>
                <a:lnTo>
                  <a:pt x="56358" y="372"/>
                </a:lnTo>
                <a:lnTo>
                  <a:pt x="56320" y="354"/>
                </a:lnTo>
                <a:lnTo>
                  <a:pt x="56227" y="298"/>
                </a:lnTo>
                <a:close/>
                <a:moveTo>
                  <a:pt x="62725" y="372"/>
                </a:moveTo>
                <a:lnTo>
                  <a:pt x="62669" y="391"/>
                </a:lnTo>
                <a:lnTo>
                  <a:pt x="62595" y="428"/>
                </a:lnTo>
                <a:lnTo>
                  <a:pt x="62520" y="503"/>
                </a:lnTo>
                <a:lnTo>
                  <a:pt x="62334" y="689"/>
                </a:lnTo>
                <a:lnTo>
                  <a:pt x="62129" y="931"/>
                </a:lnTo>
                <a:lnTo>
                  <a:pt x="61775" y="1396"/>
                </a:lnTo>
                <a:lnTo>
                  <a:pt x="61627" y="1620"/>
                </a:lnTo>
                <a:lnTo>
                  <a:pt x="61906" y="1434"/>
                </a:lnTo>
                <a:lnTo>
                  <a:pt x="62111" y="1266"/>
                </a:lnTo>
                <a:lnTo>
                  <a:pt x="62334" y="1061"/>
                </a:lnTo>
                <a:lnTo>
                  <a:pt x="62539" y="875"/>
                </a:lnTo>
                <a:lnTo>
                  <a:pt x="62706" y="670"/>
                </a:lnTo>
                <a:lnTo>
                  <a:pt x="62762" y="596"/>
                </a:lnTo>
                <a:lnTo>
                  <a:pt x="62781" y="521"/>
                </a:lnTo>
                <a:lnTo>
                  <a:pt x="62799" y="447"/>
                </a:lnTo>
                <a:lnTo>
                  <a:pt x="62762" y="391"/>
                </a:lnTo>
                <a:lnTo>
                  <a:pt x="62725" y="372"/>
                </a:lnTo>
                <a:close/>
                <a:moveTo>
                  <a:pt x="63637" y="298"/>
                </a:moveTo>
                <a:lnTo>
                  <a:pt x="63600" y="317"/>
                </a:lnTo>
                <a:lnTo>
                  <a:pt x="63507" y="372"/>
                </a:lnTo>
                <a:lnTo>
                  <a:pt x="63414" y="466"/>
                </a:lnTo>
                <a:lnTo>
                  <a:pt x="63321" y="577"/>
                </a:lnTo>
                <a:lnTo>
                  <a:pt x="63135" y="838"/>
                </a:lnTo>
                <a:lnTo>
                  <a:pt x="63041" y="1005"/>
                </a:lnTo>
                <a:lnTo>
                  <a:pt x="62893" y="1378"/>
                </a:lnTo>
                <a:lnTo>
                  <a:pt x="62818" y="1583"/>
                </a:lnTo>
                <a:lnTo>
                  <a:pt x="62818" y="1620"/>
                </a:lnTo>
                <a:lnTo>
                  <a:pt x="62837" y="1601"/>
                </a:lnTo>
                <a:lnTo>
                  <a:pt x="63079" y="1303"/>
                </a:lnTo>
                <a:lnTo>
                  <a:pt x="63414" y="894"/>
                </a:lnTo>
                <a:lnTo>
                  <a:pt x="63581" y="689"/>
                </a:lnTo>
                <a:lnTo>
                  <a:pt x="63675" y="503"/>
                </a:lnTo>
                <a:lnTo>
                  <a:pt x="63712" y="428"/>
                </a:lnTo>
                <a:lnTo>
                  <a:pt x="63730" y="372"/>
                </a:lnTo>
                <a:lnTo>
                  <a:pt x="63712" y="317"/>
                </a:lnTo>
                <a:lnTo>
                  <a:pt x="63675" y="298"/>
                </a:lnTo>
                <a:close/>
                <a:moveTo>
                  <a:pt x="66002" y="112"/>
                </a:moveTo>
                <a:lnTo>
                  <a:pt x="65946" y="130"/>
                </a:lnTo>
                <a:lnTo>
                  <a:pt x="65890" y="149"/>
                </a:lnTo>
                <a:lnTo>
                  <a:pt x="65760" y="242"/>
                </a:lnTo>
                <a:lnTo>
                  <a:pt x="65611" y="372"/>
                </a:lnTo>
                <a:lnTo>
                  <a:pt x="65350" y="652"/>
                </a:lnTo>
                <a:lnTo>
                  <a:pt x="65220" y="801"/>
                </a:lnTo>
                <a:lnTo>
                  <a:pt x="65015" y="1061"/>
                </a:lnTo>
                <a:lnTo>
                  <a:pt x="64922" y="1192"/>
                </a:lnTo>
                <a:lnTo>
                  <a:pt x="64885" y="1266"/>
                </a:lnTo>
                <a:lnTo>
                  <a:pt x="64866" y="1341"/>
                </a:lnTo>
                <a:lnTo>
                  <a:pt x="64866" y="1303"/>
                </a:lnTo>
                <a:lnTo>
                  <a:pt x="64847" y="1341"/>
                </a:lnTo>
                <a:lnTo>
                  <a:pt x="64810" y="1471"/>
                </a:lnTo>
                <a:lnTo>
                  <a:pt x="64810" y="1545"/>
                </a:lnTo>
                <a:lnTo>
                  <a:pt x="64810" y="1601"/>
                </a:lnTo>
                <a:lnTo>
                  <a:pt x="64829" y="1620"/>
                </a:lnTo>
                <a:lnTo>
                  <a:pt x="64829" y="1601"/>
                </a:lnTo>
                <a:lnTo>
                  <a:pt x="64885" y="1564"/>
                </a:lnTo>
                <a:lnTo>
                  <a:pt x="65555" y="857"/>
                </a:lnTo>
                <a:lnTo>
                  <a:pt x="65778" y="614"/>
                </a:lnTo>
                <a:lnTo>
                  <a:pt x="65946" y="410"/>
                </a:lnTo>
                <a:lnTo>
                  <a:pt x="66058" y="242"/>
                </a:lnTo>
                <a:lnTo>
                  <a:pt x="66076" y="186"/>
                </a:lnTo>
                <a:lnTo>
                  <a:pt x="66076" y="149"/>
                </a:lnTo>
                <a:lnTo>
                  <a:pt x="66039" y="130"/>
                </a:lnTo>
                <a:lnTo>
                  <a:pt x="66002" y="112"/>
                </a:lnTo>
                <a:close/>
                <a:moveTo>
                  <a:pt x="10539" y="1620"/>
                </a:moveTo>
                <a:lnTo>
                  <a:pt x="10539" y="1620"/>
                </a:lnTo>
                <a:lnTo>
                  <a:pt x="10539" y="1620"/>
                </a:lnTo>
                <a:close/>
                <a:moveTo>
                  <a:pt x="18321" y="1620"/>
                </a:moveTo>
                <a:lnTo>
                  <a:pt x="18321" y="1620"/>
                </a:lnTo>
                <a:lnTo>
                  <a:pt x="18321" y="1620"/>
                </a:lnTo>
                <a:close/>
                <a:moveTo>
                  <a:pt x="21505" y="112"/>
                </a:moveTo>
                <a:lnTo>
                  <a:pt x="21449" y="130"/>
                </a:lnTo>
                <a:lnTo>
                  <a:pt x="21393" y="149"/>
                </a:lnTo>
                <a:lnTo>
                  <a:pt x="21263" y="242"/>
                </a:lnTo>
                <a:lnTo>
                  <a:pt x="21114" y="372"/>
                </a:lnTo>
                <a:lnTo>
                  <a:pt x="20853" y="652"/>
                </a:lnTo>
                <a:lnTo>
                  <a:pt x="20723" y="801"/>
                </a:lnTo>
                <a:lnTo>
                  <a:pt x="20518" y="1061"/>
                </a:lnTo>
                <a:lnTo>
                  <a:pt x="20425" y="1192"/>
                </a:lnTo>
                <a:lnTo>
                  <a:pt x="20388" y="1266"/>
                </a:lnTo>
                <a:lnTo>
                  <a:pt x="20369" y="1341"/>
                </a:lnTo>
                <a:lnTo>
                  <a:pt x="20369" y="1303"/>
                </a:lnTo>
                <a:lnTo>
                  <a:pt x="20350" y="1341"/>
                </a:lnTo>
                <a:lnTo>
                  <a:pt x="20313" y="1471"/>
                </a:lnTo>
                <a:lnTo>
                  <a:pt x="20313" y="1545"/>
                </a:lnTo>
                <a:lnTo>
                  <a:pt x="20313" y="1601"/>
                </a:lnTo>
                <a:lnTo>
                  <a:pt x="20313" y="1620"/>
                </a:lnTo>
                <a:lnTo>
                  <a:pt x="20332" y="1601"/>
                </a:lnTo>
                <a:lnTo>
                  <a:pt x="20388" y="1564"/>
                </a:lnTo>
                <a:lnTo>
                  <a:pt x="21058" y="857"/>
                </a:lnTo>
                <a:lnTo>
                  <a:pt x="21263" y="614"/>
                </a:lnTo>
                <a:lnTo>
                  <a:pt x="21449" y="410"/>
                </a:lnTo>
                <a:lnTo>
                  <a:pt x="21560" y="242"/>
                </a:lnTo>
                <a:lnTo>
                  <a:pt x="21579" y="186"/>
                </a:lnTo>
                <a:lnTo>
                  <a:pt x="21579" y="149"/>
                </a:lnTo>
                <a:lnTo>
                  <a:pt x="21542" y="130"/>
                </a:lnTo>
                <a:lnTo>
                  <a:pt x="21505" y="112"/>
                </a:lnTo>
                <a:close/>
                <a:moveTo>
                  <a:pt x="61627" y="1620"/>
                </a:moveTo>
                <a:lnTo>
                  <a:pt x="61627" y="1620"/>
                </a:lnTo>
                <a:lnTo>
                  <a:pt x="61627" y="1620"/>
                </a:lnTo>
                <a:close/>
                <a:moveTo>
                  <a:pt x="62818" y="1620"/>
                </a:moveTo>
                <a:lnTo>
                  <a:pt x="62818" y="1620"/>
                </a:lnTo>
                <a:lnTo>
                  <a:pt x="62818" y="1620"/>
                </a:lnTo>
                <a:close/>
                <a:moveTo>
                  <a:pt x="64829" y="1620"/>
                </a:moveTo>
                <a:lnTo>
                  <a:pt x="64829" y="1620"/>
                </a:lnTo>
                <a:lnTo>
                  <a:pt x="64829" y="1620"/>
                </a:lnTo>
                <a:close/>
                <a:moveTo>
                  <a:pt x="8304" y="279"/>
                </a:moveTo>
                <a:lnTo>
                  <a:pt x="8211" y="298"/>
                </a:lnTo>
                <a:lnTo>
                  <a:pt x="8137" y="335"/>
                </a:lnTo>
                <a:lnTo>
                  <a:pt x="8044" y="410"/>
                </a:lnTo>
                <a:lnTo>
                  <a:pt x="7951" y="503"/>
                </a:lnTo>
                <a:lnTo>
                  <a:pt x="7764" y="689"/>
                </a:lnTo>
                <a:lnTo>
                  <a:pt x="7653" y="838"/>
                </a:lnTo>
                <a:lnTo>
                  <a:pt x="7448" y="1080"/>
                </a:lnTo>
                <a:lnTo>
                  <a:pt x="7373" y="1229"/>
                </a:lnTo>
                <a:lnTo>
                  <a:pt x="7336" y="1285"/>
                </a:lnTo>
                <a:lnTo>
                  <a:pt x="7336" y="1359"/>
                </a:lnTo>
                <a:lnTo>
                  <a:pt x="7318" y="1415"/>
                </a:lnTo>
                <a:lnTo>
                  <a:pt x="7318" y="1545"/>
                </a:lnTo>
                <a:lnTo>
                  <a:pt x="7336" y="1601"/>
                </a:lnTo>
                <a:lnTo>
                  <a:pt x="7355" y="1638"/>
                </a:lnTo>
                <a:lnTo>
                  <a:pt x="7392" y="1620"/>
                </a:lnTo>
                <a:lnTo>
                  <a:pt x="7467" y="1583"/>
                </a:lnTo>
                <a:lnTo>
                  <a:pt x="7746" y="1303"/>
                </a:lnTo>
                <a:lnTo>
                  <a:pt x="7951" y="1099"/>
                </a:lnTo>
                <a:lnTo>
                  <a:pt x="8174" y="875"/>
                </a:lnTo>
                <a:lnTo>
                  <a:pt x="8342" y="652"/>
                </a:lnTo>
                <a:lnTo>
                  <a:pt x="8397" y="559"/>
                </a:lnTo>
                <a:lnTo>
                  <a:pt x="8435" y="466"/>
                </a:lnTo>
                <a:lnTo>
                  <a:pt x="8453" y="391"/>
                </a:lnTo>
                <a:lnTo>
                  <a:pt x="8435" y="335"/>
                </a:lnTo>
                <a:lnTo>
                  <a:pt x="8397" y="298"/>
                </a:lnTo>
                <a:lnTo>
                  <a:pt x="8304" y="279"/>
                </a:lnTo>
                <a:close/>
                <a:moveTo>
                  <a:pt x="10576" y="466"/>
                </a:moveTo>
                <a:lnTo>
                  <a:pt x="10520" y="484"/>
                </a:lnTo>
                <a:lnTo>
                  <a:pt x="10445" y="521"/>
                </a:lnTo>
                <a:lnTo>
                  <a:pt x="10352" y="577"/>
                </a:lnTo>
                <a:lnTo>
                  <a:pt x="10259" y="670"/>
                </a:lnTo>
                <a:lnTo>
                  <a:pt x="10054" y="894"/>
                </a:lnTo>
                <a:lnTo>
                  <a:pt x="9850" y="1154"/>
                </a:lnTo>
                <a:lnTo>
                  <a:pt x="9682" y="1396"/>
                </a:lnTo>
                <a:lnTo>
                  <a:pt x="9552" y="1601"/>
                </a:lnTo>
                <a:lnTo>
                  <a:pt x="9533" y="1638"/>
                </a:lnTo>
                <a:lnTo>
                  <a:pt x="9570" y="1601"/>
                </a:lnTo>
                <a:lnTo>
                  <a:pt x="9719" y="1452"/>
                </a:lnTo>
                <a:lnTo>
                  <a:pt x="10129" y="1154"/>
                </a:lnTo>
                <a:lnTo>
                  <a:pt x="10352" y="1005"/>
                </a:lnTo>
                <a:lnTo>
                  <a:pt x="10520" y="857"/>
                </a:lnTo>
                <a:lnTo>
                  <a:pt x="10594" y="782"/>
                </a:lnTo>
                <a:lnTo>
                  <a:pt x="10632" y="708"/>
                </a:lnTo>
                <a:lnTo>
                  <a:pt x="10669" y="633"/>
                </a:lnTo>
                <a:lnTo>
                  <a:pt x="10669" y="577"/>
                </a:lnTo>
                <a:lnTo>
                  <a:pt x="10632" y="503"/>
                </a:lnTo>
                <a:lnTo>
                  <a:pt x="10576" y="466"/>
                </a:lnTo>
                <a:close/>
                <a:moveTo>
                  <a:pt x="39843" y="205"/>
                </a:moveTo>
                <a:lnTo>
                  <a:pt x="39788" y="223"/>
                </a:lnTo>
                <a:lnTo>
                  <a:pt x="39676" y="298"/>
                </a:lnTo>
                <a:lnTo>
                  <a:pt x="39564" y="391"/>
                </a:lnTo>
                <a:lnTo>
                  <a:pt x="39359" y="614"/>
                </a:lnTo>
                <a:lnTo>
                  <a:pt x="39229" y="763"/>
                </a:lnTo>
                <a:lnTo>
                  <a:pt x="39117" y="968"/>
                </a:lnTo>
                <a:lnTo>
                  <a:pt x="38950" y="1285"/>
                </a:lnTo>
                <a:lnTo>
                  <a:pt x="38894" y="1452"/>
                </a:lnTo>
                <a:lnTo>
                  <a:pt x="38857" y="1564"/>
                </a:lnTo>
                <a:lnTo>
                  <a:pt x="38838" y="1638"/>
                </a:lnTo>
                <a:lnTo>
                  <a:pt x="38857" y="1638"/>
                </a:lnTo>
                <a:lnTo>
                  <a:pt x="38894" y="1620"/>
                </a:lnTo>
                <a:lnTo>
                  <a:pt x="39117" y="1396"/>
                </a:lnTo>
                <a:lnTo>
                  <a:pt x="39508" y="931"/>
                </a:lnTo>
                <a:lnTo>
                  <a:pt x="39713" y="689"/>
                </a:lnTo>
                <a:lnTo>
                  <a:pt x="39862" y="484"/>
                </a:lnTo>
                <a:lnTo>
                  <a:pt x="39974" y="317"/>
                </a:lnTo>
                <a:lnTo>
                  <a:pt x="39992" y="261"/>
                </a:lnTo>
                <a:lnTo>
                  <a:pt x="39974" y="223"/>
                </a:lnTo>
                <a:lnTo>
                  <a:pt x="39936" y="205"/>
                </a:lnTo>
                <a:close/>
                <a:moveTo>
                  <a:pt x="52802" y="279"/>
                </a:moveTo>
                <a:lnTo>
                  <a:pt x="52727" y="298"/>
                </a:lnTo>
                <a:lnTo>
                  <a:pt x="52634" y="335"/>
                </a:lnTo>
                <a:lnTo>
                  <a:pt x="52541" y="410"/>
                </a:lnTo>
                <a:lnTo>
                  <a:pt x="52448" y="503"/>
                </a:lnTo>
                <a:lnTo>
                  <a:pt x="52280" y="689"/>
                </a:lnTo>
                <a:lnTo>
                  <a:pt x="52150" y="838"/>
                </a:lnTo>
                <a:lnTo>
                  <a:pt x="51945" y="1080"/>
                </a:lnTo>
                <a:lnTo>
                  <a:pt x="51871" y="1229"/>
                </a:lnTo>
                <a:lnTo>
                  <a:pt x="51852" y="1285"/>
                </a:lnTo>
                <a:lnTo>
                  <a:pt x="51833" y="1359"/>
                </a:lnTo>
                <a:lnTo>
                  <a:pt x="51815" y="1415"/>
                </a:lnTo>
                <a:lnTo>
                  <a:pt x="51815" y="1545"/>
                </a:lnTo>
                <a:lnTo>
                  <a:pt x="51833" y="1601"/>
                </a:lnTo>
                <a:lnTo>
                  <a:pt x="51852" y="1638"/>
                </a:lnTo>
                <a:lnTo>
                  <a:pt x="51889" y="1620"/>
                </a:lnTo>
                <a:lnTo>
                  <a:pt x="51964" y="1583"/>
                </a:lnTo>
                <a:lnTo>
                  <a:pt x="52262" y="1303"/>
                </a:lnTo>
                <a:lnTo>
                  <a:pt x="52466" y="1099"/>
                </a:lnTo>
                <a:lnTo>
                  <a:pt x="52671" y="875"/>
                </a:lnTo>
                <a:lnTo>
                  <a:pt x="52839" y="652"/>
                </a:lnTo>
                <a:lnTo>
                  <a:pt x="52895" y="559"/>
                </a:lnTo>
                <a:lnTo>
                  <a:pt x="52951" y="466"/>
                </a:lnTo>
                <a:lnTo>
                  <a:pt x="52951" y="391"/>
                </a:lnTo>
                <a:lnTo>
                  <a:pt x="52951" y="335"/>
                </a:lnTo>
                <a:lnTo>
                  <a:pt x="52895" y="298"/>
                </a:lnTo>
                <a:lnTo>
                  <a:pt x="52802" y="279"/>
                </a:lnTo>
                <a:close/>
                <a:moveTo>
                  <a:pt x="55092" y="466"/>
                </a:moveTo>
                <a:lnTo>
                  <a:pt x="55017" y="484"/>
                </a:lnTo>
                <a:lnTo>
                  <a:pt x="54943" y="521"/>
                </a:lnTo>
                <a:lnTo>
                  <a:pt x="54850" y="577"/>
                </a:lnTo>
                <a:lnTo>
                  <a:pt x="54756" y="670"/>
                </a:lnTo>
                <a:lnTo>
                  <a:pt x="54552" y="894"/>
                </a:lnTo>
                <a:lnTo>
                  <a:pt x="54347" y="1154"/>
                </a:lnTo>
                <a:lnTo>
                  <a:pt x="54179" y="1396"/>
                </a:lnTo>
                <a:lnTo>
                  <a:pt x="54049" y="1601"/>
                </a:lnTo>
                <a:lnTo>
                  <a:pt x="54030" y="1638"/>
                </a:lnTo>
                <a:lnTo>
                  <a:pt x="54068" y="1601"/>
                </a:lnTo>
                <a:lnTo>
                  <a:pt x="54217" y="1452"/>
                </a:lnTo>
                <a:lnTo>
                  <a:pt x="54645" y="1154"/>
                </a:lnTo>
                <a:lnTo>
                  <a:pt x="54850" y="1005"/>
                </a:lnTo>
                <a:lnTo>
                  <a:pt x="55017" y="857"/>
                </a:lnTo>
                <a:lnTo>
                  <a:pt x="55092" y="782"/>
                </a:lnTo>
                <a:lnTo>
                  <a:pt x="55129" y="708"/>
                </a:lnTo>
                <a:lnTo>
                  <a:pt x="55166" y="633"/>
                </a:lnTo>
                <a:lnTo>
                  <a:pt x="55166" y="577"/>
                </a:lnTo>
                <a:lnTo>
                  <a:pt x="55129" y="503"/>
                </a:lnTo>
                <a:lnTo>
                  <a:pt x="55092" y="466"/>
                </a:lnTo>
                <a:close/>
                <a:moveTo>
                  <a:pt x="78960" y="223"/>
                </a:moveTo>
                <a:lnTo>
                  <a:pt x="78867" y="298"/>
                </a:lnTo>
                <a:lnTo>
                  <a:pt x="78755" y="391"/>
                </a:lnTo>
                <a:lnTo>
                  <a:pt x="78643" y="521"/>
                </a:lnTo>
                <a:lnTo>
                  <a:pt x="78420" y="801"/>
                </a:lnTo>
                <a:lnTo>
                  <a:pt x="78308" y="950"/>
                </a:lnTo>
                <a:lnTo>
                  <a:pt x="78197" y="1099"/>
                </a:lnTo>
                <a:lnTo>
                  <a:pt x="78029" y="1359"/>
                </a:lnTo>
                <a:lnTo>
                  <a:pt x="77973" y="1490"/>
                </a:lnTo>
                <a:lnTo>
                  <a:pt x="77917" y="1583"/>
                </a:lnTo>
                <a:lnTo>
                  <a:pt x="77917" y="1620"/>
                </a:lnTo>
                <a:lnTo>
                  <a:pt x="77917" y="1638"/>
                </a:lnTo>
                <a:lnTo>
                  <a:pt x="77936" y="1638"/>
                </a:lnTo>
                <a:lnTo>
                  <a:pt x="77973" y="1620"/>
                </a:lnTo>
                <a:lnTo>
                  <a:pt x="78066" y="1545"/>
                </a:lnTo>
                <a:lnTo>
                  <a:pt x="78234" y="1396"/>
                </a:lnTo>
                <a:lnTo>
                  <a:pt x="78420" y="1210"/>
                </a:lnTo>
                <a:lnTo>
                  <a:pt x="78643" y="968"/>
                </a:lnTo>
                <a:lnTo>
                  <a:pt x="78830" y="745"/>
                </a:lnTo>
                <a:lnTo>
                  <a:pt x="78979" y="521"/>
                </a:lnTo>
                <a:lnTo>
                  <a:pt x="79034" y="428"/>
                </a:lnTo>
                <a:lnTo>
                  <a:pt x="79053" y="354"/>
                </a:lnTo>
                <a:lnTo>
                  <a:pt x="79053" y="279"/>
                </a:lnTo>
                <a:lnTo>
                  <a:pt x="79034" y="242"/>
                </a:lnTo>
                <a:lnTo>
                  <a:pt x="78997" y="223"/>
                </a:lnTo>
                <a:close/>
                <a:moveTo>
                  <a:pt x="87785" y="428"/>
                </a:moveTo>
                <a:lnTo>
                  <a:pt x="87692" y="447"/>
                </a:lnTo>
                <a:lnTo>
                  <a:pt x="87580" y="484"/>
                </a:lnTo>
                <a:lnTo>
                  <a:pt x="87468" y="559"/>
                </a:lnTo>
                <a:lnTo>
                  <a:pt x="87338" y="633"/>
                </a:lnTo>
                <a:lnTo>
                  <a:pt x="87077" y="857"/>
                </a:lnTo>
                <a:lnTo>
                  <a:pt x="86817" y="1099"/>
                </a:lnTo>
                <a:lnTo>
                  <a:pt x="86593" y="1322"/>
                </a:lnTo>
                <a:lnTo>
                  <a:pt x="86426" y="1508"/>
                </a:lnTo>
                <a:lnTo>
                  <a:pt x="86351" y="1638"/>
                </a:lnTo>
                <a:lnTo>
                  <a:pt x="86444" y="1564"/>
                </a:lnTo>
                <a:lnTo>
                  <a:pt x="86631" y="1415"/>
                </a:lnTo>
                <a:lnTo>
                  <a:pt x="87189" y="1061"/>
                </a:lnTo>
                <a:lnTo>
                  <a:pt x="87729" y="708"/>
                </a:lnTo>
                <a:lnTo>
                  <a:pt x="87897" y="577"/>
                </a:lnTo>
                <a:lnTo>
                  <a:pt x="87934" y="521"/>
                </a:lnTo>
                <a:lnTo>
                  <a:pt x="87934" y="503"/>
                </a:lnTo>
                <a:lnTo>
                  <a:pt x="87878" y="447"/>
                </a:lnTo>
                <a:lnTo>
                  <a:pt x="87785" y="428"/>
                </a:lnTo>
                <a:close/>
                <a:moveTo>
                  <a:pt x="54030" y="1638"/>
                </a:moveTo>
                <a:lnTo>
                  <a:pt x="54030" y="1638"/>
                </a:lnTo>
                <a:lnTo>
                  <a:pt x="54030" y="1638"/>
                </a:lnTo>
                <a:close/>
                <a:moveTo>
                  <a:pt x="49543" y="335"/>
                </a:moveTo>
                <a:lnTo>
                  <a:pt x="49450" y="372"/>
                </a:lnTo>
                <a:lnTo>
                  <a:pt x="49376" y="428"/>
                </a:lnTo>
                <a:lnTo>
                  <a:pt x="49283" y="521"/>
                </a:lnTo>
                <a:lnTo>
                  <a:pt x="49134" y="708"/>
                </a:lnTo>
                <a:lnTo>
                  <a:pt x="48985" y="950"/>
                </a:lnTo>
                <a:lnTo>
                  <a:pt x="48724" y="1415"/>
                </a:lnTo>
                <a:lnTo>
                  <a:pt x="48650" y="1583"/>
                </a:lnTo>
                <a:lnTo>
                  <a:pt x="48594" y="1676"/>
                </a:lnTo>
                <a:lnTo>
                  <a:pt x="48873" y="1396"/>
                </a:lnTo>
                <a:lnTo>
                  <a:pt x="49320" y="950"/>
                </a:lnTo>
                <a:lnTo>
                  <a:pt x="49506" y="726"/>
                </a:lnTo>
                <a:lnTo>
                  <a:pt x="49655" y="521"/>
                </a:lnTo>
                <a:lnTo>
                  <a:pt x="49692" y="447"/>
                </a:lnTo>
                <a:lnTo>
                  <a:pt x="49692" y="391"/>
                </a:lnTo>
                <a:lnTo>
                  <a:pt x="49674" y="354"/>
                </a:lnTo>
                <a:lnTo>
                  <a:pt x="49618" y="335"/>
                </a:lnTo>
                <a:close/>
                <a:moveTo>
                  <a:pt x="86668" y="223"/>
                </a:moveTo>
                <a:lnTo>
                  <a:pt x="86593" y="242"/>
                </a:lnTo>
                <a:lnTo>
                  <a:pt x="86519" y="279"/>
                </a:lnTo>
                <a:lnTo>
                  <a:pt x="86426" y="372"/>
                </a:lnTo>
                <a:lnTo>
                  <a:pt x="86202" y="596"/>
                </a:lnTo>
                <a:lnTo>
                  <a:pt x="85979" y="875"/>
                </a:lnTo>
                <a:lnTo>
                  <a:pt x="85774" y="1154"/>
                </a:lnTo>
                <a:lnTo>
                  <a:pt x="85588" y="1415"/>
                </a:lnTo>
                <a:lnTo>
                  <a:pt x="85420" y="1676"/>
                </a:lnTo>
                <a:lnTo>
                  <a:pt x="85718" y="1452"/>
                </a:lnTo>
                <a:lnTo>
                  <a:pt x="85942" y="1247"/>
                </a:lnTo>
                <a:lnTo>
                  <a:pt x="86202" y="1005"/>
                </a:lnTo>
                <a:lnTo>
                  <a:pt x="86444" y="763"/>
                </a:lnTo>
                <a:lnTo>
                  <a:pt x="86631" y="540"/>
                </a:lnTo>
                <a:lnTo>
                  <a:pt x="86686" y="447"/>
                </a:lnTo>
                <a:lnTo>
                  <a:pt x="86724" y="372"/>
                </a:lnTo>
                <a:lnTo>
                  <a:pt x="86742" y="298"/>
                </a:lnTo>
                <a:lnTo>
                  <a:pt x="86724" y="242"/>
                </a:lnTo>
                <a:lnTo>
                  <a:pt x="86705" y="223"/>
                </a:lnTo>
                <a:close/>
                <a:moveTo>
                  <a:pt x="5028" y="335"/>
                </a:moveTo>
                <a:lnTo>
                  <a:pt x="4953" y="372"/>
                </a:lnTo>
                <a:lnTo>
                  <a:pt x="4879" y="428"/>
                </a:lnTo>
                <a:lnTo>
                  <a:pt x="4786" y="521"/>
                </a:lnTo>
                <a:lnTo>
                  <a:pt x="4637" y="708"/>
                </a:lnTo>
                <a:lnTo>
                  <a:pt x="4488" y="950"/>
                </a:lnTo>
                <a:lnTo>
                  <a:pt x="4227" y="1415"/>
                </a:lnTo>
                <a:lnTo>
                  <a:pt x="4134" y="1583"/>
                </a:lnTo>
                <a:lnTo>
                  <a:pt x="4078" y="1676"/>
                </a:lnTo>
                <a:lnTo>
                  <a:pt x="4376" y="1396"/>
                </a:lnTo>
                <a:lnTo>
                  <a:pt x="4804" y="950"/>
                </a:lnTo>
                <a:lnTo>
                  <a:pt x="5009" y="726"/>
                </a:lnTo>
                <a:lnTo>
                  <a:pt x="5158" y="521"/>
                </a:lnTo>
                <a:lnTo>
                  <a:pt x="5177" y="447"/>
                </a:lnTo>
                <a:lnTo>
                  <a:pt x="5195" y="391"/>
                </a:lnTo>
                <a:lnTo>
                  <a:pt x="5177" y="354"/>
                </a:lnTo>
                <a:lnTo>
                  <a:pt x="5121" y="335"/>
                </a:lnTo>
                <a:close/>
                <a:moveTo>
                  <a:pt x="85420" y="1676"/>
                </a:moveTo>
                <a:lnTo>
                  <a:pt x="85420" y="1676"/>
                </a:lnTo>
                <a:lnTo>
                  <a:pt x="85420" y="1676"/>
                </a:lnTo>
                <a:close/>
                <a:moveTo>
                  <a:pt x="91229" y="317"/>
                </a:moveTo>
                <a:lnTo>
                  <a:pt x="91173" y="335"/>
                </a:lnTo>
                <a:lnTo>
                  <a:pt x="91080" y="372"/>
                </a:lnTo>
                <a:lnTo>
                  <a:pt x="90987" y="428"/>
                </a:lnTo>
                <a:lnTo>
                  <a:pt x="90727" y="614"/>
                </a:lnTo>
                <a:lnTo>
                  <a:pt x="90429" y="857"/>
                </a:lnTo>
                <a:lnTo>
                  <a:pt x="89870" y="1359"/>
                </a:lnTo>
                <a:lnTo>
                  <a:pt x="89554" y="1676"/>
                </a:lnTo>
                <a:lnTo>
                  <a:pt x="89647" y="1638"/>
                </a:lnTo>
                <a:lnTo>
                  <a:pt x="89907" y="1490"/>
                </a:lnTo>
                <a:lnTo>
                  <a:pt x="90205" y="1303"/>
                </a:lnTo>
                <a:lnTo>
                  <a:pt x="90410" y="1173"/>
                </a:lnTo>
                <a:lnTo>
                  <a:pt x="90615" y="1024"/>
                </a:lnTo>
                <a:lnTo>
                  <a:pt x="90913" y="819"/>
                </a:lnTo>
                <a:lnTo>
                  <a:pt x="91062" y="689"/>
                </a:lnTo>
                <a:lnTo>
                  <a:pt x="91173" y="577"/>
                </a:lnTo>
                <a:lnTo>
                  <a:pt x="91248" y="466"/>
                </a:lnTo>
                <a:lnTo>
                  <a:pt x="91266" y="410"/>
                </a:lnTo>
                <a:lnTo>
                  <a:pt x="91266" y="354"/>
                </a:lnTo>
                <a:lnTo>
                  <a:pt x="91248" y="335"/>
                </a:lnTo>
                <a:lnTo>
                  <a:pt x="91229" y="317"/>
                </a:lnTo>
                <a:close/>
                <a:moveTo>
                  <a:pt x="12735" y="261"/>
                </a:moveTo>
                <a:lnTo>
                  <a:pt x="12661" y="298"/>
                </a:lnTo>
                <a:lnTo>
                  <a:pt x="12549" y="372"/>
                </a:lnTo>
                <a:lnTo>
                  <a:pt x="12456" y="484"/>
                </a:lnTo>
                <a:lnTo>
                  <a:pt x="12345" y="614"/>
                </a:lnTo>
                <a:lnTo>
                  <a:pt x="12121" y="912"/>
                </a:lnTo>
                <a:lnTo>
                  <a:pt x="11935" y="1210"/>
                </a:lnTo>
                <a:lnTo>
                  <a:pt x="11786" y="1490"/>
                </a:lnTo>
                <a:lnTo>
                  <a:pt x="11711" y="1657"/>
                </a:lnTo>
                <a:lnTo>
                  <a:pt x="11693" y="1694"/>
                </a:lnTo>
                <a:lnTo>
                  <a:pt x="11693" y="1694"/>
                </a:lnTo>
                <a:lnTo>
                  <a:pt x="11730" y="1676"/>
                </a:lnTo>
                <a:lnTo>
                  <a:pt x="11972" y="1452"/>
                </a:lnTo>
                <a:lnTo>
                  <a:pt x="12400" y="1024"/>
                </a:lnTo>
                <a:lnTo>
                  <a:pt x="12605" y="801"/>
                </a:lnTo>
                <a:lnTo>
                  <a:pt x="12773" y="596"/>
                </a:lnTo>
                <a:lnTo>
                  <a:pt x="12866" y="410"/>
                </a:lnTo>
                <a:lnTo>
                  <a:pt x="12884" y="354"/>
                </a:lnTo>
                <a:lnTo>
                  <a:pt x="12866" y="317"/>
                </a:lnTo>
                <a:lnTo>
                  <a:pt x="12847" y="279"/>
                </a:lnTo>
                <a:lnTo>
                  <a:pt x="12810" y="261"/>
                </a:lnTo>
                <a:close/>
                <a:moveTo>
                  <a:pt x="24763" y="223"/>
                </a:moveTo>
                <a:lnTo>
                  <a:pt x="24707" y="261"/>
                </a:lnTo>
                <a:lnTo>
                  <a:pt x="24595" y="335"/>
                </a:lnTo>
                <a:lnTo>
                  <a:pt x="24465" y="428"/>
                </a:lnTo>
                <a:lnTo>
                  <a:pt x="24241" y="670"/>
                </a:lnTo>
                <a:lnTo>
                  <a:pt x="24093" y="819"/>
                </a:lnTo>
                <a:lnTo>
                  <a:pt x="23869" y="1061"/>
                </a:lnTo>
                <a:lnTo>
                  <a:pt x="23776" y="1192"/>
                </a:lnTo>
                <a:lnTo>
                  <a:pt x="23683" y="1341"/>
                </a:lnTo>
                <a:lnTo>
                  <a:pt x="23590" y="1396"/>
                </a:lnTo>
                <a:lnTo>
                  <a:pt x="23515" y="1490"/>
                </a:lnTo>
                <a:lnTo>
                  <a:pt x="23497" y="1564"/>
                </a:lnTo>
                <a:lnTo>
                  <a:pt x="23497" y="1657"/>
                </a:lnTo>
                <a:lnTo>
                  <a:pt x="23515" y="1676"/>
                </a:lnTo>
                <a:lnTo>
                  <a:pt x="23515" y="1694"/>
                </a:lnTo>
                <a:lnTo>
                  <a:pt x="23590" y="1694"/>
                </a:lnTo>
                <a:lnTo>
                  <a:pt x="23850" y="1434"/>
                </a:lnTo>
                <a:lnTo>
                  <a:pt x="24316" y="987"/>
                </a:lnTo>
                <a:lnTo>
                  <a:pt x="24558" y="745"/>
                </a:lnTo>
                <a:lnTo>
                  <a:pt x="24744" y="521"/>
                </a:lnTo>
                <a:lnTo>
                  <a:pt x="24856" y="354"/>
                </a:lnTo>
                <a:lnTo>
                  <a:pt x="24893" y="298"/>
                </a:lnTo>
                <a:lnTo>
                  <a:pt x="24874" y="261"/>
                </a:lnTo>
                <a:lnTo>
                  <a:pt x="24856" y="223"/>
                </a:lnTo>
                <a:close/>
                <a:moveTo>
                  <a:pt x="57251" y="261"/>
                </a:moveTo>
                <a:lnTo>
                  <a:pt x="57158" y="298"/>
                </a:lnTo>
                <a:lnTo>
                  <a:pt x="57065" y="372"/>
                </a:lnTo>
                <a:lnTo>
                  <a:pt x="56953" y="484"/>
                </a:lnTo>
                <a:lnTo>
                  <a:pt x="56842" y="614"/>
                </a:lnTo>
                <a:lnTo>
                  <a:pt x="56637" y="912"/>
                </a:lnTo>
                <a:lnTo>
                  <a:pt x="56432" y="1210"/>
                </a:lnTo>
                <a:lnTo>
                  <a:pt x="56283" y="1490"/>
                </a:lnTo>
                <a:lnTo>
                  <a:pt x="56209" y="1657"/>
                </a:lnTo>
                <a:lnTo>
                  <a:pt x="56209" y="1694"/>
                </a:lnTo>
                <a:lnTo>
                  <a:pt x="56227" y="1676"/>
                </a:lnTo>
                <a:lnTo>
                  <a:pt x="56469" y="1452"/>
                </a:lnTo>
                <a:lnTo>
                  <a:pt x="56898" y="1024"/>
                </a:lnTo>
                <a:lnTo>
                  <a:pt x="57102" y="801"/>
                </a:lnTo>
                <a:lnTo>
                  <a:pt x="57270" y="596"/>
                </a:lnTo>
                <a:lnTo>
                  <a:pt x="57363" y="410"/>
                </a:lnTo>
                <a:lnTo>
                  <a:pt x="57382" y="354"/>
                </a:lnTo>
                <a:lnTo>
                  <a:pt x="57382" y="317"/>
                </a:lnTo>
                <a:lnTo>
                  <a:pt x="57344" y="279"/>
                </a:lnTo>
                <a:lnTo>
                  <a:pt x="57326" y="261"/>
                </a:lnTo>
                <a:close/>
                <a:moveTo>
                  <a:pt x="69260" y="223"/>
                </a:moveTo>
                <a:lnTo>
                  <a:pt x="69204" y="261"/>
                </a:lnTo>
                <a:lnTo>
                  <a:pt x="69092" y="335"/>
                </a:lnTo>
                <a:lnTo>
                  <a:pt x="68962" y="428"/>
                </a:lnTo>
                <a:lnTo>
                  <a:pt x="68739" y="670"/>
                </a:lnTo>
                <a:lnTo>
                  <a:pt x="68608" y="819"/>
                </a:lnTo>
                <a:lnTo>
                  <a:pt x="68385" y="1061"/>
                </a:lnTo>
                <a:lnTo>
                  <a:pt x="68273" y="1192"/>
                </a:lnTo>
                <a:lnTo>
                  <a:pt x="68180" y="1341"/>
                </a:lnTo>
                <a:lnTo>
                  <a:pt x="68087" y="1396"/>
                </a:lnTo>
                <a:lnTo>
                  <a:pt x="68031" y="1490"/>
                </a:lnTo>
                <a:lnTo>
                  <a:pt x="67994" y="1564"/>
                </a:lnTo>
                <a:lnTo>
                  <a:pt x="68013" y="1657"/>
                </a:lnTo>
                <a:lnTo>
                  <a:pt x="68013" y="1676"/>
                </a:lnTo>
                <a:lnTo>
                  <a:pt x="68031" y="1694"/>
                </a:lnTo>
                <a:lnTo>
                  <a:pt x="68087" y="1694"/>
                </a:lnTo>
                <a:lnTo>
                  <a:pt x="68366" y="1434"/>
                </a:lnTo>
                <a:lnTo>
                  <a:pt x="68832" y="987"/>
                </a:lnTo>
                <a:lnTo>
                  <a:pt x="69055" y="745"/>
                </a:lnTo>
                <a:lnTo>
                  <a:pt x="69241" y="521"/>
                </a:lnTo>
                <a:lnTo>
                  <a:pt x="69372" y="354"/>
                </a:lnTo>
                <a:lnTo>
                  <a:pt x="69390" y="298"/>
                </a:lnTo>
                <a:lnTo>
                  <a:pt x="69390" y="261"/>
                </a:lnTo>
                <a:lnTo>
                  <a:pt x="69353" y="223"/>
                </a:lnTo>
                <a:close/>
                <a:moveTo>
                  <a:pt x="9533" y="1638"/>
                </a:moveTo>
                <a:lnTo>
                  <a:pt x="9515" y="1657"/>
                </a:lnTo>
                <a:lnTo>
                  <a:pt x="9496" y="1713"/>
                </a:lnTo>
                <a:lnTo>
                  <a:pt x="9533" y="1638"/>
                </a:lnTo>
                <a:close/>
                <a:moveTo>
                  <a:pt x="33420" y="335"/>
                </a:moveTo>
                <a:lnTo>
                  <a:pt x="33364" y="354"/>
                </a:lnTo>
                <a:lnTo>
                  <a:pt x="33308" y="372"/>
                </a:lnTo>
                <a:lnTo>
                  <a:pt x="33178" y="466"/>
                </a:lnTo>
                <a:lnTo>
                  <a:pt x="33048" y="577"/>
                </a:lnTo>
                <a:lnTo>
                  <a:pt x="32806" y="838"/>
                </a:lnTo>
                <a:lnTo>
                  <a:pt x="32675" y="987"/>
                </a:lnTo>
                <a:lnTo>
                  <a:pt x="32564" y="1154"/>
                </a:lnTo>
                <a:lnTo>
                  <a:pt x="32415" y="1434"/>
                </a:lnTo>
                <a:lnTo>
                  <a:pt x="32322" y="1657"/>
                </a:lnTo>
                <a:lnTo>
                  <a:pt x="32322" y="1713"/>
                </a:lnTo>
                <a:lnTo>
                  <a:pt x="32359" y="1694"/>
                </a:lnTo>
                <a:lnTo>
                  <a:pt x="32601" y="1471"/>
                </a:lnTo>
                <a:lnTo>
                  <a:pt x="33029" y="1061"/>
                </a:lnTo>
                <a:lnTo>
                  <a:pt x="33234" y="857"/>
                </a:lnTo>
                <a:lnTo>
                  <a:pt x="33383" y="652"/>
                </a:lnTo>
                <a:lnTo>
                  <a:pt x="33457" y="559"/>
                </a:lnTo>
                <a:lnTo>
                  <a:pt x="33495" y="484"/>
                </a:lnTo>
                <a:lnTo>
                  <a:pt x="33513" y="428"/>
                </a:lnTo>
                <a:lnTo>
                  <a:pt x="33495" y="372"/>
                </a:lnTo>
                <a:lnTo>
                  <a:pt x="33457" y="354"/>
                </a:lnTo>
                <a:lnTo>
                  <a:pt x="33420" y="335"/>
                </a:lnTo>
                <a:close/>
                <a:moveTo>
                  <a:pt x="54030" y="1638"/>
                </a:moveTo>
                <a:lnTo>
                  <a:pt x="54012" y="1657"/>
                </a:lnTo>
                <a:lnTo>
                  <a:pt x="53993" y="1713"/>
                </a:lnTo>
                <a:lnTo>
                  <a:pt x="54030" y="1638"/>
                </a:lnTo>
                <a:close/>
                <a:moveTo>
                  <a:pt x="77917" y="335"/>
                </a:moveTo>
                <a:lnTo>
                  <a:pt x="77880" y="354"/>
                </a:lnTo>
                <a:lnTo>
                  <a:pt x="77806" y="372"/>
                </a:lnTo>
                <a:lnTo>
                  <a:pt x="77694" y="466"/>
                </a:lnTo>
                <a:lnTo>
                  <a:pt x="77545" y="577"/>
                </a:lnTo>
                <a:lnTo>
                  <a:pt x="77303" y="838"/>
                </a:lnTo>
                <a:lnTo>
                  <a:pt x="77173" y="987"/>
                </a:lnTo>
                <a:lnTo>
                  <a:pt x="77061" y="1154"/>
                </a:lnTo>
                <a:lnTo>
                  <a:pt x="76931" y="1434"/>
                </a:lnTo>
                <a:lnTo>
                  <a:pt x="76819" y="1657"/>
                </a:lnTo>
                <a:lnTo>
                  <a:pt x="76819" y="1713"/>
                </a:lnTo>
                <a:lnTo>
                  <a:pt x="76837" y="1713"/>
                </a:lnTo>
                <a:lnTo>
                  <a:pt x="76856" y="1694"/>
                </a:lnTo>
                <a:lnTo>
                  <a:pt x="77098" y="1471"/>
                </a:lnTo>
                <a:lnTo>
                  <a:pt x="77526" y="1061"/>
                </a:lnTo>
                <a:lnTo>
                  <a:pt x="77731" y="857"/>
                </a:lnTo>
                <a:lnTo>
                  <a:pt x="77899" y="652"/>
                </a:lnTo>
                <a:lnTo>
                  <a:pt x="77955" y="559"/>
                </a:lnTo>
                <a:lnTo>
                  <a:pt x="77992" y="484"/>
                </a:lnTo>
                <a:lnTo>
                  <a:pt x="78010" y="428"/>
                </a:lnTo>
                <a:lnTo>
                  <a:pt x="77992" y="372"/>
                </a:lnTo>
                <a:lnTo>
                  <a:pt x="77973" y="354"/>
                </a:lnTo>
                <a:lnTo>
                  <a:pt x="77917" y="335"/>
                </a:lnTo>
                <a:close/>
                <a:moveTo>
                  <a:pt x="80189" y="75"/>
                </a:moveTo>
                <a:lnTo>
                  <a:pt x="80133" y="93"/>
                </a:lnTo>
                <a:lnTo>
                  <a:pt x="80077" y="112"/>
                </a:lnTo>
                <a:lnTo>
                  <a:pt x="79965" y="205"/>
                </a:lnTo>
                <a:lnTo>
                  <a:pt x="79854" y="335"/>
                </a:lnTo>
                <a:lnTo>
                  <a:pt x="79649" y="596"/>
                </a:lnTo>
                <a:lnTo>
                  <a:pt x="79518" y="763"/>
                </a:lnTo>
                <a:lnTo>
                  <a:pt x="79407" y="894"/>
                </a:lnTo>
                <a:lnTo>
                  <a:pt x="79276" y="1024"/>
                </a:lnTo>
                <a:lnTo>
                  <a:pt x="79165" y="1136"/>
                </a:lnTo>
                <a:lnTo>
                  <a:pt x="79053" y="1266"/>
                </a:lnTo>
                <a:lnTo>
                  <a:pt x="78941" y="1415"/>
                </a:lnTo>
                <a:lnTo>
                  <a:pt x="78867" y="1545"/>
                </a:lnTo>
                <a:lnTo>
                  <a:pt x="78811" y="1657"/>
                </a:lnTo>
                <a:lnTo>
                  <a:pt x="78811" y="1694"/>
                </a:lnTo>
                <a:lnTo>
                  <a:pt x="78830" y="1713"/>
                </a:lnTo>
                <a:lnTo>
                  <a:pt x="78867" y="1694"/>
                </a:lnTo>
                <a:lnTo>
                  <a:pt x="78923" y="1657"/>
                </a:lnTo>
                <a:lnTo>
                  <a:pt x="79258" y="1396"/>
                </a:lnTo>
                <a:lnTo>
                  <a:pt x="79500" y="1173"/>
                </a:lnTo>
                <a:lnTo>
                  <a:pt x="79779" y="912"/>
                </a:lnTo>
                <a:lnTo>
                  <a:pt x="80021" y="652"/>
                </a:lnTo>
                <a:lnTo>
                  <a:pt x="80207" y="410"/>
                </a:lnTo>
                <a:lnTo>
                  <a:pt x="80263" y="298"/>
                </a:lnTo>
                <a:lnTo>
                  <a:pt x="80300" y="205"/>
                </a:lnTo>
                <a:lnTo>
                  <a:pt x="80300" y="130"/>
                </a:lnTo>
                <a:lnTo>
                  <a:pt x="80282" y="112"/>
                </a:lnTo>
                <a:lnTo>
                  <a:pt x="80263" y="93"/>
                </a:lnTo>
                <a:lnTo>
                  <a:pt x="80226" y="75"/>
                </a:lnTo>
                <a:close/>
                <a:moveTo>
                  <a:pt x="9570" y="168"/>
                </a:moveTo>
                <a:lnTo>
                  <a:pt x="9515" y="205"/>
                </a:lnTo>
                <a:lnTo>
                  <a:pt x="9459" y="223"/>
                </a:lnTo>
                <a:lnTo>
                  <a:pt x="9347" y="335"/>
                </a:lnTo>
                <a:lnTo>
                  <a:pt x="9217" y="466"/>
                </a:lnTo>
                <a:lnTo>
                  <a:pt x="8993" y="763"/>
                </a:lnTo>
                <a:lnTo>
                  <a:pt x="8844" y="950"/>
                </a:lnTo>
                <a:lnTo>
                  <a:pt x="8546" y="1266"/>
                </a:lnTo>
                <a:lnTo>
                  <a:pt x="8379" y="1452"/>
                </a:lnTo>
                <a:lnTo>
                  <a:pt x="8342" y="1527"/>
                </a:lnTo>
                <a:lnTo>
                  <a:pt x="8323" y="1564"/>
                </a:lnTo>
                <a:lnTo>
                  <a:pt x="8323" y="1620"/>
                </a:lnTo>
                <a:lnTo>
                  <a:pt x="8342" y="1694"/>
                </a:lnTo>
                <a:lnTo>
                  <a:pt x="8342" y="1713"/>
                </a:lnTo>
                <a:lnTo>
                  <a:pt x="8360" y="1732"/>
                </a:lnTo>
                <a:lnTo>
                  <a:pt x="8397" y="1732"/>
                </a:lnTo>
                <a:lnTo>
                  <a:pt x="8435" y="1694"/>
                </a:lnTo>
                <a:lnTo>
                  <a:pt x="8677" y="1434"/>
                </a:lnTo>
                <a:lnTo>
                  <a:pt x="9142" y="950"/>
                </a:lnTo>
                <a:lnTo>
                  <a:pt x="9366" y="689"/>
                </a:lnTo>
                <a:lnTo>
                  <a:pt x="9552" y="466"/>
                </a:lnTo>
                <a:lnTo>
                  <a:pt x="9664" y="279"/>
                </a:lnTo>
                <a:lnTo>
                  <a:pt x="9682" y="223"/>
                </a:lnTo>
                <a:lnTo>
                  <a:pt x="9664" y="186"/>
                </a:lnTo>
                <a:lnTo>
                  <a:pt x="9626" y="168"/>
                </a:lnTo>
                <a:close/>
                <a:moveTo>
                  <a:pt x="29082" y="354"/>
                </a:moveTo>
                <a:lnTo>
                  <a:pt x="28989" y="391"/>
                </a:lnTo>
                <a:lnTo>
                  <a:pt x="28896" y="466"/>
                </a:lnTo>
                <a:lnTo>
                  <a:pt x="28784" y="559"/>
                </a:lnTo>
                <a:lnTo>
                  <a:pt x="28673" y="670"/>
                </a:lnTo>
                <a:lnTo>
                  <a:pt x="28431" y="950"/>
                </a:lnTo>
                <a:lnTo>
                  <a:pt x="28207" y="1247"/>
                </a:lnTo>
                <a:lnTo>
                  <a:pt x="28040" y="1508"/>
                </a:lnTo>
                <a:lnTo>
                  <a:pt x="27928" y="1676"/>
                </a:lnTo>
                <a:lnTo>
                  <a:pt x="27909" y="1732"/>
                </a:lnTo>
                <a:lnTo>
                  <a:pt x="28188" y="1508"/>
                </a:lnTo>
                <a:lnTo>
                  <a:pt x="28654" y="1099"/>
                </a:lnTo>
                <a:lnTo>
                  <a:pt x="28896" y="875"/>
                </a:lnTo>
                <a:lnTo>
                  <a:pt x="29082" y="652"/>
                </a:lnTo>
                <a:lnTo>
                  <a:pt x="29212" y="503"/>
                </a:lnTo>
                <a:lnTo>
                  <a:pt x="29231" y="447"/>
                </a:lnTo>
                <a:lnTo>
                  <a:pt x="29231" y="391"/>
                </a:lnTo>
                <a:lnTo>
                  <a:pt x="29194" y="372"/>
                </a:lnTo>
                <a:lnTo>
                  <a:pt x="29157" y="354"/>
                </a:lnTo>
                <a:close/>
                <a:moveTo>
                  <a:pt x="32322" y="372"/>
                </a:moveTo>
                <a:lnTo>
                  <a:pt x="32210" y="391"/>
                </a:lnTo>
                <a:lnTo>
                  <a:pt x="32080" y="466"/>
                </a:lnTo>
                <a:lnTo>
                  <a:pt x="31968" y="540"/>
                </a:lnTo>
                <a:lnTo>
                  <a:pt x="31875" y="633"/>
                </a:lnTo>
                <a:lnTo>
                  <a:pt x="31670" y="857"/>
                </a:lnTo>
                <a:lnTo>
                  <a:pt x="31521" y="1043"/>
                </a:lnTo>
                <a:lnTo>
                  <a:pt x="31409" y="1210"/>
                </a:lnTo>
                <a:lnTo>
                  <a:pt x="31279" y="1452"/>
                </a:lnTo>
                <a:lnTo>
                  <a:pt x="31186" y="1657"/>
                </a:lnTo>
                <a:lnTo>
                  <a:pt x="31149" y="1732"/>
                </a:lnTo>
                <a:lnTo>
                  <a:pt x="31391" y="1490"/>
                </a:lnTo>
                <a:lnTo>
                  <a:pt x="31633" y="1266"/>
                </a:lnTo>
                <a:lnTo>
                  <a:pt x="32117" y="838"/>
                </a:lnTo>
                <a:lnTo>
                  <a:pt x="32247" y="708"/>
                </a:lnTo>
                <a:lnTo>
                  <a:pt x="32415" y="559"/>
                </a:lnTo>
                <a:lnTo>
                  <a:pt x="32471" y="466"/>
                </a:lnTo>
                <a:lnTo>
                  <a:pt x="32471" y="447"/>
                </a:lnTo>
                <a:lnTo>
                  <a:pt x="32471" y="410"/>
                </a:lnTo>
                <a:lnTo>
                  <a:pt x="32471" y="391"/>
                </a:lnTo>
                <a:lnTo>
                  <a:pt x="32433" y="372"/>
                </a:lnTo>
                <a:close/>
                <a:moveTo>
                  <a:pt x="54068" y="168"/>
                </a:moveTo>
                <a:lnTo>
                  <a:pt x="54030" y="205"/>
                </a:lnTo>
                <a:lnTo>
                  <a:pt x="53974" y="223"/>
                </a:lnTo>
                <a:lnTo>
                  <a:pt x="53844" y="335"/>
                </a:lnTo>
                <a:lnTo>
                  <a:pt x="53714" y="466"/>
                </a:lnTo>
                <a:lnTo>
                  <a:pt x="53490" y="763"/>
                </a:lnTo>
                <a:lnTo>
                  <a:pt x="53360" y="950"/>
                </a:lnTo>
                <a:lnTo>
                  <a:pt x="53062" y="1266"/>
                </a:lnTo>
                <a:lnTo>
                  <a:pt x="52895" y="1452"/>
                </a:lnTo>
                <a:lnTo>
                  <a:pt x="52839" y="1527"/>
                </a:lnTo>
                <a:lnTo>
                  <a:pt x="52820" y="1564"/>
                </a:lnTo>
                <a:lnTo>
                  <a:pt x="52820" y="1620"/>
                </a:lnTo>
                <a:lnTo>
                  <a:pt x="52839" y="1694"/>
                </a:lnTo>
                <a:lnTo>
                  <a:pt x="52857" y="1713"/>
                </a:lnTo>
                <a:lnTo>
                  <a:pt x="52876" y="1732"/>
                </a:lnTo>
                <a:lnTo>
                  <a:pt x="52895" y="1732"/>
                </a:lnTo>
                <a:lnTo>
                  <a:pt x="52932" y="1694"/>
                </a:lnTo>
                <a:lnTo>
                  <a:pt x="53193" y="1434"/>
                </a:lnTo>
                <a:lnTo>
                  <a:pt x="53639" y="950"/>
                </a:lnTo>
                <a:lnTo>
                  <a:pt x="53863" y="689"/>
                </a:lnTo>
                <a:lnTo>
                  <a:pt x="54049" y="466"/>
                </a:lnTo>
                <a:lnTo>
                  <a:pt x="54161" y="279"/>
                </a:lnTo>
                <a:lnTo>
                  <a:pt x="54179" y="223"/>
                </a:lnTo>
                <a:lnTo>
                  <a:pt x="54161" y="186"/>
                </a:lnTo>
                <a:lnTo>
                  <a:pt x="54123" y="168"/>
                </a:lnTo>
                <a:close/>
                <a:moveTo>
                  <a:pt x="73579" y="354"/>
                </a:moveTo>
                <a:lnTo>
                  <a:pt x="73505" y="391"/>
                </a:lnTo>
                <a:lnTo>
                  <a:pt x="73393" y="466"/>
                </a:lnTo>
                <a:lnTo>
                  <a:pt x="73281" y="559"/>
                </a:lnTo>
                <a:lnTo>
                  <a:pt x="73170" y="670"/>
                </a:lnTo>
                <a:lnTo>
                  <a:pt x="72928" y="950"/>
                </a:lnTo>
                <a:lnTo>
                  <a:pt x="72723" y="1247"/>
                </a:lnTo>
                <a:lnTo>
                  <a:pt x="72537" y="1508"/>
                </a:lnTo>
                <a:lnTo>
                  <a:pt x="72425" y="1676"/>
                </a:lnTo>
                <a:lnTo>
                  <a:pt x="72406" y="1732"/>
                </a:lnTo>
                <a:lnTo>
                  <a:pt x="72686" y="1508"/>
                </a:lnTo>
                <a:lnTo>
                  <a:pt x="73151" y="1099"/>
                </a:lnTo>
                <a:lnTo>
                  <a:pt x="73393" y="875"/>
                </a:lnTo>
                <a:lnTo>
                  <a:pt x="73579" y="652"/>
                </a:lnTo>
                <a:lnTo>
                  <a:pt x="73710" y="503"/>
                </a:lnTo>
                <a:lnTo>
                  <a:pt x="73728" y="447"/>
                </a:lnTo>
                <a:lnTo>
                  <a:pt x="73728" y="391"/>
                </a:lnTo>
                <a:lnTo>
                  <a:pt x="73691" y="372"/>
                </a:lnTo>
                <a:lnTo>
                  <a:pt x="73672" y="354"/>
                </a:lnTo>
                <a:close/>
                <a:moveTo>
                  <a:pt x="76819" y="372"/>
                </a:moveTo>
                <a:lnTo>
                  <a:pt x="76707" y="391"/>
                </a:lnTo>
                <a:lnTo>
                  <a:pt x="76595" y="466"/>
                </a:lnTo>
                <a:lnTo>
                  <a:pt x="76484" y="540"/>
                </a:lnTo>
                <a:lnTo>
                  <a:pt x="76372" y="633"/>
                </a:lnTo>
                <a:lnTo>
                  <a:pt x="76167" y="857"/>
                </a:lnTo>
                <a:lnTo>
                  <a:pt x="76018" y="1043"/>
                </a:lnTo>
                <a:lnTo>
                  <a:pt x="75907" y="1210"/>
                </a:lnTo>
                <a:lnTo>
                  <a:pt x="75776" y="1452"/>
                </a:lnTo>
                <a:lnTo>
                  <a:pt x="75683" y="1657"/>
                </a:lnTo>
                <a:lnTo>
                  <a:pt x="75665" y="1732"/>
                </a:lnTo>
                <a:lnTo>
                  <a:pt x="75888" y="1490"/>
                </a:lnTo>
                <a:lnTo>
                  <a:pt x="76130" y="1266"/>
                </a:lnTo>
                <a:lnTo>
                  <a:pt x="76614" y="838"/>
                </a:lnTo>
                <a:lnTo>
                  <a:pt x="76744" y="708"/>
                </a:lnTo>
                <a:lnTo>
                  <a:pt x="76912" y="559"/>
                </a:lnTo>
                <a:lnTo>
                  <a:pt x="76968" y="466"/>
                </a:lnTo>
                <a:lnTo>
                  <a:pt x="76986" y="447"/>
                </a:lnTo>
                <a:lnTo>
                  <a:pt x="76986" y="410"/>
                </a:lnTo>
                <a:lnTo>
                  <a:pt x="76968" y="391"/>
                </a:lnTo>
                <a:lnTo>
                  <a:pt x="76931" y="372"/>
                </a:lnTo>
                <a:close/>
                <a:moveTo>
                  <a:pt x="83391" y="261"/>
                </a:moveTo>
                <a:lnTo>
                  <a:pt x="83298" y="298"/>
                </a:lnTo>
                <a:lnTo>
                  <a:pt x="83186" y="372"/>
                </a:lnTo>
                <a:lnTo>
                  <a:pt x="83075" y="466"/>
                </a:lnTo>
                <a:lnTo>
                  <a:pt x="82963" y="596"/>
                </a:lnTo>
                <a:lnTo>
                  <a:pt x="82702" y="875"/>
                </a:lnTo>
                <a:lnTo>
                  <a:pt x="82479" y="1192"/>
                </a:lnTo>
                <a:lnTo>
                  <a:pt x="82293" y="1471"/>
                </a:lnTo>
                <a:lnTo>
                  <a:pt x="82162" y="1657"/>
                </a:lnTo>
                <a:lnTo>
                  <a:pt x="82125" y="1732"/>
                </a:lnTo>
                <a:lnTo>
                  <a:pt x="82255" y="1657"/>
                </a:lnTo>
                <a:lnTo>
                  <a:pt x="82460" y="1490"/>
                </a:lnTo>
                <a:lnTo>
                  <a:pt x="82702" y="1285"/>
                </a:lnTo>
                <a:lnTo>
                  <a:pt x="82963" y="1061"/>
                </a:lnTo>
                <a:lnTo>
                  <a:pt x="83205" y="819"/>
                </a:lnTo>
                <a:lnTo>
                  <a:pt x="83391" y="614"/>
                </a:lnTo>
                <a:lnTo>
                  <a:pt x="83466" y="521"/>
                </a:lnTo>
                <a:lnTo>
                  <a:pt x="83521" y="428"/>
                </a:lnTo>
                <a:lnTo>
                  <a:pt x="83540" y="354"/>
                </a:lnTo>
                <a:lnTo>
                  <a:pt x="83521" y="317"/>
                </a:lnTo>
                <a:lnTo>
                  <a:pt x="83503" y="279"/>
                </a:lnTo>
                <a:lnTo>
                  <a:pt x="83466" y="261"/>
                </a:lnTo>
                <a:close/>
                <a:moveTo>
                  <a:pt x="31112" y="447"/>
                </a:moveTo>
                <a:lnTo>
                  <a:pt x="31056" y="466"/>
                </a:lnTo>
                <a:lnTo>
                  <a:pt x="31000" y="503"/>
                </a:lnTo>
                <a:lnTo>
                  <a:pt x="30925" y="577"/>
                </a:lnTo>
                <a:lnTo>
                  <a:pt x="30776" y="782"/>
                </a:lnTo>
                <a:lnTo>
                  <a:pt x="30627" y="1024"/>
                </a:lnTo>
                <a:lnTo>
                  <a:pt x="30385" y="1508"/>
                </a:lnTo>
                <a:lnTo>
                  <a:pt x="30255" y="1750"/>
                </a:lnTo>
                <a:lnTo>
                  <a:pt x="30460" y="1527"/>
                </a:lnTo>
                <a:lnTo>
                  <a:pt x="30814" y="1136"/>
                </a:lnTo>
                <a:lnTo>
                  <a:pt x="30981" y="912"/>
                </a:lnTo>
                <a:lnTo>
                  <a:pt x="31112" y="708"/>
                </a:lnTo>
                <a:lnTo>
                  <a:pt x="31167" y="633"/>
                </a:lnTo>
                <a:lnTo>
                  <a:pt x="31186" y="559"/>
                </a:lnTo>
                <a:lnTo>
                  <a:pt x="31186" y="503"/>
                </a:lnTo>
                <a:lnTo>
                  <a:pt x="31167" y="466"/>
                </a:lnTo>
                <a:lnTo>
                  <a:pt x="31112" y="447"/>
                </a:lnTo>
                <a:close/>
                <a:moveTo>
                  <a:pt x="44200" y="298"/>
                </a:moveTo>
                <a:lnTo>
                  <a:pt x="44107" y="354"/>
                </a:lnTo>
                <a:lnTo>
                  <a:pt x="44014" y="428"/>
                </a:lnTo>
                <a:lnTo>
                  <a:pt x="43921" y="521"/>
                </a:lnTo>
                <a:lnTo>
                  <a:pt x="43828" y="633"/>
                </a:lnTo>
                <a:lnTo>
                  <a:pt x="43623" y="912"/>
                </a:lnTo>
                <a:lnTo>
                  <a:pt x="43455" y="1210"/>
                </a:lnTo>
                <a:lnTo>
                  <a:pt x="43306" y="1471"/>
                </a:lnTo>
                <a:lnTo>
                  <a:pt x="43157" y="1750"/>
                </a:lnTo>
                <a:lnTo>
                  <a:pt x="43809" y="1043"/>
                </a:lnTo>
                <a:lnTo>
                  <a:pt x="44200" y="577"/>
                </a:lnTo>
                <a:lnTo>
                  <a:pt x="44312" y="410"/>
                </a:lnTo>
                <a:lnTo>
                  <a:pt x="44349" y="354"/>
                </a:lnTo>
                <a:lnTo>
                  <a:pt x="44330" y="335"/>
                </a:lnTo>
                <a:lnTo>
                  <a:pt x="44312" y="317"/>
                </a:lnTo>
                <a:lnTo>
                  <a:pt x="44274" y="298"/>
                </a:lnTo>
                <a:close/>
                <a:moveTo>
                  <a:pt x="75627" y="447"/>
                </a:moveTo>
                <a:lnTo>
                  <a:pt x="75571" y="466"/>
                </a:lnTo>
                <a:lnTo>
                  <a:pt x="75497" y="503"/>
                </a:lnTo>
                <a:lnTo>
                  <a:pt x="75441" y="577"/>
                </a:lnTo>
                <a:lnTo>
                  <a:pt x="75292" y="782"/>
                </a:lnTo>
                <a:lnTo>
                  <a:pt x="75143" y="1024"/>
                </a:lnTo>
                <a:lnTo>
                  <a:pt x="74883" y="1508"/>
                </a:lnTo>
                <a:lnTo>
                  <a:pt x="74752" y="1750"/>
                </a:lnTo>
                <a:lnTo>
                  <a:pt x="74957" y="1527"/>
                </a:lnTo>
                <a:lnTo>
                  <a:pt x="75311" y="1136"/>
                </a:lnTo>
                <a:lnTo>
                  <a:pt x="75478" y="912"/>
                </a:lnTo>
                <a:lnTo>
                  <a:pt x="75609" y="708"/>
                </a:lnTo>
                <a:lnTo>
                  <a:pt x="75665" y="633"/>
                </a:lnTo>
                <a:lnTo>
                  <a:pt x="75683" y="559"/>
                </a:lnTo>
                <a:lnTo>
                  <a:pt x="75702" y="503"/>
                </a:lnTo>
                <a:lnTo>
                  <a:pt x="75665" y="466"/>
                </a:lnTo>
                <a:lnTo>
                  <a:pt x="75627" y="447"/>
                </a:lnTo>
                <a:close/>
                <a:moveTo>
                  <a:pt x="30255" y="1750"/>
                </a:moveTo>
                <a:lnTo>
                  <a:pt x="30255" y="1750"/>
                </a:lnTo>
                <a:lnTo>
                  <a:pt x="30255" y="1750"/>
                </a:lnTo>
                <a:close/>
                <a:moveTo>
                  <a:pt x="74752" y="1750"/>
                </a:moveTo>
                <a:lnTo>
                  <a:pt x="74752" y="1750"/>
                </a:lnTo>
                <a:lnTo>
                  <a:pt x="74752" y="1750"/>
                </a:lnTo>
                <a:close/>
                <a:moveTo>
                  <a:pt x="92290" y="298"/>
                </a:moveTo>
                <a:lnTo>
                  <a:pt x="92216" y="317"/>
                </a:lnTo>
                <a:lnTo>
                  <a:pt x="92123" y="354"/>
                </a:lnTo>
                <a:lnTo>
                  <a:pt x="92030" y="410"/>
                </a:lnTo>
                <a:lnTo>
                  <a:pt x="91769" y="596"/>
                </a:lnTo>
                <a:lnTo>
                  <a:pt x="91471" y="819"/>
                </a:lnTo>
                <a:lnTo>
                  <a:pt x="91192" y="1080"/>
                </a:lnTo>
                <a:lnTo>
                  <a:pt x="90931" y="1322"/>
                </a:lnTo>
                <a:lnTo>
                  <a:pt x="90633" y="1620"/>
                </a:lnTo>
                <a:lnTo>
                  <a:pt x="90596" y="1676"/>
                </a:lnTo>
                <a:lnTo>
                  <a:pt x="90578" y="1713"/>
                </a:lnTo>
                <a:lnTo>
                  <a:pt x="90596" y="1732"/>
                </a:lnTo>
                <a:lnTo>
                  <a:pt x="90615" y="1750"/>
                </a:lnTo>
                <a:lnTo>
                  <a:pt x="90689" y="1732"/>
                </a:lnTo>
                <a:lnTo>
                  <a:pt x="90820" y="1676"/>
                </a:lnTo>
                <a:lnTo>
                  <a:pt x="91006" y="1583"/>
                </a:lnTo>
                <a:lnTo>
                  <a:pt x="91024" y="1564"/>
                </a:lnTo>
                <a:lnTo>
                  <a:pt x="90969" y="1583"/>
                </a:lnTo>
                <a:lnTo>
                  <a:pt x="91118" y="1490"/>
                </a:lnTo>
                <a:lnTo>
                  <a:pt x="91266" y="1378"/>
                </a:lnTo>
                <a:lnTo>
                  <a:pt x="91397" y="1247"/>
                </a:lnTo>
                <a:lnTo>
                  <a:pt x="91527" y="1136"/>
                </a:lnTo>
                <a:lnTo>
                  <a:pt x="91732" y="987"/>
                </a:lnTo>
                <a:lnTo>
                  <a:pt x="92030" y="763"/>
                </a:lnTo>
                <a:lnTo>
                  <a:pt x="92179" y="633"/>
                </a:lnTo>
                <a:lnTo>
                  <a:pt x="92290" y="521"/>
                </a:lnTo>
                <a:lnTo>
                  <a:pt x="92328" y="466"/>
                </a:lnTo>
                <a:lnTo>
                  <a:pt x="92346" y="410"/>
                </a:lnTo>
                <a:lnTo>
                  <a:pt x="92365" y="372"/>
                </a:lnTo>
                <a:lnTo>
                  <a:pt x="92346" y="335"/>
                </a:lnTo>
                <a:lnTo>
                  <a:pt x="92290" y="298"/>
                </a:lnTo>
                <a:close/>
                <a:moveTo>
                  <a:pt x="25675" y="298"/>
                </a:moveTo>
                <a:lnTo>
                  <a:pt x="25638" y="317"/>
                </a:lnTo>
                <a:lnTo>
                  <a:pt x="25526" y="410"/>
                </a:lnTo>
                <a:lnTo>
                  <a:pt x="25433" y="521"/>
                </a:lnTo>
                <a:lnTo>
                  <a:pt x="25340" y="670"/>
                </a:lnTo>
                <a:lnTo>
                  <a:pt x="25154" y="968"/>
                </a:lnTo>
                <a:lnTo>
                  <a:pt x="25042" y="1154"/>
                </a:lnTo>
                <a:lnTo>
                  <a:pt x="24856" y="1527"/>
                </a:lnTo>
                <a:lnTo>
                  <a:pt x="24763" y="1732"/>
                </a:lnTo>
                <a:lnTo>
                  <a:pt x="24763" y="1769"/>
                </a:lnTo>
                <a:lnTo>
                  <a:pt x="24781" y="1750"/>
                </a:lnTo>
                <a:lnTo>
                  <a:pt x="25042" y="1471"/>
                </a:lnTo>
                <a:lnTo>
                  <a:pt x="25247" y="1229"/>
                </a:lnTo>
                <a:lnTo>
                  <a:pt x="25470" y="968"/>
                </a:lnTo>
                <a:lnTo>
                  <a:pt x="25638" y="726"/>
                </a:lnTo>
                <a:lnTo>
                  <a:pt x="25768" y="503"/>
                </a:lnTo>
                <a:lnTo>
                  <a:pt x="25805" y="428"/>
                </a:lnTo>
                <a:lnTo>
                  <a:pt x="25805" y="354"/>
                </a:lnTo>
                <a:lnTo>
                  <a:pt x="25768" y="317"/>
                </a:lnTo>
                <a:lnTo>
                  <a:pt x="25712" y="298"/>
                </a:lnTo>
                <a:close/>
                <a:moveTo>
                  <a:pt x="26848" y="298"/>
                </a:moveTo>
                <a:lnTo>
                  <a:pt x="26755" y="354"/>
                </a:lnTo>
                <a:lnTo>
                  <a:pt x="26643" y="466"/>
                </a:lnTo>
                <a:lnTo>
                  <a:pt x="26531" y="596"/>
                </a:lnTo>
                <a:lnTo>
                  <a:pt x="26327" y="875"/>
                </a:lnTo>
                <a:lnTo>
                  <a:pt x="26215" y="1043"/>
                </a:lnTo>
                <a:lnTo>
                  <a:pt x="26122" y="1210"/>
                </a:lnTo>
                <a:lnTo>
                  <a:pt x="25973" y="1490"/>
                </a:lnTo>
                <a:lnTo>
                  <a:pt x="25880" y="1713"/>
                </a:lnTo>
                <a:lnTo>
                  <a:pt x="25861" y="1769"/>
                </a:lnTo>
                <a:lnTo>
                  <a:pt x="25880" y="1769"/>
                </a:lnTo>
                <a:lnTo>
                  <a:pt x="26103" y="1527"/>
                </a:lnTo>
                <a:lnTo>
                  <a:pt x="26513" y="1061"/>
                </a:lnTo>
                <a:lnTo>
                  <a:pt x="26699" y="819"/>
                </a:lnTo>
                <a:lnTo>
                  <a:pt x="26848" y="596"/>
                </a:lnTo>
                <a:lnTo>
                  <a:pt x="26904" y="503"/>
                </a:lnTo>
                <a:lnTo>
                  <a:pt x="26941" y="410"/>
                </a:lnTo>
                <a:lnTo>
                  <a:pt x="26941" y="354"/>
                </a:lnTo>
                <a:lnTo>
                  <a:pt x="26922" y="317"/>
                </a:lnTo>
                <a:lnTo>
                  <a:pt x="26885" y="298"/>
                </a:lnTo>
                <a:close/>
                <a:moveTo>
                  <a:pt x="70172" y="298"/>
                </a:moveTo>
                <a:lnTo>
                  <a:pt x="70135" y="317"/>
                </a:lnTo>
                <a:lnTo>
                  <a:pt x="70042" y="410"/>
                </a:lnTo>
                <a:lnTo>
                  <a:pt x="69930" y="521"/>
                </a:lnTo>
                <a:lnTo>
                  <a:pt x="69837" y="670"/>
                </a:lnTo>
                <a:lnTo>
                  <a:pt x="69651" y="968"/>
                </a:lnTo>
                <a:lnTo>
                  <a:pt x="69539" y="1154"/>
                </a:lnTo>
                <a:lnTo>
                  <a:pt x="69353" y="1527"/>
                </a:lnTo>
                <a:lnTo>
                  <a:pt x="69279" y="1732"/>
                </a:lnTo>
                <a:lnTo>
                  <a:pt x="69260" y="1769"/>
                </a:lnTo>
                <a:lnTo>
                  <a:pt x="69297" y="1750"/>
                </a:lnTo>
                <a:lnTo>
                  <a:pt x="69558" y="1471"/>
                </a:lnTo>
                <a:lnTo>
                  <a:pt x="69763" y="1229"/>
                </a:lnTo>
                <a:lnTo>
                  <a:pt x="69967" y="968"/>
                </a:lnTo>
                <a:lnTo>
                  <a:pt x="70154" y="726"/>
                </a:lnTo>
                <a:lnTo>
                  <a:pt x="70265" y="503"/>
                </a:lnTo>
                <a:lnTo>
                  <a:pt x="70303" y="428"/>
                </a:lnTo>
                <a:lnTo>
                  <a:pt x="70303" y="354"/>
                </a:lnTo>
                <a:lnTo>
                  <a:pt x="70284" y="317"/>
                </a:lnTo>
                <a:lnTo>
                  <a:pt x="70209" y="298"/>
                </a:lnTo>
                <a:close/>
                <a:moveTo>
                  <a:pt x="71345" y="298"/>
                </a:moveTo>
                <a:lnTo>
                  <a:pt x="71252" y="354"/>
                </a:lnTo>
                <a:lnTo>
                  <a:pt x="71140" y="466"/>
                </a:lnTo>
                <a:lnTo>
                  <a:pt x="71029" y="596"/>
                </a:lnTo>
                <a:lnTo>
                  <a:pt x="70842" y="875"/>
                </a:lnTo>
                <a:lnTo>
                  <a:pt x="70731" y="1043"/>
                </a:lnTo>
                <a:lnTo>
                  <a:pt x="70619" y="1210"/>
                </a:lnTo>
                <a:lnTo>
                  <a:pt x="70489" y="1490"/>
                </a:lnTo>
                <a:lnTo>
                  <a:pt x="70377" y="1713"/>
                </a:lnTo>
                <a:lnTo>
                  <a:pt x="70358" y="1769"/>
                </a:lnTo>
                <a:lnTo>
                  <a:pt x="70377" y="1769"/>
                </a:lnTo>
                <a:lnTo>
                  <a:pt x="70600" y="1527"/>
                </a:lnTo>
                <a:lnTo>
                  <a:pt x="71010" y="1061"/>
                </a:lnTo>
                <a:lnTo>
                  <a:pt x="71196" y="819"/>
                </a:lnTo>
                <a:lnTo>
                  <a:pt x="71364" y="596"/>
                </a:lnTo>
                <a:lnTo>
                  <a:pt x="71401" y="503"/>
                </a:lnTo>
                <a:lnTo>
                  <a:pt x="71438" y="410"/>
                </a:lnTo>
                <a:lnTo>
                  <a:pt x="71457" y="354"/>
                </a:lnTo>
                <a:lnTo>
                  <a:pt x="71420" y="317"/>
                </a:lnTo>
                <a:lnTo>
                  <a:pt x="71401" y="298"/>
                </a:lnTo>
                <a:close/>
                <a:moveTo>
                  <a:pt x="82274" y="521"/>
                </a:moveTo>
                <a:lnTo>
                  <a:pt x="82218" y="540"/>
                </a:lnTo>
                <a:lnTo>
                  <a:pt x="82162" y="559"/>
                </a:lnTo>
                <a:lnTo>
                  <a:pt x="82032" y="614"/>
                </a:lnTo>
                <a:lnTo>
                  <a:pt x="81902" y="726"/>
                </a:lnTo>
                <a:lnTo>
                  <a:pt x="81641" y="931"/>
                </a:lnTo>
                <a:lnTo>
                  <a:pt x="81511" y="1061"/>
                </a:lnTo>
                <a:lnTo>
                  <a:pt x="81324" y="1266"/>
                </a:lnTo>
                <a:lnTo>
                  <a:pt x="81231" y="1378"/>
                </a:lnTo>
                <a:lnTo>
                  <a:pt x="81194" y="1434"/>
                </a:lnTo>
                <a:lnTo>
                  <a:pt x="81175" y="1471"/>
                </a:lnTo>
                <a:lnTo>
                  <a:pt x="81157" y="1527"/>
                </a:lnTo>
                <a:lnTo>
                  <a:pt x="81138" y="1657"/>
                </a:lnTo>
                <a:lnTo>
                  <a:pt x="81138" y="1713"/>
                </a:lnTo>
                <a:lnTo>
                  <a:pt x="81138" y="1750"/>
                </a:lnTo>
                <a:lnTo>
                  <a:pt x="81157" y="1769"/>
                </a:lnTo>
                <a:lnTo>
                  <a:pt x="81175" y="1750"/>
                </a:lnTo>
                <a:lnTo>
                  <a:pt x="81250" y="1694"/>
                </a:lnTo>
                <a:lnTo>
                  <a:pt x="81846" y="1117"/>
                </a:lnTo>
                <a:lnTo>
                  <a:pt x="82199" y="763"/>
                </a:lnTo>
                <a:lnTo>
                  <a:pt x="82311" y="633"/>
                </a:lnTo>
                <a:lnTo>
                  <a:pt x="82330" y="596"/>
                </a:lnTo>
                <a:lnTo>
                  <a:pt x="82330" y="559"/>
                </a:lnTo>
                <a:lnTo>
                  <a:pt x="82311" y="540"/>
                </a:lnTo>
                <a:lnTo>
                  <a:pt x="82274" y="521"/>
                </a:lnTo>
                <a:close/>
                <a:moveTo>
                  <a:pt x="89889" y="428"/>
                </a:moveTo>
                <a:lnTo>
                  <a:pt x="89796" y="466"/>
                </a:lnTo>
                <a:lnTo>
                  <a:pt x="89703" y="540"/>
                </a:lnTo>
                <a:lnTo>
                  <a:pt x="89591" y="633"/>
                </a:lnTo>
                <a:lnTo>
                  <a:pt x="89461" y="745"/>
                </a:lnTo>
                <a:lnTo>
                  <a:pt x="89218" y="1024"/>
                </a:lnTo>
                <a:lnTo>
                  <a:pt x="88995" y="1322"/>
                </a:lnTo>
                <a:lnTo>
                  <a:pt x="88809" y="1583"/>
                </a:lnTo>
                <a:lnTo>
                  <a:pt x="88697" y="1732"/>
                </a:lnTo>
                <a:lnTo>
                  <a:pt x="88697" y="1769"/>
                </a:lnTo>
                <a:lnTo>
                  <a:pt x="88716" y="1769"/>
                </a:lnTo>
                <a:lnTo>
                  <a:pt x="88995" y="1545"/>
                </a:lnTo>
                <a:lnTo>
                  <a:pt x="89461" y="1154"/>
                </a:lnTo>
                <a:lnTo>
                  <a:pt x="89684" y="950"/>
                </a:lnTo>
                <a:lnTo>
                  <a:pt x="89870" y="763"/>
                </a:lnTo>
                <a:lnTo>
                  <a:pt x="89982" y="596"/>
                </a:lnTo>
                <a:lnTo>
                  <a:pt x="90019" y="540"/>
                </a:lnTo>
                <a:lnTo>
                  <a:pt x="90019" y="484"/>
                </a:lnTo>
                <a:lnTo>
                  <a:pt x="89982" y="447"/>
                </a:lnTo>
                <a:lnTo>
                  <a:pt x="89963" y="428"/>
                </a:lnTo>
                <a:close/>
                <a:moveTo>
                  <a:pt x="88772" y="596"/>
                </a:moveTo>
                <a:lnTo>
                  <a:pt x="88660" y="652"/>
                </a:lnTo>
                <a:lnTo>
                  <a:pt x="88548" y="726"/>
                </a:lnTo>
                <a:lnTo>
                  <a:pt x="88437" y="838"/>
                </a:lnTo>
                <a:lnTo>
                  <a:pt x="88232" y="1080"/>
                </a:lnTo>
                <a:lnTo>
                  <a:pt x="88101" y="1229"/>
                </a:lnTo>
                <a:lnTo>
                  <a:pt x="87804" y="1564"/>
                </a:lnTo>
                <a:lnTo>
                  <a:pt x="87655" y="1732"/>
                </a:lnTo>
                <a:lnTo>
                  <a:pt x="87636" y="1787"/>
                </a:lnTo>
                <a:lnTo>
                  <a:pt x="87673" y="1787"/>
                </a:lnTo>
                <a:lnTo>
                  <a:pt x="87952" y="1601"/>
                </a:lnTo>
                <a:lnTo>
                  <a:pt x="88176" y="1452"/>
                </a:lnTo>
                <a:lnTo>
                  <a:pt x="88418" y="1266"/>
                </a:lnTo>
                <a:lnTo>
                  <a:pt x="88641" y="1061"/>
                </a:lnTo>
                <a:lnTo>
                  <a:pt x="88809" y="875"/>
                </a:lnTo>
                <a:lnTo>
                  <a:pt x="88846" y="801"/>
                </a:lnTo>
                <a:lnTo>
                  <a:pt x="88883" y="726"/>
                </a:lnTo>
                <a:lnTo>
                  <a:pt x="88883" y="652"/>
                </a:lnTo>
                <a:lnTo>
                  <a:pt x="88846" y="614"/>
                </a:lnTo>
                <a:lnTo>
                  <a:pt x="88809" y="596"/>
                </a:lnTo>
                <a:close/>
                <a:moveTo>
                  <a:pt x="27984" y="447"/>
                </a:moveTo>
                <a:lnTo>
                  <a:pt x="27928" y="466"/>
                </a:lnTo>
                <a:lnTo>
                  <a:pt x="27779" y="521"/>
                </a:lnTo>
                <a:lnTo>
                  <a:pt x="27611" y="614"/>
                </a:lnTo>
                <a:lnTo>
                  <a:pt x="27462" y="726"/>
                </a:lnTo>
                <a:lnTo>
                  <a:pt x="27332" y="838"/>
                </a:lnTo>
                <a:lnTo>
                  <a:pt x="27164" y="987"/>
                </a:lnTo>
                <a:lnTo>
                  <a:pt x="26997" y="1210"/>
                </a:lnTo>
                <a:lnTo>
                  <a:pt x="26922" y="1341"/>
                </a:lnTo>
                <a:lnTo>
                  <a:pt x="26885" y="1415"/>
                </a:lnTo>
                <a:lnTo>
                  <a:pt x="26885" y="1434"/>
                </a:lnTo>
                <a:lnTo>
                  <a:pt x="26829" y="1620"/>
                </a:lnTo>
                <a:lnTo>
                  <a:pt x="26829" y="1732"/>
                </a:lnTo>
                <a:lnTo>
                  <a:pt x="26829" y="1806"/>
                </a:lnTo>
                <a:lnTo>
                  <a:pt x="26829" y="1825"/>
                </a:lnTo>
                <a:lnTo>
                  <a:pt x="26848" y="1825"/>
                </a:lnTo>
                <a:lnTo>
                  <a:pt x="26885" y="1806"/>
                </a:lnTo>
                <a:lnTo>
                  <a:pt x="26922" y="1769"/>
                </a:lnTo>
                <a:lnTo>
                  <a:pt x="27146" y="1527"/>
                </a:lnTo>
                <a:lnTo>
                  <a:pt x="27555" y="1117"/>
                </a:lnTo>
                <a:lnTo>
                  <a:pt x="27946" y="726"/>
                </a:lnTo>
                <a:lnTo>
                  <a:pt x="28058" y="577"/>
                </a:lnTo>
                <a:lnTo>
                  <a:pt x="28114" y="521"/>
                </a:lnTo>
                <a:lnTo>
                  <a:pt x="28077" y="484"/>
                </a:lnTo>
                <a:lnTo>
                  <a:pt x="28040" y="447"/>
                </a:lnTo>
                <a:close/>
                <a:moveTo>
                  <a:pt x="72481" y="447"/>
                </a:moveTo>
                <a:lnTo>
                  <a:pt x="72425" y="466"/>
                </a:lnTo>
                <a:lnTo>
                  <a:pt x="72276" y="521"/>
                </a:lnTo>
                <a:lnTo>
                  <a:pt x="72127" y="614"/>
                </a:lnTo>
                <a:lnTo>
                  <a:pt x="71960" y="726"/>
                </a:lnTo>
                <a:lnTo>
                  <a:pt x="71829" y="838"/>
                </a:lnTo>
                <a:lnTo>
                  <a:pt x="71662" y="987"/>
                </a:lnTo>
                <a:lnTo>
                  <a:pt x="71494" y="1210"/>
                </a:lnTo>
                <a:lnTo>
                  <a:pt x="71420" y="1341"/>
                </a:lnTo>
                <a:lnTo>
                  <a:pt x="71382" y="1452"/>
                </a:lnTo>
                <a:lnTo>
                  <a:pt x="71382" y="1434"/>
                </a:lnTo>
                <a:lnTo>
                  <a:pt x="71345" y="1620"/>
                </a:lnTo>
                <a:lnTo>
                  <a:pt x="71327" y="1732"/>
                </a:lnTo>
                <a:lnTo>
                  <a:pt x="71327" y="1806"/>
                </a:lnTo>
                <a:lnTo>
                  <a:pt x="71345" y="1825"/>
                </a:lnTo>
                <a:lnTo>
                  <a:pt x="71364" y="1825"/>
                </a:lnTo>
                <a:lnTo>
                  <a:pt x="71382" y="1806"/>
                </a:lnTo>
                <a:lnTo>
                  <a:pt x="71420" y="1769"/>
                </a:lnTo>
                <a:lnTo>
                  <a:pt x="71643" y="1527"/>
                </a:lnTo>
                <a:lnTo>
                  <a:pt x="72053" y="1117"/>
                </a:lnTo>
                <a:lnTo>
                  <a:pt x="72444" y="726"/>
                </a:lnTo>
                <a:lnTo>
                  <a:pt x="72574" y="577"/>
                </a:lnTo>
                <a:lnTo>
                  <a:pt x="72611" y="521"/>
                </a:lnTo>
                <a:lnTo>
                  <a:pt x="72574" y="484"/>
                </a:lnTo>
                <a:lnTo>
                  <a:pt x="72537" y="447"/>
                </a:lnTo>
                <a:close/>
                <a:moveTo>
                  <a:pt x="84564" y="354"/>
                </a:moveTo>
                <a:lnTo>
                  <a:pt x="84490" y="372"/>
                </a:lnTo>
                <a:lnTo>
                  <a:pt x="84341" y="466"/>
                </a:lnTo>
                <a:lnTo>
                  <a:pt x="84173" y="577"/>
                </a:lnTo>
                <a:lnTo>
                  <a:pt x="83856" y="838"/>
                </a:lnTo>
                <a:lnTo>
                  <a:pt x="83689" y="1024"/>
                </a:lnTo>
                <a:lnTo>
                  <a:pt x="83521" y="1210"/>
                </a:lnTo>
                <a:lnTo>
                  <a:pt x="83335" y="1490"/>
                </a:lnTo>
                <a:lnTo>
                  <a:pt x="83205" y="1732"/>
                </a:lnTo>
                <a:lnTo>
                  <a:pt x="83168" y="1825"/>
                </a:lnTo>
                <a:lnTo>
                  <a:pt x="83466" y="1564"/>
                </a:lnTo>
                <a:lnTo>
                  <a:pt x="84005" y="1117"/>
                </a:lnTo>
                <a:lnTo>
                  <a:pt x="84285" y="875"/>
                </a:lnTo>
                <a:lnTo>
                  <a:pt x="84508" y="652"/>
                </a:lnTo>
                <a:lnTo>
                  <a:pt x="84657" y="484"/>
                </a:lnTo>
                <a:lnTo>
                  <a:pt x="84694" y="428"/>
                </a:lnTo>
                <a:lnTo>
                  <a:pt x="84694" y="391"/>
                </a:lnTo>
                <a:lnTo>
                  <a:pt x="84657" y="354"/>
                </a:lnTo>
                <a:close/>
                <a:moveTo>
                  <a:pt x="85607" y="391"/>
                </a:moveTo>
                <a:lnTo>
                  <a:pt x="85569" y="428"/>
                </a:lnTo>
                <a:lnTo>
                  <a:pt x="85402" y="596"/>
                </a:lnTo>
                <a:lnTo>
                  <a:pt x="84955" y="1080"/>
                </a:lnTo>
                <a:lnTo>
                  <a:pt x="84527" y="1601"/>
                </a:lnTo>
                <a:lnTo>
                  <a:pt x="84341" y="1825"/>
                </a:lnTo>
                <a:lnTo>
                  <a:pt x="84471" y="1750"/>
                </a:lnTo>
                <a:lnTo>
                  <a:pt x="84694" y="1620"/>
                </a:lnTo>
                <a:lnTo>
                  <a:pt x="84974" y="1415"/>
                </a:lnTo>
                <a:lnTo>
                  <a:pt x="85253" y="1192"/>
                </a:lnTo>
                <a:lnTo>
                  <a:pt x="85495" y="950"/>
                </a:lnTo>
                <a:lnTo>
                  <a:pt x="85588" y="838"/>
                </a:lnTo>
                <a:lnTo>
                  <a:pt x="85662" y="726"/>
                </a:lnTo>
                <a:lnTo>
                  <a:pt x="85718" y="633"/>
                </a:lnTo>
                <a:lnTo>
                  <a:pt x="85737" y="540"/>
                </a:lnTo>
                <a:lnTo>
                  <a:pt x="85718" y="447"/>
                </a:lnTo>
                <a:lnTo>
                  <a:pt x="85644" y="391"/>
                </a:lnTo>
                <a:close/>
                <a:moveTo>
                  <a:pt x="81213" y="391"/>
                </a:moveTo>
                <a:lnTo>
                  <a:pt x="81157" y="410"/>
                </a:lnTo>
                <a:lnTo>
                  <a:pt x="81101" y="447"/>
                </a:lnTo>
                <a:lnTo>
                  <a:pt x="80971" y="540"/>
                </a:lnTo>
                <a:lnTo>
                  <a:pt x="80822" y="689"/>
                </a:lnTo>
                <a:lnTo>
                  <a:pt x="80561" y="968"/>
                </a:lnTo>
                <a:lnTo>
                  <a:pt x="80412" y="1136"/>
                </a:lnTo>
                <a:lnTo>
                  <a:pt x="80207" y="1359"/>
                </a:lnTo>
                <a:lnTo>
                  <a:pt x="80114" y="1490"/>
                </a:lnTo>
                <a:lnTo>
                  <a:pt x="80040" y="1620"/>
                </a:lnTo>
                <a:lnTo>
                  <a:pt x="80040" y="1601"/>
                </a:lnTo>
                <a:lnTo>
                  <a:pt x="79984" y="1732"/>
                </a:lnTo>
                <a:lnTo>
                  <a:pt x="79965" y="1806"/>
                </a:lnTo>
                <a:lnTo>
                  <a:pt x="79965" y="1843"/>
                </a:lnTo>
                <a:lnTo>
                  <a:pt x="79965" y="1862"/>
                </a:lnTo>
                <a:lnTo>
                  <a:pt x="79984" y="1862"/>
                </a:lnTo>
                <a:lnTo>
                  <a:pt x="80040" y="1825"/>
                </a:lnTo>
                <a:lnTo>
                  <a:pt x="80300" y="1564"/>
                </a:lnTo>
                <a:lnTo>
                  <a:pt x="80747" y="1117"/>
                </a:lnTo>
                <a:lnTo>
                  <a:pt x="80971" y="875"/>
                </a:lnTo>
                <a:lnTo>
                  <a:pt x="81157" y="652"/>
                </a:lnTo>
                <a:lnTo>
                  <a:pt x="81287" y="503"/>
                </a:lnTo>
                <a:lnTo>
                  <a:pt x="81306" y="447"/>
                </a:lnTo>
                <a:lnTo>
                  <a:pt x="81306" y="410"/>
                </a:lnTo>
                <a:lnTo>
                  <a:pt x="81269" y="391"/>
                </a:lnTo>
                <a:close/>
                <a:moveTo>
                  <a:pt x="1527" y="298"/>
                </a:moveTo>
                <a:lnTo>
                  <a:pt x="1472" y="317"/>
                </a:lnTo>
                <a:lnTo>
                  <a:pt x="1378" y="372"/>
                </a:lnTo>
                <a:lnTo>
                  <a:pt x="1285" y="484"/>
                </a:lnTo>
                <a:lnTo>
                  <a:pt x="1174" y="633"/>
                </a:lnTo>
                <a:lnTo>
                  <a:pt x="969" y="931"/>
                </a:lnTo>
                <a:lnTo>
                  <a:pt x="857" y="1099"/>
                </a:lnTo>
                <a:lnTo>
                  <a:pt x="783" y="1266"/>
                </a:lnTo>
                <a:lnTo>
                  <a:pt x="652" y="1583"/>
                </a:lnTo>
                <a:lnTo>
                  <a:pt x="597" y="1713"/>
                </a:lnTo>
                <a:lnTo>
                  <a:pt x="559" y="1825"/>
                </a:lnTo>
                <a:lnTo>
                  <a:pt x="559" y="1862"/>
                </a:lnTo>
                <a:lnTo>
                  <a:pt x="578" y="1880"/>
                </a:lnTo>
                <a:lnTo>
                  <a:pt x="597" y="1880"/>
                </a:lnTo>
                <a:lnTo>
                  <a:pt x="634" y="1843"/>
                </a:lnTo>
                <a:lnTo>
                  <a:pt x="857" y="1583"/>
                </a:lnTo>
                <a:lnTo>
                  <a:pt x="1043" y="1359"/>
                </a:lnTo>
                <a:lnTo>
                  <a:pt x="1230" y="1117"/>
                </a:lnTo>
                <a:lnTo>
                  <a:pt x="1397" y="857"/>
                </a:lnTo>
                <a:lnTo>
                  <a:pt x="1509" y="614"/>
                </a:lnTo>
                <a:lnTo>
                  <a:pt x="1565" y="521"/>
                </a:lnTo>
                <a:lnTo>
                  <a:pt x="1583" y="428"/>
                </a:lnTo>
                <a:lnTo>
                  <a:pt x="1583" y="372"/>
                </a:lnTo>
                <a:lnTo>
                  <a:pt x="1546" y="317"/>
                </a:lnTo>
                <a:lnTo>
                  <a:pt x="1527" y="298"/>
                </a:lnTo>
                <a:close/>
                <a:moveTo>
                  <a:pt x="30255" y="466"/>
                </a:moveTo>
                <a:lnTo>
                  <a:pt x="30162" y="521"/>
                </a:lnTo>
                <a:lnTo>
                  <a:pt x="30050" y="614"/>
                </a:lnTo>
                <a:lnTo>
                  <a:pt x="29827" y="801"/>
                </a:lnTo>
                <a:lnTo>
                  <a:pt x="29734" y="912"/>
                </a:lnTo>
                <a:lnTo>
                  <a:pt x="29529" y="1117"/>
                </a:lnTo>
                <a:lnTo>
                  <a:pt x="29231" y="1415"/>
                </a:lnTo>
                <a:lnTo>
                  <a:pt x="29101" y="1583"/>
                </a:lnTo>
                <a:lnTo>
                  <a:pt x="28989" y="1732"/>
                </a:lnTo>
                <a:lnTo>
                  <a:pt x="28933" y="1843"/>
                </a:lnTo>
                <a:lnTo>
                  <a:pt x="28915" y="1880"/>
                </a:lnTo>
                <a:lnTo>
                  <a:pt x="28933" y="1918"/>
                </a:lnTo>
                <a:lnTo>
                  <a:pt x="28970" y="1936"/>
                </a:lnTo>
                <a:lnTo>
                  <a:pt x="29045" y="1918"/>
                </a:lnTo>
                <a:lnTo>
                  <a:pt x="29119" y="1880"/>
                </a:lnTo>
                <a:lnTo>
                  <a:pt x="29212" y="1825"/>
                </a:lnTo>
                <a:lnTo>
                  <a:pt x="29436" y="1638"/>
                </a:lnTo>
                <a:lnTo>
                  <a:pt x="29678" y="1396"/>
                </a:lnTo>
                <a:lnTo>
                  <a:pt x="29920" y="1136"/>
                </a:lnTo>
                <a:lnTo>
                  <a:pt x="30125" y="894"/>
                </a:lnTo>
                <a:lnTo>
                  <a:pt x="30255" y="670"/>
                </a:lnTo>
                <a:lnTo>
                  <a:pt x="30311" y="596"/>
                </a:lnTo>
                <a:lnTo>
                  <a:pt x="30330" y="540"/>
                </a:lnTo>
                <a:lnTo>
                  <a:pt x="30330" y="484"/>
                </a:lnTo>
                <a:lnTo>
                  <a:pt x="30311" y="466"/>
                </a:lnTo>
                <a:close/>
                <a:moveTo>
                  <a:pt x="74752" y="466"/>
                </a:moveTo>
                <a:lnTo>
                  <a:pt x="74659" y="521"/>
                </a:lnTo>
                <a:lnTo>
                  <a:pt x="74547" y="614"/>
                </a:lnTo>
                <a:lnTo>
                  <a:pt x="74343" y="801"/>
                </a:lnTo>
                <a:lnTo>
                  <a:pt x="74231" y="912"/>
                </a:lnTo>
                <a:lnTo>
                  <a:pt x="74026" y="1117"/>
                </a:lnTo>
                <a:lnTo>
                  <a:pt x="73728" y="1415"/>
                </a:lnTo>
                <a:lnTo>
                  <a:pt x="73598" y="1583"/>
                </a:lnTo>
                <a:lnTo>
                  <a:pt x="73486" y="1732"/>
                </a:lnTo>
                <a:lnTo>
                  <a:pt x="73430" y="1843"/>
                </a:lnTo>
                <a:lnTo>
                  <a:pt x="73412" y="1880"/>
                </a:lnTo>
                <a:lnTo>
                  <a:pt x="73430" y="1918"/>
                </a:lnTo>
                <a:lnTo>
                  <a:pt x="73486" y="1936"/>
                </a:lnTo>
                <a:lnTo>
                  <a:pt x="73542" y="1918"/>
                </a:lnTo>
                <a:lnTo>
                  <a:pt x="73635" y="1880"/>
                </a:lnTo>
                <a:lnTo>
                  <a:pt x="73728" y="1825"/>
                </a:lnTo>
                <a:lnTo>
                  <a:pt x="73952" y="1638"/>
                </a:lnTo>
                <a:lnTo>
                  <a:pt x="74175" y="1396"/>
                </a:lnTo>
                <a:lnTo>
                  <a:pt x="74417" y="1136"/>
                </a:lnTo>
                <a:lnTo>
                  <a:pt x="74622" y="894"/>
                </a:lnTo>
                <a:lnTo>
                  <a:pt x="74771" y="670"/>
                </a:lnTo>
                <a:lnTo>
                  <a:pt x="74808" y="596"/>
                </a:lnTo>
                <a:lnTo>
                  <a:pt x="74827" y="540"/>
                </a:lnTo>
                <a:lnTo>
                  <a:pt x="74827" y="484"/>
                </a:lnTo>
                <a:lnTo>
                  <a:pt x="74827" y="466"/>
                </a:lnTo>
                <a:close/>
                <a:moveTo>
                  <a:pt x="92328" y="1583"/>
                </a:moveTo>
                <a:lnTo>
                  <a:pt x="92104" y="1694"/>
                </a:lnTo>
                <a:lnTo>
                  <a:pt x="91713" y="1936"/>
                </a:lnTo>
                <a:lnTo>
                  <a:pt x="91509" y="2067"/>
                </a:lnTo>
                <a:lnTo>
                  <a:pt x="91360" y="2197"/>
                </a:lnTo>
                <a:lnTo>
                  <a:pt x="91248" y="2309"/>
                </a:lnTo>
                <a:lnTo>
                  <a:pt x="91248" y="2346"/>
                </a:lnTo>
                <a:lnTo>
                  <a:pt x="91248" y="2383"/>
                </a:lnTo>
                <a:lnTo>
                  <a:pt x="91266" y="2402"/>
                </a:lnTo>
                <a:lnTo>
                  <a:pt x="91304" y="2402"/>
                </a:lnTo>
                <a:lnTo>
                  <a:pt x="91397" y="2383"/>
                </a:lnTo>
                <a:lnTo>
                  <a:pt x="91509" y="2327"/>
                </a:lnTo>
                <a:lnTo>
                  <a:pt x="91620" y="2271"/>
                </a:lnTo>
                <a:lnTo>
                  <a:pt x="91844" y="2123"/>
                </a:lnTo>
                <a:lnTo>
                  <a:pt x="91974" y="2011"/>
                </a:lnTo>
                <a:lnTo>
                  <a:pt x="92067" y="1918"/>
                </a:lnTo>
                <a:lnTo>
                  <a:pt x="92253" y="1750"/>
                </a:lnTo>
                <a:lnTo>
                  <a:pt x="92365" y="1620"/>
                </a:lnTo>
                <a:lnTo>
                  <a:pt x="92384" y="1583"/>
                </a:lnTo>
                <a:close/>
                <a:moveTo>
                  <a:pt x="92346" y="2383"/>
                </a:moveTo>
                <a:lnTo>
                  <a:pt x="92272" y="2420"/>
                </a:lnTo>
                <a:lnTo>
                  <a:pt x="92179" y="2458"/>
                </a:lnTo>
                <a:lnTo>
                  <a:pt x="91955" y="2625"/>
                </a:lnTo>
                <a:lnTo>
                  <a:pt x="91713" y="2830"/>
                </a:lnTo>
                <a:lnTo>
                  <a:pt x="91471" y="3053"/>
                </a:lnTo>
                <a:lnTo>
                  <a:pt x="91266" y="3295"/>
                </a:lnTo>
                <a:lnTo>
                  <a:pt x="91118" y="3482"/>
                </a:lnTo>
                <a:lnTo>
                  <a:pt x="91062" y="3556"/>
                </a:lnTo>
                <a:lnTo>
                  <a:pt x="91043" y="3631"/>
                </a:lnTo>
                <a:lnTo>
                  <a:pt x="91043" y="3649"/>
                </a:lnTo>
                <a:lnTo>
                  <a:pt x="91080" y="3649"/>
                </a:lnTo>
                <a:lnTo>
                  <a:pt x="91248" y="3556"/>
                </a:lnTo>
                <a:lnTo>
                  <a:pt x="91471" y="3370"/>
                </a:lnTo>
                <a:lnTo>
                  <a:pt x="91751" y="3147"/>
                </a:lnTo>
                <a:lnTo>
                  <a:pt x="92253" y="2681"/>
                </a:lnTo>
                <a:lnTo>
                  <a:pt x="92402" y="2514"/>
                </a:lnTo>
                <a:lnTo>
                  <a:pt x="92458" y="2420"/>
                </a:lnTo>
                <a:lnTo>
                  <a:pt x="92421" y="2402"/>
                </a:lnTo>
                <a:lnTo>
                  <a:pt x="92346" y="2383"/>
                </a:lnTo>
                <a:close/>
                <a:moveTo>
                  <a:pt x="1509" y="2011"/>
                </a:moveTo>
                <a:lnTo>
                  <a:pt x="1416" y="2085"/>
                </a:lnTo>
                <a:lnTo>
                  <a:pt x="1304" y="2178"/>
                </a:lnTo>
                <a:lnTo>
                  <a:pt x="1192" y="2309"/>
                </a:lnTo>
                <a:lnTo>
                  <a:pt x="1006" y="2569"/>
                </a:lnTo>
                <a:lnTo>
                  <a:pt x="876" y="2756"/>
                </a:lnTo>
                <a:lnTo>
                  <a:pt x="615" y="3053"/>
                </a:lnTo>
                <a:lnTo>
                  <a:pt x="485" y="3221"/>
                </a:lnTo>
                <a:lnTo>
                  <a:pt x="392" y="3389"/>
                </a:lnTo>
                <a:lnTo>
                  <a:pt x="280" y="3612"/>
                </a:lnTo>
                <a:lnTo>
                  <a:pt x="224" y="3724"/>
                </a:lnTo>
                <a:lnTo>
                  <a:pt x="243" y="3742"/>
                </a:lnTo>
                <a:lnTo>
                  <a:pt x="280" y="3724"/>
                </a:lnTo>
                <a:lnTo>
                  <a:pt x="597" y="3389"/>
                </a:lnTo>
                <a:lnTo>
                  <a:pt x="1118" y="2830"/>
                </a:lnTo>
                <a:lnTo>
                  <a:pt x="1360" y="2551"/>
                </a:lnTo>
                <a:lnTo>
                  <a:pt x="1546" y="2290"/>
                </a:lnTo>
                <a:lnTo>
                  <a:pt x="1602" y="2178"/>
                </a:lnTo>
                <a:lnTo>
                  <a:pt x="1639" y="2104"/>
                </a:lnTo>
                <a:lnTo>
                  <a:pt x="1639" y="2048"/>
                </a:lnTo>
                <a:lnTo>
                  <a:pt x="1621" y="2029"/>
                </a:lnTo>
                <a:lnTo>
                  <a:pt x="1602" y="2011"/>
                </a:lnTo>
                <a:close/>
                <a:moveTo>
                  <a:pt x="1397" y="3258"/>
                </a:moveTo>
                <a:lnTo>
                  <a:pt x="1304" y="3295"/>
                </a:lnTo>
                <a:lnTo>
                  <a:pt x="1211" y="3389"/>
                </a:lnTo>
                <a:lnTo>
                  <a:pt x="1118" y="3500"/>
                </a:lnTo>
                <a:lnTo>
                  <a:pt x="932" y="3724"/>
                </a:lnTo>
                <a:lnTo>
                  <a:pt x="820" y="3873"/>
                </a:lnTo>
                <a:lnTo>
                  <a:pt x="448" y="4338"/>
                </a:lnTo>
                <a:lnTo>
                  <a:pt x="280" y="4580"/>
                </a:lnTo>
                <a:lnTo>
                  <a:pt x="243" y="4636"/>
                </a:lnTo>
                <a:lnTo>
                  <a:pt x="243" y="4655"/>
                </a:lnTo>
                <a:lnTo>
                  <a:pt x="261" y="4655"/>
                </a:lnTo>
                <a:lnTo>
                  <a:pt x="541" y="4431"/>
                </a:lnTo>
                <a:lnTo>
                  <a:pt x="764" y="4226"/>
                </a:lnTo>
                <a:lnTo>
                  <a:pt x="1025" y="3984"/>
                </a:lnTo>
                <a:lnTo>
                  <a:pt x="1248" y="3742"/>
                </a:lnTo>
                <a:lnTo>
                  <a:pt x="1434" y="3538"/>
                </a:lnTo>
                <a:lnTo>
                  <a:pt x="1490" y="3444"/>
                </a:lnTo>
                <a:lnTo>
                  <a:pt x="1509" y="3351"/>
                </a:lnTo>
                <a:lnTo>
                  <a:pt x="1509" y="3295"/>
                </a:lnTo>
                <a:lnTo>
                  <a:pt x="1472" y="3258"/>
                </a:lnTo>
                <a:close/>
                <a:moveTo>
                  <a:pt x="92421" y="3575"/>
                </a:moveTo>
                <a:lnTo>
                  <a:pt x="92123" y="3780"/>
                </a:lnTo>
                <a:lnTo>
                  <a:pt x="91899" y="3947"/>
                </a:lnTo>
                <a:lnTo>
                  <a:pt x="91657" y="4133"/>
                </a:lnTo>
                <a:lnTo>
                  <a:pt x="91453" y="4338"/>
                </a:lnTo>
                <a:lnTo>
                  <a:pt x="91285" y="4524"/>
                </a:lnTo>
                <a:lnTo>
                  <a:pt x="91248" y="4599"/>
                </a:lnTo>
                <a:lnTo>
                  <a:pt x="91211" y="4655"/>
                </a:lnTo>
                <a:lnTo>
                  <a:pt x="91229" y="4710"/>
                </a:lnTo>
                <a:lnTo>
                  <a:pt x="91266" y="4748"/>
                </a:lnTo>
                <a:lnTo>
                  <a:pt x="91341" y="4748"/>
                </a:lnTo>
                <a:lnTo>
                  <a:pt x="91415" y="4729"/>
                </a:lnTo>
                <a:lnTo>
                  <a:pt x="91509" y="4692"/>
                </a:lnTo>
                <a:lnTo>
                  <a:pt x="91602" y="4617"/>
                </a:lnTo>
                <a:lnTo>
                  <a:pt x="91788" y="4431"/>
                </a:lnTo>
                <a:lnTo>
                  <a:pt x="91974" y="4208"/>
                </a:lnTo>
                <a:lnTo>
                  <a:pt x="92142" y="3984"/>
                </a:lnTo>
                <a:lnTo>
                  <a:pt x="92290" y="3780"/>
                </a:lnTo>
                <a:lnTo>
                  <a:pt x="92421" y="3575"/>
                </a:lnTo>
                <a:close/>
                <a:moveTo>
                  <a:pt x="1230" y="4394"/>
                </a:moveTo>
                <a:lnTo>
                  <a:pt x="1174" y="4431"/>
                </a:lnTo>
                <a:lnTo>
                  <a:pt x="1043" y="4506"/>
                </a:lnTo>
                <a:lnTo>
                  <a:pt x="913" y="4617"/>
                </a:lnTo>
                <a:lnTo>
                  <a:pt x="690" y="4859"/>
                </a:lnTo>
                <a:lnTo>
                  <a:pt x="559" y="5008"/>
                </a:lnTo>
                <a:lnTo>
                  <a:pt x="466" y="5176"/>
                </a:lnTo>
                <a:lnTo>
                  <a:pt x="336" y="5418"/>
                </a:lnTo>
                <a:lnTo>
                  <a:pt x="261" y="5623"/>
                </a:lnTo>
                <a:lnTo>
                  <a:pt x="243" y="5679"/>
                </a:lnTo>
                <a:lnTo>
                  <a:pt x="261" y="5679"/>
                </a:lnTo>
                <a:lnTo>
                  <a:pt x="280" y="5660"/>
                </a:lnTo>
                <a:lnTo>
                  <a:pt x="503" y="5455"/>
                </a:lnTo>
                <a:lnTo>
                  <a:pt x="894" y="5064"/>
                </a:lnTo>
                <a:lnTo>
                  <a:pt x="1081" y="4859"/>
                </a:lnTo>
                <a:lnTo>
                  <a:pt x="1248" y="4673"/>
                </a:lnTo>
                <a:lnTo>
                  <a:pt x="1341" y="4524"/>
                </a:lnTo>
                <a:lnTo>
                  <a:pt x="1360" y="4468"/>
                </a:lnTo>
                <a:lnTo>
                  <a:pt x="1341" y="4431"/>
                </a:lnTo>
                <a:lnTo>
                  <a:pt x="1323" y="4394"/>
                </a:lnTo>
                <a:close/>
                <a:moveTo>
                  <a:pt x="92588" y="4617"/>
                </a:moveTo>
                <a:lnTo>
                  <a:pt x="92533" y="4636"/>
                </a:lnTo>
                <a:lnTo>
                  <a:pt x="92365" y="4729"/>
                </a:lnTo>
                <a:lnTo>
                  <a:pt x="92142" y="4878"/>
                </a:lnTo>
                <a:lnTo>
                  <a:pt x="91918" y="5064"/>
                </a:lnTo>
                <a:lnTo>
                  <a:pt x="91490" y="5474"/>
                </a:lnTo>
                <a:lnTo>
                  <a:pt x="91341" y="5623"/>
                </a:lnTo>
                <a:lnTo>
                  <a:pt x="91266" y="5697"/>
                </a:lnTo>
                <a:lnTo>
                  <a:pt x="91248" y="5753"/>
                </a:lnTo>
                <a:lnTo>
                  <a:pt x="91248" y="5790"/>
                </a:lnTo>
                <a:lnTo>
                  <a:pt x="91248" y="5809"/>
                </a:lnTo>
                <a:lnTo>
                  <a:pt x="91285" y="5809"/>
                </a:lnTo>
                <a:lnTo>
                  <a:pt x="91378" y="5772"/>
                </a:lnTo>
                <a:lnTo>
                  <a:pt x="91509" y="5679"/>
                </a:lnTo>
                <a:lnTo>
                  <a:pt x="91769" y="5492"/>
                </a:lnTo>
                <a:lnTo>
                  <a:pt x="91899" y="5381"/>
                </a:lnTo>
                <a:lnTo>
                  <a:pt x="92290" y="4990"/>
                </a:lnTo>
                <a:lnTo>
                  <a:pt x="92533" y="4748"/>
                </a:lnTo>
                <a:lnTo>
                  <a:pt x="92588" y="4673"/>
                </a:lnTo>
                <a:lnTo>
                  <a:pt x="92607" y="4636"/>
                </a:lnTo>
                <a:lnTo>
                  <a:pt x="92588" y="4617"/>
                </a:lnTo>
                <a:close/>
                <a:moveTo>
                  <a:pt x="92477" y="5772"/>
                </a:moveTo>
                <a:lnTo>
                  <a:pt x="92272" y="5902"/>
                </a:lnTo>
                <a:lnTo>
                  <a:pt x="92067" y="6032"/>
                </a:lnTo>
                <a:lnTo>
                  <a:pt x="91844" y="6163"/>
                </a:lnTo>
                <a:lnTo>
                  <a:pt x="91657" y="6330"/>
                </a:lnTo>
                <a:lnTo>
                  <a:pt x="91527" y="6442"/>
                </a:lnTo>
                <a:lnTo>
                  <a:pt x="91341" y="6647"/>
                </a:lnTo>
                <a:lnTo>
                  <a:pt x="91285" y="6758"/>
                </a:lnTo>
                <a:lnTo>
                  <a:pt x="91248" y="6833"/>
                </a:lnTo>
                <a:lnTo>
                  <a:pt x="91248" y="6870"/>
                </a:lnTo>
                <a:lnTo>
                  <a:pt x="91266" y="6889"/>
                </a:lnTo>
                <a:lnTo>
                  <a:pt x="91341" y="6889"/>
                </a:lnTo>
                <a:lnTo>
                  <a:pt x="91453" y="6852"/>
                </a:lnTo>
                <a:lnTo>
                  <a:pt x="91546" y="6814"/>
                </a:lnTo>
                <a:lnTo>
                  <a:pt x="91639" y="6758"/>
                </a:lnTo>
                <a:lnTo>
                  <a:pt x="91713" y="6703"/>
                </a:lnTo>
                <a:lnTo>
                  <a:pt x="91862" y="6535"/>
                </a:lnTo>
                <a:lnTo>
                  <a:pt x="91993" y="6367"/>
                </a:lnTo>
                <a:lnTo>
                  <a:pt x="92235" y="6032"/>
                </a:lnTo>
                <a:lnTo>
                  <a:pt x="92365" y="5883"/>
                </a:lnTo>
                <a:lnTo>
                  <a:pt x="92477" y="5772"/>
                </a:lnTo>
                <a:close/>
                <a:moveTo>
                  <a:pt x="1434" y="5343"/>
                </a:moveTo>
                <a:lnTo>
                  <a:pt x="1397" y="5381"/>
                </a:lnTo>
                <a:lnTo>
                  <a:pt x="1267" y="5548"/>
                </a:lnTo>
                <a:lnTo>
                  <a:pt x="894" y="6088"/>
                </a:lnTo>
                <a:lnTo>
                  <a:pt x="541" y="6647"/>
                </a:lnTo>
                <a:lnTo>
                  <a:pt x="410" y="6833"/>
                </a:lnTo>
                <a:lnTo>
                  <a:pt x="336" y="6926"/>
                </a:lnTo>
                <a:lnTo>
                  <a:pt x="448" y="6833"/>
                </a:lnTo>
                <a:lnTo>
                  <a:pt x="634" y="6665"/>
                </a:lnTo>
                <a:lnTo>
                  <a:pt x="876" y="6442"/>
                </a:lnTo>
                <a:lnTo>
                  <a:pt x="1118" y="6200"/>
                </a:lnTo>
                <a:lnTo>
                  <a:pt x="1323" y="5921"/>
                </a:lnTo>
                <a:lnTo>
                  <a:pt x="1416" y="5809"/>
                </a:lnTo>
                <a:lnTo>
                  <a:pt x="1472" y="5679"/>
                </a:lnTo>
                <a:lnTo>
                  <a:pt x="1527" y="5567"/>
                </a:lnTo>
                <a:lnTo>
                  <a:pt x="1527" y="5474"/>
                </a:lnTo>
                <a:lnTo>
                  <a:pt x="1527" y="5399"/>
                </a:lnTo>
                <a:lnTo>
                  <a:pt x="1472" y="5343"/>
                </a:lnTo>
                <a:close/>
                <a:moveTo>
                  <a:pt x="1639" y="6535"/>
                </a:moveTo>
                <a:lnTo>
                  <a:pt x="1509" y="6609"/>
                </a:lnTo>
                <a:lnTo>
                  <a:pt x="1323" y="6758"/>
                </a:lnTo>
                <a:lnTo>
                  <a:pt x="1081" y="6963"/>
                </a:lnTo>
                <a:lnTo>
                  <a:pt x="839" y="7205"/>
                </a:lnTo>
                <a:lnTo>
                  <a:pt x="615" y="7429"/>
                </a:lnTo>
                <a:lnTo>
                  <a:pt x="429" y="7652"/>
                </a:lnTo>
                <a:lnTo>
                  <a:pt x="299" y="7801"/>
                </a:lnTo>
                <a:lnTo>
                  <a:pt x="280" y="7857"/>
                </a:lnTo>
                <a:lnTo>
                  <a:pt x="280" y="7894"/>
                </a:lnTo>
                <a:lnTo>
                  <a:pt x="317" y="7913"/>
                </a:lnTo>
                <a:lnTo>
                  <a:pt x="354" y="7913"/>
                </a:lnTo>
                <a:lnTo>
                  <a:pt x="429" y="7894"/>
                </a:lnTo>
                <a:lnTo>
                  <a:pt x="522" y="7857"/>
                </a:lnTo>
                <a:lnTo>
                  <a:pt x="634" y="7782"/>
                </a:lnTo>
                <a:lnTo>
                  <a:pt x="857" y="7559"/>
                </a:lnTo>
                <a:lnTo>
                  <a:pt x="1099" y="7280"/>
                </a:lnTo>
                <a:lnTo>
                  <a:pt x="1341" y="7000"/>
                </a:lnTo>
                <a:lnTo>
                  <a:pt x="1509" y="6758"/>
                </a:lnTo>
                <a:lnTo>
                  <a:pt x="1621" y="6591"/>
                </a:lnTo>
                <a:lnTo>
                  <a:pt x="1658" y="6535"/>
                </a:lnTo>
                <a:close/>
                <a:moveTo>
                  <a:pt x="92495" y="6833"/>
                </a:moveTo>
                <a:lnTo>
                  <a:pt x="92421" y="6852"/>
                </a:lnTo>
                <a:lnTo>
                  <a:pt x="92216" y="6945"/>
                </a:lnTo>
                <a:lnTo>
                  <a:pt x="91937" y="7075"/>
                </a:lnTo>
                <a:lnTo>
                  <a:pt x="91639" y="7261"/>
                </a:lnTo>
                <a:lnTo>
                  <a:pt x="91341" y="7447"/>
                </a:lnTo>
                <a:lnTo>
                  <a:pt x="91118" y="7652"/>
                </a:lnTo>
                <a:lnTo>
                  <a:pt x="91043" y="7745"/>
                </a:lnTo>
                <a:lnTo>
                  <a:pt x="90987" y="7820"/>
                </a:lnTo>
                <a:lnTo>
                  <a:pt x="90969" y="7876"/>
                </a:lnTo>
                <a:lnTo>
                  <a:pt x="90969" y="7913"/>
                </a:lnTo>
                <a:lnTo>
                  <a:pt x="90987" y="7931"/>
                </a:lnTo>
                <a:lnTo>
                  <a:pt x="91043" y="7969"/>
                </a:lnTo>
                <a:lnTo>
                  <a:pt x="91118" y="7950"/>
                </a:lnTo>
                <a:lnTo>
                  <a:pt x="91211" y="7931"/>
                </a:lnTo>
                <a:lnTo>
                  <a:pt x="91322" y="7876"/>
                </a:lnTo>
                <a:lnTo>
                  <a:pt x="91583" y="7708"/>
                </a:lnTo>
                <a:lnTo>
                  <a:pt x="91862" y="7503"/>
                </a:lnTo>
                <a:lnTo>
                  <a:pt x="92123" y="7280"/>
                </a:lnTo>
                <a:lnTo>
                  <a:pt x="92328" y="7075"/>
                </a:lnTo>
                <a:lnTo>
                  <a:pt x="92477" y="6926"/>
                </a:lnTo>
                <a:lnTo>
                  <a:pt x="92533" y="6852"/>
                </a:lnTo>
                <a:lnTo>
                  <a:pt x="92495" y="6833"/>
                </a:lnTo>
                <a:close/>
                <a:moveTo>
                  <a:pt x="1434" y="7559"/>
                </a:moveTo>
                <a:lnTo>
                  <a:pt x="1360" y="7578"/>
                </a:lnTo>
                <a:lnTo>
                  <a:pt x="1211" y="7652"/>
                </a:lnTo>
                <a:lnTo>
                  <a:pt x="1043" y="7764"/>
                </a:lnTo>
                <a:lnTo>
                  <a:pt x="894" y="7876"/>
                </a:lnTo>
                <a:lnTo>
                  <a:pt x="764" y="8006"/>
                </a:lnTo>
                <a:lnTo>
                  <a:pt x="578" y="8173"/>
                </a:lnTo>
                <a:lnTo>
                  <a:pt x="373" y="8434"/>
                </a:lnTo>
                <a:lnTo>
                  <a:pt x="299" y="8564"/>
                </a:lnTo>
                <a:lnTo>
                  <a:pt x="224" y="8695"/>
                </a:lnTo>
                <a:lnTo>
                  <a:pt x="187" y="8918"/>
                </a:lnTo>
                <a:lnTo>
                  <a:pt x="187" y="9011"/>
                </a:lnTo>
                <a:lnTo>
                  <a:pt x="187" y="9030"/>
                </a:lnTo>
                <a:lnTo>
                  <a:pt x="206" y="9030"/>
                </a:lnTo>
                <a:lnTo>
                  <a:pt x="243" y="8974"/>
                </a:lnTo>
                <a:lnTo>
                  <a:pt x="485" y="8713"/>
                </a:lnTo>
                <a:lnTo>
                  <a:pt x="950" y="8266"/>
                </a:lnTo>
                <a:lnTo>
                  <a:pt x="1397" y="7838"/>
                </a:lnTo>
                <a:lnTo>
                  <a:pt x="1527" y="7689"/>
                </a:lnTo>
                <a:lnTo>
                  <a:pt x="1583" y="7633"/>
                </a:lnTo>
                <a:lnTo>
                  <a:pt x="1527" y="7578"/>
                </a:lnTo>
                <a:lnTo>
                  <a:pt x="1490" y="7559"/>
                </a:lnTo>
                <a:close/>
                <a:moveTo>
                  <a:pt x="92402" y="7876"/>
                </a:moveTo>
                <a:lnTo>
                  <a:pt x="92272" y="7931"/>
                </a:lnTo>
                <a:lnTo>
                  <a:pt x="92086" y="8080"/>
                </a:lnTo>
                <a:lnTo>
                  <a:pt x="91844" y="8248"/>
                </a:lnTo>
                <a:lnTo>
                  <a:pt x="91583" y="8453"/>
                </a:lnTo>
                <a:lnTo>
                  <a:pt x="91378" y="8676"/>
                </a:lnTo>
                <a:lnTo>
                  <a:pt x="91285" y="8769"/>
                </a:lnTo>
                <a:lnTo>
                  <a:pt x="91229" y="8862"/>
                </a:lnTo>
                <a:lnTo>
                  <a:pt x="91192" y="8955"/>
                </a:lnTo>
                <a:lnTo>
                  <a:pt x="91192" y="9030"/>
                </a:lnTo>
                <a:lnTo>
                  <a:pt x="91229" y="9086"/>
                </a:lnTo>
                <a:lnTo>
                  <a:pt x="91304" y="9123"/>
                </a:lnTo>
                <a:lnTo>
                  <a:pt x="91341" y="9142"/>
                </a:lnTo>
                <a:lnTo>
                  <a:pt x="91378" y="9123"/>
                </a:lnTo>
                <a:lnTo>
                  <a:pt x="91453" y="9086"/>
                </a:lnTo>
                <a:lnTo>
                  <a:pt x="91527" y="9030"/>
                </a:lnTo>
                <a:lnTo>
                  <a:pt x="91602" y="8937"/>
                </a:lnTo>
                <a:lnTo>
                  <a:pt x="91751" y="8769"/>
                </a:lnTo>
                <a:lnTo>
                  <a:pt x="91844" y="8639"/>
                </a:lnTo>
                <a:lnTo>
                  <a:pt x="91993" y="8471"/>
                </a:lnTo>
                <a:lnTo>
                  <a:pt x="92272" y="8192"/>
                </a:lnTo>
                <a:lnTo>
                  <a:pt x="92384" y="8062"/>
                </a:lnTo>
                <a:lnTo>
                  <a:pt x="92477" y="7950"/>
                </a:lnTo>
                <a:lnTo>
                  <a:pt x="92477" y="7913"/>
                </a:lnTo>
                <a:lnTo>
                  <a:pt x="92477" y="7876"/>
                </a:lnTo>
                <a:close/>
                <a:moveTo>
                  <a:pt x="1490" y="8564"/>
                </a:moveTo>
                <a:lnTo>
                  <a:pt x="1453" y="8583"/>
                </a:lnTo>
                <a:lnTo>
                  <a:pt x="1360" y="8695"/>
                </a:lnTo>
                <a:lnTo>
                  <a:pt x="1174" y="8881"/>
                </a:lnTo>
                <a:lnTo>
                  <a:pt x="727" y="9421"/>
                </a:lnTo>
                <a:lnTo>
                  <a:pt x="317" y="9942"/>
                </a:lnTo>
                <a:lnTo>
                  <a:pt x="187" y="10110"/>
                </a:lnTo>
                <a:lnTo>
                  <a:pt x="150" y="10184"/>
                </a:lnTo>
                <a:lnTo>
                  <a:pt x="168" y="10203"/>
                </a:lnTo>
                <a:lnTo>
                  <a:pt x="224" y="10203"/>
                </a:lnTo>
                <a:lnTo>
                  <a:pt x="336" y="10147"/>
                </a:lnTo>
                <a:lnTo>
                  <a:pt x="485" y="10035"/>
                </a:lnTo>
                <a:lnTo>
                  <a:pt x="652" y="9886"/>
                </a:lnTo>
                <a:lnTo>
                  <a:pt x="950" y="9588"/>
                </a:lnTo>
                <a:lnTo>
                  <a:pt x="1118" y="9402"/>
                </a:lnTo>
                <a:lnTo>
                  <a:pt x="1248" y="9197"/>
                </a:lnTo>
                <a:lnTo>
                  <a:pt x="1416" y="8881"/>
                </a:lnTo>
                <a:lnTo>
                  <a:pt x="1490" y="8732"/>
                </a:lnTo>
                <a:lnTo>
                  <a:pt x="1509" y="8620"/>
                </a:lnTo>
                <a:lnTo>
                  <a:pt x="1527" y="8583"/>
                </a:lnTo>
                <a:lnTo>
                  <a:pt x="1509" y="8564"/>
                </a:lnTo>
                <a:close/>
                <a:moveTo>
                  <a:pt x="92551" y="8881"/>
                </a:moveTo>
                <a:lnTo>
                  <a:pt x="92495" y="8918"/>
                </a:lnTo>
                <a:lnTo>
                  <a:pt x="92216" y="9142"/>
                </a:lnTo>
                <a:lnTo>
                  <a:pt x="91713" y="9551"/>
                </a:lnTo>
                <a:lnTo>
                  <a:pt x="91453" y="9756"/>
                </a:lnTo>
                <a:lnTo>
                  <a:pt x="91248" y="9961"/>
                </a:lnTo>
                <a:lnTo>
                  <a:pt x="91173" y="10054"/>
                </a:lnTo>
                <a:lnTo>
                  <a:pt x="91136" y="10128"/>
                </a:lnTo>
                <a:lnTo>
                  <a:pt x="91118" y="10203"/>
                </a:lnTo>
                <a:lnTo>
                  <a:pt x="91118" y="10259"/>
                </a:lnTo>
                <a:lnTo>
                  <a:pt x="91155" y="10277"/>
                </a:lnTo>
                <a:lnTo>
                  <a:pt x="91192" y="10277"/>
                </a:lnTo>
                <a:lnTo>
                  <a:pt x="91304" y="10221"/>
                </a:lnTo>
                <a:lnTo>
                  <a:pt x="91471" y="10110"/>
                </a:lnTo>
                <a:lnTo>
                  <a:pt x="91639" y="9961"/>
                </a:lnTo>
                <a:lnTo>
                  <a:pt x="91955" y="9663"/>
                </a:lnTo>
                <a:lnTo>
                  <a:pt x="92123" y="9495"/>
                </a:lnTo>
                <a:lnTo>
                  <a:pt x="92402" y="9272"/>
                </a:lnTo>
                <a:lnTo>
                  <a:pt x="92551" y="9123"/>
                </a:lnTo>
                <a:lnTo>
                  <a:pt x="92607" y="9067"/>
                </a:lnTo>
                <a:lnTo>
                  <a:pt x="92626" y="9030"/>
                </a:lnTo>
                <a:lnTo>
                  <a:pt x="92626" y="8974"/>
                </a:lnTo>
                <a:lnTo>
                  <a:pt x="92607" y="8918"/>
                </a:lnTo>
                <a:lnTo>
                  <a:pt x="92607" y="8900"/>
                </a:lnTo>
                <a:lnTo>
                  <a:pt x="92588" y="8881"/>
                </a:lnTo>
                <a:close/>
                <a:moveTo>
                  <a:pt x="1565" y="9737"/>
                </a:moveTo>
                <a:lnTo>
                  <a:pt x="1453" y="9812"/>
                </a:lnTo>
                <a:lnTo>
                  <a:pt x="1267" y="9979"/>
                </a:lnTo>
                <a:lnTo>
                  <a:pt x="1025" y="10184"/>
                </a:lnTo>
                <a:lnTo>
                  <a:pt x="783" y="10426"/>
                </a:lnTo>
                <a:lnTo>
                  <a:pt x="559" y="10668"/>
                </a:lnTo>
                <a:lnTo>
                  <a:pt x="373" y="10910"/>
                </a:lnTo>
                <a:lnTo>
                  <a:pt x="261" y="11078"/>
                </a:lnTo>
                <a:lnTo>
                  <a:pt x="224" y="11152"/>
                </a:lnTo>
                <a:lnTo>
                  <a:pt x="243" y="11190"/>
                </a:lnTo>
                <a:lnTo>
                  <a:pt x="261" y="11208"/>
                </a:lnTo>
                <a:lnTo>
                  <a:pt x="299" y="11227"/>
                </a:lnTo>
                <a:lnTo>
                  <a:pt x="373" y="11208"/>
                </a:lnTo>
                <a:lnTo>
                  <a:pt x="466" y="11171"/>
                </a:lnTo>
                <a:lnTo>
                  <a:pt x="578" y="11078"/>
                </a:lnTo>
                <a:lnTo>
                  <a:pt x="820" y="10836"/>
                </a:lnTo>
                <a:lnTo>
                  <a:pt x="1081" y="10538"/>
                </a:lnTo>
                <a:lnTo>
                  <a:pt x="1323" y="10240"/>
                </a:lnTo>
                <a:lnTo>
                  <a:pt x="1509" y="9961"/>
                </a:lnTo>
                <a:lnTo>
                  <a:pt x="1602" y="9775"/>
                </a:lnTo>
                <a:lnTo>
                  <a:pt x="1602" y="9737"/>
                </a:lnTo>
                <a:close/>
                <a:moveTo>
                  <a:pt x="92663" y="10110"/>
                </a:moveTo>
                <a:lnTo>
                  <a:pt x="92458" y="10166"/>
                </a:lnTo>
                <a:lnTo>
                  <a:pt x="92216" y="10240"/>
                </a:lnTo>
                <a:lnTo>
                  <a:pt x="91993" y="10426"/>
                </a:lnTo>
                <a:lnTo>
                  <a:pt x="91825" y="10594"/>
                </a:lnTo>
                <a:lnTo>
                  <a:pt x="91657" y="10761"/>
                </a:lnTo>
                <a:lnTo>
                  <a:pt x="91509" y="10947"/>
                </a:lnTo>
                <a:lnTo>
                  <a:pt x="91471" y="11022"/>
                </a:lnTo>
                <a:lnTo>
                  <a:pt x="91434" y="11096"/>
                </a:lnTo>
                <a:lnTo>
                  <a:pt x="91415" y="11152"/>
                </a:lnTo>
                <a:lnTo>
                  <a:pt x="91434" y="11208"/>
                </a:lnTo>
                <a:lnTo>
                  <a:pt x="91471" y="11245"/>
                </a:lnTo>
                <a:lnTo>
                  <a:pt x="91546" y="11264"/>
                </a:lnTo>
                <a:lnTo>
                  <a:pt x="91583" y="11245"/>
                </a:lnTo>
                <a:lnTo>
                  <a:pt x="91639" y="11227"/>
                </a:lnTo>
                <a:lnTo>
                  <a:pt x="91769" y="11115"/>
                </a:lnTo>
                <a:lnTo>
                  <a:pt x="91937" y="10947"/>
                </a:lnTo>
                <a:lnTo>
                  <a:pt x="92104" y="10761"/>
                </a:lnTo>
                <a:lnTo>
                  <a:pt x="92439" y="10370"/>
                </a:lnTo>
                <a:lnTo>
                  <a:pt x="92570" y="10203"/>
                </a:lnTo>
                <a:lnTo>
                  <a:pt x="92663" y="10110"/>
                </a:lnTo>
                <a:close/>
                <a:moveTo>
                  <a:pt x="1341" y="10910"/>
                </a:moveTo>
                <a:lnTo>
                  <a:pt x="1304" y="10947"/>
                </a:lnTo>
                <a:lnTo>
                  <a:pt x="969" y="11320"/>
                </a:lnTo>
                <a:lnTo>
                  <a:pt x="801" y="11506"/>
                </a:lnTo>
                <a:lnTo>
                  <a:pt x="634" y="11692"/>
                </a:lnTo>
                <a:lnTo>
                  <a:pt x="503" y="11804"/>
                </a:lnTo>
                <a:lnTo>
                  <a:pt x="336" y="11953"/>
                </a:lnTo>
                <a:lnTo>
                  <a:pt x="280" y="12027"/>
                </a:lnTo>
                <a:lnTo>
                  <a:pt x="243" y="12083"/>
                </a:lnTo>
                <a:lnTo>
                  <a:pt x="261" y="12120"/>
                </a:lnTo>
                <a:lnTo>
                  <a:pt x="280" y="12139"/>
                </a:lnTo>
                <a:lnTo>
                  <a:pt x="317" y="12158"/>
                </a:lnTo>
                <a:lnTo>
                  <a:pt x="373" y="12176"/>
                </a:lnTo>
                <a:lnTo>
                  <a:pt x="410" y="12158"/>
                </a:lnTo>
                <a:lnTo>
                  <a:pt x="466" y="12158"/>
                </a:lnTo>
                <a:lnTo>
                  <a:pt x="578" y="12083"/>
                </a:lnTo>
                <a:lnTo>
                  <a:pt x="690" y="11990"/>
                </a:lnTo>
                <a:lnTo>
                  <a:pt x="801" y="11878"/>
                </a:lnTo>
                <a:lnTo>
                  <a:pt x="1025" y="11636"/>
                </a:lnTo>
                <a:lnTo>
                  <a:pt x="1174" y="11469"/>
                </a:lnTo>
                <a:lnTo>
                  <a:pt x="1230" y="11338"/>
                </a:lnTo>
                <a:lnTo>
                  <a:pt x="1323" y="11115"/>
                </a:lnTo>
                <a:lnTo>
                  <a:pt x="1360" y="11003"/>
                </a:lnTo>
                <a:lnTo>
                  <a:pt x="1360" y="10929"/>
                </a:lnTo>
                <a:lnTo>
                  <a:pt x="1360" y="10910"/>
                </a:lnTo>
                <a:close/>
                <a:moveTo>
                  <a:pt x="92495" y="11041"/>
                </a:moveTo>
                <a:lnTo>
                  <a:pt x="92365" y="11096"/>
                </a:lnTo>
                <a:lnTo>
                  <a:pt x="92216" y="11208"/>
                </a:lnTo>
                <a:lnTo>
                  <a:pt x="92048" y="11320"/>
                </a:lnTo>
                <a:lnTo>
                  <a:pt x="91751" y="11599"/>
                </a:lnTo>
                <a:lnTo>
                  <a:pt x="91583" y="11767"/>
                </a:lnTo>
                <a:lnTo>
                  <a:pt x="91360" y="12027"/>
                </a:lnTo>
                <a:lnTo>
                  <a:pt x="91266" y="12195"/>
                </a:lnTo>
                <a:lnTo>
                  <a:pt x="91248" y="12251"/>
                </a:lnTo>
                <a:lnTo>
                  <a:pt x="91248" y="12307"/>
                </a:lnTo>
                <a:lnTo>
                  <a:pt x="91266" y="12381"/>
                </a:lnTo>
                <a:lnTo>
                  <a:pt x="91304" y="12456"/>
                </a:lnTo>
                <a:lnTo>
                  <a:pt x="91341" y="12474"/>
                </a:lnTo>
                <a:lnTo>
                  <a:pt x="91415" y="12474"/>
                </a:lnTo>
                <a:lnTo>
                  <a:pt x="91453" y="12437"/>
                </a:lnTo>
                <a:lnTo>
                  <a:pt x="92030" y="11711"/>
                </a:lnTo>
                <a:lnTo>
                  <a:pt x="92551" y="11059"/>
                </a:lnTo>
                <a:lnTo>
                  <a:pt x="92533" y="11041"/>
                </a:lnTo>
                <a:close/>
                <a:moveTo>
                  <a:pt x="1527" y="11953"/>
                </a:moveTo>
                <a:lnTo>
                  <a:pt x="1490" y="11971"/>
                </a:lnTo>
                <a:lnTo>
                  <a:pt x="1378" y="12027"/>
                </a:lnTo>
                <a:lnTo>
                  <a:pt x="1248" y="12120"/>
                </a:lnTo>
                <a:lnTo>
                  <a:pt x="1118" y="12251"/>
                </a:lnTo>
                <a:lnTo>
                  <a:pt x="857" y="12530"/>
                </a:lnTo>
                <a:lnTo>
                  <a:pt x="708" y="12679"/>
                </a:lnTo>
                <a:lnTo>
                  <a:pt x="392" y="13070"/>
                </a:lnTo>
                <a:lnTo>
                  <a:pt x="224" y="13275"/>
                </a:lnTo>
                <a:lnTo>
                  <a:pt x="206" y="13312"/>
                </a:lnTo>
                <a:lnTo>
                  <a:pt x="206" y="13331"/>
                </a:lnTo>
                <a:lnTo>
                  <a:pt x="224" y="13312"/>
                </a:lnTo>
                <a:lnTo>
                  <a:pt x="522" y="13107"/>
                </a:lnTo>
                <a:lnTo>
                  <a:pt x="764" y="12921"/>
                </a:lnTo>
                <a:lnTo>
                  <a:pt x="1025" y="12698"/>
                </a:lnTo>
                <a:lnTo>
                  <a:pt x="1267" y="12474"/>
                </a:lnTo>
                <a:lnTo>
                  <a:pt x="1453" y="12269"/>
                </a:lnTo>
                <a:lnTo>
                  <a:pt x="1527" y="12176"/>
                </a:lnTo>
                <a:lnTo>
                  <a:pt x="1565" y="12083"/>
                </a:lnTo>
                <a:lnTo>
                  <a:pt x="1583" y="12027"/>
                </a:lnTo>
                <a:lnTo>
                  <a:pt x="1546" y="11971"/>
                </a:lnTo>
                <a:lnTo>
                  <a:pt x="1527" y="11953"/>
                </a:lnTo>
                <a:close/>
                <a:moveTo>
                  <a:pt x="92551" y="12214"/>
                </a:moveTo>
                <a:lnTo>
                  <a:pt x="92421" y="12251"/>
                </a:lnTo>
                <a:lnTo>
                  <a:pt x="92272" y="12344"/>
                </a:lnTo>
                <a:lnTo>
                  <a:pt x="92104" y="12456"/>
                </a:lnTo>
                <a:lnTo>
                  <a:pt x="91806" y="12716"/>
                </a:lnTo>
                <a:lnTo>
                  <a:pt x="91620" y="12884"/>
                </a:lnTo>
                <a:lnTo>
                  <a:pt x="91509" y="13014"/>
                </a:lnTo>
                <a:lnTo>
                  <a:pt x="91341" y="13256"/>
                </a:lnTo>
                <a:lnTo>
                  <a:pt x="91266" y="13368"/>
                </a:lnTo>
                <a:lnTo>
                  <a:pt x="91248" y="13442"/>
                </a:lnTo>
                <a:lnTo>
                  <a:pt x="91248" y="13480"/>
                </a:lnTo>
                <a:lnTo>
                  <a:pt x="91285" y="13498"/>
                </a:lnTo>
                <a:lnTo>
                  <a:pt x="91341" y="13480"/>
                </a:lnTo>
                <a:lnTo>
                  <a:pt x="91434" y="13405"/>
                </a:lnTo>
                <a:lnTo>
                  <a:pt x="91602" y="13275"/>
                </a:lnTo>
                <a:lnTo>
                  <a:pt x="92048" y="12865"/>
                </a:lnTo>
                <a:lnTo>
                  <a:pt x="92290" y="12642"/>
                </a:lnTo>
                <a:lnTo>
                  <a:pt x="92477" y="12456"/>
                </a:lnTo>
                <a:lnTo>
                  <a:pt x="92588" y="12307"/>
                </a:lnTo>
                <a:lnTo>
                  <a:pt x="92626" y="12251"/>
                </a:lnTo>
                <a:lnTo>
                  <a:pt x="92626" y="12232"/>
                </a:lnTo>
                <a:lnTo>
                  <a:pt x="92588" y="12214"/>
                </a:lnTo>
                <a:close/>
                <a:moveTo>
                  <a:pt x="1788" y="12958"/>
                </a:moveTo>
                <a:lnTo>
                  <a:pt x="1751" y="12977"/>
                </a:lnTo>
                <a:lnTo>
                  <a:pt x="1676" y="12995"/>
                </a:lnTo>
                <a:lnTo>
                  <a:pt x="1546" y="13070"/>
                </a:lnTo>
                <a:lnTo>
                  <a:pt x="1416" y="13163"/>
                </a:lnTo>
                <a:lnTo>
                  <a:pt x="1155" y="13405"/>
                </a:lnTo>
                <a:lnTo>
                  <a:pt x="1006" y="13573"/>
                </a:lnTo>
                <a:lnTo>
                  <a:pt x="839" y="13722"/>
                </a:lnTo>
                <a:lnTo>
                  <a:pt x="578" y="14001"/>
                </a:lnTo>
                <a:lnTo>
                  <a:pt x="448" y="14150"/>
                </a:lnTo>
                <a:lnTo>
                  <a:pt x="354" y="14280"/>
                </a:lnTo>
                <a:lnTo>
                  <a:pt x="299" y="14392"/>
                </a:lnTo>
                <a:lnTo>
                  <a:pt x="299" y="14429"/>
                </a:lnTo>
                <a:lnTo>
                  <a:pt x="317" y="14448"/>
                </a:lnTo>
                <a:lnTo>
                  <a:pt x="354" y="14448"/>
                </a:lnTo>
                <a:lnTo>
                  <a:pt x="429" y="14410"/>
                </a:lnTo>
                <a:lnTo>
                  <a:pt x="615" y="14280"/>
                </a:lnTo>
                <a:lnTo>
                  <a:pt x="894" y="14075"/>
                </a:lnTo>
                <a:lnTo>
                  <a:pt x="1174" y="13815"/>
                </a:lnTo>
                <a:lnTo>
                  <a:pt x="1472" y="13554"/>
                </a:lnTo>
                <a:lnTo>
                  <a:pt x="1695" y="13312"/>
                </a:lnTo>
                <a:lnTo>
                  <a:pt x="1788" y="13200"/>
                </a:lnTo>
                <a:lnTo>
                  <a:pt x="1844" y="13126"/>
                </a:lnTo>
                <a:lnTo>
                  <a:pt x="1881" y="13051"/>
                </a:lnTo>
                <a:lnTo>
                  <a:pt x="1881" y="13014"/>
                </a:lnTo>
                <a:lnTo>
                  <a:pt x="1844" y="12977"/>
                </a:lnTo>
                <a:lnTo>
                  <a:pt x="1788" y="12958"/>
                </a:lnTo>
                <a:close/>
                <a:moveTo>
                  <a:pt x="92514" y="13331"/>
                </a:moveTo>
                <a:lnTo>
                  <a:pt x="92477" y="13349"/>
                </a:lnTo>
                <a:lnTo>
                  <a:pt x="92346" y="13386"/>
                </a:lnTo>
                <a:lnTo>
                  <a:pt x="92197" y="13461"/>
                </a:lnTo>
                <a:lnTo>
                  <a:pt x="92030" y="13573"/>
                </a:lnTo>
                <a:lnTo>
                  <a:pt x="91732" y="13777"/>
                </a:lnTo>
                <a:lnTo>
                  <a:pt x="91546" y="13926"/>
                </a:lnTo>
                <a:lnTo>
                  <a:pt x="91490" y="14001"/>
                </a:lnTo>
                <a:lnTo>
                  <a:pt x="91415" y="14094"/>
                </a:lnTo>
                <a:lnTo>
                  <a:pt x="91360" y="14224"/>
                </a:lnTo>
                <a:lnTo>
                  <a:pt x="91304" y="14355"/>
                </a:lnTo>
                <a:lnTo>
                  <a:pt x="91266" y="14466"/>
                </a:lnTo>
                <a:lnTo>
                  <a:pt x="91266" y="14541"/>
                </a:lnTo>
                <a:lnTo>
                  <a:pt x="91285" y="14559"/>
                </a:lnTo>
                <a:lnTo>
                  <a:pt x="91322" y="14541"/>
                </a:lnTo>
                <a:lnTo>
                  <a:pt x="91415" y="14485"/>
                </a:lnTo>
                <a:lnTo>
                  <a:pt x="92011" y="13908"/>
                </a:lnTo>
                <a:lnTo>
                  <a:pt x="92384" y="13535"/>
                </a:lnTo>
                <a:lnTo>
                  <a:pt x="92495" y="13405"/>
                </a:lnTo>
                <a:lnTo>
                  <a:pt x="92533" y="13349"/>
                </a:lnTo>
                <a:lnTo>
                  <a:pt x="92514" y="13331"/>
                </a:lnTo>
                <a:close/>
                <a:moveTo>
                  <a:pt x="1639" y="14206"/>
                </a:moveTo>
                <a:lnTo>
                  <a:pt x="1546" y="14262"/>
                </a:lnTo>
                <a:lnTo>
                  <a:pt x="1360" y="14392"/>
                </a:lnTo>
                <a:lnTo>
                  <a:pt x="1118" y="14559"/>
                </a:lnTo>
                <a:lnTo>
                  <a:pt x="857" y="14764"/>
                </a:lnTo>
                <a:lnTo>
                  <a:pt x="634" y="14969"/>
                </a:lnTo>
                <a:lnTo>
                  <a:pt x="448" y="15155"/>
                </a:lnTo>
                <a:lnTo>
                  <a:pt x="373" y="15230"/>
                </a:lnTo>
                <a:lnTo>
                  <a:pt x="336" y="15304"/>
                </a:lnTo>
                <a:lnTo>
                  <a:pt x="336" y="15360"/>
                </a:lnTo>
                <a:lnTo>
                  <a:pt x="354" y="15397"/>
                </a:lnTo>
                <a:lnTo>
                  <a:pt x="448" y="15397"/>
                </a:lnTo>
                <a:lnTo>
                  <a:pt x="559" y="15360"/>
                </a:lnTo>
                <a:lnTo>
                  <a:pt x="690" y="15267"/>
                </a:lnTo>
                <a:lnTo>
                  <a:pt x="820" y="15155"/>
                </a:lnTo>
                <a:lnTo>
                  <a:pt x="1081" y="14932"/>
                </a:lnTo>
                <a:lnTo>
                  <a:pt x="1230" y="14783"/>
                </a:lnTo>
                <a:lnTo>
                  <a:pt x="1341" y="14671"/>
                </a:lnTo>
                <a:lnTo>
                  <a:pt x="1546" y="14466"/>
                </a:lnTo>
                <a:lnTo>
                  <a:pt x="1639" y="14355"/>
                </a:lnTo>
                <a:lnTo>
                  <a:pt x="1695" y="14262"/>
                </a:lnTo>
                <a:lnTo>
                  <a:pt x="1714" y="14243"/>
                </a:lnTo>
                <a:lnTo>
                  <a:pt x="1695" y="14224"/>
                </a:lnTo>
                <a:lnTo>
                  <a:pt x="1676" y="14206"/>
                </a:lnTo>
                <a:close/>
                <a:moveTo>
                  <a:pt x="92477" y="14429"/>
                </a:moveTo>
                <a:lnTo>
                  <a:pt x="92216" y="14615"/>
                </a:lnTo>
                <a:lnTo>
                  <a:pt x="91751" y="14969"/>
                </a:lnTo>
                <a:lnTo>
                  <a:pt x="91527" y="15155"/>
                </a:lnTo>
                <a:lnTo>
                  <a:pt x="91360" y="15341"/>
                </a:lnTo>
                <a:lnTo>
                  <a:pt x="91285" y="15416"/>
                </a:lnTo>
                <a:lnTo>
                  <a:pt x="91248" y="15490"/>
                </a:lnTo>
                <a:lnTo>
                  <a:pt x="91229" y="15528"/>
                </a:lnTo>
                <a:lnTo>
                  <a:pt x="91248" y="15583"/>
                </a:lnTo>
                <a:lnTo>
                  <a:pt x="91304" y="15602"/>
                </a:lnTo>
                <a:lnTo>
                  <a:pt x="91378" y="15602"/>
                </a:lnTo>
                <a:lnTo>
                  <a:pt x="91471" y="15565"/>
                </a:lnTo>
                <a:lnTo>
                  <a:pt x="91546" y="15509"/>
                </a:lnTo>
                <a:lnTo>
                  <a:pt x="91751" y="15341"/>
                </a:lnTo>
                <a:lnTo>
                  <a:pt x="91955" y="15118"/>
                </a:lnTo>
                <a:lnTo>
                  <a:pt x="92142" y="14876"/>
                </a:lnTo>
                <a:lnTo>
                  <a:pt x="92309" y="14652"/>
                </a:lnTo>
                <a:lnTo>
                  <a:pt x="92477" y="14429"/>
                </a:lnTo>
                <a:close/>
                <a:moveTo>
                  <a:pt x="1490" y="15267"/>
                </a:moveTo>
                <a:lnTo>
                  <a:pt x="1397" y="15323"/>
                </a:lnTo>
                <a:lnTo>
                  <a:pt x="1230" y="15472"/>
                </a:lnTo>
                <a:lnTo>
                  <a:pt x="801" y="15863"/>
                </a:lnTo>
                <a:lnTo>
                  <a:pt x="578" y="16086"/>
                </a:lnTo>
                <a:lnTo>
                  <a:pt x="392" y="16272"/>
                </a:lnTo>
                <a:lnTo>
                  <a:pt x="280" y="16421"/>
                </a:lnTo>
                <a:lnTo>
                  <a:pt x="261" y="16477"/>
                </a:lnTo>
                <a:lnTo>
                  <a:pt x="261" y="16514"/>
                </a:lnTo>
                <a:lnTo>
                  <a:pt x="299" y="16533"/>
                </a:lnTo>
                <a:lnTo>
                  <a:pt x="336" y="16552"/>
                </a:lnTo>
                <a:lnTo>
                  <a:pt x="410" y="16552"/>
                </a:lnTo>
                <a:lnTo>
                  <a:pt x="503" y="16533"/>
                </a:lnTo>
                <a:lnTo>
                  <a:pt x="615" y="16458"/>
                </a:lnTo>
                <a:lnTo>
                  <a:pt x="745" y="16365"/>
                </a:lnTo>
                <a:lnTo>
                  <a:pt x="857" y="16254"/>
                </a:lnTo>
                <a:lnTo>
                  <a:pt x="1099" y="15993"/>
                </a:lnTo>
                <a:lnTo>
                  <a:pt x="1304" y="15714"/>
                </a:lnTo>
                <a:lnTo>
                  <a:pt x="1453" y="15453"/>
                </a:lnTo>
                <a:lnTo>
                  <a:pt x="1509" y="15360"/>
                </a:lnTo>
                <a:lnTo>
                  <a:pt x="1527" y="15304"/>
                </a:lnTo>
                <a:lnTo>
                  <a:pt x="1527" y="15267"/>
                </a:lnTo>
                <a:close/>
                <a:moveTo>
                  <a:pt x="92309" y="15379"/>
                </a:moveTo>
                <a:lnTo>
                  <a:pt x="92197" y="15434"/>
                </a:lnTo>
                <a:lnTo>
                  <a:pt x="92048" y="15546"/>
                </a:lnTo>
                <a:lnTo>
                  <a:pt x="91881" y="15676"/>
                </a:lnTo>
                <a:lnTo>
                  <a:pt x="91583" y="15974"/>
                </a:lnTo>
                <a:lnTo>
                  <a:pt x="91397" y="16161"/>
                </a:lnTo>
                <a:lnTo>
                  <a:pt x="91285" y="16309"/>
                </a:lnTo>
                <a:lnTo>
                  <a:pt x="91118" y="16570"/>
                </a:lnTo>
                <a:lnTo>
                  <a:pt x="91062" y="16700"/>
                </a:lnTo>
                <a:lnTo>
                  <a:pt x="91024" y="16794"/>
                </a:lnTo>
                <a:lnTo>
                  <a:pt x="91024" y="16812"/>
                </a:lnTo>
                <a:lnTo>
                  <a:pt x="91043" y="16831"/>
                </a:lnTo>
                <a:lnTo>
                  <a:pt x="91080" y="16831"/>
                </a:lnTo>
                <a:lnTo>
                  <a:pt x="91136" y="16812"/>
                </a:lnTo>
                <a:lnTo>
                  <a:pt x="91248" y="16738"/>
                </a:lnTo>
                <a:lnTo>
                  <a:pt x="91434" y="16570"/>
                </a:lnTo>
                <a:lnTo>
                  <a:pt x="91881" y="16105"/>
                </a:lnTo>
                <a:lnTo>
                  <a:pt x="92104" y="15863"/>
                </a:lnTo>
                <a:lnTo>
                  <a:pt x="92272" y="15639"/>
                </a:lnTo>
                <a:lnTo>
                  <a:pt x="92384" y="15472"/>
                </a:lnTo>
                <a:lnTo>
                  <a:pt x="92402" y="15416"/>
                </a:lnTo>
                <a:lnTo>
                  <a:pt x="92402" y="15397"/>
                </a:lnTo>
                <a:lnTo>
                  <a:pt x="92365" y="15379"/>
                </a:lnTo>
                <a:close/>
                <a:moveTo>
                  <a:pt x="1509" y="16272"/>
                </a:moveTo>
                <a:lnTo>
                  <a:pt x="1397" y="16365"/>
                </a:lnTo>
                <a:lnTo>
                  <a:pt x="1230" y="16533"/>
                </a:lnTo>
                <a:lnTo>
                  <a:pt x="801" y="17017"/>
                </a:lnTo>
                <a:lnTo>
                  <a:pt x="410" y="17482"/>
                </a:lnTo>
                <a:lnTo>
                  <a:pt x="280" y="17613"/>
                </a:lnTo>
                <a:lnTo>
                  <a:pt x="224" y="17669"/>
                </a:lnTo>
                <a:lnTo>
                  <a:pt x="261" y="17687"/>
                </a:lnTo>
                <a:lnTo>
                  <a:pt x="299" y="17687"/>
                </a:lnTo>
                <a:lnTo>
                  <a:pt x="410" y="17631"/>
                </a:lnTo>
                <a:lnTo>
                  <a:pt x="559" y="17538"/>
                </a:lnTo>
                <a:lnTo>
                  <a:pt x="708" y="17427"/>
                </a:lnTo>
                <a:lnTo>
                  <a:pt x="1025" y="17166"/>
                </a:lnTo>
                <a:lnTo>
                  <a:pt x="1192" y="16998"/>
                </a:lnTo>
                <a:lnTo>
                  <a:pt x="1304" y="16849"/>
                </a:lnTo>
                <a:lnTo>
                  <a:pt x="1472" y="16570"/>
                </a:lnTo>
                <a:lnTo>
                  <a:pt x="1546" y="16440"/>
                </a:lnTo>
                <a:lnTo>
                  <a:pt x="1583" y="16347"/>
                </a:lnTo>
                <a:lnTo>
                  <a:pt x="1583" y="16309"/>
                </a:lnTo>
                <a:lnTo>
                  <a:pt x="1583" y="16272"/>
                </a:lnTo>
                <a:close/>
                <a:moveTo>
                  <a:pt x="92328" y="16626"/>
                </a:moveTo>
                <a:lnTo>
                  <a:pt x="92253" y="16645"/>
                </a:lnTo>
                <a:lnTo>
                  <a:pt x="92179" y="16700"/>
                </a:lnTo>
                <a:lnTo>
                  <a:pt x="92011" y="16831"/>
                </a:lnTo>
                <a:lnTo>
                  <a:pt x="91806" y="16998"/>
                </a:lnTo>
                <a:lnTo>
                  <a:pt x="91639" y="17203"/>
                </a:lnTo>
                <a:lnTo>
                  <a:pt x="91471" y="17389"/>
                </a:lnTo>
                <a:lnTo>
                  <a:pt x="91360" y="17576"/>
                </a:lnTo>
                <a:lnTo>
                  <a:pt x="91341" y="17631"/>
                </a:lnTo>
                <a:lnTo>
                  <a:pt x="91322" y="17687"/>
                </a:lnTo>
                <a:lnTo>
                  <a:pt x="91341" y="17724"/>
                </a:lnTo>
                <a:lnTo>
                  <a:pt x="91453" y="17724"/>
                </a:lnTo>
                <a:lnTo>
                  <a:pt x="91527" y="17687"/>
                </a:lnTo>
                <a:lnTo>
                  <a:pt x="91676" y="17557"/>
                </a:lnTo>
                <a:lnTo>
                  <a:pt x="91844" y="17371"/>
                </a:lnTo>
                <a:lnTo>
                  <a:pt x="91993" y="17185"/>
                </a:lnTo>
                <a:lnTo>
                  <a:pt x="92142" y="16980"/>
                </a:lnTo>
                <a:lnTo>
                  <a:pt x="92235" y="16794"/>
                </a:lnTo>
                <a:lnTo>
                  <a:pt x="92309" y="16682"/>
                </a:lnTo>
                <a:lnTo>
                  <a:pt x="92328" y="16626"/>
                </a:lnTo>
                <a:close/>
                <a:moveTo>
                  <a:pt x="1397" y="17576"/>
                </a:moveTo>
                <a:lnTo>
                  <a:pt x="1323" y="17594"/>
                </a:lnTo>
                <a:lnTo>
                  <a:pt x="1230" y="17631"/>
                </a:lnTo>
                <a:lnTo>
                  <a:pt x="1025" y="17780"/>
                </a:lnTo>
                <a:lnTo>
                  <a:pt x="820" y="17967"/>
                </a:lnTo>
                <a:lnTo>
                  <a:pt x="429" y="18357"/>
                </a:lnTo>
                <a:lnTo>
                  <a:pt x="243" y="18562"/>
                </a:lnTo>
                <a:lnTo>
                  <a:pt x="503" y="18413"/>
                </a:lnTo>
                <a:lnTo>
                  <a:pt x="950" y="18115"/>
                </a:lnTo>
                <a:lnTo>
                  <a:pt x="1192" y="17967"/>
                </a:lnTo>
                <a:lnTo>
                  <a:pt x="1378" y="17818"/>
                </a:lnTo>
                <a:lnTo>
                  <a:pt x="1453" y="17743"/>
                </a:lnTo>
                <a:lnTo>
                  <a:pt x="1490" y="17687"/>
                </a:lnTo>
                <a:lnTo>
                  <a:pt x="1509" y="17631"/>
                </a:lnTo>
                <a:lnTo>
                  <a:pt x="1509" y="17594"/>
                </a:lnTo>
                <a:lnTo>
                  <a:pt x="1453" y="17576"/>
                </a:lnTo>
                <a:close/>
                <a:moveTo>
                  <a:pt x="92514" y="17669"/>
                </a:moveTo>
                <a:lnTo>
                  <a:pt x="92458" y="17687"/>
                </a:lnTo>
                <a:lnTo>
                  <a:pt x="92309" y="17799"/>
                </a:lnTo>
                <a:lnTo>
                  <a:pt x="92123" y="17948"/>
                </a:lnTo>
                <a:lnTo>
                  <a:pt x="91918" y="18153"/>
                </a:lnTo>
                <a:lnTo>
                  <a:pt x="91527" y="18544"/>
                </a:lnTo>
                <a:lnTo>
                  <a:pt x="91322" y="18786"/>
                </a:lnTo>
                <a:lnTo>
                  <a:pt x="91304" y="18804"/>
                </a:lnTo>
                <a:lnTo>
                  <a:pt x="91341" y="18804"/>
                </a:lnTo>
                <a:lnTo>
                  <a:pt x="91490" y="18730"/>
                </a:lnTo>
                <a:lnTo>
                  <a:pt x="91713" y="18581"/>
                </a:lnTo>
                <a:lnTo>
                  <a:pt x="91974" y="18376"/>
                </a:lnTo>
                <a:lnTo>
                  <a:pt x="92235" y="18171"/>
                </a:lnTo>
                <a:lnTo>
                  <a:pt x="92458" y="17948"/>
                </a:lnTo>
                <a:lnTo>
                  <a:pt x="92533" y="17855"/>
                </a:lnTo>
                <a:lnTo>
                  <a:pt x="92570" y="17780"/>
                </a:lnTo>
                <a:lnTo>
                  <a:pt x="92570" y="17706"/>
                </a:lnTo>
                <a:lnTo>
                  <a:pt x="92570" y="17687"/>
                </a:lnTo>
                <a:lnTo>
                  <a:pt x="92551" y="17669"/>
                </a:lnTo>
                <a:close/>
                <a:moveTo>
                  <a:pt x="1490" y="18506"/>
                </a:moveTo>
                <a:lnTo>
                  <a:pt x="1453" y="18525"/>
                </a:lnTo>
                <a:lnTo>
                  <a:pt x="1248" y="18618"/>
                </a:lnTo>
                <a:lnTo>
                  <a:pt x="987" y="18804"/>
                </a:lnTo>
                <a:lnTo>
                  <a:pt x="671" y="19009"/>
                </a:lnTo>
                <a:lnTo>
                  <a:pt x="373" y="19251"/>
                </a:lnTo>
                <a:lnTo>
                  <a:pt x="261" y="19363"/>
                </a:lnTo>
                <a:lnTo>
                  <a:pt x="150" y="19475"/>
                </a:lnTo>
                <a:lnTo>
                  <a:pt x="57" y="19586"/>
                </a:lnTo>
                <a:lnTo>
                  <a:pt x="19" y="19679"/>
                </a:lnTo>
                <a:lnTo>
                  <a:pt x="1" y="19772"/>
                </a:lnTo>
                <a:lnTo>
                  <a:pt x="19" y="19810"/>
                </a:lnTo>
                <a:lnTo>
                  <a:pt x="38" y="19828"/>
                </a:lnTo>
                <a:lnTo>
                  <a:pt x="75" y="19847"/>
                </a:lnTo>
                <a:lnTo>
                  <a:pt x="131" y="19828"/>
                </a:lnTo>
                <a:lnTo>
                  <a:pt x="299" y="19717"/>
                </a:lnTo>
                <a:lnTo>
                  <a:pt x="522" y="19530"/>
                </a:lnTo>
                <a:lnTo>
                  <a:pt x="783" y="19307"/>
                </a:lnTo>
                <a:lnTo>
                  <a:pt x="1043" y="19084"/>
                </a:lnTo>
                <a:lnTo>
                  <a:pt x="1267" y="18842"/>
                </a:lnTo>
                <a:lnTo>
                  <a:pt x="1434" y="18655"/>
                </a:lnTo>
                <a:lnTo>
                  <a:pt x="1490" y="18581"/>
                </a:lnTo>
                <a:lnTo>
                  <a:pt x="1509" y="18525"/>
                </a:lnTo>
                <a:lnTo>
                  <a:pt x="1509" y="18506"/>
                </a:lnTo>
                <a:close/>
                <a:moveTo>
                  <a:pt x="92477" y="18842"/>
                </a:moveTo>
                <a:lnTo>
                  <a:pt x="92365" y="18879"/>
                </a:lnTo>
                <a:lnTo>
                  <a:pt x="92197" y="18953"/>
                </a:lnTo>
                <a:lnTo>
                  <a:pt x="92030" y="19065"/>
                </a:lnTo>
                <a:lnTo>
                  <a:pt x="91713" y="19270"/>
                </a:lnTo>
                <a:lnTo>
                  <a:pt x="91546" y="19400"/>
                </a:lnTo>
                <a:lnTo>
                  <a:pt x="91509" y="19456"/>
                </a:lnTo>
                <a:lnTo>
                  <a:pt x="91453" y="19530"/>
                </a:lnTo>
                <a:lnTo>
                  <a:pt x="91341" y="19735"/>
                </a:lnTo>
                <a:lnTo>
                  <a:pt x="91304" y="19828"/>
                </a:lnTo>
                <a:lnTo>
                  <a:pt x="91304" y="19884"/>
                </a:lnTo>
                <a:lnTo>
                  <a:pt x="91304" y="19903"/>
                </a:lnTo>
                <a:lnTo>
                  <a:pt x="91322" y="19903"/>
                </a:lnTo>
                <a:lnTo>
                  <a:pt x="91415" y="19847"/>
                </a:lnTo>
                <a:lnTo>
                  <a:pt x="92011" y="19344"/>
                </a:lnTo>
                <a:lnTo>
                  <a:pt x="92384" y="19028"/>
                </a:lnTo>
                <a:lnTo>
                  <a:pt x="92495" y="18916"/>
                </a:lnTo>
                <a:lnTo>
                  <a:pt x="92551" y="18860"/>
                </a:lnTo>
                <a:lnTo>
                  <a:pt x="92514" y="18842"/>
                </a:lnTo>
                <a:close/>
                <a:moveTo>
                  <a:pt x="92439" y="19977"/>
                </a:moveTo>
                <a:lnTo>
                  <a:pt x="92309" y="19996"/>
                </a:lnTo>
                <a:lnTo>
                  <a:pt x="92142" y="20070"/>
                </a:lnTo>
                <a:lnTo>
                  <a:pt x="91974" y="20163"/>
                </a:lnTo>
                <a:lnTo>
                  <a:pt x="91788" y="20275"/>
                </a:lnTo>
                <a:lnTo>
                  <a:pt x="91639" y="20405"/>
                </a:lnTo>
                <a:lnTo>
                  <a:pt x="91490" y="20554"/>
                </a:lnTo>
                <a:lnTo>
                  <a:pt x="91378" y="20685"/>
                </a:lnTo>
                <a:lnTo>
                  <a:pt x="91304" y="20796"/>
                </a:lnTo>
                <a:lnTo>
                  <a:pt x="91285" y="20852"/>
                </a:lnTo>
                <a:lnTo>
                  <a:pt x="91304" y="20871"/>
                </a:lnTo>
                <a:lnTo>
                  <a:pt x="91360" y="20871"/>
                </a:lnTo>
                <a:lnTo>
                  <a:pt x="91434" y="20834"/>
                </a:lnTo>
                <a:lnTo>
                  <a:pt x="91639" y="20703"/>
                </a:lnTo>
                <a:lnTo>
                  <a:pt x="91862" y="20536"/>
                </a:lnTo>
                <a:lnTo>
                  <a:pt x="92104" y="20331"/>
                </a:lnTo>
                <a:lnTo>
                  <a:pt x="92290" y="20163"/>
                </a:lnTo>
                <a:lnTo>
                  <a:pt x="92421" y="20033"/>
                </a:lnTo>
                <a:lnTo>
                  <a:pt x="92458" y="19996"/>
                </a:lnTo>
                <a:lnTo>
                  <a:pt x="92439" y="19977"/>
                </a:lnTo>
                <a:close/>
                <a:moveTo>
                  <a:pt x="1509" y="19530"/>
                </a:moveTo>
                <a:lnTo>
                  <a:pt x="1490" y="19549"/>
                </a:lnTo>
                <a:lnTo>
                  <a:pt x="1378" y="19624"/>
                </a:lnTo>
                <a:lnTo>
                  <a:pt x="1211" y="19791"/>
                </a:lnTo>
                <a:lnTo>
                  <a:pt x="764" y="20257"/>
                </a:lnTo>
                <a:lnTo>
                  <a:pt x="373" y="20703"/>
                </a:lnTo>
                <a:lnTo>
                  <a:pt x="261" y="20852"/>
                </a:lnTo>
                <a:lnTo>
                  <a:pt x="224" y="20908"/>
                </a:lnTo>
                <a:lnTo>
                  <a:pt x="224" y="20927"/>
                </a:lnTo>
                <a:lnTo>
                  <a:pt x="261" y="20945"/>
                </a:lnTo>
                <a:lnTo>
                  <a:pt x="299" y="20945"/>
                </a:lnTo>
                <a:lnTo>
                  <a:pt x="410" y="20890"/>
                </a:lnTo>
                <a:lnTo>
                  <a:pt x="559" y="20796"/>
                </a:lnTo>
                <a:lnTo>
                  <a:pt x="690" y="20666"/>
                </a:lnTo>
                <a:lnTo>
                  <a:pt x="969" y="20405"/>
                </a:lnTo>
                <a:lnTo>
                  <a:pt x="1118" y="20238"/>
                </a:lnTo>
                <a:lnTo>
                  <a:pt x="1248" y="20070"/>
                </a:lnTo>
                <a:lnTo>
                  <a:pt x="1397" y="19810"/>
                </a:lnTo>
                <a:lnTo>
                  <a:pt x="1527" y="19586"/>
                </a:lnTo>
                <a:lnTo>
                  <a:pt x="1527" y="19530"/>
                </a:lnTo>
                <a:close/>
                <a:moveTo>
                  <a:pt x="1360" y="20666"/>
                </a:moveTo>
                <a:lnTo>
                  <a:pt x="1267" y="20741"/>
                </a:lnTo>
                <a:lnTo>
                  <a:pt x="1174" y="20852"/>
                </a:lnTo>
                <a:lnTo>
                  <a:pt x="1062" y="20983"/>
                </a:lnTo>
                <a:lnTo>
                  <a:pt x="857" y="21262"/>
                </a:lnTo>
                <a:lnTo>
                  <a:pt x="727" y="21411"/>
                </a:lnTo>
                <a:lnTo>
                  <a:pt x="615" y="21523"/>
                </a:lnTo>
                <a:lnTo>
                  <a:pt x="392" y="21746"/>
                </a:lnTo>
                <a:lnTo>
                  <a:pt x="299" y="21858"/>
                </a:lnTo>
                <a:lnTo>
                  <a:pt x="224" y="21932"/>
                </a:lnTo>
                <a:lnTo>
                  <a:pt x="206" y="21969"/>
                </a:lnTo>
                <a:lnTo>
                  <a:pt x="224" y="21988"/>
                </a:lnTo>
                <a:lnTo>
                  <a:pt x="280" y="21988"/>
                </a:lnTo>
                <a:lnTo>
                  <a:pt x="392" y="21914"/>
                </a:lnTo>
                <a:lnTo>
                  <a:pt x="615" y="21783"/>
                </a:lnTo>
                <a:lnTo>
                  <a:pt x="857" y="21597"/>
                </a:lnTo>
                <a:lnTo>
                  <a:pt x="1118" y="21374"/>
                </a:lnTo>
                <a:lnTo>
                  <a:pt x="1341" y="21150"/>
                </a:lnTo>
                <a:lnTo>
                  <a:pt x="1434" y="21038"/>
                </a:lnTo>
                <a:lnTo>
                  <a:pt x="1490" y="20945"/>
                </a:lnTo>
                <a:lnTo>
                  <a:pt x="1527" y="20852"/>
                </a:lnTo>
                <a:lnTo>
                  <a:pt x="1546" y="20778"/>
                </a:lnTo>
                <a:lnTo>
                  <a:pt x="1509" y="20703"/>
                </a:lnTo>
                <a:lnTo>
                  <a:pt x="1434" y="20666"/>
                </a:lnTo>
                <a:close/>
                <a:moveTo>
                  <a:pt x="92421" y="20871"/>
                </a:moveTo>
                <a:lnTo>
                  <a:pt x="92290" y="20908"/>
                </a:lnTo>
                <a:lnTo>
                  <a:pt x="92142" y="21001"/>
                </a:lnTo>
                <a:lnTo>
                  <a:pt x="91974" y="21113"/>
                </a:lnTo>
                <a:lnTo>
                  <a:pt x="91676" y="21374"/>
                </a:lnTo>
                <a:lnTo>
                  <a:pt x="91509" y="21504"/>
                </a:lnTo>
                <a:lnTo>
                  <a:pt x="91397" y="21671"/>
                </a:lnTo>
                <a:lnTo>
                  <a:pt x="91229" y="21932"/>
                </a:lnTo>
                <a:lnTo>
                  <a:pt x="91155" y="22044"/>
                </a:lnTo>
                <a:lnTo>
                  <a:pt x="91118" y="22137"/>
                </a:lnTo>
                <a:lnTo>
                  <a:pt x="91118" y="22174"/>
                </a:lnTo>
                <a:lnTo>
                  <a:pt x="91118" y="22193"/>
                </a:lnTo>
                <a:lnTo>
                  <a:pt x="91136" y="22193"/>
                </a:lnTo>
                <a:lnTo>
                  <a:pt x="91173" y="22174"/>
                </a:lnTo>
                <a:lnTo>
                  <a:pt x="91434" y="21951"/>
                </a:lnTo>
                <a:lnTo>
                  <a:pt x="91899" y="21523"/>
                </a:lnTo>
                <a:lnTo>
                  <a:pt x="92328" y="21094"/>
                </a:lnTo>
                <a:lnTo>
                  <a:pt x="92458" y="20945"/>
                </a:lnTo>
                <a:lnTo>
                  <a:pt x="92495" y="20890"/>
                </a:lnTo>
                <a:lnTo>
                  <a:pt x="92458" y="20871"/>
                </a:lnTo>
                <a:close/>
                <a:moveTo>
                  <a:pt x="1583" y="21820"/>
                </a:moveTo>
                <a:lnTo>
                  <a:pt x="1472" y="21858"/>
                </a:lnTo>
                <a:lnTo>
                  <a:pt x="1341" y="21932"/>
                </a:lnTo>
                <a:lnTo>
                  <a:pt x="1192" y="22025"/>
                </a:lnTo>
                <a:lnTo>
                  <a:pt x="932" y="22249"/>
                </a:lnTo>
                <a:lnTo>
                  <a:pt x="783" y="22379"/>
                </a:lnTo>
                <a:lnTo>
                  <a:pt x="652" y="22509"/>
                </a:lnTo>
                <a:lnTo>
                  <a:pt x="448" y="22733"/>
                </a:lnTo>
                <a:lnTo>
                  <a:pt x="280" y="22938"/>
                </a:lnTo>
                <a:lnTo>
                  <a:pt x="243" y="22993"/>
                </a:lnTo>
                <a:lnTo>
                  <a:pt x="261" y="22993"/>
                </a:lnTo>
                <a:lnTo>
                  <a:pt x="541" y="22807"/>
                </a:lnTo>
                <a:lnTo>
                  <a:pt x="1062" y="22472"/>
                </a:lnTo>
                <a:lnTo>
                  <a:pt x="1304" y="22286"/>
                </a:lnTo>
                <a:lnTo>
                  <a:pt x="1509" y="22100"/>
                </a:lnTo>
                <a:lnTo>
                  <a:pt x="1583" y="22025"/>
                </a:lnTo>
                <a:lnTo>
                  <a:pt x="1639" y="21951"/>
                </a:lnTo>
                <a:lnTo>
                  <a:pt x="1658" y="21895"/>
                </a:lnTo>
                <a:lnTo>
                  <a:pt x="1658" y="21839"/>
                </a:lnTo>
                <a:lnTo>
                  <a:pt x="1621" y="21820"/>
                </a:lnTo>
                <a:close/>
                <a:moveTo>
                  <a:pt x="92272" y="22044"/>
                </a:moveTo>
                <a:lnTo>
                  <a:pt x="92197" y="22062"/>
                </a:lnTo>
                <a:lnTo>
                  <a:pt x="92086" y="22118"/>
                </a:lnTo>
                <a:lnTo>
                  <a:pt x="91993" y="22193"/>
                </a:lnTo>
                <a:lnTo>
                  <a:pt x="91881" y="22286"/>
                </a:lnTo>
                <a:lnTo>
                  <a:pt x="91657" y="22509"/>
                </a:lnTo>
                <a:lnTo>
                  <a:pt x="91453" y="22751"/>
                </a:lnTo>
                <a:lnTo>
                  <a:pt x="91304" y="22956"/>
                </a:lnTo>
                <a:lnTo>
                  <a:pt x="91266" y="23049"/>
                </a:lnTo>
                <a:lnTo>
                  <a:pt x="91266" y="23105"/>
                </a:lnTo>
                <a:lnTo>
                  <a:pt x="91285" y="23124"/>
                </a:lnTo>
                <a:lnTo>
                  <a:pt x="91322" y="23124"/>
                </a:lnTo>
                <a:lnTo>
                  <a:pt x="91415" y="23086"/>
                </a:lnTo>
                <a:lnTo>
                  <a:pt x="91564" y="22975"/>
                </a:lnTo>
                <a:lnTo>
                  <a:pt x="91937" y="22640"/>
                </a:lnTo>
                <a:lnTo>
                  <a:pt x="92123" y="22472"/>
                </a:lnTo>
                <a:lnTo>
                  <a:pt x="92272" y="22305"/>
                </a:lnTo>
                <a:lnTo>
                  <a:pt x="92384" y="22193"/>
                </a:lnTo>
                <a:lnTo>
                  <a:pt x="92402" y="22137"/>
                </a:lnTo>
                <a:lnTo>
                  <a:pt x="92402" y="22100"/>
                </a:lnTo>
                <a:lnTo>
                  <a:pt x="92384" y="22081"/>
                </a:lnTo>
                <a:lnTo>
                  <a:pt x="92346" y="22062"/>
                </a:lnTo>
                <a:lnTo>
                  <a:pt x="92272" y="22044"/>
                </a:lnTo>
                <a:close/>
                <a:moveTo>
                  <a:pt x="1509" y="22900"/>
                </a:moveTo>
                <a:lnTo>
                  <a:pt x="1472" y="22919"/>
                </a:lnTo>
                <a:lnTo>
                  <a:pt x="1360" y="22975"/>
                </a:lnTo>
                <a:lnTo>
                  <a:pt x="1230" y="23068"/>
                </a:lnTo>
                <a:lnTo>
                  <a:pt x="1081" y="23180"/>
                </a:lnTo>
                <a:lnTo>
                  <a:pt x="839" y="23403"/>
                </a:lnTo>
                <a:lnTo>
                  <a:pt x="671" y="23571"/>
                </a:lnTo>
                <a:lnTo>
                  <a:pt x="392" y="23868"/>
                </a:lnTo>
                <a:lnTo>
                  <a:pt x="261" y="24055"/>
                </a:lnTo>
                <a:lnTo>
                  <a:pt x="243" y="24092"/>
                </a:lnTo>
                <a:lnTo>
                  <a:pt x="280" y="24073"/>
                </a:lnTo>
                <a:lnTo>
                  <a:pt x="615" y="23850"/>
                </a:lnTo>
                <a:lnTo>
                  <a:pt x="876" y="23682"/>
                </a:lnTo>
                <a:lnTo>
                  <a:pt x="1136" y="23496"/>
                </a:lnTo>
                <a:lnTo>
                  <a:pt x="1378" y="23310"/>
                </a:lnTo>
                <a:lnTo>
                  <a:pt x="1546" y="23124"/>
                </a:lnTo>
                <a:lnTo>
                  <a:pt x="1602" y="23049"/>
                </a:lnTo>
                <a:lnTo>
                  <a:pt x="1621" y="22993"/>
                </a:lnTo>
                <a:lnTo>
                  <a:pt x="1602" y="22938"/>
                </a:lnTo>
                <a:lnTo>
                  <a:pt x="1546" y="22919"/>
                </a:lnTo>
                <a:lnTo>
                  <a:pt x="1509" y="22900"/>
                </a:lnTo>
                <a:close/>
                <a:moveTo>
                  <a:pt x="92477" y="23031"/>
                </a:moveTo>
                <a:lnTo>
                  <a:pt x="92458" y="23049"/>
                </a:lnTo>
                <a:lnTo>
                  <a:pt x="92365" y="23086"/>
                </a:lnTo>
                <a:lnTo>
                  <a:pt x="92067" y="23273"/>
                </a:lnTo>
                <a:lnTo>
                  <a:pt x="91751" y="23496"/>
                </a:lnTo>
                <a:lnTo>
                  <a:pt x="91639" y="23589"/>
                </a:lnTo>
                <a:lnTo>
                  <a:pt x="91564" y="23645"/>
                </a:lnTo>
                <a:lnTo>
                  <a:pt x="91453" y="23831"/>
                </a:lnTo>
                <a:lnTo>
                  <a:pt x="91304" y="24110"/>
                </a:lnTo>
                <a:lnTo>
                  <a:pt x="91248" y="24241"/>
                </a:lnTo>
                <a:lnTo>
                  <a:pt x="91211" y="24352"/>
                </a:lnTo>
                <a:lnTo>
                  <a:pt x="91211" y="24408"/>
                </a:lnTo>
                <a:lnTo>
                  <a:pt x="91229" y="24427"/>
                </a:lnTo>
                <a:lnTo>
                  <a:pt x="91266" y="24408"/>
                </a:lnTo>
                <a:lnTo>
                  <a:pt x="91397" y="24297"/>
                </a:lnTo>
                <a:lnTo>
                  <a:pt x="91564" y="24148"/>
                </a:lnTo>
                <a:lnTo>
                  <a:pt x="91751" y="23980"/>
                </a:lnTo>
                <a:lnTo>
                  <a:pt x="91937" y="23775"/>
                </a:lnTo>
                <a:lnTo>
                  <a:pt x="92104" y="23571"/>
                </a:lnTo>
                <a:lnTo>
                  <a:pt x="92253" y="23384"/>
                </a:lnTo>
                <a:lnTo>
                  <a:pt x="92384" y="23198"/>
                </a:lnTo>
                <a:lnTo>
                  <a:pt x="92477" y="23031"/>
                </a:lnTo>
                <a:close/>
                <a:moveTo>
                  <a:pt x="1658" y="23868"/>
                </a:moveTo>
                <a:lnTo>
                  <a:pt x="1621" y="23887"/>
                </a:lnTo>
                <a:lnTo>
                  <a:pt x="1509" y="23962"/>
                </a:lnTo>
                <a:lnTo>
                  <a:pt x="1323" y="24129"/>
                </a:lnTo>
                <a:lnTo>
                  <a:pt x="857" y="24595"/>
                </a:lnTo>
                <a:lnTo>
                  <a:pt x="448" y="25041"/>
                </a:lnTo>
                <a:lnTo>
                  <a:pt x="317" y="25190"/>
                </a:lnTo>
                <a:lnTo>
                  <a:pt x="261" y="25265"/>
                </a:lnTo>
                <a:lnTo>
                  <a:pt x="336" y="25265"/>
                </a:lnTo>
                <a:lnTo>
                  <a:pt x="466" y="25209"/>
                </a:lnTo>
                <a:lnTo>
                  <a:pt x="615" y="25097"/>
                </a:lnTo>
                <a:lnTo>
                  <a:pt x="783" y="24967"/>
                </a:lnTo>
                <a:lnTo>
                  <a:pt x="1118" y="24688"/>
                </a:lnTo>
                <a:lnTo>
                  <a:pt x="1304" y="24520"/>
                </a:lnTo>
                <a:lnTo>
                  <a:pt x="1416" y="24371"/>
                </a:lnTo>
                <a:lnTo>
                  <a:pt x="1583" y="24129"/>
                </a:lnTo>
                <a:lnTo>
                  <a:pt x="1658" y="24017"/>
                </a:lnTo>
                <a:lnTo>
                  <a:pt x="1695" y="23924"/>
                </a:lnTo>
                <a:lnTo>
                  <a:pt x="1695" y="23887"/>
                </a:lnTo>
                <a:lnTo>
                  <a:pt x="1695" y="23868"/>
                </a:lnTo>
                <a:close/>
                <a:moveTo>
                  <a:pt x="92551" y="24092"/>
                </a:moveTo>
                <a:lnTo>
                  <a:pt x="92439" y="24148"/>
                </a:lnTo>
                <a:lnTo>
                  <a:pt x="92272" y="24259"/>
                </a:lnTo>
                <a:lnTo>
                  <a:pt x="92104" y="24390"/>
                </a:lnTo>
                <a:lnTo>
                  <a:pt x="91769" y="24669"/>
                </a:lnTo>
                <a:lnTo>
                  <a:pt x="91583" y="24837"/>
                </a:lnTo>
                <a:lnTo>
                  <a:pt x="91471" y="24986"/>
                </a:lnTo>
                <a:lnTo>
                  <a:pt x="91304" y="25228"/>
                </a:lnTo>
                <a:lnTo>
                  <a:pt x="91229" y="25339"/>
                </a:lnTo>
                <a:lnTo>
                  <a:pt x="91192" y="25432"/>
                </a:lnTo>
                <a:lnTo>
                  <a:pt x="91192" y="25470"/>
                </a:lnTo>
                <a:lnTo>
                  <a:pt x="91211" y="25488"/>
                </a:lnTo>
                <a:lnTo>
                  <a:pt x="91229" y="25488"/>
                </a:lnTo>
                <a:lnTo>
                  <a:pt x="91266" y="25470"/>
                </a:lnTo>
                <a:lnTo>
                  <a:pt x="91397" y="25395"/>
                </a:lnTo>
                <a:lnTo>
                  <a:pt x="91564" y="25228"/>
                </a:lnTo>
                <a:lnTo>
                  <a:pt x="92030" y="24762"/>
                </a:lnTo>
                <a:lnTo>
                  <a:pt x="92458" y="24315"/>
                </a:lnTo>
                <a:lnTo>
                  <a:pt x="92588" y="24166"/>
                </a:lnTo>
                <a:lnTo>
                  <a:pt x="92626" y="24110"/>
                </a:lnTo>
                <a:lnTo>
                  <a:pt x="92588" y="24092"/>
                </a:lnTo>
                <a:close/>
                <a:moveTo>
                  <a:pt x="1639" y="24948"/>
                </a:moveTo>
                <a:lnTo>
                  <a:pt x="1490" y="25060"/>
                </a:lnTo>
                <a:lnTo>
                  <a:pt x="1323" y="25209"/>
                </a:lnTo>
                <a:lnTo>
                  <a:pt x="1136" y="25376"/>
                </a:lnTo>
                <a:lnTo>
                  <a:pt x="969" y="25581"/>
                </a:lnTo>
                <a:lnTo>
                  <a:pt x="783" y="25786"/>
                </a:lnTo>
                <a:lnTo>
                  <a:pt x="634" y="25991"/>
                </a:lnTo>
                <a:lnTo>
                  <a:pt x="503" y="26158"/>
                </a:lnTo>
                <a:lnTo>
                  <a:pt x="410" y="26326"/>
                </a:lnTo>
                <a:lnTo>
                  <a:pt x="448" y="26326"/>
                </a:lnTo>
                <a:lnTo>
                  <a:pt x="541" y="26270"/>
                </a:lnTo>
                <a:lnTo>
                  <a:pt x="820" y="26084"/>
                </a:lnTo>
                <a:lnTo>
                  <a:pt x="1136" y="25879"/>
                </a:lnTo>
                <a:lnTo>
                  <a:pt x="1267" y="25786"/>
                </a:lnTo>
                <a:lnTo>
                  <a:pt x="1341" y="25712"/>
                </a:lnTo>
                <a:lnTo>
                  <a:pt x="1453" y="25525"/>
                </a:lnTo>
                <a:lnTo>
                  <a:pt x="1583" y="25246"/>
                </a:lnTo>
                <a:lnTo>
                  <a:pt x="1658" y="25116"/>
                </a:lnTo>
                <a:lnTo>
                  <a:pt x="1676" y="25004"/>
                </a:lnTo>
                <a:lnTo>
                  <a:pt x="1676" y="24948"/>
                </a:lnTo>
                <a:close/>
                <a:moveTo>
                  <a:pt x="92607" y="25283"/>
                </a:moveTo>
                <a:lnTo>
                  <a:pt x="92290" y="25507"/>
                </a:lnTo>
                <a:lnTo>
                  <a:pt x="92030" y="25674"/>
                </a:lnTo>
                <a:lnTo>
                  <a:pt x="91751" y="25861"/>
                </a:lnTo>
                <a:lnTo>
                  <a:pt x="91509" y="26047"/>
                </a:lnTo>
                <a:lnTo>
                  <a:pt x="91341" y="26233"/>
                </a:lnTo>
                <a:lnTo>
                  <a:pt x="91285" y="26307"/>
                </a:lnTo>
                <a:lnTo>
                  <a:pt x="91266" y="26363"/>
                </a:lnTo>
                <a:lnTo>
                  <a:pt x="91285" y="26419"/>
                </a:lnTo>
                <a:lnTo>
                  <a:pt x="91341" y="26438"/>
                </a:lnTo>
                <a:lnTo>
                  <a:pt x="91378" y="26456"/>
                </a:lnTo>
                <a:lnTo>
                  <a:pt x="91434" y="26438"/>
                </a:lnTo>
                <a:lnTo>
                  <a:pt x="91546" y="26382"/>
                </a:lnTo>
                <a:lnTo>
                  <a:pt x="91676" y="26289"/>
                </a:lnTo>
                <a:lnTo>
                  <a:pt x="91806" y="26177"/>
                </a:lnTo>
                <a:lnTo>
                  <a:pt x="92067" y="25954"/>
                </a:lnTo>
                <a:lnTo>
                  <a:pt x="92235" y="25805"/>
                </a:lnTo>
                <a:lnTo>
                  <a:pt x="92495" y="25488"/>
                </a:lnTo>
                <a:lnTo>
                  <a:pt x="92626" y="25321"/>
                </a:lnTo>
                <a:lnTo>
                  <a:pt x="92644" y="25283"/>
                </a:lnTo>
                <a:close/>
                <a:moveTo>
                  <a:pt x="1546" y="26233"/>
                </a:moveTo>
                <a:lnTo>
                  <a:pt x="1472" y="26252"/>
                </a:lnTo>
                <a:lnTo>
                  <a:pt x="1378" y="26307"/>
                </a:lnTo>
                <a:lnTo>
                  <a:pt x="1211" y="26456"/>
                </a:lnTo>
                <a:lnTo>
                  <a:pt x="1025" y="26661"/>
                </a:lnTo>
                <a:lnTo>
                  <a:pt x="690" y="27071"/>
                </a:lnTo>
                <a:lnTo>
                  <a:pt x="541" y="27276"/>
                </a:lnTo>
                <a:lnTo>
                  <a:pt x="820" y="27127"/>
                </a:lnTo>
                <a:lnTo>
                  <a:pt x="1043" y="26996"/>
                </a:lnTo>
                <a:lnTo>
                  <a:pt x="1267" y="26847"/>
                </a:lnTo>
                <a:lnTo>
                  <a:pt x="1472" y="26698"/>
                </a:lnTo>
                <a:lnTo>
                  <a:pt x="1565" y="26605"/>
                </a:lnTo>
                <a:lnTo>
                  <a:pt x="1621" y="26531"/>
                </a:lnTo>
                <a:lnTo>
                  <a:pt x="1676" y="26456"/>
                </a:lnTo>
                <a:lnTo>
                  <a:pt x="1695" y="26382"/>
                </a:lnTo>
                <a:lnTo>
                  <a:pt x="1695" y="26307"/>
                </a:lnTo>
                <a:lnTo>
                  <a:pt x="1658" y="26252"/>
                </a:lnTo>
                <a:lnTo>
                  <a:pt x="1602" y="26233"/>
                </a:lnTo>
                <a:close/>
                <a:moveTo>
                  <a:pt x="92626" y="26363"/>
                </a:moveTo>
                <a:lnTo>
                  <a:pt x="92346" y="26549"/>
                </a:lnTo>
                <a:lnTo>
                  <a:pt x="91844" y="26885"/>
                </a:lnTo>
                <a:lnTo>
                  <a:pt x="91583" y="27089"/>
                </a:lnTo>
                <a:lnTo>
                  <a:pt x="91378" y="27257"/>
                </a:lnTo>
                <a:lnTo>
                  <a:pt x="91304" y="27331"/>
                </a:lnTo>
                <a:lnTo>
                  <a:pt x="91248" y="27406"/>
                </a:lnTo>
                <a:lnTo>
                  <a:pt x="91229" y="27462"/>
                </a:lnTo>
                <a:lnTo>
                  <a:pt x="91248" y="27518"/>
                </a:lnTo>
                <a:lnTo>
                  <a:pt x="91266" y="27536"/>
                </a:lnTo>
                <a:lnTo>
                  <a:pt x="91322" y="27536"/>
                </a:lnTo>
                <a:lnTo>
                  <a:pt x="91415" y="27499"/>
                </a:lnTo>
                <a:lnTo>
                  <a:pt x="91564" y="27424"/>
                </a:lnTo>
                <a:lnTo>
                  <a:pt x="91695" y="27331"/>
                </a:lnTo>
                <a:lnTo>
                  <a:pt x="91955" y="27108"/>
                </a:lnTo>
                <a:lnTo>
                  <a:pt x="92104" y="26996"/>
                </a:lnTo>
                <a:lnTo>
                  <a:pt x="92253" y="26847"/>
                </a:lnTo>
                <a:lnTo>
                  <a:pt x="92458" y="26624"/>
                </a:lnTo>
                <a:lnTo>
                  <a:pt x="92607" y="26419"/>
                </a:lnTo>
                <a:lnTo>
                  <a:pt x="92644" y="26363"/>
                </a:lnTo>
                <a:close/>
                <a:moveTo>
                  <a:pt x="1751" y="27164"/>
                </a:moveTo>
                <a:lnTo>
                  <a:pt x="1714" y="27182"/>
                </a:lnTo>
                <a:lnTo>
                  <a:pt x="1453" y="27406"/>
                </a:lnTo>
                <a:lnTo>
                  <a:pt x="1006" y="27834"/>
                </a:lnTo>
                <a:lnTo>
                  <a:pt x="578" y="28262"/>
                </a:lnTo>
                <a:lnTo>
                  <a:pt x="448" y="28411"/>
                </a:lnTo>
                <a:lnTo>
                  <a:pt x="392" y="28467"/>
                </a:lnTo>
                <a:lnTo>
                  <a:pt x="429" y="28486"/>
                </a:lnTo>
                <a:lnTo>
                  <a:pt x="466" y="28486"/>
                </a:lnTo>
                <a:lnTo>
                  <a:pt x="597" y="28448"/>
                </a:lnTo>
                <a:lnTo>
                  <a:pt x="745" y="28355"/>
                </a:lnTo>
                <a:lnTo>
                  <a:pt x="913" y="28244"/>
                </a:lnTo>
                <a:lnTo>
                  <a:pt x="1211" y="28002"/>
                </a:lnTo>
                <a:lnTo>
                  <a:pt x="1378" y="27853"/>
                </a:lnTo>
                <a:lnTo>
                  <a:pt x="1509" y="27685"/>
                </a:lnTo>
                <a:lnTo>
                  <a:pt x="1676" y="27424"/>
                </a:lnTo>
                <a:lnTo>
                  <a:pt x="1732" y="27313"/>
                </a:lnTo>
                <a:lnTo>
                  <a:pt x="1788" y="27220"/>
                </a:lnTo>
                <a:lnTo>
                  <a:pt x="1788" y="27182"/>
                </a:lnTo>
                <a:lnTo>
                  <a:pt x="1769" y="27164"/>
                </a:lnTo>
                <a:close/>
                <a:moveTo>
                  <a:pt x="92626" y="27369"/>
                </a:moveTo>
                <a:lnTo>
                  <a:pt x="92495" y="27443"/>
                </a:lnTo>
                <a:lnTo>
                  <a:pt x="92290" y="27573"/>
                </a:lnTo>
                <a:lnTo>
                  <a:pt x="92030" y="27760"/>
                </a:lnTo>
                <a:lnTo>
                  <a:pt x="91769" y="27983"/>
                </a:lnTo>
                <a:lnTo>
                  <a:pt x="91546" y="28206"/>
                </a:lnTo>
                <a:lnTo>
                  <a:pt x="91471" y="28318"/>
                </a:lnTo>
                <a:lnTo>
                  <a:pt x="91397" y="28411"/>
                </a:lnTo>
                <a:lnTo>
                  <a:pt x="91360" y="28504"/>
                </a:lnTo>
                <a:lnTo>
                  <a:pt x="91360" y="28597"/>
                </a:lnTo>
                <a:lnTo>
                  <a:pt x="91378" y="28653"/>
                </a:lnTo>
                <a:lnTo>
                  <a:pt x="91453" y="28691"/>
                </a:lnTo>
                <a:lnTo>
                  <a:pt x="91527" y="28691"/>
                </a:lnTo>
                <a:lnTo>
                  <a:pt x="91620" y="28616"/>
                </a:lnTo>
                <a:lnTo>
                  <a:pt x="91732" y="28504"/>
                </a:lnTo>
                <a:lnTo>
                  <a:pt x="91844" y="28374"/>
                </a:lnTo>
                <a:lnTo>
                  <a:pt x="92030" y="28113"/>
                </a:lnTo>
                <a:lnTo>
                  <a:pt x="92160" y="27946"/>
                </a:lnTo>
                <a:lnTo>
                  <a:pt x="92290" y="27834"/>
                </a:lnTo>
                <a:lnTo>
                  <a:pt x="92514" y="27611"/>
                </a:lnTo>
                <a:lnTo>
                  <a:pt x="92607" y="27518"/>
                </a:lnTo>
                <a:lnTo>
                  <a:pt x="92663" y="27424"/>
                </a:lnTo>
                <a:lnTo>
                  <a:pt x="92681" y="27387"/>
                </a:lnTo>
                <a:lnTo>
                  <a:pt x="92681" y="27369"/>
                </a:lnTo>
                <a:close/>
                <a:moveTo>
                  <a:pt x="1527" y="28486"/>
                </a:moveTo>
                <a:lnTo>
                  <a:pt x="1453" y="28523"/>
                </a:lnTo>
                <a:lnTo>
                  <a:pt x="1267" y="28653"/>
                </a:lnTo>
                <a:lnTo>
                  <a:pt x="1025" y="28821"/>
                </a:lnTo>
                <a:lnTo>
                  <a:pt x="801" y="29026"/>
                </a:lnTo>
                <a:lnTo>
                  <a:pt x="597" y="29193"/>
                </a:lnTo>
                <a:lnTo>
                  <a:pt x="466" y="29324"/>
                </a:lnTo>
                <a:lnTo>
                  <a:pt x="448" y="29379"/>
                </a:lnTo>
                <a:lnTo>
                  <a:pt x="597" y="29361"/>
                </a:lnTo>
                <a:lnTo>
                  <a:pt x="745" y="29305"/>
                </a:lnTo>
                <a:lnTo>
                  <a:pt x="913" y="29193"/>
                </a:lnTo>
                <a:lnTo>
                  <a:pt x="1099" y="29081"/>
                </a:lnTo>
                <a:lnTo>
                  <a:pt x="1267" y="28951"/>
                </a:lnTo>
                <a:lnTo>
                  <a:pt x="1416" y="28802"/>
                </a:lnTo>
                <a:lnTo>
                  <a:pt x="1527" y="28672"/>
                </a:lnTo>
                <a:lnTo>
                  <a:pt x="1583" y="28560"/>
                </a:lnTo>
                <a:lnTo>
                  <a:pt x="1602" y="28504"/>
                </a:lnTo>
                <a:lnTo>
                  <a:pt x="1602" y="28486"/>
                </a:lnTo>
                <a:close/>
                <a:moveTo>
                  <a:pt x="92607" y="28411"/>
                </a:moveTo>
                <a:lnTo>
                  <a:pt x="92551" y="28430"/>
                </a:lnTo>
                <a:lnTo>
                  <a:pt x="92458" y="28486"/>
                </a:lnTo>
                <a:lnTo>
                  <a:pt x="92346" y="28560"/>
                </a:lnTo>
                <a:lnTo>
                  <a:pt x="92104" y="28765"/>
                </a:lnTo>
                <a:lnTo>
                  <a:pt x="91862" y="29007"/>
                </a:lnTo>
                <a:lnTo>
                  <a:pt x="91620" y="29268"/>
                </a:lnTo>
                <a:lnTo>
                  <a:pt x="91434" y="29510"/>
                </a:lnTo>
                <a:lnTo>
                  <a:pt x="91378" y="29621"/>
                </a:lnTo>
                <a:lnTo>
                  <a:pt x="91322" y="29714"/>
                </a:lnTo>
                <a:lnTo>
                  <a:pt x="91322" y="29770"/>
                </a:lnTo>
                <a:lnTo>
                  <a:pt x="91341" y="29808"/>
                </a:lnTo>
                <a:lnTo>
                  <a:pt x="91360" y="29826"/>
                </a:lnTo>
                <a:lnTo>
                  <a:pt x="91397" y="29826"/>
                </a:lnTo>
                <a:lnTo>
                  <a:pt x="91490" y="29770"/>
                </a:lnTo>
                <a:lnTo>
                  <a:pt x="91602" y="29677"/>
                </a:lnTo>
                <a:lnTo>
                  <a:pt x="91713" y="29566"/>
                </a:lnTo>
                <a:lnTo>
                  <a:pt x="91918" y="29324"/>
                </a:lnTo>
                <a:lnTo>
                  <a:pt x="92048" y="29156"/>
                </a:lnTo>
                <a:lnTo>
                  <a:pt x="92421" y="28802"/>
                </a:lnTo>
                <a:lnTo>
                  <a:pt x="92533" y="28691"/>
                </a:lnTo>
                <a:lnTo>
                  <a:pt x="92626" y="28579"/>
                </a:lnTo>
                <a:lnTo>
                  <a:pt x="92663" y="28486"/>
                </a:lnTo>
                <a:lnTo>
                  <a:pt x="92681" y="28448"/>
                </a:lnTo>
                <a:lnTo>
                  <a:pt x="92663" y="28430"/>
                </a:lnTo>
                <a:lnTo>
                  <a:pt x="92607" y="28411"/>
                </a:lnTo>
                <a:close/>
                <a:moveTo>
                  <a:pt x="1490" y="29510"/>
                </a:moveTo>
                <a:lnTo>
                  <a:pt x="1434" y="29528"/>
                </a:lnTo>
                <a:lnTo>
                  <a:pt x="1285" y="29640"/>
                </a:lnTo>
                <a:lnTo>
                  <a:pt x="1099" y="29789"/>
                </a:lnTo>
                <a:lnTo>
                  <a:pt x="894" y="29994"/>
                </a:lnTo>
                <a:lnTo>
                  <a:pt x="559" y="30348"/>
                </a:lnTo>
                <a:lnTo>
                  <a:pt x="429" y="30515"/>
                </a:lnTo>
                <a:lnTo>
                  <a:pt x="764" y="30348"/>
                </a:lnTo>
                <a:lnTo>
                  <a:pt x="1006" y="30199"/>
                </a:lnTo>
                <a:lnTo>
                  <a:pt x="1230" y="30050"/>
                </a:lnTo>
                <a:lnTo>
                  <a:pt x="1453" y="29882"/>
                </a:lnTo>
                <a:lnTo>
                  <a:pt x="1527" y="29808"/>
                </a:lnTo>
                <a:lnTo>
                  <a:pt x="1583" y="29733"/>
                </a:lnTo>
                <a:lnTo>
                  <a:pt x="1621" y="29659"/>
                </a:lnTo>
                <a:lnTo>
                  <a:pt x="1621" y="29603"/>
                </a:lnTo>
                <a:lnTo>
                  <a:pt x="1602" y="29547"/>
                </a:lnTo>
                <a:lnTo>
                  <a:pt x="1527" y="29510"/>
                </a:lnTo>
                <a:close/>
                <a:moveTo>
                  <a:pt x="92812" y="29472"/>
                </a:moveTo>
                <a:lnTo>
                  <a:pt x="92756" y="29510"/>
                </a:lnTo>
                <a:lnTo>
                  <a:pt x="92477" y="29752"/>
                </a:lnTo>
                <a:lnTo>
                  <a:pt x="91974" y="30180"/>
                </a:lnTo>
                <a:lnTo>
                  <a:pt x="91732" y="30422"/>
                </a:lnTo>
                <a:lnTo>
                  <a:pt x="91527" y="30627"/>
                </a:lnTo>
                <a:lnTo>
                  <a:pt x="91453" y="30720"/>
                </a:lnTo>
                <a:lnTo>
                  <a:pt x="91415" y="30794"/>
                </a:lnTo>
                <a:lnTo>
                  <a:pt x="91397" y="30869"/>
                </a:lnTo>
                <a:lnTo>
                  <a:pt x="91397" y="30906"/>
                </a:lnTo>
                <a:lnTo>
                  <a:pt x="91453" y="30925"/>
                </a:lnTo>
                <a:lnTo>
                  <a:pt x="91546" y="30925"/>
                </a:lnTo>
                <a:lnTo>
                  <a:pt x="91602" y="30887"/>
                </a:lnTo>
                <a:lnTo>
                  <a:pt x="91751" y="30813"/>
                </a:lnTo>
                <a:lnTo>
                  <a:pt x="91881" y="30701"/>
                </a:lnTo>
                <a:lnTo>
                  <a:pt x="92142" y="30441"/>
                </a:lnTo>
                <a:lnTo>
                  <a:pt x="92290" y="30273"/>
                </a:lnTo>
                <a:lnTo>
                  <a:pt x="92533" y="30050"/>
                </a:lnTo>
                <a:lnTo>
                  <a:pt x="92644" y="29938"/>
                </a:lnTo>
                <a:lnTo>
                  <a:pt x="92719" y="29826"/>
                </a:lnTo>
                <a:lnTo>
                  <a:pt x="92756" y="29752"/>
                </a:lnTo>
                <a:lnTo>
                  <a:pt x="92830" y="29603"/>
                </a:lnTo>
                <a:lnTo>
                  <a:pt x="92849" y="29547"/>
                </a:lnTo>
                <a:lnTo>
                  <a:pt x="92849" y="29491"/>
                </a:lnTo>
                <a:lnTo>
                  <a:pt x="92830" y="29472"/>
                </a:lnTo>
                <a:close/>
                <a:moveTo>
                  <a:pt x="1416" y="30459"/>
                </a:moveTo>
                <a:lnTo>
                  <a:pt x="1323" y="30496"/>
                </a:lnTo>
                <a:lnTo>
                  <a:pt x="1248" y="30552"/>
                </a:lnTo>
                <a:lnTo>
                  <a:pt x="1136" y="30645"/>
                </a:lnTo>
                <a:lnTo>
                  <a:pt x="1043" y="30738"/>
                </a:lnTo>
                <a:lnTo>
                  <a:pt x="857" y="30981"/>
                </a:lnTo>
                <a:lnTo>
                  <a:pt x="690" y="31223"/>
                </a:lnTo>
                <a:lnTo>
                  <a:pt x="541" y="31465"/>
                </a:lnTo>
                <a:lnTo>
                  <a:pt x="410" y="31688"/>
                </a:lnTo>
                <a:lnTo>
                  <a:pt x="634" y="31483"/>
                </a:lnTo>
                <a:lnTo>
                  <a:pt x="1062" y="31111"/>
                </a:lnTo>
                <a:lnTo>
                  <a:pt x="1285" y="30906"/>
                </a:lnTo>
                <a:lnTo>
                  <a:pt x="1453" y="30720"/>
                </a:lnTo>
                <a:lnTo>
                  <a:pt x="1565" y="30590"/>
                </a:lnTo>
                <a:lnTo>
                  <a:pt x="1583" y="30534"/>
                </a:lnTo>
                <a:lnTo>
                  <a:pt x="1565" y="30496"/>
                </a:lnTo>
                <a:lnTo>
                  <a:pt x="1490" y="30459"/>
                </a:lnTo>
                <a:close/>
                <a:moveTo>
                  <a:pt x="92644" y="30794"/>
                </a:moveTo>
                <a:lnTo>
                  <a:pt x="92402" y="30943"/>
                </a:lnTo>
                <a:lnTo>
                  <a:pt x="91937" y="31241"/>
                </a:lnTo>
                <a:lnTo>
                  <a:pt x="91713" y="31390"/>
                </a:lnTo>
                <a:lnTo>
                  <a:pt x="91509" y="31539"/>
                </a:lnTo>
                <a:lnTo>
                  <a:pt x="91453" y="31614"/>
                </a:lnTo>
                <a:lnTo>
                  <a:pt x="91397" y="31669"/>
                </a:lnTo>
                <a:lnTo>
                  <a:pt x="91378" y="31725"/>
                </a:lnTo>
                <a:lnTo>
                  <a:pt x="91397" y="31762"/>
                </a:lnTo>
                <a:lnTo>
                  <a:pt x="91434" y="31781"/>
                </a:lnTo>
                <a:lnTo>
                  <a:pt x="91509" y="31800"/>
                </a:lnTo>
                <a:lnTo>
                  <a:pt x="91583" y="31762"/>
                </a:lnTo>
                <a:lnTo>
                  <a:pt x="91657" y="31725"/>
                </a:lnTo>
                <a:lnTo>
                  <a:pt x="91862" y="31576"/>
                </a:lnTo>
                <a:lnTo>
                  <a:pt x="92086" y="31390"/>
                </a:lnTo>
                <a:lnTo>
                  <a:pt x="92458" y="30999"/>
                </a:lnTo>
                <a:lnTo>
                  <a:pt x="92644" y="30794"/>
                </a:lnTo>
                <a:close/>
                <a:moveTo>
                  <a:pt x="1565" y="31614"/>
                </a:moveTo>
                <a:lnTo>
                  <a:pt x="1509" y="31632"/>
                </a:lnTo>
                <a:lnTo>
                  <a:pt x="1397" y="31688"/>
                </a:lnTo>
                <a:lnTo>
                  <a:pt x="1248" y="31818"/>
                </a:lnTo>
                <a:lnTo>
                  <a:pt x="1062" y="31986"/>
                </a:lnTo>
                <a:lnTo>
                  <a:pt x="876" y="32172"/>
                </a:lnTo>
                <a:lnTo>
                  <a:pt x="727" y="32377"/>
                </a:lnTo>
                <a:lnTo>
                  <a:pt x="597" y="32544"/>
                </a:lnTo>
                <a:lnTo>
                  <a:pt x="559" y="32600"/>
                </a:lnTo>
                <a:lnTo>
                  <a:pt x="541" y="32656"/>
                </a:lnTo>
                <a:lnTo>
                  <a:pt x="541" y="32712"/>
                </a:lnTo>
                <a:lnTo>
                  <a:pt x="559" y="32731"/>
                </a:lnTo>
                <a:lnTo>
                  <a:pt x="652" y="32731"/>
                </a:lnTo>
                <a:lnTo>
                  <a:pt x="764" y="32675"/>
                </a:lnTo>
                <a:lnTo>
                  <a:pt x="876" y="32600"/>
                </a:lnTo>
                <a:lnTo>
                  <a:pt x="987" y="32507"/>
                </a:lnTo>
                <a:lnTo>
                  <a:pt x="1211" y="32284"/>
                </a:lnTo>
                <a:lnTo>
                  <a:pt x="1360" y="32135"/>
                </a:lnTo>
                <a:lnTo>
                  <a:pt x="1434" y="32042"/>
                </a:lnTo>
                <a:lnTo>
                  <a:pt x="1546" y="31837"/>
                </a:lnTo>
                <a:lnTo>
                  <a:pt x="1602" y="31744"/>
                </a:lnTo>
                <a:lnTo>
                  <a:pt x="1621" y="31669"/>
                </a:lnTo>
                <a:lnTo>
                  <a:pt x="1621" y="31651"/>
                </a:lnTo>
                <a:lnTo>
                  <a:pt x="1602" y="31632"/>
                </a:lnTo>
                <a:lnTo>
                  <a:pt x="1565" y="31614"/>
                </a:lnTo>
                <a:close/>
                <a:moveTo>
                  <a:pt x="92607" y="31669"/>
                </a:moveTo>
                <a:lnTo>
                  <a:pt x="92290" y="31911"/>
                </a:lnTo>
                <a:lnTo>
                  <a:pt x="92030" y="32116"/>
                </a:lnTo>
                <a:lnTo>
                  <a:pt x="91769" y="32358"/>
                </a:lnTo>
                <a:lnTo>
                  <a:pt x="91527" y="32600"/>
                </a:lnTo>
                <a:lnTo>
                  <a:pt x="91415" y="32712"/>
                </a:lnTo>
                <a:lnTo>
                  <a:pt x="91341" y="32824"/>
                </a:lnTo>
                <a:lnTo>
                  <a:pt x="91285" y="32917"/>
                </a:lnTo>
                <a:lnTo>
                  <a:pt x="91266" y="32991"/>
                </a:lnTo>
                <a:lnTo>
                  <a:pt x="91285" y="33047"/>
                </a:lnTo>
                <a:lnTo>
                  <a:pt x="91341" y="33066"/>
                </a:lnTo>
                <a:lnTo>
                  <a:pt x="91415" y="33066"/>
                </a:lnTo>
                <a:lnTo>
                  <a:pt x="91471" y="33029"/>
                </a:lnTo>
                <a:lnTo>
                  <a:pt x="91564" y="32973"/>
                </a:lnTo>
                <a:lnTo>
                  <a:pt x="91657" y="32898"/>
                </a:lnTo>
                <a:lnTo>
                  <a:pt x="91844" y="32675"/>
                </a:lnTo>
                <a:lnTo>
                  <a:pt x="92048" y="32414"/>
                </a:lnTo>
                <a:lnTo>
                  <a:pt x="92421" y="31930"/>
                </a:lnTo>
                <a:lnTo>
                  <a:pt x="92551" y="31762"/>
                </a:lnTo>
                <a:lnTo>
                  <a:pt x="92607" y="31669"/>
                </a:lnTo>
                <a:close/>
                <a:moveTo>
                  <a:pt x="1807" y="32526"/>
                </a:moveTo>
                <a:lnTo>
                  <a:pt x="1769" y="32544"/>
                </a:lnTo>
                <a:lnTo>
                  <a:pt x="1639" y="32619"/>
                </a:lnTo>
                <a:lnTo>
                  <a:pt x="1453" y="32786"/>
                </a:lnTo>
                <a:lnTo>
                  <a:pt x="1006" y="33252"/>
                </a:lnTo>
                <a:lnTo>
                  <a:pt x="783" y="33494"/>
                </a:lnTo>
                <a:lnTo>
                  <a:pt x="615" y="33717"/>
                </a:lnTo>
                <a:lnTo>
                  <a:pt x="503" y="33885"/>
                </a:lnTo>
                <a:lnTo>
                  <a:pt x="485" y="33941"/>
                </a:lnTo>
                <a:lnTo>
                  <a:pt x="485" y="33959"/>
                </a:lnTo>
                <a:lnTo>
                  <a:pt x="522" y="33978"/>
                </a:lnTo>
                <a:lnTo>
                  <a:pt x="578" y="33978"/>
                </a:lnTo>
                <a:lnTo>
                  <a:pt x="708" y="33922"/>
                </a:lnTo>
                <a:lnTo>
                  <a:pt x="857" y="33810"/>
                </a:lnTo>
                <a:lnTo>
                  <a:pt x="1006" y="33680"/>
                </a:lnTo>
                <a:lnTo>
                  <a:pt x="1304" y="33382"/>
                </a:lnTo>
                <a:lnTo>
                  <a:pt x="1490" y="33196"/>
                </a:lnTo>
                <a:lnTo>
                  <a:pt x="1602" y="33047"/>
                </a:lnTo>
                <a:lnTo>
                  <a:pt x="1769" y="32786"/>
                </a:lnTo>
                <a:lnTo>
                  <a:pt x="1825" y="32656"/>
                </a:lnTo>
                <a:lnTo>
                  <a:pt x="1863" y="32563"/>
                </a:lnTo>
                <a:lnTo>
                  <a:pt x="1863" y="32544"/>
                </a:lnTo>
                <a:lnTo>
                  <a:pt x="1844" y="32526"/>
                </a:lnTo>
                <a:close/>
                <a:moveTo>
                  <a:pt x="92570" y="32824"/>
                </a:moveTo>
                <a:lnTo>
                  <a:pt x="92533" y="32842"/>
                </a:lnTo>
                <a:lnTo>
                  <a:pt x="92253" y="33029"/>
                </a:lnTo>
                <a:lnTo>
                  <a:pt x="92030" y="33196"/>
                </a:lnTo>
                <a:lnTo>
                  <a:pt x="91769" y="33401"/>
                </a:lnTo>
                <a:lnTo>
                  <a:pt x="91546" y="33624"/>
                </a:lnTo>
                <a:lnTo>
                  <a:pt x="91360" y="33810"/>
                </a:lnTo>
                <a:lnTo>
                  <a:pt x="91304" y="33904"/>
                </a:lnTo>
                <a:lnTo>
                  <a:pt x="91266" y="33978"/>
                </a:lnTo>
                <a:lnTo>
                  <a:pt x="91266" y="34034"/>
                </a:lnTo>
                <a:lnTo>
                  <a:pt x="91304" y="34090"/>
                </a:lnTo>
                <a:lnTo>
                  <a:pt x="91341" y="34108"/>
                </a:lnTo>
                <a:lnTo>
                  <a:pt x="91397" y="34090"/>
                </a:lnTo>
                <a:lnTo>
                  <a:pt x="91509" y="34053"/>
                </a:lnTo>
                <a:lnTo>
                  <a:pt x="91620" y="33959"/>
                </a:lnTo>
                <a:lnTo>
                  <a:pt x="91751" y="33848"/>
                </a:lnTo>
                <a:lnTo>
                  <a:pt x="91974" y="33606"/>
                </a:lnTo>
                <a:lnTo>
                  <a:pt x="92104" y="33457"/>
                </a:lnTo>
                <a:lnTo>
                  <a:pt x="92235" y="33308"/>
                </a:lnTo>
                <a:lnTo>
                  <a:pt x="92421" y="33084"/>
                </a:lnTo>
                <a:lnTo>
                  <a:pt x="92570" y="32880"/>
                </a:lnTo>
                <a:lnTo>
                  <a:pt x="92588" y="32824"/>
                </a:lnTo>
                <a:close/>
                <a:moveTo>
                  <a:pt x="1509" y="33755"/>
                </a:moveTo>
                <a:lnTo>
                  <a:pt x="1434" y="33792"/>
                </a:lnTo>
                <a:lnTo>
                  <a:pt x="1341" y="33848"/>
                </a:lnTo>
                <a:lnTo>
                  <a:pt x="1136" y="34034"/>
                </a:lnTo>
                <a:lnTo>
                  <a:pt x="950" y="34257"/>
                </a:lnTo>
                <a:lnTo>
                  <a:pt x="745" y="34481"/>
                </a:lnTo>
                <a:lnTo>
                  <a:pt x="597" y="34704"/>
                </a:lnTo>
                <a:lnTo>
                  <a:pt x="429" y="34928"/>
                </a:lnTo>
                <a:lnTo>
                  <a:pt x="671" y="34741"/>
                </a:lnTo>
                <a:lnTo>
                  <a:pt x="1136" y="34388"/>
                </a:lnTo>
                <a:lnTo>
                  <a:pt x="1360" y="34201"/>
                </a:lnTo>
                <a:lnTo>
                  <a:pt x="1546" y="34015"/>
                </a:lnTo>
                <a:lnTo>
                  <a:pt x="1602" y="33941"/>
                </a:lnTo>
                <a:lnTo>
                  <a:pt x="1639" y="33885"/>
                </a:lnTo>
                <a:lnTo>
                  <a:pt x="1658" y="33829"/>
                </a:lnTo>
                <a:lnTo>
                  <a:pt x="1639" y="33792"/>
                </a:lnTo>
                <a:lnTo>
                  <a:pt x="1583" y="33755"/>
                </a:lnTo>
                <a:close/>
                <a:moveTo>
                  <a:pt x="92328" y="33904"/>
                </a:moveTo>
                <a:lnTo>
                  <a:pt x="92067" y="34108"/>
                </a:lnTo>
                <a:lnTo>
                  <a:pt x="91620" y="34518"/>
                </a:lnTo>
                <a:lnTo>
                  <a:pt x="91397" y="34723"/>
                </a:lnTo>
                <a:lnTo>
                  <a:pt x="91211" y="34928"/>
                </a:lnTo>
                <a:lnTo>
                  <a:pt x="91155" y="35002"/>
                </a:lnTo>
                <a:lnTo>
                  <a:pt x="91118" y="35076"/>
                </a:lnTo>
                <a:lnTo>
                  <a:pt x="91099" y="35132"/>
                </a:lnTo>
                <a:lnTo>
                  <a:pt x="91118" y="35188"/>
                </a:lnTo>
                <a:lnTo>
                  <a:pt x="91155" y="35207"/>
                </a:lnTo>
                <a:lnTo>
                  <a:pt x="91229" y="35188"/>
                </a:lnTo>
                <a:lnTo>
                  <a:pt x="91304" y="35151"/>
                </a:lnTo>
                <a:lnTo>
                  <a:pt x="91397" y="35076"/>
                </a:lnTo>
                <a:lnTo>
                  <a:pt x="91583" y="34890"/>
                </a:lnTo>
                <a:lnTo>
                  <a:pt x="91788" y="34630"/>
                </a:lnTo>
                <a:lnTo>
                  <a:pt x="92160" y="34146"/>
                </a:lnTo>
                <a:lnTo>
                  <a:pt x="92328" y="33904"/>
                </a:lnTo>
                <a:close/>
                <a:moveTo>
                  <a:pt x="1583" y="34816"/>
                </a:moveTo>
                <a:lnTo>
                  <a:pt x="1472" y="34872"/>
                </a:lnTo>
                <a:lnTo>
                  <a:pt x="876" y="35449"/>
                </a:lnTo>
                <a:lnTo>
                  <a:pt x="503" y="35821"/>
                </a:lnTo>
                <a:lnTo>
                  <a:pt x="392" y="35952"/>
                </a:lnTo>
                <a:lnTo>
                  <a:pt x="354" y="36007"/>
                </a:lnTo>
                <a:lnTo>
                  <a:pt x="392" y="36026"/>
                </a:lnTo>
                <a:lnTo>
                  <a:pt x="429" y="36026"/>
                </a:lnTo>
                <a:lnTo>
                  <a:pt x="541" y="35970"/>
                </a:lnTo>
                <a:lnTo>
                  <a:pt x="690" y="35896"/>
                </a:lnTo>
                <a:lnTo>
                  <a:pt x="857" y="35784"/>
                </a:lnTo>
                <a:lnTo>
                  <a:pt x="1174" y="35579"/>
                </a:lnTo>
                <a:lnTo>
                  <a:pt x="1341" y="35430"/>
                </a:lnTo>
                <a:lnTo>
                  <a:pt x="1397" y="35374"/>
                </a:lnTo>
                <a:lnTo>
                  <a:pt x="1472" y="35263"/>
                </a:lnTo>
                <a:lnTo>
                  <a:pt x="1546" y="35132"/>
                </a:lnTo>
                <a:lnTo>
                  <a:pt x="1602" y="35002"/>
                </a:lnTo>
                <a:lnTo>
                  <a:pt x="1621" y="34890"/>
                </a:lnTo>
                <a:lnTo>
                  <a:pt x="1621" y="34816"/>
                </a:lnTo>
                <a:close/>
                <a:moveTo>
                  <a:pt x="92402" y="34909"/>
                </a:moveTo>
                <a:lnTo>
                  <a:pt x="92290" y="35002"/>
                </a:lnTo>
                <a:lnTo>
                  <a:pt x="92086" y="35151"/>
                </a:lnTo>
                <a:lnTo>
                  <a:pt x="91844" y="35374"/>
                </a:lnTo>
                <a:lnTo>
                  <a:pt x="91602" y="35635"/>
                </a:lnTo>
                <a:lnTo>
                  <a:pt x="91378" y="35877"/>
                </a:lnTo>
                <a:lnTo>
                  <a:pt x="91304" y="35989"/>
                </a:lnTo>
                <a:lnTo>
                  <a:pt x="91229" y="36100"/>
                </a:lnTo>
                <a:lnTo>
                  <a:pt x="91192" y="36194"/>
                </a:lnTo>
                <a:lnTo>
                  <a:pt x="91173" y="36268"/>
                </a:lnTo>
                <a:lnTo>
                  <a:pt x="91192" y="36324"/>
                </a:lnTo>
                <a:lnTo>
                  <a:pt x="91266" y="36343"/>
                </a:lnTo>
                <a:lnTo>
                  <a:pt x="91304" y="36343"/>
                </a:lnTo>
                <a:lnTo>
                  <a:pt x="91341" y="36324"/>
                </a:lnTo>
                <a:lnTo>
                  <a:pt x="91434" y="36268"/>
                </a:lnTo>
                <a:lnTo>
                  <a:pt x="91527" y="36156"/>
                </a:lnTo>
                <a:lnTo>
                  <a:pt x="91639" y="36026"/>
                </a:lnTo>
                <a:lnTo>
                  <a:pt x="91806" y="35765"/>
                </a:lnTo>
                <a:lnTo>
                  <a:pt x="91937" y="35579"/>
                </a:lnTo>
                <a:lnTo>
                  <a:pt x="92235" y="35188"/>
                </a:lnTo>
                <a:lnTo>
                  <a:pt x="92384" y="34983"/>
                </a:lnTo>
                <a:lnTo>
                  <a:pt x="92421" y="34909"/>
                </a:lnTo>
                <a:close/>
                <a:moveTo>
                  <a:pt x="1546" y="35877"/>
                </a:moveTo>
                <a:lnTo>
                  <a:pt x="1453" y="35952"/>
                </a:lnTo>
                <a:lnTo>
                  <a:pt x="1285" y="36082"/>
                </a:lnTo>
                <a:lnTo>
                  <a:pt x="839" y="36491"/>
                </a:lnTo>
                <a:lnTo>
                  <a:pt x="615" y="36715"/>
                </a:lnTo>
                <a:lnTo>
                  <a:pt x="429" y="36901"/>
                </a:lnTo>
                <a:lnTo>
                  <a:pt x="299" y="37050"/>
                </a:lnTo>
                <a:lnTo>
                  <a:pt x="280" y="37106"/>
                </a:lnTo>
                <a:lnTo>
                  <a:pt x="280" y="37124"/>
                </a:lnTo>
                <a:lnTo>
                  <a:pt x="299" y="37143"/>
                </a:lnTo>
                <a:lnTo>
                  <a:pt x="354" y="37143"/>
                </a:lnTo>
                <a:lnTo>
                  <a:pt x="466" y="37106"/>
                </a:lnTo>
                <a:lnTo>
                  <a:pt x="615" y="37013"/>
                </a:lnTo>
                <a:lnTo>
                  <a:pt x="783" y="36901"/>
                </a:lnTo>
                <a:lnTo>
                  <a:pt x="1099" y="36640"/>
                </a:lnTo>
                <a:lnTo>
                  <a:pt x="1285" y="36473"/>
                </a:lnTo>
                <a:lnTo>
                  <a:pt x="1397" y="36343"/>
                </a:lnTo>
                <a:lnTo>
                  <a:pt x="1565" y="36119"/>
                </a:lnTo>
                <a:lnTo>
                  <a:pt x="1621" y="36007"/>
                </a:lnTo>
                <a:lnTo>
                  <a:pt x="1658" y="35914"/>
                </a:lnTo>
                <a:lnTo>
                  <a:pt x="1658" y="35877"/>
                </a:lnTo>
                <a:close/>
                <a:moveTo>
                  <a:pt x="92365" y="35952"/>
                </a:moveTo>
                <a:lnTo>
                  <a:pt x="92123" y="36212"/>
                </a:lnTo>
                <a:lnTo>
                  <a:pt x="91713" y="36696"/>
                </a:lnTo>
                <a:lnTo>
                  <a:pt x="91527" y="36957"/>
                </a:lnTo>
                <a:lnTo>
                  <a:pt x="91378" y="37180"/>
                </a:lnTo>
                <a:lnTo>
                  <a:pt x="91322" y="37292"/>
                </a:lnTo>
                <a:lnTo>
                  <a:pt x="91304" y="37367"/>
                </a:lnTo>
                <a:lnTo>
                  <a:pt x="91285" y="37441"/>
                </a:lnTo>
                <a:lnTo>
                  <a:pt x="91322" y="37497"/>
                </a:lnTo>
                <a:lnTo>
                  <a:pt x="91378" y="37515"/>
                </a:lnTo>
                <a:lnTo>
                  <a:pt x="91434" y="37497"/>
                </a:lnTo>
                <a:lnTo>
                  <a:pt x="91509" y="37441"/>
                </a:lnTo>
                <a:lnTo>
                  <a:pt x="91583" y="37348"/>
                </a:lnTo>
                <a:lnTo>
                  <a:pt x="91751" y="37106"/>
                </a:lnTo>
                <a:lnTo>
                  <a:pt x="91918" y="36808"/>
                </a:lnTo>
                <a:lnTo>
                  <a:pt x="92216" y="36231"/>
                </a:lnTo>
                <a:lnTo>
                  <a:pt x="92365" y="35952"/>
                </a:lnTo>
                <a:close/>
                <a:moveTo>
                  <a:pt x="1472" y="36882"/>
                </a:moveTo>
                <a:lnTo>
                  <a:pt x="1434" y="36920"/>
                </a:lnTo>
                <a:lnTo>
                  <a:pt x="857" y="37646"/>
                </a:lnTo>
                <a:lnTo>
                  <a:pt x="336" y="38297"/>
                </a:lnTo>
                <a:lnTo>
                  <a:pt x="373" y="38316"/>
                </a:lnTo>
                <a:lnTo>
                  <a:pt x="410" y="38316"/>
                </a:lnTo>
                <a:lnTo>
                  <a:pt x="522" y="38260"/>
                </a:lnTo>
                <a:lnTo>
                  <a:pt x="671" y="38167"/>
                </a:lnTo>
                <a:lnTo>
                  <a:pt x="839" y="38037"/>
                </a:lnTo>
                <a:lnTo>
                  <a:pt x="1136" y="37757"/>
                </a:lnTo>
                <a:lnTo>
                  <a:pt x="1323" y="37590"/>
                </a:lnTo>
                <a:lnTo>
                  <a:pt x="1527" y="37329"/>
                </a:lnTo>
                <a:lnTo>
                  <a:pt x="1621" y="37162"/>
                </a:lnTo>
                <a:lnTo>
                  <a:pt x="1658" y="37106"/>
                </a:lnTo>
                <a:lnTo>
                  <a:pt x="1658" y="37050"/>
                </a:lnTo>
                <a:lnTo>
                  <a:pt x="1621" y="36976"/>
                </a:lnTo>
                <a:lnTo>
                  <a:pt x="1583" y="36901"/>
                </a:lnTo>
                <a:lnTo>
                  <a:pt x="1546" y="36882"/>
                </a:lnTo>
                <a:close/>
                <a:moveTo>
                  <a:pt x="92179" y="37087"/>
                </a:moveTo>
                <a:lnTo>
                  <a:pt x="92030" y="37162"/>
                </a:lnTo>
                <a:lnTo>
                  <a:pt x="91918" y="37236"/>
                </a:lnTo>
                <a:lnTo>
                  <a:pt x="91825" y="37329"/>
                </a:lnTo>
                <a:lnTo>
                  <a:pt x="91602" y="37571"/>
                </a:lnTo>
                <a:lnTo>
                  <a:pt x="91397" y="37832"/>
                </a:lnTo>
                <a:lnTo>
                  <a:pt x="91229" y="38074"/>
                </a:lnTo>
                <a:lnTo>
                  <a:pt x="91173" y="38204"/>
                </a:lnTo>
                <a:lnTo>
                  <a:pt x="91080" y="38428"/>
                </a:lnTo>
                <a:lnTo>
                  <a:pt x="91043" y="38521"/>
                </a:lnTo>
                <a:lnTo>
                  <a:pt x="91043" y="38595"/>
                </a:lnTo>
                <a:lnTo>
                  <a:pt x="91062" y="38595"/>
                </a:lnTo>
                <a:lnTo>
                  <a:pt x="91080" y="38614"/>
                </a:lnTo>
                <a:lnTo>
                  <a:pt x="91173" y="38558"/>
                </a:lnTo>
                <a:lnTo>
                  <a:pt x="91285" y="38465"/>
                </a:lnTo>
                <a:lnTo>
                  <a:pt x="91397" y="38353"/>
                </a:lnTo>
                <a:lnTo>
                  <a:pt x="91583" y="38130"/>
                </a:lnTo>
                <a:lnTo>
                  <a:pt x="91937" y="37646"/>
                </a:lnTo>
                <a:lnTo>
                  <a:pt x="92086" y="37441"/>
                </a:lnTo>
                <a:lnTo>
                  <a:pt x="92235" y="37218"/>
                </a:lnTo>
                <a:lnTo>
                  <a:pt x="92272" y="37143"/>
                </a:lnTo>
                <a:lnTo>
                  <a:pt x="92272" y="37106"/>
                </a:lnTo>
                <a:lnTo>
                  <a:pt x="92253" y="37087"/>
                </a:lnTo>
                <a:close/>
                <a:moveTo>
                  <a:pt x="1341" y="38111"/>
                </a:moveTo>
                <a:lnTo>
                  <a:pt x="1285" y="38130"/>
                </a:lnTo>
                <a:lnTo>
                  <a:pt x="1136" y="38242"/>
                </a:lnTo>
                <a:lnTo>
                  <a:pt x="987" y="38428"/>
                </a:lnTo>
                <a:lnTo>
                  <a:pt x="801" y="38633"/>
                </a:lnTo>
                <a:lnTo>
                  <a:pt x="485" y="39061"/>
                </a:lnTo>
                <a:lnTo>
                  <a:pt x="354" y="39210"/>
                </a:lnTo>
                <a:lnTo>
                  <a:pt x="299" y="39247"/>
                </a:lnTo>
                <a:lnTo>
                  <a:pt x="243" y="39284"/>
                </a:lnTo>
                <a:lnTo>
                  <a:pt x="243" y="39284"/>
                </a:lnTo>
                <a:lnTo>
                  <a:pt x="373" y="39228"/>
                </a:lnTo>
                <a:lnTo>
                  <a:pt x="578" y="39098"/>
                </a:lnTo>
                <a:lnTo>
                  <a:pt x="820" y="38949"/>
                </a:lnTo>
                <a:lnTo>
                  <a:pt x="1081" y="38763"/>
                </a:lnTo>
                <a:lnTo>
                  <a:pt x="1304" y="38558"/>
                </a:lnTo>
                <a:lnTo>
                  <a:pt x="1397" y="38465"/>
                </a:lnTo>
                <a:lnTo>
                  <a:pt x="1453" y="38372"/>
                </a:lnTo>
                <a:lnTo>
                  <a:pt x="1490" y="38297"/>
                </a:lnTo>
                <a:lnTo>
                  <a:pt x="1490" y="38223"/>
                </a:lnTo>
                <a:lnTo>
                  <a:pt x="1453" y="38148"/>
                </a:lnTo>
                <a:lnTo>
                  <a:pt x="1378" y="38111"/>
                </a:lnTo>
                <a:close/>
                <a:moveTo>
                  <a:pt x="92384" y="38353"/>
                </a:moveTo>
                <a:lnTo>
                  <a:pt x="92328" y="38372"/>
                </a:lnTo>
                <a:lnTo>
                  <a:pt x="92272" y="38391"/>
                </a:lnTo>
                <a:lnTo>
                  <a:pt x="92197" y="38446"/>
                </a:lnTo>
                <a:lnTo>
                  <a:pt x="92030" y="38577"/>
                </a:lnTo>
                <a:lnTo>
                  <a:pt x="91844" y="38744"/>
                </a:lnTo>
                <a:lnTo>
                  <a:pt x="91509" y="39098"/>
                </a:lnTo>
                <a:lnTo>
                  <a:pt x="91341" y="39321"/>
                </a:lnTo>
                <a:lnTo>
                  <a:pt x="91341" y="39340"/>
                </a:lnTo>
                <a:lnTo>
                  <a:pt x="91360" y="39359"/>
                </a:lnTo>
                <a:lnTo>
                  <a:pt x="91490" y="39303"/>
                </a:lnTo>
                <a:lnTo>
                  <a:pt x="91695" y="39191"/>
                </a:lnTo>
                <a:lnTo>
                  <a:pt x="91937" y="39024"/>
                </a:lnTo>
                <a:lnTo>
                  <a:pt x="92160" y="38837"/>
                </a:lnTo>
                <a:lnTo>
                  <a:pt x="92346" y="38651"/>
                </a:lnTo>
                <a:lnTo>
                  <a:pt x="92402" y="38577"/>
                </a:lnTo>
                <a:lnTo>
                  <a:pt x="92439" y="38502"/>
                </a:lnTo>
                <a:lnTo>
                  <a:pt x="92439" y="38428"/>
                </a:lnTo>
                <a:lnTo>
                  <a:pt x="92421" y="38372"/>
                </a:lnTo>
                <a:lnTo>
                  <a:pt x="92384" y="38353"/>
                </a:lnTo>
                <a:close/>
                <a:moveTo>
                  <a:pt x="1751" y="39079"/>
                </a:moveTo>
                <a:lnTo>
                  <a:pt x="1695" y="39098"/>
                </a:lnTo>
                <a:lnTo>
                  <a:pt x="1583" y="39154"/>
                </a:lnTo>
                <a:lnTo>
                  <a:pt x="1434" y="39247"/>
                </a:lnTo>
                <a:lnTo>
                  <a:pt x="1267" y="39396"/>
                </a:lnTo>
                <a:lnTo>
                  <a:pt x="950" y="39694"/>
                </a:lnTo>
                <a:lnTo>
                  <a:pt x="764" y="39861"/>
                </a:lnTo>
                <a:lnTo>
                  <a:pt x="485" y="40085"/>
                </a:lnTo>
                <a:lnTo>
                  <a:pt x="336" y="40234"/>
                </a:lnTo>
                <a:lnTo>
                  <a:pt x="280" y="40290"/>
                </a:lnTo>
                <a:lnTo>
                  <a:pt x="261" y="40327"/>
                </a:lnTo>
                <a:lnTo>
                  <a:pt x="261" y="40383"/>
                </a:lnTo>
                <a:lnTo>
                  <a:pt x="280" y="40438"/>
                </a:lnTo>
                <a:lnTo>
                  <a:pt x="299" y="40476"/>
                </a:lnTo>
                <a:lnTo>
                  <a:pt x="354" y="40476"/>
                </a:lnTo>
                <a:lnTo>
                  <a:pt x="392" y="40438"/>
                </a:lnTo>
                <a:lnTo>
                  <a:pt x="690" y="40215"/>
                </a:lnTo>
                <a:lnTo>
                  <a:pt x="1192" y="39824"/>
                </a:lnTo>
                <a:lnTo>
                  <a:pt x="1434" y="39601"/>
                </a:lnTo>
                <a:lnTo>
                  <a:pt x="1639" y="39396"/>
                </a:lnTo>
                <a:lnTo>
                  <a:pt x="1714" y="39303"/>
                </a:lnTo>
                <a:lnTo>
                  <a:pt x="1769" y="39228"/>
                </a:lnTo>
                <a:lnTo>
                  <a:pt x="1788" y="39154"/>
                </a:lnTo>
                <a:lnTo>
                  <a:pt x="1769" y="39117"/>
                </a:lnTo>
                <a:lnTo>
                  <a:pt x="1751" y="39079"/>
                </a:lnTo>
                <a:close/>
                <a:moveTo>
                  <a:pt x="92477" y="39359"/>
                </a:moveTo>
                <a:lnTo>
                  <a:pt x="92346" y="39415"/>
                </a:lnTo>
                <a:lnTo>
                  <a:pt x="92142" y="39526"/>
                </a:lnTo>
                <a:lnTo>
                  <a:pt x="91899" y="39675"/>
                </a:lnTo>
                <a:lnTo>
                  <a:pt x="91639" y="39861"/>
                </a:lnTo>
                <a:lnTo>
                  <a:pt x="91397" y="40048"/>
                </a:lnTo>
                <a:lnTo>
                  <a:pt x="91304" y="40159"/>
                </a:lnTo>
                <a:lnTo>
                  <a:pt x="91229" y="40252"/>
                </a:lnTo>
                <a:lnTo>
                  <a:pt x="91155" y="40345"/>
                </a:lnTo>
                <a:lnTo>
                  <a:pt x="91136" y="40420"/>
                </a:lnTo>
                <a:lnTo>
                  <a:pt x="91136" y="40494"/>
                </a:lnTo>
                <a:lnTo>
                  <a:pt x="91173" y="40569"/>
                </a:lnTo>
                <a:lnTo>
                  <a:pt x="91192" y="40587"/>
                </a:lnTo>
                <a:lnTo>
                  <a:pt x="91229" y="40587"/>
                </a:lnTo>
                <a:lnTo>
                  <a:pt x="91341" y="40532"/>
                </a:lnTo>
                <a:lnTo>
                  <a:pt x="91471" y="40457"/>
                </a:lnTo>
                <a:lnTo>
                  <a:pt x="91602" y="40345"/>
                </a:lnTo>
                <a:lnTo>
                  <a:pt x="91862" y="40103"/>
                </a:lnTo>
                <a:lnTo>
                  <a:pt x="91993" y="39954"/>
                </a:lnTo>
                <a:lnTo>
                  <a:pt x="92123" y="39843"/>
                </a:lnTo>
                <a:lnTo>
                  <a:pt x="92365" y="39619"/>
                </a:lnTo>
                <a:lnTo>
                  <a:pt x="92458" y="39526"/>
                </a:lnTo>
                <a:lnTo>
                  <a:pt x="92533" y="39433"/>
                </a:lnTo>
                <a:lnTo>
                  <a:pt x="92533" y="39396"/>
                </a:lnTo>
                <a:lnTo>
                  <a:pt x="92533" y="39377"/>
                </a:lnTo>
                <a:lnTo>
                  <a:pt x="92514" y="39359"/>
                </a:lnTo>
                <a:close/>
                <a:moveTo>
                  <a:pt x="1583" y="40234"/>
                </a:moveTo>
                <a:lnTo>
                  <a:pt x="1490" y="40252"/>
                </a:lnTo>
                <a:lnTo>
                  <a:pt x="1397" y="40308"/>
                </a:lnTo>
                <a:lnTo>
                  <a:pt x="1304" y="40383"/>
                </a:lnTo>
                <a:lnTo>
                  <a:pt x="1230" y="40457"/>
                </a:lnTo>
                <a:lnTo>
                  <a:pt x="1081" y="40662"/>
                </a:lnTo>
                <a:lnTo>
                  <a:pt x="950" y="40829"/>
                </a:lnTo>
                <a:lnTo>
                  <a:pt x="764" y="40960"/>
                </a:lnTo>
                <a:lnTo>
                  <a:pt x="541" y="41165"/>
                </a:lnTo>
                <a:lnTo>
                  <a:pt x="429" y="41258"/>
                </a:lnTo>
                <a:lnTo>
                  <a:pt x="392" y="41351"/>
                </a:lnTo>
                <a:lnTo>
                  <a:pt x="373" y="41407"/>
                </a:lnTo>
                <a:lnTo>
                  <a:pt x="392" y="41425"/>
                </a:lnTo>
                <a:lnTo>
                  <a:pt x="429" y="41462"/>
                </a:lnTo>
                <a:lnTo>
                  <a:pt x="485" y="41481"/>
                </a:lnTo>
                <a:lnTo>
                  <a:pt x="578" y="41481"/>
                </a:lnTo>
                <a:lnTo>
                  <a:pt x="690" y="41462"/>
                </a:lnTo>
                <a:lnTo>
                  <a:pt x="783" y="41407"/>
                </a:lnTo>
                <a:lnTo>
                  <a:pt x="894" y="41332"/>
                </a:lnTo>
                <a:lnTo>
                  <a:pt x="1006" y="41239"/>
                </a:lnTo>
                <a:lnTo>
                  <a:pt x="1118" y="41127"/>
                </a:lnTo>
                <a:lnTo>
                  <a:pt x="1304" y="40904"/>
                </a:lnTo>
                <a:lnTo>
                  <a:pt x="1472" y="40662"/>
                </a:lnTo>
                <a:lnTo>
                  <a:pt x="1583" y="40438"/>
                </a:lnTo>
                <a:lnTo>
                  <a:pt x="1621" y="40364"/>
                </a:lnTo>
                <a:lnTo>
                  <a:pt x="1639" y="40290"/>
                </a:lnTo>
                <a:lnTo>
                  <a:pt x="1621" y="40252"/>
                </a:lnTo>
                <a:lnTo>
                  <a:pt x="1583" y="40234"/>
                </a:lnTo>
                <a:close/>
                <a:moveTo>
                  <a:pt x="92439" y="40587"/>
                </a:moveTo>
                <a:lnTo>
                  <a:pt x="92309" y="40643"/>
                </a:lnTo>
                <a:lnTo>
                  <a:pt x="92142" y="40736"/>
                </a:lnTo>
                <a:lnTo>
                  <a:pt x="91918" y="40885"/>
                </a:lnTo>
                <a:lnTo>
                  <a:pt x="91695" y="41034"/>
                </a:lnTo>
                <a:lnTo>
                  <a:pt x="91509" y="41202"/>
                </a:lnTo>
                <a:lnTo>
                  <a:pt x="91378" y="41351"/>
                </a:lnTo>
                <a:lnTo>
                  <a:pt x="91341" y="41407"/>
                </a:lnTo>
                <a:lnTo>
                  <a:pt x="91341" y="41462"/>
                </a:lnTo>
                <a:lnTo>
                  <a:pt x="91360" y="41500"/>
                </a:lnTo>
                <a:lnTo>
                  <a:pt x="91434" y="41518"/>
                </a:lnTo>
                <a:lnTo>
                  <a:pt x="91490" y="41518"/>
                </a:lnTo>
                <a:lnTo>
                  <a:pt x="91546" y="41500"/>
                </a:lnTo>
                <a:lnTo>
                  <a:pt x="91620" y="41462"/>
                </a:lnTo>
                <a:lnTo>
                  <a:pt x="91695" y="41407"/>
                </a:lnTo>
                <a:lnTo>
                  <a:pt x="91862" y="41258"/>
                </a:lnTo>
                <a:lnTo>
                  <a:pt x="92030" y="41090"/>
                </a:lnTo>
                <a:lnTo>
                  <a:pt x="92290" y="40755"/>
                </a:lnTo>
                <a:lnTo>
                  <a:pt x="92439" y="40587"/>
                </a:lnTo>
                <a:close/>
                <a:moveTo>
                  <a:pt x="1844" y="41388"/>
                </a:moveTo>
                <a:lnTo>
                  <a:pt x="1769" y="41407"/>
                </a:lnTo>
                <a:lnTo>
                  <a:pt x="1676" y="41425"/>
                </a:lnTo>
                <a:lnTo>
                  <a:pt x="1565" y="41481"/>
                </a:lnTo>
                <a:lnTo>
                  <a:pt x="1304" y="41649"/>
                </a:lnTo>
                <a:lnTo>
                  <a:pt x="1043" y="41853"/>
                </a:lnTo>
                <a:lnTo>
                  <a:pt x="783" y="42077"/>
                </a:lnTo>
                <a:lnTo>
                  <a:pt x="559" y="42282"/>
                </a:lnTo>
                <a:lnTo>
                  <a:pt x="410" y="42431"/>
                </a:lnTo>
                <a:lnTo>
                  <a:pt x="373" y="42505"/>
                </a:lnTo>
                <a:lnTo>
                  <a:pt x="410" y="42524"/>
                </a:lnTo>
                <a:lnTo>
                  <a:pt x="466" y="42505"/>
                </a:lnTo>
                <a:lnTo>
                  <a:pt x="690" y="42431"/>
                </a:lnTo>
                <a:lnTo>
                  <a:pt x="950" y="42282"/>
                </a:lnTo>
                <a:lnTo>
                  <a:pt x="1267" y="42096"/>
                </a:lnTo>
                <a:lnTo>
                  <a:pt x="1546" y="41909"/>
                </a:lnTo>
                <a:lnTo>
                  <a:pt x="1769" y="41705"/>
                </a:lnTo>
                <a:lnTo>
                  <a:pt x="1863" y="41630"/>
                </a:lnTo>
                <a:lnTo>
                  <a:pt x="1918" y="41537"/>
                </a:lnTo>
                <a:lnTo>
                  <a:pt x="1937" y="41481"/>
                </a:lnTo>
                <a:lnTo>
                  <a:pt x="1918" y="41444"/>
                </a:lnTo>
                <a:lnTo>
                  <a:pt x="1900" y="41425"/>
                </a:lnTo>
                <a:lnTo>
                  <a:pt x="1844" y="41388"/>
                </a:lnTo>
                <a:close/>
                <a:moveTo>
                  <a:pt x="92421" y="41556"/>
                </a:moveTo>
                <a:lnTo>
                  <a:pt x="92309" y="41611"/>
                </a:lnTo>
                <a:lnTo>
                  <a:pt x="92104" y="41723"/>
                </a:lnTo>
                <a:lnTo>
                  <a:pt x="91862" y="41872"/>
                </a:lnTo>
                <a:lnTo>
                  <a:pt x="91602" y="42040"/>
                </a:lnTo>
                <a:lnTo>
                  <a:pt x="91378" y="42244"/>
                </a:lnTo>
                <a:lnTo>
                  <a:pt x="91266" y="42338"/>
                </a:lnTo>
                <a:lnTo>
                  <a:pt x="91192" y="42412"/>
                </a:lnTo>
                <a:lnTo>
                  <a:pt x="91136" y="42505"/>
                </a:lnTo>
                <a:lnTo>
                  <a:pt x="91099" y="42580"/>
                </a:lnTo>
                <a:lnTo>
                  <a:pt x="91099" y="42654"/>
                </a:lnTo>
                <a:lnTo>
                  <a:pt x="91118" y="42710"/>
                </a:lnTo>
                <a:lnTo>
                  <a:pt x="91155" y="42729"/>
                </a:lnTo>
                <a:lnTo>
                  <a:pt x="91229" y="42729"/>
                </a:lnTo>
                <a:lnTo>
                  <a:pt x="91285" y="42673"/>
                </a:lnTo>
                <a:lnTo>
                  <a:pt x="91378" y="42617"/>
                </a:lnTo>
                <a:lnTo>
                  <a:pt x="91583" y="42431"/>
                </a:lnTo>
                <a:lnTo>
                  <a:pt x="91806" y="42207"/>
                </a:lnTo>
                <a:lnTo>
                  <a:pt x="92197" y="41779"/>
                </a:lnTo>
                <a:lnTo>
                  <a:pt x="92346" y="41611"/>
                </a:lnTo>
                <a:lnTo>
                  <a:pt x="92421" y="41556"/>
                </a:lnTo>
                <a:close/>
                <a:moveTo>
                  <a:pt x="1546" y="42468"/>
                </a:moveTo>
                <a:lnTo>
                  <a:pt x="1453" y="42505"/>
                </a:lnTo>
                <a:lnTo>
                  <a:pt x="1341" y="42542"/>
                </a:lnTo>
                <a:lnTo>
                  <a:pt x="1267" y="42598"/>
                </a:lnTo>
                <a:lnTo>
                  <a:pt x="1174" y="42673"/>
                </a:lnTo>
                <a:lnTo>
                  <a:pt x="1025" y="42822"/>
                </a:lnTo>
                <a:lnTo>
                  <a:pt x="894" y="42989"/>
                </a:lnTo>
                <a:lnTo>
                  <a:pt x="652" y="43324"/>
                </a:lnTo>
                <a:lnTo>
                  <a:pt x="541" y="43473"/>
                </a:lnTo>
                <a:lnTo>
                  <a:pt x="410" y="43585"/>
                </a:lnTo>
                <a:lnTo>
                  <a:pt x="410" y="43585"/>
                </a:lnTo>
                <a:lnTo>
                  <a:pt x="615" y="43455"/>
                </a:lnTo>
                <a:lnTo>
                  <a:pt x="839" y="43324"/>
                </a:lnTo>
                <a:lnTo>
                  <a:pt x="1043" y="43194"/>
                </a:lnTo>
                <a:lnTo>
                  <a:pt x="1248" y="43026"/>
                </a:lnTo>
                <a:lnTo>
                  <a:pt x="1360" y="42915"/>
                </a:lnTo>
                <a:lnTo>
                  <a:pt x="1546" y="42710"/>
                </a:lnTo>
                <a:lnTo>
                  <a:pt x="1621" y="42598"/>
                </a:lnTo>
                <a:lnTo>
                  <a:pt x="1658" y="42524"/>
                </a:lnTo>
                <a:lnTo>
                  <a:pt x="1658" y="42486"/>
                </a:lnTo>
                <a:lnTo>
                  <a:pt x="1639" y="42468"/>
                </a:lnTo>
                <a:close/>
                <a:moveTo>
                  <a:pt x="92328" y="42673"/>
                </a:moveTo>
                <a:lnTo>
                  <a:pt x="92179" y="42747"/>
                </a:lnTo>
                <a:lnTo>
                  <a:pt x="91993" y="42877"/>
                </a:lnTo>
                <a:lnTo>
                  <a:pt x="91769" y="43064"/>
                </a:lnTo>
                <a:lnTo>
                  <a:pt x="91546" y="43250"/>
                </a:lnTo>
                <a:lnTo>
                  <a:pt x="91360" y="43455"/>
                </a:lnTo>
                <a:lnTo>
                  <a:pt x="91304" y="43548"/>
                </a:lnTo>
                <a:lnTo>
                  <a:pt x="91248" y="43622"/>
                </a:lnTo>
                <a:lnTo>
                  <a:pt x="91229" y="43697"/>
                </a:lnTo>
                <a:lnTo>
                  <a:pt x="91248" y="43734"/>
                </a:lnTo>
                <a:lnTo>
                  <a:pt x="91285" y="43771"/>
                </a:lnTo>
                <a:lnTo>
                  <a:pt x="91360" y="43790"/>
                </a:lnTo>
                <a:lnTo>
                  <a:pt x="91434" y="43753"/>
                </a:lnTo>
                <a:lnTo>
                  <a:pt x="91527" y="43697"/>
                </a:lnTo>
                <a:lnTo>
                  <a:pt x="91713" y="43492"/>
                </a:lnTo>
                <a:lnTo>
                  <a:pt x="91899" y="43287"/>
                </a:lnTo>
                <a:lnTo>
                  <a:pt x="92048" y="43138"/>
                </a:lnTo>
                <a:lnTo>
                  <a:pt x="92142" y="43045"/>
                </a:lnTo>
                <a:lnTo>
                  <a:pt x="92328" y="42877"/>
                </a:lnTo>
                <a:lnTo>
                  <a:pt x="92402" y="42784"/>
                </a:lnTo>
                <a:lnTo>
                  <a:pt x="92439" y="42710"/>
                </a:lnTo>
                <a:lnTo>
                  <a:pt x="92439" y="42691"/>
                </a:lnTo>
                <a:lnTo>
                  <a:pt x="92421" y="42673"/>
                </a:lnTo>
                <a:close/>
                <a:moveTo>
                  <a:pt x="1416" y="43510"/>
                </a:moveTo>
                <a:lnTo>
                  <a:pt x="1341" y="43548"/>
                </a:lnTo>
                <a:lnTo>
                  <a:pt x="1248" y="43604"/>
                </a:lnTo>
                <a:lnTo>
                  <a:pt x="1174" y="43678"/>
                </a:lnTo>
                <a:lnTo>
                  <a:pt x="1006" y="43864"/>
                </a:lnTo>
                <a:lnTo>
                  <a:pt x="820" y="44088"/>
                </a:lnTo>
                <a:lnTo>
                  <a:pt x="522" y="44516"/>
                </a:lnTo>
                <a:lnTo>
                  <a:pt x="410" y="44665"/>
                </a:lnTo>
                <a:lnTo>
                  <a:pt x="317" y="44739"/>
                </a:lnTo>
                <a:lnTo>
                  <a:pt x="317" y="44739"/>
                </a:lnTo>
                <a:lnTo>
                  <a:pt x="652" y="44497"/>
                </a:lnTo>
                <a:lnTo>
                  <a:pt x="894" y="44292"/>
                </a:lnTo>
                <a:lnTo>
                  <a:pt x="1155" y="44069"/>
                </a:lnTo>
                <a:lnTo>
                  <a:pt x="1378" y="43864"/>
                </a:lnTo>
                <a:lnTo>
                  <a:pt x="1527" y="43678"/>
                </a:lnTo>
                <a:lnTo>
                  <a:pt x="1565" y="43604"/>
                </a:lnTo>
                <a:lnTo>
                  <a:pt x="1583" y="43548"/>
                </a:lnTo>
                <a:lnTo>
                  <a:pt x="1565" y="43529"/>
                </a:lnTo>
                <a:lnTo>
                  <a:pt x="1546" y="43510"/>
                </a:lnTo>
                <a:close/>
                <a:moveTo>
                  <a:pt x="92626" y="43697"/>
                </a:moveTo>
                <a:lnTo>
                  <a:pt x="92328" y="43883"/>
                </a:lnTo>
                <a:lnTo>
                  <a:pt x="92086" y="44050"/>
                </a:lnTo>
                <a:lnTo>
                  <a:pt x="91806" y="44255"/>
                </a:lnTo>
                <a:lnTo>
                  <a:pt x="91564" y="44460"/>
                </a:lnTo>
                <a:lnTo>
                  <a:pt x="91360" y="44646"/>
                </a:lnTo>
                <a:lnTo>
                  <a:pt x="91304" y="44739"/>
                </a:lnTo>
                <a:lnTo>
                  <a:pt x="91248" y="44814"/>
                </a:lnTo>
                <a:lnTo>
                  <a:pt x="91248" y="44870"/>
                </a:lnTo>
                <a:lnTo>
                  <a:pt x="91266" y="44925"/>
                </a:lnTo>
                <a:lnTo>
                  <a:pt x="91285" y="44944"/>
                </a:lnTo>
                <a:lnTo>
                  <a:pt x="91341" y="44944"/>
                </a:lnTo>
                <a:lnTo>
                  <a:pt x="91434" y="44888"/>
                </a:lnTo>
                <a:lnTo>
                  <a:pt x="91564" y="44777"/>
                </a:lnTo>
                <a:lnTo>
                  <a:pt x="91695" y="44665"/>
                </a:lnTo>
                <a:lnTo>
                  <a:pt x="91955" y="44404"/>
                </a:lnTo>
                <a:lnTo>
                  <a:pt x="92104" y="44255"/>
                </a:lnTo>
                <a:lnTo>
                  <a:pt x="92421" y="43920"/>
                </a:lnTo>
                <a:lnTo>
                  <a:pt x="92588" y="43753"/>
                </a:lnTo>
                <a:lnTo>
                  <a:pt x="92626" y="43697"/>
                </a:lnTo>
                <a:close/>
                <a:moveTo>
                  <a:pt x="1621" y="44609"/>
                </a:moveTo>
                <a:lnTo>
                  <a:pt x="1565" y="44628"/>
                </a:lnTo>
                <a:lnTo>
                  <a:pt x="1509" y="44665"/>
                </a:lnTo>
                <a:lnTo>
                  <a:pt x="1323" y="44795"/>
                </a:lnTo>
                <a:lnTo>
                  <a:pt x="1118" y="44963"/>
                </a:lnTo>
                <a:lnTo>
                  <a:pt x="894" y="45167"/>
                </a:lnTo>
                <a:lnTo>
                  <a:pt x="690" y="45372"/>
                </a:lnTo>
                <a:lnTo>
                  <a:pt x="522" y="45558"/>
                </a:lnTo>
                <a:lnTo>
                  <a:pt x="429" y="45689"/>
                </a:lnTo>
                <a:lnTo>
                  <a:pt x="410" y="45745"/>
                </a:lnTo>
                <a:lnTo>
                  <a:pt x="429" y="45782"/>
                </a:lnTo>
                <a:lnTo>
                  <a:pt x="485" y="45801"/>
                </a:lnTo>
                <a:lnTo>
                  <a:pt x="559" y="45801"/>
                </a:lnTo>
                <a:lnTo>
                  <a:pt x="652" y="45763"/>
                </a:lnTo>
                <a:lnTo>
                  <a:pt x="745" y="45689"/>
                </a:lnTo>
                <a:lnTo>
                  <a:pt x="969" y="45503"/>
                </a:lnTo>
                <a:lnTo>
                  <a:pt x="1192" y="45279"/>
                </a:lnTo>
                <a:lnTo>
                  <a:pt x="1378" y="45037"/>
                </a:lnTo>
                <a:lnTo>
                  <a:pt x="1546" y="44814"/>
                </a:lnTo>
                <a:lnTo>
                  <a:pt x="1639" y="44665"/>
                </a:lnTo>
                <a:lnTo>
                  <a:pt x="1639" y="44628"/>
                </a:lnTo>
                <a:lnTo>
                  <a:pt x="1621" y="44609"/>
                </a:lnTo>
                <a:close/>
                <a:moveTo>
                  <a:pt x="92402" y="44870"/>
                </a:moveTo>
                <a:lnTo>
                  <a:pt x="92142" y="45037"/>
                </a:lnTo>
                <a:lnTo>
                  <a:pt x="91732" y="45354"/>
                </a:lnTo>
                <a:lnTo>
                  <a:pt x="91509" y="45521"/>
                </a:lnTo>
                <a:lnTo>
                  <a:pt x="91360" y="45670"/>
                </a:lnTo>
                <a:lnTo>
                  <a:pt x="91285" y="45745"/>
                </a:lnTo>
                <a:lnTo>
                  <a:pt x="91248" y="45819"/>
                </a:lnTo>
                <a:lnTo>
                  <a:pt x="91229" y="45856"/>
                </a:lnTo>
                <a:lnTo>
                  <a:pt x="91248" y="45912"/>
                </a:lnTo>
                <a:lnTo>
                  <a:pt x="91285" y="45931"/>
                </a:lnTo>
                <a:lnTo>
                  <a:pt x="91322" y="45931"/>
                </a:lnTo>
                <a:lnTo>
                  <a:pt x="91415" y="45912"/>
                </a:lnTo>
                <a:lnTo>
                  <a:pt x="91527" y="45856"/>
                </a:lnTo>
                <a:lnTo>
                  <a:pt x="91639" y="45763"/>
                </a:lnTo>
                <a:lnTo>
                  <a:pt x="91862" y="45558"/>
                </a:lnTo>
                <a:lnTo>
                  <a:pt x="91993" y="45447"/>
                </a:lnTo>
                <a:lnTo>
                  <a:pt x="92123" y="45316"/>
                </a:lnTo>
                <a:lnTo>
                  <a:pt x="92290" y="45093"/>
                </a:lnTo>
                <a:lnTo>
                  <a:pt x="92439" y="44907"/>
                </a:lnTo>
                <a:lnTo>
                  <a:pt x="92439" y="44870"/>
                </a:lnTo>
                <a:close/>
                <a:moveTo>
                  <a:pt x="92309" y="46061"/>
                </a:moveTo>
                <a:lnTo>
                  <a:pt x="92235" y="46080"/>
                </a:lnTo>
                <a:lnTo>
                  <a:pt x="92142" y="46117"/>
                </a:lnTo>
                <a:lnTo>
                  <a:pt x="91955" y="46247"/>
                </a:lnTo>
                <a:lnTo>
                  <a:pt x="91751" y="46415"/>
                </a:lnTo>
                <a:lnTo>
                  <a:pt x="91546" y="46601"/>
                </a:lnTo>
                <a:lnTo>
                  <a:pt x="91397" y="46750"/>
                </a:lnTo>
                <a:lnTo>
                  <a:pt x="91304" y="46862"/>
                </a:lnTo>
                <a:lnTo>
                  <a:pt x="91304" y="46899"/>
                </a:lnTo>
                <a:lnTo>
                  <a:pt x="91322" y="46899"/>
                </a:lnTo>
                <a:lnTo>
                  <a:pt x="91546" y="46787"/>
                </a:lnTo>
                <a:lnTo>
                  <a:pt x="91937" y="46564"/>
                </a:lnTo>
                <a:lnTo>
                  <a:pt x="92142" y="46434"/>
                </a:lnTo>
                <a:lnTo>
                  <a:pt x="92290" y="46303"/>
                </a:lnTo>
                <a:lnTo>
                  <a:pt x="92384" y="46191"/>
                </a:lnTo>
                <a:lnTo>
                  <a:pt x="92402" y="46154"/>
                </a:lnTo>
                <a:lnTo>
                  <a:pt x="92402" y="46098"/>
                </a:lnTo>
                <a:lnTo>
                  <a:pt x="92365" y="46061"/>
                </a:lnTo>
                <a:close/>
                <a:moveTo>
                  <a:pt x="1732" y="45614"/>
                </a:moveTo>
                <a:lnTo>
                  <a:pt x="1695" y="45652"/>
                </a:lnTo>
                <a:lnTo>
                  <a:pt x="1043" y="46322"/>
                </a:lnTo>
                <a:lnTo>
                  <a:pt x="634" y="46750"/>
                </a:lnTo>
                <a:lnTo>
                  <a:pt x="485" y="46880"/>
                </a:lnTo>
                <a:lnTo>
                  <a:pt x="429" y="46936"/>
                </a:lnTo>
                <a:lnTo>
                  <a:pt x="466" y="46955"/>
                </a:lnTo>
                <a:lnTo>
                  <a:pt x="503" y="46955"/>
                </a:lnTo>
                <a:lnTo>
                  <a:pt x="615" y="46918"/>
                </a:lnTo>
                <a:lnTo>
                  <a:pt x="783" y="46824"/>
                </a:lnTo>
                <a:lnTo>
                  <a:pt x="950" y="46713"/>
                </a:lnTo>
                <a:lnTo>
                  <a:pt x="1267" y="46471"/>
                </a:lnTo>
                <a:lnTo>
                  <a:pt x="1453" y="46322"/>
                </a:lnTo>
                <a:lnTo>
                  <a:pt x="1565" y="46136"/>
                </a:lnTo>
                <a:lnTo>
                  <a:pt x="1714" y="45856"/>
                </a:lnTo>
                <a:lnTo>
                  <a:pt x="1751" y="45745"/>
                </a:lnTo>
                <a:lnTo>
                  <a:pt x="1769" y="45652"/>
                </a:lnTo>
                <a:lnTo>
                  <a:pt x="1769" y="45614"/>
                </a:lnTo>
                <a:close/>
                <a:moveTo>
                  <a:pt x="1583" y="46955"/>
                </a:moveTo>
                <a:lnTo>
                  <a:pt x="1490" y="46973"/>
                </a:lnTo>
                <a:lnTo>
                  <a:pt x="1378" y="47029"/>
                </a:lnTo>
                <a:lnTo>
                  <a:pt x="1267" y="47085"/>
                </a:lnTo>
                <a:lnTo>
                  <a:pt x="1043" y="47253"/>
                </a:lnTo>
                <a:lnTo>
                  <a:pt x="932" y="47346"/>
                </a:lnTo>
                <a:lnTo>
                  <a:pt x="820" y="47439"/>
                </a:lnTo>
                <a:lnTo>
                  <a:pt x="652" y="47606"/>
                </a:lnTo>
                <a:lnTo>
                  <a:pt x="522" y="47755"/>
                </a:lnTo>
                <a:lnTo>
                  <a:pt x="522" y="47793"/>
                </a:lnTo>
                <a:lnTo>
                  <a:pt x="559" y="47774"/>
                </a:lnTo>
                <a:lnTo>
                  <a:pt x="783" y="47662"/>
                </a:lnTo>
                <a:lnTo>
                  <a:pt x="1192" y="47420"/>
                </a:lnTo>
                <a:lnTo>
                  <a:pt x="1378" y="47290"/>
                </a:lnTo>
                <a:lnTo>
                  <a:pt x="1546" y="47160"/>
                </a:lnTo>
                <a:lnTo>
                  <a:pt x="1639" y="47067"/>
                </a:lnTo>
                <a:lnTo>
                  <a:pt x="1658" y="47011"/>
                </a:lnTo>
                <a:lnTo>
                  <a:pt x="1639" y="46992"/>
                </a:lnTo>
                <a:lnTo>
                  <a:pt x="1621" y="46973"/>
                </a:lnTo>
                <a:lnTo>
                  <a:pt x="1583" y="46955"/>
                </a:lnTo>
                <a:close/>
                <a:moveTo>
                  <a:pt x="92384" y="46899"/>
                </a:moveTo>
                <a:lnTo>
                  <a:pt x="92272" y="46955"/>
                </a:lnTo>
                <a:lnTo>
                  <a:pt x="92123" y="47029"/>
                </a:lnTo>
                <a:lnTo>
                  <a:pt x="91955" y="47141"/>
                </a:lnTo>
                <a:lnTo>
                  <a:pt x="91620" y="47383"/>
                </a:lnTo>
                <a:lnTo>
                  <a:pt x="91453" y="47551"/>
                </a:lnTo>
                <a:lnTo>
                  <a:pt x="91322" y="47718"/>
                </a:lnTo>
                <a:lnTo>
                  <a:pt x="91192" y="47997"/>
                </a:lnTo>
                <a:lnTo>
                  <a:pt x="91136" y="48128"/>
                </a:lnTo>
                <a:lnTo>
                  <a:pt x="91118" y="48221"/>
                </a:lnTo>
                <a:lnTo>
                  <a:pt x="91118" y="48239"/>
                </a:lnTo>
                <a:lnTo>
                  <a:pt x="91136" y="48258"/>
                </a:lnTo>
                <a:lnTo>
                  <a:pt x="91155" y="48239"/>
                </a:lnTo>
                <a:lnTo>
                  <a:pt x="91211" y="48221"/>
                </a:lnTo>
                <a:lnTo>
                  <a:pt x="91844" y="47532"/>
                </a:lnTo>
                <a:lnTo>
                  <a:pt x="92272" y="47104"/>
                </a:lnTo>
                <a:lnTo>
                  <a:pt x="92402" y="46973"/>
                </a:lnTo>
                <a:lnTo>
                  <a:pt x="92458" y="46936"/>
                </a:lnTo>
                <a:lnTo>
                  <a:pt x="92439" y="46918"/>
                </a:lnTo>
                <a:lnTo>
                  <a:pt x="92384" y="46899"/>
                </a:lnTo>
                <a:close/>
                <a:moveTo>
                  <a:pt x="1583" y="47923"/>
                </a:moveTo>
                <a:lnTo>
                  <a:pt x="1490" y="47942"/>
                </a:lnTo>
                <a:lnTo>
                  <a:pt x="1378" y="48016"/>
                </a:lnTo>
                <a:lnTo>
                  <a:pt x="1248" y="48109"/>
                </a:lnTo>
                <a:lnTo>
                  <a:pt x="1025" y="48295"/>
                </a:lnTo>
                <a:lnTo>
                  <a:pt x="894" y="48426"/>
                </a:lnTo>
                <a:lnTo>
                  <a:pt x="783" y="48556"/>
                </a:lnTo>
                <a:lnTo>
                  <a:pt x="597" y="48761"/>
                </a:lnTo>
                <a:lnTo>
                  <a:pt x="466" y="48947"/>
                </a:lnTo>
                <a:lnTo>
                  <a:pt x="448" y="49003"/>
                </a:lnTo>
                <a:lnTo>
                  <a:pt x="466" y="49003"/>
                </a:lnTo>
                <a:lnTo>
                  <a:pt x="485" y="48984"/>
                </a:lnTo>
                <a:lnTo>
                  <a:pt x="745" y="48817"/>
                </a:lnTo>
                <a:lnTo>
                  <a:pt x="1174" y="48519"/>
                </a:lnTo>
                <a:lnTo>
                  <a:pt x="1378" y="48351"/>
                </a:lnTo>
                <a:lnTo>
                  <a:pt x="1546" y="48184"/>
                </a:lnTo>
                <a:lnTo>
                  <a:pt x="1602" y="48109"/>
                </a:lnTo>
                <a:lnTo>
                  <a:pt x="1639" y="48053"/>
                </a:lnTo>
                <a:lnTo>
                  <a:pt x="1658" y="47997"/>
                </a:lnTo>
                <a:lnTo>
                  <a:pt x="1639" y="47960"/>
                </a:lnTo>
                <a:lnTo>
                  <a:pt x="1621" y="47923"/>
                </a:lnTo>
                <a:close/>
                <a:moveTo>
                  <a:pt x="92421" y="48072"/>
                </a:moveTo>
                <a:lnTo>
                  <a:pt x="92123" y="48277"/>
                </a:lnTo>
                <a:lnTo>
                  <a:pt x="91899" y="48444"/>
                </a:lnTo>
                <a:lnTo>
                  <a:pt x="91657" y="48649"/>
                </a:lnTo>
                <a:lnTo>
                  <a:pt x="91453" y="48835"/>
                </a:lnTo>
                <a:lnTo>
                  <a:pt x="91285" y="49021"/>
                </a:lnTo>
                <a:lnTo>
                  <a:pt x="91248" y="49096"/>
                </a:lnTo>
                <a:lnTo>
                  <a:pt x="91211" y="49170"/>
                </a:lnTo>
                <a:lnTo>
                  <a:pt x="91229" y="49208"/>
                </a:lnTo>
                <a:lnTo>
                  <a:pt x="91266" y="49245"/>
                </a:lnTo>
                <a:lnTo>
                  <a:pt x="91341" y="49263"/>
                </a:lnTo>
                <a:lnTo>
                  <a:pt x="91415" y="49245"/>
                </a:lnTo>
                <a:lnTo>
                  <a:pt x="91509" y="49189"/>
                </a:lnTo>
                <a:lnTo>
                  <a:pt x="91602" y="49133"/>
                </a:lnTo>
                <a:lnTo>
                  <a:pt x="91788" y="48947"/>
                </a:lnTo>
                <a:lnTo>
                  <a:pt x="91974" y="48724"/>
                </a:lnTo>
                <a:lnTo>
                  <a:pt x="92142" y="48482"/>
                </a:lnTo>
                <a:lnTo>
                  <a:pt x="92290" y="48277"/>
                </a:lnTo>
                <a:lnTo>
                  <a:pt x="92421" y="48072"/>
                </a:lnTo>
                <a:close/>
                <a:moveTo>
                  <a:pt x="17688" y="49468"/>
                </a:moveTo>
                <a:lnTo>
                  <a:pt x="17688" y="49468"/>
                </a:lnTo>
                <a:lnTo>
                  <a:pt x="17688" y="49468"/>
                </a:lnTo>
                <a:close/>
                <a:moveTo>
                  <a:pt x="62185" y="49468"/>
                </a:moveTo>
                <a:lnTo>
                  <a:pt x="62185" y="49468"/>
                </a:lnTo>
                <a:lnTo>
                  <a:pt x="62185" y="49468"/>
                </a:lnTo>
                <a:close/>
                <a:moveTo>
                  <a:pt x="44759" y="49524"/>
                </a:moveTo>
                <a:lnTo>
                  <a:pt x="44759" y="49524"/>
                </a:lnTo>
                <a:lnTo>
                  <a:pt x="44759" y="49524"/>
                </a:lnTo>
                <a:close/>
                <a:moveTo>
                  <a:pt x="89256" y="49524"/>
                </a:moveTo>
                <a:lnTo>
                  <a:pt x="89256" y="49524"/>
                </a:lnTo>
                <a:lnTo>
                  <a:pt x="89256" y="49524"/>
                </a:lnTo>
                <a:close/>
                <a:moveTo>
                  <a:pt x="89256" y="49524"/>
                </a:moveTo>
                <a:lnTo>
                  <a:pt x="89256" y="49524"/>
                </a:lnTo>
                <a:lnTo>
                  <a:pt x="89256" y="49524"/>
                </a:lnTo>
                <a:close/>
                <a:moveTo>
                  <a:pt x="39341" y="49505"/>
                </a:moveTo>
                <a:lnTo>
                  <a:pt x="39303" y="49580"/>
                </a:lnTo>
                <a:lnTo>
                  <a:pt x="39322" y="49561"/>
                </a:lnTo>
                <a:lnTo>
                  <a:pt x="39341" y="49505"/>
                </a:lnTo>
                <a:close/>
                <a:moveTo>
                  <a:pt x="31707" y="49580"/>
                </a:moveTo>
                <a:lnTo>
                  <a:pt x="31707" y="49580"/>
                </a:lnTo>
                <a:lnTo>
                  <a:pt x="31707" y="49580"/>
                </a:lnTo>
                <a:close/>
                <a:moveTo>
                  <a:pt x="38298" y="49580"/>
                </a:moveTo>
                <a:lnTo>
                  <a:pt x="38298" y="49580"/>
                </a:lnTo>
                <a:lnTo>
                  <a:pt x="38298" y="49580"/>
                </a:lnTo>
                <a:close/>
                <a:moveTo>
                  <a:pt x="39303" y="49580"/>
                </a:moveTo>
                <a:lnTo>
                  <a:pt x="39303" y="49580"/>
                </a:lnTo>
                <a:lnTo>
                  <a:pt x="39303" y="49580"/>
                </a:lnTo>
                <a:close/>
                <a:moveTo>
                  <a:pt x="76204" y="49580"/>
                </a:moveTo>
                <a:lnTo>
                  <a:pt x="76204" y="49580"/>
                </a:lnTo>
                <a:lnTo>
                  <a:pt x="76204" y="49580"/>
                </a:lnTo>
                <a:close/>
                <a:moveTo>
                  <a:pt x="34928" y="49617"/>
                </a:moveTo>
                <a:lnTo>
                  <a:pt x="34928" y="49617"/>
                </a:lnTo>
                <a:lnTo>
                  <a:pt x="34928" y="49617"/>
                </a:lnTo>
                <a:close/>
                <a:moveTo>
                  <a:pt x="80524" y="49617"/>
                </a:moveTo>
                <a:lnTo>
                  <a:pt x="80524" y="49617"/>
                </a:lnTo>
                <a:lnTo>
                  <a:pt x="80524" y="49617"/>
                </a:lnTo>
                <a:close/>
                <a:moveTo>
                  <a:pt x="87003" y="49617"/>
                </a:moveTo>
                <a:lnTo>
                  <a:pt x="87003" y="49617"/>
                </a:lnTo>
                <a:lnTo>
                  <a:pt x="87003" y="49617"/>
                </a:lnTo>
                <a:close/>
                <a:moveTo>
                  <a:pt x="45801" y="49673"/>
                </a:moveTo>
                <a:lnTo>
                  <a:pt x="45801" y="49673"/>
                </a:lnTo>
                <a:lnTo>
                  <a:pt x="45801" y="49673"/>
                </a:lnTo>
                <a:close/>
                <a:moveTo>
                  <a:pt x="53267" y="49673"/>
                </a:moveTo>
                <a:lnTo>
                  <a:pt x="53267" y="49673"/>
                </a:lnTo>
                <a:lnTo>
                  <a:pt x="53267" y="49673"/>
                </a:lnTo>
                <a:close/>
                <a:moveTo>
                  <a:pt x="21970" y="49748"/>
                </a:moveTo>
                <a:lnTo>
                  <a:pt x="21951" y="49791"/>
                </a:lnTo>
                <a:lnTo>
                  <a:pt x="21951" y="49803"/>
                </a:lnTo>
                <a:lnTo>
                  <a:pt x="21970" y="49748"/>
                </a:lnTo>
                <a:close/>
                <a:moveTo>
                  <a:pt x="1639" y="48966"/>
                </a:moveTo>
                <a:lnTo>
                  <a:pt x="1602" y="48984"/>
                </a:lnTo>
                <a:lnTo>
                  <a:pt x="1509" y="49040"/>
                </a:lnTo>
                <a:lnTo>
                  <a:pt x="1378" y="49115"/>
                </a:lnTo>
                <a:lnTo>
                  <a:pt x="1136" y="49301"/>
                </a:lnTo>
                <a:lnTo>
                  <a:pt x="1006" y="49412"/>
                </a:lnTo>
                <a:lnTo>
                  <a:pt x="559" y="49785"/>
                </a:lnTo>
                <a:lnTo>
                  <a:pt x="299" y="50027"/>
                </a:lnTo>
                <a:lnTo>
                  <a:pt x="224" y="50120"/>
                </a:lnTo>
                <a:lnTo>
                  <a:pt x="206" y="50157"/>
                </a:lnTo>
                <a:lnTo>
                  <a:pt x="261" y="50176"/>
                </a:lnTo>
                <a:lnTo>
                  <a:pt x="317" y="50176"/>
                </a:lnTo>
                <a:lnTo>
                  <a:pt x="392" y="50139"/>
                </a:lnTo>
                <a:lnTo>
                  <a:pt x="485" y="50083"/>
                </a:lnTo>
                <a:lnTo>
                  <a:pt x="708" y="49915"/>
                </a:lnTo>
                <a:lnTo>
                  <a:pt x="969" y="49710"/>
                </a:lnTo>
                <a:lnTo>
                  <a:pt x="1211" y="49487"/>
                </a:lnTo>
                <a:lnTo>
                  <a:pt x="1416" y="49282"/>
                </a:lnTo>
                <a:lnTo>
                  <a:pt x="1565" y="49115"/>
                </a:lnTo>
                <a:lnTo>
                  <a:pt x="1639" y="49021"/>
                </a:lnTo>
                <a:lnTo>
                  <a:pt x="1658" y="48984"/>
                </a:lnTo>
                <a:lnTo>
                  <a:pt x="1658" y="48966"/>
                </a:lnTo>
                <a:close/>
                <a:moveTo>
                  <a:pt x="78308" y="50194"/>
                </a:moveTo>
                <a:lnTo>
                  <a:pt x="78308" y="50194"/>
                </a:lnTo>
                <a:lnTo>
                  <a:pt x="78308" y="50194"/>
                </a:lnTo>
                <a:close/>
                <a:moveTo>
                  <a:pt x="5679" y="49412"/>
                </a:moveTo>
                <a:lnTo>
                  <a:pt x="5661" y="49431"/>
                </a:lnTo>
                <a:lnTo>
                  <a:pt x="5381" y="49599"/>
                </a:lnTo>
                <a:lnTo>
                  <a:pt x="5158" y="49766"/>
                </a:lnTo>
                <a:lnTo>
                  <a:pt x="4935" y="49952"/>
                </a:lnTo>
                <a:lnTo>
                  <a:pt x="4711" y="50139"/>
                </a:lnTo>
                <a:lnTo>
                  <a:pt x="4544" y="50325"/>
                </a:lnTo>
                <a:lnTo>
                  <a:pt x="4488" y="50418"/>
                </a:lnTo>
                <a:lnTo>
                  <a:pt x="4450" y="50492"/>
                </a:lnTo>
                <a:lnTo>
                  <a:pt x="4469" y="50548"/>
                </a:lnTo>
                <a:lnTo>
                  <a:pt x="4506" y="50604"/>
                </a:lnTo>
                <a:lnTo>
                  <a:pt x="4581" y="50604"/>
                </a:lnTo>
                <a:lnTo>
                  <a:pt x="4674" y="50567"/>
                </a:lnTo>
                <a:lnTo>
                  <a:pt x="4786" y="50474"/>
                </a:lnTo>
                <a:lnTo>
                  <a:pt x="4897" y="50362"/>
                </a:lnTo>
                <a:lnTo>
                  <a:pt x="5121" y="50139"/>
                </a:lnTo>
                <a:lnTo>
                  <a:pt x="5232" y="49990"/>
                </a:lnTo>
                <a:lnTo>
                  <a:pt x="5549" y="49654"/>
                </a:lnTo>
                <a:lnTo>
                  <a:pt x="5679" y="49468"/>
                </a:lnTo>
                <a:lnTo>
                  <a:pt x="5698" y="49431"/>
                </a:lnTo>
                <a:lnTo>
                  <a:pt x="5679" y="49412"/>
                </a:lnTo>
                <a:close/>
                <a:moveTo>
                  <a:pt x="12158" y="49450"/>
                </a:moveTo>
                <a:lnTo>
                  <a:pt x="12102" y="49505"/>
                </a:lnTo>
                <a:lnTo>
                  <a:pt x="11507" y="50083"/>
                </a:lnTo>
                <a:lnTo>
                  <a:pt x="11153" y="50455"/>
                </a:lnTo>
                <a:lnTo>
                  <a:pt x="11041" y="50585"/>
                </a:lnTo>
                <a:lnTo>
                  <a:pt x="11004" y="50623"/>
                </a:lnTo>
                <a:lnTo>
                  <a:pt x="11004" y="50641"/>
                </a:lnTo>
                <a:lnTo>
                  <a:pt x="11041" y="50678"/>
                </a:lnTo>
                <a:lnTo>
                  <a:pt x="11116" y="50678"/>
                </a:lnTo>
                <a:lnTo>
                  <a:pt x="11172" y="50660"/>
                </a:lnTo>
                <a:lnTo>
                  <a:pt x="11302" y="50585"/>
                </a:lnTo>
                <a:lnTo>
                  <a:pt x="11451" y="50492"/>
                </a:lnTo>
                <a:lnTo>
                  <a:pt x="11693" y="50269"/>
                </a:lnTo>
                <a:lnTo>
                  <a:pt x="11842" y="50139"/>
                </a:lnTo>
                <a:lnTo>
                  <a:pt x="12028" y="49952"/>
                </a:lnTo>
                <a:lnTo>
                  <a:pt x="12121" y="49841"/>
                </a:lnTo>
                <a:lnTo>
                  <a:pt x="12140" y="49785"/>
                </a:lnTo>
                <a:lnTo>
                  <a:pt x="12158" y="49729"/>
                </a:lnTo>
                <a:lnTo>
                  <a:pt x="12177" y="49692"/>
                </a:lnTo>
                <a:lnTo>
                  <a:pt x="12214" y="49561"/>
                </a:lnTo>
                <a:lnTo>
                  <a:pt x="12214" y="49487"/>
                </a:lnTo>
                <a:lnTo>
                  <a:pt x="12196" y="49450"/>
                </a:lnTo>
                <a:close/>
                <a:moveTo>
                  <a:pt x="39303" y="49580"/>
                </a:moveTo>
                <a:lnTo>
                  <a:pt x="39266" y="49617"/>
                </a:lnTo>
                <a:lnTo>
                  <a:pt x="39117" y="49748"/>
                </a:lnTo>
                <a:lnTo>
                  <a:pt x="38708" y="50045"/>
                </a:lnTo>
                <a:lnTo>
                  <a:pt x="38484" y="50213"/>
                </a:lnTo>
                <a:lnTo>
                  <a:pt x="38317" y="50362"/>
                </a:lnTo>
                <a:lnTo>
                  <a:pt x="38242" y="50436"/>
                </a:lnTo>
                <a:lnTo>
                  <a:pt x="38205" y="50511"/>
                </a:lnTo>
                <a:lnTo>
                  <a:pt x="38168" y="50567"/>
                </a:lnTo>
                <a:lnTo>
                  <a:pt x="38168" y="50641"/>
                </a:lnTo>
                <a:lnTo>
                  <a:pt x="38205" y="50697"/>
                </a:lnTo>
                <a:lnTo>
                  <a:pt x="38261" y="50734"/>
                </a:lnTo>
                <a:lnTo>
                  <a:pt x="38317" y="50734"/>
                </a:lnTo>
                <a:lnTo>
                  <a:pt x="38391" y="50697"/>
                </a:lnTo>
                <a:lnTo>
                  <a:pt x="38484" y="50623"/>
                </a:lnTo>
                <a:lnTo>
                  <a:pt x="38577" y="50529"/>
                </a:lnTo>
                <a:lnTo>
                  <a:pt x="38782" y="50306"/>
                </a:lnTo>
                <a:lnTo>
                  <a:pt x="38987" y="50064"/>
                </a:lnTo>
                <a:lnTo>
                  <a:pt x="39155" y="49822"/>
                </a:lnTo>
                <a:lnTo>
                  <a:pt x="39285" y="49617"/>
                </a:lnTo>
                <a:lnTo>
                  <a:pt x="39303" y="49580"/>
                </a:lnTo>
                <a:close/>
                <a:moveTo>
                  <a:pt x="83819" y="49561"/>
                </a:moveTo>
                <a:lnTo>
                  <a:pt x="83763" y="49617"/>
                </a:lnTo>
                <a:lnTo>
                  <a:pt x="83614" y="49748"/>
                </a:lnTo>
                <a:lnTo>
                  <a:pt x="83205" y="50045"/>
                </a:lnTo>
                <a:lnTo>
                  <a:pt x="83000" y="50213"/>
                </a:lnTo>
                <a:lnTo>
                  <a:pt x="82814" y="50362"/>
                </a:lnTo>
                <a:lnTo>
                  <a:pt x="82758" y="50436"/>
                </a:lnTo>
                <a:lnTo>
                  <a:pt x="82702" y="50511"/>
                </a:lnTo>
                <a:lnTo>
                  <a:pt x="82684" y="50567"/>
                </a:lnTo>
                <a:lnTo>
                  <a:pt x="82684" y="50641"/>
                </a:lnTo>
                <a:lnTo>
                  <a:pt x="82702" y="50697"/>
                </a:lnTo>
                <a:lnTo>
                  <a:pt x="82758" y="50734"/>
                </a:lnTo>
                <a:lnTo>
                  <a:pt x="82832" y="50734"/>
                </a:lnTo>
                <a:lnTo>
                  <a:pt x="82907" y="50697"/>
                </a:lnTo>
                <a:lnTo>
                  <a:pt x="82981" y="50623"/>
                </a:lnTo>
                <a:lnTo>
                  <a:pt x="83093" y="50529"/>
                </a:lnTo>
                <a:lnTo>
                  <a:pt x="83279" y="50306"/>
                </a:lnTo>
                <a:lnTo>
                  <a:pt x="83484" y="50064"/>
                </a:lnTo>
                <a:lnTo>
                  <a:pt x="83670" y="49822"/>
                </a:lnTo>
                <a:lnTo>
                  <a:pt x="83782" y="49617"/>
                </a:lnTo>
                <a:lnTo>
                  <a:pt x="83819" y="49561"/>
                </a:lnTo>
                <a:close/>
                <a:moveTo>
                  <a:pt x="53267" y="49673"/>
                </a:moveTo>
                <a:lnTo>
                  <a:pt x="53025" y="49915"/>
                </a:lnTo>
                <a:lnTo>
                  <a:pt x="52857" y="50083"/>
                </a:lnTo>
                <a:lnTo>
                  <a:pt x="52690" y="50269"/>
                </a:lnTo>
                <a:lnTo>
                  <a:pt x="52541" y="50455"/>
                </a:lnTo>
                <a:lnTo>
                  <a:pt x="52504" y="50529"/>
                </a:lnTo>
                <a:lnTo>
                  <a:pt x="52466" y="50604"/>
                </a:lnTo>
                <a:lnTo>
                  <a:pt x="52448" y="50660"/>
                </a:lnTo>
                <a:lnTo>
                  <a:pt x="52466" y="50716"/>
                </a:lnTo>
                <a:lnTo>
                  <a:pt x="52522" y="50734"/>
                </a:lnTo>
                <a:lnTo>
                  <a:pt x="52597" y="50753"/>
                </a:lnTo>
                <a:lnTo>
                  <a:pt x="52690" y="50753"/>
                </a:lnTo>
                <a:lnTo>
                  <a:pt x="52764" y="50716"/>
                </a:lnTo>
                <a:lnTo>
                  <a:pt x="52857" y="50678"/>
                </a:lnTo>
                <a:lnTo>
                  <a:pt x="52913" y="50604"/>
                </a:lnTo>
                <a:lnTo>
                  <a:pt x="52969" y="50529"/>
                </a:lnTo>
                <a:lnTo>
                  <a:pt x="53025" y="50436"/>
                </a:lnTo>
                <a:lnTo>
                  <a:pt x="53099" y="50250"/>
                </a:lnTo>
                <a:lnTo>
                  <a:pt x="53155" y="50064"/>
                </a:lnTo>
                <a:lnTo>
                  <a:pt x="53211" y="49878"/>
                </a:lnTo>
                <a:lnTo>
                  <a:pt x="53230" y="49748"/>
                </a:lnTo>
                <a:lnTo>
                  <a:pt x="53267" y="49673"/>
                </a:lnTo>
                <a:close/>
                <a:moveTo>
                  <a:pt x="18582" y="49450"/>
                </a:moveTo>
                <a:lnTo>
                  <a:pt x="18377" y="49673"/>
                </a:lnTo>
                <a:lnTo>
                  <a:pt x="18023" y="50083"/>
                </a:lnTo>
                <a:lnTo>
                  <a:pt x="17855" y="50306"/>
                </a:lnTo>
                <a:lnTo>
                  <a:pt x="17725" y="50492"/>
                </a:lnTo>
                <a:lnTo>
                  <a:pt x="17669" y="50585"/>
                </a:lnTo>
                <a:lnTo>
                  <a:pt x="17651" y="50660"/>
                </a:lnTo>
                <a:lnTo>
                  <a:pt x="17651" y="50716"/>
                </a:lnTo>
                <a:lnTo>
                  <a:pt x="17669" y="50753"/>
                </a:lnTo>
                <a:lnTo>
                  <a:pt x="17725" y="50772"/>
                </a:lnTo>
                <a:lnTo>
                  <a:pt x="17781" y="50753"/>
                </a:lnTo>
                <a:lnTo>
                  <a:pt x="17837" y="50697"/>
                </a:lnTo>
                <a:lnTo>
                  <a:pt x="17911" y="50641"/>
                </a:lnTo>
                <a:lnTo>
                  <a:pt x="18060" y="50436"/>
                </a:lnTo>
                <a:lnTo>
                  <a:pt x="18209" y="50194"/>
                </a:lnTo>
                <a:lnTo>
                  <a:pt x="18451" y="49692"/>
                </a:lnTo>
                <a:lnTo>
                  <a:pt x="18582" y="49450"/>
                </a:lnTo>
                <a:close/>
                <a:moveTo>
                  <a:pt x="19848" y="49263"/>
                </a:moveTo>
                <a:lnTo>
                  <a:pt x="19810" y="49282"/>
                </a:lnTo>
                <a:lnTo>
                  <a:pt x="19494" y="49524"/>
                </a:lnTo>
                <a:lnTo>
                  <a:pt x="19252" y="49729"/>
                </a:lnTo>
                <a:lnTo>
                  <a:pt x="19010" y="49952"/>
                </a:lnTo>
                <a:lnTo>
                  <a:pt x="18786" y="50194"/>
                </a:lnTo>
                <a:lnTo>
                  <a:pt x="18600" y="50418"/>
                </a:lnTo>
                <a:lnTo>
                  <a:pt x="18544" y="50511"/>
                </a:lnTo>
                <a:lnTo>
                  <a:pt x="18507" y="50604"/>
                </a:lnTo>
                <a:lnTo>
                  <a:pt x="18507" y="50678"/>
                </a:lnTo>
                <a:lnTo>
                  <a:pt x="18526" y="50734"/>
                </a:lnTo>
                <a:lnTo>
                  <a:pt x="18563" y="50753"/>
                </a:lnTo>
                <a:lnTo>
                  <a:pt x="18600" y="50772"/>
                </a:lnTo>
                <a:lnTo>
                  <a:pt x="18637" y="50753"/>
                </a:lnTo>
                <a:lnTo>
                  <a:pt x="18693" y="50734"/>
                </a:lnTo>
                <a:lnTo>
                  <a:pt x="18805" y="50641"/>
                </a:lnTo>
                <a:lnTo>
                  <a:pt x="18917" y="50529"/>
                </a:lnTo>
                <a:lnTo>
                  <a:pt x="19121" y="50287"/>
                </a:lnTo>
                <a:lnTo>
                  <a:pt x="19252" y="50120"/>
                </a:lnTo>
                <a:lnTo>
                  <a:pt x="19401" y="49934"/>
                </a:lnTo>
                <a:lnTo>
                  <a:pt x="19643" y="49617"/>
                </a:lnTo>
                <a:lnTo>
                  <a:pt x="19829" y="49338"/>
                </a:lnTo>
                <a:lnTo>
                  <a:pt x="19848" y="49263"/>
                </a:lnTo>
                <a:close/>
                <a:moveTo>
                  <a:pt x="21989" y="49375"/>
                </a:moveTo>
                <a:lnTo>
                  <a:pt x="21951" y="49394"/>
                </a:lnTo>
                <a:lnTo>
                  <a:pt x="21914" y="49450"/>
                </a:lnTo>
                <a:lnTo>
                  <a:pt x="21691" y="49673"/>
                </a:lnTo>
                <a:lnTo>
                  <a:pt x="21281" y="50083"/>
                </a:lnTo>
                <a:lnTo>
                  <a:pt x="20890" y="50492"/>
                </a:lnTo>
                <a:lnTo>
                  <a:pt x="20778" y="50623"/>
                </a:lnTo>
                <a:lnTo>
                  <a:pt x="20723" y="50678"/>
                </a:lnTo>
                <a:lnTo>
                  <a:pt x="20760" y="50734"/>
                </a:lnTo>
                <a:lnTo>
                  <a:pt x="20797" y="50753"/>
                </a:lnTo>
                <a:lnTo>
                  <a:pt x="20853" y="50772"/>
                </a:lnTo>
                <a:lnTo>
                  <a:pt x="20909" y="50753"/>
                </a:lnTo>
                <a:lnTo>
                  <a:pt x="21058" y="50697"/>
                </a:lnTo>
                <a:lnTo>
                  <a:pt x="21225" y="50585"/>
                </a:lnTo>
                <a:lnTo>
                  <a:pt x="21374" y="50474"/>
                </a:lnTo>
                <a:lnTo>
                  <a:pt x="21505" y="50362"/>
                </a:lnTo>
                <a:lnTo>
                  <a:pt x="21672" y="50213"/>
                </a:lnTo>
                <a:lnTo>
                  <a:pt x="21840" y="50008"/>
                </a:lnTo>
                <a:lnTo>
                  <a:pt x="21914" y="49878"/>
                </a:lnTo>
                <a:lnTo>
                  <a:pt x="21951" y="49791"/>
                </a:lnTo>
                <a:lnTo>
                  <a:pt x="21951" y="49785"/>
                </a:lnTo>
                <a:lnTo>
                  <a:pt x="22007" y="49599"/>
                </a:lnTo>
                <a:lnTo>
                  <a:pt x="22007" y="49487"/>
                </a:lnTo>
                <a:lnTo>
                  <a:pt x="22007" y="49394"/>
                </a:lnTo>
                <a:lnTo>
                  <a:pt x="22007" y="49375"/>
                </a:lnTo>
                <a:close/>
                <a:moveTo>
                  <a:pt x="63079" y="49450"/>
                </a:moveTo>
                <a:lnTo>
                  <a:pt x="62874" y="49673"/>
                </a:lnTo>
                <a:lnTo>
                  <a:pt x="62520" y="50083"/>
                </a:lnTo>
                <a:lnTo>
                  <a:pt x="62353" y="50306"/>
                </a:lnTo>
                <a:lnTo>
                  <a:pt x="62222" y="50492"/>
                </a:lnTo>
                <a:lnTo>
                  <a:pt x="62185" y="50585"/>
                </a:lnTo>
                <a:lnTo>
                  <a:pt x="62148" y="50660"/>
                </a:lnTo>
                <a:lnTo>
                  <a:pt x="62148" y="50716"/>
                </a:lnTo>
                <a:lnTo>
                  <a:pt x="62166" y="50753"/>
                </a:lnTo>
                <a:lnTo>
                  <a:pt x="62222" y="50772"/>
                </a:lnTo>
                <a:lnTo>
                  <a:pt x="62278" y="50753"/>
                </a:lnTo>
                <a:lnTo>
                  <a:pt x="62334" y="50697"/>
                </a:lnTo>
                <a:lnTo>
                  <a:pt x="62408" y="50641"/>
                </a:lnTo>
                <a:lnTo>
                  <a:pt x="62557" y="50436"/>
                </a:lnTo>
                <a:lnTo>
                  <a:pt x="62706" y="50194"/>
                </a:lnTo>
                <a:lnTo>
                  <a:pt x="62967" y="49692"/>
                </a:lnTo>
                <a:lnTo>
                  <a:pt x="63079" y="49450"/>
                </a:lnTo>
                <a:close/>
                <a:moveTo>
                  <a:pt x="64345" y="49263"/>
                </a:moveTo>
                <a:lnTo>
                  <a:pt x="64308" y="49282"/>
                </a:lnTo>
                <a:lnTo>
                  <a:pt x="63991" y="49524"/>
                </a:lnTo>
                <a:lnTo>
                  <a:pt x="63768" y="49729"/>
                </a:lnTo>
                <a:lnTo>
                  <a:pt x="63507" y="49952"/>
                </a:lnTo>
                <a:lnTo>
                  <a:pt x="63284" y="50194"/>
                </a:lnTo>
                <a:lnTo>
                  <a:pt x="63097" y="50418"/>
                </a:lnTo>
                <a:lnTo>
                  <a:pt x="63041" y="50511"/>
                </a:lnTo>
                <a:lnTo>
                  <a:pt x="63004" y="50604"/>
                </a:lnTo>
                <a:lnTo>
                  <a:pt x="63004" y="50678"/>
                </a:lnTo>
                <a:lnTo>
                  <a:pt x="63023" y="50734"/>
                </a:lnTo>
                <a:lnTo>
                  <a:pt x="63060" y="50753"/>
                </a:lnTo>
                <a:lnTo>
                  <a:pt x="63097" y="50772"/>
                </a:lnTo>
                <a:lnTo>
                  <a:pt x="63153" y="50753"/>
                </a:lnTo>
                <a:lnTo>
                  <a:pt x="63190" y="50734"/>
                </a:lnTo>
                <a:lnTo>
                  <a:pt x="63302" y="50641"/>
                </a:lnTo>
                <a:lnTo>
                  <a:pt x="63414" y="50529"/>
                </a:lnTo>
                <a:lnTo>
                  <a:pt x="63637" y="50287"/>
                </a:lnTo>
                <a:lnTo>
                  <a:pt x="63749" y="50120"/>
                </a:lnTo>
                <a:lnTo>
                  <a:pt x="63917" y="49934"/>
                </a:lnTo>
                <a:lnTo>
                  <a:pt x="64159" y="49617"/>
                </a:lnTo>
                <a:lnTo>
                  <a:pt x="64326" y="49338"/>
                </a:lnTo>
                <a:lnTo>
                  <a:pt x="64363" y="49263"/>
                </a:lnTo>
                <a:close/>
                <a:moveTo>
                  <a:pt x="66486" y="49375"/>
                </a:moveTo>
                <a:lnTo>
                  <a:pt x="66449" y="49394"/>
                </a:lnTo>
                <a:lnTo>
                  <a:pt x="66411" y="49450"/>
                </a:lnTo>
                <a:lnTo>
                  <a:pt x="66188" y="49673"/>
                </a:lnTo>
                <a:lnTo>
                  <a:pt x="65778" y="50083"/>
                </a:lnTo>
                <a:lnTo>
                  <a:pt x="65406" y="50492"/>
                </a:lnTo>
                <a:lnTo>
                  <a:pt x="65276" y="50623"/>
                </a:lnTo>
                <a:lnTo>
                  <a:pt x="65238" y="50678"/>
                </a:lnTo>
                <a:lnTo>
                  <a:pt x="65257" y="50734"/>
                </a:lnTo>
                <a:lnTo>
                  <a:pt x="65294" y="50753"/>
                </a:lnTo>
                <a:lnTo>
                  <a:pt x="65350" y="50772"/>
                </a:lnTo>
                <a:lnTo>
                  <a:pt x="65425" y="50753"/>
                </a:lnTo>
                <a:lnTo>
                  <a:pt x="65555" y="50697"/>
                </a:lnTo>
                <a:lnTo>
                  <a:pt x="65723" y="50585"/>
                </a:lnTo>
                <a:lnTo>
                  <a:pt x="65871" y="50474"/>
                </a:lnTo>
                <a:lnTo>
                  <a:pt x="66020" y="50362"/>
                </a:lnTo>
                <a:lnTo>
                  <a:pt x="66169" y="50213"/>
                </a:lnTo>
                <a:lnTo>
                  <a:pt x="66337" y="50008"/>
                </a:lnTo>
                <a:lnTo>
                  <a:pt x="66411" y="49878"/>
                </a:lnTo>
                <a:lnTo>
                  <a:pt x="66467" y="49748"/>
                </a:lnTo>
                <a:lnTo>
                  <a:pt x="66449" y="49803"/>
                </a:lnTo>
                <a:lnTo>
                  <a:pt x="66467" y="49785"/>
                </a:lnTo>
                <a:lnTo>
                  <a:pt x="66504" y="49599"/>
                </a:lnTo>
                <a:lnTo>
                  <a:pt x="66523" y="49487"/>
                </a:lnTo>
                <a:lnTo>
                  <a:pt x="66504" y="49394"/>
                </a:lnTo>
                <a:lnTo>
                  <a:pt x="66504" y="49375"/>
                </a:lnTo>
                <a:close/>
                <a:moveTo>
                  <a:pt x="4637" y="49431"/>
                </a:moveTo>
                <a:lnTo>
                  <a:pt x="4618" y="49450"/>
                </a:lnTo>
                <a:lnTo>
                  <a:pt x="4339" y="49673"/>
                </a:lnTo>
                <a:lnTo>
                  <a:pt x="3892" y="50045"/>
                </a:lnTo>
                <a:lnTo>
                  <a:pt x="3650" y="50250"/>
                </a:lnTo>
                <a:lnTo>
                  <a:pt x="3464" y="50455"/>
                </a:lnTo>
                <a:lnTo>
                  <a:pt x="3352" y="50604"/>
                </a:lnTo>
                <a:lnTo>
                  <a:pt x="3333" y="50678"/>
                </a:lnTo>
                <a:lnTo>
                  <a:pt x="3333" y="50716"/>
                </a:lnTo>
                <a:lnTo>
                  <a:pt x="3352" y="50753"/>
                </a:lnTo>
                <a:lnTo>
                  <a:pt x="3371" y="50772"/>
                </a:lnTo>
                <a:lnTo>
                  <a:pt x="3408" y="50790"/>
                </a:lnTo>
                <a:lnTo>
                  <a:pt x="3445" y="50790"/>
                </a:lnTo>
                <a:lnTo>
                  <a:pt x="3538" y="50753"/>
                </a:lnTo>
                <a:lnTo>
                  <a:pt x="3650" y="50678"/>
                </a:lnTo>
                <a:lnTo>
                  <a:pt x="3762" y="50585"/>
                </a:lnTo>
                <a:lnTo>
                  <a:pt x="3873" y="50455"/>
                </a:lnTo>
                <a:lnTo>
                  <a:pt x="4115" y="50176"/>
                </a:lnTo>
                <a:lnTo>
                  <a:pt x="4357" y="49896"/>
                </a:lnTo>
                <a:lnTo>
                  <a:pt x="4525" y="49636"/>
                </a:lnTo>
                <a:lnTo>
                  <a:pt x="4637" y="49468"/>
                </a:lnTo>
                <a:lnTo>
                  <a:pt x="4637" y="49431"/>
                </a:lnTo>
                <a:close/>
                <a:moveTo>
                  <a:pt x="6983" y="49580"/>
                </a:moveTo>
                <a:lnTo>
                  <a:pt x="6908" y="49654"/>
                </a:lnTo>
                <a:lnTo>
                  <a:pt x="6703" y="49785"/>
                </a:lnTo>
                <a:lnTo>
                  <a:pt x="6145" y="50157"/>
                </a:lnTo>
                <a:lnTo>
                  <a:pt x="5623" y="50511"/>
                </a:lnTo>
                <a:lnTo>
                  <a:pt x="5456" y="50641"/>
                </a:lnTo>
                <a:lnTo>
                  <a:pt x="5419" y="50678"/>
                </a:lnTo>
                <a:lnTo>
                  <a:pt x="5400" y="50716"/>
                </a:lnTo>
                <a:lnTo>
                  <a:pt x="5474" y="50772"/>
                </a:lnTo>
                <a:lnTo>
                  <a:pt x="5549" y="50790"/>
                </a:lnTo>
                <a:lnTo>
                  <a:pt x="5642" y="50772"/>
                </a:lnTo>
                <a:lnTo>
                  <a:pt x="5754" y="50716"/>
                </a:lnTo>
                <a:lnTo>
                  <a:pt x="5865" y="50660"/>
                </a:lnTo>
                <a:lnTo>
                  <a:pt x="5996" y="50567"/>
                </a:lnTo>
                <a:lnTo>
                  <a:pt x="6256" y="50362"/>
                </a:lnTo>
                <a:lnTo>
                  <a:pt x="6517" y="50120"/>
                </a:lnTo>
                <a:lnTo>
                  <a:pt x="6740" y="49896"/>
                </a:lnTo>
                <a:lnTo>
                  <a:pt x="6908" y="49692"/>
                </a:lnTo>
                <a:lnTo>
                  <a:pt x="6983" y="49580"/>
                </a:lnTo>
                <a:close/>
                <a:moveTo>
                  <a:pt x="55501" y="49692"/>
                </a:moveTo>
                <a:lnTo>
                  <a:pt x="55464" y="49710"/>
                </a:lnTo>
                <a:lnTo>
                  <a:pt x="55241" y="49878"/>
                </a:lnTo>
                <a:lnTo>
                  <a:pt x="54887" y="50213"/>
                </a:lnTo>
                <a:lnTo>
                  <a:pt x="54719" y="50381"/>
                </a:lnTo>
                <a:lnTo>
                  <a:pt x="54589" y="50548"/>
                </a:lnTo>
                <a:lnTo>
                  <a:pt x="54533" y="50623"/>
                </a:lnTo>
                <a:lnTo>
                  <a:pt x="54514" y="50697"/>
                </a:lnTo>
                <a:lnTo>
                  <a:pt x="54496" y="50753"/>
                </a:lnTo>
                <a:lnTo>
                  <a:pt x="54514" y="50790"/>
                </a:lnTo>
                <a:lnTo>
                  <a:pt x="54552" y="50809"/>
                </a:lnTo>
                <a:lnTo>
                  <a:pt x="54589" y="50809"/>
                </a:lnTo>
                <a:lnTo>
                  <a:pt x="54682" y="50772"/>
                </a:lnTo>
                <a:lnTo>
                  <a:pt x="54775" y="50697"/>
                </a:lnTo>
                <a:lnTo>
                  <a:pt x="54887" y="50604"/>
                </a:lnTo>
                <a:lnTo>
                  <a:pt x="55092" y="50381"/>
                </a:lnTo>
                <a:lnTo>
                  <a:pt x="55203" y="50269"/>
                </a:lnTo>
                <a:lnTo>
                  <a:pt x="55296" y="50139"/>
                </a:lnTo>
                <a:lnTo>
                  <a:pt x="55427" y="49915"/>
                </a:lnTo>
                <a:lnTo>
                  <a:pt x="55483" y="49822"/>
                </a:lnTo>
                <a:lnTo>
                  <a:pt x="55520" y="49729"/>
                </a:lnTo>
                <a:lnTo>
                  <a:pt x="55520" y="49710"/>
                </a:lnTo>
                <a:lnTo>
                  <a:pt x="55520" y="49692"/>
                </a:lnTo>
                <a:close/>
                <a:moveTo>
                  <a:pt x="9012" y="49375"/>
                </a:moveTo>
                <a:lnTo>
                  <a:pt x="8863" y="49450"/>
                </a:lnTo>
                <a:lnTo>
                  <a:pt x="8640" y="49599"/>
                </a:lnTo>
                <a:lnTo>
                  <a:pt x="8379" y="49785"/>
                </a:lnTo>
                <a:lnTo>
                  <a:pt x="8100" y="50027"/>
                </a:lnTo>
                <a:lnTo>
                  <a:pt x="7839" y="50250"/>
                </a:lnTo>
                <a:lnTo>
                  <a:pt x="7746" y="50362"/>
                </a:lnTo>
                <a:lnTo>
                  <a:pt x="7671" y="50474"/>
                </a:lnTo>
                <a:lnTo>
                  <a:pt x="7616" y="50585"/>
                </a:lnTo>
                <a:lnTo>
                  <a:pt x="7616" y="50678"/>
                </a:lnTo>
                <a:lnTo>
                  <a:pt x="7634" y="50753"/>
                </a:lnTo>
                <a:lnTo>
                  <a:pt x="7690" y="50827"/>
                </a:lnTo>
                <a:lnTo>
                  <a:pt x="7727" y="50809"/>
                </a:lnTo>
                <a:lnTo>
                  <a:pt x="7783" y="50772"/>
                </a:lnTo>
                <a:lnTo>
                  <a:pt x="7932" y="50623"/>
                </a:lnTo>
                <a:lnTo>
                  <a:pt x="8397" y="50120"/>
                </a:lnTo>
                <a:lnTo>
                  <a:pt x="8826" y="49617"/>
                </a:lnTo>
                <a:lnTo>
                  <a:pt x="9012" y="49375"/>
                </a:lnTo>
                <a:close/>
                <a:moveTo>
                  <a:pt x="13350" y="49357"/>
                </a:moveTo>
                <a:lnTo>
                  <a:pt x="13294" y="49394"/>
                </a:lnTo>
                <a:lnTo>
                  <a:pt x="13052" y="49636"/>
                </a:lnTo>
                <a:lnTo>
                  <a:pt x="12587" y="50101"/>
                </a:lnTo>
                <a:lnTo>
                  <a:pt x="12363" y="50343"/>
                </a:lnTo>
                <a:lnTo>
                  <a:pt x="12177" y="50548"/>
                </a:lnTo>
                <a:lnTo>
                  <a:pt x="12065" y="50716"/>
                </a:lnTo>
                <a:lnTo>
                  <a:pt x="12028" y="50772"/>
                </a:lnTo>
                <a:lnTo>
                  <a:pt x="12047" y="50809"/>
                </a:lnTo>
                <a:lnTo>
                  <a:pt x="12084" y="50827"/>
                </a:lnTo>
                <a:lnTo>
                  <a:pt x="12121" y="50827"/>
                </a:lnTo>
                <a:lnTo>
                  <a:pt x="12177" y="50809"/>
                </a:lnTo>
                <a:lnTo>
                  <a:pt x="12233" y="50772"/>
                </a:lnTo>
                <a:lnTo>
                  <a:pt x="12382" y="50660"/>
                </a:lnTo>
                <a:lnTo>
                  <a:pt x="12512" y="50529"/>
                </a:lnTo>
                <a:lnTo>
                  <a:pt x="12773" y="50250"/>
                </a:lnTo>
                <a:lnTo>
                  <a:pt x="12922" y="50083"/>
                </a:lnTo>
                <a:lnTo>
                  <a:pt x="13126" y="49841"/>
                </a:lnTo>
                <a:lnTo>
                  <a:pt x="13238" y="49729"/>
                </a:lnTo>
                <a:lnTo>
                  <a:pt x="13294" y="49599"/>
                </a:lnTo>
                <a:lnTo>
                  <a:pt x="13294" y="49617"/>
                </a:lnTo>
                <a:lnTo>
                  <a:pt x="13313" y="49599"/>
                </a:lnTo>
                <a:lnTo>
                  <a:pt x="13350" y="49487"/>
                </a:lnTo>
                <a:lnTo>
                  <a:pt x="13369" y="49412"/>
                </a:lnTo>
                <a:lnTo>
                  <a:pt x="13369" y="49357"/>
                </a:lnTo>
                <a:close/>
                <a:moveTo>
                  <a:pt x="17688" y="49468"/>
                </a:moveTo>
                <a:lnTo>
                  <a:pt x="17446" y="49710"/>
                </a:lnTo>
                <a:lnTo>
                  <a:pt x="17204" y="49952"/>
                </a:lnTo>
                <a:lnTo>
                  <a:pt x="16720" y="50381"/>
                </a:lnTo>
                <a:lnTo>
                  <a:pt x="16589" y="50492"/>
                </a:lnTo>
                <a:lnTo>
                  <a:pt x="16422" y="50660"/>
                </a:lnTo>
                <a:lnTo>
                  <a:pt x="16366" y="50734"/>
                </a:lnTo>
                <a:lnTo>
                  <a:pt x="16366" y="50772"/>
                </a:lnTo>
                <a:lnTo>
                  <a:pt x="16366" y="50809"/>
                </a:lnTo>
                <a:lnTo>
                  <a:pt x="16366" y="50827"/>
                </a:lnTo>
                <a:lnTo>
                  <a:pt x="16403" y="50846"/>
                </a:lnTo>
                <a:lnTo>
                  <a:pt x="16515" y="50846"/>
                </a:lnTo>
                <a:lnTo>
                  <a:pt x="16627" y="50809"/>
                </a:lnTo>
                <a:lnTo>
                  <a:pt x="16757" y="50753"/>
                </a:lnTo>
                <a:lnTo>
                  <a:pt x="16869" y="50678"/>
                </a:lnTo>
                <a:lnTo>
                  <a:pt x="16962" y="50567"/>
                </a:lnTo>
                <a:lnTo>
                  <a:pt x="17167" y="50362"/>
                </a:lnTo>
                <a:lnTo>
                  <a:pt x="17316" y="50176"/>
                </a:lnTo>
                <a:lnTo>
                  <a:pt x="17427" y="50008"/>
                </a:lnTo>
                <a:lnTo>
                  <a:pt x="17558" y="49766"/>
                </a:lnTo>
                <a:lnTo>
                  <a:pt x="17651" y="49543"/>
                </a:lnTo>
                <a:lnTo>
                  <a:pt x="17688" y="49468"/>
                </a:lnTo>
                <a:close/>
                <a:moveTo>
                  <a:pt x="29436" y="49710"/>
                </a:moveTo>
                <a:lnTo>
                  <a:pt x="29380" y="49748"/>
                </a:lnTo>
                <a:lnTo>
                  <a:pt x="29212" y="49896"/>
                </a:lnTo>
                <a:lnTo>
                  <a:pt x="28952" y="50139"/>
                </a:lnTo>
                <a:lnTo>
                  <a:pt x="28821" y="50269"/>
                </a:lnTo>
                <a:lnTo>
                  <a:pt x="28654" y="50455"/>
                </a:lnTo>
                <a:lnTo>
                  <a:pt x="28579" y="50548"/>
                </a:lnTo>
                <a:lnTo>
                  <a:pt x="28524" y="50641"/>
                </a:lnTo>
                <a:lnTo>
                  <a:pt x="28524" y="50734"/>
                </a:lnTo>
                <a:lnTo>
                  <a:pt x="28524" y="50772"/>
                </a:lnTo>
                <a:lnTo>
                  <a:pt x="28542" y="50809"/>
                </a:lnTo>
                <a:lnTo>
                  <a:pt x="28579" y="50846"/>
                </a:lnTo>
                <a:lnTo>
                  <a:pt x="28635" y="50827"/>
                </a:lnTo>
                <a:lnTo>
                  <a:pt x="28691" y="50809"/>
                </a:lnTo>
                <a:lnTo>
                  <a:pt x="28766" y="50753"/>
                </a:lnTo>
                <a:lnTo>
                  <a:pt x="28915" y="50585"/>
                </a:lnTo>
                <a:lnTo>
                  <a:pt x="29064" y="50381"/>
                </a:lnTo>
                <a:lnTo>
                  <a:pt x="29212" y="50176"/>
                </a:lnTo>
                <a:lnTo>
                  <a:pt x="29343" y="49971"/>
                </a:lnTo>
                <a:lnTo>
                  <a:pt x="29417" y="49803"/>
                </a:lnTo>
                <a:lnTo>
                  <a:pt x="29455" y="49710"/>
                </a:lnTo>
                <a:close/>
                <a:moveTo>
                  <a:pt x="31707" y="49580"/>
                </a:moveTo>
                <a:lnTo>
                  <a:pt x="31447" y="49785"/>
                </a:lnTo>
                <a:lnTo>
                  <a:pt x="31223" y="49952"/>
                </a:lnTo>
                <a:lnTo>
                  <a:pt x="31000" y="50139"/>
                </a:lnTo>
                <a:lnTo>
                  <a:pt x="30795" y="50343"/>
                </a:lnTo>
                <a:lnTo>
                  <a:pt x="30627" y="50529"/>
                </a:lnTo>
                <a:lnTo>
                  <a:pt x="30590" y="50623"/>
                </a:lnTo>
                <a:lnTo>
                  <a:pt x="30553" y="50697"/>
                </a:lnTo>
                <a:lnTo>
                  <a:pt x="30553" y="50772"/>
                </a:lnTo>
                <a:lnTo>
                  <a:pt x="30572" y="50809"/>
                </a:lnTo>
                <a:lnTo>
                  <a:pt x="30609" y="50846"/>
                </a:lnTo>
                <a:lnTo>
                  <a:pt x="30665" y="50827"/>
                </a:lnTo>
                <a:lnTo>
                  <a:pt x="30739" y="50790"/>
                </a:lnTo>
                <a:lnTo>
                  <a:pt x="30832" y="50716"/>
                </a:lnTo>
                <a:lnTo>
                  <a:pt x="31018" y="50529"/>
                </a:lnTo>
                <a:lnTo>
                  <a:pt x="31205" y="50287"/>
                </a:lnTo>
                <a:lnTo>
                  <a:pt x="31558" y="49803"/>
                </a:lnTo>
                <a:lnTo>
                  <a:pt x="31707" y="49580"/>
                </a:lnTo>
                <a:close/>
                <a:moveTo>
                  <a:pt x="62185" y="49468"/>
                </a:moveTo>
                <a:lnTo>
                  <a:pt x="61962" y="49710"/>
                </a:lnTo>
                <a:lnTo>
                  <a:pt x="61720" y="49952"/>
                </a:lnTo>
                <a:lnTo>
                  <a:pt x="61217" y="50381"/>
                </a:lnTo>
                <a:lnTo>
                  <a:pt x="61087" y="50492"/>
                </a:lnTo>
                <a:lnTo>
                  <a:pt x="60919" y="50660"/>
                </a:lnTo>
                <a:lnTo>
                  <a:pt x="60882" y="50734"/>
                </a:lnTo>
                <a:lnTo>
                  <a:pt x="60863" y="50772"/>
                </a:lnTo>
                <a:lnTo>
                  <a:pt x="60863" y="50809"/>
                </a:lnTo>
                <a:lnTo>
                  <a:pt x="60882" y="50827"/>
                </a:lnTo>
                <a:lnTo>
                  <a:pt x="60900" y="50846"/>
                </a:lnTo>
                <a:lnTo>
                  <a:pt x="61031" y="50846"/>
                </a:lnTo>
                <a:lnTo>
                  <a:pt x="61142" y="50809"/>
                </a:lnTo>
                <a:lnTo>
                  <a:pt x="61254" y="50753"/>
                </a:lnTo>
                <a:lnTo>
                  <a:pt x="61366" y="50678"/>
                </a:lnTo>
                <a:lnTo>
                  <a:pt x="61478" y="50567"/>
                </a:lnTo>
                <a:lnTo>
                  <a:pt x="61664" y="50362"/>
                </a:lnTo>
                <a:lnTo>
                  <a:pt x="61831" y="50176"/>
                </a:lnTo>
                <a:lnTo>
                  <a:pt x="61924" y="50008"/>
                </a:lnTo>
                <a:lnTo>
                  <a:pt x="62055" y="49766"/>
                </a:lnTo>
                <a:lnTo>
                  <a:pt x="62166" y="49543"/>
                </a:lnTo>
                <a:lnTo>
                  <a:pt x="62185" y="49468"/>
                </a:lnTo>
                <a:close/>
                <a:moveTo>
                  <a:pt x="73933" y="49710"/>
                </a:moveTo>
                <a:lnTo>
                  <a:pt x="73877" y="49748"/>
                </a:lnTo>
                <a:lnTo>
                  <a:pt x="73710" y="49896"/>
                </a:lnTo>
                <a:lnTo>
                  <a:pt x="73449" y="50139"/>
                </a:lnTo>
                <a:lnTo>
                  <a:pt x="73319" y="50269"/>
                </a:lnTo>
                <a:lnTo>
                  <a:pt x="73151" y="50455"/>
                </a:lnTo>
                <a:lnTo>
                  <a:pt x="73077" y="50548"/>
                </a:lnTo>
                <a:lnTo>
                  <a:pt x="73039" y="50641"/>
                </a:lnTo>
                <a:lnTo>
                  <a:pt x="73021" y="50734"/>
                </a:lnTo>
                <a:lnTo>
                  <a:pt x="73021" y="50772"/>
                </a:lnTo>
                <a:lnTo>
                  <a:pt x="73058" y="50809"/>
                </a:lnTo>
                <a:lnTo>
                  <a:pt x="73095" y="50846"/>
                </a:lnTo>
                <a:lnTo>
                  <a:pt x="73132" y="50827"/>
                </a:lnTo>
                <a:lnTo>
                  <a:pt x="73207" y="50809"/>
                </a:lnTo>
                <a:lnTo>
                  <a:pt x="73263" y="50753"/>
                </a:lnTo>
                <a:lnTo>
                  <a:pt x="73412" y="50585"/>
                </a:lnTo>
                <a:lnTo>
                  <a:pt x="73561" y="50381"/>
                </a:lnTo>
                <a:lnTo>
                  <a:pt x="73710" y="50176"/>
                </a:lnTo>
                <a:lnTo>
                  <a:pt x="73840" y="49971"/>
                </a:lnTo>
                <a:lnTo>
                  <a:pt x="73914" y="49803"/>
                </a:lnTo>
                <a:lnTo>
                  <a:pt x="73952" y="49710"/>
                </a:lnTo>
                <a:close/>
                <a:moveTo>
                  <a:pt x="76204" y="49580"/>
                </a:moveTo>
                <a:lnTo>
                  <a:pt x="75944" y="49785"/>
                </a:lnTo>
                <a:lnTo>
                  <a:pt x="75739" y="49952"/>
                </a:lnTo>
                <a:lnTo>
                  <a:pt x="75516" y="50139"/>
                </a:lnTo>
                <a:lnTo>
                  <a:pt x="75292" y="50343"/>
                </a:lnTo>
                <a:lnTo>
                  <a:pt x="75143" y="50529"/>
                </a:lnTo>
                <a:lnTo>
                  <a:pt x="75087" y="50623"/>
                </a:lnTo>
                <a:lnTo>
                  <a:pt x="75050" y="50697"/>
                </a:lnTo>
                <a:lnTo>
                  <a:pt x="75050" y="50772"/>
                </a:lnTo>
                <a:lnTo>
                  <a:pt x="75069" y="50809"/>
                </a:lnTo>
                <a:lnTo>
                  <a:pt x="75106" y="50846"/>
                </a:lnTo>
                <a:lnTo>
                  <a:pt x="75180" y="50827"/>
                </a:lnTo>
                <a:lnTo>
                  <a:pt x="75236" y="50790"/>
                </a:lnTo>
                <a:lnTo>
                  <a:pt x="75329" y="50716"/>
                </a:lnTo>
                <a:lnTo>
                  <a:pt x="75516" y="50529"/>
                </a:lnTo>
                <a:lnTo>
                  <a:pt x="75720" y="50287"/>
                </a:lnTo>
                <a:lnTo>
                  <a:pt x="76056" y="49803"/>
                </a:lnTo>
                <a:lnTo>
                  <a:pt x="76204" y="49580"/>
                </a:lnTo>
                <a:close/>
                <a:moveTo>
                  <a:pt x="10185" y="49394"/>
                </a:moveTo>
                <a:lnTo>
                  <a:pt x="9868" y="49654"/>
                </a:lnTo>
                <a:lnTo>
                  <a:pt x="9328" y="50101"/>
                </a:lnTo>
                <a:lnTo>
                  <a:pt x="9049" y="50343"/>
                </a:lnTo>
                <a:lnTo>
                  <a:pt x="8826" y="50548"/>
                </a:lnTo>
                <a:lnTo>
                  <a:pt x="8677" y="50716"/>
                </a:lnTo>
                <a:lnTo>
                  <a:pt x="8640" y="50772"/>
                </a:lnTo>
                <a:lnTo>
                  <a:pt x="8640" y="50809"/>
                </a:lnTo>
                <a:lnTo>
                  <a:pt x="8677" y="50846"/>
                </a:lnTo>
                <a:lnTo>
                  <a:pt x="8714" y="50865"/>
                </a:lnTo>
                <a:lnTo>
                  <a:pt x="8770" y="50865"/>
                </a:lnTo>
                <a:lnTo>
                  <a:pt x="8844" y="50827"/>
                </a:lnTo>
                <a:lnTo>
                  <a:pt x="8993" y="50753"/>
                </a:lnTo>
                <a:lnTo>
                  <a:pt x="9161" y="50623"/>
                </a:lnTo>
                <a:lnTo>
                  <a:pt x="9477" y="50362"/>
                </a:lnTo>
                <a:lnTo>
                  <a:pt x="9664" y="50194"/>
                </a:lnTo>
                <a:lnTo>
                  <a:pt x="9812" y="49990"/>
                </a:lnTo>
                <a:lnTo>
                  <a:pt x="9999" y="49710"/>
                </a:lnTo>
                <a:lnTo>
                  <a:pt x="10148" y="49487"/>
                </a:lnTo>
                <a:lnTo>
                  <a:pt x="10185" y="49394"/>
                </a:lnTo>
                <a:close/>
                <a:moveTo>
                  <a:pt x="16515" y="49505"/>
                </a:moveTo>
                <a:lnTo>
                  <a:pt x="16478" y="49524"/>
                </a:lnTo>
                <a:lnTo>
                  <a:pt x="16236" y="49748"/>
                </a:lnTo>
                <a:lnTo>
                  <a:pt x="15807" y="50139"/>
                </a:lnTo>
                <a:lnTo>
                  <a:pt x="15603" y="50362"/>
                </a:lnTo>
                <a:lnTo>
                  <a:pt x="15454" y="50567"/>
                </a:lnTo>
                <a:lnTo>
                  <a:pt x="15379" y="50641"/>
                </a:lnTo>
                <a:lnTo>
                  <a:pt x="15342" y="50734"/>
                </a:lnTo>
                <a:lnTo>
                  <a:pt x="15323" y="50790"/>
                </a:lnTo>
                <a:lnTo>
                  <a:pt x="15342" y="50827"/>
                </a:lnTo>
                <a:lnTo>
                  <a:pt x="15379" y="50865"/>
                </a:lnTo>
                <a:lnTo>
                  <a:pt x="15472" y="50865"/>
                </a:lnTo>
                <a:lnTo>
                  <a:pt x="15528" y="50846"/>
                </a:lnTo>
                <a:lnTo>
                  <a:pt x="15659" y="50753"/>
                </a:lnTo>
                <a:lnTo>
                  <a:pt x="15789" y="50623"/>
                </a:lnTo>
                <a:lnTo>
                  <a:pt x="16031" y="50362"/>
                </a:lnTo>
                <a:lnTo>
                  <a:pt x="16161" y="50213"/>
                </a:lnTo>
                <a:lnTo>
                  <a:pt x="16273" y="50045"/>
                </a:lnTo>
                <a:lnTo>
                  <a:pt x="16422" y="49785"/>
                </a:lnTo>
                <a:lnTo>
                  <a:pt x="16515" y="49561"/>
                </a:lnTo>
                <a:lnTo>
                  <a:pt x="16515" y="49505"/>
                </a:lnTo>
                <a:close/>
                <a:moveTo>
                  <a:pt x="20927" y="49468"/>
                </a:moveTo>
                <a:lnTo>
                  <a:pt x="20648" y="49692"/>
                </a:lnTo>
                <a:lnTo>
                  <a:pt x="20183" y="50120"/>
                </a:lnTo>
                <a:lnTo>
                  <a:pt x="19941" y="50343"/>
                </a:lnTo>
                <a:lnTo>
                  <a:pt x="19755" y="50548"/>
                </a:lnTo>
                <a:lnTo>
                  <a:pt x="19624" y="50716"/>
                </a:lnTo>
                <a:lnTo>
                  <a:pt x="19606" y="50772"/>
                </a:lnTo>
                <a:lnTo>
                  <a:pt x="19606" y="50809"/>
                </a:lnTo>
                <a:lnTo>
                  <a:pt x="19643" y="50846"/>
                </a:lnTo>
                <a:lnTo>
                  <a:pt x="19680" y="50865"/>
                </a:lnTo>
                <a:lnTo>
                  <a:pt x="19755" y="50865"/>
                </a:lnTo>
                <a:lnTo>
                  <a:pt x="19848" y="50827"/>
                </a:lnTo>
                <a:lnTo>
                  <a:pt x="19941" y="50753"/>
                </a:lnTo>
                <a:lnTo>
                  <a:pt x="20052" y="50660"/>
                </a:lnTo>
                <a:lnTo>
                  <a:pt x="20164" y="50529"/>
                </a:lnTo>
                <a:lnTo>
                  <a:pt x="20406" y="50250"/>
                </a:lnTo>
                <a:lnTo>
                  <a:pt x="20630" y="49971"/>
                </a:lnTo>
                <a:lnTo>
                  <a:pt x="20797" y="49710"/>
                </a:lnTo>
                <a:lnTo>
                  <a:pt x="20909" y="49524"/>
                </a:lnTo>
                <a:lnTo>
                  <a:pt x="20927" y="49468"/>
                </a:lnTo>
                <a:close/>
                <a:moveTo>
                  <a:pt x="32694" y="49748"/>
                </a:moveTo>
                <a:lnTo>
                  <a:pt x="32601" y="49803"/>
                </a:lnTo>
                <a:lnTo>
                  <a:pt x="32433" y="49934"/>
                </a:lnTo>
                <a:lnTo>
                  <a:pt x="32247" y="50120"/>
                </a:lnTo>
                <a:lnTo>
                  <a:pt x="32061" y="50306"/>
                </a:lnTo>
                <a:lnTo>
                  <a:pt x="31912" y="50511"/>
                </a:lnTo>
                <a:lnTo>
                  <a:pt x="31782" y="50678"/>
                </a:lnTo>
                <a:lnTo>
                  <a:pt x="31763" y="50753"/>
                </a:lnTo>
                <a:lnTo>
                  <a:pt x="31745" y="50809"/>
                </a:lnTo>
                <a:lnTo>
                  <a:pt x="31745" y="50846"/>
                </a:lnTo>
                <a:lnTo>
                  <a:pt x="31782" y="50865"/>
                </a:lnTo>
                <a:lnTo>
                  <a:pt x="31875" y="50865"/>
                </a:lnTo>
                <a:lnTo>
                  <a:pt x="31949" y="50846"/>
                </a:lnTo>
                <a:lnTo>
                  <a:pt x="32042" y="50790"/>
                </a:lnTo>
                <a:lnTo>
                  <a:pt x="32136" y="50734"/>
                </a:lnTo>
                <a:lnTo>
                  <a:pt x="32284" y="50548"/>
                </a:lnTo>
                <a:lnTo>
                  <a:pt x="32433" y="50325"/>
                </a:lnTo>
                <a:lnTo>
                  <a:pt x="32564" y="50120"/>
                </a:lnTo>
                <a:lnTo>
                  <a:pt x="32638" y="49934"/>
                </a:lnTo>
                <a:lnTo>
                  <a:pt x="32694" y="49785"/>
                </a:lnTo>
                <a:lnTo>
                  <a:pt x="32694" y="49748"/>
                </a:lnTo>
                <a:close/>
                <a:moveTo>
                  <a:pt x="61012" y="49505"/>
                </a:moveTo>
                <a:lnTo>
                  <a:pt x="60994" y="49524"/>
                </a:lnTo>
                <a:lnTo>
                  <a:pt x="60733" y="49748"/>
                </a:lnTo>
                <a:lnTo>
                  <a:pt x="60323" y="50139"/>
                </a:lnTo>
                <a:lnTo>
                  <a:pt x="60118" y="50362"/>
                </a:lnTo>
                <a:lnTo>
                  <a:pt x="59951" y="50567"/>
                </a:lnTo>
                <a:lnTo>
                  <a:pt x="59895" y="50641"/>
                </a:lnTo>
                <a:lnTo>
                  <a:pt x="59858" y="50734"/>
                </a:lnTo>
                <a:lnTo>
                  <a:pt x="59839" y="50790"/>
                </a:lnTo>
                <a:lnTo>
                  <a:pt x="59839" y="50827"/>
                </a:lnTo>
                <a:lnTo>
                  <a:pt x="59876" y="50865"/>
                </a:lnTo>
                <a:lnTo>
                  <a:pt x="59970" y="50865"/>
                </a:lnTo>
                <a:lnTo>
                  <a:pt x="60025" y="50846"/>
                </a:lnTo>
                <a:lnTo>
                  <a:pt x="60156" y="50753"/>
                </a:lnTo>
                <a:lnTo>
                  <a:pt x="60286" y="50623"/>
                </a:lnTo>
                <a:lnTo>
                  <a:pt x="60547" y="50362"/>
                </a:lnTo>
                <a:lnTo>
                  <a:pt x="60658" y="50213"/>
                </a:lnTo>
                <a:lnTo>
                  <a:pt x="60770" y="50045"/>
                </a:lnTo>
                <a:lnTo>
                  <a:pt x="60919" y="49785"/>
                </a:lnTo>
                <a:lnTo>
                  <a:pt x="61012" y="49561"/>
                </a:lnTo>
                <a:lnTo>
                  <a:pt x="61031" y="49505"/>
                </a:lnTo>
                <a:close/>
                <a:moveTo>
                  <a:pt x="65443" y="49468"/>
                </a:moveTo>
                <a:lnTo>
                  <a:pt x="65164" y="49692"/>
                </a:lnTo>
                <a:lnTo>
                  <a:pt x="64680" y="50120"/>
                </a:lnTo>
                <a:lnTo>
                  <a:pt x="64456" y="50343"/>
                </a:lnTo>
                <a:lnTo>
                  <a:pt x="64252" y="50548"/>
                </a:lnTo>
                <a:lnTo>
                  <a:pt x="64140" y="50716"/>
                </a:lnTo>
                <a:lnTo>
                  <a:pt x="64103" y="50772"/>
                </a:lnTo>
                <a:lnTo>
                  <a:pt x="64121" y="50809"/>
                </a:lnTo>
                <a:lnTo>
                  <a:pt x="64140" y="50846"/>
                </a:lnTo>
                <a:lnTo>
                  <a:pt x="64177" y="50865"/>
                </a:lnTo>
                <a:lnTo>
                  <a:pt x="64252" y="50865"/>
                </a:lnTo>
                <a:lnTo>
                  <a:pt x="64345" y="50827"/>
                </a:lnTo>
                <a:lnTo>
                  <a:pt x="64456" y="50753"/>
                </a:lnTo>
                <a:lnTo>
                  <a:pt x="64568" y="50660"/>
                </a:lnTo>
                <a:lnTo>
                  <a:pt x="64680" y="50529"/>
                </a:lnTo>
                <a:lnTo>
                  <a:pt x="64903" y="50250"/>
                </a:lnTo>
                <a:lnTo>
                  <a:pt x="65127" y="49971"/>
                </a:lnTo>
                <a:lnTo>
                  <a:pt x="65294" y="49710"/>
                </a:lnTo>
                <a:lnTo>
                  <a:pt x="65406" y="49524"/>
                </a:lnTo>
                <a:lnTo>
                  <a:pt x="65443" y="49468"/>
                </a:lnTo>
                <a:close/>
                <a:moveTo>
                  <a:pt x="77210" y="49748"/>
                </a:moveTo>
                <a:lnTo>
                  <a:pt x="77098" y="49803"/>
                </a:lnTo>
                <a:lnTo>
                  <a:pt x="76931" y="49934"/>
                </a:lnTo>
                <a:lnTo>
                  <a:pt x="76763" y="50120"/>
                </a:lnTo>
                <a:lnTo>
                  <a:pt x="76577" y="50306"/>
                </a:lnTo>
                <a:lnTo>
                  <a:pt x="76409" y="50511"/>
                </a:lnTo>
                <a:lnTo>
                  <a:pt x="76298" y="50678"/>
                </a:lnTo>
                <a:lnTo>
                  <a:pt x="76260" y="50753"/>
                </a:lnTo>
                <a:lnTo>
                  <a:pt x="76242" y="50809"/>
                </a:lnTo>
                <a:lnTo>
                  <a:pt x="76260" y="50846"/>
                </a:lnTo>
                <a:lnTo>
                  <a:pt x="76279" y="50865"/>
                </a:lnTo>
                <a:lnTo>
                  <a:pt x="76372" y="50865"/>
                </a:lnTo>
                <a:lnTo>
                  <a:pt x="76465" y="50846"/>
                </a:lnTo>
                <a:lnTo>
                  <a:pt x="76540" y="50790"/>
                </a:lnTo>
                <a:lnTo>
                  <a:pt x="76633" y="50734"/>
                </a:lnTo>
                <a:lnTo>
                  <a:pt x="76800" y="50548"/>
                </a:lnTo>
                <a:lnTo>
                  <a:pt x="76931" y="50325"/>
                </a:lnTo>
                <a:lnTo>
                  <a:pt x="77061" y="50120"/>
                </a:lnTo>
                <a:lnTo>
                  <a:pt x="77154" y="49934"/>
                </a:lnTo>
                <a:lnTo>
                  <a:pt x="77191" y="49785"/>
                </a:lnTo>
                <a:lnTo>
                  <a:pt x="77210" y="49748"/>
                </a:lnTo>
                <a:close/>
                <a:moveTo>
                  <a:pt x="3780" y="49524"/>
                </a:moveTo>
                <a:lnTo>
                  <a:pt x="3687" y="49580"/>
                </a:lnTo>
                <a:lnTo>
                  <a:pt x="3426" y="49729"/>
                </a:lnTo>
                <a:lnTo>
                  <a:pt x="3147" y="49896"/>
                </a:lnTo>
                <a:lnTo>
                  <a:pt x="2924" y="50045"/>
                </a:lnTo>
                <a:lnTo>
                  <a:pt x="2738" y="50176"/>
                </a:lnTo>
                <a:lnTo>
                  <a:pt x="2421" y="50399"/>
                </a:lnTo>
                <a:lnTo>
                  <a:pt x="2291" y="50511"/>
                </a:lnTo>
                <a:lnTo>
                  <a:pt x="2160" y="50641"/>
                </a:lnTo>
                <a:lnTo>
                  <a:pt x="2086" y="50753"/>
                </a:lnTo>
                <a:lnTo>
                  <a:pt x="2086" y="50809"/>
                </a:lnTo>
                <a:lnTo>
                  <a:pt x="2086" y="50846"/>
                </a:lnTo>
                <a:lnTo>
                  <a:pt x="2086" y="50865"/>
                </a:lnTo>
                <a:lnTo>
                  <a:pt x="2105" y="50883"/>
                </a:lnTo>
                <a:lnTo>
                  <a:pt x="2160" y="50883"/>
                </a:lnTo>
                <a:lnTo>
                  <a:pt x="2254" y="50846"/>
                </a:lnTo>
                <a:lnTo>
                  <a:pt x="2347" y="50790"/>
                </a:lnTo>
                <a:lnTo>
                  <a:pt x="2607" y="50604"/>
                </a:lnTo>
                <a:lnTo>
                  <a:pt x="2905" y="50362"/>
                </a:lnTo>
                <a:lnTo>
                  <a:pt x="3464" y="49841"/>
                </a:lnTo>
                <a:lnTo>
                  <a:pt x="3780" y="49524"/>
                </a:lnTo>
                <a:close/>
                <a:moveTo>
                  <a:pt x="44759" y="49524"/>
                </a:moveTo>
                <a:lnTo>
                  <a:pt x="44461" y="49822"/>
                </a:lnTo>
                <a:lnTo>
                  <a:pt x="44032" y="50269"/>
                </a:lnTo>
                <a:lnTo>
                  <a:pt x="43828" y="50492"/>
                </a:lnTo>
                <a:lnTo>
                  <a:pt x="43679" y="50678"/>
                </a:lnTo>
                <a:lnTo>
                  <a:pt x="43660" y="50753"/>
                </a:lnTo>
                <a:lnTo>
                  <a:pt x="43641" y="50827"/>
                </a:lnTo>
                <a:lnTo>
                  <a:pt x="43660" y="50865"/>
                </a:lnTo>
                <a:lnTo>
                  <a:pt x="43716" y="50883"/>
                </a:lnTo>
                <a:lnTo>
                  <a:pt x="43809" y="50865"/>
                </a:lnTo>
                <a:lnTo>
                  <a:pt x="43884" y="50827"/>
                </a:lnTo>
                <a:lnTo>
                  <a:pt x="43958" y="50772"/>
                </a:lnTo>
                <a:lnTo>
                  <a:pt x="44051" y="50697"/>
                </a:lnTo>
                <a:lnTo>
                  <a:pt x="44200" y="50492"/>
                </a:lnTo>
                <a:lnTo>
                  <a:pt x="44349" y="50269"/>
                </a:lnTo>
                <a:lnTo>
                  <a:pt x="44610" y="49803"/>
                </a:lnTo>
                <a:lnTo>
                  <a:pt x="44703" y="49617"/>
                </a:lnTo>
                <a:lnTo>
                  <a:pt x="44759" y="49524"/>
                </a:lnTo>
                <a:close/>
                <a:moveTo>
                  <a:pt x="89256" y="49524"/>
                </a:moveTo>
                <a:lnTo>
                  <a:pt x="88976" y="49822"/>
                </a:lnTo>
                <a:lnTo>
                  <a:pt x="88530" y="50269"/>
                </a:lnTo>
                <a:lnTo>
                  <a:pt x="88325" y="50492"/>
                </a:lnTo>
                <a:lnTo>
                  <a:pt x="88195" y="50678"/>
                </a:lnTo>
                <a:lnTo>
                  <a:pt x="88157" y="50753"/>
                </a:lnTo>
                <a:lnTo>
                  <a:pt x="88139" y="50827"/>
                </a:lnTo>
                <a:lnTo>
                  <a:pt x="88157" y="50865"/>
                </a:lnTo>
                <a:lnTo>
                  <a:pt x="88232" y="50883"/>
                </a:lnTo>
                <a:lnTo>
                  <a:pt x="88306" y="50865"/>
                </a:lnTo>
                <a:lnTo>
                  <a:pt x="88381" y="50827"/>
                </a:lnTo>
                <a:lnTo>
                  <a:pt x="88474" y="50772"/>
                </a:lnTo>
                <a:lnTo>
                  <a:pt x="88548" y="50697"/>
                </a:lnTo>
                <a:lnTo>
                  <a:pt x="88716" y="50492"/>
                </a:lnTo>
                <a:lnTo>
                  <a:pt x="88865" y="50269"/>
                </a:lnTo>
                <a:lnTo>
                  <a:pt x="89107" y="49803"/>
                </a:lnTo>
                <a:lnTo>
                  <a:pt x="89200" y="49617"/>
                </a:lnTo>
                <a:lnTo>
                  <a:pt x="89256" y="49524"/>
                </a:lnTo>
                <a:close/>
                <a:moveTo>
                  <a:pt x="2719" y="49468"/>
                </a:moveTo>
                <a:lnTo>
                  <a:pt x="2645" y="49487"/>
                </a:lnTo>
                <a:lnTo>
                  <a:pt x="2533" y="49524"/>
                </a:lnTo>
                <a:lnTo>
                  <a:pt x="2328" y="49636"/>
                </a:lnTo>
                <a:lnTo>
                  <a:pt x="2316" y="49648"/>
                </a:lnTo>
                <a:lnTo>
                  <a:pt x="2316" y="49648"/>
                </a:lnTo>
                <a:lnTo>
                  <a:pt x="2216" y="49710"/>
                </a:lnTo>
                <a:lnTo>
                  <a:pt x="2086" y="49841"/>
                </a:lnTo>
                <a:lnTo>
                  <a:pt x="1937" y="49952"/>
                </a:lnTo>
                <a:lnTo>
                  <a:pt x="1807" y="50083"/>
                </a:lnTo>
                <a:lnTo>
                  <a:pt x="1621" y="50213"/>
                </a:lnTo>
                <a:lnTo>
                  <a:pt x="1304" y="50436"/>
                </a:lnTo>
                <a:lnTo>
                  <a:pt x="1155" y="50567"/>
                </a:lnTo>
                <a:lnTo>
                  <a:pt x="1043" y="50697"/>
                </a:lnTo>
                <a:lnTo>
                  <a:pt x="1006" y="50753"/>
                </a:lnTo>
                <a:lnTo>
                  <a:pt x="987" y="50790"/>
                </a:lnTo>
                <a:lnTo>
                  <a:pt x="987" y="50846"/>
                </a:lnTo>
                <a:lnTo>
                  <a:pt x="987" y="50883"/>
                </a:lnTo>
                <a:lnTo>
                  <a:pt x="1043" y="50902"/>
                </a:lnTo>
                <a:lnTo>
                  <a:pt x="1118" y="50902"/>
                </a:lnTo>
                <a:lnTo>
                  <a:pt x="1211" y="50865"/>
                </a:lnTo>
                <a:lnTo>
                  <a:pt x="1323" y="50790"/>
                </a:lnTo>
                <a:lnTo>
                  <a:pt x="1583" y="50623"/>
                </a:lnTo>
                <a:lnTo>
                  <a:pt x="1863" y="50381"/>
                </a:lnTo>
                <a:lnTo>
                  <a:pt x="2142" y="50139"/>
                </a:lnTo>
                <a:lnTo>
                  <a:pt x="2402" y="49896"/>
                </a:lnTo>
                <a:lnTo>
                  <a:pt x="2700" y="49580"/>
                </a:lnTo>
                <a:lnTo>
                  <a:pt x="2738" y="49524"/>
                </a:lnTo>
                <a:lnTo>
                  <a:pt x="2756" y="49487"/>
                </a:lnTo>
                <a:lnTo>
                  <a:pt x="2756" y="49468"/>
                </a:lnTo>
                <a:close/>
                <a:moveTo>
                  <a:pt x="38298" y="49580"/>
                </a:moveTo>
                <a:lnTo>
                  <a:pt x="38075" y="49822"/>
                </a:lnTo>
                <a:lnTo>
                  <a:pt x="37833" y="50027"/>
                </a:lnTo>
                <a:lnTo>
                  <a:pt x="37330" y="50436"/>
                </a:lnTo>
                <a:lnTo>
                  <a:pt x="37200" y="50529"/>
                </a:lnTo>
                <a:lnTo>
                  <a:pt x="37107" y="50604"/>
                </a:lnTo>
                <a:lnTo>
                  <a:pt x="37032" y="50678"/>
                </a:lnTo>
                <a:lnTo>
                  <a:pt x="36976" y="50753"/>
                </a:lnTo>
                <a:lnTo>
                  <a:pt x="36976" y="50772"/>
                </a:lnTo>
                <a:lnTo>
                  <a:pt x="36976" y="50809"/>
                </a:lnTo>
                <a:lnTo>
                  <a:pt x="36976" y="50846"/>
                </a:lnTo>
                <a:lnTo>
                  <a:pt x="37013" y="50865"/>
                </a:lnTo>
                <a:lnTo>
                  <a:pt x="37125" y="50902"/>
                </a:lnTo>
                <a:lnTo>
                  <a:pt x="37218" y="50902"/>
                </a:lnTo>
                <a:lnTo>
                  <a:pt x="37330" y="50883"/>
                </a:lnTo>
                <a:lnTo>
                  <a:pt x="37423" y="50827"/>
                </a:lnTo>
                <a:lnTo>
                  <a:pt x="37535" y="50753"/>
                </a:lnTo>
                <a:lnTo>
                  <a:pt x="37628" y="50678"/>
                </a:lnTo>
                <a:lnTo>
                  <a:pt x="37721" y="50567"/>
                </a:lnTo>
                <a:lnTo>
                  <a:pt x="37888" y="50325"/>
                </a:lnTo>
                <a:lnTo>
                  <a:pt x="38037" y="50083"/>
                </a:lnTo>
                <a:lnTo>
                  <a:pt x="38168" y="49841"/>
                </a:lnTo>
                <a:lnTo>
                  <a:pt x="38242" y="49673"/>
                </a:lnTo>
                <a:lnTo>
                  <a:pt x="38298" y="49580"/>
                </a:lnTo>
                <a:close/>
                <a:moveTo>
                  <a:pt x="48985" y="49636"/>
                </a:moveTo>
                <a:lnTo>
                  <a:pt x="48948" y="49654"/>
                </a:lnTo>
                <a:lnTo>
                  <a:pt x="48743" y="49859"/>
                </a:lnTo>
                <a:lnTo>
                  <a:pt x="48389" y="50250"/>
                </a:lnTo>
                <a:lnTo>
                  <a:pt x="48203" y="50455"/>
                </a:lnTo>
                <a:lnTo>
                  <a:pt x="48073" y="50660"/>
                </a:lnTo>
                <a:lnTo>
                  <a:pt x="48035" y="50734"/>
                </a:lnTo>
                <a:lnTo>
                  <a:pt x="47998" y="50809"/>
                </a:lnTo>
                <a:lnTo>
                  <a:pt x="47998" y="50865"/>
                </a:lnTo>
                <a:lnTo>
                  <a:pt x="48017" y="50902"/>
                </a:lnTo>
                <a:lnTo>
                  <a:pt x="48091" y="50902"/>
                </a:lnTo>
                <a:lnTo>
                  <a:pt x="48184" y="50865"/>
                </a:lnTo>
                <a:lnTo>
                  <a:pt x="48296" y="50772"/>
                </a:lnTo>
                <a:lnTo>
                  <a:pt x="48408" y="50641"/>
                </a:lnTo>
                <a:lnTo>
                  <a:pt x="48594" y="50399"/>
                </a:lnTo>
                <a:lnTo>
                  <a:pt x="48687" y="50250"/>
                </a:lnTo>
                <a:lnTo>
                  <a:pt x="48780" y="50101"/>
                </a:lnTo>
                <a:lnTo>
                  <a:pt x="48910" y="49878"/>
                </a:lnTo>
                <a:lnTo>
                  <a:pt x="48985" y="49673"/>
                </a:lnTo>
                <a:lnTo>
                  <a:pt x="48985" y="49636"/>
                </a:lnTo>
                <a:close/>
                <a:moveTo>
                  <a:pt x="82814" y="49580"/>
                </a:moveTo>
                <a:lnTo>
                  <a:pt x="82572" y="49822"/>
                </a:lnTo>
                <a:lnTo>
                  <a:pt x="82330" y="50027"/>
                </a:lnTo>
                <a:lnTo>
                  <a:pt x="81846" y="50436"/>
                </a:lnTo>
                <a:lnTo>
                  <a:pt x="81697" y="50529"/>
                </a:lnTo>
                <a:lnTo>
                  <a:pt x="81604" y="50604"/>
                </a:lnTo>
                <a:lnTo>
                  <a:pt x="81529" y="50678"/>
                </a:lnTo>
                <a:lnTo>
                  <a:pt x="81492" y="50753"/>
                </a:lnTo>
                <a:lnTo>
                  <a:pt x="81473" y="50772"/>
                </a:lnTo>
                <a:lnTo>
                  <a:pt x="81473" y="50809"/>
                </a:lnTo>
                <a:lnTo>
                  <a:pt x="81492" y="50846"/>
                </a:lnTo>
                <a:lnTo>
                  <a:pt x="81511" y="50865"/>
                </a:lnTo>
                <a:lnTo>
                  <a:pt x="81622" y="50902"/>
                </a:lnTo>
                <a:lnTo>
                  <a:pt x="81734" y="50902"/>
                </a:lnTo>
                <a:lnTo>
                  <a:pt x="81827" y="50883"/>
                </a:lnTo>
                <a:lnTo>
                  <a:pt x="81939" y="50827"/>
                </a:lnTo>
                <a:lnTo>
                  <a:pt x="82032" y="50753"/>
                </a:lnTo>
                <a:lnTo>
                  <a:pt x="82125" y="50678"/>
                </a:lnTo>
                <a:lnTo>
                  <a:pt x="82218" y="50567"/>
                </a:lnTo>
                <a:lnTo>
                  <a:pt x="82386" y="50325"/>
                </a:lnTo>
                <a:lnTo>
                  <a:pt x="82535" y="50083"/>
                </a:lnTo>
                <a:lnTo>
                  <a:pt x="82665" y="49841"/>
                </a:lnTo>
                <a:lnTo>
                  <a:pt x="82758" y="49673"/>
                </a:lnTo>
                <a:lnTo>
                  <a:pt x="82814" y="49580"/>
                </a:lnTo>
                <a:close/>
                <a:moveTo>
                  <a:pt x="22975" y="49431"/>
                </a:moveTo>
                <a:lnTo>
                  <a:pt x="22957" y="49450"/>
                </a:lnTo>
                <a:lnTo>
                  <a:pt x="22733" y="49692"/>
                </a:lnTo>
                <a:lnTo>
                  <a:pt x="22324" y="50139"/>
                </a:lnTo>
                <a:lnTo>
                  <a:pt x="22138" y="50399"/>
                </a:lnTo>
                <a:lnTo>
                  <a:pt x="21989" y="50623"/>
                </a:lnTo>
                <a:lnTo>
                  <a:pt x="21933" y="50716"/>
                </a:lnTo>
                <a:lnTo>
                  <a:pt x="21896" y="50790"/>
                </a:lnTo>
                <a:lnTo>
                  <a:pt x="21896" y="50865"/>
                </a:lnTo>
                <a:lnTo>
                  <a:pt x="21914" y="50902"/>
                </a:lnTo>
                <a:lnTo>
                  <a:pt x="21951" y="50920"/>
                </a:lnTo>
                <a:lnTo>
                  <a:pt x="21989" y="50902"/>
                </a:lnTo>
                <a:lnTo>
                  <a:pt x="22082" y="50846"/>
                </a:lnTo>
                <a:lnTo>
                  <a:pt x="22193" y="50734"/>
                </a:lnTo>
                <a:lnTo>
                  <a:pt x="22305" y="50604"/>
                </a:lnTo>
                <a:lnTo>
                  <a:pt x="22510" y="50343"/>
                </a:lnTo>
                <a:lnTo>
                  <a:pt x="22603" y="50176"/>
                </a:lnTo>
                <a:lnTo>
                  <a:pt x="22715" y="50008"/>
                </a:lnTo>
                <a:lnTo>
                  <a:pt x="22864" y="49729"/>
                </a:lnTo>
                <a:lnTo>
                  <a:pt x="22957" y="49505"/>
                </a:lnTo>
                <a:lnTo>
                  <a:pt x="22975" y="49450"/>
                </a:lnTo>
                <a:lnTo>
                  <a:pt x="22975" y="49431"/>
                </a:lnTo>
                <a:close/>
                <a:moveTo>
                  <a:pt x="24074" y="49431"/>
                </a:moveTo>
                <a:lnTo>
                  <a:pt x="24055" y="49450"/>
                </a:lnTo>
                <a:lnTo>
                  <a:pt x="23795" y="49748"/>
                </a:lnTo>
                <a:lnTo>
                  <a:pt x="23590" y="49990"/>
                </a:lnTo>
                <a:lnTo>
                  <a:pt x="23366" y="50232"/>
                </a:lnTo>
                <a:lnTo>
                  <a:pt x="23199" y="50492"/>
                </a:lnTo>
                <a:lnTo>
                  <a:pt x="23069" y="50697"/>
                </a:lnTo>
                <a:lnTo>
                  <a:pt x="23031" y="50790"/>
                </a:lnTo>
                <a:lnTo>
                  <a:pt x="23031" y="50846"/>
                </a:lnTo>
                <a:lnTo>
                  <a:pt x="23069" y="50902"/>
                </a:lnTo>
                <a:lnTo>
                  <a:pt x="23124" y="50920"/>
                </a:lnTo>
                <a:lnTo>
                  <a:pt x="23162" y="50902"/>
                </a:lnTo>
                <a:lnTo>
                  <a:pt x="23199" y="50883"/>
                </a:lnTo>
                <a:lnTo>
                  <a:pt x="23311" y="50809"/>
                </a:lnTo>
                <a:lnTo>
                  <a:pt x="23404" y="50678"/>
                </a:lnTo>
                <a:lnTo>
                  <a:pt x="23497" y="50548"/>
                </a:lnTo>
                <a:lnTo>
                  <a:pt x="23683" y="50250"/>
                </a:lnTo>
                <a:lnTo>
                  <a:pt x="23795" y="50064"/>
                </a:lnTo>
                <a:lnTo>
                  <a:pt x="23981" y="49692"/>
                </a:lnTo>
                <a:lnTo>
                  <a:pt x="24074" y="49487"/>
                </a:lnTo>
                <a:lnTo>
                  <a:pt x="24074" y="49431"/>
                </a:lnTo>
                <a:close/>
                <a:moveTo>
                  <a:pt x="30516" y="49599"/>
                </a:moveTo>
                <a:lnTo>
                  <a:pt x="30497" y="49617"/>
                </a:lnTo>
                <a:lnTo>
                  <a:pt x="30255" y="49896"/>
                </a:lnTo>
                <a:lnTo>
                  <a:pt x="29920" y="50325"/>
                </a:lnTo>
                <a:lnTo>
                  <a:pt x="29771" y="50529"/>
                </a:lnTo>
                <a:lnTo>
                  <a:pt x="29659" y="50716"/>
                </a:lnTo>
                <a:lnTo>
                  <a:pt x="29622" y="50790"/>
                </a:lnTo>
                <a:lnTo>
                  <a:pt x="29622" y="50846"/>
                </a:lnTo>
                <a:lnTo>
                  <a:pt x="29622" y="50883"/>
                </a:lnTo>
                <a:lnTo>
                  <a:pt x="29659" y="50920"/>
                </a:lnTo>
                <a:lnTo>
                  <a:pt x="29697" y="50920"/>
                </a:lnTo>
                <a:lnTo>
                  <a:pt x="29752" y="50902"/>
                </a:lnTo>
                <a:lnTo>
                  <a:pt x="29827" y="50846"/>
                </a:lnTo>
                <a:lnTo>
                  <a:pt x="29939" y="50753"/>
                </a:lnTo>
                <a:lnTo>
                  <a:pt x="30032" y="50623"/>
                </a:lnTo>
                <a:lnTo>
                  <a:pt x="30199" y="50381"/>
                </a:lnTo>
                <a:lnTo>
                  <a:pt x="30311" y="50213"/>
                </a:lnTo>
                <a:lnTo>
                  <a:pt x="30460" y="49841"/>
                </a:lnTo>
                <a:lnTo>
                  <a:pt x="30516" y="49636"/>
                </a:lnTo>
                <a:lnTo>
                  <a:pt x="30516" y="49599"/>
                </a:lnTo>
                <a:close/>
                <a:moveTo>
                  <a:pt x="34928" y="49617"/>
                </a:moveTo>
                <a:lnTo>
                  <a:pt x="34705" y="49841"/>
                </a:lnTo>
                <a:lnTo>
                  <a:pt x="34277" y="50213"/>
                </a:lnTo>
                <a:lnTo>
                  <a:pt x="34090" y="50436"/>
                </a:lnTo>
                <a:lnTo>
                  <a:pt x="33923" y="50623"/>
                </a:lnTo>
                <a:lnTo>
                  <a:pt x="33867" y="50716"/>
                </a:lnTo>
                <a:lnTo>
                  <a:pt x="33848" y="50790"/>
                </a:lnTo>
                <a:lnTo>
                  <a:pt x="33830" y="50846"/>
                </a:lnTo>
                <a:lnTo>
                  <a:pt x="33848" y="50902"/>
                </a:lnTo>
                <a:lnTo>
                  <a:pt x="33904" y="50920"/>
                </a:lnTo>
                <a:lnTo>
                  <a:pt x="33960" y="50920"/>
                </a:lnTo>
                <a:lnTo>
                  <a:pt x="34035" y="50865"/>
                </a:lnTo>
                <a:lnTo>
                  <a:pt x="34128" y="50809"/>
                </a:lnTo>
                <a:lnTo>
                  <a:pt x="34295" y="50604"/>
                </a:lnTo>
                <a:lnTo>
                  <a:pt x="34481" y="50343"/>
                </a:lnTo>
                <a:lnTo>
                  <a:pt x="34649" y="50083"/>
                </a:lnTo>
                <a:lnTo>
                  <a:pt x="34798" y="49859"/>
                </a:lnTo>
                <a:lnTo>
                  <a:pt x="34928" y="49617"/>
                </a:lnTo>
                <a:close/>
                <a:moveTo>
                  <a:pt x="43623" y="49636"/>
                </a:moveTo>
                <a:lnTo>
                  <a:pt x="43344" y="49859"/>
                </a:lnTo>
                <a:lnTo>
                  <a:pt x="43139" y="50027"/>
                </a:lnTo>
                <a:lnTo>
                  <a:pt x="42934" y="50213"/>
                </a:lnTo>
                <a:lnTo>
                  <a:pt x="42748" y="50418"/>
                </a:lnTo>
                <a:lnTo>
                  <a:pt x="42599" y="50604"/>
                </a:lnTo>
                <a:lnTo>
                  <a:pt x="42543" y="50678"/>
                </a:lnTo>
                <a:lnTo>
                  <a:pt x="42524" y="50753"/>
                </a:lnTo>
                <a:lnTo>
                  <a:pt x="42524" y="50827"/>
                </a:lnTo>
                <a:lnTo>
                  <a:pt x="42562" y="50883"/>
                </a:lnTo>
                <a:lnTo>
                  <a:pt x="42617" y="50920"/>
                </a:lnTo>
                <a:lnTo>
                  <a:pt x="42673" y="50920"/>
                </a:lnTo>
                <a:lnTo>
                  <a:pt x="42748" y="50883"/>
                </a:lnTo>
                <a:lnTo>
                  <a:pt x="42841" y="50827"/>
                </a:lnTo>
                <a:lnTo>
                  <a:pt x="43008" y="50641"/>
                </a:lnTo>
                <a:lnTo>
                  <a:pt x="43176" y="50399"/>
                </a:lnTo>
                <a:lnTo>
                  <a:pt x="43344" y="50139"/>
                </a:lnTo>
                <a:lnTo>
                  <a:pt x="43474" y="49896"/>
                </a:lnTo>
                <a:lnTo>
                  <a:pt x="43623" y="49636"/>
                </a:lnTo>
                <a:close/>
                <a:moveTo>
                  <a:pt x="47737" y="49748"/>
                </a:moveTo>
                <a:lnTo>
                  <a:pt x="47570" y="49952"/>
                </a:lnTo>
                <a:lnTo>
                  <a:pt x="47309" y="50306"/>
                </a:lnTo>
                <a:lnTo>
                  <a:pt x="47179" y="50492"/>
                </a:lnTo>
                <a:lnTo>
                  <a:pt x="47086" y="50678"/>
                </a:lnTo>
                <a:lnTo>
                  <a:pt x="47030" y="50809"/>
                </a:lnTo>
                <a:lnTo>
                  <a:pt x="47030" y="50865"/>
                </a:lnTo>
                <a:lnTo>
                  <a:pt x="47049" y="50902"/>
                </a:lnTo>
                <a:lnTo>
                  <a:pt x="47104" y="50920"/>
                </a:lnTo>
                <a:lnTo>
                  <a:pt x="47160" y="50902"/>
                </a:lnTo>
                <a:lnTo>
                  <a:pt x="47216" y="50865"/>
                </a:lnTo>
                <a:lnTo>
                  <a:pt x="47291" y="50790"/>
                </a:lnTo>
                <a:lnTo>
                  <a:pt x="47421" y="50585"/>
                </a:lnTo>
                <a:lnTo>
                  <a:pt x="47551" y="50343"/>
                </a:lnTo>
                <a:lnTo>
                  <a:pt x="47644" y="50101"/>
                </a:lnTo>
                <a:lnTo>
                  <a:pt x="47737" y="49896"/>
                </a:lnTo>
                <a:lnTo>
                  <a:pt x="47756" y="49766"/>
                </a:lnTo>
                <a:lnTo>
                  <a:pt x="47756" y="49748"/>
                </a:lnTo>
                <a:close/>
                <a:moveTo>
                  <a:pt x="50176" y="49468"/>
                </a:moveTo>
                <a:lnTo>
                  <a:pt x="49525" y="50176"/>
                </a:lnTo>
                <a:lnTo>
                  <a:pt x="49134" y="50641"/>
                </a:lnTo>
                <a:lnTo>
                  <a:pt x="49022" y="50790"/>
                </a:lnTo>
                <a:lnTo>
                  <a:pt x="49003" y="50846"/>
                </a:lnTo>
                <a:lnTo>
                  <a:pt x="49003" y="50883"/>
                </a:lnTo>
                <a:lnTo>
                  <a:pt x="49041" y="50902"/>
                </a:lnTo>
                <a:lnTo>
                  <a:pt x="49059" y="50920"/>
                </a:lnTo>
                <a:lnTo>
                  <a:pt x="49152" y="50902"/>
                </a:lnTo>
                <a:lnTo>
                  <a:pt x="49227" y="50865"/>
                </a:lnTo>
                <a:lnTo>
                  <a:pt x="49320" y="50790"/>
                </a:lnTo>
                <a:lnTo>
                  <a:pt x="49413" y="50697"/>
                </a:lnTo>
                <a:lnTo>
                  <a:pt x="49506" y="50567"/>
                </a:lnTo>
                <a:lnTo>
                  <a:pt x="49711" y="50287"/>
                </a:lnTo>
                <a:lnTo>
                  <a:pt x="49879" y="49990"/>
                </a:lnTo>
                <a:lnTo>
                  <a:pt x="50027" y="49729"/>
                </a:lnTo>
                <a:lnTo>
                  <a:pt x="50176" y="49468"/>
                </a:lnTo>
                <a:close/>
                <a:moveTo>
                  <a:pt x="67473" y="49431"/>
                </a:moveTo>
                <a:lnTo>
                  <a:pt x="67473" y="49450"/>
                </a:lnTo>
                <a:lnTo>
                  <a:pt x="67231" y="49692"/>
                </a:lnTo>
                <a:lnTo>
                  <a:pt x="66840" y="50139"/>
                </a:lnTo>
                <a:lnTo>
                  <a:pt x="66635" y="50399"/>
                </a:lnTo>
                <a:lnTo>
                  <a:pt x="66486" y="50623"/>
                </a:lnTo>
                <a:lnTo>
                  <a:pt x="66430" y="50716"/>
                </a:lnTo>
                <a:lnTo>
                  <a:pt x="66393" y="50790"/>
                </a:lnTo>
                <a:lnTo>
                  <a:pt x="66393" y="50865"/>
                </a:lnTo>
                <a:lnTo>
                  <a:pt x="66411" y="50902"/>
                </a:lnTo>
                <a:lnTo>
                  <a:pt x="66449" y="50920"/>
                </a:lnTo>
                <a:lnTo>
                  <a:pt x="66486" y="50902"/>
                </a:lnTo>
                <a:lnTo>
                  <a:pt x="66579" y="50846"/>
                </a:lnTo>
                <a:lnTo>
                  <a:pt x="66691" y="50734"/>
                </a:lnTo>
                <a:lnTo>
                  <a:pt x="66802" y="50604"/>
                </a:lnTo>
                <a:lnTo>
                  <a:pt x="67007" y="50343"/>
                </a:lnTo>
                <a:lnTo>
                  <a:pt x="67119" y="50176"/>
                </a:lnTo>
                <a:lnTo>
                  <a:pt x="67212" y="50008"/>
                </a:lnTo>
                <a:lnTo>
                  <a:pt x="67361" y="49729"/>
                </a:lnTo>
                <a:lnTo>
                  <a:pt x="67473" y="49505"/>
                </a:lnTo>
                <a:lnTo>
                  <a:pt x="67491" y="49450"/>
                </a:lnTo>
                <a:lnTo>
                  <a:pt x="67473" y="49431"/>
                </a:lnTo>
                <a:close/>
                <a:moveTo>
                  <a:pt x="68571" y="49431"/>
                </a:moveTo>
                <a:lnTo>
                  <a:pt x="68552" y="49450"/>
                </a:lnTo>
                <a:lnTo>
                  <a:pt x="68292" y="49748"/>
                </a:lnTo>
                <a:lnTo>
                  <a:pt x="68087" y="49990"/>
                </a:lnTo>
                <a:lnTo>
                  <a:pt x="67882" y="50232"/>
                </a:lnTo>
                <a:lnTo>
                  <a:pt x="67696" y="50492"/>
                </a:lnTo>
                <a:lnTo>
                  <a:pt x="67566" y="50697"/>
                </a:lnTo>
                <a:lnTo>
                  <a:pt x="67547" y="50790"/>
                </a:lnTo>
                <a:lnTo>
                  <a:pt x="67547" y="50846"/>
                </a:lnTo>
                <a:lnTo>
                  <a:pt x="67566" y="50902"/>
                </a:lnTo>
                <a:lnTo>
                  <a:pt x="67622" y="50920"/>
                </a:lnTo>
                <a:lnTo>
                  <a:pt x="67659" y="50902"/>
                </a:lnTo>
                <a:lnTo>
                  <a:pt x="67715" y="50883"/>
                </a:lnTo>
                <a:lnTo>
                  <a:pt x="67808" y="50809"/>
                </a:lnTo>
                <a:lnTo>
                  <a:pt x="67901" y="50678"/>
                </a:lnTo>
                <a:lnTo>
                  <a:pt x="68013" y="50548"/>
                </a:lnTo>
                <a:lnTo>
                  <a:pt x="68199" y="50250"/>
                </a:lnTo>
                <a:lnTo>
                  <a:pt x="68310" y="50064"/>
                </a:lnTo>
                <a:lnTo>
                  <a:pt x="68497" y="49692"/>
                </a:lnTo>
                <a:lnTo>
                  <a:pt x="68571" y="49487"/>
                </a:lnTo>
                <a:lnTo>
                  <a:pt x="68571" y="49431"/>
                </a:lnTo>
                <a:close/>
                <a:moveTo>
                  <a:pt x="75032" y="49599"/>
                </a:moveTo>
                <a:lnTo>
                  <a:pt x="74994" y="49617"/>
                </a:lnTo>
                <a:lnTo>
                  <a:pt x="74771" y="49896"/>
                </a:lnTo>
                <a:lnTo>
                  <a:pt x="74417" y="50325"/>
                </a:lnTo>
                <a:lnTo>
                  <a:pt x="74268" y="50529"/>
                </a:lnTo>
                <a:lnTo>
                  <a:pt x="74156" y="50716"/>
                </a:lnTo>
                <a:lnTo>
                  <a:pt x="74138" y="50790"/>
                </a:lnTo>
                <a:lnTo>
                  <a:pt x="74119" y="50846"/>
                </a:lnTo>
                <a:lnTo>
                  <a:pt x="74138" y="50883"/>
                </a:lnTo>
                <a:lnTo>
                  <a:pt x="74175" y="50920"/>
                </a:lnTo>
                <a:lnTo>
                  <a:pt x="74212" y="50920"/>
                </a:lnTo>
                <a:lnTo>
                  <a:pt x="74250" y="50902"/>
                </a:lnTo>
                <a:lnTo>
                  <a:pt x="74343" y="50846"/>
                </a:lnTo>
                <a:lnTo>
                  <a:pt x="74436" y="50753"/>
                </a:lnTo>
                <a:lnTo>
                  <a:pt x="74529" y="50623"/>
                </a:lnTo>
                <a:lnTo>
                  <a:pt x="74696" y="50381"/>
                </a:lnTo>
                <a:lnTo>
                  <a:pt x="74808" y="50213"/>
                </a:lnTo>
                <a:lnTo>
                  <a:pt x="74957" y="49841"/>
                </a:lnTo>
                <a:lnTo>
                  <a:pt x="75013" y="49636"/>
                </a:lnTo>
                <a:lnTo>
                  <a:pt x="75032" y="49599"/>
                </a:lnTo>
                <a:close/>
                <a:moveTo>
                  <a:pt x="79444" y="49617"/>
                </a:moveTo>
                <a:lnTo>
                  <a:pt x="79202" y="49841"/>
                </a:lnTo>
                <a:lnTo>
                  <a:pt x="78792" y="50213"/>
                </a:lnTo>
                <a:lnTo>
                  <a:pt x="78588" y="50436"/>
                </a:lnTo>
                <a:lnTo>
                  <a:pt x="78439" y="50623"/>
                </a:lnTo>
                <a:lnTo>
                  <a:pt x="78383" y="50716"/>
                </a:lnTo>
                <a:lnTo>
                  <a:pt x="78346" y="50790"/>
                </a:lnTo>
                <a:lnTo>
                  <a:pt x="78327" y="50846"/>
                </a:lnTo>
                <a:lnTo>
                  <a:pt x="78346" y="50902"/>
                </a:lnTo>
                <a:lnTo>
                  <a:pt x="78401" y="50920"/>
                </a:lnTo>
                <a:lnTo>
                  <a:pt x="78476" y="50920"/>
                </a:lnTo>
                <a:lnTo>
                  <a:pt x="78532" y="50865"/>
                </a:lnTo>
                <a:lnTo>
                  <a:pt x="78625" y="50809"/>
                </a:lnTo>
                <a:lnTo>
                  <a:pt x="78792" y="50604"/>
                </a:lnTo>
                <a:lnTo>
                  <a:pt x="78979" y="50343"/>
                </a:lnTo>
                <a:lnTo>
                  <a:pt x="79165" y="50083"/>
                </a:lnTo>
                <a:lnTo>
                  <a:pt x="79295" y="49859"/>
                </a:lnTo>
                <a:lnTo>
                  <a:pt x="79444" y="49617"/>
                </a:lnTo>
                <a:close/>
                <a:moveTo>
                  <a:pt x="88120" y="49636"/>
                </a:moveTo>
                <a:lnTo>
                  <a:pt x="87859" y="49859"/>
                </a:lnTo>
                <a:lnTo>
                  <a:pt x="87655" y="50027"/>
                </a:lnTo>
                <a:lnTo>
                  <a:pt x="87431" y="50213"/>
                </a:lnTo>
                <a:lnTo>
                  <a:pt x="87245" y="50418"/>
                </a:lnTo>
                <a:lnTo>
                  <a:pt x="87096" y="50604"/>
                </a:lnTo>
                <a:lnTo>
                  <a:pt x="87059" y="50678"/>
                </a:lnTo>
                <a:lnTo>
                  <a:pt x="87022" y="50753"/>
                </a:lnTo>
                <a:lnTo>
                  <a:pt x="87040" y="50827"/>
                </a:lnTo>
                <a:lnTo>
                  <a:pt x="87059" y="50883"/>
                </a:lnTo>
                <a:lnTo>
                  <a:pt x="87115" y="50920"/>
                </a:lnTo>
                <a:lnTo>
                  <a:pt x="87189" y="50920"/>
                </a:lnTo>
                <a:lnTo>
                  <a:pt x="87264" y="50883"/>
                </a:lnTo>
                <a:lnTo>
                  <a:pt x="87338" y="50827"/>
                </a:lnTo>
                <a:lnTo>
                  <a:pt x="87506" y="50641"/>
                </a:lnTo>
                <a:lnTo>
                  <a:pt x="87673" y="50399"/>
                </a:lnTo>
                <a:lnTo>
                  <a:pt x="87841" y="50139"/>
                </a:lnTo>
                <a:lnTo>
                  <a:pt x="87971" y="49896"/>
                </a:lnTo>
                <a:lnTo>
                  <a:pt x="88120" y="49636"/>
                </a:lnTo>
                <a:close/>
                <a:moveTo>
                  <a:pt x="92253" y="49748"/>
                </a:moveTo>
                <a:lnTo>
                  <a:pt x="92067" y="49952"/>
                </a:lnTo>
                <a:lnTo>
                  <a:pt x="91806" y="50306"/>
                </a:lnTo>
                <a:lnTo>
                  <a:pt x="91676" y="50492"/>
                </a:lnTo>
                <a:lnTo>
                  <a:pt x="91583" y="50678"/>
                </a:lnTo>
                <a:lnTo>
                  <a:pt x="91527" y="50809"/>
                </a:lnTo>
                <a:lnTo>
                  <a:pt x="91527" y="50865"/>
                </a:lnTo>
                <a:lnTo>
                  <a:pt x="91546" y="50902"/>
                </a:lnTo>
                <a:lnTo>
                  <a:pt x="91602" y="50920"/>
                </a:lnTo>
                <a:lnTo>
                  <a:pt x="91657" y="50902"/>
                </a:lnTo>
                <a:lnTo>
                  <a:pt x="91713" y="50865"/>
                </a:lnTo>
                <a:lnTo>
                  <a:pt x="91788" y="50790"/>
                </a:lnTo>
                <a:lnTo>
                  <a:pt x="91918" y="50585"/>
                </a:lnTo>
                <a:lnTo>
                  <a:pt x="92048" y="50343"/>
                </a:lnTo>
                <a:lnTo>
                  <a:pt x="92160" y="50101"/>
                </a:lnTo>
                <a:lnTo>
                  <a:pt x="92235" y="49896"/>
                </a:lnTo>
                <a:lnTo>
                  <a:pt x="92272" y="49766"/>
                </a:lnTo>
                <a:lnTo>
                  <a:pt x="92272" y="49748"/>
                </a:lnTo>
                <a:close/>
                <a:moveTo>
                  <a:pt x="36008" y="49617"/>
                </a:moveTo>
                <a:lnTo>
                  <a:pt x="35747" y="49896"/>
                </a:lnTo>
                <a:lnTo>
                  <a:pt x="35338" y="50325"/>
                </a:lnTo>
                <a:lnTo>
                  <a:pt x="35152" y="50548"/>
                </a:lnTo>
                <a:lnTo>
                  <a:pt x="35021" y="50753"/>
                </a:lnTo>
                <a:lnTo>
                  <a:pt x="34984" y="50827"/>
                </a:lnTo>
                <a:lnTo>
                  <a:pt x="34965" y="50883"/>
                </a:lnTo>
                <a:lnTo>
                  <a:pt x="34984" y="50920"/>
                </a:lnTo>
                <a:lnTo>
                  <a:pt x="35040" y="50939"/>
                </a:lnTo>
                <a:lnTo>
                  <a:pt x="35133" y="50939"/>
                </a:lnTo>
                <a:lnTo>
                  <a:pt x="35245" y="50902"/>
                </a:lnTo>
                <a:lnTo>
                  <a:pt x="35319" y="50846"/>
                </a:lnTo>
                <a:lnTo>
                  <a:pt x="35412" y="50772"/>
                </a:lnTo>
                <a:lnTo>
                  <a:pt x="35487" y="50678"/>
                </a:lnTo>
                <a:lnTo>
                  <a:pt x="35561" y="50585"/>
                </a:lnTo>
                <a:lnTo>
                  <a:pt x="35692" y="50343"/>
                </a:lnTo>
                <a:lnTo>
                  <a:pt x="35803" y="50101"/>
                </a:lnTo>
                <a:lnTo>
                  <a:pt x="35896" y="49878"/>
                </a:lnTo>
                <a:lnTo>
                  <a:pt x="35971" y="49710"/>
                </a:lnTo>
                <a:lnTo>
                  <a:pt x="36008" y="49617"/>
                </a:lnTo>
                <a:close/>
                <a:moveTo>
                  <a:pt x="41445" y="49580"/>
                </a:moveTo>
                <a:lnTo>
                  <a:pt x="41370" y="49636"/>
                </a:lnTo>
                <a:lnTo>
                  <a:pt x="41091" y="49915"/>
                </a:lnTo>
                <a:lnTo>
                  <a:pt x="40886" y="50120"/>
                </a:lnTo>
                <a:lnTo>
                  <a:pt x="40663" y="50343"/>
                </a:lnTo>
                <a:lnTo>
                  <a:pt x="40495" y="50567"/>
                </a:lnTo>
                <a:lnTo>
                  <a:pt x="40439" y="50660"/>
                </a:lnTo>
                <a:lnTo>
                  <a:pt x="40402" y="50753"/>
                </a:lnTo>
                <a:lnTo>
                  <a:pt x="40383" y="50827"/>
                </a:lnTo>
                <a:lnTo>
                  <a:pt x="40402" y="50883"/>
                </a:lnTo>
                <a:lnTo>
                  <a:pt x="40439" y="50920"/>
                </a:lnTo>
                <a:lnTo>
                  <a:pt x="40532" y="50939"/>
                </a:lnTo>
                <a:lnTo>
                  <a:pt x="40625" y="50920"/>
                </a:lnTo>
                <a:lnTo>
                  <a:pt x="40700" y="50865"/>
                </a:lnTo>
                <a:lnTo>
                  <a:pt x="40793" y="50790"/>
                </a:lnTo>
                <a:lnTo>
                  <a:pt x="40886" y="50716"/>
                </a:lnTo>
                <a:lnTo>
                  <a:pt x="41072" y="50511"/>
                </a:lnTo>
                <a:lnTo>
                  <a:pt x="41184" y="50362"/>
                </a:lnTo>
                <a:lnTo>
                  <a:pt x="41389" y="50120"/>
                </a:lnTo>
                <a:lnTo>
                  <a:pt x="41463" y="49990"/>
                </a:lnTo>
                <a:lnTo>
                  <a:pt x="41500" y="49915"/>
                </a:lnTo>
                <a:lnTo>
                  <a:pt x="41500" y="49859"/>
                </a:lnTo>
                <a:lnTo>
                  <a:pt x="41519" y="49785"/>
                </a:lnTo>
                <a:lnTo>
                  <a:pt x="41519" y="49673"/>
                </a:lnTo>
                <a:lnTo>
                  <a:pt x="41500" y="49617"/>
                </a:lnTo>
                <a:lnTo>
                  <a:pt x="41482" y="49580"/>
                </a:lnTo>
                <a:close/>
                <a:moveTo>
                  <a:pt x="58108" y="49822"/>
                </a:moveTo>
                <a:lnTo>
                  <a:pt x="57810" y="49971"/>
                </a:lnTo>
                <a:lnTo>
                  <a:pt x="57251" y="50306"/>
                </a:lnTo>
                <a:lnTo>
                  <a:pt x="56972" y="50474"/>
                </a:lnTo>
                <a:lnTo>
                  <a:pt x="56749" y="50641"/>
                </a:lnTo>
                <a:lnTo>
                  <a:pt x="56655" y="50716"/>
                </a:lnTo>
                <a:lnTo>
                  <a:pt x="56600" y="50790"/>
                </a:lnTo>
                <a:lnTo>
                  <a:pt x="56581" y="50846"/>
                </a:lnTo>
                <a:lnTo>
                  <a:pt x="56581" y="50902"/>
                </a:lnTo>
                <a:lnTo>
                  <a:pt x="56637" y="50939"/>
                </a:lnTo>
                <a:lnTo>
                  <a:pt x="56711" y="50939"/>
                </a:lnTo>
                <a:lnTo>
                  <a:pt x="56804" y="50902"/>
                </a:lnTo>
                <a:lnTo>
                  <a:pt x="56916" y="50865"/>
                </a:lnTo>
                <a:lnTo>
                  <a:pt x="57140" y="50697"/>
                </a:lnTo>
                <a:lnTo>
                  <a:pt x="57400" y="50492"/>
                </a:lnTo>
                <a:lnTo>
                  <a:pt x="57866" y="50045"/>
                </a:lnTo>
                <a:lnTo>
                  <a:pt x="58108" y="49822"/>
                </a:lnTo>
                <a:close/>
                <a:moveTo>
                  <a:pt x="58946" y="49673"/>
                </a:moveTo>
                <a:lnTo>
                  <a:pt x="57996" y="50474"/>
                </a:lnTo>
                <a:lnTo>
                  <a:pt x="57828" y="50604"/>
                </a:lnTo>
                <a:lnTo>
                  <a:pt x="57735" y="50678"/>
                </a:lnTo>
                <a:lnTo>
                  <a:pt x="57642" y="50772"/>
                </a:lnTo>
                <a:lnTo>
                  <a:pt x="57605" y="50846"/>
                </a:lnTo>
                <a:lnTo>
                  <a:pt x="57586" y="50883"/>
                </a:lnTo>
                <a:lnTo>
                  <a:pt x="57586" y="50902"/>
                </a:lnTo>
                <a:lnTo>
                  <a:pt x="57605" y="50920"/>
                </a:lnTo>
                <a:lnTo>
                  <a:pt x="57661" y="50939"/>
                </a:lnTo>
                <a:lnTo>
                  <a:pt x="57791" y="50939"/>
                </a:lnTo>
                <a:lnTo>
                  <a:pt x="57903" y="50920"/>
                </a:lnTo>
                <a:lnTo>
                  <a:pt x="57996" y="50865"/>
                </a:lnTo>
                <a:lnTo>
                  <a:pt x="58108" y="50809"/>
                </a:lnTo>
                <a:lnTo>
                  <a:pt x="58201" y="50716"/>
                </a:lnTo>
                <a:lnTo>
                  <a:pt x="58387" y="50529"/>
                </a:lnTo>
                <a:lnTo>
                  <a:pt x="58536" y="50362"/>
                </a:lnTo>
                <a:lnTo>
                  <a:pt x="58666" y="50213"/>
                </a:lnTo>
                <a:lnTo>
                  <a:pt x="58815" y="49952"/>
                </a:lnTo>
                <a:lnTo>
                  <a:pt x="58927" y="49748"/>
                </a:lnTo>
                <a:lnTo>
                  <a:pt x="58946" y="49692"/>
                </a:lnTo>
                <a:lnTo>
                  <a:pt x="58946" y="49673"/>
                </a:lnTo>
                <a:close/>
                <a:moveTo>
                  <a:pt x="80524" y="49617"/>
                </a:moveTo>
                <a:lnTo>
                  <a:pt x="80263" y="49896"/>
                </a:lnTo>
                <a:lnTo>
                  <a:pt x="79835" y="50325"/>
                </a:lnTo>
                <a:lnTo>
                  <a:pt x="79649" y="50548"/>
                </a:lnTo>
                <a:lnTo>
                  <a:pt x="79518" y="50753"/>
                </a:lnTo>
                <a:lnTo>
                  <a:pt x="79481" y="50827"/>
                </a:lnTo>
                <a:lnTo>
                  <a:pt x="79463" y="50883"/>
                </a:lnTo>
                <a:lnTo>
                  <a:pt x="79481" y="50920"/>
                </a:lnTo>
                <a:lnTo>
                  <a:pt x="79537" y="50939"/>
                </a:lnTo>
                <a:lnTo>
                  <a:pt x="79649" y="50939"/>
                </a:lnTo>
                <a:lnTo>
                  <a:pt x="79742" y="50902"/>
                </a:lnTo>
                <a:lnTo>
                  <a:pt x="79835" y="50846"/>
                </a:lnTo>
                <a:lnTo>
                  <a:pt x="79909" y="50772"/>
                </a:lnTo>
                <a:lnTo>
                  <a:pt x="80003" y="50678"/>
                </a:lnTo>
                <a:lnTo>
                  <a:pt x="80077" y="50585"/>
                </a:lnTo>
                <a:lnTo>
                  <a:pt x="80207" y="50343"/>
                </a:lnTo>
                <a:lnTo>
                  <a:pt x="80319" y="50101"/>
                </a:lnTo>
                <a:lnTo>
                  <a:pt x="80394" y="49878"/>
                </a:lnTo>
                <a:lnTo>
                  <a:pt x="80468" y="49710"/>
                </a:lnTo>
                <a:lnTo>
                  <a:pt x="80524" y="49617"/>
                </a:lnTo>
                <a:close/>
                <a:moveTo>
                  <a:pt x="85942" y="49580"/>
                </a:moveTo>
                <a:lnTo>
                  <a:pt x="85886" y="49636"/>
                </a:lnTo>
                <a:lnTo>
                  <a:pt x="85588" y="49915"/>
                </a:lnTo>
                <a:lnTo>
                  <a:pt x="85383" y="50120"/>
                </a:lnTo>
                <a:lnTo>
                  <a:pt x="85178" y="50343"/>
                </a:lnTo>
                <a:lnTo>
                  <a:pt x="84992" y="50567"/>
                </a:lnTo>
                <a:lnTo>
                  <a:pt x="84936" y="50660"/>
                </a:lnTo>
                <a:lnTo>
                  <a:pt x="84899" y="50753"/>
                </a:lnTo>
                <a:lnTo>
                  <a:pt x="84880" y="50827"/>
                </a:lnTo>
                <a:lnTo>
                  <a:pt x="84899" y="50883"/>
                </a:lnTo>
                <a:lnTo>
                  <a:pt x="84955" y="50920"/>
                </a:lnTo>
                <a:lnTo>
                  <a:pt x="85029" y="50939"/>
                </a:lnTo>
                <a:lnTo>
                  <a:pt x="85123" y="50920"/>
                </a:lnTo>
                <a:lnTo>
                  <a:pt x="85216" y="50865"/>
                </a:lnTo>
                <a:lnTo>
                  <a:pt x="85309" y="50790"/>
                </a:lnTo>
                <a:lnTo>
                  <a:pt x="85402" y="50716"/>
                </a:lnTo>
                <a:lnTo>
                  <a:pt x="85569" y="50511"/>
                </a:lnTo>
                <a:lnTo>
                  <a:pt x="85681" y="50362"/>
                </a:lnTo>
                <a:lnTo>
                  <a:pt x="85886" y="50120"/>
                </a:lnTo>
                <a:lnTo>
                  <a:pt x="85979" y="49990"/>
                </a:lnTo>
                <a:lnTo>
                  <a:pt x="85998" y="49915"/>
                </a:lnTo>
                <a:lnTo>
                  <a:pt x="86016" y="49859"/>
                </a:lnTo>
                <a:lnTo>
                  <a:pt x="86016" y="49785"/>
                </a:lnTo>
                <a:lnTo>
                  <a:pt x="86016" y="49673"/>
                </a:lnTo>
                <a:lnTo>
                  <a:pt x="86016" y="49617"/>
                </a:lnTo>
                <a:lnTo>
                  <a:pt x="85979" y="49580"/>
                </a:lnTo>
                <a:close/>
                <a:moveTo>
                  <a:pt x="11209" y="49487"/>
                </a:moveTo>
                <a:lnTo>
                  <a:pt x="11078" y="49561"/>
                </a:lnTo>
                <a:lnTo>
                  <a:pt x="10892" y="49710"/>
                </a:lnTo>
                <a:lnTo>
                  <a:pt x="10632" y="49915"/>
                </a:lnTo>
                <a:lnTo>
                  <a:pt x="10371" y="50139"/>
                </a:lnTo>
                <a:lnTo>
                  <a:pt x="10129" y="50381"/>
                </a:lnTo>
                <a:lnTo>
                  <a:pt x="9943" y="50604"/>
                </a:lnTo>
                <a:lnTo>
                  <a:pt x="9868" y="50697"/>
                </a:lnTo>
                <a:lnTo>
                  <a:pt x="9831" y="50790"/>
                </a:lnTo>
                <a:lnTo>
                  <a:pt x="9812" y="50846"/>
                </a:lnTo>
                <a:lnTo>
                  <a:pt x="9812" y="50902"/>
                </a:lnTo>
                <a:lnTo>
                  <a:pt x="9850" y="50939"/>
                </a:lnTo>
                <a:lnTo>
                  <a:pt x="9868" y="50939"/>
                </a:lnTo>
                <a:lnTo>
                  <a:pt x="9943" y="50958"/>
                </a:lnTo>
                <a:lnTo>
                  <a:pt x="10036" y="50902"/>
                </a:lnTo>
                <a:lnTo>
                  <a:pt x="10148" y="50846"/>
                </a:lnTo>
                <a:lnTo>
                  <a:pt x="10259" y="50734"/>
                </a:lnTo>
                <a:lnTo>
                  <a:pt x="10390" y="50623"/>
                </a:lnTo>
                <a:lnTo>
                  <a:pt x="10632" y="50325"/>
                </a:lnTo>
                <a:lnTo>
                  <a:pt x="10855" y="50027"/>
                </a:lnTo>
                <a:lnTo>
                  <a:pt x="11041" y="49748"/>
                </a:lnTo>
                <a:lnTo>
                  <a:pt x="11172" y="49543"/>
                </a:lnTo>
                <a:lnTo>
                  <a:pt x="11209" y="49487"/>
                </a:lnTo>
                <a:close/>
                <a:moveTo>
                  <a:pt x="37107" y="49524"/>
                </a:moveTo>
                <a:lnTo>
                  <a:pt x="36864" y="49766"/>
                </a:lnTo>
                <a:lnTo>
                  <a:pt x="36436" y="50194"/>
                </a:lnTo>
                <a:lnTo>
                  <a:pt x="36231" y="50418"/>
                </a:lnTo>
                <a:lnTo>
                  <a:pt x="36064" y="50623"/>
                </a:lnTo>
                <a:lnTo>
                  <a:pt x="35971" y="50790"/>
                </a:lnTo>
                <a:lnTo>
                  <a:pt x="35952" y="50865"/>
                </a:lnTo>
                <a:lnTo>
                  <a:pt x="35971" y="50902"/>
                </a:lnTo>
                <a:lnTo>
                  <a:pt x="35989" y="50939"/>
                </a:lnTo>
                <a:lnTo>
                  <a:pt x="36027" y="50958"/>
                </a:lnTo>
                <a:lnTo>
                  <a:pt x="36101" y="50958"/>
                </a:lnTo>
                <a:lnTo>
                  <a:pt x="36176" y="50902"/>
                </a:lnTo>
                <a:lnTo>
                  <a:pt x="36287" y="50827"/>
                </a:lnTo>
                <a:lnTo>
                  <a:pt x="36380" y="50716"/>
                </a:lnTo>
                <a:lnTo>
                  <a:pt x="36492" y="50604"/>
                </a:lnTo>
                <a:lnTo>
                  <a:pt x="36716" y="50306"/>
                </a:lnTo>
                <a:lnTo>
                  <a:pt x="36902" y="49990"/>
                </a:lnTo>
                <a:lnTo>
                  <a:pt x="37051" y="49729"/>
                </a:lnTo>
                <a:lnTo>
                  <a:pt x="37125" y="49543"/>
                </a:lnTo>
                <a:lnTo>
                  <a:pt x="37144" y="49524"/>
                </a:lnTo>
                <a:close/>
                <a:moveTo>
                  <a:pt x="45801" y="49673"/>
                </a:moveTo>
                <a:lnTo>
                  <a:pt x="45541" y="49896"/>
                </a:lnTo>
                <a:lnTo>
                  <a:pt x="45317" y="50083"/>
                </a:lnTo>
                <a:lnTo>
                  <a:pt x="45112" y="50306"/>
                </a:lnTo>
                <a:lnTo>
                  <a:pt x="44908" y="50529"/>
                </a:lnTo>
                <a:lnTo>
                  <a:pt x="44759" y="50734"/>
                </a:lnTo>
                <a:lnTo>
                  <a:pt x="44721" y="50809"/>
                </a:lnTo>
                <a:lnTo>
                  <a:pt x="44703" y="50883"/>
                </a:lnTo>
                <a:lnTo>
                  <a:pt x="44721" y="50920"/>
                </a:lnTo>
                <a:lnTo>
                  <a:pt x="44759" y="50958"/>
                </a:lnTo>
                <a:lnTo>
                  <a:pt x="44833" y="50958"/>
                </a:lnTo>
                <a:lnTo>
                  <a:pt x="44908" y="50939"/>
                </a:lnTo>
                <a:lnTo>
                  <a:pt x="45001" y="50883"/>
                </a:lnTo>
                <a:lnTo>
                  <a:pt x="45075" y="50809"/>
                </a:lnTo>
                <a:lnTo>
                  <a:pt x="45243" y="50604"/>
                </a:lnTo>
                <a:lnTo>
                  <a:pt x="45410" y="50362"/>
                </a:lnTo>
                <a:lnTo>
                  <a:pt x="45559" y="50101"/>
                </a:lnTo>
                <a:lnTo>
                  <a:pt x="45671" y="49896"/>
                </a:lnTo>
                <a:lnTo>
                  <a:pt x="45801" y="49673"/>
                </a:lnTo>
                <a:close/>
                <a:moveTo>
                  <a:pt x="51163" y="49673"/>
                </a:moveTo>
                <a:lnTo>
                  <a:pt x="51107" y="49729"/>
                </a:lnTo>
                <a:lnTo>
                  <a:pt x="50847" y="49971"/>
                </a:lnTo>
                <a:lnTo>
                  <a:pt x="50679" y="50157"/>
                </a:lnTo>
                <a:lnTo>
                  <a:pt x="50493" y="50362"/>
                </a:lnTo>
                <a:lnTo>
                  <a:pt x="50344" y="50567"/>
                </a:lnTo>
                <a:lnTo>
                  <a:pt x="50232" y="50753"/>
                </a:lnTo>
                <a:lnTo>
                  <a:pt x="50214" y="50827"/>
                </a:lnTo>
                <a:lnTo>
                  <a:pt x="50214" y="50883"/>
                </a:lnTo>
                <a:lnTo>
                  <a:pt x="50232" y="50920"/>
                </a:lnTo>
                <a:lnTo>
                  <a:pt x="50270" y="50958"/>
                </a:lnTo>
                <a:lnTo>
                  <a:pt x="50325" y="50958"/>
                </a:lnTo>
                <a:lnTo>
                  <a:pt x="50363" y="50939"/>
                </a:lnTo>
                <a:lnTo>
                  <a:pt x="50474" y="50902"/>
                </a:lnTo>
                <a:lnTo>
                  <a:pt x="50586" y="50809"/>
                </a:lnTo>
                <a:lnTo>
                  <a:pt x="50698" y="50697"/>
                </a:lnTo>
                <a:lnTo>
                  <a:pt x="50903" y="50455"/>
                </a:lnTo>
                <a:lnTo>
                  <a:pt x="51014" y="50269"/>
                </a:lnTo>
                <a:lnTo>
                  <a:pt x="51089" y="50139"/>
                </a:lnTo>
                <a:lnTo>
                  <a:pt x="51163" y="49896"/>
                </a:lnTo>
                <a:lnTo>
                  <a:pt x="51182" y="49785"/>
                </a:lnTo>
                <a:lnTo>
                  <a:pt x="51200" y="49710"/>
                </a:lnTo>
                <a:lnTo>
                  <a:pt x="51182" y="49673"/>
                </a:lnTo>
                <a:close/>
                <a:moveTo>
                  <a:pt x="81622" y="49524"/>
                </a:moveTo>
                <a:lnTo>
                  <a:pt x="81362" y="49766"/>
                </a:lnTo>
                <a:lnTo>
                  <a:pt x="80952" y="50194"/>
                </a:lnTo>
                <a:lnTo>
                  <a:pt x="80747" y="50418"/>
                </a:lnTo>
                <a:lnTo>
                  <a:pt x="80580" y="50623"/>
                </a:lnTo>
                <a:lnTo>
                  <a:pt x="80468" y="50790"/>
                </a:lnTo>
                <a:lnTo>
                  <a:pt x="80449" y="50865"/>
                </a:lnTo>
                <a:lnTo>
                  <a:pt x="80468" y="50902"/>
                </a:lnTo>
                <a:lnTo>
                  <a:pt x="80487" y="50939"/>
                </a:lnTo>
                <a:lnTo>
                  <a:pt x="80524" y="50958"/>
                </a:lnTo>
                <a:lnTo>
                  <a:pt x="80598" y="50958"/>
                </a:lnTo>
                <a:lnTo>
                  <a:pt x="80691" y="50902"/>
                </a:lnTo>
                <a:lnTo>
                  <a:pt x="80785" y="50827"/>
                </a:lnTo>
                <a:lnTo>
                  <a:pt x="80878" y="50716"/>
                </a:lnTo>
                <a:lnTo>
                  <a:pt x="80989" y="50604"/>
                </a:lnTo>
                <a:lnTo>
                  <a:pt x="81213" y="50306"/>
                </a:lnTo>
                <a:lnTo>
                  <a:pt x="81399" y="49990"/>
                </a:lnTo>
                <a:lnTo>
                  <a:pt x="81548" y="49729"/>
                </a:lnTo>
                <a:lnTo>
                  <a:pt x="81641" y="49543"/>
                </a:lnTo>
                <a:lnTo>
                  <a:pt x="81641" y="49524"/>
                </a:lnTo>
                <a:close/>
                <a:moveTo>
                  <a:pt x="90298" y="49673"/>
                </a:moveTo>
                <a:lnTo>
                  <a:pt x="90038" y="49896"/>
                </a:lnTo>
                <a:lnTo>
                  <a:pt x="89833" y="50083"/>
                </a:lnTo>
                <a:lnTo>
                  <a:pt x="89609" y="50306"/>
                </a:lnTo>
                <a:lnTo>
                  <a:pt x="89405" y="50529"/>
                </a:lnTo>
                <a:lnTo>
                  <a:pt x="89274" y="50734"/>
                </a:lnTo>
                <a:lnTo>
                  <a:pt x="89218" y="50809"/>
                </a:lnTo>
                <a:lnTo>
                  <a:pt x="89200" y="50883"/>
                </a:lnTo>
                <a:lnTo>
                  <a:pt x="89218" y="50920"/>
                </a:lnTo>
                <a:lnTo>
                  <a:pt x="89256" y="50958"/>
                </a:lnTo>
                <a:lnTo>
                  <a:pt x="89330" y="50958"/>
                </a:lnTo>
                <a:lnTo>
                  <a:pt x="89423" y="50939"/>
                </a:lnTo>
                <a:lnTo>
                  <a:pt x="89498" y="50883"/>
                </a:lnTo>
                <a:lnTo>
                  <a:pt x="89591" y="50809"/>
                </a:lnTo>
                <a:lnTo>
                  <a:pt x="89758" y="50604"/>
                </a:lnTo>
                <a:lnTo>
                  <a:pt x="89907" y="50362"/>
                </a:lnTo>
                <a:lnTo>
                  <a:pt x="90056" y="50101"/>
                </a:lnTo>
                <a:lnTo>
                  <a:pt x="90187" y="49896"/>
                </a:lnTo>
                <a:lnTo>
                  <a:pt x="90298" y="49673"/>
                </a:lnTo>
                <a:close/>
                <a:moveTo>
                  <a:pt x="15361" y="49580"/>
                </a:moveTo>
                <a:lnTo>
                  <a:pt x="15268" y="49654"/>
                </a:lnTo>
                <a:lnTo>
                  <a:pt x="15119" y="49803"/>
                </a:lnTo>
                <a:lnTo>
                  <a:pt x="14914" y="50008"/>
                </a:lnTo>
                <a:lnTo>
                  <a:pt x="14690" y="50232"/>
                </a:lnTo>
                <a:lnTo>
                  <a:pt x="14504" y="50474"/>
                </a:lnTo>
                <a:lnTo>
                  <a:pt x="14355" y="50678"/>
                </a:lnTo>
                <a:lnTo>
                  <a:pt x="14299" y="50772"/>
                </a:lnTo>
                <a:lnTo>
                  <a:pt x="14281" y="50865"/>
                </a:lnTo>
                <a:lnTo>
                  <a:pt x="14281" y="50920"/>
                </a:lnTo>
                <a:lnTo>
                  <a:pt x="14299" y="50976"/>
                </a:lnTo>
                <a:lnTo>
                  <a:pt x="14374" y="50976"/>
                </a:lnTo>
                <a:lnTo>
                  <a:pt x="14467" y="50920"/>
                </a:lnTo>
                <a:lnTo>
                  <a:pt x="14579" y="50809"/>
                </a:lnTo>
                <a:lnTo>
                  <a:pt x="14709" y="50678"/>
                </a:lnTo>
                <a:lnTo>
                  <a:pt x="14914" y="50418"/>
                </a:lnTo>
                <a:lnTo>
                  <a:pt x="15026" y="50250"/>
                </a:lnTo>
                <a:lnTo>
                  <a:pt x="15137" y="50120"/>
                </a:lnTo>
                <a:lnTo>
                  <a:pt x="15305" y="49859"/>
                </a:lnTo>
                <a:lnTo>
                  <a:pt x="15379" y="49729"/>
                </a:lnTo>
                <a:lnTo>
                  <a:pt x="15416" y="49636"/>
                </a:lnTo>
                <a:lnTo>
                  <a:pt x="15416" y="49599"/>
                </a:lnTo>
                <a:lnTo>
                  <a:pt x="15416" y="49580"/>
                </a:lnTo>
                <a:close/>
                <a:moveTo>
                  <a:pt x="27276" y="49748"/>
                </a:moveTo>
                <a:lnTo>
                  <a:pt x="27053" y="49952"/>
                </a:lnTo>
                <a:lnTo>
                  <a:pt x="26699" y="50306"/>
                </a:lnTo>
                <a:lnTo>
                  <a:pt x="26513" y="50492"/>
                </a:lnTo>
                <a:lnTo>
                  <a:pt x="26383" y="50678"/>
                </a:lnTo>
                <a:lnTo>
                  <a:pt x="26345" y="50753"/>
                </a:lnTo>
                <a:lnTo>
                  <a:pt x="26308" y="50827"/>
                </a:lnTo>
                <a:lnTo>
                  <a:pt x="26308" y="50865"/>
                </a:lnTo>
                <a:lnTo>
                  <a:pt x="26327" y="50920"/>
                </a:lnTo>
                <a:lnTo>
                  <a:pt x="26401" y="50958"/>
                </a:lnTo>
                <a:lnTo>
                  <a:pt x="26476" y="50976"/>
                </a:lnTo>
                <a:lnTo>
                  <a:pt x="26550" y="50939"/>
                </a:lnTo>
                <a:lnTo>
                  <a:pt x="26643" y="50883"/>
                </a:lnTo>
                <a:lnTo>
                  <a:pt x="26718" y="50809"/>
                </a:lnTo>
                <a:lnTo>
                  <a:pt x="26792" y="50697"/>
                </a:lnTo>
                <a:lnTo>
                  <a:pt x="26960" y="50455"/>
                </a:lnTo>
                <a:lnTo>
                  <a:pt x="27090" y="50213"/>
                </a:lnTo>
                <a:lnTo>
                  <a:pt x="27183" y="49971"/>
                </a:lnTo>
                <a:lnTo>
                  <a:pt x="27276" y="49748"/>
                </a:lnTo>
                <a:close/>
                <a:moveTo>
                  <a:pt x="71773" y="49748"/>
                </a:moveTo>
                <a:lnTo>
                  <a:pt x="71550" y="49952"/>
                </a:lnTo>
                <a:lnTo>
                  <a:pt x="71196" y="50306"/>
                </a:lnTo>
                <a:lnTo>
                  <a:pt x="71029" y="50492"/>
                </a:lnTo>
                <a:lnTo>
                  <a:pt x="70880" y="50678"/>
                </a:lnTo>
                <a:lnTo>
                  <a:pt x="70842" y="50753"/>
                </a:lnTo>
                <a:lnTo>
                  <a:pt x="70805" y="50827"/>
                </a:lnTo>
                <a:lnTo>
                  <a:pt x="70805" y="50865"/>
                </a:lnTo>
                <a:lnTo>
                  <a:pt x="70824" y="50920"/>
                </a:lnTo>
                <a:lnTo>
                  <a:pt x="70898" y="50958"/>
                </a:lnTo>
                <a:lnTo>
                  <a:pt x="70973" y="50976"/>
                </a:lnTo>
                <a:lnTo>
                  <a:pt x="71066" y="50939"/>
                </a:lnTo>
                <a:lnTo>
                  <a:pt x="71140" y="50883"/>
                </a:lnTo>
                <a:lnTo>
                  <a:pt x="71233" y="50809"/>
                </a:lnTo>
                <a:lnTo>
                  <a:pt x="71308" y="50697"/>
                </a:lnTo>
                <a:lnTo>
                  <a:pt x="71457" y="50455"/>
                </a:lnTo>
                <a:lnTo>
                  <a:pt x="71587" y="50213"/>
                </a:lnTo>
                <a:lnTo>
                  <a:pt x="71680" y="49971"/>
                </a:lnTo>
                <a:lnTo>
                  <a:pt x="71773" y="49748"/>
                </a:lnTo>
                <a:close/>
                <a:moveTo>
                  <a:pt x="7913" y="49524"/>
                </a:moveTo>
                <a:lnTo>
                  <a:pt x="7634" y="49766"/>
                </a:lnTo>
                <a:lnTo>
                  <a:pt x="7392" y="49971"/>
                </a:lnTo>
                <a:lnTo>
                  <a:pt x="7131" y="50194"/>
                </a:lnTo>
                <a:lnTo>
                  <a:pt x="6908" y="50436"/>
                </a:lnTo>
                <a:lnTo>
                  <a:pt x="6722" y="50660"/>
                </a:lnTo>
                <a:lnTo>
                  <a:pt x="6647" y="50753"/>
                </a:lnTo>
                <a:lnTo>
                  <a:pt x="6610" y="50846"/>
                </a:lnTo>
                <a:lnTo>
                  <a:pt x="6592" y="50920"/>
                </a:lnTo>
                <a:lnTo>
                  <a:pt x="6610" y="50958"/>
                </a:lnTo>
                <a:lnTo>
                  <a:pt x="6647" y="50976"/>
                </a:lnTo>
                <a:lnTo>
                  <a:pt x="6666" y="50995"/>
                </a:lnTo>
                <a:lnTo>
                  <a:pt x="6740" y="50976"/>
                </a:lnTo>
                <a:lnTo>
                  <a:pt x="6815" y="50920"/>
                </a:lnTo>
                <a:lnTo>
                  <a:pt x="6927" y="50846"/>
                </a:lnTo>
                <a:lnTo>
                  <a:pt x="7131" y="50623"/>
                </a:lnTo>
                <a:lnTo>
                  <a:pt x="7355" y="50343"/>
                </a:lnTo>
                <a:lnTo>
                  <a:pt x="7560" y="50045"/>
                </a:lnTo>
                <a:lnTo>
                  <a:pt x="7746" y="49785"/>
                </a:lnTo>
                <a:lnTo>
                  <a:pt x="7913" y="49524"/>
                </a:lnTo>
                <a:close/>
                <a:moveTo>
                  <a:pt x="25284" y="49505"/>
                </a:moveTo>
                <a:lnTo>
                  <a:pt x="25247" y="49524"/>
                </a:lnTo>
                <a:lnTo>
                  <a:pt x="24986" y="49785"/>
                </a:lnTo>
                <a:lnTo>
                  <a:pt x="24521" y="50232"/>
                </a:lnTo>
                <a:lnTo>
                  <a:pt x="24279" y="50474"/>
                </a:lnTo>
                <a:lnTo>
                  <a:pt x="24093" y="50678"/>
                </a:lnTo>
                <a:lnTo>
                  <a:pt x="23981" y="50846"/>
                </a:lnTo>
                <a:lnTo>
                  <a:pt x="23944" y="50920"/>
                </a:lnTo>
                <a:lnTo>
                  <a:pt x="23962" y="50958"/>
                </a:lnTo>
                <a:lnTo>
                  <a:pt x="23981" y="50976"/>
                </a:lnTo>
                <a:lnTo>
                  <a:pt x="24018" y="50995"/>
                </a:lnTo>
                <a:lnTo>
                  <a:pt x="24074" y="50976"/>
                </a:lnTo>
                <a:lnTo>
                  <a:pt x="24130" y="50958"/>
                </a:lnTo>
                <a:lnTo>
                  <a:pt x="24241" y="50883"/>
                </a:lnTo>
                <a:lnTo>
                  <a:pt x="24372" y="50772"/>
                </a:lnTo>
                <a:lnTo>
                  <a:pt x="24595" y="50548"/>
                </a:lnTo>
                <a:lnTo>
                  <a:pt x="24744" y="50399"/>
                </a:lnTo>
                <a:lnTo>
                  <a:pt x="24968" y="50139"/>
                </a:lnTo>
                <a:lnTo>
                  <a:pt x="25061" y="50008"/>
                </a:lnTo>
                <a:lnTo>
                  <a:pt x="25154" y="49878"/>
                </a:lnTo>
                <a:lnTo>
                  <a:pt x="25247" y="49803"/>
                </a:lnTo>
                <a:lnTo>
                  <a:pt x="25321" y="49729"/>
                </a:lnTo>
                <a:lnTo>
                  <a:pt x="25340" y="49654"/>
                </a:lnTo>
                <a:lnTo>
                  <a:pt x="25340" y="49561"/>
                </a:lnTo>
                <a:lnTo>
                  <a:pt x="25321" y="49524"/>
                </a:lnTo>
                <a:lnTo>
                  <a:pt x="25321" y="49505"/>
                </a:lnTo>
                <a:close/>
                <a:moveTo>
                  <a:pt x="69781" y="49505"/>
                </a:moveTo>
                <a:lnTo>
                  <a:pt x="69744" y="49524"/>
                </a:lnTo>
                <a:lnTo>
                  <a:pt x="69483" y="49785"/>
                </a:lnTo>
                <a:lnTo>
                  <a:pt x="69018" y="50232"/>
                </a:lnTo>
                <a:lnTo>
                  <a:pt x="68794" y="50474"/>
                </a:lnTo>
                <a:lnTo>
                  <a:pt x="68590" y="50678"/>
                </a:lnTo>
                <a:lnTo>
                  <a:pt x="68478" y="50846"/>
                </a:lnTo>
                <a:lnTo>
                  <a:pt x="68459" y="50920"/>
                </a:lnTo>
                <a:lnTo>
                  <a:pt x="68459" y="50958"/>
                </a:lnTo>
                <a:lnTo>
                  <a:pt x="68497" y="50976"/>
                </a:lnTo>
                <a:lnTo>
                  <a:pt x="68534" y="50995"/>
                </a:lnTo>
                <a:lnTo>
                  <a:pt x="68571" y="50976"/>
                </a:lnTo>
                <a:lnTo>
                  <a:pt x="68627" y="50958"/>
                </a:lnTo>
                <a:lnTo>
                  <a:pt x="68739" y="50883"/>
                </a:lnTo>
                <a:lnTo>
                  <a:pt x="68869" y="50772"/>
                </a:lnTo>
                <a:lnTo>
                  <a:pt x="69111" y="50548"/>
                </a:lnTo>
                <a:lnTo>
                  <a:pt x="69241" y="50399"/>
                </a:lnTo>
                <a:lnTo>
                  <a:pt x="69465" y="50139"/>
                </a:lnTo>
                <a:lnTo>
                  <a:pt x="69576" y="50008"/>
                </a:lnTo>
                <a:lnTo>
                  <a:pt x="69651" y="49878"/>
                </a:lnTo>
                <a:lnTo>
                  <a:pt x="69763" y="49803"/>
                </a:lnTo>
                <a:lnTo>
                  <a:pt x="69818" y="49729"/>
                </a:lnTo>
                <a:lnTo>
                  <a:pt x="69837" y="49654"/>
                </a:lnTo>
                <a:lnTo>
                  <a:pt x="69837" y="49561"/>
                </a:lnTo>
                <a:lnTo>
                  <a:pt x="69837" y="49524"/>
                </a:lnTo>
                <a:lnTo>
                  <a:pt x="69818" y="49505"/>
                </a:lnTo>
                <a:close/>
                <a:moveTo>
                  <a:pt x="54477" y="49561"/>
                </a:moveTo>
                <a:lnTo>
                  <a:pt x="54459" y="49580"/>
                </a:lnTo>
                <a:lnTo>
                  <a:pt x="54217" y="49822"/>
                </a:lnTo>
                <a:lnTo>
                  <a:pt x="53826" y="50269"/>
                </a:lnTo>
                <a:lnTo>
                  <a:pt x="53639" y="50511"/>
                </a:lnTo>
                <a:lnTo>
                  <a:pt x="53472" y="50734"/>
                </a:lnTo>
                <a:lnTo>
                  <a:pt x="53379" y="50883"/>
                </a:lnTo>
                <a:lnTo>
                  <a:pt x="53360" y="50939"/>
                </a:lnTo>
                <a:lnTo>
                  <a:pt x="53360" y="50976"/>
                </a:lnTo>
                <a:lnTo>
                  <a:pt x="53397" y="50995"/>
                </a:lnTo>
                <a:lnTo>
                  <a:pt x="53453" y="51014"/>
                </a:lnTo>
                <a:lnTo>
                  <a:pt x="53490" y="50995"/>
                </a:lnTo>
                <a:lnTo>
                  <a:pt x="53546" y="50976"/>
                </a:lnTo>
                <a:lnTo>
                  <a:pt x="53658" y="50920"/>
                </a:lnTo>
                <a:lnTo>
                  <a:pt x="53770" y="50809"/>
                </a:lnTo>
                <a:lnTo>
                  <a:pt x="53974" y="50604"/>
                </a:lnTo>
                <a:lnTo>
                  <a:pt x="54105" y="50436"/>
                </a:lnTo>
                <a:lnTo>
                  <a:pt x="54217" y="50232"/>
                </a:lnTo>
                <a:lnTo>
                  <a:pt x="54384" y="49915"/>
                </a:lnTo>
                <a:lnTo>
                  <a:pt x="54440" y="49766"/>
                </a:lnTo>
                <a:lnTo>
                  <a:pt x="54496" y="49636"/>
                </a:lnTo>
                <a:lnTo>
                  <a:pt x="54496" y="49580"/>
                </a:lnTo>
                <a:lnTo>
                  <a:pt x="54477" y="49561"/>
                </a:lnTo>
                <a:close/>
                <a:moveTo>
                  <a:pt x="40439" y="49487"/>
                </a:moveTo>
                <a:lnTo>
                  <a:pt x="40402" y="49524"/>
                </a:lnTo>
                <a:lnTo>
                  <a:pt x="40160" y="49766"/>
                </a:lnTo>
                <a:lnTo>
                  <a:pt x="39694" y="50250"/>
                </a:lnTo>
                <a:lnTo>
                  <a:pt x="39471" y="50511"/>
                </a:lnTo>
                <a:lnTo>
                  <a:pt x="39285" y="50753"/>
                </a:lnTo>
                <a:lnTo>
                  <a:pt x="39173" y="50939"/>
                </a:lnTo>
                <a:lnTo>
                  <a:pt x="39155" y="50995"/>
                </a:lnTo>
                <a:lnTo>
                  <a:pt x="39173" y="51032"/>
                </a:lnTo>
                <a:lnTo>
                  <a:pt x="39266" y="51032"/>
                </a:lnTo>
                <a:lnTo>
                  <a:pt x="39322" y="51014"/>
                </a:lnTo>
                <a:lnTo>
                  <a:pt x="39378" y="50976"/>
                </a:lnTo>
                <a:lnTo>
                  <a:pt x="39490" y="50865"/>
                </a:lnTo>
                <a:lnTo>
                  <a:pt x="39620" y="50734"/>
                </a:lnTo>
                <a:lnTo>
                  <a:pt x="39843" y="50455"/>
                </a:lnTo>
                <a:lnTo>
                  <a:pt x="39992" y="50269"/>
                </a:lnTo>
                <a:lnTo>
                  <a:pt x="40290" y="49952"/>
                </a:lnTo>
                <a:lnTo>
                  <a:pt x="40458" y="49766"/>
                </a:lnTo>
                <a:lnTo>
                  <a:pt x="40495" y="49692"/>
                </a:lnTo>
                <a:lnTo>
                  <a:pt x="40514" y="49636"/>
                </a:lnTo>
                <a:lnTo>
                  <a:pt x="40514" y="49580"/>
                </a:lnTo>
                <a:lnTo>
                  <a:pt x="40495" y="49524"/>
                </a:lnTo>
                <a:lnTo>
                  <a:pt x="40495" y="49487"/>
                </a:lnTo>
                <a:close/>
                <a:moveTo>
                  <a:pt x="84936" y="49487"/>
                </a:moveTo>
                <a:lnTo>
                  <a:pt x="84899" y="49524"/>
                </a:lnTo>
                <a:lnTo>
                  <a:pt x="84657" y="49766"/>
                </a:lnTo>
                <a:lnTo>
                  <a:pt x="84192" y="50250"/>
                </a:lnTo>
                <a:lnTo>
                  <a:pt x="83968" y="50511"/>
                </a:lnTo>
                <a:lnTo>
                  <a:pt x="83782" y="50753"/>
                </a:lnTo>
                <a:lnTo>
                  <a:pt x="83689" y="50939"/>
                </a:lnTo>
                <a:lnTo>
                  <a:pt x="83670" y="50995"/>
                </a:lnTo>
                <a:lnTo>
                  <a:pt x="83670" y="51032"/>
                </a:lnTo>
                <a:lnTo>
                  <a:pt x="83763" y="51032"/>
                </a:lnTo>
                <a:lnTo>
                  <a:pt x="83819" y="51014"/>
                </a:lnTo>
                <a:lnTo>
                  <a:pt x="83875" y="50976"/>
                </a:lnTo>
                <a:lnTo>
                  <a:pt x="83987" y="50865"/>
                </a:lnTo>
                <a:lnTo>
                  <a:pt x="84117" y="50734"/>
                </a:lnTo>
                <a:lnTo>
                  <a:pt x="84341" y="50455"/>
                </a:lnTo>
                <a:lnTo>
                  <a:pt x="84490" y="50269"/>
                </a:lnTo>
                <a:lnTo>
                  <a:pt x="84787" y="49952"/>
                </a:lnTo>
                <a:lnTo>
                  <a:pt x="84955" y="49766"/>
                </a:lnTo>
                <a:lnTo>
                  <a:pt x="85011" y="49692"/>
                </a:lnTo>
                <a:lnTo>
                  <a:pt x="85011" y="49636"/>
                </a:lnTo>
                <a:lnTo>
                  <a:pt x="85011" y="49580"/>
                </a:lnTo>
                <a:lnTo>
                  <a:pt x="85011" y="49524"/>
                </a:lnTo>
                <a:lnTo>
                  <a:pt x="84992" y="49487"/>
                </a:lnTo>
                <a:close/>
                <a:moveTo>
                  <a:pt x="26383" y="49673"/>
                </a:moveTo>
                <a:lnTo>
                  <a:pt x="26271" y="49748"/>
                </a:lnTo>
                <a:lnTo>
                  <a:pt x="26085" y="49878"/>
                </a:lnTo>
                <a:lnTo>
                  <a:pt x="25619" y="50287"/>
                </a:lnTo>
                <a:lnTo>
                  <a:pt x="25377" y="50511"/>
                </a:lnTo>
                <a:lnTo>
                  <a:pt x="25172" y="50716"/>
                </a:lnTo>
                <a:lnTo>
                  <a:pt x="25042" y="50865"/>
                </a:lnTo>
                <a:lnTo>
                  <a:pt x="25023" y="50920"/>
                </a:lnTo>
                <a:lnTo>
                  <a:pt x="25023" y="50958"/>
                </a:lnTo>
                <a:lnTo>
                  <a:pt x="25042" y="50995"/>
                </a:lnTo>
                <a:lnTo>
                  <a:pt x="25079" y="51032"/>
                </a:lnTo>
                <a:lnTo>
                  <a:pt x="25117" y="51051"/>
                </a:lnTo>
                <a:lnTo>
                  <a:pt x="25154" y="51051"/>
                </a:lnTo>
                <a:lnTo>
                  <a:pt x="25265" y="51014"/>
                </a:lnTo>
                <a:lnTo>
                  <a:pt x="25359" y="50958"/>
                </a:lnTo>
                <a:lnTo>
                  <a:pt x="25489" y="50865"/>
                </a:lnTo>
                <a:lnTo>
                  <a:pt x="25601" y="50753"/>
                </a:lnTo>
                <a:lnTo>
                  <a:pt x="25861" y="50474"/>
                </a:lnTo>
                <a:lnTo>
                  <a:pt x="26085" y="50176"/>
                </a:lnTo>
                <a:lnTo>
                  <a:pt x="26271" y="49915"/>
                </a:lnTo>
                <a:lnTo>
                  <a:pt x="26383" y="49729"/>
                </a:lnTo>
                <a:lnTo>
                  <a:pt x="26401" y="49673"/>
                </a:lnTo>
                <a:close/>
                <a:moveTo>
                  <a:pt x="46955" y="49692"/>
                </a:moveTo>
                <a:lnTo>
                  <a:pt x="46565" y="50139"/>
                </a:lnTo>
                <a:lnTo>
                  <a:pt x="46360" y="50343"/>
                </a:lnTo>
                <a:lnTo>
                  <a:pt x="46155" y="50548"/>
                </a:lnTo>
                <a:lnTo>
                  <a:pt x="45987" y="50697"/>
                </a:lnTo>
                <a:lnTo>
                  <a:pt x="45783" y="50865"/>
                </a:lnTo>
                <a:lnTo>
                  <a:pt x="45727" y="50958"/>
                </a:lnTo>
                <a:lnTo>
                  <a:pt x="45708" y="50995"/>
                </a:lnTo>
                <a:lnTo>
                  <a:pt x="45708" y="51014"/>
                </a:lnTo>
                <a:lnTo>
                  <a:pt x="45727" y="51051"/>
                </a:lnTo>
                <a:lnTo>
                  <a:pt x="45913" y="51051"/>
                </a:lnTo>
                <a:lnTo>
                  <a:pt x="46025" y="51032"/>
                </a:lnTo>
                <a:lnTo>
                  <a:pt x="46136" y="50976"/>
                </a:lnTo>
                <a:lnTo>
                  <a:pt x="46229" y="50920"/>
                </a:lnTo>
                <a:lnTo>
                  <a:pt x="46304" y="50846"/>
                </a:lnTo>
                <a:lnTo>
                  <a:pt x="46397" y="50753"/>
                </a:lnTo>
                <a:lnTo>
                  <a:pt x="46471" y="50641"/>
                </a:lnTo>
                <a:lnTo>
                  <a:pt x="46602" y="50436"/>
                </a:lnTo>
                <a:lnTo>
                  <a:pt x="46713" y="50194"/>
                </a:lnTo>
                <a:lnTo>
                  <a:pt x="46807" y="49990"/>
                </a:lnTo>
                <a:lnTo>
                  <a:pt x="46881" y="49803"/>
                </a:lnTo>
                <a:lnTo>
                  <a:pt x="46955" y="49692"/>
                </a:lnTo>
                <a:close/>
                <a:moveTo>
                  <a:pt x="59988" y="49766"/>
                </a:moveTo>
                <a:lnTo>
                  <a:pt x="59727" y="49971"/>
                </a:lnTo>
                <a:lnTo>
                  <a:pt x="59262" y="50362"/>
                </a:lnTo>
                <a:lnTo>
                  <a:pt x="59039" y="50585"/>
                </a:lnTo>
                <a:lnTo>
                  <a:pt x="58852" y="50772"/>
                </a:lnTo>
                <a:lnTo>
                  <a:pt x="58797" y="50865"/>
                </a:lnTo>
                <a:lnTo>
                  <a:pt x="58741" y="50939"/>
                </a:lnTo>
                <a:lnTo>
                  <a:pt x="58741" y="50995"/>
                </a:lnTo>
                <a:lnTo>
                  <a:pt x="58741" y="51032"/>
                </a:lnTo>
                <a:lnTo>
                  <a:pt x="58797" y="51051"/>
                </a:lnTo>
                <a:lnTo>
                  <a:pt x="58871" y="51051"/>
                </a:lnTo>
                <a:lnTo>
                  <a:pt x="58946" y="51014"/>
                </a:lnTo>
                <a:lnTo>
                  <a:pt x="59039" y="50939"/>
                </a:lnTo>
                <a:lnTo>
                  <a:pt x="59225" y="50734"/>
                </a:lnTo>
                <a:lnTo>
                  <a:pt x="59430" y="50492"/>
                </a:lnTo>
                <a:lnTo>
                  <a:pt x="59802" y="50008"/>
                </a:lnTo>
                <a:lnTo>
                  <a:pt x="59988" y="49766"/>
                </a:lnTo>
                <a:close/>
                <a:moveTo>
                  <a:pt x="70898" y="49673"/>
                </a:moveTo>
                <a:lnTo>
                  <a:pt x="70787" y="49748"/>
                </a:lnTo>
                <a:lnTo>
                  <a:pt x="70600" y="49878"/>
                </a:lnTo>
                <a:lnTo>
                  <a:pt x="70116" y="50287"/>
                </a:lnTo>
                <a:lnTo>
                  <a:pt x="69874" y="50511"/>
                </a:lnTo>
                <a:lnTo>
                  <a:pt x="69688" y="50716"/>
                </a:lnTo>
                <a:lnTo>
                  <a:pt x="69558" y="50865"/>
                </a:lnTo>
                <a:lnTo>
                  <a:pt x="69521" y="50920"/>
                </a:lnTo>
                <a:lnTo>
                  <a:pt x="69521" y="50958"/>
                </a:lnTo>
                <a:lnTo>
                  <a:pt x="69558" y="50995"/>
                </a:lnTo>
                <a:lnTo>
                  <a:pt x="69576" y="51032"/>
                </a:lnTo>
                <a:lnTo>
                  <a:pt x="69632" y="51051"/>
                </a:lnTo>
                <a:lnTo>
                  <a:pt x="69670" y="51051"/>
                </a:lnTo>
                <a:lnTo>
                  <a:pt x="69763" y="51014"/>
                </a:lnTo>
                <a:lnTo>
                  <a:pt x="69874" y="50958"/>
                </a:lnTo>
                <a:lnTo>
                  <a:pt x="69986" y="50865"/>
                </a:lnTo>
                <a:lnTo>
                  <a:pt x="70116" y="50753"/>
                </a:lnTo>
                <a:lnTo>
                  <a:pt x="70358" y="50474"/>
                </a:lnTo>
                <a:lnTo>
                  <a:pt x="70582" y="50176"/>
                </a:lnTo>
                <a:lnTo>
                  <a:pt x="70768" y="49915"/>
                </a:lnTo>
                <a:lnTo>
                  <a:pt x="70880" y="49729"/>
                </a:lnTo>
                <a:lnTo>
                  <a:pt x="70898" y="49673"/>
                </a:lnTo>
                <a:close/>
                <a:moveTo>
                  <a:pt x="91453" y="49692"/>
                </a:moveTo>
                <a:lnTo>
                  <a:pt x="91080" y="50139"/>
                </a:lnTo>
                <a:lnTo>
                  <a:pt x="90876" y="50343"/>
                </a:lnTo>
                <a:lnTo>
                  <a:pt x="90652" y="50548"/>
                </a:lnTo>
                <a:lnTo>
                  <a:pt x="90485" y="50697"/>
                </a:lnTo>
                <a:lnTo>
                  <a:pt x="90298" y="50865"/>
                </a:lnTo>
                <a:lnTo>
                  <a:pt x="90224" y="50958"/>
                </a:lnTo>
                <a:lnTo>
                  <a:pt x="90224" y="50995"/>
                </a:lnTo>
                <a:lnTo>
                  <a:pt x="90224" y="51014"/>
                </a:lnTo>
                <a:lnTo>
                  <a:pt x="90242" y="51051"/>
                </a:lnTo>
                <a:lnTo>
                  <a:pt x="90410" y="51051"/>
                </a:lnTo>
                <a:lnTo>
                  <a:pt x="90522" y="51032"/>
                </a:lnTo>
                <a:lnTo>
                  <a:pt x="90633" y="50976"/>
                </a:lnTo>
                <a:lnTo>
                  <a:pt x="90727" y="50920"/>
                </a:lnTo>
                <a:lnTo>
                  <a:pt x="90820" y="50846"/>
                </a:lnTo>
                <a:lnTo>
                  <a:pt x="90894" y="50753"/>
                </a:lnTo>
                <a:lnTo>
                  <a:pt x="90969" y="50641"/>
                </a:lnTo>
                <a:lnTo>
                  <a:pt x="91099" y="50436"/>
                </a:lnTo>
                <a:lnTo>
                  <a:pt x="91211" y="50194"/>
                </a:lnTo>
                <a:lnTo>
                  <a:pt x="91304" y="49990"/>
                </a:lnTo>
                <a:lnTo>
                  <a:pt x="91378" y="49803"/>
                </a:lnTo>
                <a:lnTo>
                  <a:pt x="91453" y="49692"/>
                </a:lnTo>
                <a:close/>
                <a:moveTo>
                  <a:pt x="52317" y="49692"/>
                </a:moveTo>
                <a:lnTo>
                  <a:pt x="52094" y="49915"/>
                </a:lnTo>
                <a:lnTo>
                  <a:pt x="51703" y="50362"/>
                </a:lnTo>
                <a:lnTo>
                  <a:pt x="51498" y="50585"/>
                </a:lnTo>
                <a:lnTo>
                  <a:pt x="51331" y="50790"/>
                </a:lnTo>
                <a:lnTo>
                  <a:pt x="51219" y="50939"/>
                </a:lnTo>
                <a:lnTo>
                  <a:pt x="51200" y="50995"/>
                </a:lnTo>
                <a:lnTo>
                  <a:pt x="51219" y="51014"/>
                </a:lnTo>
                <a:lnTo>
                  <a:pt x="51293" y="51069"/>
                </a:lnTo>
                <a:lnTo>
                  <a:pt x="51368" y="51069"/>
                </a:lnTo>
                <a:lnTo>
                  <a:pt x="51442" y="51032"/>
                </a:lnTo>
                <a:lnTo>
                  <a:pt x="51536" y="50958"/>
                </a:lnTo>
                <a:lnTo>
                  <a:pt x="51629" y="50865"/>
                </a:lnTo>
                <a:lnTo>
                  <a:pt x="51722" y="50772"/>
                </a:lnTo>
                <a:lnTo>
                  <a:pt x="51889" y="50511"/>
                </a:lnTo>
                <a:lnTo>
                  <a:pt x="52057" y="50232"/>
                </a:lnTo>
                <a:lnTo>
                  <a:pt x="52187" y="49971"/>
                </a:lnTo>
                <a:lnTo>
                  <a:pt x="52317" y="49692"/>
                </a:lnTo>
                <a:close/>
                <a:moveTo>
                  <a:pt x="28505" y="49599"/>
                </a:moveTo>
                <a:lnTo>
                  <a:pt x="28449" y="49654"/>
                </a:lnTo>
                <a:lnTo>
                  <a:pt x="27779" y="50362"/>
                </a:lnTo>
                <a:lnTo>
                  <a:pt x="27574" y="50585"/>
                </a:lnTo>
                <a:lnTo>
                  <a:pt x="27388" y="50809"/>
                </a:lnTo>
                <a:lnTo>
                  <a:pt x="27276" y="50976"/>
                </a:lnTo>
                <a:lnTo>
                  <a:pt x="27258" y="51032"/>
                </a:lnTo>
                <a:lnTo>
                  <a:pt x="27258" y="51069"/>
                </a:lnTo>
                <a:lnTo>
                  <a:pt x="27295" y="51088"/>
                </a:lnTo>
                <a:lnTo>
                  <a:pt x="27388" y="51088"/>
                </a:lnTo>
                <a:lnTo>
                  <a:pt x="27444" y="51051"/>
                </a:lnTo>
                <a:lnTo>
                  <a:pt x="27574" y="50958"/>
                </a:lnTo>
                <a:lnTo>
                  <a:pt x="27723" y="50827"/>
                </a:lnTo>
                <a:lnTo>
                  <a:pt x="27984" y="50567"/>
                </a:lnTo>
                <a:lnTo>
                  <a:pt x="28114" y="50399"/>
                </a:lnTo>
                <a:lnTo>
                  <a:pt x="28319" y="50157"/>
                </a:lnTo>
                <a:lnTo>
                  <a:pt x="28412" y="50008"/>
                </a:lnTo>
                <a:lnTo>
                  <a:pt x="28449" y="49952"/>
                </a:lnTo>
                <a:lnTo>
                  <a:pt x="28468" y="49878"/>
                </a:lnTo>
                <a:lnTo>
                  <a:pt x="28468" y="49896"/>
                </a:lnTo>
                <a:lnTo>
                  <a:pt x="28486" y="49878"/>
                </a:lnTo>
                <a:lnTo>
                  <a:pt x="28524" y="49729"/>
                </a:lnTo>
                <a:lnTo>
                  <a:pt x="28524" y="49654"/>
                </a:lnTo>
                <a:lnTo>
                  <a:pt x="28524" y="49617"/>
                </a:lnTo>
                <a:lnTo>
                  <a:pt x="28524" y="49599"/>
                </a:lnTo>
                <a:close/>
                <a:moveTo>
                  <a:pt x="56879" y="49934"/>
                </a:moveTo>
                <a:lnTo>
                  <a:pt x="56804" y="49952"/>
                </a:lnTo>
                <a:lnTo>
                  <a:pt x="56674" y="49990"/>
                </a:lnTo>
                <a:lnTo>
                  <a:pt x="56432" y="50120"/>
                </a:lnTo>
                <a:lnTo>
                  <a:pt x="56283" y="50194"/>
                </a:lnTo>
                <a:lnTo>
                  <a:pt x="56060" y="50362"/>
                </a:lnTo>
                <a:lnTo>
                  <a:pt x="55762" y="50567"/>
                </a:lnTo>
                <a:lnTo>
                  <a:pt x="55613" y="50697"/>
                </a:lnTo>
                <a:lnTo>
                  <a:pt x="55483" y="50809"/>
                </a:lnTo>
                <a:lnTo>
                  <a:pt x="55389" y="50920"/>
                </a:lnTo>
                <a:lnTo>
                  <a:pt x="55371" y="50976"/>
                </a:lnTo>
                <a:lnTo>
                  <a:pt x="55371" y="51014"/>
                </a:lnTo>
                <a:lnTo>
                  <a:pt x="55389" y="51069"/>
                </a:lnTo>
                <a:lnTo>
                  <a:pt x="55427" y="51088"/>
                </a:lnTo>
                <a:lnTo>
                  <a:pt x="55501" y="51088"/>
                </a:lnTo>
                <a:lnTo>
                  <a:pt x="55576" y="51051"/>
                </a:lnTo>
                <a:lnTo>
                  <a:pt x="55799" y="50902"/>
                </a:lnTo>
                <a:lnTo>
                  <a:pt x="56060" y="50716"/>
                </a:lnTo>
                <a:lnTo>
                  <a:pt x="56339" y="50492"/>
                </a:lnTo>
                <a:lnTo>
                  <a:pt x="56581" y="50287"/>
                </a:lnTo>
                <a:lnTo>
                  <a:pt x="56879" y="50008"/>
                </a:lnTo>
                <a:lnTo>
                  <a:pt x="56916" y="49934"/>
                </a:lnTo>
                <a:close/>
                <a:moveTo>
                  <a:pt x="73002" y="49599"/>
                </a:moveTo>
                <a:lnTo>
                  <a:pt x="72946" y="49654"/>
                </a:lnTo>
                <a:lnTo>
                  <a:pt x="72276" y="50362"/>
                </a:lnTo>
                <a:lnTo>
                  <a:pt x="72071" y="50585"/>
                </a:lnTo>
                <a:lnTo>
                  <a:pt x="71885" y="50809"/>
                </a:lnTo>
                <a:lnTo>
                  <a:pt x="71773" y="50976"/>
                </a:lnTo>
                <a:lnTo>
                  <a:pt x="71755" y="51032"/>
                </a:lnTo>
                <a:lnTo>
                  <a:pt x="71755" y="51069"/>
                </a:lnTo>
                <a:lnTo>
                  <a:pt x="71792" y="51088"/>
                </a:lnTo>
                <a:lnTo>
                  <a:pt x="71885" y="51088"/>
                </a:lnTo>
                <a:lnTo>
                  <a:pt x="71960" y="51051"/>
                </a:lnTo>
                <a:lnTo>
                  <a:pt x="72090" y="50958"/>
                </a:lnTo>
                <a:lnTo>
                  <a:pt x="72220" y="50827"/>
                </a:lnTo>
                <a:lnTo>
                  <a:pt x="72481" y="50567"/>
                </a:lnTo>
                <a:lnTo>
                  <a:pt x="72611" y="50399"/>
                </a:lnTo>
                <a:lnTo>
                  <a:pt x="72816" y="50157"/>
                </a:lnTo>
                <a:lnTo>
                  <a:pt x="72928" y="50008"/>
                </a:lnTo>
                <a:lnTo>
                  <a:pt x="72946" y="49952"/>
                </a:lnTo>
                <a:lnTo>
                  <a:pt x="72984" y="49878"/>
                </a:lnTo>
                <a:lnTo>
                  <a:pt x="73021" y="49729"/>
                </a:lnTo>
                <a:lnTo>
                  <a:pt x="73039" y="49654"/>
                </a:lnTo>
                <a:lnTo>
                  <a:pt x="73039" y="49617"/>
                </a:lnTo>
                <a:lnTo>
                  <a:pt x="73021" y="49599"/>
                </a:lnTo>
                <a:close/>
                <a:moveTo>
                  <a:pt x="14486" y="49505"/>
                </a:moveTo>
                <a:lnTo>
                  <a:pt x="14411" y="49543"/>
                </a:lnTo>
                <a:lnTo>
                  <a:pt x="14095" y="49822"/>
                </a:lnTo>
                <a:lnTo>
                  <a:pt x="13834" y="50045"/>
                </a:lnTo>
                <a:lnTo>
                  <a:pt x="13573" y="50306"/>
                </a:lnTo>
                <a:lnTo>
                  <a:pt x="13331" y="50567"/>
                </a:lnTo>
                <a:lnTo>
                  <a:pt x="13145" y="50809"/>
                </a:lnTo>
                <a:lnTo>
                  <a:pt x="13071" y="50902"/>
                </a:lnTo>
                <a:lnTo>
                  <a:pt x="13033" y="50995"/>
                </a:lnTo>
                <a:lnTo>
                  <a:pt x="13033" y="51069"/>
                </a:lnTo>
                <a:lnTo>
                  <a:pt x="13052" y="51107"/>
                </a:lnTo>
                <a:lnTo>
                  <a:pt x="13071" y="51125"/>
                </a:lnTo>
                <a:lnTo>
                  <a:pt x="13108" y="51144"/>
                </a:lnTo>
                <a:lnTo>
                  <a:pt x="13164" y="51144"/>
                </a:lnTo>
                <a:lnTo>
                  <a:pt x="13201" y="51125"/>
                </a:lnTo>
                <a:lnTo>
                  <a:pt x="13257" y="51088"/>
                </a:lnTo>
                <a:lnTo>
                  <a:pt x="13369" y="50995"/>
                </a:lnTo>
                <a:lnTo>
                  <a:pt x="13480" y="50883"/>
                </a:lnTo>
                <a:lnTo>
                  <a:pt x="13685" y="50604"/>
                </a:lnTo>
                <a:lnTo>
                  <a:pt x="13815" y="50436"/>
                </a:lnTo>
                <a:lnTo>
                  <a:pt x="13927" y="50306"/>
                </a:lnTo>
                <a:lnTo>
                  <a:pt x="14057" y="50194"/>
                </a:lnTo>
                <a:lnTo>
                  <a:pt x="14169" y="50064"/>
                </a:lnTo>
                <a:lnTo>
                  <a:pt x="14281" y="49934"/>
                </a:lnTo>
                <a:lnTo>
                  <a:pt x="14244" y="50008"/>
                </a:lnTo>
                <a:lnTo>
                  <a:pt x="14392" y="49785"/>
                </a:lnTo>
                <a:lnTo>
                  <a:pt x="14467" y="49654"/>
                </a:lnTo>
                <a:lnTo>
                  <a:pt x="14523" y="49543"/>
                </a:lnTo>
                <a:lnTo>
                  <a:pt x="14523" y="49524"/>
                </a:lnTo>
                <a:lnTo>
                  <a:pt x="14523" y="49505"/>
                </a:lnTo>
                <a:close/>
                <a:moveTo>
                  <a:pt x="33997" y="49692"/>
                </a:moveTo>
                <a:lnTo>
                  <a:pt x="33941" y="49729"/>
                </a:lnTo>
                <a:lnTo>
                  <a:pt x="33644" y="49971"/>
                </a:lnTo>
                <a:lnTo>
                  <a:pt x="33160" y="50381"/>
                </a:lnTo>
                <a:lnTo>
                  <a:pt x="32917" y="50604"/>
                </a:lnTo>
                <a:lnTo>
                  <a:pt x="32731" y="50827"/>
                </a:lnTo>
                <a:lnTo>
                  <a:pt x="32675" y="50920"/>
                </a:lnTo>
                <a:lnTo>
                  <a:pt x="32620" y="50995"/>
                </a:lnTo>
                <a:lnTo>
                  <a:pt x="32601" y="51069"/>
                </a:lnTo>
                <a:lnTo>
                  <a:pt x="32620" y="51107"/>
                </a:lnTo>
                <a:lnTo>
                  <a:pt x="32657" y="51144"/>
                </a:lnTo>
                <a:lnTo>
                  <a:pt x="32731" y="51144"/>
                </a:lnTo>
                <a:lnTo>
                  <a:pt x="32787" y="51125"/>
                </a:lnTo>
                <a:lnTo>
                  <a:pt x="32917" y="51051"/>
                </a:lnTo>
                <a:lnTo>
                  <a:pt x="33048" y="50958"/>
                </a:lnTo>
                <a:lnTo>
                  <a:pt x="33271" y="50734"/>
                </a:lnTo>
                <a:lnTo>
                  <a:pt x="33420" y="50585"/>
                </a:lnTo>
                <a:lnTo>
                  <a:pt x="33644" y="50362"/>
                </a:lnTo>
                <a:lnTo>
                  <a:pt x="33774" y="50232"/>
                </a:lnTo>
                <a:lnTo>
                  <a:pt x="33867" y="50101"/>
                </a:lnTo>
                <a:lnTo>
                  <a:pt x="33811" y="50194"/>
                </a:lnTo>
                <a:lnTo>
                  <a:pt x="33811" y="50194"/>
                </a:lnTo>
                <a:lnTo>
                  <a:pt x="33941" y="49990"/>
                </a:lnTo>
                <a:lnTo>
                  <a:pt x="33997" y="49841"/>
                </a:lnTo>
                <a:lnTo>
                  <a:pt x="34035" y="49729"/>
                </a:lnTo>
                <a:lnTo>
                  <a:pt x="34035" y="49692"/>
                </a:lnTo>
                <a:close/>
                <a:moveTo>
                  <a:pt x="78494" y="49692"/>
                </a:moveTo>
                <a:lnTo>
                  <a:pt x="78439" y="49729"/>
                </a:lnTo>
                <a:lnTo>
                  <a:pt x="78141" y="49971"/>
                </a:lnTo>
                <a:lnTo>
                  <a:pt x="77657" y="50381"/>
                </a:lnTo>
                <a:lnTo>
                  <a:pt x="77433" y="50604"/>
                </a:lnTo>
                <a:lnTo>
                  <a:pt x="77247" y="50827"/>
                </a:lnTo>
                <a:lnTo>
                  <a:pt x="77173" y="50920"/>
                </a:lnTo>
                <a:lnTo>
                  <a:pt x="77117" y="50995"/>
                </a:lnTo>
                <a:lnTo>
                  <a:pt x="77117" y="51069"/>
                </a:lnTo>
                <a:lnTo>
                  <a:pt x="77117" y="51107"/>
                </a:lnTo>
                <a:lnTo>
                  <a:pt x="77154" y="51144"/>
                </a:lnTo>
                <a:lnTo>
                  <a:pt x="77247" y="51144"/>
                </a:lnTo>
                <a:lnTo>
                  <a:pt x="77303" y="51125"/>
                </a:lnTo>
                <a:lnTo>
                  <a:pt x="77415" y="51051"/>
                </a:lnTo>
                <a:lnTo>
                  <a:pt x="77545" y="50958"/>
                </a:lnTo>
                <a:lnTo>
                  <a:pt x="77787" y="50734"/>
                </a:lnTo>
                <a:lnTo>
                  <a:pt x="77917" y="50585"/>
                </a:lnTo>
                <a:lnTo>
                  <a:pt x="78159" y="50362"/>
                </a:lnTo>
                <a:lnTo>
                  <a:pt x="78271" y="50232"/>
                </a:lnTo>
                <a:lnTo>
                  <a:pt x="78364" y="50101"/>
                </a:lnTo>
                <a:lnTo>
                  <a:pt x="78308" y="50194"/>
                </a:lnTo>
                <a:lnTo>
                  <a:pt x="78439" y="49990"/>
                </a:lnTo>
                <a:lnTo>
                  <a:pt x="78494" y="49841"/>
                </a:lnTo>
                <a:lnTo>
                  <a:pt x="78550" y="49729"/>
                </a:lnTo>
                <a:lnTo>
                  <a:pt x="78550" y="49692"/>
                </a:lnTo>
                <a:close/>
                <a:moveTo>
                  <a:pt x="42506" y="49617"/>
                </a:moveTo>
                <a:lnTo>
                  <a:pt x="42301" y="49841"/>
                </a:lnTo>
                <a:lnTo>
                  <a:pt x="42115" y="50083"/>
                </a:lnTo>
                <a:lnTo>
                  <a:pt x="41742" y="50585"/>
                </a:lnTo>
                <a:lnTo>
                  <a:pt x="41649" y="50697"/>
                </a:lnTo>
                <a:lnTo>
                  <a:pt x="41575" y="50809"/>
                </a:lnTo>
                <a:lnTo>
                  <a:pt x="41500" y="50920"/>
                </a:lnTo>
                <a:lnTo>
                  <a:pt x="41445" y="51032"/>
                </a:lnTo>
                <a:lnTo>
                  <a:pt x="41445" y="51088"/>
                </a:lnTo>
                <a:lnTo>
                  <a:pt x="41445" y="51125"/>
                </a:lnTo>
                <a:lnTo>
                  <a:pt x="41463" y="51163"/>
                </a:lnTo>
                <a:lnTo>
                  <a:pt x="41482" y="51181"/>
                </a:lnTo>
                <a:lnTo>
                  <a:pt x="41538" y="51200"/>
                </a:lnTo>
                <a:lnTo>
                  <a:pt x="41612" y="51200"/>
                </a:lnTo>
                <a:lnTo>
                  <a:pt x="41705" y="51163"/>
                </a:lnTo>
                <a:lnTo>
                  <a:pt x="41780" y="51107"/>
                </a:lnTo>
                <a:lnTo>
                  <a:pt x="41854" y="51032"/>
                </a:lnTo>
                <a:lnTo>
                  <a:pt x="41929" y="50939"/>
                </a:lnTo>
                <a:lnTo>
                  <a:pt x="42078" y="50697"/>
                </a:lnTo>
                <a:lnTo>
                  <a:pt x="42208" y="50418"/>
                </a:lnTo>
                <a:lnTo>
                  <a:pt x="42394" y="49896"/>
                </a:lnTo>
                <a:lnTo>
                  <a:pt x="42469" y="49710"/>
                </a:lnTo>
                <a:lnTo>
                  <a:pt x="42506" y="49617"/>
                </a:lnTo>
                <a:close/>
                <a:moveTo>
                  <a:pt x="87003" y="49617"/>
                </a:moveTo>
                <a:lnTo>
                  <a:pt x="86798" y="49841"/>
                </a:lnTo>
                <a:lnTo>
                  <a:pt x="86612" y="50083"/>
                </a:lnTo>
                <a:lnTo>
                  <a:pt x="86240" y="50585"/>
                </a:lnTo>
                <a:lnTo>
                  <a:pt x="86147" y="50697"/>
                </a:lnTo>
                <a:lnTo>
                  <a:pt x="86072" y="50809"/>
                </a:lnTo>
                <a:lnTo>
                  <a:pt x="85998" y="50920"/>
                </a:lnTo>
                <a:lnTo>
                  <a:pt x="85960" y="51032"/>
                </a:lnTo>
                <a:lnTo>
                  <a:pt x="85942" y="51088"/>
                </a:lnTo>
                <a:lnTo>
                  <a:pt x="85942" y="51125"/>
                </a:lnTo>
                <a:lnTo>
                  <a:pt x="85960" y="51163"/>
                </a:lnTo>
                <a:lnTo>
                  <a:pt x="85998" y="51181"/>
                </a:lnTo>
                <a:lnTo>
                  <a:pt x="86035" y="51200"/>
                </a:lnTo>
                <a:lnTo>
                  <a:pt x="86109" y="51200"/>
                </a:lnTo>
                <a:lnTo>
                  <a:pt x="86202" y="51163"/>
                </a:lnTo>
                <a:lnTo>
                  <a:pt x="86277" y="51107"/>
                </a:lnTo>
                <a:lnTo>
                  <a:pt x="86370" y="51032"/>
                </a:lnTo>
                <a:lnTo>
                  <a:pt x="86444" y="50939"/>
                </a:lnTo>
                <a:lnTo>
                  <a:pt x="86575" y="50697"/>
                </a:lnTo>
                <a:lnTo>
                  <a:pt x="86705" y="50418"/>
                </a:lnTo>
                <a:lnTo>
                  <a:pt x="86891" y="49896"/>
                </a:lnTo>
                <a:lnTo>
                  <a:pt x="86966" y="49710"/>
                </a:lnTo>
                <a:lnTo>
                  <a:pt x="87003" y="49617"/>
                </a:lnTo>
                <a:close/>
              </a:path>
            </a:pathLst>
          </a:custGeom>
          <a:solidFill>
            <a:srgbClr val="F0C3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31" name="Google Shape;31;p6"/>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rgbClr val="F0C3A3"/>
              </a:buClr>
              <a:buSzPts val="2400"/>
              <a:buNone/>
              <a:defRPr>
                <a:solidFill>
                  <a:srgbClr val="F0C3A3"/>
                </a:solidFill>
              </a:defRPr>
            </a:lvl1pPr>
            <a:lvl2pPr lvl="1">
              <a:spcBef>
                <a:spcPts val="0"/>
              </a:spcBef>
              <a:spcAft>
                <a:spcPts val="0"/>
              </a:spcAft>
              <a:buClr>
                <a:srgbClr val="F0C3A3"/>
              </a:buClr>
              <a:buSzPts val="2400"/>
              <a:buNone/>
              <a:defRPr>
                <a:solidFill>
                  <a:srgbClr val="F0C3A3"/>
                </a:solidFill>
              </a:defRPr>
            </a:lvl2pPr>
            <a:lvl3pPr lvl="2">
              <a:spcBef>
                <a:spcPts val="0"/>
              </a:spcBef>
              <a:spcAft>
                <a:spcPts val="0"/>
              </a:spcAft>
              <a:buClr>
                <a:srgbClr val="F0C3A3"/>
              </a:buClr>
              <a:buSzPts val="2400"/>
              <a:buNone/>
              <a:defRPr>
                <a:solidFill>
                  <a:srgbClr val="F0C3A3"/>
                </a:solidFill>
              </a:defRPr>
            </a:lvl3pPr>
            <a:lvl4pPr lvl="3">
              <a:spcBef>
                <a:spcPts val="0"/>
              </a:spcBef>
              <a:spcAft>
                <a:spcPts val="0"/>
              </a:spcAft>
              <a:buClr>
                <a:srgbClr val="F0C3A3"/>
              </a:buClr>
              <a:buSzPts val="2400"/>
              <a:buNone/>
              <a:defRPr>
                <a:solidFill>
                  <a:srgbClr val="F0C3A3"/>
                </a:solidFill>
              </a:defRPr>
            </a:lvl4pPr>
            <a:lvl5pPr lvl="4">
              <a:spcBef>
                <a:spcPts val="0"/>
              </a:spcBef>
              <a:spcAft>
                <a:spcPts val="0"/>
              </a:spcAft>
              <a:buClr>
                <a:srgbClr val="F0C3A3"/>
              </a:buClr>
              <a:buSzPts val="2400"/>
              <a:buNone/>
              <a:defRPr>
                <a:solidFill>
                  <a:srgbClr val="F0C3A3"/>
                </a:solidFill>
              </a:defRPr>
            </a:lvl5pPr>
            <a:lvl6pPr lvl="5">
              <a:spcBef>
                <a:spcPts val="0"/>
              </a:spcBef>
              <a:spcAft>
                <a:spcPts val="0"/>
              </a:spcAft>
              <a:buClr>
                <a:srgbClr val="F0C3A3"/>
              </a:buClr>
              <a:buSzPts val="2400"/>
              <a:buNone/>
              <a:defRPr>
                <a:solidFill>
                  <a:srgbClr val="F0C3A3"/>
                </a:solidFill>
              </a:defRPr>
            </a:lvl6pPr>
            <a:lvl7pPr lvl="6">
              <a:spcBef>
                <a:spcPts val="0"/>
              </a:spcBef>
              <a:spcAft>
                <a:spcPts val="0"/>
              </a:spcAft>
              <a:buClr>
                <a:srgbClr val="F0C3A3"/>
              </a:buClr>
              <a:buSzPts val="2400"/>
              <a:buNone/>
              <a:defRPr>
                <a:solidFill>
                  <a:srgbClr val="F0C3A3"/>
                </a:solidFill>
              </a:defRPr>
            </a:lvl7pPr>
            <a:lvl8pPr lvl="7">
              <a:spcBef>
                <a:spcPts val="0"/>
              </a:spcBef>
              <a:spcAft>
                <a:spcPts val="0"/>
              </a:spcAft>
              <a:buClr>
                <a:srgbClr val="F0C3A3"/>
              </a:buClr>
              <a:buSzPts val="2400"/>
              <a:buNone/>
              <a:defRPr>
                <a:solidFill>
                  <a:srgbClr val="F0C3A3"/>
                </a:solidFill>
              </a:defRPr>
            </a:lvl8pPr>
            <a:lvl9pPr lvl="8">
              <a:spcBef>
                <a:spcPts val="0"/>
              </a:spcBef>
              <a:spcAft>
                <a:spcPts val="0"/>
              </a:spcAft>
              <a:buClr>
                <a:srgbClr val="F0C3A3"/>
              </a:buClr>
              <a:buSzPts val="2400"/>
              <a:buNone/>
              <a:defRPr>
                <a:solidFill>
                  <a:srgbClr val="F0C3A3"/>
                </a:solidFill>
              </a:defRPr>
            </a:lvl9pPr>
          </a:lstStyle>
          <a:p>
            <a:endParaRPr/>
          </a:p>
        </p:txBody>
      </p:sp>
      <p:sp>
        <p:nvSpPr>
          <p:cNvPr id="32" name="Google Shape;32;p6"/>
          <p:cNvSpPr txBox="1">
            <a:spLocks noGrp="1"/>
          </p:cNvSpPr>
          <p:nvPr>
            <p:ph type="body" idx="1"/>
          </p:nvPr>
        </p:nvSpPr>
        <p:spPr>
          <a:xfrm>
            <a:off x="1187067"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3" name="Google Shape;33;p6"/>
          <p:cNvSpPr txBox="1">
            <a:spLocks noGrp="1"/>
          </p:cNvSpPr>
          <p:nvPr>
            <p:ph type="body" idx="2"/>
          </p:nvPr>
        </p:nvSpPr>
        <p:spPr>
          <a:xfrm>
            <a:off x="6524283"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4" name="Google Shape;34;p6"/>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4218810657"/>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35"/>
        <p:cNvGrpSpPr/>
        <p:nvPr/>
      </p:nvGrpSpPr>
      <p:grpSpPr>
        <a:xfrm>
          <a:off x="0" y="0"/>
          <a:ext cx="0" cy="0"/>
          <a:chOff x="0" y="0"/>
          <a:chExt cx="0" cy="0"/>
        </a:xfrm>
      </p:grpSpPr>
      <p:sp>
        <p:nvSpPr>
          <p:cNvPr id="36" name="Google Shape;36;p7"/>
          <p:cNvSpPr/>
          <p:nvPr/>
        </p:nvSpPr>
        <p:spPr>
          <a:xfrm>
            <a:off x="139201" y="209501"/>
            <a:ext cx="11913495" cy="6438943"/>
          </a:xfrm>
          <a:custGeom>
            <a:avLst/>
            <a:gdLst/>
            <a:ahLst/>
            <a:cxnLst/>
            <a:rect l="l" t="t" r="r" b="b"/>
            <a:pathLst>
              <a:path w="92700" h="50102" extrusionOk="0">
                <a:moveTo>
                  <a:pt x="26140" y="187"/>
                </a:moveTo>
                <a:lnTo>
                  <a:pt x="26084" y="205"/>
                </a:lnTo>
                <a:lnTo>
                  <a:pt x="26009" y="224"/>
                </a:lnTo>
                <a:lnTo>
                  <a:pt x="25879" y="336"/>
                </a:lnTo>
                <a:lnTo>
                  <a:pt x="25730" y="485"/>
                </a:lnTo>
                <a:lnTo>
                  <a:pt x="25581" y="652"/>
                </a:lnTo>
                <a:lnTo>
                  <a:pt x="25451" y="838"/>
                </a:lnTo>
                <a:lnTo>
                  <a:pt x="25376" y="987"/>
                </a:lnTo>
                <a:lnTo>
                  <a:pt x="25339" y="1080"/>
                </a:lnTo>
                <a:lnTo>
                  <a:pt x="25358" y="1211"/>
                </a:lnTo>
                <a:lnTo>
                  <a:pt x="25358" y="1229"/>
                </a:lnTo>
                <a:lnTo>
                  <a:pt x="25376" y="1229"/>
                </a:lnTo>
                <a:lnTo>
                  <a:pt x="25432" y="1174"/>
                </a:lnTo>
                <a:lnTo>
                  <a:pt x="25525" y="1062"/>
                </a:lnTo>
                <a:lnTo>
                  <a:pt x="25786" y="745"/>
                </a:lnTo>
                <a:lnTo>
                  <a:pt x="25935" y="596"/>
                </a:lnTo>
                <a:lnTo>
                  <a:pt x="26103" y="447"/>
                </a:lnTo>
                <a:lnTo>
                  <a:pt x="26214" y="652"/>
                </a:lnTo>
                <a:lnTo>
                  <a:pt x="26400" y="969"/>
                </a:lnTo>
                <a:lnTo>
                  <a:pt x="26512" y="1118"/>
                </a:lnTo>
                <a:lnTo>
                  <a:pt x="26605" y="1229"/>
                </a:lnTo>
                <a:lnTo>
                  <a:pt x="26661" y="1267"/>
                </a:lnTo>
                <a:lnTo>
                  <a:pt x="26698" y="1285"/>
                </a:lnTo>
                <a:lnTo>
                  <a:pt x="26736" y="1285"/>
                </a:lnTo>
                <a:lnTo>
                  <a:pt x="26773" y="1267"/>
                </a:lnTo>
                <a:lnTo>
                  <a:pt x="26810" y="1229"/>
                </a:lnTo>
                <a:lnTo>
                  <a:pt x="26829" y="1174"/>
                </a:lnTo>
                <a:lnTo>
                  <a:pt x="26810" y="1118"/>
                </a:lnTo>
                <a:lnTo>
                  <a:pt x="26791" y="1043"/>
                </a:lnTo>
                <a:lnTo>
                  <a:pt x="26717" y="894"/>
                </a:lnTo>
                <a:lnTo>
                  <a:pt x="26624" y="727"/>
                </a:lnTo>
                <a:lnTo>
                  <a:pt x="26382" y="429"/>
                </a:lnTo>
                <a:lnTo>
                  <a:pt x="26233" y="224"/>
                </a:lnTo>
                <a:lnTo>
                  <a:pt x="26196" y="187"/>
                </a:lnTo>
                <a:close/>
                <a:moveTo>
                  <a:pt x="50716" y="187"/>
                </a:moveTo>
                <a:lnTo>
                  <a:pt x="50660" y="205"/>
                </a:lnTo>
                <a:lnTo>
                  <a:pt x="50623" y="243"/>
                </a:lnTo>
                <a:lnTo>
                  <a:pt x="50492" y="373"/>
                </a:lnTo>
                <a:lnTo>
                  <a:pt x="50232" y="689"/>
                </a:lnTo>
                <a:lnTo>
                  <a:pt x="50138" y="820"/>
                </a:lnTo>
                <a:lnTo>
                  <a:pt x="50064" y="876"/>
                </a:lnTo>
                <a:lnTo>
                  <a:pt x="49989" y="913"/>
                </a:lnTo>
                <a:lnTo>
                  <a:pt x="49934" y="932"/>
                </a:lnTo>
                <a:lnTo>
                  <a:pt x="49878" y="932"/>
                </a:lnTo>
                <a:lnTo>
                  <a:pt x="49822" y="894"/>
                </a:lnTo>
                <a:lnTo>
                  <a:pt x="49766" y="857"/>
                </a:lnTo>
                <a:lnTo>
                  <a:pt x="49729" y="801"/>
                </a:lnTo>
                <a:lnTo>
                  <a:pt x="49654" y="671"/>
                </a:lnTo>
                <a:lnTo>
                  <a:pt x="49580" y="541"/>
                </a:lnTo>
                <a:lnTo>
                  <a:pt x="49505" y="429"/>
                </a:lnTo>
                <a:lnTo>
                  <a:pt x="49468" y="392"/>
                </a:lnTo>
                <a:lnTo>
                  <a:pt x="49431" y="354"/>
                </a:lnTo>
                <a:lnTo>
                  <a:pt x="49338" y="354"/>
                </a:lnTo>
                <a:lnTo>
                  <a:pt x="49301" y="373"/>
                </a:lnTo>
                <a:lnTo>
                  <a:pt x="49282" y="410"/>
                </a:lnTo>
                <a:lnTo>
                  <a:pt x="49282" y="466"/>
                </a:lnTo>
                <a:lnTo>
                  <a:pt x="49301" y="541"/>
                </a:lnTo>
                <a:lnTo>
                  <a:pt x="49375" y="689"/>
                </a:lnTo>
                <a:lnTo>
                  <a:pt x="49468" y="838"/>
                </a:lnTo>
                <a:lnTo>
                  <a:pt x="49580" y="1006"/>
                </a:lnTo>
                <a:lnTo>
                  <a:pt x="49710" y="1155"/>
                </a:lnTo>
                <a:lnTo>
                  <a:pt x="49822" y="1248"/>
                </a:lnTo>
                <a:lnTo>
                  <a:pt x="49859" y="1285"/>
                </a:lnTo>
                <a:lnTo>
                  <a:pt x="49915" y="1304"/>
                </a:lnTo>
                <a:lnTo>
                  <a:pt x="49952" y="1304"/>
                </a:lnTo>
                <a:lnTo>
                  <a:pt x="50008" y="1285"/>
                </a:lnTo>
                <a:lnTo>
                  <a:pt x="50138" y="1211"/>
                </a:lnTo>
                <a:lnTo>
                  <a:pt x="50269" y="1099"/>
                </a:lnTo>
                <a:lnTo>
                  <a:pt x="50399" y="969"/>
                </a:lnTo>
                <a:lnTo>
                  <a:pt x="50529" y="801"/>
                </a:lnTo>
                <a:lnTo>
                  <a:pt x="50623" y="652"/>
                </a:lnTo>
                <a:lnTo>
                  <a:pt x="50697" y="522"/>
                </a:lnTo>
                <a:lnTo>
                  <a:pt x="50734" y="410"/>
                </a:lnTo>
                <a:lnTo>
                  <a:pt x="50753" y="317"/>
                </a:lnTo>
                <a:lnTo>
                  <a:pt x="50753" y="243"/>
                </a:lnTo>
                <a:lnTo>
                  <a:pt x="50734" y="205"/>
                </a:lnTo>
                <a:lnTo>
                  <a:pt x="50716" y="187"/>
                </a:lnTo>
                <a:close/>
                <a:moveTo>
                  <a:pt x="28448" y="317"/>
                </a:moveTo>
                <a:lnTo>
                  <a:pt x="28393" y="336"/>
                </a:lnTo>
                <a:lnTo>
                  <a:pt x="28337" y="354"/>
                </a:lnTo>
                <a:lnTo>
                  <a:pt x="28299" y="373"/>
                </a:lnTo>
                <a:lnTo>
                  <a:pt x="28262" y="429"/>
                </a:lnTo>
                <a:lnTo>
                  <a:pt x="28188" y="541"/>
                </a:lnTo>
                <a:lnTo>
                  <a:pt x="28132" y="671"/>
                </a:lnTo>
                <a:lnTo>
                  <a:pt x="28095" y="801"/>
                </a:lnTo>
                <a:lnTo>
                  <a:pt x="28020" y="913"/>
                </a:lnTo>
                <a:lnTo>
                  <a:pt x="27983" y="969"/>
                </a:lnTo>
                <a:lnTo>
                  <a:pt x="27946" y="1006"/>
                </a:lnTo>
                <a:lnTo>
                  <a:pt x="27890" y="1025"/>
                </a:lnTo>
                <a:lnTo>
                  <a:pt x="27834" y="1043"/>
                </a:lnTo>
                <a:lnTo>
                  <a:pt x="27778" y="1043"/>
                </a:lnTo>
                <a:lnTo>
                  <a:pt x="27722" y="1025"/>
                </a:lnTo>
                <a:lnTo>
                  <a:pt x="27666" y="987"/>
                </a:lnTo>
                <a:lnTo>
                  <a:pt x="27629" y="950"/>
                </a:lnTo>
                <a:lnTo>
                  <a:pt x="27573" y="838"/>
                </a:lnTo>
                <a:lnTo>
                  <a:pt x="27517" y="745"/>
                </a:lnTo>
                <a:lnTo>
                  <a:pt x="27369" y="522"/>
                </a:lnTo>
                <a:lnTo>
                  <a:pt x="27238" y="373"/>
                </a:lnTo>
                <a:lnTo>
                  <a:pt x="27238" y="485"/>
                </a:lnTo>
                <a:lnTo>
                  <a:pt x="27275" y="634"/>
                </a:lnTo>
                <a:lnTo>
                  <a:pt x="27313" y="783"/>
                </a:lnTo>
                <a:lnTo>
                  <a:pt x="27369" y="950"/>
                </a:lnTo>
                <a:lnTo>
                  <a:pt x="27443" y="1080"/>
                </a:lnTo>
                <a:lnTo>
                  <a:pt x="27536" y="1211"/>
                </a:lnTo>
                <a:lnTo>
                  <a:pt x="27629" y="1304"/>
                </a:lnTo>
                <a:lnTo>
                  <a:pt x="27704" y="1322"/>
                </a:lnTo>
                <a:lnTo>
                  <a:pt x="27760" y="1341"/>
                </a:lnTo>
                <a:lnTo>
                  <a:pt x="27871" y="1341"/>
                </a:lnTo>
                <a:lnTo>
                  <a:pt x="27964" y="1322"/>
                </a:lnTo>
                <a:lnTo>
                  <a:pt x="28039" y="1267"/>
                </a:lnTo>
                <a:lnTo>
                  <a:pt x="28113" y="1211"/>
                </a:lnTo>
                <a:lnTo>
                  <a:pt x="28169" y="1136"/>
                </a:lnTo>
                <a:lnTo>
                  <a:pt x="28225" y="1043"/>
                </a:lnTo>
                <a:lnTo>
                  <a:pt x="28318" y="876"/>
                </a:lnTo>
                <a:lnTo>
                  <a:pt x="28411" y="727"/>
                </a:lnTo>
                <a:lnTo>
                  <a:pt x="28523" y="559"/>
                </a:lnTo>
                <a:lnTo>
                  <a:pt x="28560" y="466"/>
                </a:lnTo>
                <a:lnTo>
                  <a:pt x="28579" y="392"/>
                </a:lnTo>
                <a:lnTo>
                  <a:pt x="28560" y="373"/>
                </a:lnTo>
                <a:lnTo>
                  <a:pt x="28541" y="336"/>
                </a:lnTo>
                <a:lnTo>
                  <a:pt x="28504" y="336"/>
                </a:lnTo>
                <a:lnTo>
                  <a:pt x="28448" y="317"/>
                </a:lnTo>
                <a:close/>
                <a:moveTo>
                  <a:pt x="32042" y="56"/>
                </a:moveTo>
                <a:lnTo>
                  <a:pt x="32004" y="94"/>
                </a:lnTo>
                <a:lnTo>
                  <a:pt x="31911" y="224"/>
                </a:lnTo>
                <a:lnTo>
                  <a:pt x="31818" y="392"/>
                </a:lnTo>
                <a:lnTo>
                  <a:pt x="31651" y="783"/>
                </a:lnTo>
                <a:lnTo>
                  <a:pt x="31539" y="1043"/>
                </a:lnTo>
                <a:lnTo>
                  <a:pt x="31483" y="969"/>
                </a:lnTo>
                <a:lnTo>
                  <a:pt x="31427" y="838"/>
                </a:lnTo>
                <a:lnTo>
                  <a:pt x="31297" y="578"/>
                </a:lnTo>
                <a:lnTo>
                  <a:pt x="31241" y="447"/>
                </a:lnTo>
                <a:lnTo>
                  <a:pt x="31167" y="354"/>
                </a:lnTo>
                <a:lnTo>
                  <a:pt x="31148" y="336"/>
                </a:lnTo>
                <a:lnTo>
                  <a:pt x="31111" y="317"/>
                </a:lnTo>
                <a:lnTo>
                  <a:pt x="31074" y="336"/>
                </a:lnTo>
                <a:lnTo>
                  <a:pt x="31055" y="354"/>
                </a:lnTo>
                <a:lnTo>
                  <a:pt x="31018" y="392"/>
                </a:lnTo>
                <a:lnTo>
                  <a:pt x="30999" y="447"/>
                </a:lnTo>
                <a:lnTo>
                  <a:pt x="30999" y="522"/>
                </a:lnTo>
                <a:lnTo>
                  <a:pt x="31018" y="578"/>
                </a:lnTo>
                <a:lnTo>
                  <a:pt x="31055" y="727"/>
                </a:lnTo>
                <a:lnTo>
                  <a:pt x="31129" y="876"/>
                </a:lnTo>
                <a:lnTo>
                  <a:pt x="31222" y="1025"/>
                </a:lnTo>
                <a:lnTo>
                  <a:pt x="31316" y="1155"/>
                </a:lnTo>
                <a:lnTo>
                  <a:pt x="31483" y="1341"/>
                </a:lnTo>
                <a:lnTo>
                  <a:pt x="31520" y="1360"/>
                </a:lnTo>
                <a:lnTo>
                  <a:pt x="31558" y="1341"/>
                </a:lnTo>
                <a:lnTo>
                  <a:pt x="31613" y="1322"/>
                </a:lnTo>
                <a:lnTo>
                  <a:pt x="31688" y="1248"/>
                </a:lnTo>
                <a:lnTo>
                  <a:pt x="31800" y="1099"/>
                </a:lnTo>
                <a:lnTo>
                  <a:pt x="31930" y="876"/>
                </a:lnTo>
                <a:lnTo>
                  <a:pt x="32042" y="652"/>
                </a:lnTo>
                <a:lnTo>
                  <a:pt x="32135" y="429"/>
                </a:lnTo>
                <a:lnTo>
                  <a:pt x="32172" y="243"/>
                </a:lnTo>
                <a:lnTo>
                  <a:pt x="32172" y="168"/>
                </a:lnTo>
                <a:lnTo>
                  <a:pt x="32153" y="131"/>
                </a:lnTo>
                <a:lnTo>
                  <a:pt x="32116" y="75"/>
                </a:lnTo>
                <a:lnTo>
                  <a:pt x="32079" y="56"/>
                </a:lnTo>
                <a:close/>
                <a:moveTo>
                  <a:pt x="11413" y="243"/>
                </a:moveTo>
                <a:lnTo>
                  <a:pt x="11376" y="261"/>
                </a:lnTo>
                <a:lnTo>
                  <a:pt x="11189" y="466"/>
                </a:lnTo>
                <a:lnTo>
                  <a:pt x="10892" y="801"/>
                </a:lnTo>
                <a:lnTo>
                  <a:pt x="10743" y="987"/>
                </a:lnTo>
                <a:lnTo>
                  <a:pt x="10631" y="1155"/>
                </a:lnTo>
                <a:lnTo>
                  <a:pt x="10575" y="1285"/>
                </a:lnTo>
                <a:lnTo>
                  <a:pt x="10575" y="1322"/>
                </a:lnTo>
                <a:lnTo>
                  <a:pt x="10594" y="1360"/>
                </a:lnTo>
                <a:lnTo>
                  <a:pt x="10631" y="1378"/>
                </a:lnTo>
                <a:lnTo>
                  <a:pt x="10668" y="1360"/>
                </a:lnTo>
                <a:lnTo>
                  <a:pt x="10780" y="1304"/>
                </a:lnTo>
                <a:lnTo>
                  <a:pt x="10910" y="1192"/>
                </a:lnTo>
                <a:lnTo>
                  <a:pt x="11041" y="1043"/>
                </a:lnTo>
                <a:lnTo>
                  <a:pt x="11283" y="745"/>
                </a:lnTo>
                <a:lnTo>
                  <a:pt x="11431" y="541"/>
                </a:lnTo>
                <a:lnTo>
                  <a:pt x="11543" y="745"/>
                </a:lnTo>
                <a:lnTo>
                  <a:pt x="11711" y="1062"/>
                </a:lnTo>
                <a:lnTo>
                  <a:pt x="11804" y="1192"/>
                </a:lnTo>
                <a:lnTo>
                  <a:pt x="11897" y="1285"/>
                </a:lnTo>
                <a:lnTo>
                  <a:pt x="11953" y="1322"/>
                </a:lnTo>
                <a:lnTo>
                  <a:pt x="11990" y="1322"/>
                </a:lnTo>
                <a:lnTo>
                  <a:pt x="12027" y="1304"/>
                </a:lnTo>
                <a:lnTo>
                  <a:pt x="12065" y="1267"/>
                </a:lnTo>
                <a:lnTo>
                  <a:pt x="12065" y="1229"/>
                </a:lnTo>
                <a:lnTo>
                  <a:pt x="12065" y="1174"/>
                </a:lnTo>
                <a:lnTo>
                  <a:pt x="12009" y="1006"/>
                </a:lnTo>
                <a:lnTo>
                  <a:pt x="11916" y="820"/>
                </a:lnTo>
                <a:lnTo>
                  <a:pt x="11804" y="634"/>
                </a:lnTo>
                <a:lnTo>
                  <a:pt x="11674" y="466"/>
                </a:lnTo>
                <a:lnTo>
                  <a:pt x="11543" y="317"/>
                </a:lnTo>
                <a:lnTo>
                  <a:pt x="11487" y="280"/>
                </a:lnTo>
                <a:lnTo>
                  <a:pt x="11450" y="243"/>
                </a:lnTo>
                <a:close/>
                <a:moveTo>
                  <a:pt x="81268" y="243"/>
                </a:moveTo>
                <a:lnTo>
                  <a:pt x="81156" y="336"/>
                </a:lnTo>
                <a:lnTo>
                  <a:pt x="81026" y="466"/>
                </a:lnTo>
                <a:lnTo>
                  <a:pt x="80895" y="634"/>
                </a:lnTo>
                <a:lnTo>
                  <a:pt x="80784" y="838"/>
                </a:lnTo>
                <a:lnTo>
                  <a:pt x="80691" y="1025"/>
                </a:lnTo>
                <a:lnTo>
                  <a:pt x="80635" y="1174"/>
                </a:lnTo>
                <a:lnTo>
                  <a:pt x="80635" y="1229"/>
                </a:lnTo>
                <a:lnTo>
                  <a:pt x="80635" y="1267"/>
                </a:lnTo>
                <a:lnTo>
                  <a:pt x="80672" y="1304"/>
                </a:lnTo>
                <a:lnTo>
                  <a:pt x="80709" y="1322"/>
                </a:lnTo>
                <a:lnTo>
                  <a:pt x="80747" y="1322"/>
                </a:lnTo>
                <a:lnTo>
                  <a:pt x="80802" y="1285"/>
                </a:lnTo>
                <a:lnTo>
                  <a:pt x="80895" y="1192"/>
                </a:lnTo>
                <a:lnTo>
                  <a:pt x="80989" y="1062"/>
                </a:lnTo>
                <a:lnTo>
                  <a:pt x="81156" y="745"/>
                </a:lnTo>
                <a:lnTo>
                  <a:pt x="81268" y="541"/>
                </a:lnTo>
                <a:lnTo>
                  <a:pt x="81417" y="745"/>
                </a:lnTo>
                <a:lnTo>
                  <a:pt x="81659" y="1043"/>
                </a:lnTo>
                <a:lnTo>
                  <a:pt x="81789" y="1192"/>
                </a:lnTo>
                <a:lnTo>
                  <a:pt x="81919" y="1304"/>
                </a:lnTo>
                <a:lnTo>
                  <a:pt x="82031" y="1360"/>
                </a:lnTo>
                <a:lnTo>
                  <a:pt x="82087" y="1378"/>
                </a:lnTo>
                <a:lnTo>
                  <a:pt x="82124" y="1360"/>
                </a:lnTo>
                <a:lnTo>
                  <a:pt x="82143" y="1322"/>
                </a:lnTo>
                <a:lnTo>
                  <a:pt x="82124" y="1285"/>
                </a:lnTo>
                <a:lnTo>
                  <a:pt x="82068" y="1155"/>
                </a:lnTo>
                <a:lnTo>
                  <a:pt x="81957" y="987"/>
                </a:lnTo>
                <a:lnTo>
                  <a:pt x="81826" y="820"/>
                </a:lnTo>
                <a:lnTo>
                  <a:pt x="81510" y="466"/>
                </a:lnTo>
                <a:lnTo>
                  <a:pt x="81324" y="261"/>
                </a:lnTo>
                <a:lnTo>
                  <a:pt x="81305" y="243"/>
                </a:lnTo>
                <a:close/>
                <a:moveTo>
                  <a:pt x="35877" y="1"/>
                </a:moveTo>
                <a:lnTo>
                  <a:pt x="35821" y="19"/>
                </a:lnTo>
                <a:lnTo>
                  <a:pt x="35765" y="56"/>
                </a:lnTo>
                <a:lnTo>
                  <a:pt x="35709" y="131"/>
                </a:lnTo>
                <a:lnTo>
                  <a:pt x="35598" y="299"/>
                </a:lnTo>
                <a:lnTo>
                  <a:pt x="35467" y="522"/>
                </a:lnTo>
                <a:lnTo>
                  <a:pt x="35356" y="727"/>
                </a:lnTo>
                <a:lnTo>
                  <a:pt x="35244" y="1006"/>
                </a:lnTo>
                <a:lnTo>
                  <a:pt x="34927" y="559"/>
                </a:lnTo>
                <a:lnTo>
                  <a:pt x="34834" y="447"/>
                </a:lnTo>
                <a:lnTo>
                  <a:pt x="34741" y="354"/>
                </a:lnTo>
                <a:lnTo>
                  <a:pt x="34667" y="317"/>
                </a:lnTo>
                <a:lnTo>
                  <a:pt x="34630" y="317"/>
                </a:lnTo>
                <a:lnTo>
                  <a:pt x="34611" y="336"/>
                </a:lnTo>
                <a:lnTo>
                  <a:pt x="34592" y="373"/>
                </a:lnTo>
                <a:lnTo>
                  <a:pt x="34592" y="429"/>
                </a:lnTo>
                <a:lnTo>
                  <a:pt x="34630" y="559"/>
                </a:lnTo>
                <a:lnTo>
                  <a:pt x="34704" y="708"/>
                </a:lnTo>
                <a:lnTo>
                  <a:pt x="34816" y="876"/>
                </a:lnTo>
                <a:lnTo>
                  <a:pt x="35039" y="1155"/>
                </a:lnTo>
                <a:lnTo>
                  <a:pt x="35207" y="1341"/>
                </a:lnTo>
                <a:lnTo>
                  <a:pt x="35244" y="1378"/>
                </a:lnTo>
                <a:lnTo>
                  <a:pt x="35281" y="1397"/>
                </a:lnTo>
                <a:lnTo>
                  <a:pt x="35300" y="1397"/>
                </a:lnTo>
                <a:lnTo>
                  <a:pt x="35337" y="1378"/>
                </a:lnTo>
                <a:lnTo>
                  <a:pt x="35393" y="1341"/>
                </a:lnTo>
                <a:lnTo>
                  <a:pt x="35430" y="1267"/>
                </a:lnTo>
                <a:lnTo>
                  <a:pt x="35505" y="1080"/>
                </a:lnTo>
                <a:lnTo>
                  <a:pt x="35542" y="950"/>
                </a:lnTo>
                <a:lnTo>
                  <a:pt x="35635" y="783"/>
                </a:lnTo>
                <a:lnTo>
                  <a:pt x="35784" y="541"/>
                </a:lnTo>
                <a:lnTo>
                  <a:pt x="35914" y="317"/>
                </a:lnTo>
                <a:lnTo>
                  <a:pt x="35951" y="224"/>
                </a:lnTo>
                <a:lnTo>
                  <a:pt x="35951" y="131"/>
                </a:lnTo>
                <a:lnTo>
                  <a:pt x="35933" y="56"/>
                </a:lnTo>
                <a:lnTo>
                  <a:pt x="35914" y="1"/>
                </a:lnTo>
                <a:close/>
                <a:moveTo>
                  <a:pt x="44516" y="373"/>
                </a:moveTo>
                <a:lnTo>
                  <a:pt x="44460" y="392"/>
                </a:lnTo>
                <a:lnTo>
                  <a:pt x="44385" y="429"/>
                </a:lnTo>
                <a:lnTo>
                  <a:pt x="44311" y="485"/>
                </a:lnTo>
                <a:lnTo>
                  <a:pt x="44199" y="596"/>
                </a:lnTo>
                <a:lnTo>
                  <a:pt x="44088" y="727"/>
                </a:lnTo>
                <a:lnTo>
                  <a:pt x="43901" y="1006"/>
                </a:lnTo>
                <a:lnTo>
                  <a:pt x="43864" y="1080"/>
                </a:lnTo>
                <a:lnTo>
                  <a:pt x="43808" y="1248"/>
                </a:lnTo>
                <a:lnTo>
                  <a:pt x="43790" y="1322"/>
                </a:lnTo>
                <a:lnTo>
                  <a:pt x="43771" y="1360"/>
                </a:lnTo>
                <a:lnTo>
                  <a:pt x="43790" y="1378"/>
                </a:lnTo>
                <a:lnTo>
                  <a:pt x="43790" y="1397"/>
                </a:lnTo>
                <a:lnTo>
                  <a:pt x="43846" y="1360"/>
                </a:lnTo>
                <a:lnTo>
                  <a:pt x="43994" y="1248"/>
                </a:lnTo>
                <a:lnTo>
                  <a:pt x="44125" y="1099"/>
                </a:lnTo>
                <a:lnTo>
                  <a:pt x="44255" y="950"/>
                </a:lnTo>
                <a:lnTo>
                  <a:pt x="44404" y="820"/>
                </a:lnTo>
                <a:lnTo>
                  <a:pt x="44497" y="745"/>
                </a:lnTo>
                <a:lnTo>
                  <a:pt x="44553" y="708"/>
                </a:lnTo>
                <a:lnTo>
                  <a:pt x="44590" y="727"/>
                </a:lnTo>
                <a:lnTo>
                  <a:pt x="44609" y="745"/>
                </a:lnTo>
                <a:lnTo>
                  <a:pt x="44702" y="820"/>
                </a:lnTo>
                <a:lnTo>
                  <a:pt x="44739" y="876"/>
                </a:lnTo>
                <a:lnTo>
                  <a:pt x="44776" y="969"/>
                </a:lnTo>
                <a:lnTo>
                  <a:pt x="44870" y="1155"/>
                </a:lnTo>
                <a:lnTo>
                  <a:pt x="44925" y="1248"/>
                </a:lnTo>
                <a:lnTo>
                  <a:pt x="44981" y="1322"/>
                </a:lnTo>
                <a:lnTo>
                  <a:pt x="45037" y="1378"/>
                </a:lnTo>
                <a:lnTo>
                  <a:pt x="45093" y="1397"/>
                </a:lnTo>
                <a:lnTo>
                  <a:pt x="45186" y="1397"/>
                </a:lnTo>
                <a:lnTo>
                  <a:pt x="45223" y="1360"/>
                </a:lnTo>
                <a:lnTo>
                  <a:pt x="45242" y="1304"/>
                </a:lnTo>
                <a:lnTo>
                  <a:pt x="45242" y="1248"/>
                </a:lnTo>
                <a:lnTo>
                  <a:pt x="45205" y="1099"/>
                </a:lnTo>
                <a:lnTo>
                  <a:pt x="45149" y="987"/>
                </a:lnTo>
                <a:lnTo>
                  <a:pt x="45000" y="708"/>
                </a:lnTo>
                <a:lnTo>
                  <a:pt x="44907" y="578"/>
                </a:lnTo>
                <a:lnTo>
                  <a:pt x="44814" y="485"/>
                </a:lnTo>
                <a:lnTo>
                  <a:pt x="44702" y="392"/>
                </a:lnTo>
                <a:lnTo>
                  <a:pt x="44646" y="373"/>
                </a:lnTo>
                <a:close/>
                <a:moveTo>
                  <a:pt x="54328" y="56"/>
                </a:moveTo>
                <a:lnTo>
                  <a:pt x="54290" y="75"/>
                </a:lnTo>
                <a:lnTo>
                  <a:pt x="54253" y="112"/>
                </a:lnTo>
                <a:lnTo>
                  <a:pt x="53992" y="652"/>
                </a:lnTo>
                <a:lnTo>
                  <a:pt x="53899" y="820"/>
                </a:lnTo>
                <a:lnTo>
                  <a:pt x="53806" y="969"/>
                </a:lnTo>
                <a:lnTo>
                  <a:pt x="53713" y="1062"/>
                </a:lnTo>
                <a:lnTo>
                  <a:pt x="53676" y="1099"/>
                </a:lnTo>
                <a:lnTo>
                  <a:pt x="53639" y="1118"/>
                </a:lnTo>
                <a:lnTo>
                  <a:pt x="53601" y="1099"/>
                </a:lnTo>
                <a:lnTo>
                  <a:pt x="53564" y="1080"/>
                </a:lnTo>
                <a:lnTo>
                  <a:pt x="53471" y="969"/>
                </a:lnTo>
                <a:lnTo>
                  <a:pt x="53378" y="820"/>
                </a:lnTo>
                <a:lnTo>
                  <a:pt x="53285" y="652"/>
                </a:lnTo>
                <a:lnTo>
                  <a:pt x="53192" y="485"/>
                </a:lnTo>
                <a:lnTo>
                  <a:pt x="53117" y="336"/>
                </a:lnTo>
                <a:lnTo>
                  <a:pt x="53043" y="261"/>
                </a:lnTo>
                <a:lnTo>
                  <a:pt x="53006" y="243"/>
                </a:lnTo>
                <a:lnTo>
                  <a:pt x="52987" y="243"/>
                </a:lnTo>
                <a:lnTo>
                  <a:pt x="52968" y="280"/>
                </a:lnTo>
                <a:lnTo>
                  <a:pt x="52950" y="317"/>
                </a:lnTo>
                <a:lnTo>
                  <a:pt x="52987" y="485"/>
                </a:lnTo>
                <a:lnTo>
                  <a:pt x="53043" y="708"/>
                </a:lnTo>
                <a:lnTo>
                  <a:pt x="53155" y="932"/>
                </a:lnTo>
                <a:lnTo>
                  <a:pt x="53266" y="1155"/>
                </a:lnTo>
                <a:lnTo>
                  <a:pt x="53341" y="1248"/>
                </a:lnTo>
                <a:lnTo>
                  <a:pt x="53415" y="1322"/>
                </a:lnTo>
                <a:lnTo>
                  <a:pt x="53490" y="1378"/>
                </a:lnTo>
                <a:lnTo>
                  <a:pt x="53564" y="1416"/>
                </a:lnTo>
                <a:lnTo>
                  <a:pt x="53657" y="1416"/>
                </a:lnTo>
                <a:lnTo>
                  <a:pt x="53732" y="1397"/>
                </a:lnTo>
                <a:lnTo>
                  <a:pt x="53806" y="1341"/>
                </a:lnTo>
                <a:lnTo>
                  <a:pt x="53881" y="1267"/>
                </a:lnTo>
                <a:lnTo>
                  <a:pt x="54011" y="1062"/>
                </a:lnTo>
                <a:lnTo>
                  <a:pt x="54234" y="671"/>
                </a:lnTo>
                <a:lnTo>
                  <a:pt x="54383" y="447"/>
                </a:lnTo>
                <a:lnTo>
                  <a:pt x="54458" y="317"/>
                </a:lnTo>
                <a:lnTo>
                  <a:pt x="54476" y="243"/>
                </a:lnTo>
                <a:lnTo>
                  <a:pt x="54495" y="187"/>
                </a:lnTo>
                <a:lnTo>
                  <a:pt x="54458" y="112"/>
                </a:lnTo>
                <a:lnTo>
                  <a:pt x="54402" y="56"/>
                </a:lnTo>
                <a:close/>
                <a:moveTo>
                  <a:pt x="58126" y="168"/>
                </a:moveTo>
                <a:lnTo>
                  <a:pt x="58051" y="187"/>
                </a:lnTo>
                <a:lnTo>
                  <a:pt x="57995" y="243"/>
                </a:lnTo>
                <a:lnTo>
                  <a:pt x="57884" y="373"/>
                </a:lnTo>
                <a:lnTo>
                  <a:pt x="57772" y="522"/>
                </a:lnTo>
                <a:lnTo>
                  <a:pt x="57679" y="689"/>
                </a:lnTo>
                <a:lnTo>
                  <a:pt x="57586" y="857"/>
                </a:lnTo>
                <a:lnTo>
                  <a:pt x="57493" y="987"/>
                </a:lnTo>
                <a:lnTo>
                  <a:pt x="57399" y="1062"/>
                </a:lnTo>
                <a:lnTo>
                  <a:pt x="57362" y="1080"/>
                </a:lnTo>
                <a:lnTo>
                  <a:pt x="57325" y="1080"/>
                </a:lnTo>
                <a:lnTo>
                  <a:pt x="57269" y="1043"/>
                </a:lnTo>
                <a:lnTo>
                  <a:pt x="57195" y="950"/>
                </a:lnTo>
                <a:lnTo>
                  <a:pt x="57046" y="727"/>
                </a:lnTo>
                <a:lnTo>
                  <a:pt x="56897" y="522"/>
                </a:lnTo>
                <a:lnTo>
                  <a:pt x="56841" y="466"/>
                </a:lnTo>
                <a:lnTo>
                  <a:pt x="56804" y="447"/>
                </a:lnTo>
                <a:lnTo>
                  <a:pt x="56785" y="447"/>
                </a:lnTo>
                <a:lnTo>
                  <a:pt x="56804" y="429"/>
                </a:lnTo>
                <a:lnTo>
                  <a:pt x="56822" y="410"/>
                </a:lnTo>
                <a:lnTo>
                  <a:pt x="56804" y="373"/>
                </a:lnTo>
                <a:lnTo>
                  <a:pt x="56748" y="336"/>
                </a:lnTo>
                <a:lnTo>
                  <a:pt x="56692" y="336"/>
                </a:lnTo>
                <a:lnTo>
                  <a:pt x="56636" y="354"/>
                </a:lnTo>
                <a:lnTo>
                  <a:pt x="56618" y="373"/>
                </a:lnTo>
                <a:lnTo>
                  <a:pt x="56599" y="410"/>
                </a:lnTo>
                <a:lnTo>
                  <a:pt x="56599" y="447"/>
                </a:lnTo>
                <a:lnTo>
                  <a:pt x="56618" y="503"/>
                </a:lnTo>
                <a:lnTo>
                  <a:pt x="56673" y="671"/>
                </a:lnTo>
                <a:lnTo>
                  <a:pt x="56785" y="838"/>
                </a:lnTo>
                <a:lnTo>
                  <a:pt x="56915" y="1043"/>
                </a:lnTo>
                <a:lnTo>
                  <a:pt x="57064" y="1211"/>
                </a:lnTo>
                <a:lnTo>
                  <a:pt x="57139" y="1285"/>
                </a:lnTo>
                <a:lnTo>
                  <a:pt x="57213" y="1341"/>
                </a:lnTo>
                <a:lnTo>
                  <a:pt x="57344" y="1397"/>
                </a:lnTo>
                <a:lnTo>
                  <a:pt x="57437" y="1416"/>
                </a:lnTo>
                <a:lnTo>
                  <a:pt x="57511" y="1416"/>
                </a:lnTo>
                <a:lnTo>
                  <a:pt x="57567" y="1397"/>
                </a:lnTo>
                <a:lnTo>
                  <a:pt x="57623" y="1341"/>
                </a:lnTo>
                <a:lnTo>
                  <a:pt x="57660" y="1267"/>
                </a:lnTo>
                <a:lnTo>
                  <a:pt x="57753" y="1099"/>
                </a:lnTo>
                <a:lnTo>
                  <a:pt x="57865" y="894"/>
                </a:lnTo>
                <a:lnTo>
                  <a:pt x="58032" y="559"/>
                </a:lnTo>
                <a:lnTo>
                  <a:pt x="58126" y="410"/>
                </a:lnTo>
                <a:lnTo>
                  <a:pt x="58163" y="261"/>
                </a:lnTo>
                <a:lnTo>
                  <a:pt x="58181" y="224"/>
                </a:lnTo>
                <a:lnTo>
                  <a:pt x="58181" y="187"/>
                </a:lnTo>
                <a:lnTo>
                  <a:pt x="58163" y="168"/>
                </a:lnTo>
                <a:close/>
                <a:moveTo>
                  <a:pt x="18711" y="280"/>
                </a:moveTo>
                <a:lnTo>
                  <a:pt x="18674" y="299"/>
                </a:lnTo>
                <a:lnTo>
                  <a:pt x="18655" y="317"/>
                </a:lnTo>
                <a:lnTo>
                  <a:pt x="18599" y="373"/>
                </a:lnTo>
                <a:lnTo>
                  <a:pt x="18525" y="466"/>
                </a:lnTo>
                <a:lnTo>
                  <a:pt x="18376" y="634"/>
                </a:lnTo>
                <a:lnTo>
                  <a:pt x="18153" y="932"/>
                </a:lnTo>
                <a:lnTo>
                  <a:pt x="18041" y="1099"/>
                </a:lnTo>
                <a:lnTo>
                  <a:pt x="17948" y="1229"/>
                </a:lnTo>
                <a:lnTo>
                  <a:pt x="17911" y="1341"/>
                </a:lnTo>
                <a:lnTo>
                  <a:pt x="17911" y="1378"/>
                </a:lnTo>
                <a:lnTo>
                  <a:pt x="17929" y="1416"/>
                </a:lnTo>
                <a:lnTo>
                  <a:pt x="17948" y="1416"/>
                </a:lnTo>
                <a:lnTo>
                  <a:pt x="17966" y="1397"/>
                </a:lnTo>
                <a:lnTo>
                  <a:pt x="18060" y="1304"/>
                </a:lnTo>
                <a:lnTo>
                  <a:pt x="18320" y="1006"/>
                </a:lnTo>
                <a:lnTo>
                  <a:pt x="18730" y="503"/>
                </a:lnTo>
                <a:lnTo>
                  <a:pt x="18823" y="708"/>
                </a:lnTo>
                <a:lnTo>
                  <a:pt x="18972" y="1006"/>
                </a:lnTo>
                <a:lnTo>
                  <a:pt x="19046" y="1136"/>
                </a:lnTo>
                <a:lnTo>
                  <a:pt x="19139" y="1267"/>
                </a:lnTo>
                <a:lnTo>
                  <a:pt x="19214" y="1360"/>
                </a:lnTo>
                <a:lnTo>
                  <a:pt x="19307" y="1416"/>
                </a:lnTo>
                <a:lnTo>
                  <a:pt x="19363" y="1434"/>
                </a:lnTo>
                <a:lnTo>
                  <a:pt x="19400" y="1434"/>
                </a:lnTo>
                <a:lnTo>
                  <a:pt x="19437" y="1416"/>
                </a:lnTo>
                <a:lnTo>
                  <a:pt x="19456" y="1397"/>
                </a:lnTo>
                <a:lnTo>
                  <a:pt x="19456" y="1322"/>
                </a:lnTo>
                <a:lnTo>
                  <a:pt x="19419" y="1229"/>
                </a:lnTo>
                <a:lnTo>
                  <a:pt x="19288" y="1025"/>
                </a:lnTo>
                <a:lnTo>
                  <a:pt x="19177" y="857"/>
                </a:lnTo>
                <a:lnTo>
                  <a:pt x="19009" y="559"/>
                </a:lnTo>
                <a:lnTo>
                  <a:pt x="18916" y="392"/>
                </a:lnTo>
                <a:lnTo>
                  <a:pt x="18860" y="336"/>
                </a:lnTo>
                <a:lnTo>
                  <a:pt x="18823" y="299"/>
                </a:lnTo>
                <a:lnTo>
                  <a:pt x="18767" y="280"/>
                </a:lnTo>
                <a:close/>
                <a:moveTo>
                  <a:pt x="46936" y="224"/>
                </a:moveTo>
                <a:lnTo>
                  <a:pt x="46880" y="261"/>
                </a:lnTo>
                <a:lnTo>
                  <a:pt x="46787" y="354"/>
                </a:lnTo>
                <a:lnTo>
                  <a:pt x="46713" y="447"/>
                </a:lnTo>
                <a:lnTo>
                  <a:pt x="46601" y="689"/>
                </a:lnTo>
                <a:lnTo>
                  <a:pt x="46415" y="1155"/>
                </a:lnTo>
                <a:lnTo>
                  <a:pt x="46266" y="987"/>
                </a:lnTo>
                <a:lnTo>
                  <a:pt x="46024" y="745"/>
                </a:lnTo>
                <a:lnTo>
                  <a:pt x="45819" y="503"/>
                </a:lnTo>
                <a:lnTo>
                  <a:pt x="45726" y="429"/>
                </a:lnTo>
                <a:lnTo>
                  <a:pt x="45689" y="410"/>
                </a:lnTo>
                <a:lnTo>
                  <a:pt x="45651" y="429"/>
                </a:lnTo>
                <a:lnTo>
                  <a:pt x="45651" y="447"/>
                </a:lnTo>
                <a:lnTo>
                  <a:pt x="45651" y="541"/>
                </a:lnTo>
                <a:lnTo>
                  <a:pt x="45707" y="671"/>
                </a:lnTo>
                <a:lnTo>
                  <a:pt x="45782" y="801"/>
                </a:lnTo>
                <a:lnTo>
                  <a:pt x="45968" y="1043"/>
                </a:lnTo>
                <a:lnTo>
                  <a:pt x="46061" y="1174"/>
                </a:lnTo>
                <a:lnTo>
                  <a:pt x="46173" y="1285"/>
                </a:lnTo>
                <a:lnTo>
                  <a:pt x="46285" y="1378"/>
                </a:lnTo>
                <a:lnTo>
                  <a:pt x="46359" y="1416"/>
                </a:lnTo>
                <a:lnTo>
                  <a:pt x="46433" y="1434"/>
                </a:lnTo>
                <a:lnTo>
                  <a:pt x="46508" y="1397"/>
                </a:lnTo>
                <a:lnTo>
                  <a:pt x="46564" y="1341"/>
                </a:lnTo>
                <a:lnTo>
                  <a:pt x="46638" y="1248"/>
                </a:lnTo>
                <a:lnTo>
                  <a:pt x="46713" y="1099"/>
                </a:lnTo>
                <a:lnTo>
                  <a:pt x="46880" y="820"/>
                </a:lnTo>
                <a:lnTo>
                  <a:pt x="46955" y="652"/>
                </a:lnTo>
                <a:lnTo>
                  <a:pt x="46992" y="578"/>
                </a:lnTo>
                <a:lnTo>
                  <a:pt x="46992" y="503"/>
                </a:lnTo>
                <a:lnTo>
                  <a:pt x="47011" y="429"/>
                </a:lnTo>
                <a:lnTo>
                  <a:pt x="47011" y="317"/>
                </a:lnTo>
                <a:lnTo>
                  <a:pt x="46992" y="261"/>
                </a:lnTo>
                <a:lnTo>
                  <a:pt x="46973" y="224"/>
                </a:lnTo>
                <a:close/>
                <a:moveTo>
                  <a:pt x="51833" y="243"/>
                </a:moveTo>
                <a:lnTo>
                  <a:pt x="51740" y="261"/>
                </a:lnTo>
                <a:lnTo>
                  <a:pt x="51684" y="280"/>
                </a:lnTo>
                <a:lnTo>
                  <a:pt x="51647" y="317"/>
                </a:lnTo>
                <a:lnTo>
                  <a:pt x="51553" y="429"/>
                </a:lnTo>
                <a:lnTo>
                  <a:pt x="51423" y="652"/>
                </a:lnTo>
                <a:lnTo>
                  <a:pt x="51311" y="876"/>
                </a:lnTo>
                <a:lnTo>
                  <a:pt x="51218" y="1174"/>
                </a:lnTo>
                <a:lnTo>
                  <a:pt x="51181" y="1360"/>
                </a:lnTo>
                <a:lnTo>
                  <a:pt x="51181" y="1416"/>
                </a:lnTo>
                <a:lnTo>
                  <a:pt x="51218" y="1416"/>
                </a:lnTo>
                <a:lnTo>
                  <a:pt x="51311" y="1341"/>
                </a:lnTo>
                <a:lnTo>
                  <a:pt x="51404" y="1248"/>
                </a:lnTo>
                <a:lnTo>
                  <a:pt x="51498" y="1136"/>
                </a:lnTo>
                <a:lnTo>
                  <a:pt x="51572" y="1025"/>
                </a:lnTo>
                <a:lnTo>
                  <a:pt x="51684" y="764"/>
                </a:lnTo>
                <a:lnTo>
                  <a:pt x="51795" y="541"/>
                </a:lnTo>
                <a:lnTo>
                  <a:pt x="51926" y="652"/>
                </a:lnTo>
                <a:lnTo>
                  <a:pt x="52037" y="783"/>
                </a:lnTo>
                <a:lnTo>
                  <a:pt x="52131" y="913"/>
                </a:lnTo>
                <a:lnTo>
                  <a:pt x="52205" y="1062"/>
                </a:lnTo>
                <a:lnTo>
                  <a:pt x="52298" y="1267"/>
                </a:lnTo>
                <a:lnTo>
                  <a:pt x="52373" y="1378"/>
                </a:lnTo>
                <a:lnTo>
                  <a:pt x="52410" y="1416"/>
                </a:lnTo>
                <a:lnTo>
                  <a:pt x="52447" y="1434"/>
                </a:lnTo>
                <a:lnTo>
                  <a:pt x="52522" y="1434"/>
                </a:lnTo>
                <a:lnTo>
                  <a:pt x="52559" y="1416"/>
                </a:lnTo>
                <a:lnTo>
                  <a:pt x="52577" y="1378"/>
                </a:lnTo>
                <a:lnTo>
                  <a:pt x="52596" y="1341"/>
                </a:lnTo>
                <a:lnTo>
                  <a:pt x="52577" y="1211"/>
                </a:lnTo>
                <a:lnTo>
                  <a:pt x="52522" y="1080"/>
                </a:lnTo>
                <a:lnTo>
                  <a:pt x="52466" y="932"/>
                </a:lnTo>
                <a:lnTo>
                  <a:pt x="52391" y="783"/>
                </a:lnTo>
                <a:lnTo>
                  <a:pt x="52280" y="634"/>
                </a:lnTo>
                <a:lnTo>
                  <a:pt x="52112" y="429"/>
                </a:lnTo>
                <a:lnTo>
                  <a:pt x="52019" y="336"/>
                </a:lnTo>
                <a:lnTo>
                  <a:pt x="51926" y="280"/>
                </a:lnTo>
                <a:lnTo>
                  <a:pt x="51833" y="243"/>
                </a:lnTo>
                <a:close/>
                <a:moveTo>
                  <a:pt x="55649" y="205"/>
                </a:moveTo>
                <a:lnTo>
                  <a:pt x="55575" y="243"/>
                </a:lnTo>
                <a:lnTo>
                  <a:pt x="55500" y="280"/>
                </a:lnTo>
                <a:lnTo>
                  <a:pt x="55407" y="354"/>
                </a:lnTo>
                <a:lnTo>
                  <a:pt x="55314" y="447"/>
                </a:lnTo>
                <a:lnTo>
                  <a:pt x="55147" y="671"/>
                </a:lnTo>
                <a:lnTo>
                  <a:pt x="54979" y="894"/>
                </a:lnTo>
                <a:lnTo>
                  <a:pt x="54849" y="1118"/>
                </a:lnTo>
                <a:lnTo>
                  <a:pt x="54793" y="1285"/>
                </a:lnTo>
                <a:lnTo>
                  <a:pt x="54793" y="1341"/>
                </a:lnTo>
                <a:lnTo>
                  <a:pt x="54812" y="1360"/>
                </a:lnTo>
                <a:lnTo>
                  <a:pt x="54923" y="1248"/>
                </a:lnTo>
                <a:lnTo>
                  <a:pt x="55184" y="969"/>
                </a:lnTo>
                <a:lnTo>
                  <a:pt x="55445" y="671"/>
                </a:lnTo>
                <a:lnTo>
                  <a:pt x="55612" y="485"/>
                </a:lnTo>
                <a:lnTo>
                  <a:pt x="55724" y="708"/>
                </a:lnTo>
                <a:lnTo>
                  <a:pt x="55947" y="1080"/>
                </a:lnTo>
                <a:lnTo>
                  <a:pt x="56059" y="1248"/>
                </a:lnTo>
                <a:lnTo>
                  <a:pt x="56171" y="1378"/>
                </a:lnTo>
                <a:lnTo>
                  <a:pt x="56227" y="1416"/>
                </a:lnTo>
                <a:lnTo>
                  <a:pt x="56264" y="1434"/>
                </a:lnTo>
                <a:lnTo>
                  <a:pt x="56301" y="1434"/>
                </a:lnTo>
                <a:lnTo>
                  <a:pt x="56338" y="1397"/>
                </a:lnTo>
                <a:lnTo>
                  <a:pt x="56357" y="1341"/>
                </a:lnTo>
                <a:lnTo>
                  <a:pt x="56357" y="1285"/>
                </a:lnTo>
                <a:lnTo>
                  <a:pt x="56320" y="1155"/>
                </a:lnTo>
                <a:lnTo>
                  <a:pt x="56245" y="987"/>
                </a:lnTo>
                <a:lnTo>
                  <a:pt x="56133" y="820"/>
                </a:lnTo>
                <a:lnTo>
                  <a:pt x="55910" y="503"/>
                </a:lnTo>
                <a:lnTo>
                  <a:pt x="55742" y="261"/>
                </a:lnTo>
                <a:lnTo>
                  <a:pt x="55705" y="224"/>
                </a:lnTo>
                <a:lnTo>
                  <a:pt x="55649" y="205"/>
                </a:lnTo>
                <a:close/>
                <a:moveTo>
                  <a:pt x="65368" y="261"/>
                </a:moveTo>
                <a:lnTo>
                  <a:pt x="65294" y="299"/>
                </a:lnTo>
                <a:lnTo>
                  <a:pt x="65238" y="336"/>
                </a:lnTo>
                <a:lnTo>
                  <a:pt x="65182" y="392"/>
                </a:lnTo>
                <a:lnTo>
                  <a:pt x="65145" y="466"/>
                </a:lnTo>
                <a:lnTo>
                  <a:pt x="65089" y="615"/>
                </a:lnTo>
                <a:lnTo>
                  <a:pt x="65033" y="764"/>
                </a:lnTo>
                <a:lnTo>
                  <a:pt x="64977" y="913"/>
                </a:lnTo>
                <a:lnTo>
                  <a:pt x="64940" y="969"/>
                </a:lnTo>
                <a:lnTo>
                  <a:pt x="64903" y="1025"/>
                </a:lnTo>
                <a:lnTo>
                  <a:pt x="64865" y="1080"/>
                </a:lnTo>
                <a:lnTo>
                  <a:pt x="64809" y="1099"/>
                </a:lnTo>
                <a:lnTo>
                  <a:pt x="64716" y="1118"/>
                </a:lnTo>
                <a:lnTo>
                  <a:pt x="64661" y="1118"/>
                </a:lnTo>
                <a:lnTo>
                  <a:pt x="64586" y="1080"/>
                </a:lnTo>
                <a:lnTo>
                  <a:pt x="64530" y="1043"/>
                </a:lnTo>
                <a:lnTo>
                  <a:pt x="64418" y="894"/>
                </a:lnTo>
                <a:lnTo>
                  <a:pt x="64307" y="745"/>
                </a:lnTo>
                <a:lnTo>
                  <a:pt x="64214" y="578"/>
                </a:lnTo>
                <a:lnTo>
                  <a:pt x="64139" y="429"/>
                </a:lnTo>
                <a:lnTo>
                  <a:pt x="64083" y="373"/>
                </a:lnTo>
                <a:lnTo>
                  <a:pt x="64046" y="336"/>
                </a:lnTo>
                <a:lnTo>
                  <a:pt x="63990" y="317"/>
                </a:lnTo>
                <a:lnTo>
                  <a:pt x="63953" y="336"/>
                </a:lnTo>
                <a:lnTo>
                  <a:pt x="63934" y="354"/>
                </a:lnTo>
                <a:lnTo>
                  <a:pt x="63934" y="410"/>
                </a:lnTo>
                <a:lnTo>
                  <a:pt x="63990" y="578"/>
                </a:lnTo>
                <a:lnTo>
                  <a:pt x="64065" y="820"/>
                </a:lnTo>
                <a:lnTo>
                  <a:pt x="64195" y="1062"/>
                </a:lnTo>
                <a:lnTo>
                  <a:pt x="64270" y="1174"/>
                </a:lnTo>
                <a:lnTo>
                  <a:pt x="64363" y="1285"/>
                </a:lnTo>
                <a:lnTo>
                  <a:pt x="64456" y="1360"/>
                </a:lnTo>
                <a:lnTo>
                  <a:pt x="64549" y="1416"/>
                </a:lnTo>
                <a:lnTo>
                  <a:pt x="64642" y="1453"/>
                </a:lnTo>
                <a:lnTo>
                  <a:pt x="64754" y="1434"/>
                </a:lnTo>
                <a:lnTo>
                  <a:pt x="64865" y="1397"/>
                </a:lnTo>
                <a:lnTo>
                  <a:pt x="64996" y="1304"/>
                </a:lnTo>
                <a:lnTo>
                  <a:pt x="65052" y="1229"/>
                </a:lnTo>
                <a:lnTo>
                  <a:pt x="65089" y="1155"/>
                </a:lnTo>
                <a:lnTo>
                  <a:pt x="65163" y="987"/>
                </a:lnTo>
                <a:lnTo>
                  <a:pt x="65219" y="820"/>
                </a:lnTo>
                <a:lnTo>
                  <a:pt x="65256" y="727"/>
                </a:lnTo>
                <a:lnTo>
                  <a:pt x="65312" y="652"/>
                </a:lnTo>
                <a:lnTo>
                  <a:pt x="65424" y="578"/>
                </a:lnTo>
                <a:lnTo>
                  <a:pt x="65591" y="447"/>
                </a:lnTo>
                <a:lnTo>
                  <a:pt x="65647" y="392"/>
                </a:lnTo>
                <a:lnTo>
                  <a:pt x="65685" y="336"/>
                </a:lnTo>
                <a:lnTo>
                  <a:pt x="65666" y="299"/>
                </a:lnTo>
                <a:lnTo>
                  <a:pt x="65647" y="280"/>
                </a:lnTo>
                <a:lnTo>
                  <a:pt x="65554" y="261"/>
                </a:lnTo>
                <a:close/>
                <a:moveTo>
                  <a:pt x="13833" y="75"/>
                </a:moveTo>
                <a:lnTo>
                  <a:pt x="13777" y="94"/>
                </a:lnTo>
                <a:lnTo>
                  <a:pt x="13647" y="187"/>
                </a:lnTo>
                <a:lnTo>
                  <a:pt x="13517" y="299"/>
                </a:lnTo>
                <a:lnTo>
                  <a:pt x="13405" y="429"/>
                </a:lnTo>
                <a:lnTo>
                  <a:pt x="13293" y="559"/>
                </a:lnTo>
                <a:lnTo>
                  <a:pt x="13088" y="857"/>
                </a:lnTo>
                <a:lnTo>
                  <a:pt x="12921" y="1155"/>
                </a:lnTo>
                <a:lnTo>
                  <a:pt x="12698" y="652"/>
                </a:lnTo>
                <a:lnTo>
                  <a:pt x="12530" y="354"/>
                </a:lnTo>
                <a:lnTo>
                  <a:pt x="12474" y="280"/>
                </a:lnTo>
                <a:lnTo>
                  <a:pt x="12437" y="243"/>
                </a:lnTo>
                <a:lnTo>
                  <a:pt x="12418" y="243"/>
                </a:lnTo>
                <a:lnTo>
                  <a:pt x="12455" y="503"/>
                </a:lnTo>
                <a:lnTo>
                  <a:pt x="12493" y="745"/>
                </a:lnTo>
                <a:lnTo>
                  <a:pt x="12567" y="1006"/>
                </a:lnTo>
                <a:lnTo>
                  <a:pt x="12660" y="1248"/>
                </a:lnTo>
                <a:lnTo>
                  <a:pt x="12716" y="1341"/>
                </a:lnTo>
                <a:lnTo>
                  <a:pt x="12772" y="1416"/>
                </a:lnTo>
                <a:lnTo>
                  <a:pt x="12846" y="1471"/>
                </a:lnTo>
                <a:lnTo>
                  <a:pt x="12921" y="1471"/>
                </a:lnTo>
                <a:lnTo>
                  <a:pt x="12995" y="1453"/>
                </a:lnTo>
                <a:lnTo>
                  <a:pt x="13070" y="1378"/>
                </a:lnTo>
                <a:lnTo>
                  <a:pt x="13219" y="1192"/>
                </a:lnTo>
                <a:lnTo>
                  <a:pt x="13349" y="987"/>
                </a:lnTo>
                <a:lnTo>
                  <a:pt x="13479" y="783"/>
                </a:lnTo>
                <a:lnTo>
                  <a:pt x="13628" y="578"/>
                </a:lnTo>
                <a:lnTo>
                  <a:pt x="13796" y="410"/>
                </a:lnTo>
                <a:lnTo>
                  <a:pt x="13889" y="317"/>
                </a:lnTo>
                <a:lnTo>
                  <a:pt x="13908" y="261"/>
                </a:lnTo>
                <a:lnTo>
                  <a:pt x="13926" y="224"/>
                </a:lnTo>
                <a:lnTo>
                  <a:pt x="13908" y="168"/>
                </a:lnTo>
                <a:lnTo>
                  <a:pt x="13908" y="112"/>
                </a:lnTo>
                <a:lnTo>
                  <a:pt x="13889" y="94"/>
                </a:lnTo>
                <a:lnTo>
                  <a:pt x="13852" y="75"/>
                </a:lnTo>
                <a:close/>
                <a:moveTo>
                  <a:pt x="19884" y="131"/>
                </a:moveTo>
                <a:lnTo>
                  <a:pt x="19865" y="150"/>
                </a:lnTo>
                <a:lnTo>
                  <a:pt x="19847" y="224"/>
                </a:lnTo>
                <a:lnTo>
                  <a:pt x="19828" y="317"/>
                </a:lnTo>
                <a:lnTo>
                  <a:pt x="19847" y="392"/>
                </a:lnTo>
                <a:lnTo>
                  <a:pt x="19865" y="485"/>
                </a:lnTo>
                <a:lnTo>
                  <a:pt x="19903" y="559"/>
                </a:lnTo>
                <a:lnTo>
                  <a:pt x="19996" y="745"/>
                </a:lnTo>
                <a:lnTo>
                  <a:pt x="20126" y="913"/>
                </a:lnTo>
                <a:lnTo>
                  <a:pt x="20294" y="1080"/>
                </a:lnTo>
                <a:lnTo>
                  <a:pt x="20443" y="1229"/>
                </a:lnTo>
                <a:lnTo>
                  <a:pt x="20703" y="1434"/>
                </a:lnTo>
                <a:lnTo>
                  <a:pt x="20778" y="1471"/>
                </a:lnTo>
                <a:lnTo>
                  <a:pt x="20834" y="1453"/>
                </a:lnTo>
                <a:lnTo>
                  <a:pt x="20871" y="1397"/>
                </a:lnTo>
                <a:lnTo>
                  <a:pt x="20889" y="1341"/>
                </a:lnTo>
                <a:lnTo>
                  <a:pt x="20945" y="1174"/>
                </a:lnTo>
                <a:lnTo>
                  <a:pt x="20964" y="1062"/>
                </a:lnTo>
                <a:lnTo>
                  <a:pt x="21020" y="913"/>
                </a:lnTo>
                <a:lnTo>
                  <a:pt x="21113" y="727"/>
                </a:lnTo>
                <a:lnTo>
                  <a:pt x="21206" y="541"/>
                </a:lnTo>
                <a:lnTo>
                  <a:pt x="21225" y="466"/>
                </a:lnTo>
                <a:lnTo>
                  <a:pt x="21225" y="410"/>
                </a:lnTo>
                <a:lnTo>
                  <a:pt x="21206" y="354"/>
                </a:lnTo>
                <a:lnTo>
                  <a:pt x="21169" y="317"/>
                </a:lnTo>
                <a:lnTo>
                  <a:pt x="21132" y="299"/>
                </a:lnTo>
                <a:lnTo>
                  <a:pt x="21094" y="317"/>
                </a:lnTo>
                <a:lnTo>
                  <a:pt x="21057" y="354"/>
                </a:lnTo>
                <a:lnTo>
                  <a:pt x="21001" y="392"/>
                </a:lnTo>
                <a:lnTo>
                  <a:pt x="20908" y="541"/>
                </a:lnTo>
                <a:lnTo>
                  <a:pt x="20834" y="689"/>
                </a:lnTo>
                <a:lnTo>
                  <a:pt x="20759" y="857"/>
                </a:lnTo>
                <a:lnTo>
                  <a:pt x="20666" y="1080"/>
                </a:lnTo>
                <a:lnTo>
                  <a:pt x="20517" y="950"/>
                </a:lnTo>
                <a:lnTo>
                  <a:pt x="20387" y="801"/>
                </a:lnTo>
                <a:lnTo>
                  <a:pt x="20275" y="634"/>
                </a:lnTo>
                <a:lnTo>
                  <a:pt x="20163" y="447"/>
                </a:lnTo>
                <a:lnTo>
                  <a:pt x="20089" y="336"/>
                </a:lnTo>
                <a:lnTo>
                  <a:pt x="20014" y="187"/>
                </a:lnTo>
                <a:lnTo>
                  <a:pt x="19959" y="150"/>
                </a:lnTo>
                <a:lnTo>
                  <a:pt x="19903" y="131"/>
                </a:lnTo>
                <a:close/>
                <a:moveTo>
                  <a:pt x="33419" y="261"/>
                </a:moveTo>
                <a:lnTo>
                  <a:pt x="33345" y="299"/>
                </a:lnTo>
                <a:lnTo>
                  <a:pt x="33270" y="373"/>
                </a:lnTo>
                <a:lnTo>
                  <a:pt x="33196" y="485"/>
                </a:lnTo>
                <a:lnTo>
                  <a:pt x="33103" y="615"/>
                </a:lnTo>
                <a:lnTo>
                  <a:pt x="32954" y="876"/>
                </a:lnTo>
                <a:lnTo>
                  <a:pt x="32861" y="1043"/>
                </a:lnTo>
                <a:lnTo>
                  <a:pt x="32768" y="1229"/>
                </a:lnTo>
                <a:lnTo>
                  <a:pt x="32712" y="1416"/>
                </a:lnTo>
                <a:lnTo>
                  <a:pt x="32712" y="1453"/>
                </a:lnTo>
                <a:lnTo>
                  <a:pt x="32712" y="1471"/>
                </a:lnTo>
                <a:lnTo>
                  <a:pt x="32731" y="1471"/>
                </a:lnTo>
                <a:lnTo>
                  <a:pt x="32786" y="1453"/>
                </a:lnTo>
                <a:lnTo>
                  <a:pt x="32898" y="1360"/>
                </a:lnTo>
                <a:lnTo>
                  <a:pt x="32973" y="1267"/>
                </a:lnTo>
                <a:lnTo>
                  <a:pt x="33047" y="1174"/>
                </a:lnTo>
                <a:lnTo>
                  <a:pt x="33196" y="950"/>
                </a:lnTo>
                <a:lnTo>
                  <a:pt x="33326" y="727"/>
                </a:lnTo>
                <a:lnTo>
                  <a:pt x="33475" y="522"/>
                </a:lnTo>
                <a:lnTo>
                  <a:pt x="33568" y="727"/>
                </a:lnTo>
                <a:lnTo>
                  <a:pt x="33699" y="987"/>
                </a:lnTo>
                <a:lnTo>
                  <a:pt x="33792" y="1118"/>
                </a:lnTo>
                <a:lnTo>
                  <a:pt x="33866" y="1229"/>
                </a:lnTo>
                <a:lnTo>
                  <a:pt x="33959" y="1322"/>
                </a:lnTo>
                <a:lnTo>
                  <a:pt x="34015" y="1341"/>
                </a:lnTo>
                <a:lnTo>
                  <a:pt x="34071" y="1360"/>
                </a:lnTo>
                <a:lnTo>
                  <a:pt x="34108" y="1360"/>
                </a:lnTo>
                <a:lnTo>
                  <a:pt x="34146" y="1341"/>
                </a:lnTo>
                <a:lnTo>
                  <a:pt x="34183" y="1322"/>
                </a:lnTo>
                <a:lnTo>
                  <a:pt x="34183" y="1285"/>
                </a:lnTo>
                <a:lnTo>
                  <a:pt x="34164" y="1211"/>
                </a:lnTo>
                <a:lnTo>
                  <a:pt x="34127" y="1118"/>
                </a:lnTo>
                <a:lnTo>
                  <a:pt x="33997" y="932"/>
                </a:lnTo>
                <a:lnTo>
                  <a:pt x="33903" y="801"/>
                </a:lnTo>
                <a:lnTo>
                  <a:pt x="33810" y="634"/>
                </a:lnTo>
                <a:lnTo>
                  <a:pt x="33717" y="429"/>
                </a:lnTo>
                <a:lnTo>
                  <a:pt x="33661" y="354"/>
                </a:lnTo>
                <a:lnTo>
                  <a:pt x="33587" y="299"/>
                </a:lnTo>
                <a:lnTo>
                  <a:pt x="33513" y="261"/>
                </a:lnTo>
                <a:close/>
                <a:moveTo>
                  <a:pt x="59112" y="299"/>
                </a:moveTo>
                <a:lnTo>
                  <a:pt x="59019" y="354"/>
                </a:lnTo>
                <a:lnTo>
                  <a:pt x="58926" y="429"/>
                </a:lnTo>
                <a:lnTo>
                  <a:pt x="58852" y="541"/>
                </a:lnTo>
                <a:lnTo>
                  <a:pt x="58777" y="652"/>
                </a:lnTo>
                <a:lnTo>
                  <a:pt x="58647" y="913"/>
                </a:lnTo>
                <a:lnTo>
                  <a:pt x="58554" y="1174"/>
                </a:lnTo>
                <a:lnTo>
                  <a:pt x="58498" y="1360"/>
                </a:lnTo>
                <a:lnTo>
                  <a:pt x="58498" y="1453"/>
                </a:lnTo>
                <a:lnTo>
                  <a:pt x="58517" y="1453"/>
                </a:lnTo>
                <a:lnTo>
                  <a:pt x="58535" y="1434"/>
                </a:lnTo>
                <a:lnTo>
                  <a:pt x="58610" y="1378"/>
                </a:lnTo>
                <a:lnTo>
                  <a:pt x="58740" y="1155"/>
                </a:lnTo>
                <a:lnTo>
                  <a:pt x="58889" y="913"/>
                </a:lnTo>
                <a:lnTo>
                  <a:pt x="58982" y="745"/>
                </a:lnTo>
                <a:lnTo>
                  <a:pt x="59056" y="671"/>
                </a:lnTo>
                <a:lnTo>
                  <a:pt x="59131" y="615"/>
                </a:lnTo>
                <a:lnTo>
                  <a:pt x="59205" y="596"/>
                </a:lnTo>
                <a:lnTo>
                  <a:pt x="59261" y="615"/>
                </a:lnTo>
                <a:lnTo>
                  <a:pt x="59317" y="652"/>
                </a:lnTo>
                <a:lnTo>
                  <a:pt x="59354" y="708"/>
                </a:lnTo>
                <a:lnTo>
                  <a:pt x="59466" y="894"/>
                </a:lnTo>
                <a:lnTo>
                  <a:pt x="59559" y="1043"/>
                </a:lnTo>
                <a:lnTo>
                  <a:pt x="59708" y="1285"/>
                </a:lnTo>
                <a:lnTo>
                  <a:pt x="59801" y="1378"/>
                </a:lnTo>
                <a:lnTo>
                  <a:pt x="59876" y="1453"/>
                </a:lnTo>
                <a:lnTo>
                  <a:pt x="59932" y="1471"/>
                </a:lnTo>
                <a:lnTo>
                  <a:pt x="59969" y="1471"/>
                </a:lnTo>
                <a:lnTo>
                  <a:pt x="60006" y="1453"/>
                </a:lnTo>
                <a:lnTo>
                  <a:pt x="60043" y="1434"/>
                </a:lnTo>
                <a:lnTo>
                  <a:pt x="60062" y="1397"/>
                </a:lnTo>
                <a:lnTo>
                  <a:pt x="60062" y="1341"/>
                </a:lnTo>
                <a:lnTo>
                  <a:pt x="60043" y="1229"/>
                </a:lnTo>
                <a:lnTo>
                  <a:pt x="59969" y="1099"/>
                </a:lnTo>
                <a:lnTo>
                  <a:pt x="59876" y="950"/>
                </a:lnTo>
                <a:lnTo>
                  <a:pt x="59690" y="708"/>
                </a:lnTo>
                <a:lnTo>
                  <a:pt x="59559" y="541"/>
                </a:lnTo>
                <a:lnTo>
                  <a:pt x="59447" y="392"/>
                </a:lnTo>
                <a:lnTo>
                  <a:pt x="59336" y="317"/>
                </a:lnTo>
                <a:lnTo>
                  <a:pt x="59224" y="299"/>
                </a:lnTo>
                <a:close/>
                <a:moveTo>
                  <a:pt x="78810" y="112"/>
                </a:moveTo>
                <a:lnTo>
                  <a:pt x="78810" y="150"/>
                </a:lnTo>
                <a:lnTo>
                  <a:pt x="78810" y="187"/>
                </a:lnTo>
                <a:lnTo>
                  <a:pt x="78885" y="299"/>
                </a:lnTo>
                <a:lnTo>
                  <a:pt x="79071" y="559"/>
                </a:lnTo>
                <a:lnTo>
                  <a:pt x="79220" y="745"/>
                </a:lnTo>
                <a:lnTo>
                  <a:pt x="79294" y="857"/>
                </a:lnTo>
                <a:lnTo>
                  <a:pt x="79369" y="1006"/>
                </a:lnTo>
                <a:lnTo>
                  <a:pt x="79536" y="1285"/>
                </a:lnTo>
                <a:lnTo>
                  <a:pt x="79611" y="1397"/>
                </a:lnTo>
                <a:lnTo>
                  <a:pt x="79667" y="1434"/>
                </a:lnTo>
                <a:lnTo>
                  <a:pt x="79704" y="1453"/>
                </a:lnTo>
                <a:lnTo>
                  <a:pt x="79760" y="1471"/>
                </a:lnTo>
                <a:lnTo>
                  <a:pt x="79797" y="1453"/>
                </a:lnTo>
                <a:lnTo>
                  <a:pt x="79853" y="1434"/>
                </a:lnTo>
                <a:lnTo>
                  <a:pt x="79909" y="1378"/>
                </a:lnTo>
                <a:lnTo>
                  <a:pt x="80020" y="1248"/>
                </a:lnTo>
                <a:lnTo>
                  <a:pt x="80095" y="1080"/>
                </a:lnTo>
                <a:lnTo>
                  <a:pt x="80225" y="727"/>
                </a:lnTo>
                <a:lnTo>
                  <a:pt x="80262" y="429"/>
                </a:lnTo>
                <a:lnTo>
                  <a:pt x="80281" y="280"/>
                </a:lnTo>
                <a:lnTo>
                  <a:pt x="80262" y="243"/>
                </a:lnTo>
                <a:lnTo>
                  <a:pt x="80244" y="261"/>
                </a:lnTo>
                <a:lnTo>
                  <a:pt x="80114" y="485"/>
                </a:lnTo>
                <a:lnTo>
                  <a:pt x="80002" y="708"/>
                </a:lnTo>
                <a:lnTo>
                  <a:pt x="79778" y="1155"/>
                </a:lnTo>
                <a:lnTo>
                  <a:pt x="79648" y="894"/>
                </a:lnTo>
                <a:lnTo>
                  <a:pt x="79462" y="615"/>
                </a:lnTo>
                <a:lnTo>
                  <a:pt x="79369" y="485"/>
                </a:lnTo>
                <a:lnTo>
                  <a:pt x="79276" y="354"/>
                </a:lnTo>
                <a:lnTo>
                  <a:pt x="79164" y="261"/>
                </a:lnTo>
                <a:lnTo>
                  <a:pt x="79034" y="187"/>
                </a:lnTo>
                <a:lnTo>
                  <a:pt x="78885" y="112"/>
                </a:lnTo>
                <a:close/>
                <a:moveTo>
                  <a:pt x="17464" y="205"/>
                </a:moveTo>
                <a:lnTo>
                  <a:pt x="17427" y="224"/>
                </a:lnTo>
                <a:lnTo>
                  <a:pt x="17389" y="243"/>
                </a:lnTo>
                <a:lnTo>
                  <a:pt x="17333" y="354"/>
                </a:lnTo>
                <a:lnTo>
                  <a:pt x="17278" y="485"/>
                </a:lnTo>
                <a:lnTo>
                  <a:pt x="17166" y="820"/>
                </a:lnTo>
                <a:lnTo>
                  <a:pt x="17091" y="969"/>
                </a:lnTo>
                <a:lnTo>
                  <a:pt x="17017" y="1080"/>
                </a:lnTo>
                <a:lnTo>
                  <a:pt x="16980" y="1118"/>
                </a:lnTo>
                <a:lnTo>
                  <a:pt x="16942" y="1155"/>
                </a:lnTo>
                <a:lnTo>
                  <a:pt x="16887" y="1155"/>
                </a:lnTo>
                <a:lnTo>
                  <a:pt x="16849" y="1136"/>
                </a:lnTo>
                <a:lnTo>
                  <a:pt x="16812" y="1118"/>
                </a:lnTo>
                <a:lnTo>
                  <a:pt x="16775" y="1080"/>
                </a:lnTo>
                <a:lnTo>
                  <a:pt x="16682" y="950"/>
                </a:lnTo>
                <a:lnTo>
                  <a:pt x="16533" y="652"/>
                </a:lnTo>
                <a:lnTo>
                  <a:pt x="16440" y="503"/>
                </a:lnTo>
                <a:lnTo>
                  <a:pt x="16365" y="392"/>
                </a:lnTo>
                <a:lnTo>
                  <a:pt x="16272" y="317"/>
                </a:lnTo>
                <a:lnTo>
                  <a:pt x="16235" y="299"/>
                </a:lnTo>
                <a:lnTo>
                  <a:pt x="16198" y="299"/>
                </a:lnTo>
                <a:lnTo>
                  <a:pt x="16179" y="336"/>
                </a:lnTo>
                <a:lnTo>
                  <a:pt x="16179" y="373"/>
                </a:lnTo>
                <a:lnTo>
                  <a:pt x="16216" y="522"/>
                </a:lnTo>
                <a:lnTo>
                  <a:pt x="16291" y="727"/>
                </a:lnTo>
                <a:lnTo>
                  <a:pt x="16403" y="969"/>
                </a:lnTo>
                <a:lnTo>
                  <a:pt x="16551" y="1174"/>
                </a:lnTo>
                <a:lnTo>
                  <a:pt x="16700" y="1360"/>
                </a:lnTo>
                <a:lnTo>
                  <a:pt x="16775" y="1434"/>
                </a:lnTo>
                <a:lnTo>
                  <a:pt x="16849" y="1471"/>
                </a:lnTo>
                <a:lnTo>
                  <a:pt x="16942" y="1490"/>
                </a:lnTo>
                <a:lnTo>
                  <a:pt x="17017" y="1490"/>
                </a:lnTo>
                <a:lnTo>
                  <a:pt x="17091" y="1453"/>
                </a:lnTo>
                <a:lnTo>
                  <a:pt x="17147" y="1378"/>
                </a:lnTo>
                <a:lnTo>
                  <a:pt x="17203" y="1304"/>
                </a:lnTo>
                <a:lnTo>
                  <a:pt x="17259" y="1211"/>
                </a:lnTo>
                <a:lnTo>
                  <a:pt x="17352" y="1006"/>
                </a:lnTo>
                <a:lnTo>
                  <a:pt x="17408" y="838"/>
                </a:lnTo>
                <a:lnTo>
                  <a:pt x="17445" y="689"/>
                </a:lnTo>
                <a:lnTo>
                  <a:pt x="17501" y="447"/>
                </a:lnTo>
                <a:lnTo>
                  <a:pt x="17501" y="317"/>
                </a:lnTo>
                <a:lnTo>
                  <a:pt x="17501" y="243"/>
                </a:lnTo>
                <a:lnTo>
                  <a:pt x="17482" y="205"/>
                </a:lnTo>
                <a:close/>
                <a:moveTo>
                  <a:pt x="29714" y="336"/>
                </a:moveTo>
                <a:lnTo>
                  <a:pt x="29621" y="373"/>
                </a:lnTo>
                <a:lnTo>
                  <a:pt x="29528" y="429"/>
                </a:lnTo>
                <a:lnTo>
                  <a:pt x="29323" y="634"/>
                </a:lnTo>
                <a:lnTo>
                  <a:pt x="29026" y="969"/>
                </a:lnTo>
                <a:lnTo>
                  <a:pt x="28895" y="1136"/>
                </a:lnTo>
                <a:lnTo>
                  <a:pt x="28802" y="1285"/>
                </a:lnTo>
                <a:lnTo>
                  <a:pt x="28765" y="1360"/>
                </a:lnTo>
                <a:lnTo>
                  <a:pt x="28746" y="1416"/>
                </a:lnTo>
                <a:lnTo>
                  <a:pt x="28746" y="1453"/>
                </a:lnTo>
                <a:lnTo>
                  <a:pt x="28765" y="1490"/>
                </a:lnTo>
                <a:lnTo>
                  <a:pt x="28802" y="1490"/>
                </a:lnTo>
                <a:lnTo>
                  <a:pt x="28839" y="1471"/>
                </a:lnTo>
                <a:lnTo>
                  <a:pt x="28951" y="1397"/>
                </a:lnTo>
                <a:lnTo>
                  <a:pt x="29230" y="1118"/>
                </a:lnTo>
                <a:lnTo>
                  <a:pt x="29398" y="950"/>
                </a:lnTo>
                <a:lnTo>
                  <a:pt x="29547" y="820"/>
                </a:lnTo>
                <a:lnTo>
                  <a:pt x="29677" y="708"/>
                </a:lnTo>
                <a:lnTo>
                  <a:pt x="29733" y="671"/>
                </a:lnTo>
                <a:lnTo>
                  <a:pt x="29882" y="671"/>
                </a:lnTo>
                <a:lnTo>
                  <a:pt x="29975" y="708"/>
                </a:lnTo>
                <a:lnTo>
                  <a:pt x="30050" y="764"/>
                </a:lnTo>
                <a:lnTo>
                  <a:pt x="30124" y="820"/>
                </a:lnTo>
                <a:lnTo>
                  <a:pt x="30254" y="969"/>
                </a:lnTo>
                <a:lnTo>
                  <a:pt x="30385" y="1136"/>
                </a:lnTo>
                <a:lnTo>
                  <a:pt x="30496" y="1304"/>
                </a:lnTo>
                <a:lnTo>
                  <a:pt x="30589" y="1378"/>
                </a:lnTo>
                <a:lnTo>
                  <a:pt x="30627" y="1397"/>
                </a:lnTo>
                <a:lnTo>
                  <a:pt x="30664" y="1397"/>
                </a:lnTo>
                <a:lnTo>
                  <a:pt x="30738" y="1378"/>
                </a:lnTo>
                <a:lnTo>
                  <a:pt x="30776" y="1322"/>
                </a:lnTo>
                <a:lnTo>
                  <a:pt x="30776" y="1248"/>
                </a:lnTo>
                <a:lnTo>
                  <a:pt x="30776" y="1211"/>
                </a:lnTo>
                <a:lnTo>
                  <a:pt x="30757" y="1192"/>
                </a:lnTo>
                <a:lnTo>
                  <a:pt x="30515" y="876"/>
                </a:lnTo>
                <a:lnTo>
                  <a:pt x="30366" y="708"/>
                </a:lnTo>
                <a:lnTo>
                  <a:pt x="30217" y="541"/>
                </a:lnTo>
                <a:lnTo>
                  <a:pt x="30068" y="410"/>
                </a:lnTo>
                <a:lnTo>
                  <a:pt x="29975" y="373"/>
                </a:lnTo>
                <a:lnTo>
                  <a:pt x="29882" y="336"/>
                </a:lnTo>
                <a:close/>
                <a:moveTo>
                  <a:pt x="72871" y="187"/>
                </a:moveTo>
                <a:lnTo>
                  <a:pt x="72834" y="205"/>
                </a:lnTo>
                <a:lnTo>
                  <a:pt x="72797" y="224"/>
                </a:lnTo>
                <a:lnTo>
                  <a:pt x="72759" y="261"/>
                </a:lnTo>
                <a:lnTo>
                  <a:pt x="72610" y="503"/>
                </a:lnTo>
                <a:lnTo>
                  <a:pt x="72424" y="745"/>
                </a:lnTo>
                <a:lnTo>
                  <a:pt x="72238" y="969"/>
                </a:lnTo>
                <a:lnTo>
                  <a:pt x="72033" y="1192"/>
                </a:lnTo>
                <a:lnTo>
                  <a:pt x="71903" y="969"/>
                </a:lnTo>
                <a:lnTo>
                  <a:pt x="71698" y="615"/>
                </a:lnTo>
                <a:lnTo>
                  <a:pt x="71586" y="447"/>
                </a:lnTo>
                <a:lnTo>
                  <a:pt x="71493" y="317"/>
                </a:lnTo>
                <a:lnTo>
                  <a:pt x="71400" y="243"/>
                </a:lnTo>
                <a:lnTo>
                  <a:pt x="71363" y="224"/>
                </a:lnTo>
                <a:lnTo>
                  <a:pt x="71344" y="243"/>
                </a:lnTo>
                <a:lnTo>
                  <a:pt x="71326" y="280"/>
                </a:lnTo>
                <a:lnTo>
                  <a:pt x="71326" y="336"/>
                </a:lnTo>
                <a:lnTo>
                  <a:pt x="71363" y="485"/>
                </a:lnTo>
                <a:lnTo>
                  <a:pt x="71419" y="671"/>
                </a:lnTo>
                <a:lnTo>
                  <a:pt x="71512" y="876"/>
                </a:lnTo>
                <a:lnTo>
                  <a:pt x="71717" y="1267"/>
                </a:lnTo>
                <a:lnTo>
                  <a:pt x="71810" y="1397"/>
                </a:lnTo>
                <a:lnTo>
                  <a:pt x="71884" y="1471"/>
                </a:lnTo>
                <a:lnTo>
                  <a:pt x="71940" y="1490"/>
                </a:lnTo>
                <a:lnTo>
                  <a:pt x="72052" y="1490"/>
                </a:lnTo>
                <a:lnTo>
                  <a:pt x="72108" y="1471"/>
                </a:lnTo>
                <a:lnTo>
                  <a:pt x="72238" y="1397"/>
                </a:lnTo>
                <a:lnTo>
                  <a:pt x="72368" y="1285"/>
                </a:lnTo>
                <a:lnTo>
                  <a:pt x="72480" y="1174"/>
                </a:lnTo>
                <a:lnTo>
                  <a:pt x="72592" y="1043"/>
                </a:lnTo>
                <a:lnTo>
                  <a:pt x="72759" y="820"/>
                </a:lnTo>
                <a:lnTo>
                  <a:pt x="72927" y="578"/>
                </a:lnTo>
                <a:lnTo>
                  <a:pt x="73001" y="429"/>
                </a:lnTo>
                <a:lnTo>
                  <a:pt x="73020" y="373"/>
                </a:lnTo>
                <a:lnTo>
                  <a:pt x="73020" y="299"/>
                </a:lnTo>
                <a:lnTo>
                  <a:pt x="73001" y="261"/>
                </a:lnTo>
                <a:lnTo>
                  <a:pt x="72983" y="243"/>
                </a:lnTo>
                <a:lnTo>
                  <a:pt x="72908" y="187"/>
                </a:lnTo>
                <a:close/>
                <a:moveTo>
                  <a:pt x="40718" y="168"/>
                </a:moveTo>
                <a:lnTo>
                  <a:pt x="40643" y="205"/>
                </a:lnTo>
                <a:lnTo>
                  <a:pt x="40569" y="261"/>
                </a:lnTo>
                <a:lnTo>
                  <a:pt x="40476" y="354"/>
                </a:lnTo>
                <a:lnTo>
                  <a:pt x="40401" y="447"/>
                </a:lnTo>
                <a:lnTo>
                  <a:pt x="40252" y="671"/>
                </a:lnTo>
                <a:lnTo>
                  <a:pt x="40159" y="838"/>
                </a:lnTo>
                <a:lnTo>
                  <a:pt x="40085" y="969"/>
                </a:lnTo>
                <a:lnTo>
                  <a:pt x="40010" y="1155"/>
                </a:lnTo>
                <a:lnTo>
                  <a:pt x="39992" y="1248"/>
                </a:lnTo>
                <a:lnTo>
                  <a:pt x="39992" y="1322"/>
                </a:lnTo>
                <a:lnTo>
                  <a:pt x="40010" y="1341"/>
                </a:lnTo>
                <a:lnTo>
                  <a:pt x="40010" y="1360"/>
                </a:lnTo>
                <a:lnTo>
                  <a:pt x="40047" y="1378"/>
                </a:lnTo>
                <a:lnTo>
                  <a:pt x="40085" y="1360"/>
                </a:lnTo>
                <a:lnTo>
                  <a:pt x="40159" y="1322"/>
                </a:lnTo>
                <a:lnTo>
                  <a:pt x="40252" y="1229"/>
                </a:lnTo>
                <a:lnTo>
                  <a:pt x="40438" y="987"/>
                </a:lnTo>
                <a:lnTo>
                  <a:pt x="40625" y="708"/>
                </a:lnTo>
                <a:lnTo>
                  <a:pt x="40755" y="503"/>
                </a:lnTo>
                <a:lnTo>
                  <a:pt x="40885" y="727"/>
                </a:lnTo>
                <a:lnTo>
                  <a:pt x="41090" y="1062"/>
                </a:lnTo>
                <a:lnTo>
                  <a:pt x="41183" y="1211"/>
                </a:lnTo>
                <a:lnTo>
                  <a:pt x="41295" y="1360"/>
                </a:lnTo>
                <a:lnTo>
                  <a:pt x="41407" y="1453"/>
                </a:lnTo>
                <a:lnTo>
                  <a:pt x="41462" y="1490"/>
                </a:lnTo>
                <a:lnTo>
                  <a:pt x="41518" y="1490"/>
                </a:lnTo>
                <a:lnTo>
                  <a:pt x="41574" y="1509"/>
                </a:lnTo>
                <a:lnTo>
                  <a:pt x="41611" y="1490"/>
                </a:lnTo>
                <a:lnTo>
                  <a:pt x="41649" y="1471"/>
                </a:lnTo>
                <a:lnTo>
                  <a:pt x="41649" y="1434"/>
                </a:lnTo>
                <a:lnTo>
                  <a:pt x="41630" y="1341"/>
                </a:lnTo>
                <a:lnTo>
                  <a:pt x="41574" y="1211"/>
                </a:lnTo>
                <a:lnTo>
                  <a:pt x="41425" y="987"/>
                </a:lnTo>
                <a:lnTo>
                  <a:pt x="41313" y="820"/>
                </a:lnTo>
                <a:lnTo>
                  <a:pt x="41202" y="652"/>
                </a:lnTo>
                <a:lnTo>
                  <a:pt x="41071" y="429"/>
                </a:lnTo>
                <a:lnTo>
                  <a:pt x="40978" y="317"/>
                </a:lnTo>
                <a:lnTo>
                  <a:pt x="40904" y="243"/>
                </a:lnTo>
                <a:lnTo>
                  <a:pt x="40811" y="187"/>
                </a:lnTo>
                <a:lnTo>
                  <a:pt x="40774" y="168"/>
                </a:lnTo>
                <a:close/>
                <a:moveTo>
                  <a:pt x="43455" y="112"/>
                </a:moveTo>
                <a:lnTo>
                  <a:pt x="43399" y="150"/>
                </a:lnTo>
                <a:lnTo>
                  <a:pt x="43343" y="187"/>
                </a:lnTo>
                <a:lnTo>
                  <a:pt x="43194" y="336"/>
                </a:lnTo>
                <a:lnTo>
                  <a:pt x="43026" y="541"/>
                </a:lnTo>
                <a:lnTo>
                  <a:pt x="42728" y="969"/>
                </a:lnTo>
                <a:lnTo>
                  <a:pt x="42561" y="1211"/>
                </a:lnTo>
                <a:lnTo>
                  <a:pt x="42300" y="857"/>
                </a:lnTo>
                <a:lnTo>
                  <a:pt x="42040" y="503"/>
                </a:lnTo>
                <a:lnTo>
                  <a:pt x="41946" y="373"/>
                </a:lnTo>
                <a:lnTo>
                  <a:pt x="41853" y="280"/>
                </a:lnTo>
                <a:lnTo>
                  <a:pt x="41816" y="261"/>
                </a:lnTo>
                <a:lnTo>
                  <a:pt x="41798" y="299"/>
                </a:lnTo>
                <a:lnTo>
                  <a:pt x="41798" y="354"/>
                </a:lnTo>
                <a:lnTo>
                  <a:pt x="41835" y="485"/>
                </a:lnTo>
                <a:lnTo>
                  <a:pt x="41872" y="596"/>
                </a:lnTo>
                <a:lnTo>
                  <a:pt x="41946" y="745"/>
                </a:lnTo>
                <a:lnTo>
                  <a:pt x="42058" y="950"/>
                </a:lnTo>
                <a:lnTo>
                  <a:pt x="42189" y="1136"/>
                </a:lnTo>
                <a:lnTo>
                  <a:pt x="42337" y="1322"/>
                </a:lnTo>
                <a:lnTo>
                  <a:pt x="42468" y="1453"/>
                </a:lnTo>
                <a:lnTo>
                  <a:pt x="42524" y="1490"/>
                </a:lnTo>
                <a:lnTo>
                  <a:pt x="42580" y="1509"/>
                </a:lnTo>
                <a:lnTo>
                  <a:pt x="42617" y="1509"/>
                </a:lnTo>
                <a:lnTo>
                  <a:pt x="42673" y="1471"/>
                </a:lnTo>
                <a:lnTo>
                  <a:pt x="42877" y="1211"/>
                </a:lnTo>
                <a:lnTo>
                  <a:pt x="43194" y="820"/>
                </a:lnTo>
                <a:lnTo>
                  <a:pt x="43343" y="615"/>
                </a:lnTo>
                <a:lnTo>
                  <a:pt x="43473" y="410"/>
                </a:lnTo>
                <a:lnTo>
                  <a:pt x="43529" y="261"/>
                </a:lnTo>
                <a:lnTo>
                  <a:pt x="43548" y="187"/>
                </a:lnTo>
                <a:lnTo>
                  <a:pt x="43529" y="150"/>
                </a:lnTo>
                <a:lnTo>
                  <a:pt x="43492" y="112"/>
                </a:lnTo>
                <a:close/>
                <a:moveTo>
                  <a:pt x="75273" y="224"/>
                </a:moveTo>
                <a:lnTo>
                  <a:pt x="75217" y="243"/>
                </a:lnTo>
                <a:lnTo>
                  <a:pt x="75180" y="261"/>
                </a:lnTo>
                <a:lnTo>
                  <a:pt x="75161" y="317"/>
                </a:lnTo>
                <a:lnTo>
                  <a:pt x="75142" y="392"/>
                </a:lnTo>
                <a:lnTo>
                  <a:pt x="75161" y="485"/>
                </a:lnTo>
                <a:lnTo>
                  <a:pt x="75217" y="689"/>
                </a:lnTo>
                <a:lnTo>
                  <a:pt x="75291" y="913"/>
                </a:lnTo>
                <a:lnTo>
                  <a:pt x="75403" y="1136"/>
                </a:lnTo>
                <a:lnTo>
                  <a:pt x="75533" y="1322"/>
                </a:lnTo>
                <a:lnTo>
                  <a:pt x="75608" y="1397"/>
                </a:lnTo>
                <a:lnTo>
                  <a:pt x="75682" y="1453"/>
                </a:lnTo>
                <a:lnTo>
                  <a:pt x="75738" y="1490"/>
                </a:lnTo>
                <a:lnTo>
                  <a:pt x="75813" y="1509"/>
                </a:lnTo>
                <a:lnTo>
                  <a:pt x="75887" y="1471"/>
                </a:lnTo>
                <a:lnTo>
                  <a:pt x="75962" y="1416"/>
                </a:lnTo>
                <a:lnTo>
                  <a:pt x="76036" y="1360"/>
                </a:lnTo>
                <a:lnTo>
                  <a:pt x="76092" y="1267"/>
                </a:lnTo>
                <a:lnTo>
                  <a:pt x="76222" y="1080"/>
                </a:lnTo>
                <a:lnTo>
                  <a:pt x="76297" y="932"/>
                </a:lnTo>
                <a:lnTo>
                  <a:pt x="76446" y="708"/>
                </a:lnTo>
                <a:lnTo>
                  <a:pt x="76502" y="596"/>
                </a:lnTo>
                <a:lnTo>
                  <a:pt x="76520" y="485"/>
                </a:lnTo>
                <a:lnTo>
                  <a:pt x="76520" y="410"/>
                </a:lnTo>
                <a:lnTo>
                  <a:pt x="76502" y="317"/>
                </a:lnTo>
                <a:lnTo>
                  <a:pt x="76483" y="280"/>
                </a:lnTo>
                <a:lnTo>
                  <a:pt x="76464" y="261"/>
                </a:lnTo>
                <a:lnTo>
                  <a:pt x="76427" y="280"/>
                </a:lnTo>
                <a:lnTo>
                  <a:pt x="76371" y="336"/>
                </a:lnTo>
                <a:lnTo>
                  <a:pt x="76278" y="541"/>
                </a:lnTo>
                <a:lnTo>
                  <a:pt x="76148" y="801"/>
                </a:lnTo>
                <a:lnTo>
                  <a:pt x="76073" y="950"/>
                </a:lnTo>
                <a:lnTo>
                  <a:pt x="75980" y="1062"/>
                </a:lnTo>
                <a:lnTo>
                  <a:pt x="75906" y="1136"/>
                </a:lnTo>
                <a:lnTo>
                  <a:pt x="75850" y="1155"/>
                </a:lnTo>
                <a:lnTo>
                  <a:pt x="75813" y="1174"/>
                </a:lnTo>
                <a:lnTo>
                  <a:pt x="75757" y="1174"/>
                </a:lnTo>
                <a:lnTo>
                  <a:pt x="75720" y="1136"/>
                </a:lnTo>
                <a:lnTo>
                  <a:pt x="75682" y="1099"/>
                </a:lnTo>
                <a:lnTo>
                  <a:pt x="75645" y="1025"/>
                </a:lnTo>
                <a:lnTo>
                  <a:pt x="75571" y="876"/>
                </a:lnTo>
                <a:lnTo>
                  <a:pt x="75515" y="671"/>
                </a:lnTo>
                <a:lnTo>
                  <a:pt x="75459" y="485"/>
                </a:lnTo>
                <a:lnTo>
                  <a:pt x="75403" y="336"/>
                </a:lnTo>
                <a:lnTo>
                  <a:pt x="75366" y="280"/>
                </a:lnTo>
                <a:lnTo>
                  <a:pt x="75310" y="243"/>
                </a:lnTo>
                <a:lnTo>
                  <a:pt x="75273" y="224"/>
                </a:lnTo>
                <a:close/>
                <a:moveTo>
                  <a:pt x="82590" y="112"/>
                </a:moveTo>
                <a:lnTo>
                  <a:pt x="82552" y="131"/>
                </a:lnTo>
                <a:lnTo>
                  <a:pt x="82534" y="168"/>
                </a:lnTo>
                <a:lnTo>
                  <a:pt x="82534" y="280"/>
                </a:lnTo>
                <a:lnTo>
                  <a:pt x="82571" y="447"/>
                </a:lnTo>
                <a:lnTo>
                  <a:pt x="82646" y="634"/>
                </a:lnTo>
                <a:lnTo>
                  <a:pt x="82795" y="987"/>
                </a:lnTo>
                <a:lnTo>
                  <a:pt x="82888" y="1211"/>
                </a:lnTo>
                <a:lnTo>
                  <a:pt x="82962" y="1360"/>
                </a:lnTo>
                <a:lnTo>
                  <a:pt x="83037" y="1471"/>
                </a:lnTo>
                <a:lnTo>
                  <a:pt x="83092" y="1509"/>
                </a:lnTo>
                <a:lnTo>
                  <a:pt x="83167" y="1509"/>
                </a:lnTo>
                <a:lnTo>
                  <a:pt x="83223" y="1453"/>
                </a:lnTo>
                <a:lnTo>
                  <a:pt x="83297" y="1378"/>
                </a:lnTo>
                <a:lnTo>
                  <a:pt x="83483" y="1136"/>
                </a:lnTo>
                <a:lnTo>
                  <a:pt x="83707" y="894"/>
                </a:lnTo>
                <a:lnTo>
                  <a:pt x="83800" y="764"/>
                </a:lnTo>
                <a:lnTo>
                  <a:pt x="83874" y="615"/>
                </a:lnTo>
                <a:lnTo>
                  <a:pt x="83930" y="466"/>
                </a:lnTo>
                <a:lnTo>
                  <a:pt x="83949" y="410"/>
                </a:lnTo>
                <a:lnTo>
                  <a:pt x="83930" y="373"/>
                </a:lnTo>
                <a:lnTo>
                  <a:pt x="83912" y="373"/>
                </a:lnTo>
                <a:lnTo>
                  <a:pt x="83856" y="410"/>
                </a:lnTo>
                <a:lnTo>
                  <a:pt x="83651" y="596"/>
                </a:lnTo>
                <a:lnTo>
                  <a:pt x="83483" y="801"/>
                </a:lnTo>
                <a:lnTo>
                  <a:pt x="83130" y="1229"/>
                </a:lnTo>
                <a:lnTo>
                  <a:pt x="83055" y="987"/>
                </a:lnTo>
                <a:lnTo>
                  <a:pt x="82906" y="578"/>
                </a:lnTo>
                <a:lnTo>
                  <a:pt x="82832" y="392"/>
                </a:lnTo>
                <a:lnTo>
                  <a:pt x="82757" y="224"/>
                </a:lnTo>
                <a:lnTo>
                  <a:pt x="82701" y="168"/>
                </a:lnTo>
                <a:lnTo>
                  <a:pt x="82664" y="131"/>
                </a:lnTo>
                <a:lnTo>
                  <a:pt x="82627" y="112"/>
                </a:lnTo>
                <a:close/>
                <a:moveTo>
                  <a:pt x="85103" y="354"/>
                </a:moveTo>
                <a:lnTo>
                  <a:pt x="85066" y="373"/>
                </a:lnTo>
                <a:lnTo>
                  <a:pt x="84954" y="447"/>
                </a:lnTo>
                <a:lnTo>
                  <a:pt x="84805" y="596"/>
                </a:lnTo>
                <a:lnTo>
                  <a:pt x="84656" y="783"/>
                </a:lnTo>
                <a:lnTo>
                  <a:pt x="84507" y="987"/>
                </a:lnTo>
                <a:lnTo>
                  <a:pt x="84396" y="1174"/>
                </a:lnTo>
                <a:lnTo>
                  <a:pt x="84321" y="1341"/>
                </a:lnTo>
                <a:lnTo>
                  <a:pt x="84303" y="1397"/>
                </a:lnTo>
                <a:lnTo>
                  <a:pt x="84303" y="1453"/>
                </a:lnTo>
                <a:lnTo>
                  <a:pt x="84340" y="1490"/>
                </a:lnTo>
                <a:lnTo>
                  <a:pt x="84377" y="1509"/>
                </a:lnTo>
                <a:lnTo>
                  <a:pt x="84414" y="1490"/>
                </a:lnTo>
                <a:lnTo>
                  <a:pt x="84470" y="1471"/>
                </a:lnTo>
                <a:lnTo>
                  <a:pt x="84582" y="1360"/>
                </a:lnTo>
                <a:lnTo>
                  <a:pt x="84712" y="1192"/>
                </a:lnTo>
                <a:lnTo>
                  <a:pt x="84936" y="838"/>
                </a:lnTo>
                <a:lnTo>
                  <a:pt x="85066" y="615"/>
                </a:lnTo>
                <a:lnTo>
                  <a:pt x="85215" y="820"/>
                </a:lnTo>
                <a:lnTo>
                  <a:pt x="85438" y="1118"/>
                </a:lnTo>
                <a:lnTo>
                  <a:pt x="85550" y="1248"/>
                </a:lnTo>
                <a:lnTo>
                  <a:pt x="85662" y="1360"/>
                </a:lnTo>
                <a:lnTo>
                  <a:pt x="85773" y="1416"/>
                </a:lnTo>
                <a:lnTo>
                  <a:pt x="85811" y="1434"/>
                </a:lnTo>
                <a:lnTo>
                  <a:pt x="85848" y="1416"/>
                </a:lnTo>
                <a:lnTo>
                  <a:pt x="85848" y="1397"/>
                </a:lnTo>
                <a:lnTo>
                  <a:pt x="85848" y="1360"/>
                </a:lnTo>
                <a:lnTo>
                  <a:pt x="85792" y="1248"/>
                </a:lnTo>
                <a:lnTo>
                  <a:pt x="85550" y="894"/>
                </a:lnTo>
                <a:lnTo>
                  <a:pt x="85289" y="559"/>
                </a:lnTo>
                <a:lnTo>
                  <a:pt x="85140" y="354"/>
                </a:lnTo>
                <a:close/>
                <a:moveTo>
                  <a:pt x="2588" y="224"/>
                </a:moveTo>
                <a:lnTo>
                  <a:pt x="2551" y="243"/>
                </a:lnTo>
                <a:lnTo>
                  <a:pt x="2532" y="299"/>
                </a:lnTo>
                <a:lnTo>
                  <a:pt x="2290" y="783"/>
                </a:lnTo>
                <a:lnTo>
                  <a:pt x="2029" y="1248"/>
                </a:lnTo>
                <a:lnTo>
                  <a:pt x="1918" y="1062"/>
                </a:lnTo>
                <a:lnTo>
                  <a:pt x="1769" y="764"/>
                </a:lnTo>
                <a:lnTo>
                  <a:pt x="1601" y="485"/>
                </a:lnTo>
                <a:lnTo>
                  <a:pt x="1527" y="392"/>
                </a:lnTo>
                <a:lnTo>
                  <a:pt x="1508" y="373"/>
                </a:lnTo>
                <a:lnTo>
                  <a:pt x="1489" y="373"/>
                </a:lnTo>
                <a:lnTo>
                  <a:pt x="1452" y="392"/>
                </a:lnTo>
                <a:lnTo>
                  <a:pt x="1415" y="429"/>
                </a:lnTo>
                <a:lnTo>
                  <a:pt x="1415" y="485"/>
                </a:lnTo>
                <a:lnTo>
                  <a:pt x="1415" y="559"/>
                </a:lnTo>
                <a:lnTo>
                  <a:pt x="1452" y="708"/>
                </a:lnTo>
                <a:lnTo>
                  <a:pt x="1508" y="876"/>
                </a:lnTo>
                <a:lnTo>
                  <a:pt x="1601" y="1043"/>
                </a:lnTo>
                <a:lnTo>
                  <a:pt x="1676" y="1192"/>
                </a:lnTo>
                <a:lnTo>
                  <a:pt x="1806" y="1378"/>
                </a:lnTo>
                <a:lnTo>
                  <a:pt x="1936" y="1490"/>
                </a:lnTo>
                <a:lnTo>
                  <a:pt x="1992" y="1509"/>
                </a:lnTo>
                <a:lnTo>
                  <a:pt x="2029" y="1527"/>
                </a:lnTo>
                <a:lnTo>
                  <a:pt x="2122" y="1527"/>
                </a:lnTo>
                <a:lnTo>
                  <a:pt x="2216" y="1453"/>
                </a:lnTo>
                <a:lnTo>
                  <a:pt x="2290" y="1360"/>
                </a:lnTo>
                <a:lnTo>
                  <a:pt x="2346" y="1248"/>
                </a:lnTo>
                <a:lnTo>
                  <a:pt x="2495" y="969"/>
                </a:lnTo>
                <a:lnTo>
                  <a:pt x="2644" y="689"/>
                </a:lnTo>
                <a:lnTo>
                  <a:pt x="2737" y="522"/>
                </a:lnTo>
                <a:lnTo>
                  <a:pt x="2737" y="447"/>
                </a:lnTo>
                <a:lnTo>
                  <a:pt x="2737" y="392"/>
                </a:lnTo>
                <a:lnTo>
                  <a:pt x="2718" y="317"/>
                </a:lnTo>
                <a:lnTo>
                  <a:pt x="2662" y="243"/>
                </a:lnTo>
                <a:lnTo>
                  <a:pt x="2625" y="224"/>
                </a:lnTo>
                <a:close/>
                <a:moveTo>
                  <a:pt x="6274" y="224"/>
                </a:moveTo>
                <a:lnTo>
                  <a:pt x="6237" y="243"/>
                </a:lnTo>
                <a:lnTo>
                  <a:pt x="6218" y="280"/>
                </a:lnTo>
                <a:lnTo>
                  <a:pt x="5939" y="783"/>
                </a:lnTo>
                <a:lnTo>
                  <a:pt x="5660" y="1267"/>
                </a:lnTo>
                <a:lnTo>
                  <a:pt x="5604" y="1192"/>
                </a:lnTo>
                <a:lnTo>
                  <a:pt x="5548" y="1062"/>
                </a:lnTo>
                <a:lnTo>
                  <a:pt x="5418" y="745"/>
                </a:lnTo>
                <a:lnTo>
                  <a:pt x="5288" y="466"/>
                </a:lnTo>
                <a:lnTo>
                  <a:pt x="5232" y="392"/>
                </a:lnTo>
                <a:lnTo>
                  <a:pt x="5213" y="373"/>
                </a:lnTo>
                <a:lnTo>
                  <a:pt x="5194" y="354"/>
                </a:lnTo>
                <a:lnTo>
                  <a:pt x="5157" y="373"/>
                </a:lnTo>
                <a:lnTo>
                  <a:pt x="5139" y="410"/>
                </a:lnTo>
                <a:lnTo>
                  <a:pt x="5120" y="447"/>
                </a:lnTo>
                <a:lnTo>
                  <a:pt x="5120" y="522"/>
                </a:lnTo>
                <a:lnTo>
                  <a:pt x="5139" y="652"/>
                </a:lnTo>
                <a:lnTo>
                  <a:pt x="5176" y="820"/>
                </a:lnTo>
                <a:lnTo>
                  <a:pt x="5306" y="1118"/>
                </a:lnTo>
                <a:lnTo>
                  <a:pt x="5399" y="1304"/>
                </a:lnTo>
                <a:lnTo>
                  <a:pt x="5511" y="1434"/>
                </a:lnTo>
                <a:lnTo>
                  <a:pt x="5567" y="1471"/>
                </a:lnTo>
                <a:lnTo>
                  <a:pt x="5604" y="1509"/>
                </a:lnTo>
                <a:lnTo>
                  <a:pt x="5660" y="1527"/>
                </a:lnTo>
                <a:lnTo>
                  <a:pt x="5697" y="1509"/>
                </a:lnTo>
                <a:lnTo>
                  <a:pt x="5772" y="1471"/>
                </a:lnTo>
                <a:lnTo>
                  <a:pt x="5865" y="1397"/>
                </a:lnTo>
                <a:lnTo>
                  <a:pt x="5939" y="1304"/>
                </a:lnTo>
                <a:lnTo>
                  <a:pt x="6088" y="1043"/>
                </a:lnTo>
                <a:lnTo>
                  <a:pt x="6293" y="708"/>
                </a:lnTo>
                <a:lnTo>
                  <a:pt x="6386" y="503"/>
                </a:lnTo>
                <a:lnTo>
                  <a:pt x="6405" y="429"/>
                </a:lnTo>
                <a:lnTo>
                  <a:pt x="6405" y="373"/>
                </a:lnTo>
                <a:lnTo>
                  <a:pt x="6386" y="299"/>
                </a:lnTo>
                <a:lnTo>
                  <a:pt x="6330" y="243"/>
                </a:lnTo>
                <a:lnTo>
                  <a:pt x="6312" y="224"/>
                </a:lnTo>
                <a:close/>
                <a:moveTo>
                  <a:pt x="7671" y="373"/>
                </a:moveTo>
                <a:lnTo>
                  <a:pt x="7540" y="447"/>
                </a:lnTo>
                <a:lnTo>
                  <a:pt x="7410" y="578"/>
                </a:lnTo>
                <a:lnTo>
                  <a:pt x="7242" y="745"/>
                </a:lnTo>
                <a:lnTo>
                  <a:pt x="7093" y="932"/>
                </a:lnTo>
                <a:lnTo>
                  <a:pt x="6963" y="1118"/>
                </a:lnTo>
                <a:lnTo>
                  <a:pt x="6889" y="1267"/>
                </a:lnTo>
                <a:lnTo>
                  <a:pt x="6870" y="1322"/>
                </a:lnTo>
                <a:lnTo>
                  <a:pt x="6851" y="1360"/>
                </a:lnTo>
                <a:lnTo>
                  <a:pt x="6870" y="1416"/>
                </a:lnTo>
                <a:lnTo>
                  <a:pt x="6889" y="1453"/>
                </a:lnTo>
                <a:lnTo>
                  <a:pt x="6926" y="1453"/>
                </a:lnTo>
                <a:lnTo>
                  <a:pt x="6945" y="1434"/>
                </a:lnTo>
                <a:lnTo>
                  <a:pt x="7075" y="1304"/>
                </a:lnTo>
                <a:lnTo>
                  <a:pt x="7224" y="1155"/>
                </a:lnTo>
                <a:lnTo>
                  <a:pt x="7373" y="969"/>
                </a:lnTo>
                <a:lnTo>
                  <a:pt x="7633" y="615"/>
                </a:lnTo>
                <a:lnTo>
                  <a:pt x="7745" y="820"/>
                </a:lnTo>
                <a:lnTo>
                  <a:pt x="7969" y="1174"/>
                </a:lnTo>
                <a:lnTo>
                  <a:pt x="8080" y="1341"/>
                </a:lnTo>
                <a:lnTo>
                  <a:pt x="8192" y="1453"/>
                </a:lnTo>
                <a:lnTo>
                  <a:pt x="8248" y="1509"/>
                </a:lnTo>
                <a:lnTo>
                  <a:pt x="8304" y="1527"/>
                </a:lnTo>
                <a:lnTo>
                  <a:pt x="8341" y="1527"/>
                </a:lnTo>
                <a:lnTo>
                  <a:pt x="8378" y="1509"/>
                </a:lnTo>
                <a:lnTo>
                  <a:pt x="8397" y="1471"/>
                </a:lnTo>
                <a:lnTo>
                  <a:pt x="8397" y="1416"/>
                </a:lnTo>
                <a:lnTo>
                  <a:pt x="8360" y="1285"/>
                </a:lnTo>
                <a:lnTo>
                  <a:pt x="8266" y="1118"/>
                </a:lnTo>
                <a:lnTo>
                  <a:pt x="8155" y="932"/>
                </a:lnTo>
                <a:lnTo>
                  <a:pt x="7894" y="596"/>
                </a:lnTo>
                <a:lnTo>
                  <a:pt x="7726" y="392"/>
                </a:lnTo>
                <a:lnTo>
                  <a:pt x="7708" y="373"/>
                </a:lnTo>
                <a:close/>
                <a:moveTo>
                  <a:pt x="39675" y="187"/>
                </a:moveTo>
                <a:lnTo>
                  <a:pt x="39601" y="205"/>
                </a:lnTo>
                <a:lnTo>
                  <a:pt x="39545" y="243"/>
                </a:lnTo>
                <a:lnTo>
                  <a:pt x="39433" y="354"/>
                </a:lnTo>
                <a:lnTo>
                  <a:pt x="39321" y="485"/>
                </a:lnTo>
                <a:lnTo>
                  <a:pt x="39210" y="634"/>
                </a:lnTo>
                <a:lnTo>
                  <a:pt x="39023" y="950"/>
                </a:lnTo>
                <a:lnTo>
                  <a:pt x="38875" y="1211"/>
                </a:lnTo>
                <a:lnTo>
                  <a:pt x="38744" y="1006"/>
                </a:lnTo>
                <a:lnTo>
                  <a:pt x="38577" y="689"/>
                </a:lnTo>
                <a:lnTo>
                  <a:pt x="38390" y="392"/>
                </a:lnTo>
                <a:lnTo>
                  <a:pt x="38316" y="299"/>
                </a:lnTo>
                <a:lnTo>
                  <a:pt x="38279" y="261"/>
                </a:lnTo>
                <a:lnTo>
                  <a:pt x="38241" y="261"/>
                </a:lnTo>
                <a:lnTo>
                  <a:pt x="38204" y="280"/>
                </a:lnTo>
                <a:lnTo>
                  <a:pt x="38186" y="299"/>
                </a:lnTo>
                <a:lnTo>
                  <a:pt x="38167" y="354"/>
                </a:lnTo>
                <a:lnTo>
                  <a:pt x="38167" y="410"/>
                </a:lnTo>
                <a:lnTo>
                  <a:pt x="38223" y="559"/>
                </a:lnTo>
                <a:lnTo>
                  <a:pt x="38279" y="745"/>
                </a:lnTo>
                <a:lnTo>
                  <a:pt x="38465" y="1080"/>
                </a:lnTo>
                <a:lnTo>
                  <a:pt x="38577" y="1285"/>
                </a:lnTo>
                <a:lnTo>
                  <a:pt x="38707" y="1434"/>
                </a:lnTo>
                <a:lnTo>
                  <a:pt x="38763" y="1490"/>
                </a:lnTo>
                <a:lnTo>
                  <a:pt x="38819" y="1509"/>
                </a:lnTo>
                <a:lnTo>
                  <a:pt x="38875" y="1527"/>
                </a:lnTo>
                <a:lnTo>
                  <a:pt x="38930" y="1527"/>
                </a:lnTo>
                <a:lnTo>
                  <a:pt x="38968" y="1509"/>
                </a:lnTo>
                <a:lnTo>
                  <a:pt x="39023" y="1471"/>
                </a:lnTo>
                <a:lnTo>
                  <a:pt x="39117" y="1378"/>
                </a:lnTo>
                <a:lnTo>
                  <a:pt x="39191" y="1267"/>
                </a:lnTo>
                <a:lnTo>
                  <a:pt x="39396" y="969"/>
                </a:lnTo>
                <a:lnTo>
                  <a:pt x="39489" y="820"/>
                </a:lnTo>
                <a:lnTo>
                  <a:pt x="39656" y="522"/>
                </a:lnTo>
                <a:lnTo>
                  <a:pt x="39712" y="392"/>
                </a:lnTo>
                <a:lnTo>
                  <a:pt x="39750" y="261"/>
                </a:lnTo>
                <a:lnTo>
                  <a:pt x="39768" y="224"/>
                </a:lnTo>
                <a:lnTo>
                  <a:pt x="39750" y="187"/>
                </a:lnTo>
                <a:close/>
                <a:moveTo>
                  <a:pt x="10035" y="94"/>
                </a:moveTo>
                <a:lnTo>
                  <a:pt x="9998" y="131"/>
                </a:lnTo>
                <a:lnTo>
                  <a:pt x="9979" y="168"/>
                </a:lnTo>
                <a:lnTo>
                  <a:pt x="9570" y="1229"/>
                </a:lnTo>
                <a:lnTo>
                  <a:pt x="9421" y="1025"/>
                </a:lnTo>
                <a:lnTo>
                  <a:pt x="9179" y="727"/>
                </a:lnTo>
                <a:lnTo>
                  <a:pt x="9048" y="578"/>
                </a:lnTo>
                <a:lnTo>
                  <a:pt x="8937" y="466"/>
                </a:lnTo>
                <a:lnTo>
                  <a:pt x="8825" y="410"/>
                </a:lnTo>
                <a:lnTo>
                  <a:pt x="8750" y="410"/>
                </a:lnTo>
                <a:lnTo>
                  <a:pt x="8732" y="447"/>
                </a:lnTo>
                <a:lnTo>
                  <a:pt x="8750" y="485"/>
                </a:lnTo>
                <a:lnTo>
                  <a:pt x="8788" y="578"/>
                </a:lnTo>
                <a:lnTo>
                  <a:pt x="8993" y="876"/>
                </a:lnTo>
                <a:lnTo>
                  <a:pt x="9235" y="1174"/>
                </a:lnTo>
                <a:lnTo>
                  <a:pt x="9365" y="1341"/>
                </a:lnTo>
                <a:lnTo>
                  <a:pt x="9495" y="1490"/>
                </a:lnTo>
                <a:lnTo>
                  <a:pt x="9532" y="1527"/>
                </a:lnTo>
                <a:lnTo>
                  <a:pt x="9570" y="1546"/>
                </a:lnTo>
                <a:lnTo>
                  <a:pt x="9607" y="1546"/>
                </a:lnTo>
                <a:lnTo>
                  <a:pt x="9663" y="1527"/>
                </a:lnTo>
                <a:lnTo>
                  <a:pt x="9700" y="1490"/>
                </a:lnTo>
                <a:lnTo>
                  <a:pt x="9737" y="1434"/>
                </a:lnTo>
                <a:lnTo>
                  <a:pt x="9812" y="1267"/>
                </a:lnTo>
                <a:lnTo>
                  <a:pt x="9905" y="950"/>
                </a:lnTo>
                <a:lnTo>
                  <a:pt x="10091" y="596"/>
                </a:lnTo>
                <a:lnTo>
                  <a:pt x="10165" y="373"/>
                </a:lnTo>
                <a:lnTo>
                  <a:pt x="10184" y="299"/>
                </a:lnTo>
                <a:lnTo>
                  <a:pt x="10184" y="243"/>
                </a:lnTo>
                <a:lnTo>
                  <a:pt x="10147" y="168"/>
                </a:lnTo>
                <a:lnTo>
                  <a:pt x="10091" y="112"/>
                </a:lnTo>
                <a:lnTo>
                  <a:pt x="10072" y="94"/>
                </a:lnTo>
                <a:close/>
                <a:moveTo>
                  <a:pt x="70320" y="224"/>
                </a:moveTo>
                <a:lnTo>
                  <a:pt x="70246" y="243"/>
                </a:lnTo>
                <a:lnTo>
                  <a:pt x="70171" y="280"/>
                </a:lnTo>
                <a:lnTo>
                  <a:pt x="70097" y="354"/>
                </a:lnTo>
                <a:lnTo>
                  <a:pt x="70004" y="466"/>
                </a:lnTo>
                <a:lnTo>
                  <a:pt x="69874" y="652"/>
                </a:lnTo>
                <a:lnTo>
                  <a:pt x="69762" y="801"/>
                </a:lnTo>
                <a:lnTo>
                  <a:pt x="69706" y="932"/>
                </a:lnTo>
                <a:lnTo>
                  <a:pt x="69632" y="1099"/>
                </a:lnTo>
                <a:lnTo>
                  <a:pt x="69613" y="1174"/>
                </a:lnTo>
                <a:lnTo>
                  <a:pt x="69613" y="1229"/>
                </a:lnTo>
                <a:lnTo>
                  <a:pt x="69632" y="1248"/>
                </a:lnTo>
                <a:lnTo>
                  <a:pt x="69725" y="1248"/>
                </a:lnTo>
                <a:lnTo>
                  <a:pt x="69780" y="1211"/>
                </a:lnTo>
                <a:lnTo>
                  <a:pt x="69855" y="1136"/>
                </a:lnTo>
                <a:lnTo>
                  <a:pt x="70023" y="913"/>
                </a:lnTo>
                <a:lnTo>
                  <a:pt x="70171" y="689"/>
                </a:lnTo>
                <a:lnTo>
                  <a:pt x="70283" y="541"/>
                </a:lnTo>
                <a:lnTo>
                  <a:pt x="70395" y="764"/>
                </a:lnTo>
                <a:lnTo>
                  <a:pt x="70544" y="1062"/>
                </a:lnTo>
                <a:lnTo>
                  <a:pt x="70618" y="1229"/>
                </a:lnTo>
                <a:lnTo>
                  <a:pt x="70711" y="1360"/>
                </a:lnTo>
                <a:lnTo>
                  <a:pt x="70804" y="1471"/>
                </a:lnTo>
                <a:lnTo>
                  <a:pt x="70898" y="1527"/>
                </a:lnTo>
                <a:lnTo>
                  <a:pt x="70953" y="1546"/>
                </a:lnTo>
                <a:lnTo>
                  <a:pt x="71009" y="1527"/>
                </a:lnTo>
                <a:lnTo>
                  <a:pt x="71028" y="1527"/>
                </a:lnTo>
                <a:lnTo>
                  <a:pt x="71047" y="1490"/>
                </a:lnTo>
                <a:lnTo>
                  <a:pt x="71028" y="1397"/>
                </a:lnTo>
                <a:lnTo>
                  <a:pt x="70991" y="1285"/>
                </a:lnTo>
                <a:lnTo>
                  <a:pt x="70860" y="1025"/>
                </a:lnTo>
                <a:lnTo>
                  <a:pt x="70767" y="876"/>
                </a:lnTo>
                <a:lnTo>
                  <a:pt x="70581" y="503"/>
                </a:lnTo>
                <a:lnTo>
                  <a:pt x="70451" y="317"/>
                </a:lnTo>
                <a:lnTo>
                  <a:pt x="70376" y="243"/>
                </a:lnTo>
                <a:lnTo>
                  <a:pt x="70320" y="224"/>
                </a:lnTo>
                <a:close/>
                <a:moveTo>
                  <a:pt x="86351" y="243"/>
                </a:moveTo>
                <a:lnTo>
                  <a:pt x="86313" y="261"/>
                </a:lnTo>
                <a:lnTo>
                  <a:pt x="86295" y="299"/>
                </a:lnTo>
                <a:lnTo>
                  <a:pt x="86295" y="354"/>
                </a:lnTo>
                <a:lnTo>
                  <a:pt x="86295" y="410"/>
                </a:lnTo>
                <a:lnTo>
                  <a:pt x="86351" y="559"/>
                </a:lnTo>
                <a:lnTo>
                  <a:pt x="86425" y="708"/>
                </a:lnTo>
                <a:lnTo>
                  <a:pt x="86593" y="1006"/>
                </a:lnTo>
                <a:lnTo>
                  <a:pt x="86723" y="1192"/>
                </a:lnTo>
                <a:lnTo>
                  <a:pt x="86797" y="1322"/>
                </a:lnTo>
                <a:lnTo>
                  <a:pt x="86872" y="1453"/>
                </a:lnTo>
                <a:lnTo>
                  <a:pt x="86928" y="1509"/>
                </a:lnTo>
                <a:lnTo>
                  <a:pt x="86965" y="1527"/>
                </a:lnTo>
                <a:lnTo>
                  <a:pt x="87039" y="1546"/>
                </a:lnTo>
                <a:lnTo>
                  <a:pt x="87114" y="1527"/>
                </a:lnTo>
                <a:lnTo>
                  <a:pt x="87151" y="1509"/>
                </a:lnTo>
                <a:lnTo>
                  <a:pt x="87188" y="1471"/>
                </a:lnTo>
                <a:lnTo>
                  <a:pt x="87263" y="1378"/>
                </a:lnTo>
                <a:lnTo>
                  <a:pt x="87393" y="1174"/>
                </a:lnTo>
                <a:lnTo>
                  <a:pt x="87449" y="1043"/>
                </a:lnTo>
                <a:lnTo>
                  <a:pt x="87524" y="894"/>
                </a:lnTo>
                <a:lnTo>
                  <a:pt x="87561" y="727"/>
                </a:lnTo>
                <a:lnTo>
                  <a:pt x="87561" y="578"/>
                </a:lnTo>
                <a:lnTo>
                  <a:pt x="87542" y="522"/>
                </a:lnTo>
                <a:lnTo>
                  <a:pt x="87486" y="392"/>
                </a:lnTo>
                <a:lnTo>
                  <a:pt x="87468" y="354"/>
                </a:lnTo>
                <a:lnTo>
                  <a:pt x="87430" y="336"/>
                </a:lnTo>
                <a:lnTo>
                  <a:pt x="87412" y="354"/>
                </a:lnTo>
                <a:lnTo>
                  <a:pt x="87393" y="429"/>
                </a:lnTo>
                <a:lnTo>
                  <a:pt x="87356" y="652"/>
                </a:lnTo>
                <a:lnTo>
                  <a:pt x="87281" y="876"/>
                </a:lnTo>
                <a:lnTo>
                  <a:pt x="87170" y="1080"/>
                </a:lnTo>
                <a:lnTo>
                  <a:pt x="87039" y="1267"/>
                </a:lnTo>
                <a:lnTo>
                  <a:pt x="86723" y="671"/>
                </a:lnTo>
                <a:lnTo>
                  <a:pt x="86630" y="485"/>
                </a:lnTo>
                <a:lnTo>
                  <a:pt x="86518" y="354"/>
                </a:lnTo>
                <a:lnTo>
                  <a:pt x="86425" y="261"/>
                </a:lnTo>
                <a:lnTo>
                  <a:pt x="86388" y="243"/>
                </a:lnTo>
                <a:close/>
                <a:moveTo>
                  <a:pt x="4226" y="336"/>
                </a:moveTo>
                <a:lnTo>
                  <a:pt x="4170" y="354"/>
                </a:lnTo>
                <a:lnTo>
                  <a:pt x="4096" y="373"/>
                </a:lnTo>
                <a:lnTo>
                  <a:pt x="4022" y="429"/>
                </a:lnTo>
                <a:lnTo>
                  <a:pt x="3817" y="578"/>
                </a:lnTo>
                <a:lnTo>
                  <a:pt x="3612" y="764"/>
                </a:lnTo>
                <a:lnTo>
                  <a:pt x="3388" y="987"/>
                </a:lnTo>
                <a:lnTo>
                  <a:pt x="3221" y="1192"/>
                </a:lnTo>
                <a:lnTo>
                  <a:pt x="3091" y="1378"/>
                </a:lnTo>
                <a:lnTo>
                  <a:pt x="3072" y="1434"/>
                </a:lnTo>
                <a:lnTo>
                  <a:pt x="3053" y="1490"/>
                </a:lnTo>
                <a:lnTo>
                  <a:pt x="3072" y="1546"/>
                </a:lnTo>
                <a:lnTo>
                  <a:pt x="3109" y="1565"/>
                </a:lnTo>
                <a:lnTo>
                  <a:pt x="3165" y="1546"/>
                </a:lnTo>
                <a:lnTo>
                  <a:pt x="3240" y="1527"/>
                </a:lnTo>
                <a:lnTo>
                  <a:pt x="3388" y="1397"/>
                </a:lnTo>
                <a:lnTo>
                  <a:pt x="3575" y="1229"/>
                </a:lnTo>
                <a:lnTo>
                  <a:pt x="3928" y="876"/>
                </a:lnTo>
                <a:lnTo>
                  <a:pt x="4133" y="634"/>
                </a:lnTo>
                <a:lnTo>
                  <a:pt x="4245" y="820"/>
                </a:lnTo>
                <a:lnTo>
                  <a:pt x="4450" y="1099"/>
                </a:lnTo>
                <a:lnTo>
                  <a:pt x="4543" y="1229"/>
                </a:lnTo>
                <a:lnTo>
                  <a:pt x="4655" y="1341"/>
                </a:lnTo>
                <a:lnTo>
                  <a:pt x="4692" y="1360"/>
                </a:lnTo>
                <a:lnTo>
                  <a:pt x="4785" y="1360"/>
                </a:lnTo>
                <a:lnTo>
                  <a:pt x="4803" y="1322"/>
                </a:lnTo>
                <a:lnTo>
                  <a:pt x="4822" y="1285"/>
                </a:lnTo>
                <a:lnTo>
                  <a:pt x="4822" y="1229"/>
                </a:lnTo>
                <a:lnTo>
                  <a:pt x="4785" y="1118"/>
                </a:lnTo>
                <a:lnTo>
                  <a:pt x="4710" y="969"/>
                </a:lnTo>
                <a:lnTo>
                  <a:pt x="4617" y="838"/>
                </a:lnTo>
                <a:lnTo>
                  <a:pt x="4394" y="541"/>
                </a:lnTo>
                <a:lnTo>
                  <a:pt x="4264" y="354"/>
                </a:lnTo>
                <a:lnTo>
                  <a:pt x="4226" y="336"/>
                </a:lnTo>
                <a:close/>
                <a:moveTo>
                  <a:pt x="15006" y="168"/>
                </a:moveTo>
                <a:lnTo>
                  <a:pt x="14876" y="261"/>
                </a:lnTo>
                <a:lnTo>
                  <a:pt x="14708" y="410"/>
                </a:lnTo>
                <a:lnTo>
                  <a:pt x="14522" y="596"/>
                </a:lnTo>
                <a:lnTo>
                  <a:pt x="14336" y="801"/>
                </a:lnTo>
                <a:lnTo>
                  <a:pt x="14187" y="1006"/>
                </a:lnTo>
                <a:lnTo>
                  <a:pt x="14094" y="1155"/>
                </a:lnTo>
                <a:lnTo>
                  <a:pt x="14075" y="1229"/>
                </a:lnTo>
                <a:lnTo>
                  <a:pt x="14057" y="1267"/>
                </a:lnTo>
                <a:lnTo>
                  <a:pt x="14075" y="1341"/>
                </a:lnTo>
                <a:lnTo>
                  <a:pt x="14112" y="1360"/>
                </a:lnTo>
                <a:lnTo>
                  <a:pt x="14150" y="1360"/>
                </a:lnTo>
                <a:lnTo>
                  <a:pt x="14187" y="1322"/>
                </a:lnTo>
                <a:lnTo>
                  <a:pt x="14280" y="1229"/>
                </a:lnTo>
                <a:lnTo>
                  <a:pt x="14355" y="1155"/>
                </a:lnTo>
                <a:lnTo>
                  <a:pt x="14671" y="783"/>
                </a:lnTo>
                <a:lnTo>
                  <a:pt x="15006" y="410"/>
                </a:lnTo>
                <a:lnTo>
                  <a:pt x="15192" y="671"/>
                </a:lnTo>
                <a:lnTo>
                  <a:pt x="15472" y="1080"/>
                </a:lnTo>
                <a:lnTo>
                  <a:pt x="15621" y="1285"/>
                </a:lnTo>
                <a:lnTo>
                  <a:pt x="15751" y="1453"/>
                </a:lnTo>
                <a:lnTo>
                  <a:pt x="15863" y="1546"/>
                </a:lnTo>
                <a:lnTo>
                  <a:pt x="15900" y="1565"/>
                </a:lnTo>
                <a:lnTo>
                  <a:pt x="15918" y="1565"/>
                </a:lnTo>
                <a:lnTo>
                  <a:pt x="15956" y="1509"/>
                </a:lnTo>
                <a:lnTo>
                  <a:pt x="15956" y="1434"/>
                </a:lnTo>
                <a:lnTo>
                  <a:pt x="15956" y="1360"/>
                </a:lnTo>
                <a:lnTo>
                  <a:pt x="15918" y="1267"/>
                </a:lnTo>
                <a:lnTo>
                  <a:pt x="15807" y="1062"/>
                </a:lnTo>
                <a:lnTo>
                  <a:pt x="15658" y="838"/>
                </a:lnTo>
                <a:lnTo>
                  <a:pt x="15490" y="615"/>
                </a:lnTo>
                <a:lnTo>
                  <a:pt x="15323" y="429"/>
                </a:lnTo>
                <a:lnTo>
                  <a:pt x="15081" y="168"/>
                </a:lnTo>
                <a:close/>
                <a:moveTo>
                  <a:pt x="61793" y="168"/>
                </a:moveTo>
                <a:lnTo>
                  <a:pt x="61737" y="187"/>
                </a:lnTo>
                <a:lnTo>
                  <a:pt x="61626" y="261"/>
                </a:lnTo>
                <a:lnTo>
                  <a:pt x="61514" y="354"/>
                </a:lnTo>
                <a:lnTo>
                  <a:pt x="61421" y="485"/>
                </a:lnTo>
                <a:lnTo>
                  <a:pt x="61328" y="615"/>
                </a:lnTo>
                <a:lnTo>
                  <a:pt x="61198" y="913"/>
                </a:lnTo>
                <a:lnTo>
                  <a:pt x="61104" y="1174"/>
                </a:lnTo>
                <a:lnTo>
                  <a:pt x="60881" y="932"/>
                </a:lnTo>
                <a:lnTo>
                  <a:pt x="60676" y="652"/>
                </a:lnTo>
                <a:lnTo>
                  <a:pt x="60490" y="429"/>
                </a:lnTo>
                <a:lnTo>
                  <a:pt x="60378" y="299"/>
                </a:lnTo>
                <a:lnTo>
                  <a:pt x="60341" y="261"/>
                </a:lnTo>
                <a:lnTo>
                  <a:pt x="60323" y="261"/>
                </a:lnTo>
                <a:lnTo>
                  <a:pt x="60323" y="336"/>
                </a:lnTo>
                <a:lnTo>
                  <a:pt x="60341" y="410"/>
                </a:lnTo>
                <a:lnTo>
                  <a:pt x="60397" y="615"/>
                </a:lnTo>
                <a:lnTo>
                  <a:pt x="60490" y="838"/>
                </a:lnTo>
                <a:lnTo>
                  <a:pt x="60602" y="1062"/>
                </a:lnTo>
                <a:lnTo>
                  <a:pt x="60751" y="1267"/>
                </a:lnTo>
                <a:lnTo>
                  <a:pt x="60900" y="1434"/>
                </a:lnTo>
                <a:lnTo>
                  <a:pt x="60974" y="1490"/>
                </a:lnTo>
                <a:lnTo>
                  <a:pt x="61049" y="1546"/>
                </a:lnTo>
                <a:lnTo>
                  <a:pt x="61123" y="1565"/>
                </a:lnTo>
                <a:lnTo>
                  <a:pt x="61198" y="1565"/>
                </a:lnTo>
                <a:lnTo>
                  <a:pt x="61253" y="1527"/>
                </a:lnTo>
                <a:lnTo>
                  <a:pt x="61309" y="1434"/>
                </a:lnTo>
                <a:lnTo>
                  <a:pt x="61440" y="1192"/>
                </a:lnTo>
                <a:lnTo>
                  <a:pt x="61551" y="913"/>
                </a:lnTo>
                <a:lnTo>
                  <a:pt x="61626" y="745"/>
                </a:lnTo>
                <a:lnTo>
                  <a:pt x="61700" y="634"/>
                </a:lnTo>
                <a:lnTo>
                  <a:pt x="61812" y="392"/>
                </a:lnTo>
                <a:lnTo>
                  <a:pt x="61849" y="280"/>
                </a:lnTo>
                <a:lnTo>
                  <a:pt x="61868" y="205"/>
                </a:lnTo>
                <a:lnTo>
                  <a:pt x="61849" y="168"/>
                </a:lnTo>
                <a:close/>
                <a:moveTo>
                  <a:pt x="62855" y="168"/>
                </a:moveTo>
                <a:lnTo>
                  <a:pt x="62799" y="187"/>
                </a:lnTo>
                <a:lnTo>
                  <a:pt x="62743" y="224"/>
                </a:lnTo>
                <a:lnTo>
                  <a:pt x="62687" y="280"/>
                </a:lnTo>
                <a:lnTo>
                  <a:pt x="62575" y="392"/>
                </a:lnTo>
                <a:lnTo>
                  <a:pt x="62501" y="522"/>
                </a:lnTo>
                <a:lnTo>
                  <a:pt x="62352" y="801"/>
                </a:lnTo>
                <a:lnTo>
                  <a:pt x="62240" y="1006"/>
                </a:lnTo>
                <a:lnTo>
                  <a:pt x="62203" y="1118"/>
                </a:lnTo>
                <a:lnTo>
                  <a:pt x="62184" y="1211"/>
                </a:lnTo>
                <a:lnTo>
                  <a:pt x="62184" y="1322"/>
                </a:lnTo>
                <a:lnTo>
                  <a:pt x="62184" y="1360"/>
                </a:lnTo>
                <a:lnTo>
                  <a:pt x="62203" y="1378"/>
                </a:lnTo>
                <a:lnTo>
                  <a:pt x="62222" y="1378"/>
                </a:lnTo>
                <a:lnTo>
                  <a:pt x="62259" y="1360"/>
                </a:lnTo>
                <a:lnTo>
                  <a:pt x="62389" y="1155"/>
                </a:lnTo>
                <a:lnTo>
                  <a:pt x="62557" y="857"/>
                </a:lnTo>
                <a:lnTo>
                  <a:pt x="62724" y="578"/>
                </a:lnTo>
                <a:lnTo>
                  <a:pt x="62799" y="485"/>
                </a:lnTo>
                <a:lnTo>
                  <a:pt x="62873" y="429"/>
                </a:lnTo>
                <a:lnTo>
                  <a:pt x="62892" y="429"/>
                </a:lnTo>
                <a:lnTo>
                  <a:pt x="62910" y="466"/>
                </a:lnTo>
                <a:lnTo>
                  <a:pt x="62985" y="559"/>
                </a:lnTo>
                <a:lnTo>
                  <a:pt x="63171" y="894"/>
                </a:lnTo>
                <a:lnTo>
                  <a:pt x="63357" y="1248"/>
                </a:lnTo>
                <a:lnTo>
                  <a:pt x="63469" y="1434"/>
                </a:lnTo>
                <a:lnTo>
                  <a:pt x="63562" y="1527"/>
                </a:lnTo>
                <a:lnTo>
                  <a:pt x="63618" y="1546"/>
                </a:lnTo>
                <a:lnTo>
                  <a:pt x="63655" y="1565"/>
                </a:lnTo>
                <a:lnTo>
                  <a:pt x="63674" y="1546"/>
                </a:lnTo>
                <a:lnTo>
                  <a:pt x="63692" y="1509"/>
                </a:lnTo>
                <a:lnTo>
                  <a:pt x="63711" y="1453"/>
                </a:lnTo>
                <a:lnTo>
                  <a:pt x="63711" y="1378"/>
                </a:lnTo>
                <a:lnTo>
                  <a:pt x="63692" y="1285"/>
                </a:lnTo>
                <a:lnTo>
                  <a:pt x="63655" y="1192"/>
                </a:lnTo>
                <a:lnTo>
                  <a:pt x="63543" y="1006"/>
                </a:lnTo>
                <a:lnTo>
                  <a:pt x="63413" y="838"/>
                </a:lnTo>
                <a:lnTo>
                  <a:pt x="63320" y="671"/>
                </a:lnTo>
                <a:lnTo>
                  <a:pt x="63208" y="466"/>
                </a:lnTo>
                <a:lnTo>
                  <a:pt x="63134" y="354"/>
                </a:lnTo>
                <a:lnTo>
                  <a:pt x="63059" y="261"/>
                </a:lnTo>
                <a:lnTo>
                  <a:pt x="62985" y="205"/>
                </a:lnTo>
                <a:lnTo>
                  <a:pt x="62948" y="187"/>
                </a:lnTo>
                <a:lnTo>
                  <a:pt x="62892" y="168"/>
                </a:lnTo>
                <a:close/>
                <a:moveTo>
                  <a:pt x="77712" y="168"/>
                </a:moveTo>
                <a:lnTo>
                  <a:pt x="77656" y="187"/>
                </a:lnTo>
                <a:lnTo>
                  <a:pt x="77563" y="224"/>
                </a:lnTo>
                <a:lnTo>
                  <a:pt x="77451" y="317"/>
                </a:lnTo>
                <a:lnTo>
                  <a:pt x="77358" y="410"/>
                </a:lnTo>
                <a:lnTo>
                  <a:pt x="77190" y="652"/>
                </a:lnTo>
                <a:lnTo>
                  <a:pt x="77060" y="857"/>
                </a:lnTo>
                <a:lnTo>
                  <a:pt x="76948" y="1025"/>
                </a:lnTo>
                <a:lnTo>
                  <a:pt x="76818" y="1304"/>
                </a:lnTo>
                <a:lnTo>
                  <a:pt x="76781" y="1416"/>
                </a:lnTo>
                <a:lnTo>
                  <a:pt x="76781" y="1509"/>
                </a:lnTo>
                <a:lnTo>
                  <a:pt x="76781" y="1546"/>
                </a:lnTo>
                <a:lnTo>
                  <a:pt x="76818" y="1565"/>
                </a:lnTo>
                <a:lnTo>
                  <a:pt x="76874" y="1565"/>
                </a:lnTo>
                <a:lnTo>
                  <a:pt x="76930" y="1546"/>
                </a:lnTo>
                <a:lnTo>
                  <a:pt x="76967" y="1509"/>
                </a:lnTo>
                <a:lnTo>
                  <a:pt x="77023" y="1453"/>
                </a:lnTo>
                <a:lnTo>
                  <a:pt x="77116" y="1267"/>
                </a:lnTo>
                <a:lnTo>
                  <a:pt x="77284" y="950"/>
                </a:lnTo>
                <a:lnTo>
                  <a:pt x="77470" y="671"/>
                </a:lnTo>
                <a:lnTo>
                  <a:pt x="77693" y="410"/>
                </a:lnTo>
                <a:lnTo>
                  <a:pt x="77991" y="745"/>
                </a:lnTo>
                <a:lnTo>
                  <a:pt x="78289" y="1080"/>
                </a:lnTo>
                <a:lnTo>
                  <a:pt x="78382" y="1155"/>
                </a:lnTo>
                <a:lnTo>
                  <a:pt x="78531" y="1267"/>
                </a:lnTo>
                <a:lnTo>
                  <a:pt x="78643" y="1341"/>
                </a:lnTo>
                <a:lnTo>
                  <a:pt x="78661" y="1341"/>
                </a:lnTo>
                <a:lnTo>
                  <a:pt x="78661" y="1322"/>
                </a:lnTo>
                <a:lnTo>
                  <a:pt x="78643" y="1267"/>
                </a:lnTo>
                <a:lnTo>
                  <a:pt x="78457" y="969"/>
                </a:lnTo>
                <a:lnTo>
                  <a:pt x="78233" y="689"/>
                </a:lnTo>
                <a:lnTo>
                  <a:pt x="78010" y="410"/>
                </a:lnTo>
                <a:lnTo>
                  <a:pt x="77879" y="261"/>
                </a:lnTo>
                <a:lnTo>
                  <a:pt x="77823" y="205"/>
                </a:lnTo>
                <a:lnTo>
                  <a:pt x="77768" y="168"/>
                </a:lnTo>
                <a:close/>
                <a:moveTo>
                  <a:pt x="37218" y="317"/>
                </a:moveTo>
                <a:lnTo>
                  <a:pt x="37143" y="354"/>
                </a:lnTo>
                <a:lnTo>
                  <a:pt x="37069" y="429"/>
                </a:lnTo>
                <a:lnTo>
                  <a:pt x="36957" y="559"/>
                </a:lnTo>
                <a:lnTo>
                  <a:pt x="36715" y="783"/>
                </a:lnTo>
                <a:lnTo>
                  <a:pt x="36603" y="913"/>
                </a:lnTo>
                <a:lnTo>
                  <a:pt x="36529" y="1062"/>
                </a:lnTo>
                <a:lnTo>
                  <a:pt x="36491" y="1118"/>
                </a:lnTo>
                <a:lnTo>
                  <a:pt x="36454" y="1248"/>
                </a:lnTo>
                <a:lnTo>
                  <a:pt x="36454" y="1304"/>
                </a:lnTo>
                <a:lnTo>
                  <a:pt x="36454" y="1341"/>
                </a:lnTo>
                <a:lnTo>
                  <a:pt x="36491" y="1341"/>
                </a:lnTo>
                <a:lnTo>
                  <a:pt x="36566" y="1285"/>
                </a:lnTo>
                <a:lnTo>
                  <a:pt x="36733" y="1136"/>
                </a:lnTo>
                <a:lnTo>
                  <a:pt x="36901" y="987"/>
                </a:lnTo>
                <a:lnTo>
                  <a:pt x="37218" y="652"/>
                </a:lnTo>
                <a:lnTo>
                  <a:pt x="37273" y="876"/>
                </a:lnTo>
                <a:lnTo>
                  <a:pt x="37404" y="1211"/>
                </a:lnTo>
                <a:lnTo>
                  <a:pt x="37478" y="1360"/>
                </a:lnTo>
                <a:lnTo>
                  <a:pt x="37571" y="1490"/>
                </a:lnTo>
                <a:lnTo>
                  <a:pt x="37608" y="1546"/>
                </a:lnTo>
                <a:lnTo>
                  <a:pt x="37664" y="1583"/>
                </a:lnTo>
                <a:lnTo>
                  <a:pt x="37757" y="1583"/>
                </a:lnTo>
                <a:lnTo>
                  <a:pt x="37795" y="1565"/>
                </a:lnTo>
                <a:lnTo>
                  <a:pt x="37832" y="1527"/>
                </a:lnTo>
                <a:lnTo>
                  <a:pt x="37832" y="1490"/>
                </a:lnTo>
                <a:lnTo>
                  <a:pt x="37832" y="1434"/>
                </a:lnTo>
                <a:lnTo>
                  <a:pt x="37813" y="1304"/>
                </a:lnTo>
                <a:lnTo>
                  <a:pt x="37757" y="1155"/>
                </a:lnTo>
                <a:lnTo>
                  <a:pt x="37608" y="876"/>
                </a:lnTo>
                <a:lnTo>
                  <a:pt x="37497" y="671"/>
                </a:lnTo>
                <a:lnTo>
                  <a:pt x="37385" y="410"/>
                </a:lnTo>
                <a:lnTo>
                  <a:pt x="37329" y="354"/>
                </a:lnTo>
                <a:lnTo>
                  <a:pt x="37292" y="317"/>
                </a:lnTo>
                <a:close/>
                <a:moveTo>
                  <a:pt x="66727" y="373"/>
                </a:moveTo>
                <a:lnTo>
                  <a:pt x="66634" y="410"/>
                </a:lnTo>
                <a:lnTo>
                  <a:pt x="66541" y="466"/>
                </a:lnTo>
                <a:lnTo>
                  <a:pt x="66448" y="559"/>
                </a:lnTo>
                <a:lnTo>
                  <a:pt x="66355" y="652"/>
                </a:lnTo>
                <a:lnTo>
                  <a:pt x="66280" y="783"/>
                </a:lnTo>
                <a:lnTo>
                  <a:pt x="66131" y="1043"/>
                </a:lnTo>
                <a:lnTo>
                  <a:pt x="66020" y="1304"/>
                </a:lnTo>
                <a:lnTo>
                  <a:pt x="65945" y="1490"/>
                </a:lnTo>
                <a:lnTo>
                  <a:pt x="65945" y="1565"/>
                </a:lnTo>
                <a:lnTo>
                  <a:pt x="65964" y="1583"/>
                </a:lnTo>
                <a:lnTo>
                  <a:pt x="66020" y="1583"/>
                </a:lnTo>
                <a:lnTo>
                  <a:pt x="66094" y="1509"/>
                </a:lnTo>
                <a:lnTo>
                  <a:pt x="66243" y="1304"/>
                </a:lnTo>
                <a:lnTo>
                  <a:pt x="66485" y="913"/>
                </a:lnTo>
                <a:lnTo>
                  <a:pt x="66597" y="764"/>
                </a:lnTo>
                <a:lnTo>
                  <a:pt x="66634" y="727"/>
                </a:lnTo>
                <a:lnTo>
                  <a:pt x="66671" y="689"/>
                </a:lnTo>
                <a:lnTo>
                  <a:pt x="66709" y="689"/>
                </a:lnTo>
                <a:lnTo>
                  <a:pt x="66746" y="708"/>
                </a:lnTo>
                <a:lnTo>
                  <a:pt x="66783" y="745"/>
                </a:lnTo>
                <a:lnTo>
                  <a:pt x="66839" y="820"/>
                </a:lnTo>
                <a:lnTo>
                  <a:pt x="66895" y="987"/>
                </a:lnTo>
                <a:lnTo>
                  <a:pt x="67006" y="1248"/>
                </a:lnTo>
                <a:lnTo>
                  <a:pt x="67062" y="1378"/>
                </a:lnTo>
                <a:lnTo>
                  <a:pt x="67137" y="1471"/>
                </a:lnTo>
                <a:lnTo>
                  <a:pt x="67174" y="1490"/>
                </a:lnTo>
                <a:lnTo>
                  <a:pt x="67211" y="1509"/>
                </a:lnTo>
                <a:lnTo>
                  <a:pt x="67248" y="1509"/>
                </a:lnTo>
                <a:lnTo>
                  <a:pt x="67286" y="1490"/>
                </a:lnTo>
                <a:lnTo>
                  <a:pt x="67304" y="1453"/>
                </a:lnTo>
                <a:lnTo>
                  <a:pt x="67323" y="1416"/>
                </a:lnTo>
                <a:lnTo>
                  <a:pt x="67304" y="1304"/>
                </a:lnTo>
                <a:lnTo>
                  <a:pt x="67267" y="1174"/>
                </a:lnTo>
                <a:lnTo>
                  <a:pt x="67211" y="1025"/>
                </a:lnTo>
                <a:lnTo>
                  <a:pt x="67081" y="745"/>
                </a:lnTo>
                <a:lnTo>
                  <a:pt x="66969" y="559"/>
                </a:lnTo>
                <a:lnTo>
                  <a:pt x="66895" y="447"/>
                </a:lnTo>
                <a:lnTo>
                  <a:pt x="66820" y="392"/>
                </a:lnTo>
                <a:lnTo>
                  <a:pt x="66727" y="373"/>
                </a:lnTo>
                <a:close/>
                <a:moveTo>
                  <a:pt x="88566" y="317"/>
                </a:moveTo>
                <a:lnTo>
                  <a:pt x="88510" y="354"/>
                </a:lnTo>
                <a:lnTo>
                  <a:pt x="88454" y="392"/>
                </a:lnTo>
                <a:lnTo>
                  <a:pt x="88343" y="503"/>
                </a:lnTo>
                <a:lnTo>
                  <a:pt x="88212" y="671"/>
                </a:lnTo>
                <a:lnTo>
                  <a:pt x="88082" y="838"/>
                </a:lnTo>
                <a:lnTo>
                  <a:pt x="87989" y="1006"/>
                </a:lnTo>
                <a:lnTo>
                  <a:pt x="87914" y="1136"/>
                </a:lnTo>
                <a:lnTo>
                  <a:pt x="87896" y="1229"/>
                </a:lnTo>
                <a:lnTo>
                  <a:pt x="87914" y="1304"/>
                </a:lnTo>
                <a:lnTo>
                  <a:pt x="87933" y="1341"/>
                </a:lnTo>
                <a:lnTo>
                  <a:pt x="87970" y="1360"/>
                </a:lnTo>
                <a:lnTo>
                  <a:pt x="88008" y="1341"/>
                </a:lnTo>
                <a:lnTo>
                  <a:pt x="88063" y="1322"/>
                </a:lnTo>
                <a:lnTo>
                  <a:pt x="88101" y="1285"/>
                </a:lnTo>
                <a:lnTo>
                  <a:pt x="88212" y="1155"/>
                </a:lnTo>
                <a:lnTo>
                  <a:pt x="88436" y="857"/>
                </a:lnTo>
                <a:lnTo>
                  <a:pt x="88566" y="634"/>
                </a:lnTo>
                <a:lnTo>
                  <a:pt x="88771" y="876"/>
                </a:lnTo>
                <a:lnTo>
                  <a:pt x="89087" y="1229"/>
                </a:lnTo>
                <a:lnTo>
                  <a:pt x="89255" y="1397"/>
                </a:lnTo>
                <a:lnTo>
                  <a:pt x="89404" y="1527"/>
                </a:lnTo>
                <a:lnTo>
                  <a:pt x="89478" y="1565"/>
                </a:lnTo>
                <a:lnTo>
                  <a:pt x="89553" y="1583"/>
                </a:lnTo>
                <a:lnTo>
                  <a:pt x="89609" y="1583"/>
                </a:lnTo>
                <a:lnTo>
                  <a:pt x="89646" y="1565"/>
                </a:lnTo>
                <a:lnTo>
                  <a:pt x="89665" y="1527"/>
                </a:lnTo>
                <a:lnTo>
                  <a:pt x="89646" y="1471"/>
                </a:lnTo>
                <a:lnTo>
                  <a:pt x="89553" y="1322"/>
                </a:lnTo>
                <a:lnTo>
                  <a:pt x="89423" y="1136"/>
                </a:lnTo>
                <a:lnTo>
                  <a:pt x="89236" y="932"/>
                </a:lnTo>
                <a:lnTo>
                  <a:pt x="88864" y="559"/>
                </a:lnTo>
                <a:lnTo>
                  <a:pt x="88641" y="336"/>
                </a:lnTo>
                <a:lnTo>
                  <a:pt x="88603" y="317"/>
                </a:lnTo>
                <a:close/>
                <a:moveTo>
                  <a:pt x="90037" y="261"/>
                </a:moveTo>
                <a:lnTo>
                  <a:pt x="90000" y="280"/>
                </a:lnTo>
                <a:lnTo>
                  <a:pt x="89962" y="317"/>
                </a:lnTo>
                <a:lnTo>
                  <a:pt x="89962" y="373"/>
                </a:lnTo>
                <a:lnTo>
                  <a:pt x="89962" y="429"/>
                </a:lnTo>
                <a:lnTo>
                  <a:pt x="89981" y="522"/>
                </a:lnTo>
                <a:lnTo>
                  <a:pt x="90056" y="708"/>
                </a:lnTo>
                <a:lnTo>
                  <a:pt x="90149" y="894"/>
                </a:lnTo>
                <a:lnTo>
                  <a:pt x="90391" y="1285"/>
                </a:lnTo>
                <a:lnTo>
                  <a:pt x="90540" y="1527"/>
                </a:lnTo>
                <a:lnTo>
                  <a:pt x="90595" y="1565"/>
                </a:lnTo>
                <a:lnTo>
                  <a:pt x="90633" y="1583"/>
                </a:lnTo>
                <a:lnTo>
                  <a:pt x="90689" y="1565"/>
                </a:lnTo>
                <a:lnTo>
                  <a:pt x="90744" y="1527"/>
                </a:lnTo>
                <a:lnTo>
                  <a:pt x="90856" y="1416"/>
                </a:lnTo>
                <a:lnTo>
                  <a:pt x="90986" y="1248"/>
                </a:lnTo>
                <a:lnTo>
                  <a:pt x="91098" y="1043"/>
                </a:lnTo>
                <a:lnTo>
                  <a:pt x="91173" y="857"/>
                </a:lnTo>
                <a:lnTo>
                  <a:pt x="91247" y="689"/>
                </a:lnTo>
                <a:lnTo>
                  <a:pt x="91266" y="596"/>
                </a:lnTo>
                <a:lnTo>
                  <a:pt x="91247" y="447"/>
                </a:lnTo>
                <a:lnTo>
                  <a:pt x="91229" y="410"/>
                </a:lnTo>
                <a:lnTo>
                  <a:pt x="91210" y="392"/>
                </a:lnTo>
                <a:lnTo>
                  <a:pt x="91191" y="410"/>
                </a:lnTo>
                <a:lnTo>
                  <a:pt x="91154" y="447"/>
                </a:lnTo>
                <a:lnTo>
                  <a:pt x="91080" y="559"/>
                </a:lnTo>
                <a:lnTo>
                  <a:pt x="90968" y="727"/>
                </a:lnTo>
                <a:lnTo>
                  <a:pt x="90875" y="894"/>
                </a:lnTo>
                <a:lnTo>
                  <a:pt x="90782" y="1080"/>
                </a:lnTo>
                <a:lnTo>
                  <a:pt x="90670" y="1248"/>
                </a:lnTo>
                <a:lnTo>
                  <a:pt x="90558" y="1006"/>
                </a:lnTo>
                <a:lnTo>
                  <a:pt x="90372" y="634"/>
                </a:lnTo>
                <a:lnTo>
                  <a:pt x="90279" y="466"/>
                </a:lnTo>
                <a:lnTo>
                  <a:pt x="90167" y="336"/>
                </a:lnTo>
                <a:lnTo>
                  <a:pt x="90130" y="280"/>
                </a:lnTo>
                <a:lnTo>
                  <a:pt x="90074" y="261"/>
                </a:lnTo>
                <a:close/>
                <a:moveTo>
                  <a:pt x="22342" y="261"/>
                </a:moveTo>
                <a:lnTo>
                  <a:pt x="22304" y="280"/>
                </a:lnTo>
                <a:lnTo>
                  <a:pt x="22230" y="317"/>
                </a:lnTo>
                <a:lnTo>
                  <a:pt x="22155" y="392"/>
                </a:lnTo>
                <a:lnTo>
                  <a:pt x="22081" y="485"/>
                </a:lnTo>
                <a:lnTo>
                  <a:pt x="21932" y="689"/>
                </a:lnTo>
                <a:lnTo>
                  <a:pt x="21839" y="838"/>
                </a:lnTo>
                <a:lnTo>
                  <a:pt x="21765" y="969"/>
                </a:lnTo>
                <a:lnTo>
                  <a:pt x="21671" y="1136"/>
                </a:lnTo>
                <a:lnTo>
                  <a:pt x="21634" y="1211"/>
                </a:lnTo>
                <a:lnTo>
                  <a:pt x="21634" y="1285"/>
                </a:lnTo>
                <a:lnTo>
                  <a:pt x="21634" y="1304"/>
                </a:lnTo>
                <a:lnTo>
                  <a:pt x="21653" y="1322"/>
                </a:lnTo>
                <a:lnTo>
                  <a:pt x="21690" y="1341"/>
                </a:lnTo>
                <a:lnTo>
                  <a:pt x="21727" y="1341"/>
                </a:lnTo>
                <a:lnTo>
                  <a:pt x="21802" y="1322"/>
                </a:lnTo>
                <a:lnTo>
                  <a:pt x="21895" y="1248"/>
                </a:lnTo>
                <a:lnTo>
                  <a:pt x="21969" y="1155"/>
                </a:lnTo>
                <a:lnTo>
                  <a:pt x="22062" y="1043"/>
                </a:lnTo>
                <a:lnTo>
                  <a:pt x="22230" y="820"/>
                </a:lnTo>
                <a:lnTo>
                  <a:pt x="22323" y="671"/>
                </a:lnTo>
                <a:lnTo>
                  <a:pt x="22453" y="876"/>
                </a:lnTo>
                <a:lnTo>
                  <a:pt x="22602" y="1174"/>
                </a:lnTo>
                <a:lnTo>
                  <a:pt x="22695" y="1322"/>
                </a:lnTo>
                <a:lnTo>
                  <a:pt x="22807" y="1453"/>
                </a:lnTo>
                <a:lnTo>
                  <a:pt x="22900" y="1546"/>
                </a:lnTo>
                <a:lnTo>
                  <a:pt x="22937" y="1583"/>
                </a:lnTo>
                <a:lnTo>
                  <a:pt x="22993" y="1602"/>
                </a:lnTo>
                <a:lnTo>
                  <a:pt x="23086" y="1602"/>
                </a:lnTo>
                <a:lnTo>
                  <a:pt x="23105" y="1565"/>
                </a:lnTo>
                <a:lnTo>
                  <a:pt x="23124" y="1527"/>
                </a:lnTo>
                <a:lnTo>
                  <a:pt x="23105" y="1434"/>
                </a:lnTo>
                <a:lnTo>
                  <a:pt x="23068" y="1322"/>
                </a:lnTo>
                <a:lnTo>
                  <a:pt x="22937" y="1080"/>
                </a:lnTo>
                <a:lnTo>
                  <a:pt x="22844" y="932"/>
                </a:lnTo>
                <a:lnTo>
                  <a:pt x="22640" y="559"/>
                </a:lnTo>
                <a:lnTo>
                  <a:pt x="22528" y="373"/>
                </a:lnTo>
                <a:lnTo>
                  <a:pt x="22453" y="317"/>
                </a:lnTo>
                <a:lnTo>
                  <a:pt x="22398" y="280"/>
                </a:lnTo>
                <a:lnTo>
                  <a:pt x="22342" y="261"/>
                </a:lnTo>
                <a:close/>
                <a:moveTo>
                  <a:pt x="23459" y="299"/>
                </a:moveTo>
                <a:lnTo>
                  <a:pt x="23422" y="317"/>
                </a:lnTo>
                <a:lnTo>
                  <a:pt x="23403" y="317"/>
                </a:lnTo>
                <a:lnTo>
                  <a:pt x="23384" y="354"/>
                </a:lnTo>
                <a:lnTo>
                  <a:pt x="23366" y="410"/>
                </a:lnTo>
                <a:lnTo>
                  <a:pt x="23366" y="485"/>
                </a:lnTo>
                <a:lnTo>
                  <a:pt x="23403" y="596"/>
                </a:lnTo>
                <a:lnTo>
                  <a:pt x="23552" y="857"/>
                </a:lnTo>
                <a:lnTo>
                  <a:pt x="23738" y="1118"/>
                </a:lnTo>
                <a:lnTo>
                  <a:pt x="23850" y="1285"/>
                </a:lnTo>
                <a:lnTo>
                  <a:pt x="23961" y="1434"/>
                </a:lnTo>
                <a:lnTo>
                  <a:pt x="24017" y="1509"/>
                </a:lnTo>
                <a:lnTo>
                  <a:pt x="24092" y="1546"/>
                </a:lnTo>
                <a:lnTo>
                  <a:pt x="24166" y="1583"/>
                </a:lnTo>
                <a:lnTo>
                  <a:pt x="24241" y="1602"/>
                </a:lnTo>
                <a:lnTo>
                  <a:pt x="24315" y="1583"/>
                </a:lnTo>
                <a:lnTo>
                  <a:pt x="24408" y="1546"/>
                </a:lnTo>
                <a:lnTo>
                  <a:pt x="24464" y="1490"/>
                </a:lnTo>
                <a:lnTo>
                  <a:pt x="24520" y="1416"/>
                </a:lnTo>
                <a:lnTo>
                  <a:pt x="24594" y="1229"/>
                </a:lnTo>
                <a:lnTo>
                  <a:pt x="24650" y="1043"/>
                </a:lnTo>
                <a:lnTo>
                  <a:pt x="24706" y="876"/>
                </a:lnTo>
                <a:lnTo>
                  <a:pt x="24799" y="764"/>
                </a:lnTo>
                <a:lnTo>
                  <a:pt x="24948" y="559"/>
                </a:lnTo>
                <a:lnTo>
                  <a:pt x="25004" y="466"/>
                </a:lnTo>
                <a:lnTo>
                  <a:pt x="25060" y="373"/>
                </a:lnTo>
                <a:lnTo>
                  <a:pt x="25060" y="317"/>
                </a:lnTo>
                <a:lnTo>
                  <a:pt x="25041" y="299"/>
                </a:lnTo>
                <a:lnTo>
                  <a:pt x="24930" y="299"/>
                </a:lnTo>
                <a:lnTo>
                  <a:pt x="24855" y="317"/>
                </a:lnTo>
                <a:lnTo>
                  <a:pt x="24781" y="354"/>
                </a:lnTo>
                <a:lnTo>
                  <a:pt x="24706" y="410"/>
                </a:lnTo>
                <a:lnTo>
                  <a:pt x="24594" y="522"/>
                </a:lnTo>
                <a:lnTo>
                  <a:pt x="24501" y="671"/>
                </a:lnTo>
                <a:lnTo>
                  <a:pt x="24464" y="801"/>
                </a:lnTo>
                <a:lnTo>
                  <a:pt x="24408" y="987"/>
                </a:lnTo>
                <a:lnTo>
                  <a:pt x="24352" y="1136"/>
                </a:lnTo>
                <a:lnTo>
                  <a:pt x="24315" y="1211"/>
                </a:lnTo>
                <a:lnTo>
                  <a:pt x="24278" y="1248"/>
                </a:lnTo>
                <a:lnTo>
                  <a:pt x="24203" y="1248"/>
                </a:lnTo>
                <a:lnTo>
                  <a:pt x="24129" y="1229"/>
                </a:lnTo>
                <a:lnTo>
                  <a:pt x="24055" y="1155"/>
                </a:lnTo>
                <a:lnTo>
                  <a:pt x="23999" y="1080"/>
                </a:lnTo>
                <a:lnTo>
                  <a:pt x="23887" y="894"/>
                </a:lnTo>
                <a:lnTo>
                  <a:pt x="23813" y="745"/>
                </a:lnTo>
                <a:lnTo>
                  <a:pt x="23719" y="596"/>
                </a:lnTo>
                <a:lnTo>
                  <a:pt x="23589" y="410"/>
                </a:lnTo>
                <a:lnTo>
                  <a:pt x="23515" y="336"/>
                </a:lnTo>
                <a:lnTo>
                  <a:pt x="23459" y="299"/>
                </a:lnTo>
                <a:close/>
                <a:moveTo>
                  <a:pt x="74063" y="224"/>
                </a:moveTo>
                <a:lnTo>
                  <a:pt x="74025" y="243"/>
                </a:lnTo>
                <a:lnTo>
                  <a:pt x="73988" y="261"/>
                </a:lnTo>
                <a:lnTo>
                  <a:pt x="73914" y="354"/>
                </a:lnTo>
                <a:lnTo>
                  <a:pt x="73821" y="503"/>
                </a:lnTo>
                <a:lnTo>
                  <a:pt x="73728" y="652"/>
                </a:lnTo>
                <a:lnTo>
                  <a:pt x="73541" y="969"/>
                </a:lnTo>
                <a:lnTo>
                  <a:pt x="73430" y="1174"/>
                </a:lnTo>
                <a:lnTo>
                  <a:pt x="73337" y="1360"/>
                </a:lnTo>
                <a:lnTo>
                  <a:pt x="73299" y="1453"/>
                </a:lnTo>
                <a:lnTo>
                  <a:pt x="73281" y="1546"/>
                </a:lnTo>
                <a:lnTo>
                  <a:pt x="73281" y="1602"/>
                </a:lnTo>
                <a:lnTo>
                  <a:pt x="73299" y="1620"/>
                </a:lnTo>
                <a:lnTo>
                  <a:pt x="73318" y="1620"/>
                </a:lnTo>
                <a:lnTo>
                  <a:pt x="73392" y="1602"/>
                </a:lnTo>
                <a:lnTo>
                  <a:pt x="73504" y="1509"/>
                </a:lnTo>
                <a:lnTo>
                  <a:pt x="73597" y="1416"/>
                </a:lnTo>
                <a:lnTo>
                  <a:pt x="73672" y="1304"/>
                </a:lnTo>
                <a:lnTo>
                  <a:pt x="73821" y="1080"/>
                </a:lnTo>
                <a:lnTo>
                  <a:pt x="74100" y="634"/>
                </a:lnTo>
                <a:lnTo>
                  <a:pt x="74174" y="857"/>
                </a:lnTo>
                <a:lnTo>
                  <a:pt x="74286" y="1136"/>
                </a:lnTo>
                <a:lnTo>
                  <a:pt x="74342" y="1267"/>
                </a:lnTo>
                <a:lnTo>
                  <a:pt x="74416" y="1397"/>
                </a:lnTo>
                <a:lnTo>
                  <a:pt x="74509" y="1490"/>
                </a:lnTo>
                <a:lnTo>
                  <a:pt x="74603" y="1546"/>
                </a:lnTo>
                <a:lnTo>
                  <a:pt x="74658" y="1565"/>
                </a:lnTo>
                <a:lnTo>
                  <a:pt x="74696" y="1565"/>
                </a:lnTo>
                <a:lnTo>
                  <a:pt x="74733" y="1546"/>
                </a:lnTo>
                <a:lnTo>
                  <a:pt x="74733" y="1527"/>
                </a:lnTo>
                <a:lnTo>
                  <a:pt x="74733" y="1434"/>
                </a:lnTo>
                <a:lnTo>
                  <a:pt x="74696" y="1322"/>
                </a:lnTo>
                <a:lnTo>
                  <a:pt x="74584" y="1099"/>
                </a:lnTo>
                <a:lnTo>
                  <a:pt x="74509" y="950"/>
                </a:lnTo>
                <a:lnTo>
                  <a:pt x="74435" y="727"/>
                </a:lnTo>
                <a:lnTo>
                  <a:pt x="74361" y="485"/>
                </a:lnTo>
                <a:lnTo>
                  <a:pt x="74305" y="373"/>
                </a:lnTo>
                <a:lnTo>
                  <a:pt x="74249" y="280"/>
                </a:lnTo>
                <a:lnTo>
                  <a:pt x="74156" y="224"/>
                </a:lnTo>
                <a:close/>
                <a:moveTo>
                  <a:pt x="47942" y="243"/>
                </a:moveTo>
                <a:lnTo>
                  <a:pt x="47867" y="299"/>
                </a:lnTo>
                <a:lnTo>
                  <a:pt x="47793" y="354"/>
                </a:lnTo>
                <a:lnTo>
                  <a:pt x="47644" y="541"/>
                </a:lnTo>
                <a:lnTo>
                  <a:pt x="47513" y="727"/>
                </a:lnTo>
                <a:lnTo>
                  <a:pt x="47402" y="894"/>
                </a:lnTo>
                <a:lnTo>
                  <a:pt x="47364" y="1006"/>
                </a:lnTo>
                <a:lnTo>
                  <a:pt x="47308" y="1118"/>
                </a:lnTo>
                <a:lnTo>
                  <a:pt x="47290" y="1211"/>
                </a:lnTo>
                <a:lnTo>
                  <a:pt x="47271" y="1304"/>
                </a:lnTo>
                <a:lnTo>
                  <a:pt x="47290" y="1341"/>
                </a:lnTo>
                <a:lnTo>
                  <a:pt x="47308" y="1360"/>
                </a:lnTo>
                <a:lnTo>
                  <a:pt x="47327" y="1360"/>
                </a:lnTo>
                <a:lnTo>
                  <a:pt x="47402" y="1304"/>
                </a:lnTo>
                <a:lnTo>
                  <a:pt x="47513" y="1174"/>
                </a:lnTo>
                <a:lnTo>
                  <a:pt x="47662" y="932"/>
                </a:lnTo>
                <a:lnTo>
                  <a:pt x="47755" y="783"/>
                </a:lnTo>
                <a:lnTo>
                  <a:pt x="47830" y="671"/>
                </a:lnTo>
                <a:lnTo>
                  <a:pt x="47923" y="596"/>
                </a:lnTo>
                <a:lnTo>
                  <a:pt x="47979" y="559"/>
                </a:lnTo>
                <a:lnTo>
                  <a:pt x="48090" y="559"/>
                </a:lnTo>
                <a:lnTo>
                  <a:pt x="48146" y="578"/>
                </a:lnTo>
                <a:lnTo>
                  <a:pt x="48202" y="615"/>
                </a:lnTo>
                <a:lnTo>
                  <a:pt x="48258" y="689"/>
                </a:lnTo>
                <a:lnTo>
                  <a:pt x="48370" y="838"/>
                </a:lnTo>
                <a:lnTo>
                  <a:pt x="48463" y="987"/>
                </a:lnTo>
                <a:lnTo>
                  <a:pt x="48686" y="1322"/>
                </a:lnTo>
                <a:lnTo>
                  <a:pt x="48798" y="1490"/>
                </a:lnTo>
                <a:lnTo>
                  <a:pt x="48872" y="1583"/>
                </a:lnTo>
                <a:lnTo>
                  <a:pt x="48910" y="1620"/>
                </a:lnTo>
                <a:lnTo>
                  <a:pt x="48947" y="1639"/>
                </a:lnTo>
                <a:lnTo>
                  <a:pt x="49021" y="1639"/>
                </a:lnTo>
                <a:lnTo>
                  <a:pt x="49096" y="1620"/>
                </a:lnTo>
                <a:lnTo>
                  <a:pt x="49133" y="1602"/>
                </a:lnTo>
                <a:lnTo>
                  <a:pt x="49152" y="1565"/>
                </a:lnTo>
                <a:lnTo>
                  <a:pt x="49152" y="1527"/>
                </a:lnTo>
                <a:lnTo>
                  <a:pt x="49114" y="1471"/>
                </a:lnTo>
                <a:lnTo>
                  <a:pt x="48910" y="1155"/>
                </a:lnTo>
                <a:lnTo>
                  <a:pt x="48779" y="932"/>
                </a:lnTo>
                <a:lnTo>
                  <a:pt x="48612" y="708"/>
                </a:lnTo>
                <a:lnTo>
                  <a:pt x="48444" y="503"/>
                </a:lnTo>
                <a:lnTo>
                  <a:pt x="48370" y="410"/>
                </a:lnTo>
                <a:lnTo>
                  <a:pt x="48277" y="336"/>
                </a:lnTo>
                <a:lnTo>
                  <a:pt x="48202" y="280"/>
                </a:lnTo>
                <a:lnTo>
                  <a:pt x="48109" y="243"/>
                </a:lnTo>
                <a:close/>
                <a:moveTo>
                  <a:pt x="69222" y="205"/>
                </a:moveTo>
                <a:lnTo>
                  <a:pt x="69166" y="224"/>
                </a:lnTo>
                <a:lnTo>
                  <a:pt x="69054" y="261"/>
                </a:lnTo>
                <a:lnTo>
                  <a:pt x="68961" y="317"/>
                </a:lnTo>
                <a:lnTo>
                  <a:pt x="68887" y="392"/>
                </a:lnTo>
                <a:lnTo>
                  <a:pt x="68812" y="466"/>
                </a:lnTo>
                <a:lnTo>
                  <a:pt x="68757" y="559"/>
                </a:lnTo>
                <a:lnTo>
                  <a:pt x="68701" y="652"/>
                </a:lnTo>
                <a:lnTo>
                  <a:pt x="68626" y="857"/>
                </a:lnTo>
                <a:lnTo>
                  <a:pt x="68589" y="1006"/>
                </a:lnTo>
                <a:lnTo>
                  <a:pt x="68533" y="1174"/>
                </a:lnTo>
                <a:lnTo>
                  <a:pt x="68496" y="1248"/>
                </a:lnTo>
                <a:lnTo>
                  <a:pt x="68459" y="1304"/>
                </a:lnTo>
                <a:lnTo>
                  <a:pt x="68403" y="1341"/>
                </a:lnTo>
                <a:lnTo>
                  <a:pt x="68347" y="1341"/>
                </a:lnTo>
                <a:lnTo>
                  <a:pt x="68291" y="1304"/>
                </a:lnTo>
                <a:lnTo>
                  <a:pt x="68235" y="1229"/>
                </a:lnTo>
                <a:lnTo>
                  <a:pt x="68123" y="1025"/>
                </a:lnTo>
                <a:lnTo>
                  <a:pt x="67993" y="801"/>
                </a:lnTo>
                <a:lnTo>
                  <a:pt x="67919" y="671"/>
                </a:lnTo>
                <a:lnTo>
                  <a:pt x="67788" y="503"/>
                </a:lnTo>
                <a:lnTo>
                  <a:pt x="67714" y="429"/>
                </a:lnTo>
                <a:lnTo>
                  <a:pt x="67677" y="429"/>
                </a:lnTo>
                <a:lnTo>
                  <a:pt x="67677" y="447"/>
                </a:lnTo>
                <a:lnTo>
                  <a:pt x="67658" y="503"/>
                </a:lnTo>
                <a:lnTo>
                  <a:pt x="67695" y="596"/>
                </a:lnTo>
                <a:lnTo>
                  <a:pt x="67733" y="727"/>
                </a:lnTo>
                <a:lnTo>
                  <a:pt x="67844" y="987"/>
                </a:lnTo>
                <a:lnTo>
                  <a:pt x="67937" y="1192"/>
                </a:lnTo>
                <a:lnTo>
                  <a:pt x="68068" y="1416"/>
                </a:lnTo>
                <a:lnTo>
                  <a:pt x="68142" y="1527"/>
                </a:lnTo>
                <a:lnTo>
                  <a:pt x="68235" y="1602"/>
                </a:lnTo>
                <a:lnTo>
                  <a:pt x="68328" y="1658"/>
                </a:lnTo>
                <a:lnTo>
                  <a:pt x="68384" y="1676"/>
                </a:lnTo>
                <a:lnTo>
                  <a:pt x="68440" y="1676"/>
                </a:lnTo>
                <a:lnTo>
                  <a:pt x="68514" y="1658"/>
                </a:lnTo>
                <a:lnTo>
                  <a:pt x="68589" y="1620"/>
                </a:lnTo>
                <a:lnTo>
                  <a:pt x="68645" y="1565"/>
                </a:lnTo>
                <a:lnTo>
                  <a:pt x="68701" y="1490"/>
                </a:lnTo>
                <a:lnTo>
                  <a:pt x="68775" y="1341"/>
                </a:lnTo>
                <a:lnTo>
                  <a:pt x="68831" y="1192"/>
                </a:lnTo>
                <a:lnTo>
                  <a:pt x="68924" y="876"/>
                </a:lnTo>
                <a:lnTo>
                  <a:pt x="68980" y="727"/>
                </a:lnTo>
                <a:lnTo>
                  <a:pt x="69036" y="652"/>
                </a:lnTo>
                <a:lnTo>
                  <a:pt x="69092" y="596"/>
                </a:lnTo>
                <a:lnTo>
                  <a:pt x="69147" y="559"/>
                </a:lnTo>
                <a:lnTo>
                  <a:pt x="69203" y="522"/>
                </a:lnTo>
                <a:lnTo>
                  <a:pt x="69278" y="485"/>
                </a:lnTo>
                <a:lnTo>
                  <a:pt x="69315" y="447"/>
                </a:lnTo>
                <a:lnTo>
                  <a:pt x="69334" y="354"/>
                </a:lnTo>
                <a:lnTo>
                  <a:pt x="69315" y="280"/>
                </a:lnTo>
                <a:lnTo>
                  <a:pt x="69296" y="243"/>
                </a:lnTo>
                <a:lnTo>
                  <a:pt x="69259" y="224"/>
                </a:lnTo>
                <a:lnTo>
                  <a:pt x="69222" y="205"/>
                </a:lnTo>
                <a:close/>
                <a:moveTo>
                  <a:pt x="298" y="1136"/>
                </a:moveTo>
                <a:lnTo>
                  <a:pt x="223" y="1174"/>
                </a:lnTo>
                <a:lnTo>
                  <a:pt x="205" y="1192"/>
                </a:lnTo>
                <a:lnTo>
                  <a:pt x="205" y="1211"/>
                </a:lnTo>
                <a:lnTo>
                  <a:pt x="205" y="1285"/>
                </a:lnTo>
                <a:lnTo>
                  <a:pt x="242" y="1341"/>
                </a:lnTo>
                <a:lnTo>
                  <a:pt x="372" y="1471"/>
                </a:lnTo>
                <a:lnTo>
                  <a:pt x="503" y="1546"/>
                </a:lnTo>
                <a:lnTo>
                  <a:pt x="745" y="1751"/>
                </a:lnTo>
                <a:lnTo>
                  <a:pt x="838" y="1825"/>
                </a:lnTo>
                <a:lnTo>
                  <a:pt x="912" y="1900"/>
                </a:lnTo>
                <a:lnTo>
                  <a:pt x="912" y="1937"/>
                </a:lnTo>
                <a:lnTo>
                  <a:pt x="931" y="1993"/>
                </a:lnTo>
                <a:lnTo>
                  <a:pt x="912" y="2030"/>
                </a:lnTo>
                <a:lnTo>
                  <a:pt x="894" y="2067"/>
                </a:lnTo>
                <a:lnTo>
                  <a:pt x="801" y="2179"/>
                </a:lnTo>
                <a:lnTo>
                  <a:pt x="652" y="2291"/>
                </a:lnTo>
                <a:lnTo>
                  <a:pt x="540" y="2384"/>
                </a:lnTo>
                <a:lnTo>
                  <a:pt x="410" y="2477"/>
                </a:lnTo>
                <a:lnTo>
                  <a:pt x="372" y="2533"/>
                </a:lnTo>
                <a:lnTo>
                  <a:pt x="391" y="2570"/>
                </a:lnTo>
                <a:lnTo>
                  <a:pt x="428" y="2589"/>
                </a:lnTo>
                <a:lnTo>
                  <a:pt x="521" y="2607"/>
                </a:lnTo>
                <a:lnTo>
                  <a:pt x="596" y="2589"/>
                </a:lnTo>
                <a:lnTo>
                  <a:pt x="670" y="2570"/>
                </a:lnTo>
                <a:lnTo>
                  <a:pt x="819" y="2495"/>
                </a:lnTo>
                <a:lnTo>
                  <a:pt x="968" y="2384"/>
                </a:lnTo>
                <a:lnTo>
                  <a:pt x="1080" y="2309"/>
                </a:lnTo>
                <a:lnTo>
                  <a:pt x="1192" y="2179"/>
                </a:lnTo>
                <a:lnTo>
                  <a:pt x="1266" y="2067"/>
                </a:lnTo>
                <a:lnTo>
                  <a:pt x="1285" y="2011"/>
                </a:lnTo>
                <a:lnTo>
                  <a:pt x="1285" y="1956"/>
                </a:lnTo>
                <a:lnTo>
                  <a:pt x="1266" y="1862"/>
                </a:lnTo>
                <a:lnTo>
                  <a:pt x="1192" y="1769"/>
                </a:lnTo>
                <a:lnTo>
                  <a:pt x="1117" y="1676"/>
                </a:lnTo>
                <a:lnTo>
                  <a:pt x="875" y="1471"/>
                </a:lnTo>
                <a:lnTo>
                  <a:pt x="763" y="1378"/>
                </a:lnTo>
                <a:lnTo>
                  <a:pt x="614" y="1248"/>
                </a:lnTo>
                <a:lnTo>
                  <a:pt x="521" y="1192"/>
                </a:lnTo>
                <a:lnTo>
                  <a:pt x="447" y="1155"/>
                </a:lnTo>
                <a:lnTo>
                  <a:pt x="372" y="1136"/>
                </a:lnTo>
                <a:close/>
                <a:moveTo>
                  <a:pt x="92513" y="1174"/>
                </a:moveTo>
                <a:lnTo>
                  <a:pt x="92457" y="1192"/>
                </a:lnTo>
                <a:lnTo>
                  <a:pt x="92364" y="1229"/>
                </a:lnTo>
                <a:lnTo>
                  <a:pt x="92159" y="1397"/>
                </a:lnTo>
                <a:lnTo>
                  <a:pt x="91973" y="1583"/>
                </a:lnTo>
                <a:lnTo>
                  <a:pt x="91843" y="1713"/>
                </a:lnTo>
                <a:lnTo>
                  <a:pt x="91694" y="1844"/>
                </a:lnTo>
                <a:lnTo>
                  <a:pt x="91489" y="2030"/>
                </a:lnTo>
                <a:lnTo>
                  <a:pt x="91415" y="2142"/>
                </a:lnTo>
                <a:lnTo>
                  <a:pt x="91359" y="2235"/>
                </a:lnTo>
                <a:lnTo>
                  <a:pt x="91340" y="2291"/>
                </a:lnTo>
                <a:lnTo>
                  <a:pt x="91340" y="2328"/>
                </a:lnTo>
                <a:lnTo>
                  <a:pt x="91359" y="2365"/>
                </a:lnTo>
                <a:lnTo>
                  <a:pt x="91377" y="2384"/>
                </a:lnTo>
                <a:lnTo>
                  <a:pt x="91564" y="2533"/>
                </a:lnTo>
                <a:lnTo>
                  <a:pt x="91843" y="2737"/>
                </a:lnTo>
                <a:lnTo>
                  <a:pt x="91992" y="2831"/>
                </a:lnTo>
                <a:lnTo>
                  <a:pt x="92122" y="2905"/>
                </a:lnTo>
                <a:lnTo>
                  <a:pt x="92252" y="2942"/>
                </a:lnTo>
                <a:lnTo>
                  <a:pt x="92308" y="2961"/>
                </a:lnTo>
                <a:lnTo>
                  <a:pt x="92346" y="2942"/>
                </a:lnTo>
                <a:lnTo>
                  <a:pt x="92383" y="2924"/>
                </a:lnTo>
                <a:lnTo>
                  <a:pt x="92401" y="2886"/>
                </a:lnTo>
                <a:lnTo>
                  <a:pt x="92383" y="2849"/>
                </a:lnTo>
                <a:lnTo>
                  <a:pt x="92364" y="2793"/>
                </a:lnTo>
                <a:lnTo>
                  <a:pt x="92271" y="2700"/>
                </a:lnTo>
                <a:lnTo>
                  <a:pt x="92141" y="2589"/>
                </a:lnTo>
                <a:lnTo>
                  <a:pt x="91843" y="2384"/>
                </a:lnTo>
                <a:lnTo>
                  <a:pt x="91657" y="2272"/>
                </a:lnTo>
                <a:lnTo>
                  <a:pt x="91899" y="2049"/>
                </a:lnTo>
                <a:lnTo>
                  <a:pt x="92271" y="1695"/>
                </a:lnTo>
                <a:lnTo>
                  <a:pt x="92420" y="1527"/>
                </a:lnTo>
                <a:lnTo>
                  <a:pt x="92532" y="1360"/>
                </a:lnTo>
                <a:lnTo>
                  <a:pt x="92569" y="1304"/>
                </a:lnTo>
                <a:lnTo>
                  <a:pt x="92588" y="1248"/>
                </a:lnTo>
                <a:lnTo>
                  <a:pt x="92569" y="1211"/>
                </a:lnTo>
                <a:lnTo>
                  <a:pt x="92513" y="1174"/>
                </a:lnTo>
                <a:close/>
                <a:moveTo>
                  <a:pt x="91526" y="3333"/>
                </a:moveTo>
                <a:lnTo>
                  <a:pt x="91433" y="3352"/>
                </a:lnTo>
                <a:lnTo>
                  <a:pt x="91415" y="3370"/>
                </a:lnTo>
                <a:lnTo>
                  <a:pt x="91377" y="3389"/>
                </a:lnTo>
                <a:lnTo>
                  <a:pt x="91377" y="3426"/>
                </a:lnTo>
                <a:lnTo>
                  <a:pt x="91377" y="3464"/>
                </a:lnTo>
                <a:lnTo>
                  <a:pt x="91396" y="3482"/>
                </a:lnTo>
                <a:lnTo>
                  <a:pt x="91433" y="3519"/>
                </a:lnTo>
                <a:lnTo>
                  <a:pt x="91545" y="3538"/>
                </a:lnTo>
                <a:lnTo>
                  <a:pt x="91750" y="3575"/>
                </a:lnTo>
                <a:lnTo>
                  <a:pt x="91899" y="3613"/>
                </a:lnTo>
                <a:lnTo>
                  <a:pt x="92029" y="3687"/>
                </a:lnTo>
                <a:lnTo>
                  <a:pt x="92159" y="3761"/>
                </a:lnTo>
                <a:lnTo>
                  <a:pt x="92290" y="3855"/>
                </a:lnTo>
                <a:lnTo>
                  <a:pt x="92085" y="3985"/>
                </a:lnTo>
                <a:lnTo>
                  <a:pt x="91880" y="4097"/>
                </a:lnTo>
                <a:lnTo>
                  <a:pt x="91471" y="4320"/>
                </a:lnTo>
                <a:lnTo>
                  <a:pt x="91340" y="4376"/>
                </a:lnTo>
                <a:lnTo>
                  <a:pt x="91284" y="4413"/>
                </a:lnTo>
                <a:lnTo>
                  <a:pt x="91266" y="4450"/>
                </a:lnTo>
                <a:lnTo>
                  <a:pt x="91247" y="4469"/>
                </a:lnTo>
                <a:lnTo>
                  <a:pt x="91266" y="4525"/>
                </a:lnTo>
                <a:lnTo>
                  <a:pt x="91284" y="4581"/>
                </a:lnTo>
                <a:lnTo>
                  <a:pt x="91322" y="4618"/>
                </a:lnTo>
                <a:lnTo>
                  <a:pt x="91359" y="4618"/>
                </a:lnTo>
                <a:lnTo>
                  <a:pt x="91377" y="4599"/>
                </a:lnTo>
                <a:lnTo>
                  <a:pt x="91657" y="4506"/>
                </a:lnTo>
                <a:lnTo>
                  <a:pt x="91955" y="4376"/>
                </a:lnTo>
                <a:lnTo>
                  <a:pt x="92234" y="4208"/>
                </a:lnTo>
                <a:lnTo>
                  <a:pt x="92364" y="4115"/>
                </a:lnTo>
                <a:lnTo>
                  <a:pt x="92457" y="4022"/>
                </a:lnTo>
                <a:lnTo>
                  <a:pt x="92513" y="3929"/>
                </a:lnTo>
                <a:lnTo>
                  <a:pt x="92532" y="3873"/>
                </a:lnTo>
                <a:lnTo>
                  <a:pt x="92532" y="3836"/>
                </a:lnTo>
                <a:lnTo>
                  <a:pt x="92513" y="3743"/>
                </a:lnTo>
                <a:lnTo>
                  <a:pt x="92439" y="3668"/>
                </a:lnTo>
                <a:lnTo>
                  <a:pt x="92364" y="3613"/>
                </a:lnTo>
                <a:lnTo>
                  <a:pt x="92271" y="3538"/>
                </a:lnTo>
                <a:lnTo>
                  <a:pt x="92048" y="3445"/>
                </a:lnTo>
                <a:lnTo>
                  <a:pt x="91899" y="3389"/>
                </a:lnTo>
                <a:lnTo>
                  <a:pt x="91657" y="3352"/>
                </a:lnTo>
                <a:lnTo>
                  <a:pt x="91526" y="3333"/>
                </a:lnTo>
                <a:close/>
                <a:moveTo>
                  <a:pt x="1545" y="2775"/>
                </a:moveTo>
                <a:lnTo>
                  <a:pt x="1489" y="2793"/>
                </a:lnTo>
                <a:lnTo>
                  <a:pt x="1173" y="3017"/>
                </a:lnTo>
                <a:lnTo>
                  <a:pt x="950" y="3147"/>
                </a:lnTo>
                <a:lnTo>
                  <a:pt x="726" y="3296"/>
                </a:lnTo>
                <a:lnTo>
                  <a:pt x="521" y="3464"/>
                </a:lnTo>
                <a:lnTo>
                  <a:pt x="428" y="3557"/>
                </a:lnTo>
                <a:lnTo>
                  <a:pt x="354" y="3631"/>
                </a:lnTo>
                <a:lnTo>
                  <a:pt x="298" y="3724"/>
                </a:lnTo>
                <a:lnTo>
                  <a:pt x="261" y="3817"/>
                </a:lnTo>
                <a:lnTo>
                  <a:pt x="261" y="3892"/>
                </a:lnTo>
                <a:lnTo>
                  <a:pt x="261" y="3985"/>
                </a:lnTo>
                <a:lnTo>
                  <a:pt x="317" y="4059"/>
                </a:lnTo>
                <a:lnTo>
                  <a:pt x="372" y="4134"/>
                </a:lnTo>
                <a:lnTo>
                  <a:pt x="559" y="4283"/>
                </a:lnTo>
                <a:lnTo>
                  <a:pt x="745" y="4413"/>
                </a:lnTo>
                <a:lnTo>
                  <a:pt x="912" y="4506"/>
                </a:lnTo>
                <a:lnTo>
                  <a:pt x="1024" y="4562"/>
                </a:lnTo>
                <a:lnTo>
                  <a:pt x="1136" y="4599"/>
                </a:lnTo>
                <a:lnTo>
                  <a:pt x="1229" y="4637"/>
                </a:lnTo>
                <a:lnTo>
                  <a:pt x="1359" y="4637"/>
                </a:lnTo>
                <a:lnTo>
                  <a:pt x="1378" y="4618"/>
                </a:lnTo>
                <a:lnTo>
                  <a:pt x="1359" y="4599"/>
                </a:lnTo>
                <a:lnTo>
                  <a:pt x="1322" y="4525"/>
                </a:lnTo>
                <a:lnTo>
                  <a:pt x="1192" y="4413"/>
                </a:lnTo>
                <a:lnTo>
                  <a:pt x="931" y="4264"/>
                </a:lnTo>
                <a:lnTo>
                  <a:pt x="801" y="4171"/>
                </a:lnTo>
                <a:lnTo>
                  <a:pt x="689" y="4078"/>
                </a:lnTo>
                <a:lnTo>
                  <a:pt x="614" y="3985"/>
                </a:lnTo>
                <a:lnTo>
                  <a:pt x="577" y="3929"/>
                </a:lnTo>
                <a:lnTo>
                  <a:pt x="577" y="3892"/>
                </a:lnTo>
                <a:lnTo>
                  <a:pt x="577" y="3836"/>
                </a:lnTo>
                <a:lnTo>
                  <a:pt x="596" y="3780"/>
                </a:lnTo>
                <a:lnTo>
                  <a:pt x="633" y="3724"/>
                </a:lnTo>
                <a:lnTo>
                  <a:pt x="707" y="3668"/>
                </a:lnTo>
                <a:lnTo>
                  <a:pt x="856" y="3557"/>
                </a:lnTo>
                <a:lnTo>
                  <a:pt x="1005" y="3445"/>
                </a:lnTo>
                <a:lnTo>
                  <a:pt x="1322" y="3240"/>
                </a:lnTo>
                <a:lnTo>
                  <a:pt x="1508" y="3128"/>
                </a:lnTo>
                <a:lnTo>
                  <a:pt x="1601" y="3054"/>
                </a:lnTo>
                <a:lnTo>
                  <a:pt x="1638" y="3017"/>
                </a:lnTo>
                <a:lnTo>
                  <a:pt x="1657" y="2980"/>
                </a:lnTo>
                <a:lnTo>
                  <a:pt x="1657" y="2905"/>
                </a:lnTo>
                <a:lnTo>
                  <a:pt x="1638" y="2812"/>
                </a:lnTo>
                <a:lnTo>
                  <a:pt x="1620" y="2775"/>
                </a:lnTo>
                <a:close/>
                <a:moveTo>
                  <a:pt x="335" y="5027"/>
                </a:moveTo>
                <a:lnTo>
                  <a:pt x="298" y="5046"/>
                </a:lnTo>
                <a:lnTo>
                  <a:pt x="279" y="5065"/>
                </a:lnTo>
                <a:lnTo>
                  <a:pt x="261" y="5102"/>
                </a:lnTo>
                <a:lnTo>
                  <a:pt x="279" y="5158"/>
                </a:lnTo>
                <a:lnTo>
                  <a:pt x="298" y="5195"/>
                </a:lnTo>
                <a:lnTo>
                  <a:pt x="354" y="5232"/>
                </a:lnTo>
                <a:lnTo>
                  <a:pt x="484" y="5325"/>
                </a:lnTo>
                <a:lnTo>
                  <a:pt x="633" y="5400"/>
                </a:lnTo>
                <a:lnTo>
                  <a:pt x="950" y="5549"/>
                </a:lnTo>
                <a:lnTo>
                  <a:pt x="1173" y="5642"/>
                </a:lnTo>
                <a:lnTo>
                  <a:pt x="1043" y="5791"/>
                </a:lnTo>
                <a:lnTo>
                  <a:pt x="894" y="5921"/>
                </a:lnTo>
                <a:lnTo>
                  <a:pt x="596" y="6163"/>
                </a:lnTo>
                <a:lnTo>
                  <a:pt x="484" y="6275"/>
                </a:lnTo>
                <a:lnTo>
                  <a:pt x="447" y="6312"/>
                </a:lnTo>
                <a:lnTo>
                  <a:pt x="447" y="6349"/>
                </a:lnTo>
                <a:lnTo>
                  <a:pt x="447" y="6368"/>
                </a:lnTo>
                <a:lnTo>
                  <a:pt x="484" y="6368"/>
                </a:lnTo>
                <a:lnTo>
                  <a:pt x="652" y="6349"/>
                </a:lnTo>
                <a:lnTo>
                  <a:pt x="745" y="6312"/>
                </a:lnTo>
                <a:lnTo>
                  <a:pt x="894" y="6219"/>
                </a:lnTo>
                <a:lnTo>
                  <a:pt x="1043" y="6089"/>
                </a:lnTo>
                <a:lnTo>
                  <a:pt x="1210" y="5940"/>
                </a:lnTo>
                <a:lnTo>
                  <a:pt x="1359" y="5809"/>
                </a:lnTo>
                <a:lnTo>
                  <a:pt x="1452" y="5661"/>
                </a:lnTo>
                <a:lnTo>
                  <a:pt x="1471" y="5605"/>
                </a:lnTo>
                <a:lnTo>
                  <a:pt x="1471" y="5549"/>
                </a:lnTo>
                <a:lnTo>
                  <a:pt x="1452" y="5512"/>
                </a:lnTo>
                <a:lnTo>
                  <a:pt x="1415" y="5474"/>
                </a:lnTo>
                <a:lnTo>
                  <a:pt x="1173" y="5344"/>
                </a:lnTo>
                <a:lnTo>
                  <a:pt x="819" y="5158"/>
                </a:lnTo>
                <a:lnTo>
                  <a:pt x="633" y="5083"/>
                </a:lnTo>
                <a:lnTo>
                  <a:pt x="465" y="5027"/>
                </a:lnTo>
                <a:close/>
                <a:moveTo>
                  <a:pt x="92439" y="5102"/>
                </a:moveTo>
                <a:lnTo>
                  <a:pt x="92383" y="5121"/>
                </a:lnTo>
                <a:lnTo>
                  <a:pt x="92159" y="5251"/>
                </a:lnTo>
                <a:lnTo>
                  <a:pt x="91843" y="5437"/>
                </a:lnTo>
                <a:lnTo>
                  <a:pt x="91675" y="5530"/>
                </a:lnTo>
                <a:lnTo>
                  <a:pt x="91545" y="5642"/>
                </a:lnTo>
                <a:lnTo>
                  <a:pt x="91433" y="5735"/>
                </a:lnTo>
                <a:lnTo>
                  <a:pt x="91396" y="5791"/>
                </a:lnTo>
                <a:lnTo>
                  <a:pt x="91377" y="5828"/>
                </a:lnTo>
                <a:lnTo>
                  <a:pt x="91377" y="5884"/>
                </a:lnTo>
                <a:lnTo>
                  <a:pt x="91377" y="5921"/>
                </a:lnTo>
                <a:lnTo>
                  <a:pt x="91433" y="6014"/>
                </a:lnTo>
                <a:lnTo>
                  <a:pt x="91508" y="6089"/>
                </a:lnTo>
                <a:lnTo>
                  <a:pt x="91601" y="6163"/>
                </a:lnTo>
                <a:lnTo>
                  <a:pt x="91806" y="6312"/>
                </a:lnTo>
                <a:lnTo>
                  <a:pt x="91992" y="6405"/>
                </a:lnTo>
                <a:lnTo>
                  <a:pt x="92122" y="6498"/>
                </a:lnTo>
                <a:lnTo>
                  <a:pt x="92308" y="6610"/>
                </a:lnTo>
                <a:lnTo>
                  <a:pt x="92420" y="6647"/>
                </a:lnTo>
                <a:lnTo>
                  <a:pt x="92513" y="6647"/>
                </a:lnTo>
                <a:lnTo>
                  <a:pt x="92532" y="6629"/>
                </a:lnTo>
                <a:lnTo>
                  <a:pt x="92550" y="6591"/>
                </a:lnTo>
                <a:lnTo>
                  <a:pt x="92532" y="6536"/>
                </a:lnTo>
                <a:lnTo>
                  <a:pt x="92532" y="6498"/>
                </a:lnTo>
                <a:lnTo>
                  <a:pt x="92495" y="6442"/>
                </a:lnTo>
                <a:lnTo>
                  <a:pt x="92401" y="6349"/>
                </a:lnTo>
                <a:lnTo>
                  <a:pt x="92290" y="6256"/>
                </a:lnTo>
                <a:lnTo>
                  <a:pt x="92141" y="6163"/>
                </a:lnTo>
                <a:lnTo>
                  <a:pt x="91843" y="6014"/>
                </a:lnTo>
                <a:lnTo>
                  <a:pt x="91638" y="5903"/>
                </a:lnTo>
                <a:lnTo>
                  <a:pt x="92252" y="5400"/>
                </a:lnTo>
                <a:lnTo>
                  <a:pt x="92401" y="5214"/>
                </a:lnTo>
                <a:lnTo>
                  <a:pt x="92439" y="5158"/>
                </a:lnTo>
                <a:lnTo>
                  <a:pt x="92457" y="5121"/>
                </a:lnTo>
                <a:lnTo>
                  <a:pt x="92439" y="5102"/>
                </a:lnTo>
                <a:close/>
                <a:moveTo>
                  <a:pt x="1192" y="6833"/>
                </a:moveTo>
                <a:lnTo>
                  <a:pt x="1061" y="6908"/>
                </a:lnTo>
                <a:lnTo>
                  <a:pt x="931" y="6964"/>
                </a:lnTo>
                <a:lnTo>
                  <a:pt x="782" y="7057"/>
                </a:lnTo>
                <a:lnTo>
                  <a:pt x="652" y="7150"/>
                </a:lnTo>
                <a:lnTo>
                  <a:pt x="540" y="7243"/>
                </a:lnTo>
                <a:lnTo>
                  <a:pt x="447" y="7336"/>
                </a:lnTo>
                <a:lnTo>
                  <a:pt x="428" y="7392"/>
                </a:lnTo>
                <a:lnTo>
                  <a:pt x="410" y="7448"/>
                </a:lnTo>
                <a:lnTo>
                  <a:pt x="391" y="7522"/>
                </a:lnTo>
                <a:lnTo>
                  <a:pt x="410" y="7578"/>
                </a:lnTo>
                <a:lnTo>
                  <a:pt x="428" y="7634"/>
                </a:lnTo>
                <a:lnTo>
                  <a:pt x="465" y="7708"/>
                </a:lnTo>
                <a:lnTo>
                  <a:pt x="521" y="7783"/>
                </a:lnTo>
                <a:lnTo>
                  <a:pt x="596" y="7857"/>
                </a:lnTo>
                <a:lnTo>
                  <a:pt x="782" y="8006"/>
                </a:lnTo>
                <a:lnTo>
                  <a:pt x="1061" y="8211"/>
                </a:lnTo>
                <a:lnTo>
                  <a:pt x="1192" y="8286"/>
                </a:lnTo>
                <a:lnTo>
                  <a:pt x="1303" y="8304"/>
                </a:lnTo>
                <a:lnTo>
                  <a:pt x="1322" y="8304"/>
                </a:lnTo>
                <a:lnTo>
                  <a:pt x="1341" y="8286"/>
                </a:lnTo>
                <a:lnTo>
                  <a:pt x="1341" y="8230"/>
                </a:lnTo>
                <a:lnTo>
                  <a:pt x="1322" y="8174"/>
                </a:lnTo>
                <a:lnTo>
                  <a:pt x="1303" y="8099"/>
                </a:lnTo>
                <a:lnTo>
                  <a:pt x="1247" y="8044"/>
                </a:lnTo>
                <a:lnTo>
                  <a:pt x="1136" y="7932"/>
                </a:lnTo>
                <a:lnTo>
                  <a:pt x="894" y="7746"/>
                </a:lnTo>
                <a:lnTo>
                  <a:pt x="801" y="7653"/>
                </a:lnTo>
                <a:lnTo>
                  <a:pt x="763" y="7597"/>
                </a:lnTo>
                <a:lnTo>
                  <a:pt x="745" y="7541"/>
                </a:lnTo>
                <a:lnTo>
                  <a:pt x="763" y="7504"/>
                </a:lnTo>
                <a:lnTo>
                  <a:pt x="782" y="7448"/>
                </a:lnTo>
                <a:lnTo>
                  <a:pt x="838" y="7392"/>
                </a:lnTo>
                <a:lnTo>
                  <a:pt x="912" y="7336"/>
                </a:lnTo>
                <a:lnTo>
                  <a:pt x="1043" y="7280"/>
                </a:lnTo>
                <a:lnTo>
                  <a:pt x="1229" y="7169"/>
                </a:lnTo>
                <a:lnTo>
                  <a:pt x="1303" y="7113"/>
                </a:lnTo>
                <a:lnTo>
                  <a:pt x="1378" y="7057"/>
                </a:lnTo>
                <a:lnTo>
                  <a:pt x="1415" y="7001"/>
                </a:lnTo>
                <a:lnTo>
                  <a:pt x="1415" y="6927"/>
                </a:lnTo>
                <a:lnTo>
                  <a:pt x="1378" y="6871"/>
                </a:lnTo>
                <a:lnTo>
                  <a:pt x="1322" y="6833"/>
                </a:lnTo>
                <a:close/>
                <a:moveTo>
                  <a:pt x="91433" y="7094"/>
                </a:moveTo>
                <a:lnTo>
                  <a:pt x="91415" y="7113"/>
                </a:lnTo>
                <a:lnTo>
                  <a:pt x="91396" y="7150"/>
                </a:lnTo>
                <a:lnTo>
                  <a:pt x="91415" y="7187"/>
                </a:lnTo>
                <a:lnTo>
                  <a:pt x="91508" y="7280"/>
                </a:lnTo>
                <a:lnTo>
                  <a:pt x="91619" y="7411"/>
                </a:lnTo>
                <a:lnTo>
                  <a:pt x="91768" y="7541"/>
                </a:lnTo>
                <a:lnTo>
                  <a:pt x="92085" y="7764"/>
                </a:lnTo>
                <a:lnTo>
                  <a:pt x="92252" y="7895"/>
                </a:lnTo>
                <a:lnTo>
                  <a:pt x="91806" y="8062"/>
                </a:lnTo>
                <a:lnTo>
                  <a:pt x="91582" y="8137"/>
                </a:lnTo>
                <a:lnTo>
                  <a:pt x="91377" y="8230"/>
                </a:lnTo>
                <a:lnTo>
                  <a:pt x="91229" y="8286"/>
                </a:lnTo>
                <a:lnTo>
                  <a:pt x="91173" y="8323"/>
                </a:lnTo>
                <a:lnTo>
                  <a:pt x="91154" y="8342"/>
                </a:lnTo>
                <a:lnTo>
                  <a:pt x="91135" y="8379"/>
                </a:lnTo>
                <a:lnTo>
                  <a:pt x="91135" y="8435"/>
                </a:lnTo>
                <a:lnTo>
                  <a:pt x="91154" y="8490"/>
                </a:lnTo>
                <a:lnTo>
                  <a:pt x="91191" y="8528"/>
                </a:lnTo>
                <a:lnTo>
                  <a:pt x="91247" y="8528"/>
                </a:lnTo>
                <a:lnTo>
                  <a:pt x="91973" y="8248"/>
                </a:lnTo>
                <a:lnTo>
                  <a:pt x="92252" y="8155"/>
                </a:lnTo>
                <a:lnTo>
                  <a:pt x="92401" y="8099"/>
                </a:lnTo>
                <a:lnTo>
                  <a:pt x="92457" y="8062"/>
                </a:lnTo>
                <a:lnTo>
                  <a:pt x="92495" y="8044"/>
                </a:lnTo>
                <a:lnTo>
                  <a:pt x="92532" y="7951"/>
                </a:lnTo>
                <a:lnTo>
                  <a:pt x="92532" y="7876"/>
                </a:lnTo>
                <a:lnTo>
                  <a:pt x="92495" y="7802"/>
                </a:lnTo>
                <a:lnTo>
                  <a:pt x="92439" y="7727"/>
                </a:lnTo>
                <a:lnTo>
                  <a:pt x="92271" y="7615"/>
                </a:lnTo>
                <a:lnTo>
                  <a:pt x="92104" y="7504"/>
                </a:lnTo>
                <a:lnTo>
                  <a:pt x="91973" y="7392"/>
                </a:lnTo>
                <a:lnTo>
                  <a:pt x="91750" y="7224"/>
                </a:lnTo>
                <a:lnTo>
                  <a:pt x="91657" y="7150"/>
                </a:lnTo>
                <a:lnTo>
                  <a:pt x="91545" y="7113"/>
                </a:lnTo>
                <a:lnTo>
                  <a:pt x="91471" y="7094"/>
                </a:lnTo>
                <a:close/>
                <a:moveTo>
                  <a:pt x="279" y="8286"/>
                </a:moveTo>
                <a:lnTo>
                  <a:pt x="205" y="8304"/>
                </a:lnTo>
                <a:lnTo>
                  <a:pt x="112" y="8360"/>
                </a:lnTo>
                <a:lnTo>
                  <a:pt x="93" y="8379"/>
                </a:lnTo>
                <a:lnTo>
                  <a:pt x="93" y="8416"/>
                </a:lnTo>
                <a:lnTo>
                  <a:pt x="112" y="8472"/>
                </a:lnTo>
                <a:lnTo>
                  <a:pt x="168" y="8509"/>
                </a:lnTo>
                <a:lnTo>
                  <a:pt x="1229" y="9272"/>
                </a:lnTo>
                <a:lnTo>
                  <a:pt x="912" y="9514"/>
                </a:lnTo>
                <a:lnTo>
                  <a:pt x="596" y="9738"/>
                </a:lnTo>
                <a:lnTo>
                  <a:pt x="521" y="9794"/>
                </a:lnTo>
                <a:lnTo>
                  <a:pt x="372" y="9887"/>
                </a:lnTo>
                <a:lnTo>
                  <a:pt x="317" y="9943"/>
                </a:lnTo>
                <a:lnTo>
                  <a:pt x="279" y="9999"/>
                </a:lnTo>
                <a:lnTo>
                  <a:pt x="279" y="10017"/>
                </a:lnTo>
                <a:lnTo>
                  <a:pt x="279" y="10036"/>
                </a:lnTo>
                <a:lnTo>
                  <a:pt x="335" y="10054"/>
                </a:lnTo>
                <a:lnTo>
                  <a:pt x="391" y="10073"/>
                </a:lnTo>
                <a:lnTo>
                  <a:pt x="447" y="10054"/>
                </a:lnTo>
                <a:lnTo>
                  <a:pt x="577" y="10017"/>
                </a:lnTo>
                <a:lnTo>
                  <a:pt x="726" y="9943"/>
                </a:lnTo>
                <a:lnTo>
                  <a:pt x="894" y="9831"/>
                </a:lnTo>
                <a:lnTo>
                  <a:pt x="1192" y="9626"/>
                </a:lnTo>
                <a:lnTo>
                  <a:pt x="1378" y="9459"/>
                </a:lnTo>
                <a:lnTo>
                  <a:pt x="1489" y="9347"/>
                </a:lnTo>
                <a:lnTo>
                  <a:pt x="1527" y="9291"/>
                </a:lnTo>
                <a:lnTo>
                  <a:pt x="1527" y="9254"/>
                </a:lnTo>
                <a:lnTo>
                  <a:pt x="1508" y="9217"/>
                </a:lnTo>
                <a:lnTo>
                  <a:pt x="1471" y="9179"/>
                </a:lnTo>
                <a:lnTo>
                  <a:pt x="1341" y="9049"/>
                </a:lnTo>
                <a:lnTo>
                  <a:pt x="1117" y="8881"/>
                </a:lnTo>
                <a:lnTo>
                  <a:pt x="894" y="8732"/>
                </a:lnTo>
                <a:lnTo>
                  <a:pt x="596" y="8472"/>
                </a:lnTo>
                <a:lnTo>
                  <a:pt x="428" y="8342"/>
                </a:lnTo>
                <a:lnTo>
                  <a:pt x="354" y="8304"/>
                </a:lnTo>
                <a:lnTo>
                  <a:pt x="279" y="8286"/>
                </a:lnTo>
                <a:close/>
                <a:moveTo>
                  <a:pt x="92327" y="8993"/>
                </a:moveTo>
                <a:lnTo>
                  <a:pt x="92252" y="9030"/>
                </a:lnTo>
                <a:lnTo>
                  <a:pt x="92048" y="9123"/>
                </a:lnTo>
                <a:lnTo>
                  <a:pt x="91843" y="9272"/>
                </a:lnTo>
                <a:lnTo>
                  <a:pt x="91638" y="9440"/>
                </a:lnTo>
                <a:lnTo>
                  <a:pt x="91415" y="9645"/>
                </a:lnTo>
                <a:lnTo>
                  <a:pt x="91340" y="9719"/>
                </a:lnTo>
                <a:lnTo>
                  <a:pt x="91303" y="9794"/>
                </a:lnTo>
                <a:lnTo>
                  <a:pt x="91303" y="9868"/>
                </a:lnTo>
                <a:lnTo>
                  <a:pt x="91340" y="9943"/>
                </a:lnTo>
                <a:lnTo>
                  <a:pt x="91415" y="10036"/>
                </a:lnTo>
                <a:lnTo>
                  <a:pt x="91564" y="10129"/>
                </a:lnTo>
                <a:lnTo>
                  <a:pt x="91731" y="10222"/>
                </a:lnTo>
                <a:lnTo>
                  <a:pt x="92029" y="10371"/>
                </a:lnTo>
                <a:lnTo>
                  <a:pt x="92178" y="10427"/>
                </a:lnTo>
                <a:lnTo>
                  <a:pt x="92290" y="10445"/>
                </a:lnTo>
                <a:lnTo>
                  <a:pt x="92327" y="10445"/>
                </a:lnTo>
                <a:lnTo>
                  <a:pt x="92346" y="10427"/>
                </a:lnTo>
                <a:lnTo>
                  <a:pt x="92364" y="10371"/>
                </a:lnTo>
                <a:lnTo>
                  <a:pt x="92346" y="10315"/>
                </a:lnTo>
                <a:lnTo>
                  <a:pt x="92308" y="10241"/>
                </a:lnTo>
                <a:lnTo>
                  <a:pt x="92234" y="10166"/>
                </a:lnTo>
                <a:lnTo>
                  <a:pt x="92122" y="10110"/>
                </a:lnTo>
                <a:lnTo>
                  <a:pt x="91992" y="10036"/>
                </a:lnTo>
                <a:lnTo>
                  <a:pt x="91564" y="9831"/>
                </a:lnTo>
                <a:lnTo>
                  <a:pt x="91787" y="9663"/>
                </a:lnTo>
                <a:lnTo>
                  <a:pt x="92010" y="9477"/>
                </a:lnTo>
                <a:lnTo>
                  <a:pt x="92215" y="9272"/>
                </a:lnTo>
                <a:lnTo>
                  <a:pt x="92308" y="9161"/>
                </a:lnTo>
                <a:lnTo>
                  <a:pt x="92383" y="9049"/>
                </a:lnTo>
                <a:lnTo>
                  <a:pt x="92401" y="8993"/>
                </a:lnTo>
                <a:close/>
                <a:moveTo>
                  <a:pt x="1434" y="10296"/>
                </a:moveTo>
                <a:lnTo>
                  <a:pt x="1322" y="10315"/>
                </a:lnTo>
                <a:lnTo>
                  <a:pt x="1247" y="10334"/>
                </a:lnTo>
                <a:lnTo>
                  <a:pt x="1136" y="10371"/>
                </a:lnTo>
                <a:lnTo>
                  <a:pt x="1043" y="10445"/>
                </a:lnTo>
                <a:lnTo>
                  <a:pt x="838" y="10613"/>
                </a:lnTo>
                <a:lnTo>
                  <a:pt x="521" y="10799"/>
                </a:lnTo>
                <a:lnTo>
                  <a:pt x="335" y="10929"/>
                </a:lnTo>
                <a:lnTo>
                  <a:pt x="279" y="10985"/>
                </a:lnTo>
                <a:lnTo>
                  <a:pt x="242" y="11041"/>
                </a:lnTo>
                <a:lnTo>
                  <a:pt x="205" y="11116"/>
                </a:lnTo>
                <a:lnTo>
                  <a:pt x="205" y="11171"/>
                </a:lnTo>
                <a:lnTo>
                  <a:pt x="205" y="11209"/>
                </a:lnTo>
                <a:lnTo>
                  <a:pt x="223" y="11246"/>
                </a:lnTo>
                <a:lnTo>
                  <a:pt x="279" y="11339"/>
                </a:lnTo>
                <a:lnTo>
                  <a:pt x="391" y="11432"/>
                </a:lnTo>
                <a:lnTo>
                  <a:pt x="559" y="11581"/>
                </a:lnTo>
                <a:lnTo>
                  <a:pt x="856" y="11786"/>
                </a:lnTo>
                <a:lnTo>
                  <a:pt x="1024" y="11879"/>
                </a:lnTo>
                <a:lnTo>
                  <a:pt x="1173" y="11935"/>
                </a:lnTo>
                <a:lnTo>
                  <a:pt x="1285" y="11972"/>
                </a:lnTo>
                <a:lnTo>
                  <a:pt x="1322" y="11953"/>
                </a:lnTo>
                <a:lnTo>
                  <a:pt x="1359" y="11935"/>
                </a:lnTo>
                <a:lnTo>
                  <a:pt x="1359" y="11898"/>
                </a:lnTo>
                <a:lnTo>
                  <a:pt x="1359" y="11860"/>
                </a:lnTo>
                <a:lnTo>
                  <a:pt x="1285" y="11767"/>
                </a:lnTo>
                <a:lnTo>
                  <a:pt x="1173" y="11674"/>
                </a:lnTo>
                <a:lnTo>
                  <a:pt x="1043" y="11544"/>
                </a:lnTo>
                <a:lnTo>
                  <a:pt x="726" y="11320"/>
                </a:lnTo>
                <a:lnTo>
                  <a:pt x="521" y="11171"/>
                </a:lnTo>
                <a:lnTo>
                  <a:pt x="782" y="11004"/>
                </a:lnTo>
                <a:lnTo>
                  <a:pt x="1061" y="10836"/>
                </a:lnTo>
                <a:lnTo>
                  <a:pt x="1192" y="10743"/>
                </a:lnTo>
                <a:lnTo>
                  <a:pt x="1322" y="10632"/>
                </a:lnTo>
                <a:lnTo>
                  <a:pt x="1434" y="10520"/>
                </a:lnTo>
                <a:lnTo>
                  <a:pt x="1508" y="10408"/>
                </a:lnTo>
                <a:lnTo>
                  <a:pt x="1545" y="10352"/>
                </a:lnTo>
                <a:lnTo>
                  <a:pt x="1527" y="10315"/>
                </a:lnTo>
                <a:lnTo>
                  <a:pt x="1489" y="10296"/>
                </a:lnTo>
                <a:close/>
                <a:moveTo>
                  <a:pt x="91322" y="10855"/>
                </a:moveTo>
                <a:lnTo>
                  <a:pt x="91284" y="10874"/>
                </a:lnTo>
                <a:lnTo>
                  <a:pt x="91266" y="10874"/>
                </a:lnTo>
                <a:lnTo>
                  <a:pt x="91266" y="10911"/>
                </a:lnTo>
                <a:lnTo>
                  <a:pt x="91284" y="10929"/>
                </a:lnTo>
                <a:lnTo>
                  <a:pt x="91377" y="11004"/>
                </a:lnTo>
                <a:lnTo>
                  <a:pt x="91675" y="11171"/>
                </a:lnTo>
                <a:lnTo>
                  <a:pt x="92178" y="11395"/>
                </a:lnTo>
                <a:lnTo>
                  <a:pt x="91973" y="11507"/>
                </a:lnTo>
                <a:lnTo>
                  <a:pt x="91768" y="11618"/>
                </a:lnTo>
                <a:lnTo>
                  <a:pt x="91582" y="11767"/>
                </a:lnTo>
                <a:lnTo>
                  <a:pt x="91396" y="11916"/>
                </a:lnTo>
                <a:lnTo>
                  <a:pt x="91229" y="12084"/>
                </a:lnTo>
                <a:lnTo>
                  <a:pt x="91154" y="12177"/>
                </a:lnTo>
                <a:lnTo>
                  <a:pt x="91117" y="12214"/>
                </a:lnTo>
                <a:lnTo>
                  <a:pt x="91117" y="12251"/>
                </a:lnTo>
                <a:lnTo>
                  <a:pt x="91117" y="12326"/>
                </a:lnTo>
                <a:lnTo>
                  <a:pt x="91135" y="12382"/>
                </a:lnTo>
                <a:lnTo>
                  <a:pt x="91154" y="12400"/>
                </a:lnTo>
                <a:lnTo>
                  <a:pt x="91173" y="12419"/>
                </a:lnTo>
                <a:lnTo>
                  <a:pt x="91210" y="12419"/>
                </a:lnTo>
                <a:lnTo>
                  <a:pt x="91247" y="12400"/>
                </a:lnTo>
                <a:lnTo>
                  <a:pt x="91396" y="12270"/>
                </a:lnTo>
                <a:lnTo>
                  <a:pt x="91545" y="12158"/>
                </a:lnTo>
                <a:lnTo>
                  <a:pt x="91675" y="12028"/>
                </a:lnTo>
                <a:lnTo>
                  <a:pt x="91824" y="11898"/>
                </a:lnTo>
                <a:lnTo>
                  <a:pt x="91992" y="11804"/>
                </a:lnTo>
                <a:lnTo>
                  <a:pt x="92215" y="11693"/>
                </a:lnTo>
                <a:lnTo>
                  <a:pt x="92420" y="11562"/>
                </a:lnTo>
                <a:lnTo>
                  <a:pt x="92495" y="11507"/>
                </a:lnTo>
                <a:lnTo>
                  <a:pt x="92532" y="11451"/>
                </a:lnTo>
                <a:lnTo>
                  <a:pt x="92532" y="11395"/>
                </a:lnTo>
                <a:lnTo>
                  <a:pt x="92513" y="11339"/>
                </a:lnTo>
                <a:lnTo>
                  <a:pt x="92457" y="11265"/>
                </a:lnTo>
                <a:lnTo>
                  <a:pt x="92383" y="11209"/>
                </a:lnTo>
                <a:lnTo>
                  <a:pt x="92178" y="11116"/>
                </a:lnTo>
                <a:lnTo>
                  <a:pt x="91936" y="11004"/>
                </a:lnTo>
                <a:lnTo>
                  <a:pt x="91694" y="10929"/>
                </a:lnTo>
                <a:lnTo>
                  <a:pt x="91489" y="10892"/>
                </a:lnTo>
                <a:lnTo>
                  <a:pt x="91322" y="10855"/>
                </a:lnTo>
                <a:close/>
                <a:moveTo>
                  <a:pt x="261" y="12158"/>
                </a:moveTo>
                <a:lnTo>
                  <a:pt x="242" y="12195"/>
                </a:lnTo>
                <a:lnTo>
                  <a:pt x="223" y="12233"/>
                </a:lnTo>
                <a:lnTo>
                  <a:pt x="223" y="12307"/>
                </a:lnTo>
                <a:lnTo>
                  <a:pt x="242" y="12344"/>
                </a:lnTo>
                <a:lnTo>
                  <a:pt x="279" y="12400"/>
                </a:lnTo>
                <a:lnTo>
                  <a:pt x="372" y="12512"/>
                </a:lnTo>
                <a:lnTo>
                  <a:pt x="503" y="12624"/>
                </a:lnTo>
                <a:lnTo>
                  <a:pt x="670" y="12717"/>
                </a:lnTo>
                <a:lnTo>
                  <a:pt x="1005" y="12922"/>
                </a:lnTo>
                <a:lnTo>
                  <a:pt x="1229" y="13052"/>
                </a:lnTo>
                <a:lnTo>
                  <a:pt x="1117" y="13126"/>
                </a:lnTo>
                <a:lnTo>
                  <a:pt x="1005" y="13201"/>
                </a:lnTo>
                <a:lnTo>
                  <a:pt x="726" y="13331"/>
                </a:lnTo>
                <a:lnTo>
                  <a:pt x="577" y="13406"/>
                </a:lnTo>
                <a:lnTo>
                  <a:pt x="465" y="13480"/>
                </a:lnTo>
                <a:lnTo>
                  <a:pt x="354" y="13573"/>
                </a:lnTo>
                <a:lnTo>
                  <a:pt x="279" y="13666"/>
                </a:lnTo>
                <a:lnTo>
                  <a:pt x="279" y="13685"/>
                </a:lnTo>
                <a:lnTo>
                  <a:pt x="279" y="13704"/>
                </a:lnTo>
                <a:lnTo>
                  <a:pt x="317" y="13722"/>
                </a:lnTo>
                <a:lnTo>
                  <a:pt x="465" y="13722"/>
                </a:lnTo>
                <a:lnTo>
                  <a:pt x="633" y="13685"/>
                </a:lnTo>
                <a:lnTo>
                  <a:pt x="726" y="13666"/>
                </a:lnTo>
                <a:lnTo>
                  <a:pt x="875" y="13610"/>
                </a:lnTo>
                <a:lnTo>
                  <a:pt x="1024" y="13536"/>
                </a:lnTo>
                <a:lnTo>
                  <a:pt x="1303" y="13350"/>
                </a:lnTo>
                <a:lnTo>
                  <a:pt x="1434" y="13257"/>
                </a:lnTo>
                <a:lnTo>
                  <a:pt x="1527" y="13164"/>
                </a:lnTo>
                <a:lnTo>
                  <a:pt x="1545" y="13108"/>
                </a:lnTo>
                <a:lnTo>
                  <a:pt x="1564" y="13052"/>
                </a:lnTo>
                <a:lnTo>
                  <a:pt x="1564" y="12977"/>
                </a:lnTo>
                <a:lnTo>
                  <a:pt x="1527" y="12903"/>
                </a:lnTo>
                <a:lnTo>
                  <a:pt x="1489" y="12847"/>
                </a:lnTo>
                <a:lnTo>
                  <a:pt x="1415" y="12791"/>
                </a:lnTo>
                <a:lnTo>
                  <a:pt x="1247" y="12680"/>
                </a:lnTo>
                <a:lnTo>
                  <a:pt x="912" y="12475"/>
                </a:lnTo>
                <a:lnTo>
                  <a:pt x="745" y="12363"/>
                </a:lnTo>
                <a:lnTo>
                  <a:pt x="503" y="12214"/>
                </a:lnTo>
                <a:lnTo>
                  <a:pt x="391" y="12158"/>
                </a:lnTo>
                <a:close/>
                <a:moveTo>
                  <a:pt x="92290" y="12624"/>
                </a:moveTo>
                <a:lnTo>
                  <a:pt x="92178" y="12661"/>
                </a:lnTo>
                <a:lnTo>
                  <a:pt x="92048" y="12735"/>
                </a:lnTo>
                <a:lnTo>
                  <a:pt x="91806" y="12922"/>
                </a:lnTo>
                <a:lnTo>
                  <a:pt x="91657" y="13052"/>
                </a:lnTo>
                <a:lnTo>
                  <a:pt x="91415" y="13238"/>
                </a:lnTo>
                <a:lnTo>
                  <a:pt x="91322" y="13331"/>
                </a:lnTo>
                <a:lnTo>
                  <a:pt x="91266" y="13406"/>
                </a:lnTo>
                <a:lnTo>
                  <a:pt x="91229" y="13499"/>
                </a:lnTo>
                <a:lnTo>
                  <a:pt x="91210" y="13536"/>
                </a:lnTo>
                <a:lnTo>
                  <a:pt x="91229" y="13592"/>
                </a:lnTo>
                <a:lnTo>
                  <a:pt x="91266" y="13685"/>
                </a:lnTo>
                <a:lnTo>
                  <a:pt x="91377" y="13797"/>
                </a:lnTo>
                <a:lnTo>
                  <a:pt x="91638" y="14020"/>
                </a:lnTo>
                <a:lnTo>
                  <a:pt x="91899" y="14206"/>
                </a:lnTo>
                <a:lnTo>
                  <a:pt x="92197" y="14374"/>
                </a:lnTo>
                <a:lnTo>
                  <a:pt x="92346" y="14430"/>
                </a:lnTo>
                <a:lnTo>
                  <a:pt x="92495" y="14485"/>
                </a:lnTo>
                <a:lnTo>
                  <a:pt x="92569" y="14485"/>
                </a:lnTo>
                <a:lnTo>
                  <a:pt x="92588" y="14467"/>
                </a:lnTo>
                <a:lnTo>
                  <a:pt x="92606" y="14430"/>
                </a:lnTo>
                <a:lnTo>
                  <a:pt x="92588" y="14355"/>
                </a:lnTo>
                <a:lnTo>
                  <a:pt x="92569" y="14318"/>
                </a:lnTo>
                <a:lnTo>
                  <a:pt x="92550" y="14281"/>
                </a:lnTo>
                <a:lnTo>
                  <a:pt x="92513" y="14243"/>
                </a:lnTo>
                <a:lnTo>
                  <a:pt x="92401" y="14188"/>
                </a:lnTo>
                <a:lnTo>
                  <a:pt x="92197" y="14094"/>
                </a:lnTo>
                <a:lnTo>
                  <a:pt x="91787" y="13834"/>
                </a:lnTo>
                <a:lnTo>
                  <a:pt x="91601" y="13704"/>
                </a:lnTo>
                <a:lnTo>
                  <a:pt x="91415" y="13555"/>
                </a:lnTo>
                <a:lnTo>
                  <a:pt x="91638" y="13387"/>
                </a:lnTo>
                <a:lnTo>
                  <a:pt x="91955" y="13145"/>
                </a:lnTo>
                <a:lnTo>
                  <a:pt x="92104" y="13015"/>
                </a:lnTo>
                <a:lnTo>
                  <a:pt x="92234" y="12903"/>
                </a:lnTo>
                <a:lnTo>
                  <a:pt x="92327" y="12791"/>
                </a:lnTo>
                <a:lnTo>
                  <a:pt x="92364" y="12735"/>
                </a:lnTo>
                <a:lnTo>
                  <a:pt x="92364" y="12698"/>
                </a:lnTo>
                <a:lnTo>
                  <a:pt x="92364" y="12661"/>
                </a:lnTo>
                <a:lnTo>
                  <a:pt x="92346" y="12624"/>
                </a:lnTo>
                <a:close/>
                <a:moveTo>
                  <a:pt x="1527" y="14076"/>
                </a:moveTo>
                <a:lnTo>
                  <a:pt x="1396" y="14094"/>
                </a:lnTo>
                <a:lnTo>
                  <a:pt x="1303" y="14113"/>
                </a:lnTo>
                <a:lnTo>
                  <a:pt x="1192" y="14150"/>
                </a:lnTo>
                <a:lnTo>
                  <a:pt x="1080" y="14225"/>
                </a:lnTo>
                <a:lnTo>
                  <a:pt x="838" y="14337"/>
                </a:lnTo>
                <a:lnTo>
                  <a:pt x="596" y="14430"/>
                </a:lnTo>
                <a:lnTo>
                  <a:pt x="484" y="14467"/>
                </a:lnTo>
                <a:lnTo>
                  <a:pt x="410" y="14504"/>
                </a:lnTo>
                <a:lnTo>
                  <a:pt x="335" y="14560"/>
                </a:lnTo>
                <a:lnTo>
                  <a:pt x="335" y="14597"/>
                </a:lnTo>
                <a:lnTo>
                  <a:pt x="317" y="14634"/>
                </a:lnTo>
                <a:lnTo>
                  <a:pt x="335" y="14672"/>
                </a:lnTo>
                <a:lnTo>
                  <a:pt x="354" y="14728"/>
                </a:lnTo>
                <a:lnTo>
                  <a:pt x="447" y="14839"/>
                </a:lnTo>
                <a:lnTo>
                  <a:pt x="596" y="14988"/>
                </a:lnTo>
                <a:lnTo>
                  <a:pt x="856" y="15230"/>
                </a:lnTo>
                <a:lnTo>
                  <a:pt x="1005" y="15342"/>
                </a:lnTo>
                <a:lnTo>
                  <a:pt x="1117" y="15435"/>
                </a:lnTo>
                <a:lnTo>
                  <a:pt x="1229" y="15491"/>
                </a:lnTo>
                <a:lnTo>
                  <a:pt x="1285" y="15491"/>
                </a:lnTo>
                <a:lnTo>
                  <a:pt x="1303" y="15454"/>
                </a:lnTo>
                <a:lnTo>
                  <a:pt x="1322" y="15416"/>
                </a:lnTo>
                <a:lnTo>
                  <a:pt x="1303" y="15361"/>
                </a:lnTo>
                <a:lnTo>
                  <a:pt x="1285" y="15305"/>
                </a:lnTo>
                <a:lnTo>
                  <a:pt x="1210" y="15193"/>
                </a:lnTo>
                <a:lnTo>
                  <a:pt x="1098" y="15063"/>
                </a:lnTo>
                <a:lnTo>
                  <a:pt x="838" y="14839"/>
                </a:lnTo>
                <a:lnTo>
                  <a:pt x="670" y="14690"/>
                </a:lnTo>
                <a:lnTo>
                  <a:pt x="912" y="14616"/>
                </a:lnTo>
                <a:lnTo>
                  <a:pt x="1154" y="14523"/>
                </a:lnTo>
                <a:lnTo>
                  <a:pt x="1285" y="14467"/>
                </a:lnTo>
                <a:lnTo>
                  <a:pt x="1396" y="14392"/>
                </a:lnTo>
                <a:lnTo>
                  <a:pt x="1489" y="14318"/>
                </a:lnTo>
                <a:lnTo>
                  <a:pt x="1583" y="14225"/>
                </a:lnTo>
                <a:lnTo>
                  <a:pt x="1620" y="14169"/>
                </a:lnTo>
                <a:lnTo>
                  <a:pt x="1620" y="14113"/>
                </a:lnTo>
                <a:lnTo>
                  <a:pt x="1583" y="14094"/>
                </a:lnTo>
                <a:lnTo>
                  <a:pt x="1527" y="14076"/>
                </a:lnTo>
                <a:close/>
                <a:moveTo>
                  <a:pt x="91377" y="14765"/>
                </a:moveTo>
                <a:lnTo>
                  <a:pt x="91340" y="14783"/>
                </a:lnTo>
                <a:lnTo>
                  <a:pt x="91322" y="14802"/>
                </a:lnTo>
                <a:lnTo>
                  <a:pt x="91322" y="14839"/>
                </a:lnTo>
                <a:lnTo>
                  <a:pt x="91322" y="14895"/>
                </a:lnTo>
                <a:lnTo>
                  <a:pt x="91359" y="14932"/>
                </a:lnTo>
                <a:lnTo>
                  <a:pt x="91396" y="14970"/>
                </a:lnTo>
                <a:lnTo>
                  <a:pt x="91508" y="15025"/>
                </a:lnTo>
                <a:lnTo>
                  <a:pt x="91731" y="15137"/>
                </a:lnTo>
                <a:lnTo>
                  <a:pt x="91973" y="15286"/>
                </a:lnTo>
                <a:lnTo>
                  <a:pt x="92104" y="15379"/>
                </a:lnTo>
                <a:lnTo>
                  <a:pt x="92159" y="15435"/>
                </a:lnTo>
                <a:lnTo>
                  <a:pt x="92178" y="15472"/>
                </a:lnTo>
                <a:lnTo>
                  <a:pt x="92197" y="15528"/>
                </a:lnTo>
                <a:lnTo>
                  <a:pt x="92178" y="15584"/>
                </a:lnTo>
                <a:lnTo>
                  <a:pt x="92159" y="15621"/>
                </a:lnTo>
                <a:lnTo>
                  <a:pt x="92141" y="15640"/>
                </a:lnTo>
                <a:lnTo>
                  <a:pt x="92029" y="15677"/>
                </a:lnTo>
                <a:lnTo>
                  <a:pt x="91917" y="15714"/>
                </a:lnTo>
                <a:lnTo>
                  <a:pt x="91768" y="15751"/>
                </a:lnTo>
                <a:lnTo>
                  <a:pt x="91526" y="15845"/>
                </a:lnTo>
                <a:lnTo>
                  <a:pt x="91415" y="15900"/>
                </a:lnTo>
                <a:lnTo>
                  <a:pt x="91322" y="15956"/>
                </a:lnTo>
                <a:lnTo>
                  <a:pt x="91266" y="16012"/>
                </a:lnTo>
                <a:lnTo>
                  <a:pt x="91247" y="16049"/>
                </a:lnTo>
                <a:lnTo>
                  <a:pt x="91247" y="16068"/>
                </a:lnTo>
                <a:lnTo>
                  <a:pt x="91266" y="16105"/>
                </a:lnTo>
                <a:lnTo>
                  <a:pt x="91284" y="16142"/>
                </a:lnTo>
                <a:lnTo>
                  <a:pt x="91359" y="16161"/>
                </a:lnTo>
                <a:lnTo>
                  <a:pt x="91452" y="16161"/>
                </a:lnTo>
                <a:lnTo>
                  <a:pt x="91564" y="16142"/>
                </a:lnTo>
                <a:lnTo>
                  <a:pt x="91768" y="16068"/>
                </a:lnTo>
                <a:lnTo>
                  <a:pt x="91917" y="15994"/>
                </a:lnTo>
                <a:lnTo>
                  <a:pt x="92085" y="15919"/>
                </a:lnTo>
                <a:lnTo>
                  <a:pt x="92290" y="15845"/>
                </a:lnTo>
                <a:lnTo>
                  <a:pt x="92383" y="15789"/>
                </a:lnTo>
                <a:lnTo>
                  <a:pt x="92457" y="15714"/>
                </a:lnTo>
                <a:lnTo>
                  <a:pt x="92513" y="15640"/>
                </a:lnTo>
                <a:lnTo>
                  <a:pt x="92532" y="15565"/>
                </a:lnTo>
                <a:lnTo>
                  <a:pt x="92513" y="15472"/>
                </a:lnTo>
                <a:lnTo>
                  <a:pt x="92476" y="15379"/>
                </a:lnTo>
                <a:lnTo>
                  <a:pt x="92401" y="15305"/>
                </a:lnTo>
                <a:lnTo>
                  <a:pt x="92308" y="15230"/>
                </a:lnTo>
                <a:lnTo>
                  <a:pt x="92122" y="15100"/>
                </a:lnTo>
                <a:lnTo>
                  <a:pt x="91936" y="15007"/>
                </a:lnTo>
                <a:lnTo>
                  <a:pt x="91806" y="14932"/>
                </a:lnTo>
                <a:lnTo>
                  <a:pt x="91582" y="14802"/>
                </a:lnTo>
                <a:lnTo>
                  <a:pt x="91471" y="14765"/>
                </a:lnTo>
                <a:close/>
                <a:moveTo>
                  <a:pt x="112" y="15565"/>
                </a:moveTo>
                <a:lnTo>
                  <a:pt x="74" y="15584"/>
                </a:lnTo>
                <a:lnTo>
                  <a:pt x="37" y="15621"/>
                </a:lnTo>
                <a:lnTo>
                  <a:pt x="0" y="15677"/>
                </a:lnTo>
                <a:lnTo>
                  <a:pt x="0" y="15733"/>
                </a:lnTo>
                <a:lnTo>
                  <a:pt x="0" y="15770"/>
                </a:lnTo>
                <a:lnTo>
                  <a:pt x="37" y="15807"/>
                </a:lnTo>
                <a:lnTo>
                  <a:pt x="56" y="15826"/>
                </a:lnTo>
                <a:lnTo>
                  <a:pt x="279" y="15975"/>
                </a:lnTo>
                <a:lnTo>
                  <a:pt x="521" y="16105"/>
                </a:lnTo>
                <a:lnTo>
                  <a:pt x="763" y="16198"/>
                </a:lnTo>
                <a:lnTo>
                  <a:pt x="1005" y="16291"/>
                </a:lnTo>
                <a:lnTo>
                  <a:pt x="838" y="16422"/>
                </a:lnTo>
                <a:lnTo>
                  <a:pt x="559" y="16627"/>
                </a:lnTo>
                <a:lnTo>
                  <a:pt x="447" y="16720"/>
                </a:lnTo>
                <a:lnTo>
                  <a:pt x="354" y="16813"/>
                </a:lnTo>
                <a:lnTo>
                  <a:pt x="335" y="16850"/>
                </a:lnTo>
                <a:lnTo>
                  <a:pt x="335" y="16887"/>
                </a:lnTo>
                <a:lnTo>
                  <a:pt x="354" y="16924"/>
                </a:lnTo>
                <a:lnTo>
                  <a:pt x="391" y="16943"/>
                </a:lnTo>
                <a:lnTo>
                  <a:pt x="428" y="16943"/>
                </a:lnTo>
                <a:lnTo>
                  <a:pt x="484" y="16924"/>
                </a:lnTo>
                <a:lnTo>
                  <a:pt x="614" y="16887"/>
                </a:lnTo>
                <a:lnTo>
                  <a:pt x="763" y="16813"/>
                </a:lnTo>
                <a:lnTo>
                  <a:pt x="931" y="16720"/>
                </a:lnTo>
                <a:lnTo>
                  <a:pt x="1080" y="16608"/>
                </a:lnTo>
                <a:lnTo>
                  <a:pt x="1229" y="16496"/>
                </a:lnTo>
                <a:lnTo>
                  <a:pt x="1322" y="16403"/>
                </a:lnTo>
                <a:lnTo>
                  <a:pt x="1359" y="16329"/>
                </a:lnTo>
                <a:lnTo>
                  <a:pt x="1378" y="16291"/>
                </a:lnTo>
                <a:lnTo>
                  <a:pt x="1378" y="16236"/>
                </a:lnTo>
                <a:lnTo>
                  <a:pt x="1359" y="16198"/>
                </a:lnTo>
                <a:lnTo>
                  <a:pt x="1322" y="16161"/>
                </a:lnTo>
                <a:lnTo>
                  <a:pt x="1229" y="16087"/>
                </a:lnTo>
                <a:lnTo>
                  <a:pt x="1117" y="16031"/>
                </a:lnTo>
                <a:lnTo>
                  <a:pt x="875" y="15938"/>
                </a:lnTo>
                <a:lnTo>
                  <a:pt x="652" y="15863"/>
                </a:lnTo>
                <a:lnTo>
                  <a:pt x="540" y="15789"/>
                </a:lnTo>
                <a:lnTo>
                  <a:pt x="391" y="15677"/>
                </a:lnTo>
                <a:lnTo>
                  <a:pt x="242" y="15603"/>
                </a:lnTo>
                <a:lnTo>
                  <a:pt x="168" y="15584"/>
                </a:lnTo>
                <a:lnTo>
                  <a:pt x="112" y="15565"/>
                </a:lnTo>
                <a:close/>
                <a:moveTo>
                  <a:pt x="92513" y="16608"/>
                </a:moveTo>
                <a:lnTo>
                  <a:pt x="92439" y="16627"/>
                </a:lnTo>
                <a:lnTo>
                  <a:pt x="92290" y="16701"/>
                </a:lnTo>
                <a:lnTo>
                  <a:pt x="92029" y="16850"/>
                </a:lnTo>
                <a:lnTo>
                  <a:pt x="91862" y="16906"/>
                </a:lnTo>
                <a:lnTo>
                  <a:pt x="91657" y="16962"/>
                </a:lnTo>
                <a:lnTo>
                  <a:pt x="91452" y="17036"/>
                </a:lnTo>
                <a:lnTo>
                  <a:pt x="91359" y="17073"/>
                </a:lnTo>
                <a:lnTo>
                  <a:pt x="91303" y="17111"/>
                </a:lnTo>
                <a:lnTo>
                  <a:pt x="91266" y="17166"/>
                </a:lnTo>
                <a:lnTo>
                  <a:pt x="91247" y="17222"/>
                </a:lnTo>
                <a:lnTo>
                  <a:pt x="91247" y="17278"/>
                </a:lnTo>
                <a:lnTo>
                  <a:pt x="91284" y="17334"/>
                </a:lnTo>
                <a:lnTo>
                  <a:pt x="91322" y="17390"/>
                </a:lnTo>
                <a:lnTo>
                  <a:pt x="91377" y="17446"/>
                </a:lnTo>
                <a:lnTo>
                  <a:pt x="91526" y="17557"/>
                </a:lnTo>
                <a:lnTo>
                  <a:pt x="91694" y="17669"/>
                </a:lnTo>
                <a:lnTo>
                  <a:pt x="91862" y="17762"/>
                </a:lnTo>
                <a:lnTo>
                  <a:pt x="92122" y="17911"/>
                </a:lnTo>
                <a:lnTo>
                  <a:pt x="92234" y="17967"/>
                </a:lnTo>
                <a:lnTo>
                  <a:pt x="92401" y="18060"/>
                </a:lnTo>
                <a:lnTo>
                  <a:pt x="92476" y="18097"/>
                </a:lnTo>
                <a:lnTo>
                  <a:pt x="92569" y="18116"/>
                </a:lnTo>
                <a:lnTo>
                  <a:pt x="92662" y="18116"/>
                </a:lnTo>
                <a:lnTo>
                  <a:pt x="92662" y="18097"/>
                </a:lnTo>
                <a:lnTo>
                  <a:pt x="92681" y="18060"/>
                </a:lnTo>
                <a:lnTo>
                  <a:pt x="92662" y="18042"/>
                </a:lnTo>
                <a:lnTo>
                  <a:pt x="92625" y="17967"/>
                </a:lnTo>
                <a:lnTo>
                  <a:pt x="92569" y="17911"/>
                </a:lnTo>
                <a:lnTo>
                  <a:pt x="92495" y="17837"/>
                </a:lnTo>
                <a:lnTo>
                  <a:pt x="92308" y="17706"/>
                </a:lnTo>
                <a:lnTo>
                  <a:pt x="92197" y="17632"/>
                </a:lnTo>
                <a:lnTo>
                  <a:pt x="91657" y="17278"/>
                </a:lnTo>
                <a:lnTo>
                  <a:pt x="91862" y="17185"/>
                </a:lnTo>
                <a:lnTo>
                  <a:pt x="92234" y="17018"/>
                </a:lnTo>
                <a:lnTo>
                  <a:pt x="92401" y="16924"/>
                </a:lnTo>
                <a:lnTo>
                  <a:pt x="92532" y="16813"/>
                </a:lnTo>
                <a:lnTo>
                  <a:pt x="92569" y="16757"/>
                </a:lnTo>
                <a:lnTo>
                  <a:pt x="92588" y="16720"/>
                </a:lnTo>
                <a:lnTo>
                  <a:pt x="92588" y="16664"/>
                </a:lnTo>
                <a:lnTo>
                  <a:pt x="92550" y="16627"/>
                </a:lnTo>
                <a:lnTo>
                  <a:pt x="92513" y="16608"/>
                </a:lnTo>
                <a:close/>
                <a:moveTo>
                  <a:pt x="1341" y="17241"/>
                </a:moveTo>
                <a:lnTo>
                  <a:pt x="1229" y="17278"/>
                </a:lnTo>
                <a:lnTo>
                  <a:pt x="1098" y="17334"/>
                </a:lnTo>
                <a:lnTo>
                  <a:pt x="838" y="17483"/>
                </a:lnTo>
                <a:lnTo>
                  <a:pt x="689" y="17576"/>
                </a:lnTo>
                <a:lnTo>
                  <a:pt x="447" y="17706"/>
                </a:lnTo>
                <a:lnTo>
                  <a:pt x="372" y="17781"/>
                </a:lnTo>
                <a:lnTo>
                  <a:pt x="317" y="17837"/>
                </a:lnTo>
                <a:lnTo>
                  <a:pt x="298" y="17911"/>
                </a:lnTo>
                <a:lnTo>
                  <a:pt x="317" y="17986"/>
                </a:lnTo>
                <a:lnTo>
                  <a:pt x="410" y="18079"/>
                </a:lnTo>
                <a:lnTo>
                  <a:pt x="540" y="18190"/>
                </a:lnTo>
                <a:lnTo>
                  <a:pt x="726" y="18339"/>
                </a:lnTo>
                <a:lnTo>
                  <a:pt x="1024" y="18526"/>
                </a:lnTo>
                <a:lnTo>
                  <a:pt x="1173" y="18619"/>
                </a:lnTo>
                <a:lnTo>
                  <a:pt x="1322" y="18675"/>
                </a:lnTo>
                <a:lnTo>
                  <a:pt x="1452" y="18693"/>
                </a:lnTo>
                <a:lnTo>
                  <a:pt x="1508" y="18693"/>
                </a:lnTo>
                <a:lnTo>
                  <a:pt x="1545" y="18675"/>
                </a:lnTo>
                <a:lnTo>
                  <a:pt x="1396" y="18563"/>
                </a:lnTo>
                <a:lnTo>
                  <a:pt x="1080" y="18321"/>
                </a:lnTo>
                <a:lnTo>
                  <a:pt x="540" y="17911"/>
                </a:lnTo>
                <a:lnTo>
                  <a:pt x="763" y="17799"/>
                </a:lnTo>
                <a:lnTo>
                  <a:pt x="1005" y="17669"/>
                </a:lnTo>
                <a:lnTo>
                  <a:pt x="1117" y="17613"/>
                </a:lnTo>
                <a:lnTo>
                  <a:pt x="1210" y="17520"/>
                </a:lnTo>
                <a:lnTo>
                  <a:pt x="1303" y="17427"/>
                </a:lnTo>
                <a:lnTo>
                  <a:pt x="1359" y="17334"/>
                </a:lnTo>
                <a:lnTo>
                  <a:pt x="1396" y="17278"/>
                </a:lnTo>
                <a:lnTo>
                  <a:pt x="1396" y="17260"/>
                </a:lnTo>
                <a:lnTo>
                  <a:pt x="1378" y="17241"/>
                </a:lnTo>
                <a:close/>
                <a:moveTo>
                  <a:pt x="149" y="18786"/>
                </a:moveTo>
                <a:lnTo>
                  <a:pt x="93" y="18805"/>
                </a:lnTo>
                <a:lnTo>
                  <a:pt x="74" y="18842"/>
                </a:lnTo>
                <a:lnTo>
                  <a:pt x="56" y="18879"/>
                </a:lnTo>
                <a:lnTo>
                  <a:pt x="93" y="18917"/>
                </a:lnTo>
                <a:lnTo>
                  <a:pt x="130" y="18972"/>
                </a:lnTo>
                <a:lnTo>
                  <a:pt x="261" y="19066"/>
                </a:lnTo>
                <a:lnTo>
                  <a:pt x="428" y="19140"/>
                </a:lnTo>
                <a:lnTo>
                  <a:pt x="819" y="19308"/>
                </a:lnTo>
                <a:lnTo>
                  <a:pt x="1061" y="19419"/>
                </a:lnTo>
                <a:lnTo>
                  <a:pt x="968" y="19475"/>
                </a:lnTo>
                <a:lnTo>
                  <a:pt x="838" y="19531"/>
                </a:lnTo>
                <a:lnTo>
                  <a:pt x="540" y="19680"/>
                </a:lnTo>
                <a:lnTo>
                  <a:pt x="410" y="19754"/>
                </a:lnTo>
                <a:lnTo>
                  <a:pt x="335" y="19810"/>
                </a:lnTo>
                <a:lnTo>
                  <a:pt x="335" y="19847"/>
                </a:lnTo>
                <a:lnTo>
                  <a:pt x="354" y="19866"/>
                </a:lnTo>
                <a:lnTo>
                  <a:pt x="391" y="19903"/>
                </a:lnTo>
                <a:lnTo>
                  <a:pt x="465" y="19922"/>
                </a:lnTo>
                <a:lnTo>
                  <a:pt x="596" y="19922"/>
                </a:lnTo>
                <a:lnTo>
                  <a:pt x="745" y="19885"/>
                </a:lnTo>
                <a:lnTo>
                  <a:pt x="912" y="19810"/>
                </a:lnTo>
                <a:lnTo>
                  <a:pt x="1080" y="19736"/>
                </a:lnTo>
                <a:lnTo>
                  <a:pt x="1229" y="19624"/>
                </a:lnTo>
                <a:lnTo>
                  <a:pt x="1322" y="19512"/>
                </a:lnTo>
                <a:lnTo>
                  <a:pt x="1359" y="19456"/>
                </a:lnTo>
                <a:lnTo>
                  <a:pt x="1359" y="19382"/>
                </a:lnTo>
                <a:lnTo>
                  <a:pt x="1359" y="19326"/>
                </a:lnTo>
                <a:lnTo>
                  <a:pt x="1341" y="19270"/>
                </a:lnTo>
                <a:lnTo>
                  <a:pt x="1247" y="19196"/>
                </a:lnTo>
                <a:lnTo>
                  <a:pt x="1117" y="19103"/>
                </a:lnTo>
                <a:lnTo>
                  <a:pt x="931" y="19010"/>
                </a:lnTo>
                <a:lnTo>
                  <a:pt x="745" y="18935"/>
                </a:lnTo>
                <a:lnTo>
                  <a:pt x="540" y="18861"/>
                </a:lnTo>
                <a:lnTo>
                  <a:pt x="354" y="18805"/>
                </a:lnTo>
                <a:lnTo>
                  <a:pt x="205" y="18786"/>
                </a:lnTo>
                <a:close/>
                <a:moveTo>
                  <a:pt x="91359" y="18432"/>
                </a:moveTo>
                <a:lnTo>
                  <a:pt x="91303" y="18451"/>
                </a:lnTo>
                <a:lnTo>
                  <a:pt x="91247" y="18488"/>
                </a:lnTo>
                <a:lnTo>
                  <a:pt x="91210" y="18544"/>
                </a:lnTo>
                <a:lnTo>
                  <a:pt x="91210" y="18581"/>
                </a:lnTo>
                <a:lnTo>
                  <a:pt x="91229" y="18619"/>
                </a:lnTo>
                <a:lnTo>
                  <a:pt x="91284" y="18693"/>
                </a:lnTo>
                <a:lnTo>
                  <a:pt x="91433" y="18768"/>
                </a:lnTo>
                <a:lnTo>
                  <a:pt x="91824" y="19084"/>
                </a:lnTo>
                <a:lnTo>
                  <a:pt x="92029" y="19233"/>
                </a:lnTo>
                <a:lnTo>
                  <a:pt x="92215" y="19419"/>
                </a:lnTo>
                <a:lnTo>
                  <a:pt x="91992" y="19531"/>
                </a:lnTo>
                <a:lnTo>
                  <a:pt x="91675" y="19680"/>
                </a:lnTo>
                <a:lnTo>
                  <a:pt x="91508" y="19773"/>
                </a:lnTo>
                <a:lnTo>
                  <a:pt x="91377" y="19866"/>
                </a:lnTo>
                <a:lnTo>
                  <a:pt x="91284" y="19959"/>
                </a:lnTo>
                <a:lnTo>
                  <a:pt x="91247" y="19996"/>
                </a:lnTo>
                <a:lnTo>
                  <a:pt x="91247" y="20034"/>
                </a:lnTo>
                <a:lnTo>
                  <a:pt x="91247" y="20071"/>
                </a:lnTo>
                <a:lnTo>
                  <a:pt x="91266" y="20108"/>
                </a:lnTo>
                <a:lnTo>
                  <a:pt x="91359" y="20108"/>
                </a:lnTo>
                <a:lnTo>
                  <a:pt x="91489" y="20090"/>
                </a:lnTo>
                <a:lnTo>
                  <a:pt x="91638" y="20034"/>
                </a:lnTo>
                <a:lnTo>
                  <a:pt x="91917" y="19885"/>
                </a:lnTo>
                <a:lnTo>
                  <a:pt x="92085" y="19792"/>
                </a:lnTo>
                <a:lnTo>
                  <a:pt x="92346" y="19643"/>
                </a:lnTo>
                <a:lnTo>
                  <a:pt x="92439" y="19587"/>
                </a:lnTo>
                <a:lnTo>
                  <a:pt x="92495" y="19531"/>
                </a:lnTo>
                <a:lnTo>
                  <a:pt x="92513" y="19456"/>
                </a:lnTo>
                <a:lnTo>
                  <a:pt x="92495" y="19363"/>
                </a:lnTo>
                <a:lnTo>
                  <a:pt x="92439" y="19270"/>
                </a:lnTo>
                <a:lnTo>
                  <a:pt x="92327" y="19140"/>
                </a:lnTo>
                <a:lnTo>
                  <a:pt x="92122" y="18935"/>
                </a:lnTo>
                <a:lnTo>
                  <a:pt x="91899" y="18749"/>
                </a:lnTo>
                <a:lnTo>
                  <a:pt x="91675" y="18581"/>
                </a:lnTo>
                <a:lnTo>
                  <a:pt x="91415" y="18451"/>
                </a:lnTo>
                <a:lnTo>
                  <a:pt x="91359" y="18432"/>
                </a:lnTo>
                <a:close/>
                <a:moveTo>
                  <a:pt x="92495" y="20480"/>
                </a:moveTo>
                <a:lnTo>
                  <a:pt x="92383" y="20499"/>
                </a:lnTo>
                <a:lnTo>
                  <a:pt x="92308" y="20499"/>
                </a:lnTo>
                <a:lnTo>
                  <a:pt x="92197" y="20555"/>
                </a:lnTo>
                <a:lnTo>
                  <a:pt x="92085" y="20611"/>
                </a:lnTo>
                <a:lnTo>
                  <a:pt x="91899" y="20741"/>
                </a:lnTo>
                <a:lnTo>
                  <a:pt x="91675" y="20871"/>
                </a:lnTo>
                <a:lnTo>
                  <a:pt x="91545" y="20927"/>
                </a:lnTo>
                <a:lnTo>
                  <a:pt x="91452" y="20983"/>
                </a:lnTo>
                <a:lnTo>
                  <a:pt x="91359" y="21058"/>
                </a:lnTo>
                <a:lnTo>
                  <a:pt x="91303" y="21151"/>
                </a:lnTo>
                <a:lnTo>
                  <a:pt x="91284" y="21188"/>
                </a:lnTo>
                <a:lnTo>
                  <a:pt x="91303" y="21244"/>
                </a:lnTo>
                <a:lnTo>
                  <a:pt x="91303" y="21300"/>
                </a:lnTo>
                <a:lnTo>
                  <a:pt x="91340" y="21356"/>
                </a:lnTo>
                <a:lnTo>
                  <a:pt x="91489" y="21504"/>
                </a:lnTo>
                <a:lnTo>
                  <a:pt x="91750" y="21728"/>
                </a:lnTo>
                <a:lnTo>
                  <a:pt x="91899" y="21821"/>
                </a:lnTo>
                <a:lnTo>
                  <a:pt x="92048" y="21895"/>
                </a:lnTo>
                <a:lnTo>
                  <a:pt x="92159" y="21933"/>
                </a:lnTo>
                <a:lnTo>
                  <a:pt x="92215" y="21933"/>
                </a:lnTo>
                <a:lnTo>
                  <a:pt x="92252" y="21914"/>
                </a:lnTo>
                <a:lnTo>
                  <a:pt x="92271" y="21877"/>
                </a:lnTo>
                <a:lnTo>
                  <a:pt x="92271" y="21840"/>
                </a:lnTo>
                <a:lnTo>
                  <a:pt x="92252" y="21802"/>
                </a:lnTo>
                <a:lnTo>
                  <a:pt x="92234" y="21765"/>
                </a:lnTo>
                <a:lnTo>
                  <a:pt x="92122" y="21672"/>
                </a:lnTo>
                <a:lnTo>
                  <a:pt x="91992" y="21560"/>
                </a:lnTo>
                <a:lnTo>
                  <a:pt x="91731" y="21356"/>
                </a:lnTo>
                <a:lnTo>
                  <a:pt x="91564" y="21244"/>
                </a:lnTo>
                <a:lnTo>
                  <a:pt x="92066" y="20965"/>
                </a:lnTo>
                <a:lnTo>
                  <a:pt x="92327" y="20797"/>
                </a:lnTo>
                <a:lnTo>
                  <a:pt x="92439" y="20723"/>
                </a:lnTo>
                <a:lnTo>
                  <a:pt x="92550" y="20629"/>
                </a:lnTo>
                <a:lnTo>
                  <a:pt x="92588" y="20555"/>
                </a:lnTo>
                <a:lnTo>
                  <a:pt x="92588" y="20518"/>
                </a:lnTo>
                <a:lnTo>
                  <a:pt x="92550" y="20499"/>
                </a:lnTo>
                <a:lnTo>
                  <a:pt x="92495" y="20480"/>
                </a:lnTo>
                <a:close/>
                <a:moveTo>
                  <a:pt x="1322" y="20294"/>
                </a:moveTo>
                <a:lnTo>
                  <a:pt x="1229" y="20313"/>
                </a:lnTo>
                <a:lnTo>
                  <a:pt x="1154" y="20350"/>
                </a:lnTo>
                <a:lnTo>
                  <a:pt x="1061" y="20425"/>
                </a:lnTo>
                <a:lnTo>
                  <a:pt x="875" y="20574"/>
                </a:lnTo>
                <a:lnTo>
                  <a:pt x="763" y="20685"/>
                </a:lnTo>
                <a:lnTo>
                  <a:pt x="596" y="20834"/>
                </a:lnTo>
                <a:lnTo>
                  <a:pt x="484" y="20983"/>
                </a:lnTo>
                <a:lnTo>
                  <a:pt x="410" y="21113"/>
                </a:lnTo>
                <a:lnTo>
                  <a:pt x="391" y="21188"/>
                </a:lnTo>
                <a:lnTo>
                  <a:pt x="372" y="21244"/>
                </a:lnTo>
                <a:lnTo>
                  <a:pt x="391" y="21318"/>
                </a:lnTo>
                <a:lnTo>
                  <a:pt x="391" y="21374"/>
                </a:lnTo>
                <a:lnTo>
                  <a:pt x="465" y="21504"/>
                </a:lnTo>
                <a:lnTo>
                  <a:pt x="577" y="21653"/>
                </a:lnTo>
                <a:lnTo>
                  <a:pt x="745" y="21802"/>
                </a:lnTo>
                <a:lnTo>
                  <a:pt x="1043" y="22119"/>
                </a:lnTo>
                <a:lnTo>
                  <a:pt x="1229" y="22268"/>
                </a:lnTo>
                <a:lnTo>
                  <a:pt x="1322" y="22324"/>
                </a:lnTo>
                <a:lnTo>
                  <a:pt x="1396" y="22342"/>
                </a:lnTo>
                <a:lnTo>
                  <a:pt x="1452" y="22324"/>
                </a:lnTo>
                <a:lnTo>
                  <a:pt x="1489" y="22305"/>
                </a:lnTo>
                <a:lnTo>
                  <a:pt x="1489" y="22268"/>
                </a:lnTo>
                <a:lnTo>
                  <a:pt x="1489" y="22231"/>
                </a:lnTo>
                <a:lnTo>
                  <a:pt x="1415" y="22137"/>
                </a:lnTo>
                <a:lnTo>
                  <a:pt x="1341" y="22063"/>
                </a:lnTo>
                <a:lnTo>
                  <a:pt x="1210" y="21933"/>
                </a:lnTo>
                <a:lnTo>
                  <a:pt x="1061" y="21784"/>
                </a:lnTo>
                <a:lnTo>
                  <a:pt x="931" y="21653"/>
                </a:lnTo>
                <a:lnTo>
                  <a:pt x="801" y="21523"/>
                </a:lnTo>
                <a:lnTo>
                  <a:pt x="763" y="21449"/>
                </a:lnTo>
                <a:lnTo>
                  <a:pt x="726" y="21374"/>
                </a:lnTo>
                <a:lnTo>
                  <a:pt x="707" y="21300"/>
                </a:lnTo>
                <a:lnTo>
                  <a:pt x="707" y="21225"/>
                </a:lnTo>
                <a:lnTo>
                  <a:pt x="726" y="21151"/>
                </a:lnTo>
                <a:lnTo>
                  <a:pt x="763" y="21076"/>
                </a:lnTo>
                <a:lnTo>
                  <a:pt x="838" y="20983"/>
                </a:lnTo>
                <a:lnTo>
                  <a:pt x="912" y="20890"/>
                </a:lnTo>
                <a:lnTo>
                  <a:pt x="1043" y="20797"/>
                </a:lnTo>
                <a:lnTo>
                  <a:pt x="1229" y="20648"/>
                </a:lnTo>
                <a:lnTo>
                  <a:pt x="1322" y="20555"/>
                </a:lnTo>
                <a:lnTo>
                  <a:pt x="1378" y="20462"/>
                </a:lnTo>
                <a:lnTo>
                  <a:pt x="1396" y="20387"/>
                </a:lnTo>
                <a:lnTo>
                  <a:pt x="1396" y="20350"/>
                </a:lnTo>
                <a:lnTo>
                  <a:pt x="1378" y="20332"/>
                </a:lnTo>
                <a:lnTo>
                  <a:pt x="1341" y="20313"/>
                </a:lnTo>
                <a:lnTo>
                  <a:pt x="1322" y="20294"/>
                </a:lnTo>
                <a:close/>
                <a:moveTo>
                  <a:pt x="428" y="22547"/>
                </a:moveTo>
                <a:lnTo>
                  <a:pt x="372" y="22584"/>
                </a:lnTo>
                <a:lnTo>
                  <a:pt x="335" y="22622"/>
                </a:lnTo>
                <a:lnTo>
                  <a:pt x="335" y="22677"/>
                </a:lnTo>
                <a:lnTo>
                  <a:pt x="372" y="22733"/>
                </a:lnTo>
                <a:lnTo>
                  <a:pt x="465" y="22845"/>
                </a:lnTo>
                <a:lnTo>
                  <a:pt x="559" y="22919"/>
                </a:lnTo>
                <a:lnTo>
                  <a:pt x="819" y="23087"/>
                </a:lnTo>
                <a:lnTo>
                  <a:pt x="912" y="23161"/>
                </a:lnTo>
                <a:lnTo>
                  <a:pt x="987" y="23236"/>
                </a:lnTo>
                <a:lnTo>
                  <a:pt x="1024" y="23273"/>
                </a:lnTo>
                <a:lnTo>
                  <a:pt x="1024" y="23310"/>
                </a:lnTo>
                <a:lnTo>
                  <a:pt x="1024" y="23366"/>
                </a:lnTo>
                <a:lnTo>
                  <a:pt x="1005" y="23404"/>
                </a:lnTo>
                <a:lnTo>
                  <a:pt x="968" y="23459"/>
                </a:lnTo>
                <a:lnTo>
                  <a:pt x="931" y="23497"/>
                </a:lnTo>
                <a:lnTo>
                  <a:pt x="763" y="23608"/>
                </a:lnTo>
                <a:lnTo>
                  <a:pt x="540" y="23757"/>
                </a:lnTo>
                <a:lnTo>
                  <a:pt x="391" y="23888"/>
                </a:lnTo>
                <a:lnTo>
                  <a:pt x="521" y="23888"/>
                </a:lnTo>
                <a:lnTo>
                  <a:pt x="670" y="23850"/>
                </a:lnTo>
                <a:lnTo>
                  <a:pt x="819" y="23813"/>
                </a:lnTo>
                <a:lnTo>
                  <a:pt x="987" y="23739"/>
                </a:lnTo>
                <a:lnTo>
                  <a:pt x="1136" y="23664"/>
                </a:lnTo>
                <a:lnTo>
                  <a:pt x="1247" y="23571"/>
                </a:lnTo>
                <a:lnTo>
                  <a:pt x="1285" y="23515"/>
                </a:lnTo>
                <a:lnTo>
                  <a:pt x="1322" y="23441"/>
                </a:lnTo>
                <a:lnTo>
                  <a:pt x="1359" y="23385"/>
                </a:lnTo>
                <a:lnTo>
                  <a:pt x="1359" y="23310"/>
                </a:lnTo>
                <a:lnTo>
                  <a:pt x="1341" y="23180"/>
                </a:lnTo>
                <a:lnTo>
                  <a:pt x="1303" y="23087"/>
                </a:lnTo>
                <a:lnTo>
                  <a:pt x="1229" y="23013"/>
                </a:lnTo>
                <a:lnTo>
                  <a:pt x="1154" y="22957"/>
                </a:lnTo>
                <a:lnTo>
                  <a:pt x="950" y="22845"/>
                </a:lnTo>
                <a:lnTo>
                  <a:pt x="745" y="22733"/>
                </a:lnTo>
                <a:lnTo>
                  <a:pt x="596" y="22622"/>
                </a:lnTo>
                <a:lnTo>
                  <a:pt x="521" y="22566"/>
                </a:lnTo>
                <a:lnTo>
                  <a:pt x="484" y="22547"/>
                </a:lnTo>
                <a:close/>
                <a:moveTo>
                  <a:pt x="91377" y="22249"/>
                </a:moveTo>
                <a:lnTo>
                  <a:pt x="91322" y="22305"/>
                </a:lnTo>
                <a:lnTo>
                  <a:pt x="91284" y="22361"/>
                </a:lnTo>
                <a:lnTo>
                  <a:pt x="91284" y="22454"/>
                </a:lnTo>
                <a:lnTo>
                  <a:pt x="91303" y="22547"/>
                </a:lnTo>
                <a:lnTo>
                  <a:pt x="91359" y="22659"/>
                </a:lnTo>
                <a:lnTo>
                  <a:pt x="91433" y="22733"/>
                </a:lnTo>
                <a:lnTo>
                  <a:pt x="91508" y="22789"/>
                </a:lnTo>
                <a:lnTo>
                  <a:pt x="91601" y="22845"/>
                </a:lnTo>
                <a:lnTo>
                  <a:pt x="91694" y="22882"/>
                </a:lnTo>
                <a:lnTo>
                  <a:pt x="91880" y="22957"/>
                </a:lnTo>
                <a:lnTo>
                  <a:pt x="92085" y="23013"/>
                </a:lnTo>
                <a:lnTo>
                  <a:pt x="92215" y="23068"/>
                </a:lnTo>
                <a:lnTo>
                  <a:pt x="92290" y="23124"/>
                </a:lnTo>
                <a:lnTo>
                  <a:pt x="92327" y="23180"/>
                </a:lnTo>
                <a:lnTo>
                  <a:pt x="92346" y="23236"/>
                </a:lnTo>
                <a:lnTo>
                  <a:pt x="92308" y="23273"/>
                </a:lnTo>
                <a:lnTo>
                  <a:pt x="92252" y="23329"/>
                </a:lnTo>
                <a:lnTo>
                  <a:pt x="92085" y="23422"/>
                </a:lnTo>
                <a:lnTo>
                  <a:pt x="91880" y="23515"/>
                </a:lnTo>
                <a:lnTo>
                  <a:pt x="91657" y="23608"/>
                </a:lnTo>
                <a:lnTo>
                  <a:pt x="91582" y="23683"/>
                </a:lnTo>
                <a:lnTo>
                  <a:pt x="91508" y="23739"/>
                </a:lnTo>
                <a:lnTo>
                  <a:pt x="91452" y="23794"/>
                </a:lnTo>
                <a:lnTo>
                  <a:pt x="91433" y="23869"/>
                </a:lnTo>
                <a:lnTo>
                  <a:pt x="91452" y="23906"/>
                </a:lnTo>
                <a:lnTo>
                  <a:pt x="91471" y="23925"/>
                </a:lnTo>
                <a:lnTo>
                  <a:pt x="91508" y="23943"/>
                </a:lnTo>
                <a:lnTo>
                  <a:pt x="91564" y="23925"/>
                </a:lnTo>
                <a:lnTo>
                  <a:pt x="91675" y="23906"/>
                </a:lnTo>
                <a:lnTo>
                  <a:pt x="91843" y="23832"/>
                </a:lnTo>
                <a:lnTo>
                  <a:pt x="92141" y="23664"/>
                </a:lnTo>
                <a:lnTo>
                  <a:pt x="92327" y="23571"/>
                </a:lnTo>
                <a:lnTo>
                  <a:pt x="92495" y="23459"/>
                </a:lnTo>
                <a:lnTo>
                  <a:pt x="92569" y="23404"/>
                </a:lnTo>
                <a:lnTo>
                  <a:pt x="92643" y="23329"/>
                </a:lnTo>
                <a:lnTo>
                  <a:pt x="92681" y="23255"/>
                </a:lnTo>
                <a:lnTo>
                  <a:pt x="92699" y="23180"/>
                </a:lnTo>
                <a:lnTo>
                  <a:pt x="92681" y="23087"/>
                </a:lnTo>
                <a:lnTo>
                  <a:pt x="92606" y="22975"/>
                </a:lnTo>
                <a:lnTo>
                  <a:pt x="92569" y="22919"/>
                </a:lnTo>
                <a:lnTo>
                  <a:pt x="92495" y="22864"/>
                </a:lnTo>
                <a:lnTo>
                  <a:pt x="92364" y="22789"/>
                </a:lnTo>
                <a:lnTo>
                  <a:pt x="92197" y="22752"/>
                </a:lnTo>
                <a:lnTo>
                  <a:pt x="92029" y="22696"/>
                </a:lnTo>
                <a:lnTo>
                  <a:pt x="91862" y="22659"/>
                </a:lnTo>
                <a:lnTo>
                  <a:pt x="91713" y="22584"/>
                </a:lnTo>
                <a:lnTo>
                  <a:pt x="91657" y="22547"/>
                </a:lnTo>
                <a:lnTo>
                  <a:pt x="91601" y="22491"/>
                </a:lnTo>
                <a:lnTo>
                  <a:pt x="91545" y="22417"/>
                </a:lnTo>
                <a:lnTo>
                  <a:pt x="91526" y="22342"/>
                </a:lnTo>
                <a:lnTo>
                  <a:pt x="91489" y="22268"/>
                </a:lnTo>
                <a:lnTo>
                  <a:pt x="91433" y="22249"/>
                </a:lnTo>
                <a:close/>
                <a:moveTo>
                  <a:pt x="92327" y="24334"/>
                </a:moveTo>
                <a:lnTo>
                  <a:pt x="92234" y="24353"/>
                </a:lnTo>
                <a:lnTo>
                  <a:pt x="92010" y="24446"/>
                </a:lnTo>
                <a:lnTo>
                  <a:pt x="91806" y="24539"/>
                </a:lnTo>
                <a:lnTo>
                  <a:pt x="91657" y="24632"/>
                </a:lnTo>
                <a:lnTo>
                  <a:pt x="91526" y="24725"/>
                </a:lnTo>
                <a:lnTo>
                  <a:pt x="91471" y="24781"/>
                </a:lnTo>
                <a:lnTo>
                  <a:pt x="91452" y="24837"/>
                </a:lnTo>
                <a:lnTo>
                  <a:pt x="91433" y="24893"/>
                </a:lnTo>
                <a:lnTo>
                  <a:pt x="91433" y="24949"/>
                </a:lnTo>
                <a:lnTo>
                  <a:pt x="91452" y="25023"/>
                </a:lnTo>
                <a:lnTo>
                  <a:pt x="91508" y="25098"/>
                </a:lnTo>
                <a:lnTo>
                  <a:pt x="91619" y="25228"/>
                </a:lnTo>
                <a:lnTo>
                  <a:pt x="91768" y="25340"/>
                </a:lnTo>
                <a:lnTo>
                  <a:pt x="91917" y="25452"/>
                </a:lnTo>
                <a:lnTo>
                  <a:pt x="92066" y="25526"/>
                </a:lnTo>
                <a:lnTo>
                  <a:pt x="92197" y="25582"/>
                </a:lnTo>
                <a:lnTo>
                  <a:pt x="92401" y="25638"/>
                </a:lnTo>
                <a:lnTo>
                  <a:pt x="92569" y="25675"/>
                </a:lnTo>
                <a:lnTo>
                  <a:pt x="92606" y="25675"/>
                </a:lnTo>
                <a:lnTo>
                  <a:pt x="92625" y="25656"/>
                </a:lnTo>
                <a:lnTo>
                  <a:pt x="92606" y="25638"/>
                </a:lnTo>
                <a:lnTo>
                  <a:pt x="92513" y="25563"/>
                </a:lnTo>
                <a:lnTo>
                  <a:pt x="92383" y="25489"/>
                </a:lnTo>
                <a:lnTo>
                  <a:pt x="92066" y="25284"/>
                </a:lnTo>
                <a:lnTo>
                  <a:pt x="91917" y="25172"/>
                </a:lnTo>
                <a:lnTo>
                  <a:pt x="91787" y="25079"/>
                </a:lnTo>
                <a:lnTo>
                  <a:pt x="91694" y="24967"/>
                </a:lnTo>
                <a:lnTo>
                  <a:pt x="91675" y="24930"/>
                </a:lnTo>
                <a:lnTo>
                  <a:pt x="91675" y="24893"/>
                </a:lnTo>
                <a:lnTo>
                  <a:pt x="91731" y="24856"/>
                </a:lnTo>
                <a:lnTo>
                  <a:pt x="91880" y="24800"/>
                </a:lnTo>
                <a:lnTo>
                  <a:pt x="92252" y="24632"/>
                </a:lnTo>
                <a:lnTo>
                  <a:pt x="92420" y="24539"/>
                </a:lnTo>
                <a:lnTo>
                  <a:pt x="92476" y="24483"/>
                </a:lnTo>
                <a:lnTo>
                  <a:pt x="92513" y="24446"/>
                </a:lnTo>
                <a:lnTo>
                  <a:pt x="92532" y="24409"/>
                </a:lnTo>
                <a:lnTo>
                  <a:pt x="92532" y="24372"/>
                </a:lnTo>
                <a:lnTo>
                  <a:pt x="92476" y="24353"/>
                </a:lnTo>
                <a:lnTo>
                  <a:pt x="92401" y="24334"/>
                </a:lnTo>
                <a:close/>
                <a:moveTo>
                  <a:pt x="1117" y="24334"/>
                </a:moveTo>
                <a:lnTo>
                  <a:pt x="968" y="24390"/>
                </a:lnTo>
                <a:lnTo>
                  <a:pt x="801" y="24502"/>
                </a:lnTo>
                <a:lnTo>
                  <a:pt x="614" y="24632"/>
                </a:lnTo>
                <a:lnTo>
                  <a:pt x="428" y="24763"/>
                </a:lnTo>
                <a:lnTo>
                  <a:pt x="298" y="24893"/>
                </a:lnTo>
                <a:lnTo>
                  <a:pt x="205" y="25005"/>
                </a:lnTo>
                <a:lnTo>
                  <a:pt x="186" y="25042"/>
                </a:lnTo>
                <a:lnTo>
                  <a:pt x="205" y="25079"/>
                </a:lnTo>
                <a:lnTo>
                  <a:pt x="372" y="25284"/>
                </a:lnTo>
                <a:lnTo>
                  <a:pt x="503" y="25433"/>
                </a:lnTo>
                <a:lnTo>
                  <a:pt x="652" y="25563"/>
                </a:lnTo>
                <a:lnTo>
                  <a:pt x="801" y="25694"/>
                </a:lnTo>
                <a:lnTo>
                  <a:pt x="950" y="25787"/>
                </a:lnTo>
                <a:lnTo>
                  <a:pt x="1080" y="25824"/>
                </a:lnTo>
                <a:lnTo>
                  <a:pt x="1154" y="25842"/>
                </a:lnTo>
                <a:lnTo>
                  <a:pt x="1210" y="25824"/>
                </a:lnTo>
                <a:lnTo>
                  <a:pt x="1247" y="25805"/>
                </a:lnTo>
                <a:lnTo>
                  <a:pt x="1247" y="25768"/>
                </a:lnTo>
                <a:lnTo>
                  <a:pt x="1229" y="25731"/>
                </a:lnTo>
                <a:lnTo>
                  <a:pt x="1192" y="25694"/>
                </a:lnTo>
                <a:lnTo>
                  <a:pt x="1098" y="25619"/>
                </a:lnTo>
                <a:lnTo>
                  <a:pt x="1024" y="25563"/>
                </a:lnTo>
                <a:lnTo>
                  <a:pt x="856" y="25452"/>
                </a:lnTo>
                <a:lnTo>
                  <a:pt x="726" y="25321"/>
                </a:lnTo>
                <a:lnTo>
                  <a:pt x="596" y="25191"/>
                </a:lnTo>
                <a:lnTo>
                  <a:pt x="465" y="25042"/>
                </a:lnTo>
                <a:lnTo>
                  <a:pt x="670" y="24930"/>
                </a:lnTo>
                <a:lnTo>
                  <a:pt x="1005" y="24707"/>
                </a:lnTo>
                <a:lnTo>
                  <a:pt x="1154" y="24595"/>
                </a:lnTo>
                <a:lnTo>
                  <a:pt x="1266" y="24483"/>
                </a:lnTo>
                <a:lnTo>
                  <a:pt x="1285" y="24446"/>
                </a:lnTo>
                <a:lnTo>
                  <a:pt x="1285" y="24390"/>
                </a:lnTo>
                <a:lnTo>
                  <a:pt x="1266" y="24353"/>
                </a:lnTo>
                <a:lnTo>
                  <a:pt x="1229" y="24334"/>
                </a:lnTo>
                <a:close/>
                <a:moveTo>
                  <a:pt x="354" y="26066"/>
                </a:moveTo>
                <a:lnTo>
                  <a:pt x="317" y="26085"/>
                </a:lnTo>
                <a:lnTo>
                  <a:pt x="298" y="26140"/>
                </a:lnTo>
                <a:lnTo>
                  <a:pt x="317" y="26196"/>
                </a:lnTo>
                <a:lnTo>
                  <a:pt x="335" y="26252"/>
                </a:lnTo>
                <a:lnTo>
                  <a:pt x="410" y="26382"/>
                </a:lnTo>
                <a:lnTo>
                  <a:pt x="465" y="26438"/>
                </a:lnTo>
                <a:lnTo>
                  <a:pt x="521" y="26494"/>
                </a:lnTo>
                <a:lnTo>
                  <a:pt x="689" y="26569"/>
                </a:lnTo>
                <a:lnTo>
                  <a:pt x="1043" y="26718"/>
                </a:lnTo>
                <a:lnTo>
                  <a:pt x="1173" y="26792"/>
                </a:lnTo>
                <a:lnTo>
                  <a:pt x="1210" y="26848"/>
                </a:lnTo>
                <a:lnTo>
                  <a:pt x="1229" y="26885"/>
                </a:lnTo>
                <a:lnTo>
                  <a:pt x="1229" y="26941"/>
                </a:lnTo>
                <a:lnTo>
                  <a:pt x="1210" y="26978"/>
                </a:lnTo>
                <a:lnTo>
                  <a:pt x="1154" y="27053"/>
                </a:lnTo>
                <a:lnTo>
                  <a:pt x="1061" y="27109"/>
                </a:lnTo>
                <a:lnTo>
                  <a:pt x="614" y="27351"/>
                </a:lnTo>
                <a:lnTo>
                  <a:pt x="503" y="27444"/>
                </a:lnTo>
                <a:lnTo>
                  <a:pt x="410" y="27518"/>
                </a:lnTo>
                <a:lnTo>
                  <a:pt x="335" y="27593"/>
                </a:lnTo>
                <a:lnTo>
                  <a:pt x="317" y="27630"/>
                </a:lnTo>
                <a:lnTo>
                  <a:pt x="298" y="27667"/>
                </a:lnTo>
                <a:lnTo>
                  <a:pt x="317" y="27704"/>
                </a:lnTo>
                <a:lnTo>
                  <a:pt x="335" y="27723"/>
                </a:lnTo>
                <a:lnTo>
                  <a:pt x="391" y="27723"/>
                </a:lnTo>
                <a:lnTo>
                  <a:pt x="503" y="27704"/>
                </a:lnTo>
                <a:lnTo>
                  <a:pt x="614" y="27648"/>
                </a:lnTo>
                <a:lnTo>
                  <a:pt x="856" y="27518"/>
                </a:lnTo>
                <a:lnTo>
                  <a:pt x="1005" y="27444"/>
                </a:lnTo>
                <a:lnTo>
                  <a:pt x="1173" y="27332"/>
                </a:lnTo>
                <a:lnTo>
                  <a:pt x="1341" y="27202"/>
                </a:lnTo>
                <a:lnTo>
                  <a:pt x="1471" y="27090"/>
                </a:lnTo>
                <a:lnTo>
                  <a:pt x="1527" y="27034"/>
                </a:lnTo>
                <a:lnTo>
                  <a:pt x="1545" y="26960"/>
                </a:lnTo>
                <a:lnTo>
                  <a:pt x="1564" y="26904"/>
                </a:lnTo>
                <a:lnTo>
                  <a:pt x="1583" y="26848"/>
                </a:lnTo>
                <a:lnTo>
                  <a:pt x="1564" y="26792"/>
                </a:lnTo>
                <a:lnTo>
                  <a:pt x="1527" y="26736"/>
                </a:lnTo>
                <a:lnTo>
                  <a:pt x="1471" y="26662"/>
                </a:lnTo>
                <a:lnTo>
                  <a:pt x="1396" y="26606"/>
                </a:lnTo>
                <a:lnTo>
                  <a:pt x="1303" y="26550"/>
                </a:lnTo>
                <a:lnTo>
                  <a:pt x="1173" y="26513"/>
                </a:lnTo>
                <a:lnTo>
                  <a:pt x="968" y="26420"/>
                </a:lnTo>
                <a:lnTo>
                  <a:pt x="856" y="26382"/>
                </a:lnTo>
                <a:lnTo>
                  <a:pt x="763" y="26327"/>
                </a:lnTo>
                <a:lnTo>
                  <a:pt x="689" y="26271"/>
                </a:lnTo>
                <a:lnTo>
                  <a:pt x="633" y="26196"/>
                </a:lnTo>
                <a:lnTo>
                  <a:pt x="559" y="26122"/>
                </a:lnTo>
                <a:lnTo>
                  <a:pt x="484" y="26085"/>
                </a:lnTo>
                <a:lnTo>
                  <a:pt x="410" y="26066"/>
                </a:lnTo>
                <a:close/>
                <a:moveTo>
                  <a:pt x="91377" y="26047"/>
                </a:moveTo>
                <a:lnTo>
                  <a:pt x="91322" y="26066"/>
                </a:lnTo>
                <a:lnTo>
                  <a:pt x="91303" y="26103"/>
                </a:lnTo>
                <a:lnTo>
                  <a:pt x="91266" y="26122"/>
                </a:lnTo>
                <a:lnTo>
                  <a:pt x="91266" y="26159"/>
                </a:lnTo>
                <a:lnTo>
                  <a:pt x="91266" y="26252"/>
                </a:lnTo>
                <a:lnTo>
                  <a:pt x="91303" y="26327"/>
                </a:lnTo>
                <a:lnTo>
                  <a:pt x="91359" y="26420"/>
                </a:lnTo>
                <a:lnTo>
                  <a:pt x="91415" y="26494"/>
                </a:lnTo>
                <a:lnTo>
                  <a:pt x="91526" y="26606"/>
                </a:lnTo>
                <a:lnTo>
                  <a:pt x="91582" y="26643"/>
                </a:lnTo>
                <a:lnTo>
                  <a:pt x="91657" y="26662"/>
                </a:lnTo>
                <a:lnTo>
                  <a:pt x="91843" y="26736"/>
                </a:lnTo>
                <a:lnTo>
                  <a:pt x="92029" y="26811"/>
                </a:lnTo>
                <a:lnTo>
                  <a:pt x="92085" y="26848"/>
                </a:lnTo>
                <a:lnTo>
                  <a:pt x="92122" y="26904"/>
                </a:lnTo>
                <a:lnTo>
                  <a:pt x="92141" y="26960"/>
                </a:lnTo>
                <a:lnTo>
                  <a:pt x="92122" y="27034"/>
                </a:lnTo>
                <a:lnTo>
                  <a:pt x="92104" y="27090"/>
                </a:lnTo>
                <a:lnTo>
                  <a:pt x="92066" y="27164"/>
                </a:lnTo>
                <a:lnTo>
                  <a:pt x="91955" y="27276"/>
                </a:lnTo>
                <a:lnTo>
                  <a:pt x="91880" y="27351"/>
                </a:lnTo>
                <a:lnTo>
                  <a:pt x="91564" y="27537"/>
                </a:lnTo>
                <a:lnTo>
                  <a:pt x="91471" y="27593"/>
                </a:lnTo>
                <a:lnTo>
                  <a:pt x="91396" y="27667"/>
                </a:lnTo>
                <a:lnTo>
                  <a:pt x="91359" y="27723"/>
                </a:lnTo>
                <a:lnTo>
                  <a:pt x="91340" y="27760"/>
                </a:lnTo>
                <a:lnTo>
                  <a:pt x="91359" y="27779"/>
                </a:lnTo>
                <a:lnTo>
                  <a:pt x="91377" y="27816"/>
                </a:lnTo>
                <a:lnTo>
                  <a:pt x="91415" y="27835"/>
                </a:lnTo>
                <a:lnTo>
                  <a:pt x="91471" y="27816"/>
                </a:lnTo>
                <a:lnTo>
                  <a:pt x="91545" y="27797"/>
                </a:lnTo>
                <a:lnTo>
                  <a:pt x="91731" y="27723"/>
                </a:lnTo>
                <a:lnTo>
                  <a:pt x="91917" y="27611"/>
                </a:lnTo>
                <a:lnTo>
                  <a:pt x="92104" y="27462"/>
                </a:lnTo>
                <a:lnTo>
                  <a:pt x="92271" y="27332"/>
                </a:lnTo>
                <a:lnTo>
                  <a:pt x="92401" y="27183"/>
                </a:lnTo>
                <a:lnTo>
                  <a:pt x="92420" y="27127"/>
                </a:lnTo>
                <a:lnTo>
                  <a:pt x="92439" y="27071"/>
                </a:lnTo>
                <a:lnTo>
                  <a:pt x="92457" y="26978"/>
                </a:lnTo>
                <a:lnTo>
                  <a:pt x="92439" y="26904"/>
                </a:lnTo>
                <a:lnTo>
                  <a:pt x="92420" y="26848"/>
                </a:lnTo>
                <a:lnTo>
                  <a:pt x="92383" y="26792"/>
                </a:lnTo>
                <a:lnTo>
                  <a:pt x="92346" y="26736"/>
                </a:lnTo>
                <a:lnTo>
                  <a:pt x="92290" y="26699"/>
                </a:lnTo>
                <a:lnTo>
                  <a:pt x="92159" y="26643"/>
                </a:lnTo>
                <a:lnTo>
                  <a:pt x="91880" y="26531"/>
                </a:lnTo>
                <a:lnTo>
                  <a:pt x="91750" y="26475"/>
                </a:lnTo>
                <a:lnTo>
                  <a:pt x="91657" y="26382"/>
                </a:lnTo>
                <a:lnTo>
                  <a:pt x="91601" y="26289"/>
                </a:lnTo>
                <a:lnTo>
                  <a:pt x="91545" y="26178"/>
                </a:lnTo>
                <a:lnTo>
                  <a:pt x="91508" y="26122"/>
                </a:lnTo>
                <a:lnTo>
                  <a:pt x="91471" y="26066"/>
                </a:lnTo>
                <a:lnTo>
                  <a:pt x="91433" y="26047"/>
                </a:lnTo>
                <a:close/>
                <a:moveTo>
                  <a:pt x="1508" y="27965"/>
                </a:moveTo>
                <a:lnTo>
                  <a:pt x="1396" y="28002"/>
                </a:lnTo>
                <a:lnTo>
                  <a:pt x="1285" y="28039"/>
                </a:lnTo>
                <a:lnTo>
                  <a:pt x="1061" y="28170"/>
                </a:lnTo>
                <a:lnTo>
                  <a:pt x="652" y="28449"/>
                </a:lnTo>
                <a:lnTo>
                  <a:pt x="428" y="28598"/>
                </a:lnTo>
                <a:lnTo>
                  <a:pt x="354" y="28654"/>
                </a:lnTo>
                <a:lnTo>
                  <a:pt x="317" y="28728"/>
                </a:lnTo>
                <a:lnTo>
                  <a:pt x="317" y="28784"/>
                </a:lnTo>
                <a:lnTo>
                  <a:pt x="354" y="28859"/>
                </a:lnTo>
                <a:lnTo>
                  <a:pt x="447" y="28952"/>
                </a:lnTo>
                <a:lnTo>
                  <a:pt x="559" y="29045"/>
                </a:lnTo>
                <a:lnTo>
                  <a:pt x="707" y="29156"/>
                </a:lnTo>
                <a:lnTo>
                  <a:pt x="950" y="29324"/>
                </a:lnTo>
                <a:lnTo>
                  <a:pt x="1080" y="29399"/>
                </a:lnTo>
                <a:lnTo>
                  <a:pt x="1192" y="29454"/>
                </a:lnTo>
                <a:lnTo>
                  <a:pt x="1285" y="29473"/>
                </a:lnTo>
                <a:lnTo>
                  <a:pt x="1322" y="29454"/>
                </a:lnTo>
                <a:lnTo>
                  <a:pt x="1341" y="29436"/>
                </a:lnTo>
                <a:lnTo>
                  <a:pt x="1359" y="29399"/>
                </a:lnTo>
                <a:lnTo>
                  <a:pt x="1359" y="29361"/>
                </a:lnTo>
                <a:lnTo>
                  <a:pt x="1303" y="29268"/>
                </a:lnTo>
                <a:lnTo>
                  <a:pt x="1210" y="29175"/>
                </a:lnTo>
                <a:lnTo>
                  <a:pt x="1098" y="29063"/>
                </a:lnTo>
                <a:lnTo>
                  <a:pt x="856" y="28877"/>
                </a:lnTo>
                <a:lnTo>
                  <a:pt x="689" y="28766"/>
                </a:lnTo>
                <a:lnTo>
                  <a:pt x="1043" y="28542"/>
                </a:lnTo>
                <a:lnTo>
                  <a:pt x="1229" y="28430"/>
                </a:lnTo>
                <a:lnTo>
                  <a:pt x="1396" y="28319"/>
                </a:lnTo>
                <a:lnTo>
                  <a:pt x="1471" y="28244"/>
                </a:lnTo>
                <a:lnTo>
                  <a:pt x="1583" y="28114"/>
                </a:lnTo>
                <a:lnTo>
                  <a:pt x="1601" y="28039"/>
                </a:lnTo>
                <a:lnTo>
                  <a:pt x="1620" y="27984"/>
                </a:lnTo>
                <a:lnTo>
                  <a:pt x="1601" y="27965"/>
                </a:lnTo>
                <a:close/>
                <a:moveTo>
                  <a:pt x="92476" y="28058"/>
                </a:moveTo>
                <a:lnTo>
                  <a:pt x="92197" y="28151"/>
                </a:lnTo>
                <a:lnTo>
                  <a:pt x="91899" y="28300"/>
                </a:lnTo>
                <a:lnTo>
                  <a:pt x="91619" y="28468"/>
                </a:lnTo>
                <a:lnTo>
                  <a:pt x="91377" y="28635"/>
                </a:lnTo>
                <a:lnTo>
                  <a:pt x="91303" y="28710"/>
                </a:lnTo>
                <a:lnTo>
                  <a:pt x="91229" y="28784"/>
                </a:lnTo>
                <a:lnTo>
                  <a:pt x="91210" y="28859"/>
                </a:lnTo>
                <a:lnTo>
                  <a:pt x="91210" y="28933"/>
                </a:lnTo>
                <a:lnTo>
                  <a:pt x="91229" y="28989"/>
                </a:lnTo>
                <a:lnTo>
                  <a:pt x="91266" y="29063"/>
                </a:lnTo>
                <a:lnTo>
                  <a:pt x="91340" y="29138"/>
                </a:lnTo>
                <a:lnTo>
                  <a:pt x="91433" y="29212"/>
                </a:lnTo>
                <a:lnTo>
                  <a:pt x="91619" y="29324"/>
                </a:lnTo>
                <a:lnTo>
                  <a:pt x="91899" y="29492"/>
                </a:lnTo>
                <a:lnTo>
                  <a:pt x="92048" y="29566"/>
                </a:lnTo>
                <a:lnTo>
                  <a:pt x="92197" y="29603"/>
                </a:lnTo>
                <a:lnTo>
                  <a:pt x="92308" y="29622"/>
                </a:lnTo>
                <a:lnTo>
                  <a:pt x="92346" y="29622"/>
                </a:lnTo>
                <a:lnTo>
                  <a:pt x="92383" y="29603"/>
                </a:lnTo>
                <a:lnTo>
                  <a:pt x="92383" y="29566"/>
                </a:lnTo>
                <a:lnTo>
                  <a:pt x="92383" y="29529"/>
                </a:lnTo>
                <a:lnTo>
                  <a:pt x="92290" y="29454"/>
                </a:lnTo>
                <a:lnTo>
                  <a:pt x="92141" y="29361"/>
                </a:lnTo>
                <a:lnTo>
                  <a:pt x="91973" y="29250"/>
                </a:lnTo>
                <a:lnTo>
                  <a:pt x="91619" y="29045"/>
                </a:lnTo>
                <a:lnTo>
                  <a:pt x="91508" y="28970"/>
                </a:lnTo>
                <a:lnTo>
                  <a:pt x="91452" y="28914"/>
                </a:lnTo>
                <a:lnTo>
                  <a:pt x="91471" y="28877"/>
                </a:lnTo>
                <a:lnTo>
                  <a:pt x="91545" y="28821"/>
                </a:lnTo>
                <a:lnTo>
                  <a:pt x="91768" y="28710"/>
                </a:lnTo>
                <a:lnTo>
                  <a:pt x="92122" y="28523"/>
                </a:lnTo>
                <a:lnTo>
                  <a:pt x="92327" y="28412"/>
                </a:lnTo>
                <a:lnTo>
                  <a:pt x="92439" y="28356"/>
                </a:lnTo>
                <a:lnTo>
                  <a:pt x="92476" y="28319"/>
                </a:lnTo>
                <a:lnTo>
                  <a:pt x="92513" y="28263"/>
                </a:lnTo>
                <a:lnTo>
                  <a:pt x="92550" y="28207"/>
                </a:lnTo>
                <a:lnTo>
                  <a:pt x="92588" y="28133"/>
                </a:lnTo>
                <a:lnTo>
                  <a:pt x="92588" y="28095"/>
                </a:lnTo>
                <a:lnTo>
                  <a:pt x="92569" y="28058"/>
                </a:lnTo>
                <a:close/>
                <a:moveTo>
                  <a:pt x="428" y="29864"/>
                </a:moveTo>
                <a:lnTo>
                  <a:pt x="391" y="29883"/>
                </a:lnTo>
                <a:lnTo>
                  <a:pt x="354" y="29901"/>
                </a:lnTo>
                <a:lnTo>
                  <a:pt x="335" y="29920"/>
                </a:lnTo>
                <a:lnTo>
                  <a:pt x="317" y="29976"/>
                </a:lnTo>
                <a:lnTo>
                  <a:pt x="335" y="30013"/>
                </a:lnTo>
                <a:lnTo>
                  <a:pt x="354" y="30069"/>
                </a:lnTo>
                <a:lnTo>
                  <a:pt x="428" y="30143"/>
                </a:lnTo>
                <a:lnTo>
                  <a:pt x="521" y="30218"/>
                </a:lnTo>
                <a:lnTo>
                  <a:pt x="652" y="30274"/>
                </a:lnTo>
                <a:lnTo>
                  <a:pt x="912" y="30348"/>
                </a:lnTo>
                <a:lnTo>
                  <a:pt x="1098" y="30385"/>
                </a:lnTo>
                <a:lnTo>
                  <a:pt x="968" y="30534"/>
                </a:lnTo>
                <a:lnTo>
                  <a:pt x="801" y="30665"/>
                </a:lnTo>
                <a:lnTo>
                  <a:pt x="652" y="30795"/>
                </a:lnTo>
                <a:lnTo>
                  <a:pt x="465" y="30907"/>
                </a:lnTo>
                <a:lnTo>
                  <a:pt x="372" y="30962"/>
                </a:lnTo>
                <a:lnTo>
                  <a:pt x="223" y="31093"/>
                </a:lnTo>
                <a:lnTo>
                  <a:pt x="168" y="31149"/>
                </a:lnTo>
                <a:lnTo>
                  <a:pt x="149" y="31204"/>
                </a:lnTo>
                <a:lnTo>
                  <a:pt x="149" y="31223"/>
                </a:lnTo>
                <a:lnTo>
                  <a:pt x="242" y="31223"/>
                </a:lnTo>
                <a:lnTo>
                  <a:pt x="372" y="31186"/>
                </a:lnTo>
                <a:lnTo>
                  <a:pt x="503" y="31149"/>
                </a:lnTo>
                <a:lnTo>
                  <a:pt x="745" y="31037"/>
                </a:lnTo>
                <a:lnTo>
                  <a:pt x="968" y="30888"/>
                </a:lnTo>
                <a:lnTo>
                  <a:pt x="1173" y="30702"/>
                </a:lnTo>
                <a:lnTo>
                  <a:pt x="1359" y="30497"/>
                </a:lnTo>
                <a:lnTo>
                  <a:pt x="1415" y="30423"/>
                </a:lnTo>
                <a:lnTo>
                  <a:pt x="1452" y="30348"/>
                </a:lnTo>
                <a:lnTo>
                  <a:pt x="1434" y="30292"/>
                </a:lnTo>
                <a:lnTo>
                  <a:pt x="1396" y="30236"/>
                </a:lnTo>
                <a:lnTo>
                  <a:pt x="1303" y="30180"/>
                </a:lnTo>
                <a:lnTo>
                  <a:pt x="1154" y="30125"/>
                </a:lnTo>
                <a:lnTo>
                  <a:pt x="968" y="30050"/>
                </a:lnTo>
                <a:lnTo>
                  <a:pt x="689" y="29920"/>
                </a:lnTo>
                <a:lnTo>
                  <a:pt x="559" y="29883"/>
                </a:lnTo>
                <a:lnTo>
                  <a:pt x="428" y="29864"/>
                </a:lnTo>
                <a:close/>
                <a:moveTo>
                  <a:pt x="91247" y="29994"/>
                </a:moveTo>
                <a:lnTo>
                  <a:pt x="91210" y="30013"/>
                </a:lnTo>
                <a:lnTo>
                  <a:pt x="91191" y="30050"/>
                </a:lnTo>
                <a:lnTo>
                  <a:pt x="91191" y="30106"/>
                </a:lnTo>
                <a:lnTo>
                  <a:pt x="91210" y="30162"/>
                </a:lnTo>
                <a:lnTo>
                  <a:pt x="91247" y="30218"/>
                </a:lnTo>
                <a:lnTo>
                  <a:pt x="91396" y="30329"/>
                </a:lnTo>
                <a:lnTo>
                  <a:pt x="91582" y="30460"/>
                </a:lnTo>
                <a:lnTo>
                  <a:pt x="91787" y="30571"/>
                </a:lnTo>
                <a:lnTo>
                  <a:pt x="91973" y="30665"/>
                </a:lnTo>
                <a:lnTo>
                  <a:pt x="92197" y="30758"/>
                </a:lnTo>
                <a:lnTo>
                  <a:pt x="91955" y="30981"/>
                </a:lnTo>
                <a:lnTo>
                  <a:pt x="91675" y="31186"/>
                </a:lnTo>
                <a:lnTo>
                  <a:pt x="91452" y="31372"/>
                </a:lnTo>
                <a:lnTo>
                  <a:pt x="91322" y="31484"/>
                </a:lnTo>
                <a:lnTo>
                  <a:pt x="91284" y="31521"/>
                </a:lnTo>
                <a:lnTo>
                  <a:pt x="91396" y="31540"/>
                </a:lnTo>
                <a:lnTo>
                  <a:pt x="91526" y="31521"/>
                </a:lnTo>
                <a:lnTo>
                  <a:pt x="91638" y="31484"/>
                </a:lnTo>
                <a:lnTo>
                  <a:pt x="91750" y="31428"/>
                </a:lnTo>
                <a:lnTo>
                  <a:pt x="91973" y="31298"/>
                </a:lnTo>
                <a:lnTo>
                  <a:pt x="92159" y="31167"/>
                </a:lnTo>
                <a:lnTo>
                  <a:pt x="92308" y="31037"/>
                </a:lnTo>
                <a:lnTo>
                  <a:pt x="92476" y="30869"/>
                </a:lnTo>
                <a:lnTo>
                  <a:pt x="92550" y="30758"/>
                </a:lnTo>
                <a:lnTo>
                  <a:pt x="92588" y="30683"/>
                </a:lnTo>
                <a:lnTo>
                  <a:pt x="92588" y="30646"/>
                </a:lnTo>
                <a:lnTo>
                  <a:pt x="92569" y="30609"/>
                </a:lnTo>
                <a:lnTo>
                  <a:pt x="92532" y="30571"/>
                </a:lnTo>
                <a:lnTo>
                  <a:pt x="92495" y="30553"/>
                </a:lnTo>
                <a:lnTo>
                  <a:pt x="92383" y="30516"/>
                </a:lnTo>
                <a:lnTo>
                  <a:pt x="92215" y="30423"/>
                </a:lnTo>
                <a:lnTo>
                  <a:pt x="91824" y="30218"/>
                </a:lnTo>
                <a:lnTo>
                  <a:pt x="91619" y="30106"/>
                </a:lnTo>
                <a:lnTo>
                  <a:pt x="91433" y="30032"/>
                </a:lnTo>
                <a:lnTo>
                  <a:pt x="91303" y="29994"/>
                </a:lnTo>
                <a:close/>
                <a:moveTo>
                  <a:pt x="1378" y="31577"/>
                </a:moveTo>
                <a:lnTo>
                  <a:pt x="1285" y="31614"/>
                </a:lnTo>
                <a:lnTo>
                  <a:pt x="1117" y="31689"/>
                </a:lnTo>
                <a:lnTo>
                  <a:pt x="745" y="31893"/>
                </a:lnTo>
                <a:lnTo>
                  <a:pt x="577" y="32024"/>
                </a:lnTo>
                <a:lnTo>
                  <a:pt x="428" y="32135"/>
                </a:lnTo>
                <a:lnTo>
                  <a:pt x="317" y="32247"/>
                </a:lnTo>
                <a:lnTo>
                  <a:pt x="298" y="32284"/>
                </a:lnTo>
                <a:lnTo>
                  <a:pt x="279" y="32322"/>
                </a:lnTo>
                <a:lnTo>
                  <a:pt x="298" y="32359"/>
                </a:lnTo>
                <a:lnTo>
                  <a:pt x="335" y="32415"/>
                </a:lnTo>
                <a:lnTo>
                  <a:pt x="465" y="32526"/>
                </a:lnTo>
                <a:lnTo>
                  <a:pt x="633" y="32675"/>
                </a:lnTo>
                <a:lnTo>
                  <a:pt x="819" y="32806"/>
                </a:lnTo>
                <a:lnTo>
                  <a:pt x="1024" y="32955"/>
                </a:lnTo>
                <a:lnTo>
                  <a:pt x="1210" y="33066"/>
                </a:lnTo>
                <a:lnTo>
                  <a:pt x="1359" y="33122"/>
                </a:lnTo>
                <a:lnTo>
                  <a:pt x="1434" y="33122"/>
                </a:lnTo>
                <a:lnTo>
                  <a:pt x="1434" y="33104"/>
                </a:lnTo>
                <a:lnTo>
                  <a:pt x="1415" y="33066"/>
                </a:lnTo>
                <a:lnTo>
                  <a:pt x="1322" y="32973"/>
                </a:lnTo>
                <a:lnTo>
                  <a:pt x="1024" y="32713"/>
                </a:lnTo>
                <a:lnTo>
                  <a:pt x="521" y="32322"/>
                </a:lnTo>
                <a:lnTo>
                  <a:pt x="875" y="32135"/>
                </a:lnTo>
                <a:lnTo>
                  <a:pt x="1043" y="32024"/>
                </a:lnTo>
                <a:lnTo>
                  <a:pt x="1210" y="31912"/>
                </a:lnTo>
                <a:lnTo>
                  <a:pt x="1285" y="31837"/>
                </a:lnTo>
                <a:lnTo>
                  <a:pt x="1415" y="31707"/>
                </a:lnTo>
                <a:lnTo>
                  <a:pt x="1452" y="31651"/>
                </a:lnTo>
                <a:lnTo>
                  <a:pt x="1471" y="31595"/>
                </a:lnTo>
                <a:lnTo>
                  <a:pt x="1471" y="31577"/>
                </a:lnTo>
                <a:close/>
                <a:moveTo>
                  <a:pt x="92364" y="31856"/>
                </a:moveTo>
                <a:lnTo>
                  <a:pt x="92234" y="31893"/>
                </a:lnTo>
                <a:lnTo>
                  <a:pt x="92104" y="31949"/>
                </a:lnTo>
                <a:lnTo>
                  <a:pt x="91973" y="32042"/>
                </a:lnTo>
                <a:lnTo>
                  <a:pt x="91731" y="32228"/>
                </a:lnTo>
                <a:lnTo>
                  <a:pt x="91564" y="32377"/>
                </a:lnTo>
                <a:lnTo>
                  <a:pt x="91433" y="32489"/>
                </a:lnTo>
                <a:lnTo>
                  <a:pt x="91359" y="32619"/>
                </a:lnTo>
                <a:lnTo>
                  <a:pt x="91340" y="32731"/>
                </a:lnTo>
                <a:lnTo>
                  <a:pt x="91359" y="32843"/>
                </a:lnTo>
                <a:lnTo>
                  <a:pt x="91415" y="32936"/>
                </a:lnTo>
                <a:lnTo>
                  <a:pt x="91489" y="33010"/>
                </a:lnTo>
                <a:lnTo>
                  <a:pt x="91582" y="33104"/>
                </a:lnTo>
                <a:lnTo>
                  <a:pt x="91713" y="33178"/>
                </a:lnTo>
                <a:lnTo>
                  <a:pt x="91955" y="33290"/>
                </a:lnTo>
                <a:lnTo>
                  <a:pt x="92215" y="33364"/>
                </a:lnTo>
                <a:lnTo>
                  <a:pt x="92401" y="33420"/>
                </a:lnTo>
                <a:lnTo>
                  <a:pt x="92476" y="33439"/>
                </a:lnTo>
                <a:lnTo>
                  <a:pt x="92476" y="33383"/>
                </a:lnTo>
                <a:lnTo>
                  <a:pt x="92439" y="33346"/>
                </a:lnTo>
                <a:lnTo>
                  <a:pt x="92383" y="33290"/>
                </a:lnTo>
                <a:lnTo>
                  <a:pt x="92308" y="33252"/>
                </a:lnTo>
                <a:lnTo>
                  <a:pt x="91917" y="33048"/>
                </a:lnTo>
                <a:lnTo>
                  <a:pt x="91731" y="32936"/>
                </a:lnTo>
                <a:lnTo>
                  <a:pt x="91657" y="32861"/>
                </a:lnTo>
                <a:lnTo>
                  <a:pt x="91619" y="32806"/>
                </a:lnTo>
                <a:lnTo>
                  <a:pt x="91601" y="32750"/>
                </a:lnTo>
                <a:lnTo>
                  <a:pt x="91601" y="32694"/>
                </a:lnTo>
                <a:lnTo>
                  <a:pt x="91638" y="32619"/>
                </a:lnTo>
                <a:lnTo>
                  <a:pt x="91731" y="32564"/>
                </a:lnTo>
                <a:lnTo>
                  <a:pt x="91917" y="32452"/>
                </a:lnTo>
                <a:lnTo>
                  <a:pt x="92234" y="32266"/>
                </a:lnTo>
                <a:lnTo>
                  <a:pt x="92364" y="32154"/>
                </a:lnTo>
                <a:lnTo>
                  <a:pt x="92457" y="32061"/>
                </a:lnTo>
                <a:lnTo>
                  <a:pt x="92495" y="32005"/>
                </a:lnTo>
                <a:lnTo>
                  <a:pt x="92495" y="31968"/>
                </a:lnTo>
                <a:lnTo>
                  <a:pt x="92476" y="31912"/>
                </a:lnTo>
                <a:lnTo>
                  <a:pt x="92457" y="31893"/>
                </a:lnTo>
                <a:lnTo>
                  <a:pt x="92401" y="31875"/>
                </a:lnTo>
                <a:lnTo>
                  <a:pt x="92364" y="31856"/>
                </a:lnTo>
                <a:close/>
                <a:moveTo>
                  <a:pt x="410" y="33439"/>
                </a:moveTo>
                <a:lnTo>
                  <a:pt x="335" y="33457"/>
                </a:lnTo>
                <a:lnTo>
                  <a:pt x="279" y="33457"/>
                </a:lnTo>
                <a:lnTo>
                  <a:pt x="261" y="33495"/>
                </a:lnTo>
                <a:lnTo>
                  <a:pt x="242" y="33550"/>
                </a:lnTo>
                <a:lnTo>
                  <a:pt x="261" y="33606"/>
                </a:lnTo>
                <a:lnTo>
                  <a:pt x="298" y="33643"/>
                </a:lnTo>
                <a:lnTo>
                  <a:pt x="354" y="33681"/>
                </a:lnTo>
                <a:lnTo>
                  <a:pt x="503" y="33755"/>
                </a:lnTo>
                <a:lnTo>
                  <a:pt x="689" y="33811"/>
                </a:lnTo>
                <a:lnTo>
                  <a:pt x="875" y="33867"/>
                </a:lnTo>
                <a:lnTo>
                  <a:pt x="1043" y="33923"/>
                </a:lnTo>
                <a:lnTo>
                  <a:pt x="1117" y="33960"/>
                </a:lnTo>
                <a:lnTo>
                  <a:pt x="1154" y="33997"/>
                </a:lnTo>
                <a:lnTo>
                  <a:pt x="1192" y="34034"/>
                </a:lnTo>
                <a:lnTo>
                  <a:pt x="1210" y="34072"/>
                </a:lnTo>
                <a:lnTo>
                  <a:pt x="1192" y="34128"/>
                </a:lnTo>
                <a:lnTo>
                  <a:pt x="1173" y="34165"/>
                </a:lnTo>
                <a:lnTo>
                  <a:pt x="1080" y="34258"/>
                </a:lnTo>
                <a:lnTo>
                  <a:pt x="968" y="34332"/>
                </a:lnTo>
                <a:lnTo>
                  <a:pt x="838" y="34425"/>
                </a:lnTo>
                <a:lnTo>
                  <a:pt x="559" y="34556"/>
                </a:lnTo>
                <a:lnTo>
                  <a:pt x="354" y="34667"/>
                </a:lnTo>
                <a:lnTo>
                  <a:pt x="317" y="34705"/>
                </a:lnTo>
                <a:lnTo>
                  <a:pt x="298" y="34723"/>
                </a:lnTo>
                <a:lnTo>
                  <a:pt x="298" y="34761"/>
                </a:lnTo>
                <a:lnTo>
                  <a:pt x="317" y="34779"/>
                </a:lnTo>
                <a:lnTo>
                  <a:pt x="372" y="34816"/>
                </a:lnTo>
                <a:lnTo>
                  <a:pt x="428" y="34854"/>
                </a:lnTo>
                <a:lnTo>
                  <a:pt x="465" y="34854"/>
                </a:lnTo>
                <a:lnTo>
                  <a:pt x="521" y="34835"/>
                </a:lnTo>
                <a:lnTo>
                  <a:pt x="652" y="34761"/>
                </a:lnTo>
                <a:lnTo>
                  <a:pt x="875" y="34630"/>
                </a:lnTo>
                <a:lnTo>
                  <a:pt x="1024" y="34556"/>
                </a:lnTo>
                <a:lnTo>
                  <a:pt x="1229" y="34425"/>
                </a:lnTo>
                <a:lnTo>
                  <a:pt x="1322" y="34370"/>
                </a:lnTo>
                <a:lnTo>
                  <a:pt x="1415" y="34295"/>
                </a:lnTo>
                <a:lnTo>
                  <a:pt x="1471" y="34221"/>
                </a:lnTo>
                <a:lnTo>
                  <a:pt x="1508" y="34146"/>
                </a:lnTo>
                <a:lnTo>
                  <a:pt x="1508" y="34072"/>
                </a:lnTo>
                <a:lnTo>
                  <a:pt x="1489" y="33997"/>
                </a:lnTo>
                <a:lnTo>
                  <a:pt x="1434" y="33923"/>
                </a:lnTo>
                <a:lnTo>
                  <a:pt x="1378" y="33848"/>
                </a:lnTo>
                <a:lnTo>
                  <a:pt x="1285" y="33774"/>
                </a:lnTo>
                <a:lnTo>
                  <a:pt x="1173" y="33699"/>
                </a:lnTo>
                <a:lnTo>
                  <a:pt x="950" y="33588"/>
                </a:lnTo>
                <a:lnTo>
                  <a:pt x="707" y="33495"/>
                </a:lnTo>
                <a:lnTo>
                  <a:pt x="503" y="33457"/>
                </a:lnTo>
                <a:lnTo>
                  <a:pt x="410" y="33439"/>
                </a:lnTo>
                <a:close/>
                <a:moveTo>
                  <a:pt x="91247" y="33792"/>
                </a:moveTo>
                <a:lnTo>
                  <a:pt x="91210" y="33830"/>
                </a:lnTo>
                <a:lnTo>
                  <a:pt x="91210" y="33885"/>
                </a:lnTo>
                <a:lnTo>
                  <a:pt x="91247" y="33979"/>
                </a:lnTo>
                <a:lnTo>
                  <a:pt x="91266" y="34034"/>
                </a:lnTo>
                <a:lnTo>
                  <a:pt x="91322" y="34090"/>
                </a:lnTo>
                <a:lnTo>
                  <a:pt x="91452" y="34183"/>
                </a:lnTo>
                <a:lnTo>
                  <a:pt x="91787" y="34370"/>
                </a:lnTo>
                <a:lnTo>
                  <a:pt x="91936" y="34463"/>
                </a:lnTo>
                <a:lnTo>
                  <a:pt x="92048" y="34556"/>
                </a:lnTo>
                <a:lnTo>
                  <a:pt x="92085" y="34593"/>
                </a:lnTo>
                <a:lnTo>
                  <a:pt x="92104" y="34630"/>
                </a:lnTo>
                <a:lnTo>
                  <a:pt x="92085" y="34686"/>
                </a:lnTo>
                <a:lnTo>
                  <a:pt x="92048" y="34723"/>
                </a:lnTo>
                <a:lnTo>
                  <a:pt x="91731" y="34965"/>
                </a:lnTo>
                <a:lnTo>
                  <a:pt x="91545" y="35114"/>
                </a:lnTo>
                <a:lnTo>
                  <a:pt x="91489" y="35170"/>
                </a:lnTo>
                <a:lnTo>
                  <a:pt x="91471" y="35207"/>
                </a:lnTo>
                <a:lnTo>
                  <a:pt x="91433" y="35170"/>
                </a:lnTo>
                <a:lnTo>
                  <a:pt x="91396" y="35152"/>
                </a:lnTo>
                <a:lnTo>
                  <a:pt x="91377" y="35170"/>
                </a:lnTo>
                <a:lnTo>
                  <a:pt x="91340" y="35189"/>
                </a:lnTo>
                <a:lnTo>
                  <a:pt x="91322" y="35226"/>
                </a:lnTo>
                <a:lnTo>
                  <a:pt x="91322" y="35282"/>
                </a:lnTo>
                <a:lnTo>
                  <a:pt x="91322" y="35319"/>
                </a:lnTo>
                <a:lnTo>
                  <a:pt x="91340" y="35375"/>
                </a:lnTo>
                <a:lnTo>
                  <a:pt x="91377" y="35394"/>
                </a:lnTo>
                <a:lnTo>
                  <a:pt x="91415" y="35412"/>
                </a:lnTo>
                <a:lnTo>
                  <a:pt x="91489" y="35412"/>
                </a:lnTo>
                <a:lnTo>
                  <a:pt x="91582" y="35375"/>
                </a:lnTo>
                <a:lnTo>
                  <a:pt x="91657" y="35338"/>
                </a:lnTo>
                <a:lnTo>
                  <a:pt x="91843" y="35207"/>
                </a:lnTo>
                <a:lnTo>
                  <a:pt x="91955" y="35114"/>
                </a:lnTo>
                <a:lnTo>
                  <a:pt x="92197" y="34928"/>
                </a:lnTo>
                <a:lnTo>
                  <a:pt x="92290" y="34816"/>
                </a:lnTo>
                <a:lnTo>
                  <a:pt x="92383" y="34705"/>
                </a:lnTo>
                <a:lnTo>
                  <a:pt x="92439" y="34593"/>
                </a:lnTo>
                <a:lnTo>
                  <a:pt x="92439" y="34537"/>
                </a:lnTo>
                <a:lnTo>
                  <a:pt x="92420" y="34481"/>
                </a:lnTo>
                <a:lnTo>
                  <a:pt x="92401" y="34425"/>
                </a:lnTo>
                <a:lnTo>
                  <a:pt x="92364" y="34388"/>
                </a:lnTo>
                <a:lnTo>
                  <a:pt x="92290" y="34332"/>
                </a:lnTo>
                <a:lnTo>
                  <a:pt x="92215" y="34276"/>
                </a:lnTo>
                <a:lnTo>
                  <a:pt x="91899" y="34109"/>
                </a:lnTo>
                <a:lnTo>
                  <a:pt x="91564" y="33923"/>
                </a:lnTo>
                <a:lnTo>
                  <a:pt x="91415" y="33830"/>
                </a:lnTo>
                <a:lnTo>
                  <a:pt x="91359" y="33811"/>
                </a:lnTo>
                <a:lnTo>
                  <a:pt x="91284" y="33792"/>
                </a:lnTo>
                <a:close/>
                <a:moveTo>
                  <a:pt x="1489" y="34965"/>
                </a:moveTo>
                <a:lnTo>
                  <a:pt x="1341" y="35021"/>
                </a:lnTo>
                <a:lnTo>
                  <a:pt x="1210" y="35077"/>
                </a:lnTo>
                <a:lnTo>
                  <a:pt x="931" y="35226"/>
                </a:lnTo>
                <a:lnTo>
                  <a:pt x="689" y="35412"/>
                </a:lnTo>
                <a:lnTo>
                  <a:pt x="447" y="35598"/>
                </a:lnTo>
                <a:lnTo>
                  <a:pt x="317" y="35729"/>
                </a:lnTo>
                <a:lnTo>
                  <a:pt x="242" y="35840"/>
                </a:lnTo>
                <a:lnTo>
                  <a:pt x="223" y="35878"/>
                </a:lnTo>
                <a:lnTo>
                  <a:pt x="223" y="35933"/>
                </a:lnTo>
                <a:lnTo>
                  <a:pt x="242" y="36008"/>
                </a:lnTo>
                <a:lnTo>
                  <a:pt x="298" y="36101"/>
                </a:lnTo>
                <a:lnTo>
                  <a:pt x="391" y="36194"/>
                </a:lnTo>
                <a:lnTo>
                  <a:pt x="652" y="36399"/>
                </a:lnTo>
                <a:lnTo>
                  <a:pt x="801" y="36529"/>
                </a:lnTo>
                <a:lnTo>
                  <a:pt x="1024" y="36715"/>
                </a:lnTo>
                <a:lnTo>
                  <a:pt x="1154" y="36790"/>
                </a:lnTo>
                <a:lnTo>
                  <a:pt x="1247" y="36827"/>
                </a:lnTo>
                <a:lnTo>
                  <a:pt x="1303" y="36846"/>
                </a:lnTo>
                <a:lnTo>
                  <a:pt x="1341" y="36827"/>
                </a:lnTo>
                <a:lnTo>
                  <a:pt x="1359" y="36827"/>
                </a:lnTo>
                <a:lnTo>
                  <a:pt x="1378" y="36790"/>
                </a:lnTo>
                <a:lnTo>
                  <a:pt x="1378" y="36753"/>
                </a:lnTo>
                <a:lnTo>
                  <a:pt x="1359" y="36715"/>
                </a:lnTo>
                <a:lnTo>
                  <a:pt x="1266" y="36604"/>
                </a:lnTo>
                <a:lnTo>
                  <a:pt x="950" y="36343"/>
                </a:lnTo>
                <a:lnTo>
                  <a:pt x="428" y="35896"/>
                </a:lnTo>
                <a:lnTo>
                  <a:pt x="596" y="35747"/>
                </a:lnTo>
                <a:lnTo>
                  <a:pt x="801" y="35617"/>
                </a:lnTo>
                <a:lnTo>
                  <a:pt x="1192" y="35375"/>
                </a:lnTo>
                <a:lnTo>
                  <a:pt x="1396" y="35263"/>
                </a:lnTo>
                <a:lnTo>
                  <a:pt x="1508" y="35207"/>
                </a:lnTo>
                <a:lnTo>
                  <a:pt x="1564" y="35152"/>
                </a:lnTo>
                <a:lnTo>
                  <a:pt x="1583" y="35096"/>
                </a:lnTo>
                <a:lnTo>
                  <a:pt x="1601" y="35021"/>
                </a:lnTo>
                <a:lnTo>
                  <a:pt x="1583" y="35003"/>
                </a:lnTo>
                <a:lnTo>
                  <a:pt x="1564" y="34965"/>
                </a:lnTo>
                <a:close/>
                <a:moveTo>
                  <a:pt x="92364" y="35691"/>
                </a:moveTo>
                <a:lnTo>
                  <a:pt x="92327" y="35710"/>
                </a:lnTo>
                <a:lnTo>
                  <a:pt x="92010" y="35840"/>
                </a:lnTo>
                <a:lnTo>
                  <a:pt x="91843" y="35933"/>
                </a:lnTo>
                <a:lnTo>
                  <a:pt x="91657" y="36045"/>
                </a:lnTo>
                <a:lnTo>
                  <a:pt x="91489" y="36157"/>
                </a:lnTo>
                <a:lnTo>
                  <a:pt x="91359" y="36269"/>
                </a:lnTo>
                <a:lnTo>
                  <a:pt x="91322" y="36343"/>
                </a:lnTo>
                <a:lnTo>
                  <a:pt x="91284" y="36399"/>
                </a:lnTo>
                <a:lnTo>
                  <a:pt x="91284" y="36473"/>
                </a:lnTo>
                <a:lnTo>
                  <a:pt x="91303" y="36529"/>
                </a:lnTo>
                <a:lnTo>
                  <a:pt x="91359" y="36604"/>
                </a:lnTo>
                <a:lnTo>
                  <a:pt x="91489" y="36734"/>
                </a:lnTo>
                <a:lnTo>
                  <a:pt x="91657" y="36864"/>
                </a:lnTo>
                <a:lnTo>
                  <a:pt x="91843" y="37013"/>
                </a:lnTo>
                <a:lnTo>
                  <a:pt x="92029" y="37144"/>
                </a:lnTo>
                <a:lnTo>
                  <a:pt x="92197" y="37237"/>
                </a:lnTo>
                <a:lnTo>
                  <a:pt x="92327" y="37274"/>
                </a:lnTo>
                <a:lnTo>
                  <a:pt x="92364" y="37274"/>
                </a:lnTo>
                <a:lnTo>
                  <a:pt x="92383" y="37255"/>
                </a:lnTo>
                <a:lnTo>
                  <a:pt x="92271" y="37144"/>
                </a:lnTo>
                <a:lnTo>
                  <a:pt x="91973" y="36883"/>
                </a:lnTo>
                <a:lnTo>
                  <a:pt x="91675" y="36622"/>
                </a:lnTo>
                <a:lnTo>
                  <a:pt x="91508" y="36455"/>
                </a:lnTo>
                <a:lnTo>
                  <a:pt x="91862" y="36250"/>
                </a:lnTo>
                <a:lnTo>
                  <a:pt x="92215" y="36064"/>
                </a:lnTo>
                <a:lnTo>
                  <a:pt x="92364" y="35971"/>
                </a:lnTo>
                <a:lnTo>
                  <a:pt x="92420" y="35915"/>
                </a:lnTo>
                <a:lnTo>
                  <a:pt x="92439" y="35878"/>
                </a:lnTo>
                <a:lnTo>
                  <a:pt x="92457" y="35859"/>
                </a:lnTo>
                <a:lnTo>
                  <a:pt x="92457" y="35803"/>
                </a:lnTo>
                <a:lnTo>
                  <a:pt x="92439" y="35747"/>
                </a:lnTo>
                <a:lnTo>
                  <a:pt x="92420" y="35710"/>
                </a:lnTo>
                <a:lnTo>
                  <a:pt x="92401" y="35710"/>
                </a:lnTo>
                <a:lnTo>
                  <a:pt x="92364" y="35691"/>
                </a:lnTo>
                <a:close/>
                <a:moveTo>
                  <a:pt x="168" y="37032"/>
                </a:moveTo>
                <a:lnTo>
                  <a:pt x="130" y="37051"/>
                </a:lnTo>
                <a:lnTo>
                  <a:pt x="130" y="37069"/>
                </a:lnTo>
                <a:lnTo>
                  <a:pt x="130" y="37106"/>
                </a:lnTo>
                <a:lnTo>
                  <a:pt x="205" y="37274"/>
                </a:lnTo>
                <a:lnTo>
                  <a:pt x="279" y="37386"/>
                </a:lnTo>
                <a:lnTo>
                  <a:pt x="372" y="37497"/>
                </a:lnTo>
                <a:lnTo>
                  <a:pt x="503" y="37609"/>
                </a:lnTo>
                <a:lnTo>
                  <a:pt x="633" y="37702"/>
                </a:lnTo>
                <a:lnTo>
                  <a:pt x="912" y="37870"/>
                </a:lnTo>
                <a:lnTo>
                  <a:pt x="1173" y="38019"/>
                </a:lnTo>
                <a:lnTo>
                  <a:pt x="670" y="38242"/>
                </a:lnTo>
                <a:lnTo>
                  <a:pt x="372" y="38410"/>
                </a:lnTo>
                <a:lnTo>
                  <a:pt x="279" y="38466"/>
                </a:lnTo>
                <a:lnTo>
                  <a:pt x="261" y="38503"/>
                </a:lnTo>
                <a:lnTo>
                  <a:pt x="261" y="38521"/>
                </a:lnTo>
                <a:lnTo>
                  <a:pt x="279" y="38540"/>
                </a:lnTo>
                <a:lnTo>
                  <a:pt x="317" y="38559"/>
                </a:lnTo>
                <a:lnTo>
                  <a:pt x="447" y="38540"/>
                </a:lnTo>
                <a:lnTo>
                  <a:pt x="633" y="38484"/>
                </a:lnTo>
                <a:lnTo>
                  <a:pt x="856" y="38428"/>
                </a:lnTo>
                <a:lnTo>
                  <a:pt x="1080" y="38335"/>
                </a:lnTo>
                <a:lnTo>
                  <a:pt x="1266" y="38242"/>
                </a:lnTo>
                <a:lnTo>
                  <a:pt x="1415" y="38168"/>
                </a:lnTo>
                <a:lnTo>
                  <a:pt x="1489" y="38112"/>
                </a:lnTo>
                <a:lnTo>
                  <a:pt x="1508" y="38056"/>
                </a:lnTo>
                <a:lnTo>
                  <a:pt x="1489" y="38000"/>
                </a:lnTo>
                <a:lnTo>
                  <a:pt x="1489" y="37944"/>
                </a:lnTo>
                <a:lnTo>
                  <a:pt x="1452" y="37907"/>
                </a:lnTo>
                <a:lnTo>
                  <a:pt x="1359" y="37814"/>
                </a:lnTo>
                <a:lnTo>
                  <a:pt x="1229" y="37721"/>
                </a:lnTo>
                <a:lnTo>
                  <a:pt x="931" y="37553"/>
                </a:lnTo>
                <a:lnTo>
                  <a:pt x="801" y="37479"/>
                </a:lnTo>
                <a:lnTo>
                  <a:pt x="707" y="37404"/>
                </a:lnTo>
                <a:lnTo>
                  <a:pt x="521" y="37255"/>
                </a:lnTo>
                <a:lnTo>
                  <a:pt x="298" y="37088"/>
                </a:lnTo>
                <a:lnTo>
                  <a:pt x="205" y="37051"/>
                </a:lnTo>
                <a:lnTo>
                  <a:pt x="168" y="37032"/>
                </a:lnTo>
                <a:close/>
                <a:moveTo>
                  <a:pt x="91210" y="37646"/>
                </a:moveTo>
                <a:lnTo>
                  <a:pt x="91135" y="37665"/>
                </a:lnTo>
                <a:lnTo>
                  <a:pt x="91098" y="37684"/>
                </a:lnTo>
                <a:lnTo>
                  <a:pt x="91080" y="37739"/>
                </a:lnTo>
                <a:lnTo>
                  <a:pt x="91098" y="37777"/>
                </a:lnTo>
                <a:lnTo>
                  <a:pt x="91173" y="37870"/>
                </a:lnTo>
                <a:lnTo>
                  <a:pt x="91266" y="37963"/>
                </a:lnTo>
                <a:lnTo>
                  <a:pt x="91471" y="38056"/>
                </a:lnTo>
                <a:lnTo>
                  <a:pt x="91768" y="38205"/>
                </a:lnTo>
                <a:lnTo>
                  <a:pt x="91899" y="38279"/>
                </a:lnTo>
                <a:lnTo>
                  <a:pt x="92029" y="38354"/>
                </a:lnTo>
                <a:lnTo>
                  <a:pt x="92104" y="38447"/>
                </a:lnTo>
                <a:lnTo>
                  <a:pt x="92141" y="38484"/>
                </a:lnTo>
                <a:lnTo>
                  <a:pt x="92141" y="38521"/>
                </a:lnTo>
                <a:lnTo>
                  <a:pt x="92141" y="38559"/>
                </a:lnTo>
                <a:lnTo>
                  <a:pt x="92122" y="38596"/>
                </a:lnTo>
                <a:lnTo>
                  <a:pt x="92010" y="38670"/>
                </a:lnTo>
                <a:lnTo>
                  <a:pt x="91675" y="38838"/>
                </a:lnTo>
                <a:lnTo>
                  <a:pt x="91508" y="38931"/>
                </a:lnTo>
                <a:lnTo>
                  <a:pt x="91359" y="39005"/>
                </a:lnTo>
                <a:lnTo>
                  <a:pt x="91266" y="39080"/>
                </a:lnTo>
                <a:lnTo>
                  <a:pt x="91247" y="39117"/>
                </a:lnTo>
                <a:lnTo>
                  <a:pt x="91266" y="39154"/>
                </a:lnTo>
                <a:lnTo>
                  <a:pt x="91284" y="39173"/>
                </a:lnTo>
                <a:lnTo>
                  <a:pt x="91322" y="39173"/>
                </a:lnTo>
                <a:lnTo>
                  <a:pt x="91452" y="39154"/>
                </a:lnTo>
                <a:lnTo>
                  <a:pt x="91601" y="39099"/>
                </a:lnTo>
                <a:lnTo>
                  <a:pt x="91787" y="39043"/>
                </a:lnTo>
                <a:lnTo>
                  <a:pt x="92122" y="38875"/>
                </a:lnTo>
                <a:lnTo>
                  <a:pt x="92252" y="38801"/>
                </a:lnTo>
                <a:lnTo>
                  <a:pt x="92327" y="38763"/>
                </a:lnTo>
                <a:lnTo>
                  <a:pt x="92401" y="38689"/>
                </a:lnTo>
                <a:lnTo>
                  <a:pt x="92439" y="38633"/>
                </a:lnTo>
                <a:lnTo>
                  <a:pt x="92457" y="38577"/>
                </a:lnTo>
                <a:lnTo>
                  <a:pt x="92457" y="38521"/>
                </a:lnTo>
                <a:lnTo>
                  <a:pt x="92439" y="38466"/>
                </a:lnTo>
                <a:lnTo>
                  <a:pt x="92420" y="38410"/>
                </a:lnTo>
                <a:lnTo>
                  <a:pt x="92346" y="38317"/>
                </a:lnTo>
                <a:lnTo>
                  <a:pt x="92234" y="38223"/>
                </a:lnTo>
                <a:lnTo>
                  <a:pt x="92104" y="38149"/>
                </a:lnTo>
                <a:lnTo>
                  <a:pt x="91880" y="38000"/>
                </a:lnTo>
                <a:lnTo>
                  <a:pt x="91545" y="37777"/>
                </a:lnTo>
                <a:lnTo>
                  <a:pt x="91377" y="37684"/>
                </a:lnTo>
                <a:lnTo>
                  <a:pt x="91284" y="37646"/>
                </a:lnTo>
                <a:close/>
                <a:moveTo>
                  <a:pt x="1192" y="39024"/>
                </a:moveTo>
                <a:lnTo>
                  <a:pt x="968" y="39099"/>
                </a:lnTo>
                <a:lnTo>
                  <a:pt x="856" y="39136"/>
                </a:lnTo>
                <a:lnTo>
                  <a:pt x="707" y="39210"/>
                </a:lnTo>
                <a:lnTo>
                  <a:pt x="503" y="39322"/>
                </a:lnTo>
                <a:lnTo>
                  <a:pt x="335" y="39434"/>
                </a:lnTo>
                <a:lnTo>
                  <a:pt x="261" y="39508"/>
                </a:lnTo>
                <a:lnTo>
                  <a:pt x="242" y="39564"/>
                </a:lnTo>
                <a:lnTo>
                  <a:pt x="242" y="39601"/>
                </a:lnTo>
                <a:lnTo>
                  <a:pt x="279" y="39657"/>
                </a:lnTo>
                <a:lnTo>
                  <a:pt x="391" y="39787"/>
                </a:lnTo>
                <a:lnTo>
                  <a:pt x="577" y="39955"/>
                </a:lnTo>
                <a:lnTo>
                  <a:pt x="763" y="40123"/>
                </a:lnTo>
                <a:lnTo>
                  <a:pt x="968" y="40271"/>
                </a:lnTo>
                <a:lnTo>
                  <a:pt x="1154" y="40383"/>
                </a:lnTo>
                <a:lnTo>
                  <a:pt x="1303" y="40458"/>
                </a:lnTo>
                <a:lnTo>
                  <a:pt x="1359" y="40458"/>
                </a:lnTo>
                <a:lnTo>
                  <a:pt x="1378" y="40439"/>
                </a:lnTo>
                <a:lnTo>
                  <a:pt x="1396" y="40420"/>
                </a:lnTo>
                <a:lnTo>
                  <a:pt x="1378" y="40365"/>
                </a:lnTo>
                <a:lnTo>
                  <a:pt x="1322" y="40253"/>
                </a:lnTo>
                <a:lnTo>
                  <a:pt x="1210" y="40123"/>
                </a:lnTo>
                <a:lnTo>
                  <a:pt x="1061" y="39992"/>
                </a:lnTo>
                <a:lnTo>
                  <a:pt x="763" y="39750"/>
                </a:lnTo>
                <a:lnTo>
                  <a:pt x="559" y="39601"/>
                </a:lnTo>
                <a:lnTo>
                  <a:pt x="987" y="39396"/>
                </a:lnTo>
                <a:lnTo>
                  <a:pt x="1192" y="39266"/>
                </a:lnTo>
                <a:lnTo>
                  <a:pt x="1266" y="39192"/>
                </a:lnTo>
                <a:lnTo>
                  <a:pt x="1341" y="39117"/>
                </a:lnTo>
                <a:lnTo>
                  <a:pt x="1378" y="39080"/>
                </a:lnTo>
                <a:lnTo>
                  <a:pt x="1378" y="39043"/>
                </a:lnTo>
                <a:lnTo>
                  <a:pt x="1378" y="39024"/>
                </a:lnTo>
                <a:close/>
                <a:moveTo>
                  <a:pt x="92234" y="39583"/>
                </a:moveTo>
                <a:lnTo>
                  <a:pt x="92122" y="39620"/>
                </a:lnTo>
                <a:lnTo>
                  <a:pt x="91992" y="39676"/>
                </a:lnTo>
                <a:lnTo>
                  <a:pt x="91862" y="39750"/>
                </a:lnTo>
                <a:lnTo>
                  <a:pt x="91638" y="39936"/>
                </a:lnTo>
                <a:lnTo>
                  <a:pt x="91471" y="40085"/>
                </a:lnTo>
                <a:lnTo>
                  <a:pt x="91303" y="40271"/>
                </a:lnTo>
                <a:lnTo>
                  <a:pt x="91266" y="40346"/>
                </a:lnTo>
                <a:lnTo>
                  <a:pt x="91247" y="40420"/>
                </a:lnTo>
                <a:lnTo>
                  <a:pt x="91266" y="40495"/>
                </a:lnTo>
                <a:lnTo>
                  <a:pt x="91322" y="40551"/>
                </a:lnTo>
                <a:lnTo>
                  <a:pt x="91396" y="40625"/>
                </a:lnTo>
                <a:lnTo>
                  <a:pt x="91526" y="40681"/>
                </a:lnTo>
                <a:lnTo>
                  <a:pt x="92010" y="40886"/>
                </a:lnTo>
                <a:lnTo>
                  <a:pt x="92308" y="40979"/>
                </a:lnTo>
                <a:lnTo>
                  <a:pt x="92401" y="40998"/>
                </a:lnTo>
                <a:lnTo>
                  <a:pt x="92439" y="40998"/>
                </a:lnTo>
                <a:lnTo>
                  <a:pt x="92439" y="40979"/>
                </a:lnTo>
                <a:lnTo>
                  <a:pt x="92364" y="40886"/>
                </a:lnTo>
                <a:lnTo>
                  <a:pt x="92271" y="40793"/>
                </a:lnTo>
                <a:lnTo>
                  <a:pt x="92159" y="40718"/>
                </a:lnTo>
                <a:lnTo>
                  <a:pt x="92048" y="40644"/>
                </a:lnTo>
                <a:lnTo>
                  <a:pt x="91787" y="40514"/>
                </a:lnTo>
                <a:lnTo>
                  <a:pt x="91564" y="40402"/>
                </a:lnTo>
                <a:lnTo>
                  <a:pt x="91731" y="40216"/>
                </a:lnTo>
                <a:lnTo>
                  <a:pt x="91917" y="40067"/>
                </a:lnTo>
                <a:lnTo>
                  <a:pt x="92085" y="39992"/>
                </a:lnTo>
                <a:lnTo>
                  <a:pt x="92308" y="39880"/>
                </a:lnTo>
                <a:lnTo>
                  <a:pt x="92401" y="39806"/>
                </a:lnTo>
                <a:lnTo>
                  <a:pt x="92439" y="39769"/>
                </a:lnTo>
                <a:lnTo>
                  <a:pt x="92439" y="39732"/>
                </a:lnTo>
                <a:lnTo>
                  <a:pt x="92457" y="39713"/>
                </a:lnTo>
                <a:lnTo>
                  <a:pt x="92439" y="39676"/>
                </a:lnTo>
                <a:lnTo>
                  <a:pt x="92401" y="39638"/>
                </a:lnTo>
                <a:lnTo>
                  <a:pt x="92346" y="39601"/>
                </a:lnTo>
                <a:lnTo>
                  <a:pt x="92290" y="39583"/>
                </a:lnTo>
                <a:close/>
                <a:moveTo>
                  <a:pt x="186" y="40700"/>
                </a:moveTo>
                <a:lnTo>
                  <a:pt x="149" y="40718"/>
                </a:lnTo>
                <a:lnTo>
                  <a:pt x="130" y="40756"/>
                </a:lnTo>
                <a:lnTo>
                  <a:pt x="112" y="40793"/>
                </a:lnTo>
                <a:lnTo>
                  <a:pt x="149" y="40830"/>
                </a:lnTo>
                <a:lnTo>
                  <a:pt x="186" y="40867"/>
                </a:lnTo>
                <a:lnTo>
                  <a:pt x="242" y="40923"/>
                </a:lnTo>
                <a:lnTo>
                  <a:pt x="410" y="40998"/>
                </a:lnTo>
                <a:lnTo>
                  <a:pt x="596" y="41091"/>
                </a:lnTo>
                <a:lnTo>
                  <a:pt x="987" y="41221"/>
                </a:lnTo>
                <a:lnTo>
                  <a:pt x="1247" y="41295"/>
                </a:lnTo>
                <a:lnTo>
                  <a:pt x="819" y="41649"/>
                </a:lnTo>
                <a:lnTo>
                  <a:pt x="614" y="41835"/>
                </a:lnTo>
                <a:lnTo>
                  <a:pt x="428" y="42022"/>
                </a:lnTo>
                <a:lnTo>
                  <a:pt x="391" y="42077"/>
                </a:lnTo>
                <a:lnTo>
                  <a:pt x="391" y="42096"/>
                </a:lnTo>
                <a:lnTo>
                  <a:pt x="428" y="42115"/>
                </a:lnTo>
                <a:lnTo>
                  <a:pt x="484" y="42096"/>
                </a:lnTo>
                <a:lnTo>
                  <a:pt x="633" y="42040"/>
                </a:lnTo>
                <a:lnTo>
                  <a:pt x="763" y="41966"/>
                </a:lnTo>
                <a:lnTo>
                  <a:pt x="912" y="41873"/>
                </a:lnTo>
                <a:lnTo>
                  <a:pt x="1154" y="41649"/>
                </a:lnTo>
                <a:lnTo>
                  <a:pt x="1396" y="41463"/>
                </a:lnTo>
                <a:lnTo>
                  <a:pt x="1471" y="41389"/>
                </a:lnTo>
                <a:lnTo>
                  <a:pt x="1527" y="41333"/>
                </a:lnTo>
                <a:lnTo>
                  <a:pt x="1527" y="41295"/>
                </a:lnTo>
                <a:lnTo>
                  <a:pt x="1527" y="41258"/>
                </a:lnTo>
                <a:lnTo>
                  <a:pt x="1489" y="41202"/>
                </a:lnTo>
                <a:lnTo>
                  <a:pt x="1378" y="41128"/>
                </a:lnTo>
                <a:lnTo>
                  <a:pt x="1229" y="41072"/>
                </a:lnTo>
                <a:lnTo>
                  <a:pt x="1005" y="40960"/>
                </a:lnTo>
                <a:lnTo>
                  <a:pt x="652" y="40811"/>
                </a:lnTo>
                <a:lnTo>
                  <a:pt x="465" y="40737"/>
                </a:lnTo>
                <a:lnTo>
                  <a:pt x="298" y="40700"/>
                </a:lnTo>
                <a:close/>
                <a:moveTo>
                  <a:pt x="91303" y="41500"/>
                </a:moveTo>
                <a:lnTo>
                  <a:pt x="91229" y="41538"/>
                </a:lnTo>
                <a:lnTo>
                  <a:pt x="91210" y="41593"/>
                </a:lnTo>
                <a:lnTo>
                  <a:pt x="91210" y="41631"/>
                </a:lnTo>
                <a:lnTo>
                  <a:pt x="91229" y="41686"/>
                </a:lnTo>
                <a:lnTo>
                  <a:pt x="91340" y="41798"/>
                </a:lnTo>
                <a:lnTo>
                  <a:pt x="91433" y="41873"/>
                </a:lnTo>
                <a:lnTo>
                  <a:pt x="91713" y="42077"/>
                </a:lnTo>
                <a:lnTo>
                  <a:pt x="91824" y="42152"/>
                </a:lnTo>
                <a:lnTo>
                  <a:pt x="91899" y="42226"/>
                </a:lnTo>
                <a:lnTo>
                  <a:pt x="91917" y="42282"/>
                </a:lnTo>
                <a:lnTo>
                  <a:pt x="91917" y="42319"/>
                </a:lnTo>
                <a:lnTo>
                  <a:pt x="91917" y="42357"/>
                </a:lnTo>
                <a:lnTo>
                  <a:pt x="91899" y="42413"/>
                </a:lnTo>
                <a:lnTo>
                  <a:pt x="91862" y="42468"/>
                </a:lnTo>
                <a:lnTo>
                  <a:pt x="91824" y="42524"/>
                </a:lnTo>
                <a:lnTo>
                  <a:pt x="91657" y="42636"/>
                </a:lnTo>
                <a:lnTo>
                  <a:pt x="91545" y="42710"/>
                </a:lnTo>
                <a:lnTo>
                  <a:pt x="91433" y="42785"/>
                </a:lnTo>
                <a:lnTo>
                  <a:pt x="91396" y="42841"/>
                </a:lnTo>
                <a:lnTo>
                  <a:pt x="91396" y="42878"/>
                </a:lnTo>
                <a:lnTo>
                  <a:pt x="91396" y="42915"/>
                </a:lnTo>
                <a:lnTo>
                  <a:pt x="91452" y="42952"/>
                </a:lnTo>
                <a:lnTo>
                  <a:pt x="91526" y="42952"/>
                </a:lnTo>
                <a:lnTo>
                  <a:pt x="91601" y="42934"/>
                </a:lnTo>
                <a:lnTo>
                  <a:pt x="91694" y="42915"/>
                </a:lnTo>
                <a:lnTo>
                  <a:pt x="91768" y="42859"/>
                </a:lnTo>
                <a:lnTo>
                  <a:pt x="91936" y="42748"/>
                </a:lnTo>
                <a:lnTo>
                  <a:pt x="92048" y="42673"/>
                </a:lnTo>
                <a:lnTo>
                  <a:pt x="92197" y="42543"/>
                </a:lnTo>
                <a:lnTo>
                  <a:pt x="92234" y="42487"/>
                </a:lnTo>
                <a:lnTo>
                  <a:pt x="92271" y="42413"/>
                </a:lnTo>
                <a:lnTo>
                  <a:pt x="92290" y="42357"/>
                </a:lnTo>
                <a:lnTo>
                  <a:pt x="92290" y="42301"/>
                </a:lnTo>
                <a:lnTo>
                  <a:pt x="92271" y="42245"/>
                </a:lnTo>
                <a:lnTo>
                  <a:pt x="92252" y="42208"/>
                </a:lnTo>
                <a:lnTo>
                  <a:pt x="92178" y="42096"/>
                </a:lnTo>
                <a:lnTo>
                  <a:pt x="92066" y="42003"/>
                </a:lnTo>
                <a:lnTo>
                  <a:pt x="91824" y="41798"/>
                </a:lnTo>
                <a:lnTo>
                  <a:pt x="91582" y="41612"/>
                </a:lnTo>
                <a:lnTo>
                  <a:pt x="91433" y="41519"/>
                </a:lnTo>
                <a:lnTo>
                  <a:pt x="91359" y="41500"/>
                </a:lnTo>
                <a:close/>
                <a:moveTo>
                  <a:pt x="1489" y="42226"/>
                </a:moveTo>
                <a:lnTo>
                  <a:pt x="1378" y="42245"/>
                </a:lnTo>
                <a:lnTo>
                  <a:pt x="1322" y="42264"/>
                </a:lnTo>
                <a:lnTo>
                  <a:pt x="1210" y="42301"/>
                </a:lnTo>
                <a:lnTo>
                  <a:pt x="1117" y="42357"/>
                </a:lnTo>
                <a:lnTo>
                  <a:pt x="912" y="42506"/>
                </a:lnTo>
                <a:lnTo>
                  <a:pt x="670" y="42655"/>
                </a:lnTo>
                <a:lnTo>
                  <a:pt x="559" y="42729"/>
                </a:lnTo>
                <a:lnTo>
                  <a:pt x="465" y="42804"/>
                </a:lnTo>
                <a:lnTo>
                  <a:pt x="410" y="42897"/>
                </a:lnTo>
                <a:lnTo>
                  <a:pt x="410" y="42934"/>
                </a:lnTo>
                <a:lnTo>
                  <a:pt x="410" y="42971"/>
                </a:lnTo>
                <a:lnTo>
                  <a:pt x="428" y="43027"/>
                </a:lnTo>
                <a:lnTo>
                  <a:pt x="465" y="43083"/>
                </a:lnTo>
                <a:lnTo>
                  <a:pt x="577" y="43195"/>
                </a:lnTo>
                <a:lnTo>
                  <a:pt x="745" y="43325"/>
                </a:lnTo>
                <a:lnTo>
                  <a:pt x="1024" y="43530"/>
                </a:lnTo>
                <a:lnTo>
                  <a:pt x="1173" y="43623"/>
                </a:lnTo>
                <a:lnTo>
                  <a:pt x="1303" y="43697"/>
                </a:lnTo>
                <a:lnTo>
                  <a:pt x="1396" y="43734"/>
                </a:lnTo>
                <a:lnTo>
                  <a:pt x="1434" y="43734"/>
                </a:lnTo>
                <a:lnTo>
                  <a:pt x="1452" y="43716"/>
                </a:lnTo>
                <a:lnTo>
                  <a:pt x="1471" y="43697"/>
                </a:lnTo>
                <a:lnTo>
                  <a:pt x="1452" y="43660"/>
                </a:lnTo>
                <a:lnTo>
                  <a:pt x="1378" y="43567"/>
                </a:lnTo>
                <a:lnTo>
                  <a:pt x="1266" y="43455"/>
                </a:lnTo>
                <a:lnTo>
                  <a:pt x="1117" y="43343"/>
                </a:lnTo>
                <a:lnTo>
                  <a:pt x="633" y="42971"/>
                </a:lnTo>
                <a:lnTo>
                  <a:pt x="1117" y="42673"/>
                </a:lnTo>
                <a:lnTo>
                  <a:pt x="1341" y="42524"/>
                </a:lnTo>
                <a:lnTo>
                  <a:pt x="1434" y="42431"/>
                </a:lnTo>
                <a:lnTo>
                  <a:pt x="1527" y="42319"/>
                </a:lnTo>
                <a:lnTo>
                  <a:pt x="1564" y="42282"/>
                </a:lnTo>
                <a:lnTo>
                  <a:pt x="1564" y="42245"/>
                </a:lnTo>
                <a:lnTo>
                  <a:pt x="1527" y="42226"/>
                </a:lnTo>
                <a:close/>
                <a:moveTo>
                  <a:pt x="92550" y="43213"/>
                </a:moveTo>
                <a:lnTo>
                  <a:pt x="92495" y="43232"/>
                </a:lnTo>
                <a:lnTo>
                  <a:pt x="92178" y="43437"/>
                </a:lnTo>
                <a:lnTo>
                  <a:pt x="91955" y="43567"/>
                </a:lnTo>
                <a:lnTo>
                  <a:pt x="91731" y="43734"/>
                </a:lnTo>
                <a:lnTo>
                  <a:pt x="91526" y="43883"/>
                </a:lnTo>
                <a:lnTo>
                  <a:pt x="91433" y="43976"/>
                </a:lnTo>
                <a:lnTo>
                  <a:pt x="91359" y="44051"/>
                </a:lnTo>
                <a:lnTo>
                  <a:pt x="91303" y="44144"/>
                </a:lnTo>
                <a:lnTo>
                  <a:pt x="91266" y="44219"/>
                </a:lnTo>
                <a:lnTo>
                  <a:pt x="91247" y="44312"/>
                </a:lnTo>
                <a:lnTo>
                  <a:pt x="91266" y="44386"/>
                </a:lnTo>
                <a:lnTo>
                  <a:pt x="91303" y="44461"/>
                </a:lnTo>
                <a:lnTo>
                  <a:pt x="91377" y="44535"/>
                </a:lnTo>
                <a:lnTo>
                  <a:pt x="91545" y="44684"/>
                </a:lnTo>
                <a:lnTo>
                  <a:pt x="91750" y="44814"/>
                </a:lnTo>
                <a:lnTo>
                  <a:pt x="91917" y="44907"/>
                </a:lnTo>
                <a:lnTo>
                  <a:pt x="92141" y="45000"/>
                </a:lnTo>
                <a:lnTo>
                  <a:pt x="92234" y="45038"/>
                </a:lnTo>
                <a:lnTo>
                  <a:pt x="92308" y="45056"/>
                </a:lnTo>
                <a:lnTo>
                  <a:pt x="92364" y="45038"/>
                </a:lnTo>
                <a:lnTo>
                  <a:pt x="92364" y="45019"/>
                </a:lnTo>
                <a:lnTo>
                  <a:pt x="92364" y="45000"/>
                </a:lnTo>
                <a:lnTo>
                  <a:pt x="92308" y="44926"/>
                </a:lnTo>
                <a:lnTo>
                  <a:pt x="92197" y="44814"/>
                </a:lnTo>
                <a:lnTo>
                  <a:pt x="92085" y="44740"/>
                </a:lnTo>
                <a:lnTo>
                  <a:pt x="91955" y="44665"/>
                </a:lnTo>
                <a:lnTo>
                  <a:pt x="91824" y="44572"/>
                </a:lnTo>
                <a:lnTo>
                  <a:pt x="91694" y="44498"/>
                </a:lnTo>
                <a:lnTo>
                  <a:pt x="91601" y="44405"/>
                </a:lnTo>
                <a:lnTo>
                  <a:pt x="91582" y="44349"/>
                </a:lnTo>
                <a:lnTo>
                  <a:pt x="91564" y="44312"/>
                </a:lnTo>
                <a:lnTo>
                  <a:pt x="91582" y="44256"/>
                </a:lnTo>
                <a:lnTo>
                  <a:pt x="91601" y="44200"/>
                </a:lnTo>
                <a:lnTo>
                  <a:pt x="91638" y="44144"/>
                </a:lnTo>
                <a:lnTo>
                  <a:pt x="91694" y="44088"/>
                </a:lnTo>
                <a:lnTo>
                  <a:pt x="91862" y="43976"/>
                </a:lnTo>
                <a:lnTo>
                  <a:pt x="92010" y="43865"/>
                </a:lnTo>
                <a:lnTo>
                  <a:pt x="92327" y="43660"/>
                </a:lnTo>
                <a:lnTo>
                  <a:pt x="92513" y="43548"/>
                </a:lnTo>
                <a:lnTo>
                  <a:pt x="92606" y="43474"/>
                </a:lnTo>
                <a:lnTo>
                  <a:pt x="92643" y="43455"/>
                </a:lnTo>
                <a:lnTo>
                  <a:pt x="92662" y="43399"/>
                </a:lnTo>
                <a:lnTo>
                  <a:pt x="92662" y="43325"/>
                </a:lnTo>
                <a:lnTo>
                  <a:pt x="92643" y="43250"/>
                </a:lnTo>
                <a:lnTo>
                  <a:pt x="92625" y="43213"/>
                </a:lnTo>
                <a:close/>
                <a:moveTo>
                  <a:pt x="391" y="43921"/>
                </a:moveTo>
                <a:lnTo>
                  <a:pt x="317" y="43958"/>
                </a:lnTo>
                <a:lnTo>
                  <a:pt x="261" y="43995"/>
                </a:lnTo>
                <a:lnTo>
                  <a:pt x="242" y="44032"/>
                </a:lnTo>
                <a:lnTo>
                  <a:pt x="242" y="44070"/>
                </a:lnTo>
                <a:lnTo>
                  <a:pt x="261" y="44088"/>
                </a:lnTo>
                <a:lnTo>
                  <a:pt x="298" y="44125"/>
                </a:lnTo>
                <a:lnTo>
                  <a:pt x="801" y="44386"/>
                </a:lnTo>
                <a:lnTo>
                  <a:pt x="1285" y="44684"/>
                </a:lnTo>
                <a:lnTo>
                  <a:pt x="1210" y="44721"/>
                </a:lnTo>
                <a:lnTo>
                  <a:pt x="1080" y="44777"/>
                </a:lnTo>
                <a:lnTo>
                  <a:pt x="763" y="44907"/>
                </a:lnTo>
                <a:lnTo>
                  <a:pt x="484" y="45038"/>
                </a:lnTo>
                <a:lnTo>
                  <a:pt x="410" y="45094"/>
                </a:lnTo>
                <a:lnTo>
                  <a:pt x="391" y="45131"/>
                </a:lnTo>
                <a:lnTo>
                  <a:pt x="372" y="45149"/>
                </a:lnTo>
                <a:lnTo>
                  <a:pt x="391" y="45187"/>
                </a:lnTo>
                <a:lnTo>
                  <a:pt x="428" y="45205"/>
                </a:lnTo>
                <a:lnTo>
                  <a:pt x="465" y="45224"/>
                </a:lnTo>
                <a:lnTo>
                  <a:pt x="521" y="45224"/>
                </a:lnTo>
                <a:lnTo>
                  <a:pt x="670" y="45205"/>
                </a:lnTo>
                <a:lnTo>
                  <a:pt x="838" y="45149"/>
                </a:lnTo>
                <a:lnTo>
                  <a:pt x="1136" y="45038"/>
                </a:lnTo>
                <a:lnTo>
                  <a:pt x="1322" y="44945"/>
                </a:lnTo>
                <a:lnTo>
                  <a:pt x="1452" y="44833"/>
                </a:lnTo>
                <a:lnTo>
                  <a:pt x="1489" y="44777"/>
                </a:lnTo>
                <a:lnTo>
                  <a:pt x="1527" y="44721"/>
                </a:lnTo>
                <a:lnTo>
                  <a:pt x="1527" y="44684"/>
                </a:lnTo>
                <a:lnTo>
                  <a:pt x="1527" y="44628"/>
                </a:lnTo>
                <a:lnTo>
                  <a:pt x="1489" y="44554"/>
                </a:lnTo>
                <a:lnTo>
                  <a:pt x="1415" y="44479"/>
                </a:lnTo>
                <a:lnTo>
                  <a:pt x="1322" y="44405"/>
                </a:lnTo>
                <a:lnTo>
                  <a:pt x="1061" y="44256"/>
                </a:lnTo>
                <a:lnTo>
                  <a:pt x="726" y="44051"/>
                </a:lnTo>
                <a:lnTo>
                  <a:pt x="521" y="43958"/>
                </a:lnTo>
                <a:lnTo>
                  <a:pt x="447" y="43921"/>
                </a:lnTo>
                <a:close/>
                <a:moveTo>
                  <a:pt x="91303" y="45391"/>
                </a:moveTo>
                <a:lnTo>
                  <a:pt x="91284" y="45410"/>
                </a:lnTo>
                <a:lnTo>
                  <a:pt x="91266" y="45447"/>
                </a:lnTo>
                <a:lnTo>
                  <a:pt x="91284" y="45503"/>
                </a:lnTo>
                <a:lnTo>
                  <a:pt x="91303" y="45540"/>
                </a:lnTo>
                <a:lnTo>
                  <a:pt x="91340" y="45596"/>
                </a:lnTo>
                <a:lnTo>
                  <a:pt x="91471" y="45671"/>
                </a:lnTo>
                <a:lnTo>
                  <a:pt x="91619" y="45764"/>
                </a:lnTo>
                <a:lnTo>
                  <a:pt x="91955" y="45913"/>
                </a:lnTo>
                <a:lnTo>
                  <a:pt x="92178" y="46006"/>
                </a:lnTo>
                <a:lnTo>
                  <a:pt x="92010" y="46192"/>
                </a:lnTo>
                <a:lnTo>
                  <a:pt x="91824" y="46378"/>
                </a:lnTo>
                <a:lnTo>
                  <a:pt x="91601" y="46509"/>
                </a:lnTo>
                <a:lnTo>
                  <a:pt x="91471" y="46602"/>
                </a:lnTo>
                <a:lnTo>
                  <a:pt x="91433" y="46657"/>
                </a:lnTo>
                <a:lnTo>
                  <a:pt x="91415" y="46695"/>
                </a:lnTo>
                <a:lnTo>
                  <a:pt x="91452" y="46713"/>
                </a:lnTo>
                <a:lnTo>
                  <a:pt x="91489" y="46732"/>
                </a:lnTo>
                <a:lnTo>
                  <a:pt x="91545" y="46732"/>
                </a:lnTo>
                <a:lnTo>
                  <a:pt x="91619" y="46713"/>
                </a:lnTo>
                <a:lnTo>
                  <a:pt x="91750" y="46657"/>
                </a:lnTo>
                <a:lnTo>
                  <a:pt x="91824" y="46602"/>
                </a:lnTo>
                <a:lnTo>
                  <a:pt x="92048" y="46471"/>
                </a:lnTo>
                <a:lnTo>
                  <a:pt x="92159" y="46378"/>
                </a:lnTo>
                <a:lnTo>
                  <a:pt x="92271" y="46285"/>
                </a:lnTo>
                <a:lnTo>
                  <a:pt x="92364" y="46173"/>
                </a:lnTo>
                <a:lnTo>
                  <a:pt x="92439" y="46062"/>
                </a:lnTo>
                <a:lnTo>
                  <a:pt x="92457" y="46006"/>
                </a:lnTo>
                <a:lnTo>
                  <a:pt x="92457" y="45950"/>
                </a:lnTo>
                <a:lnTo>
                  <a:pt x="92439" y="45894"/>
                </a:lnTo>
                <a:lnTo>
                  <a:pt x="92420" y="45838"/>
                </a:lnTo>
                <a:lnTo>
                  <a:pt x="92346" y="45782"/>
                </a:lnTo>
                <a:lnTo>
                  <a:pt x="92215" y="45708"/>
                </a:lnTo>
                <a:lnTo>
                  <a:pt x="91862" y="45540"/>
                </a:lnTo>
                <a:lnTo>
                  <a:pt x="91657" y="45466"/>
                </a:lnTo>
                <a:lnTo>
                  <a:pt x="91489" y="45410"/>
                </a:lnTo>
                <a:lnTo>
                  <a:pt x="91359" y="45391"/>
                </a:lnTo>
                <a:close/>
                <a:moveTo>
                  <a:pt x="1322" y="45466"/>
                </a:moveTo>
                <a:lnTo>
                  <a:pt x="1247" y="45503"/>
                </a:lnTo>
                <a:lnTo>
                  <a:pt x="1024" y="45615"/>
                </a:lnTo>
                <a:lnTo>
                  <a:pt x="726" y="45782"/>
                </a:lnTo>
                <a:lnTo>
                  <a:pt x="577" y="45876"/>
                </a:lnTo>
                <a:lnTo>
                  <a:pt x="447" y="45969"/>
                </a:lnTo>
                <a:lnTo>
                  <a:pt x="354" y="46062"/>
                </a:lnTo>
                <a:lnTo>
                  <a:pt x="335" y="46099"/>
                </a:lnTo>
                <a:lnTo>
                  <a:pt x="317" y="46155"/>
                </a:lnTo>
                <a:lnTo>
                  <a:pt x="317" y="46192"/>
                </a:lnTo>
                <a:lnTo>
                  <a:pt x="335" y="46229"/>
                </a:lnTo>
                <a:lnTo>
                  <a:pt x="410" y="46341"/>
                </a:lnTo>
                <a:lnTo>
                  <a:pt x="521" y="46453"/>
                </a:lnTo>
                <a:lnTo>
                  <a:pt x="652" y="46583"/>
                </a:lnTo>
                <a:lnTo>
                  <a:pt x="912" y="46825"/>
                </a:lnTo>
                <a:lnTo>
                  <a:pt x="1098" y="46955"/>
                </a:lnTo>
                <a:lnTo>
                  <a:pt x="1266" y="47104"/>
                </a:lnTo>
                <a:lnTo>
                  <a:pt x="1452" y="47216"/>
                </a:lnTo>
                <a:lnTo>
                  <a:pt x="1527" y="47235"/>
                </a:lnTo>
                <a:lnTo>
                  <a:pt x="1583" y="47235"/>
                </a:lnTo>
                <a:lnTo>
                  <a:pt x="1583" y="47197"/>
                </a:lnTo>
                <a:lnTo>
                  <a:pt x="1583" y="47160"/>
                </a:lnTo>
                <a:lnTo>
                  <a:pt x="1527" y="47011"/>
                </a:lnTo>
                <a:lnTo>
                  <a:pt x="1452" y="46900"/>
                </a:lnTo>
                <a:lnTo>
                  <a:pt x="1359" y="46788"/>
                </a:lnTo>
                <a:lnTo>
                  <a:pt x="1247" y="46676"/>
                </a:lnTo>
                <a:lnTo>
                  <a:pt x="1117" y="46564"/>
                </a:lnTo>
                <a:lnTo>
                  <a:pt x="652" y="46173"/>
                </a:lnTo>
                <a:lnTo>
                  <a:pt x="950" y="45987"/>
                </a:lnTo>
                <a:lnTo>
                  <a:pt x="1098" y="45894"/>
                </a:lnTo>
                <a:lnTo>
                  <a:pt x="1229" y="45782"/>
                </a:lnTo>
                <a:lnTo>
                  <a:pt x="1285" y="45708"/>
                </a:lnTo>
                <a:lnTo>
                  <a:pt x="1359" y="45578"/>
                </a:lnTo>
                <a:lnTo>
                  <a:pt x="1378" y="45522"/>
                </a:lnTo>
                <a:lnTo>
                  <a:pt x="1359" y="45485"/>
                </a:lnTo>
                <a:lnTo>
                  <a:pt x="1322" y="45466"/>
                </a:lnTo>
                <a:close/>
                <a:moveTo>
                  <a:pt x="391" y="47365"/>
                </a:moveTo>
                <a:lnTo>
                  <a:pt x="335" y="47384"/>
                </a:lnTo>
                <a:lnTo>
                  <a:pt x="279" y="47402"/>
                </a:lnTo>
                <a:lnTo>
                  <a:pt x="279" y="47439"/>
                </a:lnTo>
                <a:lnTo>
                  <a:pt x="279" y="47495"/>
                </a:lnTo>
                <a:lnTo>
                  <a:pt x="298" y="47533"/>
                </a:lnTo>
                <a:lnTo>
                  <a:pt x="354" y="47588"/>
                </a:lnTo>
                <a:lnTo>
                  <a:pt x="484" y="47681"/>
                </a:lnTo>
                <a:lnTo>
                  <a:pt x="652" y="47793"/>
                </a:lnTo>
                <a:lnTo>
                  <a:pt x="1024" y="47961"/>
                </a:lnTo>
                <a:lnTo>
                  <a:pt x="1266" y="48091"/>
                </a:lnTo>
                <a:lnTo>
                  <a:pt x="1117" y="48184"/>
                </a:lnTo>
                <a:lnTo>
                  <a:pt x="968" y="48277"/>
                </a:lnTo>
                <a:lnTo>
                  <a:pt x="633" y="48445"/>
                </a:lnTo>
                <a:lnTo>
                  <a:pt x="503" y="48519"/>
                </a:lnTo>
                <a:lnTo>
                  <a:pt x="410" y="48594"/>
                </a:lnTo>
                <a:lnTo>
                  <a:pt x="410" y="48612"/>
                </a:lnTo>
                <a:lnTo>
                  <a:pt x="428" y="48650"/>
                </a:lnTo>
                <a:lnTo>
                  <a:pt x="503" y="48650"/>
                </a:lnTo>
                <a:lnTo>
                  <a:pt x="614" y="48668"/>
                </a:lnTo>
                <a:lnTo>
                  <a:pt x="726" y="48650"/>
                </a:lnTo>
                <a:lnTo>
                  <a:pt x="875" y="48594"/>
                </a:lnTo>
                <a:lnTo>
                  <a:pt x="1080" y="48501"/>
                </a:lnTo>
                <a:lnTo>
                  <a:pt x="1266" y="48389"/>
                </a:lnTo>
                <a:lnTo>
                  <a:pt x="1434" y="48277"/>
                </a:lnTo>
                <a:lnTo>
                  <a:pt x="1545" y="48147"/>
                </a:lnTo>
                <a:lnTo>
                  <a:pt x="1583" y="48091"/>
                </a:lnTo>
                <a:lnTo>
                  <a:pt x="1601" y="48035"/>
                </a:lnTo>
                <a:lnTo>
                  <a:pt x="1583" y="47998"/>
                </a:lnTo>
                <a:lnTo>
                  <a:pt x="1545" y="47961"/>
                </a:lnTo>
                <a:lnTo>
                  <a:pt x="1303" y="47793"/>
                </a:lnTo>
                <a:lnTo>
                  <a:pt x="912" y="47551"/>
                </a:lnTo>
                <a:lnTo>
                  <a:pt x="707" y="47458"/>
                </a:lnTo>
                <a:lnTo>
                  <a:pt x="540" y="47384"/>
                </a:lnTo>
                <a:lnTo>
                  <a:pt x="447" y="47365"/>
                </a:lnTo>
                <a:close/>
                <a:moveTo>
                  <a:pt x="92476" y="47197"/>
                </a:moveTo>
                <a:lnTo>
                  <a:pt x="92197" y="47290"/>
                </a:lnTo>
                <a:lnTo>
                  <a:pt x="91917" y="47439"/>
                </a:lnTo>
                <a:lnTo>
                  <a:pt x="91619" y="47588"/>
                </a:lnTo>
                <a:lnTo>
                  <a:pt x="91377" y="47756"/>
                </a:lnTo>
                <a:lnTo>
                  <a:pt x="91303" y="47830"/>
                </a:lnTo>
                <a:lnTo>
                  <a:pt x="91229" y="47905"/>
                </a:lnTo>
                <a:lnTo>
                  <a:pt x="91210" y="47979"/>
                </a:lnTo>
                <a:lnTo>
                  <a:pt x="91210" y="48054"/>
                </a:lnTo>
                <a:lnTo>
                  <a:pt x="91229" y="48110"/>
                </a:lnTo>
                <a:lnTo>
                  <a:pt x="91266" y="48184"/>
                </a:lnTo>
                <a:lnTo>
                  <a:pt x="91340" y="48259"/>
                </a:lnTo>
                <a:lnTo>
                  <a:pt x="91433" y="48333"/>
                </a:lnTo>
                <a:lnTo>
                  <a:pt x="91619" y="48445"/>
                </a:lnTo>
                <a:lnTo>
                  <a:pt x="91899" y="48594"/>
                </a:lnTo>
                <a:lnTo>
                  <a:pt x="92048" y="48668"/>
                </a:lnTo>
                <a:lnTo>
                  <a:pt x="92197" y="48724"/>
                </a:lnTo>
                <a:lnTo>
                  <a:pt x="92308" y="48743"/>
                </a:lnTo>
                <a:lnTo>
                  <a:pt x="92346" y="48724"/>
                </a:lnTo>
                <a:lnTo>
                  <a:pt x="92383" y="48705"/>
                </a:lnTo>
                <a:lnTo>
                  <a:pt x="92383" y="48668"/>
                </a:lnTo>
                <a:lnTo>
                  <a:pt x="92364" y="48650"/>
                </a:lnTo>
                <a:lnTo>
                  <a:pt x="92290" y="48557"/>
                </a:lnTo>
                <a:lnTo>
                  <a:pt x="92141" y="48463"/>
                </a:lnTo>
                <a:lnTo>
                  <a:pt x="91973" y="48370"/>
                </a:lnTo>
                <a:lnTo>
                  <a:pt x="91619" y="48166"/>
                </a:lnTo>
                <a:lnTo>
                  <a:pt x="91508" y="48091"/>
                </a:lnTo>
                <a:lnTo>
                  <a:pt x="91452" y="48035"/>
                </a:lnTo>
                <a:lnTo>
                  <a:pt x="91471" y="47998"/>
                </a:lnTo>
                <a:lnTo>
                  <a:pt x="91545" y="47961"/>
                </a:lnTo>
                <a:lnTo>
                  <a:pt x="91768" y="47830"/>
                </a:lnTo>
                <a:lnTo>
                  <a:pt x="92122" y="47644"/>
                </a:lnTo>
                <a:lnTo>
                  <a:pt x="92327" y="47551"/>
                </a:lnTo>
                <a:lnTo>
                  <a:pt x="92439" y="47495"/>
                </a:lnTo>
                <a:lnTo>
                  <a:pt x="92476" y="47458"/>
                </a:lnTo>
                <a:lnTo>
                  <a:pt x="92513" y="47402"/>
                </a:lnTo>
                <a:lnTo>
                  <a:pt x="92550" y="47346"/>
                </a:lnTo>
                <a:lnTo>
                  <a:pt x="92588" y="47272"/>
                </a:lnTo>
                <a:lnTo>
                  <a:pt x="92588" y="47235"/>
                </a:lnTo>
                <a:lnTo>
                  <a:pt x="92569" y="47197"/>
                </a:lnTo>
                <a:close/>
                <a:moveTo>
                  <a:pt x="26661" y="48501"/>
                </a:moveTo>
                <a:lnTo>
                  <a:pt x="26642" y="48519"/>
                </a:lnTo>
                <a:lnTo>
                  <a:pt x="26568" y="48594"/>
                </a:lnTo>
                <a:lnTo>
                  <a:pt x="26494" y="48724"/>
                </a:lnTo>
                <a:lnTo>
                  <a:pt x="26289" y="49041"/>
                </a:lnTo>
                <a:lnTo>
                  <a:pt x="26177" y="49208"/>
                </a:lnTo>
                <a:lnTo>
                  <a:pt x="26084" y="49338"/>
                </a:lnTo>
                <a:lnTo>
                  <a:pt x="25972" y="49413"/>
                </a:lnTo>
                <a:lnTo>
                  <a:pt x="25935" y="49432"/>
                </a:lnTo>
                <a:lnTo>
                  <a:pt x="25898" y="49432"/>
                </a:lnTo>
                <a:lnTo>
                  <a:pt x="25860" y="49376"/>
                </a:lnTo>
                <a:lnTo>
                  <a:pt x="25786" y="49245"/>
                </a:lnTo>
                <a:lnTo>
                  <a:pt x="25618" y="48873"/>
                </a:lnTo>
                <a:lnTo>
                  <a:pt x="25544" y="48705"/>
                </a:lnTo>
                <a:lnTo>
                  <a:pt x="25488" y="48631"/>
                </a:lnTo>
                <a:lnTo>
                  <a:pt x="25451" y="48594"/>
                </a:lnTo>
                <a:lnTo>
                  <a:pt x="25414" y="48575"/>
                </a:lnTo>
                <a:lnTo>
                  <a:pt x="25376" y="48594"/>
                </a:lnTo>
                <a:lnTo>
                  <a:pt x="25358" y="48631"/>
                </a:lnTo>
                <a:lnTo>
                  <a:pt x="25339" y="48724"/>
                </a:lnTo>
                <a:lnTo>
                  <a:pt x="25339" y="48799"/>
                </a:lnTo>
                <a:lnTo>
                  <a:pt x="25358" y="48873"/>
                </a:lnTo>
                <a:lnTo>
                  <a:pt x="25451" y="49096"/>
                </a:lnTo>
                <a:lnTo>
                  <a:pt x="25544" y="49301"/>
                </a:lnTo>
                <a:lnTo>
                  <a:pt x="25637" y="49450"/>
                </a:lnTo>
                <a:lnTo>
                  <a:pt x="25730" y="49599"/>
                </a:lnTo>
                <a:lnTo>
                  <a:pt x="25786" y="49636"/>
                </a:lnTo>
                <a:lnTo>
                  <a:pt x="25842" y="49674"/>
                </a:lnTo>
                <a:lnTo>
                  <a:pt x="25898" y="49692"/>
                </a:lnTo>
                <a:lnTo>
                  <a:pt x="25954" y="49674"/>
                </a:lnTo>
                <a:lnTo>
                  <a:pt x="26028" y="49655"/>
                </a:lnTo>
                <a:lnTo>
                  <a:pt x="26103" y="49618"/>
                </a:lnTo>
                <a:lnTo>
                  <a:pt x="26233" y="49506"/>
                </a:lnTo>
                <a:lnTo>
                  <a:pt x="26345" y="49357"/>
                </a:lnTo>
                <a:lnTo>
                  <a:pt x="26456" y="49190"/>
                </a:lnTo>
                <a:lnTo>
                  <a:pt x="26531" y="49041"/>
                </a:lnTo>
                <a:lnTo>
                  <a:pt x="26587" y="48910"/>
                </a:lnTo>
                <a:lnTo>
                  <a:pt x="26642" y="48705"/>
                </a:lnTo>
                <a:lnTo>
                  <a:pt x="26680" y="48538"/>
                </a:lnTo>
                <a:lnTo>
                  <a:pt x="26661" y="48501"/>
                </a:lnTo>
                <a:close/>
                <a:moveTo>
                  <a:pt x="8304" y="48538"/>
                </a:moveTo>
                <a:lnTo>
                  <a:pt x="8248" y="48575"/>
                </a:lnTo>
                <a:lnTo>
                  <a:pt x="8155" y="48668"/>
                </a:lnTo>
                <a:lnTo>
                  <a:pt x="8062" y="48780"/>
                </a:lnTo>
                <a:lnTo>
                  <a:pt x="7894" y="49003"/>
                </a:lnTo>
                <a:lnTo>
                  <a:pt x="7615" y="49469"/>
                </a:lnTo>
                <a:lnTo>
                  <a:pt x="7242" y="49003"/>
                </a:lnTo>
                <a:lnTo>
                  <a:pt x="7019" y="48743"/>
                </a:lnTo>
                <a:lnTo>
                  <a:pt x="6926" y="48650"/>
                </a:lnTo>
                <a:lnTo>
                  <a:pt x="6907" y="48631"/>
                </a:lnTo>
                <a:lnTo>
                  <a:pt x="6889" y="48631"/>
                </a:lnTo>
                <a:lnTo>
                  <a:pt x="6870" y="48668"/>
                </a:lnTo>
                <a:lnTo>
                  <a:pt x="6851" y="48705"/>
                </a:lnTo>
                <a:lnTo>
                  <a:pt x="6889" y="48817"/>
                </a:lnTo>
                <a:lnTo>
                  <a:pt x="6945" y="48947"/>
                </a:lnTo>
                <a:lnTo>
                  <a:pt x="7038" y="49078"/>
                </a:lnTo>
                <a:lnTo>
                  <a:pt x="7242" y="49357"/>
                </a:lnTo>
                <a:lnTo>
                  <a:pt x="7391" y="49525"/>
                </a:lnTo>
                <a:lnTo>
                  <a:pt x="7503" y="49636"/>
                </a:lnTo>
                <a:lnTo>
                  <a:pt x="7596" y="49692"/>
                </a:lnTo>
                <a:lnTo>
                  <a:pt x="7633" y="49711"/>
                </a:lnTo>
                <a:lnTo>
                  <a:pt x="7671" y="49711"/>
                </a:lnTo>
                <a:lnTo>
                  <a:pt x="7745" y="49674"/>
                </a:lnTo>
                <a:lnTo>
                  <a:pt x="7820" y="49599"/>
                </a:lnTo>
                <a:lnTo>
                  <a:pt x="7875" y="49506"/>
                </a:lnTo>
                <a:lnTo>
                  <a:pt x="8043" y="49264"/>
                </a:lnTo>
                <a:lnTo>
                  <a:pt x="8192" y="49041"/>
                </a:lnTo>
                <a:lnTo>
                  <a:pt x="8266" y="48910"/>
                </a:lnTo>
                <a:lnTo>
                  <a:pt x="8322" y="48780"/>
                </a:lnTo>
                <a:lnTo>
                  <a:pt x="8341" y="48743"/>
                </a:lnTo>
                <a:lnTo>
                  <a:pt x="8360" y="48631"/>
                </a:lnTo>
                <a:lnTo>
                  <a:pt x="8360" y="48575"/>
                </a:lnTo>
                <a:lnTo>
                  <a:pt x="8341" y="48538"/>
                </a:lnTo>
                <a:close/>
                <a:moveTo>
                  <a:pt x="84228" y="48557"/>
                </a:moveTo>
                <a:lnTo>
                  <a:pt x="84191" y="48575"/>
                </a:lnTo>
                <a:lnTo>
                  <a:pt x="84172" y="48612"/>
                </a:lnTo>
                <a:lnTo>
                  <a:pt x="84172" y="48668"/>
                </a:lnTo>
                <a:lnTo>
                  <a:pt x="84172" y="48705"/>
                </a:lnTo>
                <a:lnTo>
                  <a:pt x="84209" y="48817"/>
                </a:lnTo>
                <a:lnTo>
                  <a:pt x="84284" y="48947"/>
                </a:lnTo>
                <a:lnTo>
                  <a:pt x="84433" y="49171"/>
                </a:lnTo>
                <a:lnTo>
                  <a:pt x="84545" y="49320"/>
                </a:lnTo>
                <a:lnTo>
                  <a:pt x="84731" y="49581"/>
                </a:lnTo>
                <a:lnTo>
                  <a:pt x="84787" y="49655"/>
                </a:lnTo>
                <a:lnTo>
                  <a:pt x="84861" y="49711"/>
                </a:lnTo>
                <a:lnTo>
                  <a:pt x="84936" y="49711"/>
                </a:lnTo>
                <a:lnTo>
                  <a:pt x="85010" y="49674"/>
                </a:lnTo>
                <a:lnTo>
                  <a:pt x="85103" y="49599"/>
                </a:lnTo>
                <a:lnTo>
                  <a:pt x="85215" y="49450"/>
                </a:lnTo>
                <a:lnTo>
                  <a:pt x="85438" y="49190"/>
                </a:lnTo>
                <a:lnTo>
                  <a:pt x="85531" y="49041"/>
                </a:lnTo>
                <a:lnTo>
                  <a:pt x="85606" y="48873"/>
                </a:lnTo>
                <a:lnTo>
                  <a:pt x="85662" y="48743"/>
                </a:lnTo>
                <a:lnTo>
                  <a:pt x="85662" y="48668"/>
                </a:lnTo>
                <a:lnTo>
                  <a:pt x="85680" y="48612"/>
                </a:lnTo>
                <a:lnTo>
                  <a:pt x="85643" y="48612"/>
                </a:lnTo>
                <a:lnTo>
                  <a:pt x="85606" y="48650"/>
                </a:lnTo>
                <a:lnTo>
                  <a:pt x="85252" y="49059"/>
                </a:lnTo>
                <a:lnTo>
                  <a:pt x="84917" y="49469"/>
                </a:lnTo>
                <a:lnTo>
                  <a:pt x="84805" y="49283"/>
                </a:lnTo>
                <a:lnTo>
                  <a:pt x="84600" y="48947"/>
                </a:lnTo>
                <a:lnTo>
                  <a:pt x="84489" y="48780"/>
                </a:lnTo>
                <a:lnTo>
                  <a:pt x="84396" y="48650"/>
                </a:lnTo>
                <a:lnTo>
                  <a:pt x="84303" y="48575"/>
                </a:lnTo>
                <a:lnTo>
                  <a:pt x="84265" y="48557"/>
                </a:lnTo>
                <a:close/>
                <a:moveTo>
                  <a:pt x="47513" y="48687"/>
                </a:moveTo>
                <a:lnTo>
                  <a:pt x="47439" y="48705"/>
                </a:lnTo>
                <a:lnTo>
                  <a:pt x="47383" y="48743"/>
                </a:lnTo>
                <a:lnTo>
                  <a:pt x="47364" y="48780"/>
                </a:lnTo>
                <a:lnTo>
                  <a:pt x="47364" y="48854"/>
                </a:lnTo>
                <a:lnTo>
                  <a:pt x="47420" y="48985"/>
                </a:lnTo>
                <a:lnTo>
                  <a:pt x="47476" y="49096"/>
                </a:lnTo>
                <a:lnTo>
                  <a:pt x="47625" y="49376"/>
                </a:lnTo>
                <a:lnTo>
                  <a:pt x="47699" y="49506"/>
                </a:lnTo>
                <a:lnTo>
                  <a:pt x="47811" y="49618"/>
                </a:lnTo>
                <a:lnTo>
                  <a:pt x="47904" y="49692"/>
                </a:lnTo>
                <a:lnTo>
                  <a:pt x="47979" y="49711"/>
                </a:lnTo>
                <a:lnTo>
                  <a:pt x="48035" y="49729"/>
                </a:lnTo>
                <a:lnTo>
                  <a:pt x="48090" y="49729"/>
                </a:lnTo>
                <a:lnTo>
                  <a:pt x="48165" y="49692"/>
                </a:lnTo>
                <a:lnTo>
                  <a:pt x="48239" y="49655"/>
                </a:lnTo>
                <a:lnTo>
                  <a:pt x="48314" y="49599"/>
                </a:lnTo>
                <a:lnTo>
                  <a:pt x="48426" y="49487"/>
                </a:lnTo>
                <a:lnTo>
                  <a:pt x="48519" y="49357"/>
                </a:lnTo>
                <a:lnTo>
                  <a:pt x="48705" y="49096"/>
                </a:lnTo>
                <a:lnTo>
                  <a:pt x="48742" y="49003"/>
                </a:lnTo>
                <a:lnTo>
                  <a:pt x="48817" y="48854"/>
                </a:lnTo>
                <a:lnTo>
                  <a:pt x="48835" y="48780"/>
                </a:lnTo>
                <a:lnTo>
                  <a:pt x="48835" y="48724"/>
                </a:lnTo>
                <a:lnTo>
                  <a:pt x="48835" y="48705"/>
                </a:lnTo>
                <a:lnTo>
                  <a:pt x="48817" y="48705"/>
                </a:lnTo>
                <a:lnTo>
                  <a:pt x="48779" y="48724"/>
                </a:lnTo>
                <a:lnTo>
                  <a:pt x="48612" y="48854"/>
                </a:lnTo>
                <a:lnTo>
                  <a:pt x="48481" y="49003"/>
                </a:lnTo>
                <a:lnTo>
                  <a:pt x="48351" y="49134"/>
                </a:lnTo>
                <a:lnTo>
                  <a:pt x="48221" y="49264"/>
                </a:lnTo>
                <a:lnTo>
                  <a:pt x="48109" y="49357"/>
                </a:lnTo>
                <a:lnTo>
                  <a:pt x="48053" y="49376"/>
                </a:lnTo>
                <a:lnTo>
                  <a:pt x="48035" y="49376"/>
                </a:lnTo>
                <a:lnTo>
                  <a:pt x="47997" y="49357"/>
                </a:lnTo>
                <a:lnTo>
                  <a:pt x="47923" y="49264"/>
                </a:lnTo>
                <a:lnTo>
                  <a:pt x="47867" y="49208"/>
                </a:lnTo>
                <a:lnTo>
                  <a:pt x="47830" y="49134"/>
                </a:lnTo>
                <a:lnTo>
                  <a:pt x="47737" y="48947"/>
                </a:lnTo>
                <a:lnTo>
                  <a:pt x="47699" y="48854"/>
                </a:lnTo>
                <a:lnTo>
                  <a:pt x="47644" y="48780"/>
                </a:lnTo>
                <a:lnTo>
                  <a:pt x="47588" y="48724"/>
                </a:lnTo>
                <a:lnTo>
                  <a:pt x="47513" y="48687"/>
                </a:lnTo>
                <a:close/>
                <a:moveTo>
                  <a:pt x="63785" y="48594"/>
                </a:moveTo>
                <a:lnTo>
                  <a:pt x="63748" y="48612"/>
                </a:lnTo>
                <a:lnTo>
                  <a:pt x="63637" y="48724"/>
                </a:lnTo>
                <a:lnTo>
                  <a:pt x="63506" y="48854"/>
                </a:lnTo>
                <a:lnTo>
                  <a:pt x="63376" y="49022"/>
                </a:lnTo>
                <a:lnTo>
                  <a:pt x="63227" y="49171"/>
                </a:lnTo>
                <a:lnTo>
                  <a:pt x="63078" y="49301"/>
                </a:lnTo>
                <a:lnTo>
                  <a:pt x="63004" y="49357"/>
                </a:lnTo>
                <a:lnTo>
                  <a:pt x="62929" y="49394"/>
                </a:lnTo>
                <a:lnTo>
                  <a:pt x="62855" y="49432"/>
                </a:lnTo>
                <a:lnTo>
                  <a:pt x="62687" y="49432"/>
                </a:lnTo>
                <a:lnTo>
                  <a:pt x="62594" y="49394"/>
                </a:lnTo>
                <a:lnTo>
                  <a:pt x="62519" y="49338"/>
                </a:lnTo>
                <a:lnTo>
                  <a:pt x="62445" y="49245"/>
                </a:lnTo>
                <a:lnTo>
                  <a:pt x="62315" y="49041"/>
                </a:lnTo>
                <a:lnTo>
                  <a:pt x="62240" y="48947"/>
                </a:lnTo>
                <a:lnTo>
                  <a:pt x="62166" y="48854"/>
                </a:lnTo>
                <a:lnTo>
                  <a:pt x="62091" y="48780"/>
                </a:lnTo>
                <a:lnTo>
                  <a:pt x="62017" y="48743"/>
                </a:lnTo>
                <a:lnTo>
                  <a:pt x="61924" y="48724"/>
                </a:lnTo>
                <a:lnTo>
                  <a:pt x="61868" y="48724"/>
                </a:lnTo>
                <a:lnTo>
                  <a:pt x="61831" y="48761"/>
                </a:lnTo>
                <a:lnTo>
                  <a:pt x="61831" y="48817"/>
                </a:lnTo>
                <a:lnTo>
                  <a:pt x="61849" y="48873"/>
                </a:lnTo>
                <a:lnTo>
                  <a:pt x="61886" y="48929"/>
                </a:lnTo>
                <a:lnTo>
                  <a:pt x="61961" y="49059"/>
                </a:lnTo>
                <a:lnTo>
                  <a:pt x="62184" y="49357"/>
                </a:lnTo>
                <a:lnTo>
                  <a:pt x="62315" y="49506"/>
                </a:lnTo>
                <a:lnTo>
                  <a:pt x="62464" y="49636"/>
                </a:lnTo>
                <a:lnTo>
                  <a:pt x="62538" y="49674"/>
                </a:lnTo>
                <a:lnTo>
                  <a:pt x="62613" y="49711"/>
                </a:lnTo>
                <a:lnTo>
                  <a:pt x="62687" y="49748"/>
                </a:lnTo>
                <a:lnTo>
                  <a:pt x="62855" y="49748"/>
                </a:lnTo>
                <a:lnTo>
                  <a:pt x="62948" y="49729"/>
                </a:lnTo>
                <a:lnTo>
                  <a:pt x="63022" y="49674"/>
                </a:lnTo>
                <a:lnTo>
                  <a:pt x="63115" y="49618"/>
                </a:lnTo>
                <a:lnTo>
                  <a:pt x="63246" y="49487"/>
                </a:lnTo>
                <a:lnTo>
                  <a:pt x="63376" y="49338"/>
                </a:lnTo>
                <a:lnTo>
                  <a:pt x="63618" y="49059"/>
                </a:lnTo>
                <a:lnTo>
                  <a:pt x="63748" y="48892"/>
                </a:lnTo>
                <a:lnTo>
                  <a:pt x="63841" y="48799"/>
                </a:lnTo>
                <a:lnTo>
                  <a:pt x="63860" y="48761"/>
                </a:lnTo>
                <a:lnTo>
                  <a:pt x="63860" y="48724"/>
                </a:lnTo>
                <a:lnTo>
                  <a:pt x="63841" y="48631"/>
                </a:lnTo>
                <a:lnTo>
                  <a:pt x="63804" y="48594"/>
                </a:lnTo>
                <a:close/>
                <a:moveTo>
                  <a:pt x="89460" y="48482"/>
                </a:moveTo>
                <a:lnTo>
                  <a:pt x="89385" y="48501"/>
                </a:lnTo>
                <a:lnTo>
                  <a:pt x="89255" y="48594"/>
                </a:lnTo>
                <a:lnTo>
                  <a:pt x="89106" y="48705"/>
                </a:lnTo>
                <a:lnTo>
                  <a:pt x="88864" y="48947"/>
                </a:lnTo>
                <a:lnTo>
                  <a:pt x="88641" y="49190"/>
                </a:lnTo>
                <a:lnTo>
                  <a:pt x="88417" y="49469"/>
                </a:lnTo>
                <a:lnTo>
                  <a:pt x="88305" y="49283"/>
                </a:lnTo>
                <a:lnTo>
                  <a:pt x="88101" y="48985"/>
                </a:lnTo>
                <a:lnTo>
                  <a:pt x="87989" y="48854"/>
                </a:lnTo>
                <a:lnTo>
                  <a:pt x="87896" y="48761"/>
                </a:lnTo>
                <a:lnTo>
                  <a:pt x="87840" y="48724"/>
                </a:lnTo>
                <a:lnTo>
                  <a:pt x="87766" y="48724"/>
                </a:lnTo>
                <a:lnTo>
                  <a:pt x="87747" y="48761"/>
                </a:lnTo>
                <a:lnTo>
                  <a:pt x="87747" y="48836"/>
                </a:lnTo>
                <a:lnTo>
                  <a:pt x="87784" y="48966"/>
                </a:lnTo>
                <a:lnTo>
                  <a:pt x="87952" y="49283"/>
                </a:lnTo>
                <a:lnTo>
                  <a:pt x="88157" y="49581"/>
                </a:lnTo>
                <a:lnTo>
                  <a:pt x="88231" y="49674"/>
                </a:lnTo>
                <a:lnTo>
                  <a:pt x="88287" y="49729"/>
                </a:lnTo>
                <a:lnTo>
                  <a:pt x="88343" y="49748"/>
                </a:lnTo>
                <a:lnTo>
                  <a:pt x="88399" y="49748"/>
                </a:lnTo>
                <a:lnTo>
                  <a:pt x="88510" y="49711"/>
                </a:lnTo>
                <a:lnTo>
                  <a:pt x="88622" y="49655"/>
                </a:lnTo>
                <a:lnTo>
                  <a:pt x="88715" y="49562"/>
                </a:lnTo>
                <a:lnTo>
                  <a:pt x="88920" y="49338"/>
                </a:lnTo>
                <a:lnTo>
                  <a:pt x="89087" y="49134"/>
                </a:lnTo>
                <a:lnTo>
                  <a:pt x="89255" y="48947"/>
                </a:lnTo>
                <a:lnTo>
                  <a:pt x="89348" y="48854"/>
                </a:lnTo>
                <a:lnTo>
                  <a:pt x="89404" y="48743"/>
                </a:lnTo>
                <a:lnTo>
                  <a:pt x="89423" y="48705"/>
                </a:lnTo>
                <a:lnTo>
                  <a:pt x="89478" y="48594"/>
                </a:lnTo>
                <a:lnTo>
                  <a:pt x="89478" y="48538"/>
                </a:lnTo>
                <a:lnTo>
                  <a:pt x="89478" y="48501"/>
                </a:lnTo>
                <a:lnTo>
                  <a:pt x="89460" y="48482"/>
                </a:lnTo>
                <a:close/>
                <a:moveTo>
                  <a:pt x="3146" y="48501"/>
                </a:moveTo>
                <a:lnTo>
                  <a:pt x="3109" y="48519"/>
                </a:lnTo>
                <a:lnTo>
                  <a:pt x="3072" y="48538"/>
                </a:lnTo>
                <a:lnTo>
                  <a:pt x="3053" y="48575"/>
                </a:lnTo>
                <a:lnTo>
                  <a:pt x="3072" y="48612"/>
                </a:lnTo>
                <a:lnTo>
                  <a:pt x="3109" y="48705"/>
                </a:lnTo>
                <a:lnTo>
                  <a:pt x="3184" y="48836"/>
                </a:lnTo>
                <a:lnTo>
                  <a:pt x="3370" y="49059"/>
                </a:lnTo>
                <a:lnTo>
                  <a:pt x="3519" y="49208"/>
                </a:lnTo>
                <a:lnTo>
                  <a:pt x="3724" y="49432"/>
                </a:lnTo>
                <a:lnTo>
                  <a:pt x="3947" y="49636"/>
                </a:lnTo>
                <a:lnTo>
                  <a:pt x="4077" y="49729"/>
                </a:lnTo>
                <a:lnTo>
                  <a:pt x="4115" y="49767"/>
                </a:lnTo>
                <a:lnTo>
                  <a:pt x="4152" y="49767"/>
                </a:lnTo>
                <a:lnTo>
                  <a:pt x="4189" y="49748"/>
                </a:lnTo>
                <a:lnTo>
                  <a:pt x="4226" y="49711"/>
                </a:lnTo>
                <a:lnTo>
                  <a:pt x="4338" y="49581"/>
                </a:lnTo>
                <a:lnTo>
                  <a:pt x="4543" y="49320"/>
                </a:lnTo>
                <a:lnTo>
                  <a:pt x="4636" y="49171"/>
                </a:lnTo>
                <a:lnTo>
                  <a:pt x="4710" y="49022"/>
                </a:lnTo>
                <a:lnTo>
                  <a:pt x="4729" y="48929"/>
                </a:lnTo>
                <a:lnTo>
                  <a:pt x="4748" y="48780"/>
                </a:lnTo>
                <a:lnTo>
                  <a:pt x="4748" y="48724"/>
                </a:lnTo>
                <a:lnTo>
                  <a:pt x="4729" y="48687"/>
                </a:lnTo>
                <a:lnTo>
                  <a:pt x="4710" y="48668"/>
                </a:lnTo>
                <a:lnTo>
                  <a:pt x="4692" y="48687"/>
                </a:lnTo>
                <a:lnTo>
                  <a:pt x="4636" y="48743"/>
                </a:lnTo>
                <a:lnTo>
                  <a:pt x="4375" y="49096"/>
                </a:lnTo>
                <a:lnTo>
                  <a:pt x="4133" y="49469"/>
                </a:lnTo>
                <a:lnTo>
                  <a:pt x="3947" y="49227"/>
                </a:lnTo>
                <a:lnTo>
                  <a:pt x="3686" y="48892"/>
                </a:lnTo>
                <a:lnTo>
                  <a:pt x="3537" y="48743"/>
                </a:lnTo>
                <a:lnTo>
                  <a:pt x="3388" y="48612"/>
                </a:lnTo>
                <a:lnTo>
                  <a:pt x="3258" y="48519"/>
                </a:lnTo>
                <a:lnTo>
                  <a:pt x="3202" y="48501"/>
                </a:lnTo>
                <a:close/>
                <a:moveTo>
                  <a:pt x="34127" y="48631"/>
                </a:moveTo>
                <a:lnTo>
                  <a:pt x="34090" y="48668"/>
                </a:lnTo>
                <a:lnTo>
                  <a:pt x="34015" y="48761"/>
                </a:lnTo>
                <a:lnTo>
                  <a:pt x="33941" y="48910"/>
                </a:lnTo>
                <a:lnTo>
                  <a:pt x="33848" y="49078"/>
                </a:lnTo>
                <a:lnTo>
                  <a:pt x="33755" y="49227"/>
                </a:lnTo>
                <a:lnTo>
                  <a:pt x="33643" y="49357"/>
                </a:lnTo>
                <a:lnTo>
                  <a:pt x="33587" y="49413"/>
                </a:lnTo>
                <a:lnTo>
                  <a:pt x="33531" y="49450"/>
                </a:lnTo>
                <a:lnTo>
                  <a:pt x="33475" y="49469"/>
                </a:lnTo>
                <a:lnTo>
                  <a:pt x="33419" y="49487"/>
                </a:lnTo>
                <a:lnTo>
                  <a:pt x="33364" y="49469"/>
                </a:lnTo>
                <a:lnTo>
                  <a:pt x="33308" y="49432"/>
                </a:lnTo>
                <a:lnTo>
                  <a:pt x="33252" y="49376"/>
                </a:lnTo>
                <a:lnTo>
                  <a:pt x="33196" y="49301"/>
                </a:lnTo>
                <a:lnTo>
                  <a:pt x="33103" y="49134"/>
                </a:lnTo>
                <a:lnTo>
                  <a:pt x="33028" y="48966"/>
                </a:lnTo>
                <a:lnTo>
                  <a:pt x="32935" y="48817"/>
                </a:lnTo>
                <a:lnTo>
                  <a:pt x="32861" y="48743"/>
                </a:lnTo>
                <a:lnTo>
                  <a:pt x="32786" y="48687"/>
                </a:lnTo>
                <a:lnTo>
                  <a:pt x="32731" y="48650"/>
                </a:lnTo>
                <a:lnTo>
                  <a:pt x="32675" y="48650"/>
                </a:lnTo>
                <a:lnTo>
                  <a:pt x="32637" y="48668"/>
                </a:lnTo>
                <a:lnTo>
                  <a:pt x="32619" y="48705"/>
                </a:lnTo>
                <a:lnTo>
                  <a:pt x="32619" y="48799"/>
                </a:lnTo>
                <a:lnTo>
                  <a:pt x="32637" y="48910"/>
                </a:lnTo>
                <a:lnTo>
                  <a:pt x="32693" y="49041"/>
                </a:lnTo>
                <a:lnTo>
                  <a:pt x="32786" y="49190"/>
                </a:lnTo>
                <a:lnTo>
                  <a:pt x="32879" y="49357"/>
                </a:lnTo>
                <a:lnTo>
                  <a:pt x="33010" y="49506"/>
                </a:lnTo>
                <a:lnTo>
                  <a:pt x="33140" y="49636"/>
                </a:lnTo>
                <a:lnTo>
                  <a:pt x="33289" y="49729"/>
                </a:lnTo>
                <a:lnTo>
                  <a:pt x="33364" y="49767"/>
                </a:lnTo>
                <a:lnTo>
                  <a:pt x="33494" y="49767"/>
                </a:lnTo>
                <a:lnTo>
                  <a:pt x="33568" y="49748"/>
                </a:lnTo>
                <a:lnTo>
                  <a:pt x="33643" y="49711"/>
                </a:lnTo>
                <a:lnTo>
                  <a:pt x="33699" y="49655"/>
                </a:lnTo>
                <a:lnTo>
                  <a:pt x="33829" y="49506"/>
                </a:lnTo>
                <a:lnTo>
                  <a:pt x="33941" y="49338"/>
                </a:lnTo>
                <a:lnTo>
                  <a:pt x="34015" y="49190"/>
                </a:lnTo>
                <a:lnTo>
                  <a:pt x="34108" y="49022"/>
                </a:lnTo>
                <a:lnTo>
                  <a:pt x="34146" y="48929"/>
                </a:lnTo>
                <a:lnTo>
                  <a:pt x="34164" y="48854"/>
                </a:lnTo>
                <a:lnTo>
                  <a:pt x="34164" y="48705"/>
                </a:lnTo>
                <a:lnTo>
                  <a:pt x="34164" y="48668"/>
                </a:lnTo>
                <a:lnTo>
                  <a:pt x="34146" y="48631"/>
                </a:lnTo>
                <a:close/>
                <a:moveTo>
                  <a:pt x="64716" y="48743"/>
                </a:moveTo>
                <a:lnTo>
                  <a:pt x="64623" y="48780"/>
                </a:lnTo>
                <a:lnTo>
                  <a:pt x="64549" y="48817"/>
                </a:lnTo>
                <a:lnTo>
                  <a:pt x="64474" y="48892"/>
                </a:lnTo>
                <a:lnTo>
                  <a:pt x="64418" y="48966"/>
                </a:lnTo>
                <a:lnTo>
                  <a:pt x="64363" y="49041"/>
                </a:lnTo>
                <a:lnTo>
                  <a:pt x="64270" y="49227"/>
                </a:lnTo>
                <a:lnTo>
                  <a:pt x="64176" y="49357"/>
                </a:lnTo>
                <a:lnTo>
                  <a:pt x="64065" y="49543"/>
                </a:lnTo>
                <a:lnTo>
                  <a:pt x="64028" y="49618"/>
                </a:lnTo>
                <a:lnTo>
                  <a:pt x="64028" y="49692"/>
                </a:lnTo>
                <a:lnTo>
                  <a:pt x="64028" y="49729"/>
                </a:lnTo>
                <a:lnTo>
                  <a:pt x="64046" y="49748"/>
                </a:lnTo>
                <a:lnTo>
                  <a:pt x="64083" y="49767"/>
                </a:lnTo>
                <a:lnTo>
                  <a:pt x="64195" y="49767"/>
                </a:lnTo>
                <a:lnTo>
                  <a:pt x="64251" y="49748"/>
                </a:lnTo>
                <a:lnTo>
                  <a:pt x="64307" y="49711"/>
                </a:lnTo>
                <a:lnTo>
                  <a:pt x="64344" y="49674"/>
                </a:lnTo>
                <a:lnTo>
                  <a:pt x="64400" y="49562"/>
                </a:lnTo>
                <a:lnTo>
                  <a:pt x="64456" y="49432"/>
                </a:lnTo>
                <a:lnTo>
                  <a:pt x="64512" y="49283"/>
                </a:lnTo>
                <a:lnTo>
                  <a:pt x="64567" y="49171"/>
                </a:lnTo>
                <a:lnTo>
                  <a:pt x="64605" y="49134"/>
                </a:lnTo>
                <a:lnTo>
                  <a:pt x="64642" y="49078"/>
                </a:lnTo>
                <a:lnTo>
                  <a:pt x="64698" y="49059"/>
                </a:lnTo>
                <a:lnTo>
                  <a:pt x="64754" y="49041"/>
                </a:lnTo>
                <a:lnTo>
                  <a:pt x="64828" y="49059"/>
                </a:lnTo>
                <a:lnTo>
                  <a:pt x="64865" y="49078"/>
                </a:lnTo>
                <a:lnTo>
                  <a:pt x="64921" y="49096"/>
                </a:lnTo>
                <a:lnTo>
                  <a:pt x="64958" y="49152"/>
                </a:lnTo>
                <a:lnTo>
                  <a:pt x="65014" y="49245"/>
                </a:lnTo>
                <a:lnTo>
                  <a:pt x="65070" y="49357"/>
                </a:lnTo>
                <a:lnTo>
                  <a:pt x="65219" y="49562"/>
                </a:lnTo>
                <a:lnTo>
                  <a:pt x="65349" y="49729"/>
                </a:lnTo>
                <a:lnTo>
                  <a:pt x="65349" y="49599"/>
                </a:lnTo>
                <a:lnTo>
                  <a:pt x="65312" y="49450"/>
                </a:lnTo>
                <a:lnTo>
                  <a:pt x="65275" y="49301"/>
                </a:lnTo>
                <a:lnTo>
                  <a:pt x="65219" y="49152"/>
                </a:lnTo>
                <a:lnTo>
                  <a:pt x="65145" y="49003"/>
                </a:lnTo>
                <a:lnTo>
                  <a:pt x="65052" y="48892"/>
                </a:lnTo>
                <a:lnTo>
                  <a:pt x="64958" y="48799"/>
                </a:lnTo>
                <a:lnTo>
                  <a:pt x="64884" y="48761"/>
                </a:lnTo>
                <a:lnTo>
                  <a:pt x="64828" y="48761"/>
                </a:lnTo>
                <a:lnTo>
                  <a:pt x="64716" y="48743"/>
                </a:lnTo>
                <a:close/>
                <a:moveTo>
                  <a:pt x="54849" y="48501"/>
                </a:moveTo>
                <a:lnTo>
                  <a:pt x="54812" y="48519"/>
                </a:lnTo>
                <a:lnTo>
                  <a:pt x="54774" y="48557"/>
                </a:lnTo>
                <a:lnTo>
                  <a:pt x="54774" y="48612"/>
                </a:lnTo>
                <a:lnTo>
                  <a:pt x="54774" y="48650"/>
                </a:lnTo>
                <a:lnTo>
                  <a:pt x="54793" y="48780"/>
                </a:lnTo>
                <a:lnTo>
                  <a:pt x="54849" y="48929"/>
                </a:lnTo>
                <a:lnTo>
                  <a:pt x="54998" y="49227"/>
                </a:lnTo>
                <a:lnTo>
                  <a:pt x="55109" y="49413"/>
                </a:lnTo>
                <a:lnTo>
                  <a:pt x="55221" y="49674"/>
                </a:lnTo>
                <a:lnTo>
                  <a:pt x="55258" y="49748"/>
                </a:lnTo>
                <a:lnTo>
                  <a:pt x="55314" y="49785"/>
                </a:lnTo>
                <a:lnTo>
                  <a:pt x="55389" y="49785"/>
                </a:lnTo>
                <a:lnTo>
                  <a:pt x="55463" y="49729"/>
                </a:lnTo>
                <a:lnTo>
                  <a:pt x="55538" y="49655"/>
                </a:lnTo>
                <a:lnTo>
                  <a:pt x="55649" y="49543"/>
                </a:lnTo>
                <a:lnTo>
                  <a:pt x="55891" y="49301"/>
                </a:lnTo>
                <a:lnTo>
                  <a:pt x="56003" y="49171"/>
                </a:lnTo>
                <a:lnTo>
                  <a:pt x="56078" y="49041"/>
                </a:lnTo>
                <a:lnTo>
                  <a:pt x="56115" y="48985"/>
                </a:lnTo>
                <a:lnTo>
                  <a:pt x="56152" y="48854"/>
                </a:lnTo>
                <a:lnTo>
                  <a:pt x="56152" y="48799"/>
                </a:lnTo>
                <a:lnTo>
                  <a:pt x="56152" y="48761"/>
                </a:lnTo>
                <a:lnTo>
                  <a:pt x="56115" y="48761"/>
                </a:lnTo>
                <a:lnTo>
                  <a:pt x="56040" y="48799"/>
                </a:lnTo>
                <a:lnTo>
                  <a:pt x="55873" y="48947"/>
                </a:lnTo>
                <a:lnTo>
                  <a:pt x="55705" y="49115"/>
                </a:lnTo>
                <a:lnTo>
                  <a:pt x="55389" y="49432"/>
                </a:lnTo>
                <a:lnTo>
                  <a:pt x="55333" y="49208"/>
                </a:lnTo>
                <a:lnTo>
                  <a:pt x="55203" y="48892"/>
                </a:lnTo>
                <a:lnTo>
                  <a:pt x="55128" y="48724"/>
                </a:lnTo>
                <a:lnTo>
                  <a:pt x="55035" y="48594"/>
                </a:lnTo>
                <a:lnTo>
                  <a:pt x="54979" y="48557"/>
                </a:lnTo>
                <a:lnTo>
                  <a:pt x="54942" y="48519"/>
                </a:lnTo>
                <a:lnTo>
                  <a:pt x="54886" y="48501"/>
                </a:lnTo>
                <a:close/>
                <a:moveTo>
                  <a:pt x="69520" y="48482"/>
                </a:moveTo>
                <a:lnTo>
                  <a:pt x="69483" y="48519"/>
                </a:lnTo>
                <a:lnTo>
                  <a:pt x="69464" y="48557"/>
                </a:lnTo>
                <a:lnTo>
                  <a:pt x="69445" y="48594"/>
                </a:lnTo>
                <a:lnTo>
                  <a:pt x="69445" y="48650"/>
                </a:lnTo>
                <a:lnTo>
                  <a:pt x="69483" y="48761"/>
                </a:lnTo>
                <a:lnTo>
                  <a:pt x="69557" y="48892"/>
                </a:lnTo>
                <a:lnTo>
                  <a:pt x="69706" y="49152"/>
                </a:lnTo>
                <a:lnTo>
                  <a:pt x="69836" y="49320"/>
                </a:lnTo>
                <a:lnTo>
                  <a:pt x="69985" y="49562"/>
                </a:lnTo>
                <a:lnTo>
                  <a:pt x="70041" y="49655"/>
                </a:lnTo>
                <a:lnTo>
                  <a:pt x="70116" y="49748"/>
                </a:lnTo>
                <a:lnTo>
                  <a:pt x="70190" y="49785"/>
                </a:lnTo>
                <a:lnTo>
                  <a:pt x="70265" y="49785"/>
                </a:lnTo>
                <a:lnTo>
                  <a:pt x="70358" y="49729"/>
                </a:lnTo>
                <a:lnTo>
                  <a:pt x="70469" y="49618"/>
                </a:lnTo>
                <a:lnTo>
                  <a:pt x="70693" y="49338"/>
                </a:lnTo>
                <a:lnTo>
                  <a:pt x="70786" y="49190"/>
                </a:lnTo>
                <a:lnTo>
                  <a:pt x="70879" y="49022"/>
                </a:lnTo>
                <a:lnTo>
                  <a:pt x="70898" y="48966"/>
                </a:lnTo>
                <a:lnTo>
                  <a:pt x="70935" y="48817"/>
                </a:lnTo>
                <a:lnTo>
                  <a:pt x="70935" y="48761"/>
                </a:lnTo>
                <a:lnTo>
                  <a:pt x="70916" y="48724"/>
                </a:lnTo>
                <a:lnTo>
                  <a:pt x="70879" y="48724"/>
                </a:lnTo>
                <a:lnTo>
                  <a:pt x="70804" y="48761"/>
                </a:lnTo>
                <a:lnTo>
                  <a:pt x="70656" y="48910"/>
                </a:lnTo>
                <a:lnTo>
                  <a:pt x="70507" y="49078"/>
                </a:lnTo>
                <a:lnTo>
                  <a:pt x="70246" y="49432"/>
                </a:lnTo>
                <a:lnTo>
                  <a:pt x="70134" y="49208"/>
                </a:lnTo>
                <a:lnTo>
                  <a:pt x="69929" y="48873"/>
                </a:lnTo>
                <a:lnTo>
                  <a:pt x="69818" y="48705"/>
                </a:lnTo>
                <a:lnTo>
                  <a:pt x="69706" y="48575"/>
                </a:lnTo>
                <a:lnTo>
                  <a:pt x="69594" y="48501"/>
                </a:lnTo>
                <a:lnTo>
                  <a:pt x="69557" y="48482"/>
                </a:lnTo>
                <a:close/>
                <a:moveTo>
                  <a:pt x="73225" y="48631"/>
                </a:moveTo>
                <a:lnTo>
                  <a:pt x="73169" y="48650"/>
                </a:lnTo>
                <a:lnTo>
                  <a:pt x="73150" y="48668"/>
                </a:lnTo>
                <a:lnTo>
                  <a:pt x="73132" y="48687"/>
                </a:lnTo>
                <a:lnTo>
                  <a:pt x="73132" y="48743"/>
                </a:lnTo>
                <a:lnTo>
                  <a:pt x="73169" y="48854"/>
                </a:lnTo>
                <a:lnTo>
                  <a:pt x="73243" y="49003"/>
                </a:lnTo>
                <a:lnTo>
                  <a:pt x="73411" y="49264"/>
                </a:lnTo>
                <a:lnTo>
                  <a:pt x="73523" y="49450"/>
                </a:lnTo>
                <a:lnTo>
                  <a:pt x="73690" y="49692"/>
                </a:lnTo>
                <a:lnTo>
                  <a:pt x="73765" y="49748"/>
                </a:lnTo>
                <a:lnTo>
                  <a:pt x="73821" y="49785"/>
                </a:lnTo>
                <a:lnTo>
                  <a:pt x="73895" y="49767"/>
                </a:lnTo>
                <a:lnTo>
                  <a:pt x="73970" y="49711"/>
                </a:lnTo>
                <a:lnTo>
                  <a:pt x="74044" y="49618"/>
                </a:lnTo>
                <a:lnTo>
                  <a:pt x="74156" y="49487"/>
                </a:lnTo>
                <a:lnTo>
                  <a:pt x="74342" y="49264"/>
                </a:lnTo>
                <a:lnTo>
                  <a:pt x="74509" y="49022"/>
                </a:lnTo>
                <a:lnTo>
                  <a:pt x="74603" y="48817"/>
                </a:lnTo>
                <a:lnTo>
                  <a:pt x="74640" y="48687"/>
                </a:lnTo>
                <a:lnTo>
                  <a:pt x="74621" y="48668"/>
                </a:lnTo>
                <a:lnTo>
                  <a:pt x="74603" y="48687"/>
                </a:lnTo>
                <a:lnTo>
                  <a:pt x="74398" y="48910"/>
                </a:lnTo>
                <a:lnTo>
                  <a:pt x="74212" y="49134"/>
                </a:lnTo>
                <a:lnTo>
                  <a:pt x="73858" y="49599"/>
                </a:lnTo>
                <a:lnTo>
                  <a:pt x="73746" y="49376"/>
                </a:lnTo>
                <a:lnTo>
                  <a:pt x="73597" y="49059"/>
                </a:lnTo>
                <a:lnTo>
                  <a:pt x="73504" y="48910"/>
                </a:lnTo>
                <a:lnTo>
                  <a:pt x="73411" y="48780"/>
                </a:lnTo>
                <a:lnTo>
                  <a:pt x="73299" y="48687"/>
                </a:lnTo>
                <a:lnTo>
                  <a:pt x="73262" y="48650"/>
                </a:lnTo>
                <a:lnTo>
                  <a:pt x="73225" y="48631"/>
                </a:lnTo>
                <a:close/>
                <a:moveTo>
                  <a:pt x="21653" y="48557"/>
                </a:moveTo>
                <a:lnTo>
                  <a:pt x="21634" y="48575"/>
                </a:lnTo>
                <a:lnTo>
                  <a:pt x="21616" y="48612"/>
                </a:lnTo>
                <a:lnTo>
                  <a:pt x="21634" y="48724"/>
                </a:lnTo>
                <a:lnTo>
                  <a:pt x="21690" y="48854"/>
                </a:lnTo>
                <a:lnTo>
                  <a:pt x="21839" y="49115"/>
                </a:lnTo>
                <a:lnTo>
                  <a:pt x="21932" y="49301"/>
                </a:lnTo>
                <a:lnTo>
                  <a:pt x="22081" y="49562"/>
                </a:lnTo>
                <a:lnTo>
                  <a:pt x="22155" y="49674"/>
                </a:lnTo>
                <a:lnTo>
                  <a:pt x="22230" y="49767"/>
                </a:lnTo>
                <a:lnTo>
                  <a:pt x="22304" y="49823"/>
                </a:lnTo>
                <a:lnTo>
                  <a:pt x="22398" y="49823"/>
                </a:lnTo>
                <a:lnTo>
                  <a:pt x="22435" y="49804"/>
                </a:lnTo>
                <a:lnTo>
                  <a:pt x="22491" y="49767"/>
                </a:lnTo>
                <a:lnTo>
                  <a:pt x="22621" y="49636"/>
                </a:lnTo>
                <a:lnTo>
                  <a:pt x="22826" y="49394"/>
                </a:lnTo>
                <a:lnTo>
                  <a:pt x="22919" y="49264"/>
                </a:lnTo>
                <a:lnTo>
                  <a:pt x="22975" y="49134"/>
                </a:lnTo>
                <a:lnTo>
                  <a:pt x="22993" y="49022"/>
                </a:lnTo>
                <a:lnTo>
                  <a:pt x="23012" y="48873"/>
                </a:lnTo>
                <a:lnTo>
                  <a:pt x="22993" y="48817"/>
                </a:lnTo>
                <a:lnTo>
                  <a:pt x="22975" y="48799"/>
                </a:lnTo>
                <a:lnTo>
                  <a:pt x="22937" y="48799"/>
                </a:lnTo>
                <a:lnTo>
                  <a:pt x="22882" y="48873"/>
                </a:lnTo>
                <a:lnTo>
                  <a:pt x="22658" y="49227"/>
                </a:lnTo>
                <a:lnTo>
                  <a:pt x="22528" y="49394"/>
                </a:lnTo>
                <a:lnTo>
                  <a:pt x="22379" y="49562"/>
                </a:lnTo>
                <a:lnTo>
                  <a:pt x="22267" y="49320"/>
                </a:lnTo>
                <a:lnTo>
                  <a:pt x="22118" y="49022"/>
                </a:lnTo>
                <a:lnTo>
                  <a:pt x="22044" y="48873"/>
                </a:lnTo>
                <a:lnTo>
                  <a:pt x="21951" y="48724"/>
                </a:lnTo>
                <a:lnTo>
                  <a:pt x="21858" y="48631"/>
                </a:lnTo>
                <a:lnTo>
                  <a:pt x="21765" y="48575"/>
                </a:lnTo>
                <a:lnTo>
                  <a:pt x="21709" y="48557"/>
                </a:lnTo>
                <a:close/>
                <a:moveTo>
                  <a:pt x="59838" y="48557"/>
                </a:moveTo>
                <a:lnTo>
                  <a:pt x="59801" y="48594"/>
                </a:lnTo>
                <a:lnTo>
                  <a:pt x="59485" y="49096"/>
                </a:lnTo>
                <a:lnTo>
                  <a:pt x="59299" y="49338"/>
                </a:lnTo>
                <a:lnTo>
                  <a:pt x="59131" y="49562"/>
                </a:lnTo>
                <a:lnTo>
                  <a:pt x="59019" y="49376"/>
                </a:lnTo>
                <a:lnTo>
                  <a:pt x="58852" y="49059"/>
                </a:lnTo>
                <a:lnTo>
                  <a:pt x="58759" y="48910"/>
                </a:lnTo>
                <a:lnTo>
                  <a:pt x="58647" y="48799"/>
                </a:lnTo>
                <a:lnTo>
                  <a:pt x="58610" y="48761"/>
                </a:lnTo>
                <a:lnTo>
                  <a:pt x="58554" y="48724"/>
                </a:lnTo>
                <a:lnTo>
                  <a:pt x="58517" y="48724"/>
                </a:lnTo>
                <a:lnTo>
                  <a:pt x="58479" y="48743"/>
                </a:lnTo>
                <a:lnTo>
                  <a:pt x="58442" y="48761"/>
                </a:lnTo>
                <a:lnTo>
                  <a:pt x="58423" y="48799"/>
                </a:lnTo>
                <a:lnTo>
                  <a:pt x="58423" y="48873"/>
                </a:lnTo>
                <a:lnTo>
                  <a:pt x="58461" y="48966"/>
                </a:lnTo>
                <a:lnTo>
                  <a:pt x="58517" y="49078"/>
                </a:lnTo>
                <a:lnTo>
                  <a:pt x="58666" y="49283"/>
                </a:lnTo>
                <a:lnTo>
                  <a:pt x="58777" y="49413"/>
                </a:lnTo>
                <a:lnTo>
                  <a:pt x="58926" y="49674"/>
                </a:lnTo>
                <a:lnTo>
                  <a:pt x="59001" y="49767"/>
                </a:lnTo>
                <a:lnTo>
                  <a:pt x="59056" y="49804"/>
                </a:lnTo>
                <a:lnTo>
                  <a:pt x="59112" y="49823"/>
                </a:lnTo>
                <a:lnTo>
                  <a:pt x="59187" y="49785"/>
                </a:lnTo>
                <a:lnTo>
                  <a:pt x="59280" y="49711"/>
                </a:lnTo>
                <a:lnTo>
                  <a:pt x="59392" y="49562"/>
                </a:lnTo>
                <a:lnTo>
                  <a:pt x="59596" y="49283"/>
                </a:lnTo>
                <a:lnTo>
                  <a:pt x="59690" y="49115"/>
                </a:lnTo>
                <a:lnTo>
                  <a:pt x="59783" y="48966"/>
                </a:lnTo>
                <a:lnTo>
                  <a:pt x="59838" y="48705"/>
                </a:lnTo>
                <a:lnTo>
                  <a:pt x="59857" y="48575"/>
                </a:lnTo>
                <a:lnTo>
                  <a:pt x="59838" y="48557"/>
                </a:lnTo>
                <a:close/>
                <a:moveTo>
                  <a:pt x="68384" y="48482"/>
                </a:moveTo>
                <a:lnTo>
                  <a:pt x="68310" y="48501"/>
                </a:lnTo>
                <a:lnTo>
                  <a:pt x="68254" y="48519"/>
                </a:lnTo>
                <a:lnTo>
                  <a:pt x="68198" y="48575"/>
                </a:lnTo>
                <a:lnTo>
                  <a:pt x="68161" y="48631"/>
                </a:lnTo>
                <a:lnTo>
                  <a:pt x="68068" y="48799"/>
                </a:lnTo>
                <a:lnTo>
                  <a:pt x="67975" y="48966"/>
                </a:lnTo>
                <a:lnTo>
                  <a:pt x="67900" y="49134"/>
                </a:lnTo>
                <a:lnTo>
                  <a:pt x="67844" y="49283"/>
                </a:lnTo>
                <a:lnTo>
                  <a:pt x="67751" y="49394"/>
                </a:lnTo>
                <a:lnTo>
                  <a:pt x="67621" y="49543"/>
                </a:lnTo>
                <a:lnTo>
                  <a:pt x="67565" y="49618"/>
                </a:lnTo>
                <a:lnTo>
                  <a:pt x="67528" y="49692"/>
                </a:lnTo>
                <a:lnTo>
                  <a:pt x="67528" y="49748"/>
                </a:lnTo>
                <a:lnTo>
                  <a:pt x="67528" y="49785"/>
                </a:lnTo>
                <a:lnTo>
                  <a:pt x="67565" y="49804"/>
                </a:lnTo>
                <a:lnTo>
                  <a:pt x="67602" y="49823"/>
                </a:lnTo>
                <a:lnTo>
                  <a:pt x="67714" y="49823"/>
                </a:lnTo>
                <a:lnTo>
                  <a:pt x="67788" y="49767"/>
                </a:lnTo>
                <a:lnTo>
                  <a:pt x="67863" y="49711"/>
                </a:lnTo>
                <a:lnTo>
                  <a:pt x="67993" y="49543"/>
                </a:lnTo>
                <a:lnTo>
                  <a:pt x="68068" y="49413"/>
                </a:lnTo>
                <a:lnTo>
                  <a:pt x="68123" y="49283"/>
                </a:lnTo>
                <a:lnTo>
                  <a:pt x="68179" y="49115"/>
                </a:lnTo>
                <a:lnTo>
                  <a:pt x="68235" y="48947"/>
                </a:lnTo>
                <a:lnTo>
                  <a:pt x="68272" y="48892"/>
                </a:lnTo>
                <a:lnTo>
                  <a:pt x="68310" y="48854"/>
                </a:lnTo>
                <a:lnTo>
                  <a:pt x="68347" y="48836"/>
                </a:lnTo>
                <a:lnTo>
                  <a:pt x="68384" y="48836"/>
                </a:lnTo>
                <a:lnTo>
                  <a:pt x="68459" y="48873"/>
                </a:lnTo>
                <a:lnTo>
                  <a:pt x="68533" y="48929"/>
                </a:lnTo>
                <a:lnTo>
                  <a:pt x="68589" y="49003"/>
                </a:lnTo>
                <a:lnTo>
                  <a:pt x="68701" y="49190"/>
                </a:lnTo>
                <a:lnTo>
                  <a:pt x="68775" y="49338"/>
                </a:lnTo>
                <a:lnTo>
                  <a:pt x="68868" y="49506"/>
                </a:lnTo>
                <a:lnTo>
                  <a:pt x="68999" y="49692"/>
                </a:lnTo>
                <a:lnTo>
                  <a:pt x="69073" y="49748"/>
                </a:lnTo>
                <a:lnTo>
                  <a:pt x="69129" y="49785"/>
                </a:lnTo>
                <a:lnTo>
                  <a:pt x="69147" y="49785"/>
                </a:lnTo>
                <a:lnTo>
                  <a:pt x="69185" y="49767"/>
                </a:lnTo>
                <a:lnTo>
                  <a:pt x="69203" y="49729"/>
                </a:lnTo>
                <a:lnTo>
                  <a:pt x="69222" y="49674"/>
                </a:lnTo>
                <a:lnTo>
                  <a:pt x="69222" y="49599"/>
                </a:lnTo>
                <a:lnTo>
                  <a:pt x="69166" y="49487"/>
                </a:lnTo>
                <a:lnTo>
                  <a:pt x="69092" y="49338"/>
                </a:lnTo>
                <a:lnTo>
                  <a:pt x="68999" y="49190"/>
                </a:lnTo>
                <a:lnTo>
                  <a:pt x="68812" y="48910"/>
                </a:lnTo>
                <a:lnTo>
                  <a:pt x="68682" y="48724"/>
                </a:lnTo>
                <a:lnTo>
                  <a:pt x="68589" y="48612"/>
                </a:lnTo>
                <a:lnTo>
                  <a:pt x="68514" y="48538"/>
                </a:lnTo>
                <a:lnTo>
                  <a:pt x="68440" y="48501"/>
                </a:lnTo>
                <a:lnTo>
                  <a:pt x="68384" y="48482"/>
                </a:lnTo>
                <a:close/>
                <a:moveTo>
                  <a:pt x="81957" y="48705"/>
                </a:moveTo>
                <a:lnTo>
                  <a:pt x="81919" y="48724"/>
                </a:lnTo>
                <a:lnTo>
                  <a:pt x="81789" y="48799"/>
                </a:lnTo>
                <a:lnTo>
                  <a:pt x="81696" y="48892"/>
                </a:lnTo>
                <a:lnTo>
                  <a:pt x="81491" y="49096"/>
                </a:lnTo>
                <a:lnTo>
                  <a:pt x="81305" y="49320"/>
                </a:lnTo>
                <a:lnTo>
                  <a:pt x="81119" y="49543"/>
                </a:lnTo>
                <a:lnTo>
                  <a:pt x="80933" y="49115"/>
                </a:lnTo>
                <a:lnTo>
                  <a:pt x="80858" y="49003"/>
                </a:lnTo>
                <a:lnTo>
                  <a:pt x="80784" y="48892"/>
                </a:lnTo>
                <a:lnTo>
                  <a:pt x="80709" y="48799"/>
                </a:lnTo>
                <a:lnTo>
                  <a:pt x="80635" y="48761"/>
                </a:lnTo>
                <a:lnTo>
                  <a:pt x="80542" y="48761"/>
                </a:lnTo>
                <a:lnTo>
                  <a:pt x="80523" y="48799"/>
                </a:lnTo>
                <a:lnTo>
                  <a:pt x="80523" y="48836"/>
                </a:lnTo>
                <a:lnTo>
                  <a:pt x="80542" y="48947"/>
                </a:lnTo>
                <a:lnTo>
                  <a:pt x="80598" y="49096"/>
                </a:lnTo>
                <a:lnTo>
                  <a:pt x="80747" y="49376"/>
                </a:lnTo>
                <a:lnTo>
                  <a:pt x="80840" y="49543"/>
                </a:lnTo>
                <a:lnTo>
                  <a:pt x="80933" y="49692"/>
                </a:lnTo>
                <a:lnTo>
                  <a:pt x="81026" y="49785"/>
                </a:lnTo>
                <a:lnTo>
                  <a:pt x="81100" y="49823"/>
                </a:lnTo>
                <a:lnTo>
                  <a:pt x="81156" y="49823"/>
                </a:lnTo>
                <a:lnTo>
                  <a:pt x="81231" y="49767"/>
                </a:lnTo>
                <a:lnTo>
                  <a:pt x="81324" y="49692"/>
                </a:lnTo>
                <a:lnTo>
                  <a:pt x="81510" y="49469"/>
                </a:lnTo>
                <a:lnTo>
                  <a:pt x="81677" y="49283"/>
                </a:lnTo>
                <a:lnTo>
                  <a:pt x="81845" y="49078"/>
                </a:lnTo>
                <a:lnTo>
                  <a:pt x="81938" y="48854"/>
                </a:lnTo>
                <a:lnTo>
                  <a:pt x="81975" y="48799"/>
                </a:lnTo>
                <a:lnTo>
                  <a:pt x="81975" y="48743"/>
                </a:lnTo>
                <a:lnTo>
                  <a:pt x="81957" y="48705"/>
                </a:lnTo>
                <a:close/>
                <a:moveTo>
                  <a:pt x="2011" y="48519"/>
                </a:moveTo>
                <a:lnTo>
                  <a:pt x="1955" y="48557"/>
                </a:lnTo>
                <a:lnTo>
                  <a:pt x="1825" y="48687"/>
                </a:lnTo>
                <a:lnTo>
                  <a:pt x="1713" y="48854"/>
                </a:lnTo>
                <a:lnTo>
                  <a:pt x="1601" y="49041"/>
                </a:lnTo>
                <a:lnTo>
                  <a:pt x="1508" y="49227"/>
                </a:lnTo>
                <a:lnTo>
                  <a:pt x="1452" y="49394"/>
                </a:lnTo>
                <a:lnTo>
                  <a:pt x="1434" y="49506"/>
                </a:lnTo>
                <a:lnTo>
                  <a:pt x="1452" y="49655"/>
                </a:lnTo>
                <a:lnTo>
                  <a:pt x="1471" y="49692"/>
                </a:lnTo>
                <a:lnTo>
                  <a:pt x="1508" y="49692"/>
                </a:lnTo>
                <a:lnTo>
                  <a:pt x="1545" y="49655"/>
                </a:lnTo>
                <a:lnTo>
                  <a:pt x="1620" y="49543"/>
                </a:lnTo>
                <a:lnTo>
                  <a:pt x="1731" y="49376"/>
                </a:lnTo>
                <a:lnTo>
                  <a:pt x="1825" y="49190"/>
                </a:lnTo>
                <a:lnTo>
                  <a:pt x="1918" y="49022"/>
                </a:lnTo>
                <a:lnTo>
                  <a:pt x="2029" y="48836"/>
                </a:lnTo>
                <a:lnTo>
                  <a:pt x="2141" y="49096"/>
                </a:lnTo>
                <a:lnTo>
                  <a:pt x="2327" y="49450"/>
                </a:lnTo>
                <a:lnTo>
                  <a:pt x="2420" y="49618"/>
                </a:lnTo>
                <a:lnTo>
                  <a:pt x="2513" y="49767"/>
                </a:lnTo>
                <a:lnTo>
                  <a:pt x="2569" y="49804"/>
                </a:lnTo>
                <a:lnTo>
                  <a:pt x="2607" y="49841"/>
                </a:lnTo>
                <a:lnTo>
                  <a:pt x="2662" y="49841"/>
                </a:lnTo>
                <a:lnTo>
                  <a:pt x="2700" y="49823"/>
                </a:lnTo>
                <a:lnTo>
                  <a:pt x="2718" y="49785"/>
                </a:lnTo>
                <a:lnTo>
                  <a:pt x="2737" y="49729"/>
                </a:lnTo>
                <a:lnTo>
                  <a:pt x="2737" y="49655"/>
                </a:lnTo>
                <a:lnTo>
                  <a:pt x="2718" y="49581"/>
                </a:lnTo>
                <a:lnTo>
                  <a:pt x="2644" y="49394"/>
                </a:lnTo>
                <a:lnTo>
                  <a:pt x="2551" y="49190"/>
                </a:lnTo>
                <a:lnTo>
                  <a:pt x="2309" y="48817"/>
                </a:lnTo>
                <a:lnTo>
                  <a:pt x="2141" y="48557"/>
                </a:lnTo>
                <a:lnTo>
                  <a:pt x="2104" y="48519"/>
                </a:lnTo>
                <a:close/>
                <a:moveTo>
                  <a:pt x="5679" y="48538"/>
                </a:moveTo>
                <a:lnTo>
                  <a:pt x="5623" y="48557"/>
                </a:lnTo>
                <a:lnTo>
                  <a:pt x="5567" y="48594"/>
                </a:lnTo>
                <a:lnTo>
                  <a:pt x="5455" y="48705"/>
                </a:lnTo>
                <a:lnTo>
                  <a:pt x="5343" y="48892"/>
                </a:lnTo>
                <a:lnTo>
                  <a:pt x="5250" y="49096"/>
                </a:lnTo>
                <a:lnTo>
                  <a:pt x="5176" y="49283"/>
                </a:lnTo>
                <a:lnTo>
                  <a:pt x="5120" y="49469"/>
                </a:lnTo>
                <a:lnTo>
                  <a:pt x="5120" y="49525"/>
                </a:lnTo>
                <a:lnTo>
                  <a:pt x="5139" y="49581"/>
                </a:lnTo>
                <a:lnTo>
                  <a:pt x="5194" y="49711"/>
                </a:lnTo>
                <a:lnTo>
                  <a:pt x="5213" y="49729"/>
                </a:lnTo>
                <a:lnTo>
                  <a:pt x="5232" y="49711"/>
                </a:lnTo>
                <a:lnTo>
                  <a:pt x="5269" y="49636"/>
                </a:lnTo>
                <a:lnTo>
                  <a:pt x="5325" y="49506"/>
                </a:lnTo>
                <a:lnTo>
                  <a:pt x="5455" y="49152"/>
                </a:lnTo>
                <a:lnTo>
                  <a:pt x="5530" y="48985"/>
                </a:lnTo>
                <a:lnTo>
                  <a:pt x="5641" y="48817"/>
                </a:lnTo>
                <a:lnTo>
                  <a:pt x="5772" y="49059"/>
                </a:lnTo>
                <a:lnTo>
                  <a:pt x="5976" y="49432"/>
                </a:lnTo>
                <a:lnTo>
                  <a:pt x="6088" y="49618"/>
                </a:lnTo>
                <a:lnTo>
                  <a:pt x="6200" y="49748"/>
                </a:lnTo>
                <a:lnTo>
                  <a:pt x="6237" y="49804"/>
                </a:lnTo>
                <a:lnTo>
                  <a:pt x="6293" y="49841"/>
                </a:lnTo>
                <a:lnTo>
                  <a:pt x="6330" y="49841"/>
                </a:lnTo>
                <a:lnTo>
                  <a:pt x="6367" y="49823"/>
                </a:lnTo>
                <a:lnTo>
                  <a:pt x="6386" y="49785"/>
                </a:lnTo>
                <a:lnTo>
                  <a:pt x="6405" y="49729"/>
                </a:lnTo>
                <a:lnTo>
                  <a:pt x="6386" y="49674"/>
                </a:lnTo>
                <a:lnTo>
                  <a:pt x="6367" y="49599"/>
                </a:lnTo>
                <a:lnTo>
                  <a:pt x="6293" y="49413"/>
                </a:lnTo>
                <a:lnTo>
                  <a:pt x="6181" y="49208"/>
                </a:lnTo>
                <a:lnTo>
                  <a:pt x="5921" y="48817"/>
                </a:lnTo>
                <a:lnTo>
                  <a:pt x="5753" y="48575"/>
                </a:lnTo>
                <a:lnTo>
                  <a:pt x="5716" y="48538"/>
                </a:lnTo>
                <a:close/>
                <a:moveTo>
                  <a:pt x="27871" y="48668"/>
                </a:moveTo>
                <a:lnTo>
                  <a:pt x="27760" y="48705"/>
                </a:lnTo>
                <a:lnTo>
                  <a:pt x="27685" y="48780"/>
                </a:lnTo>
                <a:lnTo>
                  <a:pt x="27611" y="48854"/>
                </a:lnTo>
                <a:lnTo>
                  <a:pt x="27555" y="48966"/>
                </a:lnTo>
                <a:lnTo>
                  <a:pt x="27517" y="49078"/>
                </a:lnTo>
                <a:lnTo>
                  <a:pt x="27424" y="49301"/>
                </a:lnTo>
                <a:lnTo>
                  <a:pt x="27369" y="49357"/>
                </a:lnTo>
                <a:lnTo>
                  <a:pt x="27275" y="49450"/>
                </a:lnTo>
                <a:lnTo>
                  <a:pt x="27089" y="49599"/>
                </a:lnTo>
                <a:lnTo>
                  <a:pt x="27033" y="49692"/>
                </a:lnTo>
                <a:lnTo>
                  <a:pt x="27015" y="49711"/>
                </a:lnTo>
                <a:lnTo>
                  <a:pt x="27015" y="49748"/>
                </a:lnTo>
                <a:lnTo>
                  <a:pt x="27015" y="49785"/>
                </a:lnTo>
                <a:lnTo>
                  <a:pt x="27052" y="49804"/>
                </a:lnTo>
                <a:lnTo>
                  <a:pt x="27089" y="49823"/>
                </a:lnTo>
                <a:lnTo>
                  <a:pt x="27164" y="49841"/>
                </a:lnTo>
                <a:lnTo>
                  <a:pt x="27257" y="49841"/>
                </a:lnTo>
                <a:lnTo>
                  <a:pt x="27331" y="49823"/>
                </a:lnTo>
                <a:lnTo>
                  <a:pt x="27387" y="49785"/>
                </a:lnTo>
                <a:lnTo>
                  <a:pt x="27443" y="49748"/>
                </a:lnTo>
                <a:lnTo>
                  <a:pt x="27480" y="49692"/>
                </a:lnTo>
                <a:lnTo>
                  <a:pt x="27517" y="49618"/>
                </a:lnTo>
                <a:lnTo>
                  <a:pt x="27592" y="49469"/>
                </a:lnTo>
                <a:lnTo>
                  <a:pt x="27629" y="49320"/>
                </a:lnTo>
                <a:lnTo>
                  <a:pt x="27685" y="49171"/>
                </a:lnTo>
                <a:lnTo>
                  <a:pt x="27760" y="49059"/>
                </a:lnTo>
                <a:lnTo>
                  <a:pt x="27797" y="49022"/>
                </a:lnTo>
                <a:lnTo>
                  <a:pt x="27853" y="48985"/>
                </a:lnTo>
                <a:lnTo>
                  <a:pt x="28002" y="48985"/>
                </a:lnTo>
                <a:lnTo>
                  <a:pt x="28057" y="49022"/>
                </a:lnTo>
                <a:lnTo>
                  <a:pt x="28132" y="49059"/>
                </a:lnTo>
                <a:lnTo>
                  <a:pt x="28244" y="49190"/>
                </a:lnTo>
                <a:lnTo>
                  <a:pt x="28337" y="49357"/>
                </a:lnTo>
                <a:lnTo>
                  <a:pt x="28430" y="49525"/>
                </a:lnTo>
                <a:lnTo>
                  <a:pt x="28523" y="49655"/>
                </a:lnTo>
                <a:lnTo>
                  <a:pt x="28560" y="49711"/>
                </a:lnTo>
                <a:lnTo>
                  <a:pt x="28616" y="49748"/>
                </a:lnTo>
                <a:lnTo>
                  <a:pt x="28653" y="49767"/>
                </a:lnTo>
                <a:lnTo>
                  <a:pt x="28709" y="49767"/>
                </a:lnTo>
                <a:lnTo>
                  <a:pt x="28746" y="49729"/>
                </a:lnTo>
                <a:lnTo>
                  <a:pt x="28765" y="49692"/>
                </a:lnTo>
                <a:lnTo>
                  <a:pt x="28765" y="49636"/>
                </a:lnTo>
                <a:lnTo>
                  <a:pt x="28728" y="49562"/>
                </a:lnTo>
                <a:lnTo>
                  <a:pt x="28653" y="49394"/>
                </a:lnTo>
                <a:lnTo>
                  <a:pt x="28541" y="49190"/>
                </a:lnTo>
                <a:lnTo>
                  <a:pt x="28393" y="49003"/>
                </a:lnTo>
                <a:lnTo>
                  <a:pt x="28244" y="48836"/>
                </a:lnTo>
                <a:lnTo>
                  <a:pt x="28113" y="48724"/>
                </a:lnTo>
                <a:lnTo>
                  <a:pt x="28057" y="48687"/>
                </a:lnTo>
                <a:lnTo>
                  <a:pt x="28002" y="48668"/>
                </a:lnTo>
                <a:close/>
                <a:moveTo>
                  <a:pt x="36342" y="48650"/>
                </a:moveTo>
                <a:lnTo>
                  <a:pt x="36305" y="48687"/>
                </a:lnTo>
                <a:lnTo>
                  <a:pt x="36305" y="48724"/>
                </a:lnTo>
                <a:lnTo>
                  <a:pt x="36305" y="48780"/>
                </a:lnTo>
                <a:lnTo>
                  <a:pt x="36342" y="48929"/>
                </a:lnTo>
                <a:lnTo>
                  <a:pt x="36436" y="49096"/>
                </a:lnTo>
                <a:lnTo>
                  <a:pt x="36622" y="49413"/>
                </a:lnTo>
                <a:lnTo>
                  <a:pt x="36752" y="49618"/>
                </a:lnTo>
                <a:lnTo>
                  <a:pt x="36845" y="49729"/>
                </a:lnTo>
                <a:lnTo>
                  <a:pt x="36920" y="49804"/>
                </a:lnTo>
                <a:lnTo>
                  <a:pt x="37013" y="49841"/>
                </a:lnTo>
                <a:lnTo>
                  <a:pt x="37087" y="49823"/>
                </a:lnTo>
                <a:lnTo>
                  <a:pt x="37162" y="49785"/>
                </a:lnTo>
                <a:lnTo>
                  <a:pt x="37255" y="49711"/>
                </a:lnTo>
                <a:lnTo>
                  <a:pt x="37441" y="49506"/>
                </a:lnTo>
                <a:lnTo>
                  <a:pt x="37608" y="49283"/>
                </a:lnTo>
                <a:lnTo>
                  <a:pt x="37739" y="49059"/>
                </a:lnTo>
                <a:lnTo>
                  <a:pt x="37795" y="48854"/>
                </a:lnTo>
                <a:lnTo>
                  <a:pt x="37813" y="48743"/>
                </a:lnTo>
                <a:lnTo>
                  <a:pt x="37813" y="48724"/>
                </a:lnTo>
                <a:lnTo>
                  <a:pt x="37776" y="48743"/>
                </a:lnTo>
                <a:lnTo>
                  <a:pt x="37627" y="48985"/>
                </a:lnTo>
                <a:lnTo>
                  <a:pt x="37441" y="49208"/>
                </a:lnTo>
                <a:lnTo>
                  <a:pt x="37236" y="49413"/>
                </a:lnTo>
                <a:lnTo>
                  <a:pt x="37013" y="49599"/>
                </a:lnTo>
                <a:lnTo>
                  <a:pt x="36920" y="49376"/>
                </a:lnTo>
                <a:lnTo>
                  <a:pt x="36752" y="49059"/>
                </a:lnTo>
                <a:lnTo>
                  <a:pt x="36678" y="48892"/>
                </a:lnTo>
                <a:lnTo>
                  <a:pt x="36584" y="48761"/>
                </a:lnTo>
                <a:lnTo>
                  <a:pt x="36473" y="48687"/>
                </a:lnTo>
                <a:lnTo>
                  <a:pt x="36436" y="48650"/>
                </a:lnTo>
                <a:close/>
                <a:moveTo>
                  <a:pt x="40122" y="48650"/>
                </a:moveTo>
                <a:lnTo>
                  <a:pt x="40066" y="48668"/>
                </a:lnTo>
                <a:lnTo>
                  <a:pt x="40047" y="48705"/>
                </a:lnTo>
                <a:lnTo>
                  <a:pt x="40029" y="48761"/>
                </a:lnTo>
                <a:lnTo>
                  <a:pt x="40047" y="48873"/>
                </a:lnTo>
                <a:lnTo>
                  <a:pt x="40103" y="49022"/>
                </a:lnTo>
                <a:lnTo>
                  <a:pt x="40178" y="49171"/>
                </a:lnTo>
                <a:lnTo>
                  <a:pt x="40252" y="49301"/>
                </a:lnTo>
                <a:lnTo>
                  <a:pt x="40345" y="49469"/>
                </a:lnTo>
                <a:lnTo>
                  <a:pt x="40532" y="49674"/>
                </a:lnTo>
                <a:lnTo>
                  <a:pt x="40625" y="49748"/>
                </a:lnTo>
                <a:lnTo>
                  <a:pt x="40718" y="49804"/>
                </a:lnTo>
                <a:lnTo>
                  <a:pt x="40811" y="49841"/>
                </a:lnTo>
                <a:lnTo>
                  <a:pt x="40885" y="49841"/>
                </a:lnTo>
                <a:lnTo>
                  <a:pt x="40941" y="49823"/>
                </a:lnTo>
                <a:lnTo>
                  <a:pt x="40978" y="49785"/>
                </a:lnTo>
                <a:lnTo>
                  <a:pt x="41071" y="49674"/>
                </a:lnTo>
                <a:lnTo>
                  <a:pt x="41202" y="49450"/>
                </a:lnTo>
                <a:lnTo>
                  <a:pt x="41313" y="49208"/>
                </a:lnTo>
                <a:lnTo>
                  <a:pt x="41407" y="48910"/>
                </a:lnTo>
                <a:lnTo>
                  <a:pt x="41444" y="48743"/>
                </a:lnTo>
                <a:lnTo>
                  <a:pt x="41444" y="48687"/>
                </a:lnTo>
                <a:lnTo>
                  <a:pt x="41407" y="48687"/>
                </a:lnTo>
                <a:lnTo>
                  <a:pt x="41313" y="48761"/>
                </a:lnTo>
                <a:lnTo>
                  <a:pt x="41220" y="48836"/>
                </a:lnTo>
                <a:lnTo>
                  <a:pt x="41146" y="48947"/>
                </a:lnTo>
                <a:lnTo>
                  <a:pt x="41071" y="49078"/>
                </a:lnTo>
                <a:lnTo>
                  <a:pt x="40941" y="49320"/>
                </a:lnTo>
                <a:lnTo>
                  <a:pt x="40829" y="49543"/>
                </a:lnTo>
                <a:lnTo>
                  <a:pt x="40699" y="49432"/>
                </a:lnTo>
                <a:lnTo>
                  <a:pt x="40606" y="49320"/>
                </a:lnTo>
                <a:lnTo>
                  <a:pt x="40494" y="49171"/>
                </a:lnTo>
                <a:lnTo>
                  <a:pt x="40420" y="49041"/>
                </a:lnTo>
                <a:lnTo>
                  <a:pt x="40327" y="48817"/>
                </a:lnTo>
                <a:lnTo>
                  <a:pt x="40252" y="48705"/>
                </a:lnTo>
                <a:lnTo>
                  <a:pt x="40215" y="48668"/>
                </a:lnTo>
                <a:lnTo>
                  <a:pt x="40178" y="48650"/>
                </a:lnTo>
                <a:close/>
                <a:moveTo>
                  <a:pt x="46191" y="48650"/>
                </a:moveTo>
                <a:lnTo>
                  <a:pt x="46154" y="48668"/>
                </a:lnTo>
                <a:lnTo>
                  <a:pt x="46042" y="48761"/>
                </a:lnTo>
                <a:lnTo>
                  <a:pt x="45931" y="48929"/>
                </a:lnTo>
                <a:lnTo>
                  <a:pt x="45819" y="49134"/>
                </a:lnTo>
                <a:lnTo>
                  <a:pt x="45707" y="49338"/>
                </a:lnTo>
                <a:lnTo>
                  <a:pt x="45633" y="49543"/>
                </a:lnTo>
                <a:lnTo>
                  <a:pt x="45596" y="49692"/>
                </a:lnTo>
                <a:lnTo>
                  <a:pt x="45596" y="49748"/>
                </a:lnTo>
                <a:lnTo>
                  <a:pt x="45596" y="49785"/>
                </a:lnTo>
                <a:lnTo>
                  <a:pt x="45633" y="49823"/>
                </a:lnTo>
                <a:lnTo>
                  <a:pt x="45670" y="49841"/>
                </a:lnTo>
                <a:lnTo>
                  <a:pt x="45726" y="49823"/>
                </a:lnTo>
                <a:lnTo>
                  <a:pt x="45763" y="49785"/>
                </a:lnTo>
                <a:lnTo>
                  <a:pt x="45856" y="49674"/>
                </a:lnTo>
                <a:lnTo>
                  <a:pt x="45949" y="49506"/>
                </a:lnTo>
                <a:lnTo>
                  <a:pt x="46117" y="49152"/>
                </a:lnTo>
                <a:lnTo>
                  <a:pt x="46210" y="48947"/>
                </a:lnTo>
                <a:lnTo>
                  <a:pt x="46359" y="49059"/>
                </a:lnTo>
                <a:lnTo>
                  <a:pt x="46471" y="49190"/>
                </a:lnTo>
                <a:lnTo>
                  <a:pt x="46713" y="49450"/>
                </a:lnTo>
                <a:lnTo>
                  <a:pt x="46769" y="49543"/>
                </a:lnTo>
                <a:lnTo>
                  <a:pt x="46843" y="49655"/>
                </a:lnTo>
                <a:lnTo>
                  <a:pt x="46880" y="49674"/>
                </a:lnTo>
                <a:lnTo>
                  <a:pt x="46918" y="49674"/>
                </a:lnTo>
                <a:lnTo>
                  <a:pt x="46936" y="49655"/>
                </a:lnTo>
                <a:lnTo>
                  <a:pt x="46955" y="49581"/>
                </a:lnTo>
                <a:lnTo>
                  <a:pt x="46955" y="49506"/>
                </a:lnTo>
                <a:lnTo>
                  <a:pt x="46936" y="49450"/>
                </a:lnTo>
                <a:lnTo>
                  <a:pt x="46899" y="49301"/>
                </a:lnTo>
                <a:lnTo>
                  <a:pt x="46806" y="49171"/>
                </a:lnTo>
                <a:lnTo>
                  <a:pt x="46694" y="49041"/>
                </a:lnTo>
                <a:lnTo>
                  <a:pt x="46564" y="48910"/>
                </a:lnTo>
                <a:lnTo>
                  <a:pt x="46433" y="48817"/>
                </a:lnTo>
                <a:lnTo>
                  <a:pt x="46229" y="48650"/>
                </a:lnTo>
                <a:close/>
                <a:moveTo>
                  <a:pt x="86816" y="48538"/>
                </a:moveTo>
                <a:lnTo>
                  <a:pt x="86779" y="48575"/>
                </a:lnTo>
                <a:lnTo>
                  <a:pt x="86611" y="48817"/>
                </a:lnTo>
                <a:lnTo>
                  <a:pt x="86369" y="49208"/>
                </a:lnTo>
                <a:lnTo>
                  <a:pt x="86257" y="49413"/>
                </a:lnTo>
                <a:lnTo>
                  <a:pt x="86183" y="49599"/>
                </a:lnTo>
                <a:lnTo>
                  <a:pt x="86146" y="49674"/>
                </a:lnTo>
                <a:lnTo>
                  <a:pt x="86146" y="49729"/>
                </a:lnTo>
                <a:lnTo>
                  <a:pt x="86146" y="49785"/>
                </a:lnTo>
                <a:lnTo>
                  <a:pt x="86183" y="49823"/>
                </a:lnTo>
                <a:lnTo>
                  <a:pt x="86220" y="49841"/>
                </a:lnTo>
                <a:lnTo>
                  <a:pt x="86257" y="49841"/>
                </a:lnTo>
                <a:lnTo>
                  <a:pt x="86295" y="49804"/>
                </a:lnTo>
                <a:lnTo>
                  <a:pt x="86351" y="49748"/>
                </a:lnTo>
                <a:lnTo>
                  <a:pt x="86462" y="49618"/>
                </a:lnTo>
                <a:lnTo>
                  <a:pt x="86574" y="49432"/>
                </a:lnTo>
                <a:lnTo>
                  <a:pt x="86760" y="49059"/>
                </a:lnTo>
                <a:lnTo>
                  <a:pt x="86890" y="48817"/>
                </a:lnTo>
                <a:lnTo>
                  <a:pt x="87002" y="48966"/>
                </a:lnTo>
                <a:lnTo>
                  <a:pt x="87077" y="49115"/>
                </a:lnTo>
                <a:lnTo>
                  <a:pt x="87151" y="49264"/>
                </a:lnTo>
                <a:lnTo>
                  <a:pt x="87207" y="49432"/>
                </a:lnTo>
                <a:lnTo>
                  <a:pt x="87244" y="49581"/>
                </a:lnTo>
                <a:lnTo>
                  <a:pt x="87281" y="49692"/>
                </a:lnTo>
                <a:lnTo>
                  <a:pt x="87300" y="49729"/>
                </a:lnTo>
                <a:lnTo>
                  <a:pt x="87337" y="49729"/>
                </a:lnTo>
                <a:lnTo>
                  <a:pt x="87375" y="49674"/>
                </a:lnTo>
                <a:lnTo>
                  <a:pt x="87412" y="49581"/>
                </a:lnTo>
                <a:lnTo>
                  <a:pt x="87412" y="49525"/>
                </a:lnTo>
                <a:lnTo>
                  <a:pt x="87412" y="49469"/>
                </a:lnTo>
                <a:lnTo>
                  <a:pt x="87375" y="49283"/>
                </a:lnTo>
                <a:lnTo>
                  <a:pt x="87300" y="49096"/>
                </a:lnTo>
                <a:lnTo>
                  <a:pt x="87188" y="48892"/>
                </a:lnTo>
                <a:lnTo>
                  <a:pt x="87077" y="48705"/>
                </a:lnTo>
                <a:lnTo>
                  <a:pt x="86965" y="48594"/>
                </a:lnTo>
                <a:lnTo>
                  <a:pt x="86909" y="48557"/>
                </a:lnTo>
                <a:lnTo>
                  <a:pt x="86872" y="48538"/>
                </a:lnTo>
                <a:close/>
                <a:moveTo>
                  <a:pt x="90428" y="48519"/>
                </a:moveTo>
                <a:lnTo>
                  <a:pt x="90391" y="48557"/>
                </a:lnTo>
                <a:lnTo>
                  <a:pt x="90223" y="48817"/>
                </a:lnTo>
                <a:lnTo>
                  <a:pt x="90000" y="49190"/>
                </a:lnTo>
                <a:lnTo>
                  <a:pt x="89888" y="49394"/>
                </a:lnTo>
                <a:lnTo>
                  <a:pt x="89832" y="49581"/>
                </a:lnTo>
                <a:lnTo>
                  <a:pt x="89814" y="49655"/>
                </a:lnTo>
                <a:lnTo>
                  <a:pt x="89795" y="49729"/>
                </a:lnTo>
                <a:lnTo>
                  <a:pt x="89814" y="49785"/>
                </a:lnTo>
                <a:lnTo>
                  <a:pt x="89851" y="49823"/>
                </a:lnTo>
                <a:lnTo>
                  <a:pt x="89888" y="49841"/>
                </a:lnTo>
                <a:lnTo>
                  <a:pt x="89925" y="49841"/>
                </a:lnTo>
                <a:lnTo>
                  <a:pt x="89962" y="49804"/>
                </a:lnTo>
                <a:lnTo>
                  <a:pt x="90018" y="49767"/>
                </a:lnTo>
                <a:lnTo>
                  <a:pt x="90111" y="49618"/>
                </a:lnTo>
                <a:lnTo>
                  <a:pt x="90223" y="49450"/>
                </a:lnTo>
                <a:lnTo>
                  <a:pt x="90409" y="49078"/>
                </a:lnTo>
                <a:lnTo>
                  <a:pt x="90521" y="48836"/>
                </a:lnTo>
                <a:lnTo>
                  <a:pt x="90614" y="48985"/>
                </a:lnTo>
                <a:lnTo>
                  <a:pt x="90707" y="49152"/>
                </a:lnTo>
                <a:lnTo>
                  <a:pt x="90875" y="49469"/>
                </a:lnTo>
                <a:lnTo>
                  <a:pt x="90968" y="49599"/>
                </a:lnTo>
                <a:lnTo>
                  <a:pt x="91024" y="49692"/>
                </a:lnTo>
                <a:lnTo>
                  <a:pt x="91061" y="49692"/>
                </a:lnTo>
                <a:lnTo>
                  <a:pt x="91080" y="49674"/>
                </a:lnTo>
                <a:lnTo>
                  <a:pt x="91098" y="49618"/>
                </a:lnTo>
                <a:lnTo>
                  <a:pt x="91098" y="49506"/>
                </a:lnTo>
                <a:lnTo>
                  <a:pt x="91080" y="49394"/>
                </a:lnTo>
                <a:lnTo>
                  <a:pt x="91024" y="49227"/>
                </a:lnTo>
                <a:lnTo>
                  <a:pt x="90931" y="49041"/>
                </a:lnTo>
                <a:lnTo>
                  <a:pt x="90819" y="48836"/>
                </a:lnTo>
                <a:lnTo>
                  <a:pt x="90707" y="48668"/>
                </a:lnTo>
                <a:lnTo>
                  <a:pt x="90595" y="48557"/>
                </a:lnTo>
                <a:lnTo>
                  <a:pt x="90540" y="48519"/>
                </a:lnTo>
                <a:close/>
                <a:moveTo>
                  <a:pt x="16831" y="48594"/>
                </a:moveTo>
                <a:lnTo>
                  <a:pt x="16756" y="48631"/>
                </a:lnTo>
                <a:lnTo>
                  <a:pt x="16682" y="48687"/>
                </a:lnTo>
                <a:lnTo>
                  <a:pt x="16607" y="48761"/>
                </a:lnTo>
                <a:lnTo>
                  <a:pt x="16496" y="48947"/>
                </a:lnTo>
                <a:lnTo>
                  <a:pt x="16403" y="49096"/>
                </a:lnTo>
                <a:lnTo>
                  <a:pt x="16328" y="49245"/>
                </a:lnTo>
                <a:lnTo>
                  <a:pt x="16198" y="49487"/>
                </a:lnTo>
                <a:lnTo>
                  <a:pt x="16142" y="49618"/>
                </a:lnTo>
                <a:lnTo>
                  <a:pt x="16123" y="49711"/>
                </a:lnTo>
                <a:lnTo>
                  <a:pt x="16123" y="49748"/>
                </a:lnTo>
                <a:lnTo>
                  <a:pt x="16142" y="49785"/>
                </a:lnTo>
                <a:lnTo>
                  <a:pt x="16160" y="49804"/>
                </a:lnTo>
                <a:lnTo>
                  <a:pt x="16216" y="49804"/>
                </a:lnTo>
                <a:lnTo>
                  <a:pt x="16254" y="49785"/>
                </a:lnTo>
                <a:lnTo>
                  <a:pt x="16309" y="49767"/>
                </a:lnTo>
                <a:lnTo>
                  <a:pt x="16384" y="49674"/>
                </a:lnTo>
                <a:lnTo>
                  <a:pt x="16458" y="49543"/>
                </a:lnTo>
                <a:lnTo>
                  <a:pt x="16514" y="49394"/>
                </a:lnTo>
                <a:lnTo>
                  <a:pt x="16570" y="49227"/>
                </a:lnTo>
                <a:lnTo>
                  <a:pt x="16645" y="49096"/>
                </a:lnTo>
                <a:lnTo>
                  <a:pt x="16738" y="48985"/>
                </a:lnTo>
                <a:lnTo>
                  <a:pt x="16775" y="48966"/>
                </a:lnTo>
                <a:lnTo>
                  <a:pt x="16831" y="48929"/>
                </a:lnTo>
                <a:lnTo>
                  <a:pt x="16905" y="48929"/>
                </a:lnTo>
                <a:lnTo>
                  <a:pt x="16942" y="48947"/>
                </a:lnTo>
                <a:lnTo>
                  <a:pt x="16998" y="48985"/>
                </a:lnTo>
                <a:lnTo>
                  <a:pt x="17036" y="49041"/>
                </a:lnTo>
                <a:lnTo>
                  <a:pt x="17091" y="49190"/>
                </a:lnTo>
                <a:lnTo>
                  <a:pt x="17129" y="49357"/>
                </a:lnTo>
                <a:lnTo>
                  <a:pt x="17166" y="49543"/>
                </a:lnTo>
                <a:lnTo>
                  <a:pt x="17222" y="49692"/>
                </a:lnTo>
                <a:lnTo>
                  <a:pt x="17240" y="49767"/>
                </a:lnTo>
                <a:lnTo>
                  <a:pt x="17296" y="49804"/>
                </a:lnTo>
                <a:lnTo>
                  <a:pt x="17333" y="49841"/>
                </a:lnTo>
                <a:lnTo>
                  <a:pt x="17389" y="49860"/>
                </a:lnTo>
                <a:lnTo>
                  <a:pt x="17445" y="49841"/>
                </a:lnTo>
                <a:lnTo>
                  <a:pt x="17464" y="49804"/>
                </a:lnTo>
                <a:lnTo>
                  <a:pt x="17482" y="49748"/>
                </a:lnTo>
                <a:lnTo>
                  <a:pt x="17482" y="49674"/>
                </a:lnTo>
                <a:lnTo>
                  <a:pt x="17464" y="49469"/>
                </a:lnTo>
                <a:lnTo>
                  <a:pt x="17389" y="49245"/>
                </a:lnTo>
                <a:lnTo>
                  <a:pt x="17296" y="49003"/>
                </a:lnTo>
                <a:lnTo>
                  <a:pt x="17166" y="48799"/>
                </a:lnTo>
                <a:lnTo>
                  <a:pt x="17110" y="48724"/>
                </a:lnTo>
                <a:lnTo>
                  <a:pt x="17054" y="48650"/>
                </a:lnTo>
                <a:lnTo>
                  <a:pt x="16980" y="48612"/>
                </a:lnTo>
                <a:lnTo>
                  <a:pt x="16924" y="48594"/>
                </a:lnTo>
                <a:close/>
                <a:moveTo>
                  <a:pt x="19381" y="48445"/>
                </a:moveTo>
                <a:lnTo>
                  <a:pt x="19307" y="48463"/>
                </a:lnTo>
                <a:lnTo>
                  <a:pt x="19251" y="48501"/>
                </a:lnTo>
                <a:lnTo>
                  <a:pt x="19121" y="48612"/>
                </a:lnTo>
                <a:lnTo>
                  <a:pt x="19009" y="48743"/>
                </a:lnTo>
                <a:lnTo>
                  <a:pt x="18916" y="48892"/>
                </a:lnTo>
                <a:lnTo>
                  <a:pt x="18730" y="49190"/>
                </a:lnTo>
                <a:lnTo>
                  <a:pt x="18562" y="49469"/>
                </a:lnTo>
                <a:lnTo>
                  <a:pt x="18488" y="49245"/>
                </a:lnTo>
                <a:lnTo>
                  <a:pt x="18339" y="48910"/>
                </a:lnTo>
                <a:lnTo>
                  <a:pt x="18264" y="48743"/>
                </a:lnTo>
                <a:lnTo>
                  <a:pt x="18171" y="48612"/>
                </a:lnTo>
                <a:lnTo>
                  <a:pt x="18134" y="48575"/>
                </a:lnTo>
                <a:lnTo>
                  <a:pt x="18078" y="48538"/>
                </a:lnTo>
                <a:lnTo>
                  <a:pt x="18041" y="48519"/>
                </a:lnTo>
                <a:lnTo>
                  <a:pt x="17985" y="48519"/>
                </a:lnTo>
                <a:lnTo>
                  <a:pt x="17966" y="48538"/>
                </a:lnTo>
                <a:lnTo>
                  <a:pt x="17948" y="48575"/>
                </a:lnTo>
                <a:lnTo>
                  <a:pt x="17929" y="48631"/>
                </a:lnTo>
                <a:lnTo>
                  <a:pt x="17929" y="48668"/>
                </a:lnTo>
                <a:lnTo>
                  <a:pt x="17966" y="48799"/>
                </a:lnTo>
                <a:lnTo>
                  <a:pt x="18022" y="48929"/>
                </a:lnTo>
                <a:lnTo>
                  <a:pt x="18171" y="49208"/>
                </a:lnTo>
                <a:lnTo>
                  <a:pt x="18264" y="49394"/>
                </a:lnTo>
                <a:lnTo>
                  <a:pt x="18395" y="49692"/>
                </a:lnTo>
                <a:lnTo>
                  <a:pt x="18450" y="49785"/>
                </a:lnTo>
                <a:lnTo>
                  <a:pt x="18506" y="49841"/>
                </a:lnTo>
                <a:lnTo>
                  <a:pt x="18525" y="49860"/>
                </a:lnTo>
                <a:lnTo>
                  <a:pt x="18562" y="49841"/>
                </a:lnTo>
                <a:lnTo>
                  <a:pt x="18637" y="49804"/>
                </a:lnTo>
                <a:lnTo>
                  <a:pt x="18730" y="49692"/>
                </a:lnTo>
                <a:lnTo>
                  <a:pt x="18841" y="49525"/>
                </a:lnTo>
                <a:lnTo>
                  <a:pt x="19046" y="49227"/>
                </a:lnTo>
                <a:lnTo>
                  <a:pt x="19251" y="48910"/>
                </a:lnTo>
                <a:lnTo>
                  <a:pt x="19363" y="48668"/>
                </a:lnTo>
                <a:lnTo>
                  <a:pt x="19400" y="48501"/>
                </a:lnTo>
                <a:lnTo>
                  <a:pt x="19400" y="48463"/>
                </a:lnTo>
                <a:lnTo>
                  <a:pt x="19400" y="48445"/>
                </a:lnTo>
                <a:close/>
                <a:moveTo>
                  <a:pt x="24241" y="48445"/>
                </a:moveTo>
                <a:lnTo>
                  <a:pt x="24185" y="48463"/>
                </a:lnTo>
                <a:lnTo>
                  <a:pt x="24129" y="48501"/>
                </a:lnTo>
                <a:lnTo>
                  <a:pt x="24017" y="48594"/>
                </a:lnTo>
                <a:lnTo>
                  <a:pt x="23924" y="48743"/>
                </a:lnTo>
                <a:lnTo>
                  <a:pt x="23850" y="48910"/>
                </a:lnTo>
                <a:lnTo>
                  <a:pt x="23775" y="49096"/>
                </a:lnTo>
                <a:lnTo>
                  <a:pt x="23701" y="49264"/>
                </a:lnTo>
                <a:lnTo>
                  <a:pt x="23626" y="49376"/>
                </a:lnTo>
                <a:lnTo>
                  <a:pt x="23533" y="49469"/>
                </a:lnTo>
                <a:lnTo>
                  <a:pt x="23422" y="49599"/>
                </a:lnTo>
                <a:lnTo>
                  <a:pt x="23366" y="49692"/>
                </a:lnTo>
                <a:lnTo>
                  <a:pt x="23347" y="49767"/>
                </a:lnTo>
                <a:lnTo>
                  <a:pt x="23366" y="49823"/>
                </a:lnTo>
                <a:lnTo>
                  <a:pt x="23403" y="49841"/>
                </a:lnTo>
                <a:lnTo>
                  <a:pt x="23459" y="49860"/>
                </a:lnTo>
                <a:lnTo>
                  <a:pt x="23552" y="49841"/>
                </a:lnTo>
                <a:lnTo>
                  <a:pt x="23626" y="49823"/>
                </a:lnTo>
                <a:lnTo>
                  <a:pt x="23719" y="49767"/>
                </a:lnTo>
                <a:lnTo>
                  <a:pt x="23794" y="49692"/>
                </a:lnTo>
                <a:lnTo>
                  <a:pt x="23868" y="49599"/>
                </a:lnTo>
                <a:lnTo>
                  <a:pt x="23924" y="49525"/>
                </a:lnTo>
                <a:lnTo>
                  <a:pt x="23961" y="49432"/>
                </a:lnTo>
                <a:lnTo>
                  <a:pt x="24092" y="49041"/>
                </a:lnTo>
                <a:lnTo>
                  <a:pt x="24148" y="48873"/>
                </a:lnTo>
                <a:lnTo>
                  <a:pt x="24185" y="48817"/>
                </a:lnTo>
                <a:lnTo>
                  <a:pt x="24203" y="48780"/>
                </a:lnTo>
                <a:lnTo>
                  <a:pt x="24241" y="48780"/>
                </a:lnTo>
                <a:lnTo>
                  <a:pt x="24278" y="48799"/>
                </a:lnTo>
                <a:lnTo>
                  <a:pt x="24408" y="48910"/>
                </a:lnTo>
                <a:lnTo>
                  <a:pt x="24464" y="48985"/>
                </a:lnTo>
                <a:lnTo>
                  <a:pt x="24520" y="49096"/>
                </a:lnTo>
                <a:lnTo>
                  <a:pt x="24650" y="49338"/>
                </a:lnTo>
                <a:lnTo>
                  <a:pt x="24725" y="49469"/>
                </a:lnTo>
                <a:lnTo>
                  <a:pt x="24799" y="49581"/>
                </a:lnTo>
                <a:lnTo>
                  <a:pt x="24874" y="49655"/>
                </a:lnTo>
                <a:lnTo>
                  <a:pt x="24911" y="49674"/>
                </a:lnTo>
                <a:lnTo>
                  <a:pt x="24985" y="49674"/>
                </a:lnTo>
                <a:lnTo>
                  <a:pt x="25004" y="49655"/>
                </a:lnTo>
                <a:lnTo>
                  <a:pt x="25004" y="49618"/>
                </a:lnTo>
                <a:lnTo>
                  <a:pt x="25004" y="49562"/>
                </a:lnTo>
                <a:lnTo>
                  <a:pt x="24967" y="49432"/>
                </a:lnTo>
                <a:lnTo>
                  <a:pt x="24911" y="49283"/>
                </a:lnTo>
                <a:lnTo>
                  <a:pt x="24743" y="48985"/>
                </a:lnTo>
                <a:lnTo>
                  <a:pt x="24632" y="48780"/>
                </a:lnTo>
                <a:lnTo>
                  <a:pt x="24557" y="48668"/>
                </a:lnTo>
                <a:lnTo>
                  <a:pt x="24501" y="48575"/>
                </a:lnTo>
                <a:lnTo>
                  <a:pt x="24427" y="48519"/>
                </a:lnTo>
                <a:lnTo>
                  <a:pt x="24371" y="48463"/>
                </a:lnTo>
                <a:lnTo>
                  <a:pt x="24297" y="48445"/>
                </a:lnTo>
                <a:close/>
                <a:moveTo>
                  <a:pt x="43604" y="48426"/>
                </a:moveTo>
                <a:lnTo>
                  <a:pt x="43548" y="48445"/>
                </a:lnTo>
                <a:lnTo>
                  <a:pt x="43510" y="48482"/>
                </a:lnTo>
                <a:lnTo>
                  <a:pt x="43510" y="48519"/>
                </a:lnTo>
                <a:lnTo>
                  <a:pt x="43510" y="48575"/>
                </a:lnTo>
                <a:lnTo>
                  <a:pt x="43585" y="48743"/>
                </a:lnTo>
                <a:lnTo>
                  <a:pt x="43715" y="48947"/>
                </a:lnTo>
                <a:lnTo>
                  <a:pt x="43864" y="49190"/>
                </a:lnTo>
                <a:lnTo>
                  <a:pt x="44032" y="49413"/>
                </a:lnTo>
                <a:lnTo>
                  <a:pt x="44199" y="49618"/>
                </a:lnTo>
                <a:lnTo>
                  <a:pt x="44330" y="49767"/>
                </a:lnTo>
                <a:lnTo>
                  <a:pt x="44404" y="49823"/>
                </a:lnTo>
                <a:lnTo>
                  <a:pt x="44441" y="49841"/>
                </a:lnTo>
                <a:lnTo>
                  <a:pt x="44553" y="49860"/>
                </a:lnTo>
                <a:lnTo>
                  <a:pt x="44646" y="49841"/>
                </a:lnTo>
                <a:lnTo>
                  <a:pt x="44739" y="49804"/>
                </a:lnTo>
                <a:lnTo>
                  <a:pt x="44814" y="49748"/>
                </a:lnTo>
                <a:lnTo>
                  <a:pt x="44888" y="49674"/>
                </a:lnTo>
                <a:lnTo>
                  <a:pt x="44944" y="49581"/>
                </a:lnTo>
                <a:lnTo>
                  <a:pt x="45074" y="49413"/>
                </a:lnTo>
                <a:lnTo>
                  <a:pt x="45186" y="49245"/>
                </a:lnTo>
                <a:lnTo>
                  <a:pt x="45298" y="49041"/>
                </a:lnTo>
                <a:lnTo>
                  <a:pt x="45316" y="48947"/>
                </a:lnTo>
                <a:lnTo>
                  <a:pt x="45335" y="48817"/>
                </a:lnTo>
                <a:lnTo>
                  <a:pt x="45354" y="48761"/>
                </a:lnTo>
                <a:lnTo>
                  <a:pt x="45335" y="48705"/>
                </a:lnTo>
                <a:lnTo>
                  <a:pt x="45316" y="48705"/>
                </a:lnTo>
                <a:lnTo>
                  <a:pt x="45279" y="48724"/>
                </a:lnTo>
                <a:lnTo>
                  <a:pt x="45149" y="48873"/>
                </a:lnTo>
                <a:lnTo>
                  <a:pt x="45037" y="49041"/>
                </a:lnTo>
                <a:lnTo>
                  <a:pt x="44925" y="49190"/>
                </a:lnTo>
                <a:lnTo>
                  <a:pt x="44814" y="49357"/>
                </a:lnTo>
                <a:lnTo>
                  <a:pt x="44721" y="49469"/>
                </a:lnTo>
                <a:lnTo>
                  <a:pt x="44646" y="49543"/>
                </a:lnTo>
                <a:lnTo>
                  <a:pt x="44609" y="49562"/>
                </a:lnTo>
                <a:lnTo>
                  <a:pt x="44553" y="49562"/>
                </a:lnTo>
                <a:lnTo>
                  <a:pt x="44497" y="49543"/>
                </a:lnTo>
                <a:lnTo>
                  <a:pt x="44441" y="49506"/>
                </a:lnTo>
                <a:lnTo>
                  <a:pt x="44348" y="49413"/>
                </a:lnTo>
                <a:lnTo>
                  <a:pt x="44237" y="49245"/>
                </a:lnTo>
                <a:lnTo>
                  <a:pt x="43994" y="48836"/>
                </a:lnTo>
                <a:lnTo>
                  <a:pt x="43846" y="48631"/>
                </a:lnTo>
                <a:lnTo>
                  <a:pt x="43715" y="48501"/>
                </a:lnTo>
                <a:lnTo>
                  <a:pt x="43659" y="48445"/>
                </a:lnTo>
                <a:lnTo>
                  <a:pt x="43604" y="48426"/>
                </a:lnTo>
                <a:close/>
                <a:moveTo>
                  <a:pt x="75608" y="48594"/>
                </a:moveTo>
                <a:lnTo>
                  <a:pt x="75496" y="48631"/>
                </a:lnTo>
                <a:lnTo>
                  <a:pt x="75440" y="48668"/>
                </a:lnTo>
                <a:lnTo>
                  <a:pt x="75385" y="48761"/>
                </a:lnTo>
                <a:lnTo>
                  <a:pt x="75329" y="48854"/>
                </a:lnTo>
                <a:lnTo>
                  <a:pt x="75273" y="48947"/>
                </a:lnTo>
                <a:lnTo>
                  <a:pt x="75180" y="49171"/>
                </a:lnTo>
                <a:lnTo>
                  <a:pt x="75124" y="49338"/>
                </a:lnTo>
                <a:lnTo>
                  <a:pt x="75068" y="49469"/>
                </a:lnTo>
                <a:lnTo>
                  <a:pt x="75031" y="49674"/>
                </a:lnTo>
                <a:lnTo>
                  <a:pt x="75012" y="49748"/>
                </a:lnTo>
                <a:lnTo>
                  <a:pt x="75031" y="49823"/>
                </a:lnTo>
                <a:lnTo>
                  <a:pt x="75068" y="49841"/>
                </a:lnTo>
                <a:lnTo>
                  <a:pt x="75087" y="49860"/>
                </a:lnTo>
                <a:lnTo>
                  <a:pt x="75124" y="49860"/>
                </a:lnTo>
                <a:lnTo>
                  <a:pt x="75180" y="49841"/>
                </a:lnTo>
                <a:lnTo>
                  <a:pt x="75236" y="49804"/>
                </a:lnTo>
                <a:lnTo>
                  <a:pt x="75291" y="49711"/>
                </a:lnTo>
                <a:lnTo>
                  <a:pt x="75347" y="49618"/>
                </a:lnTo>
                <a:lnTo>
                  <a:pt x="75385" y="49506"/>
                </a:lnTo>
                <a:lnTo>
                  <a:pt x="75440" y="49264"/>
                </a:lnTo>
                <a:lnTo>
                  <a:pt x="75515" y="49096"/>
                </a:lnTo>
                <a:lnTo>
                  <a:pt x="75571" y="48985"/>
                </a:lnTo>
                <a:lnTo>
                  <a:pt x="75608" y="48929"/>
                </a:lnTo>
                <a:lnTo>
                  <a:pt x="75627" y="48910"/>
                </a:lnTo>
                <a:lnTo>
                  <a:pt x="75645" y="48929"/>
                </a:lnTo>
                <a:lnTo>
                  <a:pt x="75757" y="48985"/>
                </a:lnTo>
                <a:lnTo>
                  <a:pt x="75813" y="49022"/>
                </a:lnTo>
                <a:lnTo>
                  <a:pt x="75850" y="49078"/>
                </a:lnTo>
                <a:lnTo>
                  <a:pt x="75943" y="49208"/>
                </a:lnTo>
                <a:lnTo>
                  <a:pt x="76092" y="49469"/>
                </a:lnTo>
                <a:lnTo>
                  <a:pt x="76129" y="49562"/>
                </a:lnTo>
                <a:lnTo>
                  <a:pt x="76204" y="49692"/>
                </a:lnTo>
                <a:lnTo>
                  <a:pt x="76241" y="49748"/>
                </a:lnTo>
                <a:lnTo>
                  <a:pt x="76278" y="49785"/>
                </a:lnTo>
                <a:lnTo>
                  <a:pt x="76315" y="49804"/>
                </a:lnTo>
                <a:lnTo>
                  <a:pt x="76371" y="49785"/>
                </a:lnTo>
                <a:lnTo>
                  <a:pt x="76409" y="49767"/>
                </a:lnTo>
                <a:lnTo>
                  <a:pt x="76409" y="49729"/>
                </a:lnTo>
                <a:lnTo>
                  <a:pt x="76409" y="49636"/>
                </a:lnTo>
                <a:lnTo>
                  <a:pt x="76371" y="49506"/>
                </a:lnTo>
                <a:lnTo>
                  <a:pt x="76297" y="49376"/>
                </a:lnTo>
                <a:lnTo>
                  <a:pt x="76148" y="49115"/>
                </a:lnTo>
                <a:lnTo>
                  <a:pt x="76036" y="48966"/>
                </a:lnTo>
                <a:lnTo>
                  <a:pt x="75943" y="48817"/>
                </a:lnTo>
                <a:lnTo>
                  <a:pt x="75887" y="48743"/>
                </a:lnTo>
                <a:lnTo>
                  <a:pt x="75831" y="48668"/>
                </a:lnTo>
                <a:lnTo>
                  <a:pt x="75757" y="48631"/>
                </a:lnTo>
                <a:lnTo>
                  <a:pt x="75682" y="48594"/>
                </a:lnTo>
                <a:close/>
                <a:moveTo>
                  <a:pt x="10556" y="48724"/>
                </a:moveTo>
                <a:lnTo>
                  <a:pt x="10556" y="48761"/>
                </a:lnTo>
                <a:lnTo>
                  <a:pt x="10556" y="48799"/>
                </a:lnTo>
                <a:lnTo>
                  <a:pt x="10631" y="48947"/>
                </a:lnTo>
                <a:lnTo>
                  <a:pt x="10743" y="49134"/>
                </a:lnTo>
                <a:lnTo>
                  <a:pt x="10892" y="49338"/>
                </a:lnTo>
                <a:lnTo>
                  <a:pt x="11059" y="49543"/>
                </a:lnTo>
                <a:lnTo>
                  <a:pt x="11208" y="49711"/>
                </a:lnTo>
                <a:lnTo>
                  <a:pt x="11357" y="49823"/>
                </a:lnTo>
                <a:lnTo>
                  <a:pt x="11413" y="49860"/>
                </a:lnTo>
                <a:lnTo>
                  <a:pt x="11450" y="49878"/>
                </a:lnTo>
                <a:lnTo>
                  <a:pt x="11506" y="49841"/>
                </a:lnTo>
                <a:lnTo>
                  <a:pt x="11562" y="49804"/>
                </a:lnTo>
                <a:lnTo>
                  <a:pt x="11674" y="49636"/>
                </a:lnTo>
                <a:lnTo>
                  <a:pt x="11841" y="49338"/>
                </a:lnTo>
                <a:lnTo>
                  <a:pt x="11878" y="49208"/>
                </a:lnTo>
                <a:lnTo>
                  <a:pt x="11971" y="48966"/>
                </a:lnTo>
                <a:lnTo>
                  <a:pt x="11990" y="48854"/>
                </a:lnTo>
                <a:lnTo>
                  <a:pt x="11990" y="48761"/>
                </a:lnTo>
                <a:lnTo>
                  <a:pt x="11990" y="48743"/>
                </a:lnTo>
                <a:lnTo>
                  <a:pt x="11971" y="48724"/>
                </a:lnTo>
                <a:lnTo>
                  <a:pt x="11934" y="48743"/>
                </a:lnTo>
                <a:lnTo>
                  <a:pt x="11897" y="48761"/>
                </a:lnTo>
                <a:lnTo>
                  <a:pt x="11822" y="48836"/>
                </a:lnTo>
                <a:lnTo>
                  <a:pt x="11748" y="48929"/>
                </a:lnTo>
                <a:lnTo>
                  <a:pt x="11618" y="49134"/>
                </a:lnTo>
                <a:lnTo>
                  <a:pt x="11413" y="49543"/>
                </a:lnTo>
                <a:lnTo>
                  <a:pt x="11264" y="49357"/>
                </a:lnTo>
                <a:lnTo>
                  <a:pt x="11022" y="49059"/>
                </a:lnTo>
                <a:lnTo>
                  <a:pt x="10892" y="48910"/>
                </a:lnTo>
                <a:lnTo>
                  <a:pt x="10761" y="48799"/>
                </a:lnTo>
                <a:lnTo>
                  <a:pt x="10650" y="48724"/>
                </a:lnTo>
                <a:close/>
                <a:moveTo>
                  <a:pt x="35151" y="48668"/>
                </a:moveTo>
                <a:lnTo>
                  <a:pt x="35095" y="48687"/>
                </a:lnTo>
                <a:lnTo>
                  <a:pt x="35002" y="48761"/>
                </a:lnTo>
                <a:lnTo>
                  <a:pt x="34909" y="48873"/>
                </a:lnTo>
                <a:lnTo>
                  <a:pt x="34834" y="49022"/>
                </a:lnTo>
                <a:lnTo>
                  <a:pt x="34667" y="49320"/>
                </a:lnTo>
                <a:lnTo>
                  <a:pt x="34555" y="49543"/>
                </a:lnTo>
                <a:lnTo>
                  <a:pt x="34462" y="49729"/>
                </a:lnTo>
                <a:lnTo>
                  <a:pt x="34443" y="49785"/>
                </a:lnTo>
                <a:lnTo>
                  <a:pt x="34443" y="49823"/>
                </a:lnTo>
                <a:lnTo>
                  <a:pt x="34462" y="49860"/>
                </a:lnTo>
                <a:lnTo>
                  <a:pt x="34481" y="49878"/>
                </a:lnTo>
                <a:lnTo>
                  <a:pt x="34555" y="49860"/>
                </a:lnTo>
                <a:lnTo>
                  <a:pt x="34667" y="49804"/>
                </a:lnTo>
                <a:lnTo>
                  <a:pt x="34779" y="49711"/>
                </a:lnTo>
                <a:lnTo>
                  <a:pt x="34872" y="49599"/>
                </a:lnTo>
                <a:lnTo>
                  <a:pt x="34965" y="49487"/>
                </a:lnTo>
                <a:lnTo>
                  <a:pt x="35021" y="49394"/>
                </a:lnTo>
                <a:lnTo>
                  <a:pt x="35058" y="49283"/>
                </a:lnTo>
                <a:lnTo>
                  <a:pt x="35132" y="49115"/>
                </a:lnTo>
                <a:lnTo>
                  <a:pt x="35170" y="49041"/>
                </a:lnTo>
                <a:lnTo>
                  <a:pt x="35225" y="49022"/>
                </a:lnTo>
                <a:lnTo>
                  <a:pt x="35300" y="49041"/>
                </a:lnTo>
                <a:lnTo>
                  <a:pt x="35393" y="49096"/>
                </a:lnTo>
                <a:lnTo>
                  <a:pt x="35486" y="49208"/>
                </a:lnTo>
                <a:lnTo>
                  <a:pt x="35616" y="49413"/>
                </a:lnTo>
                <a:lnTo>
                  <a:pt x="35765" y="49581"/>
                </a:lnTo>
                <a:lnTo>
                  <a:pt x="35821" y="49636"/>
                </a:lnTo>
                <a:lnTo>
                  <a:pt x="35840" y="49636"/>
                </a:lnTo>
                <a:lnTo>
                  <a:pt x="35821" y="49674"/>
                </a:lnTo>
                <a:lnTo>
                  <a:pt x="35803" y="49711"/>
                </a:lnTo>
                <a:lnTo>
                  <a:pt x="35821" y="49729"/>
                </a:lnTo>
                <a:lnTo>
                  <a:pt x="35821" y="49767"/>
                </a:lnTo>
                <a:lnTo>
                  <a:pt x="35877" y="49823"/>
                </a:lnTo>
                <a:lnTo>
                  <a:pt x="35951" y="49823"/>
                </a:lnTo>
                <a:lnTo>
                  <a:pt x="36007" y="49785"/>
                </a:lnTo>
                <a:lnTo>
                  <a:pt x="36026" y="49729"/>
                </a:lnTo>
                <a:lnTo>
                  <a:pt x="36045" y="49674"/>
                </a:lnTo>
                <a:lnTo>
                  <a:pt x="36026" y="49599"/>
                </a:lnTo>
                <a:lnTo>
                  <a:pt x="35970" y="49469"/>
                </a:lnTo>
                <a:lnTo>
                  <a:pt x="35914" y="49376"/>
                </a:lnTo>
                <a:lnTo>
                  <a:pt x="35784" y="49171"/>
                </a:lnTo>
                <a:lnTo>
                  <a:pt x="35616" y="48947"/>
                </a:lnTo>
                <a:lnTo>
                  <a:pt x="35523" y="48836"/>
                </a:lnTo>
                <a:lnTo>
                  <a:pt x="35412" y="48761"/>
                </a:lnTo>
                <a:lnTo>
                  <a:pt x="35318" y="48687"/>
                </a:lnTo>
                <a:lnTo>
                  <a:pt x="35207" y="48668"/>
                </a:lnTo>
                <a:close/>
                <a:moveTo>
                  <a:pt x="65833" y="48799"/>
                </a:moveTo>
                <a:lnTo>
                  <a:pt x="65796" y="48836"/>
                </a:lnTo>
                <a:lnTo>
                  <a:pt x="65778" y="48873"/>
                </a:lnTo>
                <a:lnTo>
                  <a:pt x="65759" y="48910"/>
                </a:lnTo>
                <a:lnTo>
                  <a:pt x="65759" y="48966"/>
                </a:lnTo>
                <a:lnTo>
                  <a:pt x="65815" y="49078"/>
                </a:lnTo>
                <a:lnTo>
                  <a:pt x="65871" y="49208"/>
                </a:lnTo>
                <a:lnTo>
                  <a:pt x="66057" y="49450"/>
                </a:lnTo>
                <a:lnTo>
                  <a:pt x="66169" y="49618"/>
                </a:lnTo>
                <a:lnTo>
                  <a:pt x="66280" y="49729"/>
                </a:lnTo>
                <a:lnTo>
                  <a:pt x="66355" y="49823"/>
                </a:lnTo>
                <a:lnTo>
                  <a:pt x="66429" y="49860"/>
                </a:lnTo>
                <a:lnTo>
                  <a:pt x="66504" y="49878"/>
                </a:lnTo>
                <a:lnTo>
                  <a:pt x="66578" y="49860"/>
                </a:lnTo>
                <a:lnTo>
                  <a:pt x="66671" y="49804"/>
                </a:lnTo>
                <a:lnTo>
                  <a:pt x="66876" y="49599"/>
                </a:lnTo>
                <a:lnTo>
                  <a:pt x="66969" y="49487"/>
                </a:lnTo>
                <a:lnTo>
                  <a:pt x="67062" y="49357"/>
                </a:lnTo>
                <a:lnTo>
                  <a:pt x="67155" y="49227"/>
                </a:lnTo>
                <a:lnTo>
                  <a:pt x="67211" y="49078"/>
                </a:lnTo>
                <a:lnTo>
                  <a:pt x="67230" y="48910"/>
                </a:lnTo>
                <a:lnTo>
                  <a:pt x="67230" y="48854"/>
                </a:lnTo>
                <a:lnTo>
                  <a:pt x="67211" y="48817"/>
                </a:lnTo>
                <a:lnTo>
                  <a:pt x="67193" y="48836"/>
                </a:lnTo>
                <a:lnTo>
                  <a:pt x="67155" y="48873"/>
                </a:lnTo>
                <a:lnTo>
                  <a:pt x="67006" y="49096"/>
                </a:lnTo>
                <a:lnTo>
                  <a:pt x="66857" y="49301"/>
                </a:lnTo>
                <a:lnTo>
                  <a:pt x="66690" y="49487"/>
                </a:lnTo>
                <a:lnTo>
                  <a:pt x="66485" y="49655"/>
                </a:lnTo>
                <a:lnTo>
                  <a:pt x="66392" y="49450"/>
                </a:lnTo>
                <a:lnTo>
                  <a:pt x="66206" y="49152"/>
                </a:lnTo>
                <a:lnTo>
                  <a:pt x="66113" y="49003"/>
                </a:lnTo>
                <a:lnTo>
                  <a:pt x="66001" y="48873"/>
                </a:lnTo>
                <a:lnTo>
                  <a:pt x="65908" y="48799"/>
                </a:lnTo>
                <a:close/>
                <a:moveTo>
                  <a:pt x="20685" y="48594"/>
                </a:moveTo>
                <a:lnTo>
                  <a:pt x="20629" y="48612"/>
                </a:lnTo>
                <a:lnTo>
                  <a:pt x="20536" y="48650"/>
                </a:lnTo>
                <a:lnTo>
                  <a:pt x="20350" y="48799"/>
                </a:lnTo>
                <a:lnTo>
                  <a:pt x="20145" y="48985"/>
                </a:lnTo>
                <a:lnTo>
                  <a:pt x="19940" y="49208"/>
                </a:lnTo>
                <a:lnTo>
                  <a:pt x="19791" y="49413"/>
                </a:lnTo>
                <a:lnTo>
                  <a:pt x="19679" y="49599"/>
                </a:lnTo>
                <a:lnTo>
                  <a:pt x="19661" y="49674"/>
                </a:lnTo>
                <a:lnTo>
                  <a:pt x="19661" y="49748"/>
                </a:lnTo>
                <a:lnTo>
                  <a:pt x="19679" y="49823"/>
                </a:lnTo>
                <a:lnTo>
                  <a:pt x="19717" y="49878"/>
                </a:lnTo>
                <a:lnTo>
                  <a:pt x="19754" y="49897"/>
                </a:lnTo>
                <a:lnTo>
                  <a:pt x="19810" y="49878"/>
                </a:lnTo>
                <a:lnTo>
                  <a:pt x="19847" y="49841"/>
                </a:lnTo>
                <a:lnTo>
                  <a:pt x="19903" y="49804"/>
                </a:lnTo>
                <a:lnTo>
                  <a:pt x="19996" y="49692"/>
                </a:lnTo>
                <a:lnTo>
                  <a:pt x="20294" y="49283"/>
                </a:lnTo>
                <a:lnTo>
                  <a:pt x="20461" y="49096"/>
                </a:lnTo>
                <a:lnTo>
                  <a:pt x="20629" y="48910"/>
                </a:lnTo>
                <a:lnTo>
                  <a:pt x="20759" y="49115"/>
                </a:lnTo>
                <a:lnTo>
                  <a:pt x="20964" y="49469"/>
                </a:lnTo>
                <a:lnTo>
                  <a:pt x="21076" y="49655"/>
                </a:lnTo>
                <a:lnTo>
                  <a:pt x="21169" y="49785"/>
                </a:lnTo>
                <a:lnTo>
                  <a:pt x="21262" y="49860"/>
                </a:lnTo>
                <a:lnTo>
                  <a:pt x="21299" y="49860"/>
                </a:lnTo>
                <a:lnTo>
                  <a:pt x="21318" y="49841"/>
                </a:lnTo>
                <a:lnTo>
                  <a:pt x="21355" y="49804"/>
                </a:lnTo>
                <a:lnTo>
                  <a:pt x="21355" y="49748"/>
                </a:lnTo>
                <a:lnTo>
                  <a:pt x="21318" y="49599"/>
                </a:lnTo>
                <a:lnTo>
                  <a:pt x="21243" y="49432"/>
                </a:lnTo>
                <a:lnTo>
                  <a:pt x="21150" y="49227"/>
                </a:lnTo>
                <a:lnTo>
                  <a:pt x="20945" y="48873"/>
                </a:lnTo>
                <a:lnTo>
                  <a:pt x="20796" y="48631"/>
                </a:lnTo>
                <a:lnTo>
                  <a:pt x="20759" y="48594"/>
                </a:lnTo>
                <a:close/>
                <a:moveTo>
                  <a:pt x="42673" y="48799"/>
                </a:moveTo>
                <a:lnTo>
                  <a:pt x="42617" y="48817"/>
                </a:lnTo>
                <a:lnTo>
                  <a:pt x="42486" y="48873"/>
                </a:lnTo>
                <a:lnTo>
                  <a:pt x="42356" y="48985"/>
                </a:lnTo>
                <a:lnTo>
                  <a:pt x="42226" y="49134"/>
                </a:lnTo>
                <a:lnTo>
                  <a:pt x="42095" y="49283"/>
                </a:lnTo>
                <a:lnTo>
                  <a:pt x="42002" y="49432"/>
                </a:lnTo>
                <a:lnTo>
                  <a:pt x="41928" y="49581"/>
                </a:lnTo>
                <a:lnTo>
                  <a:pt x="41891" y="49674"/>
                </a:lnTo>
                <a:lnTo>
                  <a:pt x="41872" y="49785"/>
                </a:lnTo>
                <a:lnTo>
                  <a:pt x="41872" y="49860"/>
                </a:lnTo>
                <a:lnTo>
                  <a:pt x="41891" y="49897"/>
                </a:lnTo>
                <a:lnTo>
                  <a:pt x="41928" y="49897"/>
                </a:lnTo>
                <a:lnTo>
                  <a:pt x="41965" y="49878"/>
                </a:lnTo>
                <a:lnTo>
                  <a:pt x="42021" y="49841"/>
                </a:lnTo>
                <a:lnTo>
                  <a:pt x="42133" y="49729"/>
                </a:lnTo>
                <a:lnTo>
                  <a:pt x="42393" y="49394"/>
                </a:lnTo>
                <a:lnTo>
                  <a:pt x="42505" y="49283"/>
                </a:lnTo>
                <a:lnTo>
                  <a:pt x="42561" y="49208"/>
                </a:lnTo>
                <a:lnTo>
                  <a:pt x="42635" y="49171"/>
                </a:lnTo>
                <a:lnTo>
                  <a:pt x="42766" y="49171"/>
                </a:lnTo>
                <a:lnTo>
                  <a:pt x="42803" y="49190"/>
                </a:lnTo>
                <a:lnTo>
                  <a:pt x="42859" y="49245"/>
                </a:lnTo>
                <a:lnTo>
                  <a:pt x="42896" y="49283"/>
                </a:lnTo>
                <a:lnTo>
                  <a:pt x="42970" y="49413"/>
                </a:lnTo>
                <a:lnTo>
                  <a:pt x="43045" y="49543"/>
                </a:lnTo>
                <a:lnTo>
                  <a:pt x="43119" y="49655"/>
                </a:lnTo>
                <a:lnTo>
                  <a:pt x="43157" y="49711"/>
                </a:lnTo>
                <a:lnTo>
                  <a:pt x="43194" y="49729"/>
                </a:lnTo>
                <a:lnTo>
                  <a:pt x="43250" y="49748"/>
                </a:lnTo>
                <a:lnTo>
                  <a:pt x="43287" y="49729"/>
                </a:lnTo>
                <a:lnTo>
                  <a:pt x="43324" y="49711"/>
                </a:lnTo>
                <a:lnTo>
                  <a:pt x="43343" y="49674"/>
                </a:lnTo>
                <a:lnTo>
                  <a:pt x="43343" y="49618"/>
                </a:lnTo>
                <a:lnTo>
                  <a:pt x="43324" y="49562"/>
                </a:lnTo>
                <a:lnTo>
                  <a:pt x="43250" y="49413"/>
                </a:lnTo>
                <a:lnTo>
                  <a:pt x="43157" y="49245"/>
                </a:lnTo>
                <a:lnTo>
                  <a:pt x="43045" y="49078"/>
                </a:lnTo>
                <a:lnTo>
                  <a:pt x="42915" y="48947"/>
                </a:lnTo>
                <a:lnTo>
                  <a:pt x="42803" y="48836"/>
                </a:lnTo>
                <a:lnTo>
                  <a:pt x="42766" y="48817"/>
                </a:lnTo>
                <a:lnTo>
                  <a:pt x="42710" y="48799"/>
                </a:lnTo>
                <a:close/>
                <a:moveTo>
                  <a:pt x="51032" y="48575"/>
                </a:moveTo>
                <a:lnTo>
                  <a:pt x="50976" y="48612"/>
                </a:lnTo>
                <a:lnTo>
                  <a:pt x="50958" y="48650"/>
                </a:lnTo>
                <a:lnTo>
                  <a:pt x="50958" y="48705"/>
                </a:lnTo>
                <a:lnTo>
                  <a:pt x="50958" y="48761"/>
                </a:lnTo>
                <a:lnTo>
                  <a:pt x="51013" y="48873"/>
                </a:lnTo>
                <a:lnTo>
                  <a:pt x="51088" y="49003"/>
                </a:lnTo>
                <a:lnTo>
                  <a:pt x="51274" y="49245"/>
                </a:lnTo>
                <a:lnTo>
                  <a:pt x="51404" y="49413"/>
                </a:lnTo>
                <a:lnTo>
                  <a:pt x="51591" y="49692"/>
                </a:lnTo>
                <a:lnTo>
                  <a:pt x="51665" y="49785"/>
                </a:lnTo>
                <a:lnTo>
                  <a:pt x="51758" y="49860"/>
                </a:lnTo>
                <a:lnTo>
                  <a:pt x="51795" y="49878"/>
                </a:lnTo>
                <a:lnTo>
                  <a:pt x="51833" y="49897"/>
                </a:lnTo>
                <a:lnTo>
                  <a:pt x="51889" y="49897"/>
                </a:lnTo>
                <a:lnTo>
                  <a:pt x="51926" y="49878"/>
                </a:lnTo>
                <a:lnTo>
                  <a:pt x="52037" y="49804"/>
                </a:lnTo>
                <a:lnTo>
                  <a:pt x="52168" y="49655"/>
                </a:lnTo>
                <a:lnTo>
                  <a:pt x="52373" y="49394"/>
                </a:lnTo>
                <a:lnTo>
                  <a:pt x="52466" y="49245"/>
                </a:lnTo>
                <a:lnTo>
                  <a:pt x="52540" y="49096"/>
                </a:lnTo>
                <a:lnTo>
                  <a:pt x="52559" y="49022"/>
                </a:lnTo>
                <a:lnTo>
                  <a:pt x="52577" y="48854"/>
                </a:lnTo>
                <a:lnTo>
                  <a:pt x="52596" y="48761"/>
                </a:lnTo>
                <a:lnTo>
                  <a:pt x="52596" y="48724"/>
                </a:lnTo>
                <a:lnTo>
                  <a:pt x="52577" y="48705"/>
                </a:lnTo>
                <a:lnTo>
                  <a:pt x="52559" y="48705"/>
                </a:lnTo>
                <a:lnTo>
                  <a:pt x="52522" y="48724"/>
                </a:lnTo>
                <a:lnTo>
                  <a:pt x="52354" y="48947"/>
                </a:lnTo>
                <a:lnTo>
                  <a:pt x="52205" y="49152"/>
                </a:lnTo>
                <a:lnTo>
                  <a:pt x="52037" y="49376"/>
                </a:lnTo>
                <a:lnTo>
                  <a:pt x="51851" y="49581"/>
                </a:lnTo>
                <a:lnTo>
                  <a:pt x="51721" y="49357"/>
                </a:lnTo>
                <a:lnTo>
                  <a:pt x="51479" y="49003"/>
                </a:lnTo>
                <a:lnTo>
                  <a:pt x="51349" y="48817"/>
                </a:lnTo>
                <a:lnTo>
                  <a:pt x="51218" y="48687"/>
                </a:lnTo>
                <a:lnTo>
                  <a:pt x="51107" y="48594"/>
                </a:lnTo>
                <a:lnTo>
                  <a:pt x="51069" y="48575"/>
                </a:lnTo>
                <a:close/>
                <a:moveTo>
                  <a:pt x="53788" y="48538"/>
                </a:moveTo>
                <a:lnTo>
                  <a:pt x="53732" y="48557"/>
                </a:lnTo>
                <a:lnTo>
                  <a:pt x="53676" y="48594"/>
                </a:lnTo>
                <a:lnTo>
                  <a:pt x="53601" y="48650"/>
                </a:lnTo>
                <a:lnTo>
                  <a:pt x="53434" y="48817"/>
                </a:lnTo>
                <a:lnTo>
                  <a:pt x="53266" y="49022"/>
                </a:lnTo>
                <a:lnTo>
                  <a:pt x="53099" y="49245"/>
                </a:lnTo>
                <a:lnTo>
                  <a:pt x="52950" y="49450"/>
                </a:lnTo>
                <a:lnTo>
                  <a:pt x="52857" y="49636"/>
                </a:lnTo>
                <a:lnTo>
                  <a:pt x="52838" y="49711"/>
                </a:lnTo>
                <a:lnTo>
                  <a:pt x="52838" y="49767"/>
                </a:lnTo>
                <a:lnTo>
                  <a:pt x="52875" y="49860"/>
                </a:lnTo>
                <a:lnTo>
                  <a:pt x="52913" y="49897"/>
                </a:lnTo>
                <a:lnTo>
                  <a:pt x="52950" y="49897"/>
                </a:lnTo>
                <a:lnTo>
                  <a:pt x="53006" y="49878"/>
                </a:lnTo>
                <a:lnTo>
                  <a:pt x="53117" y="49785"/>
                </a:lnTo>
                <a:lnTo>
                  <a:pt x="53210" y="49674"/>
                </a:lnTo>
                <a:lnTo>
                  <a:pt x="53359" y="49487"/>
                </a:lnTo>
                <a:lnTo>
                  <a:pt x="53490" y="49283"/>
                </a:lnTo>
                <a:lnTo>
                  <a:pt x="53732" y="48873"/>
                </a:lnTo>
                <a:lnTo>
                  <a:pt x="53862" y="49078"/>
                </a:lnTo>
                <a:lnTo>
                  <a:pt x="54067" y="49413"/>
                </a:lnTo>
                <a:lnTo>
                  <a:pt x="54253" y="49711"/>
                </a:lnTo>
                <a:lnTo>
                  <a:pt x="54346" y="49804"/>
                </a:lnTo>
                <a:lnTo>
                  <a:pt x="54365" y="49823"/>
                </a:lnTo>
                <a:lnTo>
                  <a:pt x="54383" y="49823"/>
                </a:lnTo>
                <a:lnTo>
                  <a:pt x="54439" y="49785"/>
                </a:lnTo>
                <a:lnTo>
                  <a:pt x="54458" y="49729"/>
                </a:lnTo>
                <a:lnTo>
                  <a:pt x="54458" y="49655"/>
                </a:lnTo>
                <a:lnTo>
                  <a:pt x="54439" y="49581"/>
                </a:lnTo>
                <a:lnTo>
                  <a:pt x="54365" y="49394"/>
                </a:lnTo>
                <a:lnTo>
                  <a:pt x="54253" y="49171"/>
                </a:lnTo>
                <a:lnTo>
                  <a:pt x="54123" y="48966"/>
                </a:lnTo>
                <a:lnTo>
                  <a:pt x="53992" y="48780"/>
                </a:lnTo>
                <a:lnTo>
                  <a:pt x="53825" y="48557"/>
                </a:lnTo>
                <a:lnTo>
                  <a:pt x="53788" y="48538"/>
                </a:lnTo>
                <a:close/>
                <a:moveTo>
                  <a:pt x="28970" y="48538"/>
                </a:moveTo>
                <a:lnTo>
                  <a:pt x="28951" y="48575"/>
                </a:lnTo>
                <a:lnTo>
                  <a:pt x="28951" y="48631"/>
                </a:lnTo>
                <a:lnTo>
                  <a:pt x="28951" y="48724"/>
                </a:lnTo>
                <a:lnTo>
                  <a:pt x="28970" y="48817"/>
                </a:lnTo>
                <a:lnTo>
                  <a:pt x="29007" y="48910"/>
                </a:lnTo>
                <a:lnTo>
                  <a:pt x="29100" y="49078"/>
                </a:lnTo>
                <a:lnTo>
                  <a:pt x="29230" y="49264"/>
                </a:lnTo>
                <a:lnTo>
                  <a:pt x="29342" y="49413"/>
                </a:lnTo>
                <a:lnTo>
                  <a:pt x="29454" y="49636"/>
                </a:lnTo>
                <a:lnTo>
                  <a:pt x="29510" y="49748"/>
                </a:lnTo>
                <a:lnTo>
                  <a:pt x="29584" y="49841"/>
                </a:lnTo>
                <a:lnTo>
                  <a:pt x="29659" y="49897"/>
                </a:lnTo>
                <a:lnTo>
                  <a:pt x="29696" y="49916"/>
                </a:lnTo>
                <a:lnTo>
                  <a:pt x="29808" y="49916"/>
                </a:lnTo>
                <a:lnTo>
                  <a:pt x="29845" y="49897"/>
                </a:lnTo>
                <a:lnTo>
                  <a:pt x="29901" y="49860"/>
                </a:lnTo>
                <a:lnTo>
                  <a:pt x="29975" y="49823"/>
                </a:lnTo>
                <a:lnTo>
                  <a:pt x="30068" y="49711"/>
                </a:lnTo>
                <a:lnTo>
                  <a:pt x="30143" y="49562"/>
                </a:lnTo>
                <a:lnTo>
                  <a:pt x="30292" y="49283"/>
                </a:lnTo>
                <a:lnTo>
                  <a:pt x="30403" y="49096"/>
                </a:lnTo>
                <a:lnTo>
                  <a:pt x="30441" y="48985"/>
                </a:lnTo>
                <a:lnTo>
                  <a:pt x="30459" y="48892"/>
                </a:lnTo>
                <a:lnTo>
                  <a:pt x="30459" y="48761"/>
                </a:lnTo>
                <a:lnTo>
                  <a:pt x="30459" y="48724"/>
                </a:lnTo>
                <a:lnTo>
                  <a:pt x="30441" y="48705"/>
                </a:lnTo>
                <a:lnTo>
                  <a:pt x="30422" y="48705"/>
                </a:lnTo>
                <a:lnTo>
                  <a:pt x="30385" y="48743"/>
                </a:lnTo>
                <a:lnTo>
                  <a:pt x="30254" y="48947"/>
                </a:lnTo>
                <a:lnTo>
                  <a:pt x="30105" y="49245"/>
                </a:lnTo>
                <a:lnTo>
                  <a:pt x="29919" y="49525"/>
                </a:lnTo>
                <a:lnTo>
                  <a:pt x="29845" y="49618"/>
                </a:lnTo>
                <a:lnTo>
                  <a:pt x="29770" y="49674"/>
                </a:lnTo>
                <a:lnTo>
                  <a:pt x="29752" y="49655"/>
                </a:lnTo>
                <a:lnTo>
                  <a:pt x="29733" y="49636"/>
                </a:lnTo>
                <a:lnTo>
                  <a:pt x="29659" y="49525"/>
                </a:lnTo>
                <a:lnTo>
                  <a:pt x="29472" y="49190"/>
                </a:lnTo>
                <a:lnTo>
                  <a:pt x="29286" y="48854"/>
                </a:lnTo>
                <a:lnTo>
                  <a:pt x="29175" y="48668"/>
                </a:lnTo>
                <a:lnTo>
                  <a:pt x="29081" y="48575"/>
                </a:lnTo>
                <a:lnTo>
                  <a:pt x="29026" y="48538"/>
                </a:lnTo>
                <a:close/>
                <a:moveTo>
                  <a:pt x="31465" y="48519"/>
                </a:moveTo>
                <a:lnTo>
                  <a:pt x="31427" y="48538"/>
                </a:lnTo>
                <a:lnTo>
                  <a:pt x="31371" y="48594"/>
                </a:lnTo>
                <a:lnTo>
                  <a:pt x="31316" y="48687"/>
                </a:lnTo>
                <a:lnTo>
                  <a:pt x="31241" y="48910"/>
                </a:lnTo>
                <a:lnTo>
                  <a:pt x="31185" y="49041"/>
                </a:lnTo>
                <a:lnTo>
                  <a:pt x="31092" y="49208"/>
                </a:lnTo>
                <a:lnTo>
                  <a:pt x="30943" y="49413"/>
                </a:lnTo>
                <a:lnTo>
                  <a:pt x="30813" y="49636"/>
                </a:lnTo>
                <a:lnTo>
                  <a:pt x="30776" y="49729"/>
                </a:lnTo>
                <a:lnTo>
                  <a:pt x="30757" y="49804"/>
                </a:lnTo>
                <a:lnTo>
                  <a:pt x="30776" y="49878"/>
                </a:lnTo>
                <a:lnTo>
                  <a:pt x="30813" y="49916"/>
                </a:lnTo>
                <a:lnTo>
                  <a:pt x="30850" y="49916"/>
                </a:lnTo>
                <a:lnTo>
                  <a:pt x="30906" y="49878"/>
                </a:lnTo>
                <a:lnTo>
                  <a:pt x="30962" y="49841"/>
                </a:lnTo>
                <a:lnTo>
                  <a:pt x="31036" y="49767"/>
                </a:lnTo>
                <a:lnTo>
                  <a:pt x="31167" y="49581"/>
                </a:lnTo>
                <a:lnTo>
                  <a:pt x="31297" y="49376"/>
                </a:lnTo>
                <a:lnTo>
                  <a:pt x="31409" y="49171"/>
                </a:lnTo>
                <a:lnTo>
                  <a:pt x="31539" y="48910"/>
                </a:lnTo>
                <a:lnTo>
                  <a:pt x="31762" y="49171"/>
                </a:lnTo>
                <a:lnTo>
                  <a:pt x="31967" y="49432"/>
                </a:lnTo>
                <a:lnTo>
                  <a:pt x="32153" y="49674"/>
                </a:lnTo>
                <a:lnTo>
                  <a:pt x="32265" y="49804"/>
                </a:lnTo>
                <a:lnTo>
                  <a:pt x="32302" y="49823"/>
                </a:lnTo>
                <a:lnTo>
                  <a:pt x="32321" y="49823"/>
                </a:lnTo>
                <a:lnTo>
                  <a:pt x="32321" y="49748"/>
                </a:lnTo>
                <a:lnTo>
                  <a:pt x="32321" y="49655"/>
                </a:lnTo>
                <a:lnTo>
                  <a:pt x="32284" y="49469"/>
                </a:lnTo>
                <a:lnTo>
                  <a:pt x="32191" y="49301"/>
                </a:lnTo>
                <a:lnTo>
                  <a:pt x="32098" y="49134"/>
                </a:lnTo>
                <a:lnTo>
                  <a:pt x="31967" y="48966"/>
                </a:lnTo>
                <a:lnTo>
                  <a:pt x="31837" y="48817"/>
                </a:lnTo>
                <a:lnTo>
                  <a:pt x="31576" y="48557"/>
                </a:lnTo>
                <a:lnTo>
                  <a:pt x="31539" y="48538"/>
                </a:lnTo>
                <a:lnTo>
                  <a:pt x="31502" y="48519"/>
                </a:lnTo>
                <a:close/>
                <a:moveTo>
                  <a:pt x="15788" y="48482"/>
                </a:moveTo>
                <a:lnTo>
                  <a:pt x="15732" y="48538"/>
                </a:lnTo>
                <a:lnTo>
                  <a:pt x="15397" y="49134"/>
                </a:lnTo>
                <a:lnTo>
                  <a:pt x="15192" y="49432"/>
                </a:lnTo>
                <a:lnTo>
                  <a:pt x="14988" y="49692"/>
                </a:lnTo>
                <a:lnTo>
                  <a:pt x="14522" y="49152"/>
                </a:lnTo>
                <a:lnTo>
                  <a:pt x="14224" y="48854"/>
                </a:lnTo>
                <a:lnTo>
                  <a:pt x="14131" y="48743"/>
                </a:lnTo>
                <a:lnTo>
                  <a:pt x="14094" y="48724"/>
                </a:lnTo>
                <a:lnTo>
                  <a:pt x="14075" y="48724"/>
                </a:lnTo>
                <a:lnTo>
                  <a:pt x="14057" y="48761"/>
                </a:lnTo>
                <a:lnTo>
                  <a:pt x="14038" y="48799"/>
                </a:lnTo>
                <a:lnTo>
                  <a:pt x="14057" y="48854"/>
                </a:lnTo>
                <a:lnTo>
                  <a:pt x="14075" y="48929"/>
                </a:lnTo>
                <a:lnTo>
                  <a:pt x="14150" y="49059"/>
                </a:lnTo>
                <a:lnTo>
                  <a:pt x="14261" y="49208"/>
                </a:lnTo>
                <a:lnTo>
                  <a:pt x="14503" y="49487"/>
                </a:lnTo>
                <a:lnTo>
                  <a:pt x="14671" y="49655"/>
                </a:lnTo>
                <a:lnTo>
                  <a:pt x="14764" y="49767"/>
                </a:lnTo>
                <a:lnTo>
                  <a:pt x="14839" y="49860"/>
                </a:lnTo>
                <a:lnTo>
                  <a:pt x="14894" y="49897"/>
                </a:lnTo>
                <a:lnTo>
                  <a:pt x="14932" y="49916"/>
                </a:lnTo>
                <a:lnTo>
                  <a:pt x="14988" y="49934"/>
                </a:lnTo>
                <a:lnTo>
                  <a:pt x="15062" y="49916"/>
                </a:lnTo>
                <a:lnTo>
                  <a:pt x="15118" y="49897"/>
                </a:lnTo>
                <a:lnTo>
                  <a:pt x="15174" y="49841"/>
                </a:lnTo>
                <a:lnTo>
                  <a:pt x="15304" y="49692"/>
                </a:lnTo>
                <a:lnTo>
                  <a:pt x="15509" y="49394"/>
                </a:lnTo>
                <a:lnTo>
                  <a:pt x="15714" y="49096"/>
                </a:lnTo>
                <a:lnTo>
                  <a:pt x="15807" y="48947"/>
                </a:lnTo>
                <a:lnTo>
                  <a:pt x="15863" y="48780"/>
                </a:lnTo>
                <a:lnTo>
                  <a:pt x="15863" y="48705"/>
                </a:lnTo>
                <a:lnTo>
                  <a:pt x="15863" y="48557"/>
                </a:lnTo>
                <a:lnTo>
                  <a:pt x="15844" y="48501"/>
                </a:lnTo>
                <a:lnTo>
                  <a:pt x="15825" y="48482"/>
                </a:lnTo>
                <a:close/>
                <a:moveTo>
                  <a:pt x="76688" y="48519"/>
                </a:moveTo>
                <a:lnTo>
                  <a:pt x="76669" y="48557"/>
                </a:lnTo>
                <a:lnTo>
                  <a:pt x="76651" y="48594"/>
                </a:lnTo>
                <a:lnTo>
                  <a:pt x="76688" y="48724"/>
                </a:lnTo>
                <a:lnTo>
                  <a:pt x="76762" y="48892"/>
                </a:lnTo>
                <a:lnTo>
                  <a:pt x="76948" y="49245"/>
                </a:lnTo>
                <a:lnTo>
                  <a:pt x="77079" y="49469"/>
                </a:lnTo>
                <a:lnTo>
                  <a:pt x="77284" y="49729"/>
                </a:lnTo>
                <a:lnTo>
                  <a:pt x="77395" y="49860"/>
                </a:lnTo>
                <a:lnTo>
                  <a:pt x="77470" y="49916"/>
                </a:lnTo>
                <a:lnTo>
                  <a:pt x="77526" y="49934"/>
                </a:lnTo>
                <a:lnTo>
                  <a:pt x="77581" y="49934"/>
                </a:lnTo>
                <a:lnTo>
                  <a:pt x="77637" y="49897"/>
                </a:lnTo>
                <a:lnTo>
                  <a:pt x="77749" y="49823"/>
                </a:lnTo>
                <a:lnTo>
                  <a:pt x="77935" y="49599"/>
                </a:lnTo>
                <a:lnTo>
                  <a:pt x="78159" y="49320"/>
                </a:lnTo>
                <a:lnTo>
                  <a:pt x="78363" y="49041"/>
                </a:lnTo>
                <a:lnTo>
                  <a:pt x="78401" y="48966"/>
                </a:lnTo>
                <a:lnTo>
                  <a:pt x="78457" y="48817"/>
                </a:lnTo>
                <a:lnTo>
                  <a:pt x="78457" y="48761"/>
                </a:lnTo>
                <a:lnTo>
                  <a:pt x="78475" y="48724"/>
                </a:lnTo>
                <a:lnTo>
                  <a:pt x="78457" y="48705"/>
                </a:lnTo>
                <a:lnTo>
                  <a:pt x="78401" y="48743"/>
                </a:lnTo>
                <a:lnTo>
                  <a:pt x="78196" y="48985"/>
                </a:lnTo>
                <a:lnTo>
                  <a:pt x="77972" y="49208"/>
                </a:lnTo>
                <a:lnTo>
                  <a:pt x="77563" y="49692"/>
                </a:lnTo>
                <a:lnTo>
                  <a:pt x="77339" y="49432"/>
                </a:lnTo>
                <a:lnTo>
                  <a:pt x="77153" y="49134"/>
                </a:lnTo>
                <a:lnTo>
                  <a:pt x="77079" y="49003"/>
                </a:lnTo>
                <a:lnTo>
                  <a:pt x="76986" y="48817"/>
                </a:lnTo>
                <a:lnTo>
                  <a:pt x="76893" y="48650"/>
                </a:lnTo>
                <a:lnTo>
                  <a:pt x="76837" y="48594"/>
                </a:lnTo>
                <a:lnTo>
                  <a:pt x="76800" y="48538"/>
                </a:lnTo>
                <a:lnTo>
                  <a:pt x="76725" y="48519"/>
                </a:lnTo>
                <a:close/>
                <a:moveTo>
                  <a:pt x="9626" y="48575"/>
                </a:moveTo>
                <a:lnTo>
                  <a:pt x="9570" y="48594"/>
                </a:lnTo>
                <a:lnTo>
                  <a:pt x="9514" y="48631"/>
                </a:lnTo>
                <a:lnTo>
                  <a:pt x="9384" y="48743"/>
                </a:lnTo>
                <a:lnTo>
                  <a:pt x="9235" y="48892"/>
                </a:lnTo>
                <a:lnTo>
                  <a:pt x="9086" y="49059"/>
                </a:lnTo>
                <a:lnTo>
                  <a:pt x="8955" y="49245"/>
                </a:lnTo>
                <a:lnTo>
                  <a:pt x="8862" y="49394"/>
                </a:lnTo>
                <a:lnTo>
                  <a:pt x="8806" y="49487"/>
                </a:lnTo>
                <a:lnTo>
                  <a:pt x="8769" y="49599"/>
                </a:lnTo>
                <a:lnTo>
                  <a:pt x="8750" y="49655"/>
                </a:lnTo>
                <a:lnTo>
                  <a:pt x="8750" y="49674"/>
                </a:lnTo>
                <a:lnTo>
                  <a:pt x="8788" y="49674"/>
                </a:lnTo>
                <a:lnTo>
                  <a:pt x="8881" y="49636"/>
                </a:lnTo>
                <a:lnTo>
                  <a:pt x="8974" y="49581"/>
                </a:lnTo>
                <a:lnTo>
                  <a:pt x="9067" y="49487"/>
                </a:lnTo>
                <a:lnTo>
                  <a:pt x="9253" y="49283"/>
                </a:lnTo>
                <a:lnTo>
                  <a:pt x="9551" y="48854"/>
                </a:lnTo>
                <a:lnTo>
                  <a:pt x="9626" y="49115"/>
                </a:lnTo>
                <a:lnTo>
                  <a:pt x="9793" y="49525"/>
                </a:lnTo>
                <a:lnTo>
                  <a:pt x="9868" y="49729"/>
                </a:lnTo>
                <a:lnTo>
                  <a:pt x="9961" y="49878"/>
                </a:lnTo>
                <a:lnTo>
                  <a:pt x="9998" y="49934"/>
                </a:lnTo>
                <a:lnTo>
                  <a:pt x="10054" y="49971"/>
                </a:lnTo>
                <a:lnTo>
                  <a:pt x="10128" y="49971"/>
                </a:lnTo>
                <a:lnTo>
                  <a:pt x="10147" y="49934"/>
                </a:lnTo>
                <a:lnTo>
                  <a:pt x="10165" y="49878"/>
                </a:lnTo>
                <a:lnTo>
                  <a:pt x="10128" y="49729"/>
                </a:lnTo>
                <a:lnTo>
                  <a:pt x="10072" y="49543"/>
                </a:lnTo>
                <a:lnTo>
                  <a:pt x="9998" y="49320"/>
                </a:lnTo>
                <a:lnTo>
                  <a:pt x="9812" y="48892"/>
                </a:lnTo>
                <a:lnTo>
                  <a:pt x="9681" y="48612"/>
                </a:lnTo>
                <a:lnTo>
                  <a:pt x="9663" y="48575"/>
                </a:lnTo>
                <a:close/>
                <a:moveTo>
                  <a:pt x="12865" y="48631"/>
                </a:moveTo>
                <a:lnTo>
                  <a:pt x="12828" y="48650"/>
                </a:lnTo>
                <a:lnTo>
                  <a:pt x="12772" y="48705"/>
                </a:lnTo>
                <a:lnTo>
                  <a:pt x="12716" y="48780"/>
                </a:lnTo>
                <a:lnTo>
                  <a:pt x="12642" y="48910"/>
                </a:lnTo>
                <a:lnTo>
                  <a:pt x="12474" y="49301"/>
                </a:lnTo>
                <a:lnTo>
                  <a:pt x="12400" y="49487"/>
                </a:lnTo>
                <a:lnTo>
                  <a:pt x="12362" y="49674"/>
                </a:lnTo>
                <a:lnTo>
                  <a:pt x="12344" y="49785"/>
                </a:lnTo>
                <a:lnTo>
                  <a:pt x="12362" y="49841"/>
                </a:lnTo>
                <a:lnTo>
                  <a:pt x="12418" y="49841"/>
                </a:lnTo>
                <a:lnTo>
                  <a:pt x="12437" y="49823"/>
                </a:lnTo>
                <a:lnTo>
                  <a:pt x="12511" y="49729"/>
                </a:lnTo>
                <a:lnTo>
                  <a:pt x="12660" y="49432"/>
                </a:lnTo>
                <a:lnTo>
                  <a:pt x="12902" y="48947"/>
                </a:lnTo>
                <a:lnTo>
                  <a:pt x="13033" y="49208"/>
                </a:lnTo>
                <a:lnTo>
                  <a:pt x="13219" y="49525"/>
                </a:lnTo>
                <a:lnTo>
                  <a:pt x="13331" y="49674"/>
                </a:lnTo>
                <a:lnTo>
                  <a:pt x="13442" y="49804"/>
                </a:lnTo>
                <a:lnTo>
                  <a:pt x="13573" y="49897"/>
                </a:lnTo>
                <a:lnTo>
                  <a:pt x="13703" y="49953"/>
                </a:lnTo>
                <a:lnTo>
                  <a:pt x="13777" y="49971"/>
                </a:lnTo>
                <a:lnTo>
                  <a:pt x="13833" y="49971"/>
                </a:lnTo>
                <a:lnTo>
                  <a:pt x="13870" y="49953"/>
                </a:lnTo>
                <a:lnTo>
                  <a:pt x="13870" y="49934"/>
                </a:lnTo>
                <a:lnTo>
                  <a:pt x="13870" y="49897"/>
                </a:lnTo>
                <a:lnTo>
                  <a:pt x="13852" y="49841"/>
                </a:lnTo>
                <a:lnTo>
                  <a:pt x="13777" y="49729"/>
                </a:lnTo>
                <a:lnTo>
                  <a:pt x="13554" y="49469"/>
                </a:lnTo>
                <a:lnTo>
                  <a:pt x="13405" y="49283"/>
                </a:lnTo>
                <a:lnTo>
                  <a:pt x="13331" y="49171"/>
                </a:lnTo>
                <a:lnTo>
                  <a:pt x="13275" y="49041"/>
                </a:lnTo>
                <a:lnTo>
                  <a:pt x="13126" y="48780"/>
                </a:lnTo>
                <a:lnTo>
                  <a:pt x="13051" y="48687"/>
                </a:lnTo>
                <a:lnTo>
                  <a:pt x="13014" y="48650"/>
                </a:lnTo>
                <a:lnTo>
                  <a:pt x="12958" y="48631"/>
                </a:lnTo>
                <a:close/>
                <a:moveTo>
                  <a:pt x="71810" y="48631"/>
                </a:moveTo>
                <a:lnTo>
                  <a:pt x="71754" y="48650"/>
                </a:lnTo>
                <a:lnTo>
                  <a:pt x="71717" y="48687"/>
                </a:lnTo>
                <a:lnTo>
                  <a:pt x="71680" y="48761"/>
                </a:lnTo>
                <a:lnTo>
                  <a:pt x="71642" y="48929"/>
                </a:lnTo>
                <a:lnTo>
                  <a:pt x="71624" y="49041"/>
                </a:lnTo>
                <a:lnTo>
                  <a:pt x="71549" y="49171"/>
                </a:lnTo>
                <a:lnTo>
                  <a:pt x="71456" y="49357"/>
                </a:lnTo>
                <a:lnTo>
                  <a:pt x="71363" y="49543"/>
                </a:lnTo>
                <a:lnTo>
                  <a:pt x="71344" y="49618"/>
                </a:lnTo>
                <a:lnTo>
                  <a:pt x="71344" y="49674"/>
                </a:lnTo>
                <a:lnTo>
                  <a:pt x="71382" y="49748"/>
                </a:lnTo>
                <a:lnTo>
                  <a:pt x="71400" y="49785"/>
                </a:lnTo>
                <a:lnTo>
                  <a:pt x="71493" y="49785"/>
                </a:lnTo>
                <a:lnTo>
                  <a:pt x="71531" y="49748"/>
                </a:lnTo>
                <a:lnTo>
                  <a:pt x="71568" y="49692"/>
                </a:lnTo>
                <a:lnTo>
                  <a:pt x="71661" y="49562"/>
                </a:lnTo>
                <a:lnTo>
                  <a:pt x="71754" y="49394"/>
                </a:lnTo>
                <a:lnTo>
                  <a:pt x="71828" y="49227"/>
                </a:lnTo>
                <a:lnTo>
                  <a:pt x="71903" y="49003"/>
                </a:lnTo>
                <a:lnTo>
                  <a:pt x="72052" y="49152"/>
                </a:lnTo>
                <a:lnTo>
                  <a:pt x="72182" y="49301"/>
                </a:lnTo>
                <a:lnTo>
                  <a:pt x="72313" y="49469"/>
                </a:lnTo>
                <a:lnTo>
                  <a:pt x="72424" y="49636"/>
                </a:lnTo>
                <a:lnTo>
                  <a:pt x="72480" y="49748"/>
                </a:lnTo>
                <a:lnTo>
                  <a:pt x="72573" y="49897"/>
                </a:lnTo>
                <a:lnTo>
                  <a:pt x="72629" y="49953"/>
                </a:lnTo>
                <a:lnTo>
                  <a:pt x="72666" y="49971"/>
                </a:lnTo>
                <a:lnTo>
                  <a:pt x="72685" y="49971"/>
                </a:lnTo>
                <a:lnTo>
                  <a:pt x="72704" y="49953"/>
                </a:lnTo>
                <a:lnTo>
                  <a:pt x="72741" y="49860"/>
                </a:lnTo>
                <a:lnTo>
                  <a:pt x="72741" y="49785"/>
                </a:lnTo>
                <a:lnTo>
                  <a:pt x="72741" y="49692"/>
                </a:lnTo>
                <a:lnTo>
                  <a:pt x="72722" y="49618"/>
                </a:lnTo>
                <a:lnTo>
                  <a:pt x="72685" y="49525"/>
                </a:lnTo>
                <a:lnTo>
                  <a:pt x="72573" y="49357"/>
                </a:lnTo>
                <a:lnTo>
                  <a:pt x="72443" y="49171"/>
                </a:lnTo>
                <a:lnTo>
                  <a:pt x="72294" y="49022"/>
                </a:lnTo>
                <a:lnTo>
                  <a:pt x="72145" y="48873"/>
                </a:lnTo>
                <a:lnTo>
                  <a:pt x="71866" y="48650"/>
                </a:lnTo>
                <a:lnTo>
                  <a:pt x="71810" y="48631"/>
                </a:lnTo>
                <a:close/>
                <a:moveTo>
                  <a:pt x="50045" y="48557"/>
                </a:moveTo>
                <a:lnTo>
                  <a:pt x="50008" y="48575"/>
                </a:lnTo>
                <a:lnTo>
                  <a:pt x="49934" y="48650"/>
                </a:lnTo>
                <a:lnTo>
                  <a:pt x="49859" y="48724"/>
                </a:lnTo>
                <a:lnTo>
                  <a:pt x="49710" y="48929"/>
                </a:lnTo>
                <a:lnTo>
                  <a:pt x="49617" y="49078"/>
                </a:lnTo>
                <a:lnTo>
                  <a:pt x="49301" y="49469"/>
                </a:lnTo>
                <a:lnTo>
                  <a:pt x="49133" y="49692"/>
                </a:lnTo>
                <a:lnTo>
                  <a:pt x="49077" y="49785"/>
                </a:lnTo>
                <a:lnTo>
                  <a:pt x="49077" y="49878"/>
                </a:lnTo>
                <a:lnTo>
                  <a:pt x="49096" y="49953"/>
                </a:lnTo>
                <a:lnTo>
                  <a:pt x="49114" y="49990"/>
                </a:lnTo>
                <a:lnTo>
                  <a:pt x="49189" y="49990"/>
                </a:lnTo>
                <a:lnTo>
                  <a:pt x="49245" y="49953"/>
                </a:lnTo>
                <a:lnTo>
                  <a:pt x="49375" y="49841"/>
                </a:lnTo>
                <a:lnTo>
                  <a:pt x="49468" y="49729"/>
                </a:lnTo>
                <a:lnTo>
                  <a:pt x="50064" y="48873"/>
                </a:lnTo>
                <a:lnTo>
                  <a:pt x="50474" y="49432"/>
                </a:lnTo>
                <a:lnTo>
                  <a:pt x="50585" y="49599"/>
                </a:lnTo>
                <a:lnTo>
                  <a:pt x="50716" y="49729"/>
                </a:lnTo>
                <a:lnTo>
                  <a:pt x="50790" y="49785"/>
                </a:lnTo>
                <a:lnTo>
                  <a:pt x="50846" y="49785"/>
                </a:lnTo>
                <a:lnTo>
                  <a:pt x="50865" y="49729"/>
                </a:lnTo>
                <a:lnTo>
                  <a:pt x="50846" y="49674"/>
                </a:lnTo>
                <a:lnTo>
                  <a:pt x="50790" y="49525"/>
                </a:lnTo>
                <a:lnTo>
                  <a:pt x="50697" y="49338"/>
                </a:lnTo>
                <a:lnTo>
                  <a:pt x="50585" y="49152"/>
                </a:lnTo>
                <a:lnTo>
                  <a:pt x="50325" y="48817"/>
                </a:lnTo>
                <a:lnTo>
                  <a:pt x="50138" y="48594"/>
                </a:lnTo>
                <a:lnTo>
                  <a:pt x="50120" y="48575"/>
                </a:lnTo>
                <a:lnTo>
                  <a:pt x="50083" y="48557"/>
                </a:lnTo>
                <a:close/>
                <a:moveTo>
                  <a:pt x="82925" y="48538"/>
                </a:moveTo>
                <a:lnTo>
                  <a:pt x="82869" y="48594"/>
                </a:lnTo>
                <a:lnTo>
                  <a:pt x="82832" y="48687"/>
                </a:lnTo>
                <a:lnTo>
                  <a:pt x="82757" y="48854"/>
                </a:lnTo>
                <a:lnTo>
                  <a:pt x="82720" y="48966"/>
                </a:lnTo>
                <a:lnTo>
                  <a:pt x="82497" y="49413"/>
                </a:lnTo>
                <a:lnTo>
                  <a:pt x="82404" y="49674"/>
                </a:lnTo>
                <a:lnTo>
                  <a:pt x="82366" y="49767"/>
                </a:lnTo>
                <a:lnTo>
                  <a:pt x="82366" y="49860"/>
                </a:lnTo>
                <a:lnTo>
                  <a:pt x="82385" y="49934"/>
                </a:lnTo>
                <a:lnTo>
                  <a:pt x="82422" y="49971"/>
                </a:lnTo>
                <a:lnTo>
                  <a:pt x="82441" y="49990"/>
                </a:lnTo>
                <a:lnTo>
                  <a:pt x="82478" y="49971"/>
                </a:lnTo>
                <a:lnTo>
                  <a:pt x="82552" y="49916"/>
                </a:lnTo>
                <a:lnTo>
                  <a:pt x="82627" y="49823"/>
                </a:lnTo>
                <a:lnTo>
                  <a:pt x="82683" y="49729"/>
                </a:lnTo>
                <a:lnTo>
                  <a:pt x="82739" y="49618"/>
                </a:lnTo>
                <a:lnTo>
                  <a:pt x="82832" y="49357"/>
                </a:lnTo>
                <a:lnTo>
                  <a:pt x="82999" y="48854"/>
                </a:lnTo>
                <a:lnTo>
                  <a:pt x="83148" y="49059"/>
                </a:lnTo>
                <a:lnTo>
                  <a:pt x="83409" y="49357"/>
                </a:lnTo>
                <a:lnTo>
                  <a:pt x="83558" y="49506"/>
                </a:lnTo>
                <a:lnTo>
                  <a:pt x="83670" y="49618"/>
                </a:lnTo>
                <a:lnTo>
                  <a:pt x="83763" y="49674"/>
                </a:lnTo>
                <a:lnTo>
                  <a:pt x="83800" y="49674"/>
                </a:lnTo>
                <a:lnTo>
                  <a:pt x="83819" y="49655"/>
                </a:lnTo>
                <a:lnTo>
                  <a:pt x="83819" y="49599"/>
                </a:lnTo>
                <a:lnTo>
                  <a:pt x="83800" y="49543"/>
                </a:lnTo>
                <a:lnTo>
                  <a:pt x="83744" y="49394"/>
                </a:lnTo>
                <a:lnTo>
                  <a:pt x="83632" y="49245"/>
                </a:lnTo>
                <a:lnTo>
                  <a:pt x="83502" y="49078"/>
                </a:lnTo>
                <a:lnTo>
                  <a:pt x="83223" y="48780"/>
                </a:lnTo>
                <a:lnTo>
                  <a:pt x="83037" y="48575"/>
                </a:lnTo>
                <a:lnTo>
                  <a:pt x="83018" y="48538"/>
                </a:lnTo>
                <a:close/>
                <a:moveTo>
                  <a:pt x="79574" y="48594"/>
                </a:moveTo>
                <a:lnTo>
                  <a:pt x="79536" y="48631"/>
                </a:lnTo>
                <a:lnTo>
                  <a:pt x="79350" y="48892"/>
                </a:lnTo>
                <a:lnTo>
                  <a:pt x="79034" y="49338"/>
                </a:lnTo>
                <a:lnTo>
                  <a:pt x="78754" y="49748"/>
                </a:lnTo>
                <a:lnTo>
                  <a:pt x="78680" y="49897"/>
                </a:lnTo>
                <a:lnTo>
                  <a:pt x="78661" y="49953"/>
                </a:lnTo>
                <a:lnTo>
                  <a:pt x="78661" y="49971"/>
                </a:lnTo>
                <a:lnTo>
                  <a:pt x="78717" y="50009"/>
                </a:lnTo>
                <a:lnTo>
                  <a:pt x="78773" y="50009"/>
                </a:lnTo>
                <a:lnTo>
                  <a:pt x="78829" y="49990"/>
                </a:lnTo>
                <a:lnTo>
                  <a:pt x="78903" y="49934"/>
                </a:lnTo>
                <a:lnTo>
                  <a:pt x="79052" y="49804"/>
                </a:lnTo>
                <a:lnTo>
                  <a:pt x="79220" y="49618"/>
                </a:lnTo>
                <a:lnTo>
                  <a:pt x="79350" y="49413"/>
                </a:lnTo>
                <a:lnTo>
                  <a:pt x="79481" y="49208"/>
                </a:lnTo>
                <a:lnTo>
                  <a:pt x="79648" y="48947"/>
                </a:lnTo>
                <a:lnTo>
                  <a:pt x="79871" y="49432"/>
                </a:lnTo>
                <a:lnTo>
                  <a:pt x="80039" y="49729"/>
                </a:lnTo>
                <a:lnTo>
                  <a:pt x="80095" y="49823"/>
                </a:lnTo>
                <a:lnTo>
                  <a:pt x="80132" y="49841"/>
                </a:lnTo>
                <a:lnTo>
                  <a:pt x="80151" y="49841"/>
                </a:lnTo>
                <a:lnTo>
                  <a:pt x="80188" y="49823"/>
                </a:lnTo>
                <a:lnTo>
                  <a:pt x="80207" y="49767"/>
                </a:lnTo>
                <a:lnTo>
                  <a:pt x="80188" y="49692"/>
                </a:lnTo>
                <a:lnTo>
                  <a:pt x="80169" y="49599"/>
                </a:lnTo>
                <a:lnTo>
                  <a:pt x="80095" y="49357"/>
                </a:lnTo>
                <a:lnTo>
                  <a:pt x="79983" y="49096"/>
                </a:lnTo>
                <a:lnTo>
                  <a:pt x="79853" y="48873"/>
                </a:lnTo>
                <a:lnTo>
                  <a:pt x="79723" y="48687"/>
                </a:lnTo>
                <a:lnTo>
                  <a:pt x="79667" y="48631"/>
                </a:lnTo>
                <a:lnTo>
                  <a:pt x="79611" y="48594"/>
                </a:lnTo>
                <a:close/>
                <a:moveTo>
                  <a:pt x="38968" y="48687"/>
                </a:moveTo>
                <a:lnTo>
                  <a:pt x="38875" y="48724"/>
                </a:lnTo>
                <a:lnTo>
                  <a:pt x="38781" y="48817"/>
                </a:lnTo>
                <a:lnTo>
                  <a:pt x="38688" y="48947"/>
                </a:lnTo>
                <a:lnTo>
                  <a:pt x="38465" y="49301"/>
                </a:lnTo>
                <a:lnTo>
                  <a:pt x="38241" y="49674"/>
                </a:lnTo>
                <a:lnTo>
                  <a:pt x="38186" y="49823"/>
                </a:lnTo>
                <a:lnTo>
                  <a:pt x="38167" y="49897"/>
                </a:lnTo>
                <a:lnTo>
                  <a:pt x="38167" y="49953"/>
                </a:lnTo>
                <a:lnTo>
                  <a:pt x="38186" y="49990"/>
                </a:lnTo>
                <a:lnTo>
                  <a:pt x="38223" y="50027"/>
                </a:lnTo>
                <a:lnTo>
                  <a:pt x="38279" y="50009"/>
                </a:lnTo>
                <a:lnTo>
                  <a:pt x="38372" y="49971"/>
                </a:lnTo>
                <a:lnTo>
                  <a:pt x="38428" y="49953"/>
                </a:lnTo>
                <a:lnTo>
                  <a:pt x="38465" y="49897"/>
                </a:lnTo>
                <a:lnTo>
                  <a:pt x="38539" y="49785"/>
                </a:lnTo>
                <a:lnTo>
                  <a:pt x="38595" y="49636"/>
                </a:lnTo>
                <a:lnTo>
                  <a:pt x="38670" y="49469"/>
                </a:lnTo>
                <a:lnTo>
                  <a:pt x="38726" y="49301"/>
                </a:lnTo>
                <a:lnTo>
                  <a:pt x="38781" y="49171"/>
                </a:lnTo>
                <a:lnTo>
                  <a:pt x="38875" y="49059"/>
                </a:lnTo>
                <a:lnTo>
                  <a:pt x="38912" y="49022"/>
                </a:lnTo>
                <a:lnTo>
                  <a:pt x="38968" y="49003"/>
                </a:lnTo>
                <a:lnTo>
                  <a:pt x="39023" y="49003"/>
                </a:lnTo>
                <a:lnTo>
                  <a:pt x="39061" y="49022"/>
                </a:lnTo>
                <a:lnTo>
                  <a:pt x="39117" y="49059"/>
                </a:lnTo>
                <a:lnTo>
                  <a:pt x="39172" y="49115"/>
                </a:lnTo>
                <a:lnTo>
                  <a:pt x="39265" y="49264"/>
                </a:lnTo>
                <a:lnTo>
                  <a:pt x="39359" y="49432"/>
                </a:lnTo>
                <a:lnTo>
                  <a:pt x="39433" y="49599"/>
                </a:lnTo>
                <a:lnTo>
                  <a:pt x="39508" y="49748"/>
                </a:lnTo>
                <a:lnTo>
                  <a:pt x="39582" y="49841"/>
                </a:lnTo>
                <a:lnTo>
                  <a:pt x="39619" y="49860"/>
                </a:lnTo>
                <a:lnTo>
                  <a:pt x="39656" y="49860"/>
                </a:lnTo>
                <a:lnTo>
                  <a:pt x="39675" y="49823"/>
                </a:lnTo>
                <a:lnTo>
                  <a:pt x="39675" y="49804"/>
                </a:lnTo>
                <a:lnTo>
                  <a:pt x="39675" y="49692"/>
                </a:lnTo>
                <a:lnTo>
                  <a:pt x="39638" y="49581"/>
                </a:lnTo>
                <a:lnTo>
                  <a:pt x="39582" y="49432"/>
                </a:lnTo>
                <a:lnTo>
                  <a:pt x="39452" y="49171"/>
                </a:lnTo>
                <a:lnTo>
                  <a:pt x="39377" y="49022"/>
                </a:lnTo>
                <a:lnTo>
                  <a:pt x="39303" y="48873"/>
                </a:lnTo>
                <a:lnTo>
                  <a:pt x="39228" y="48780"/>
                </a:lnTo>
                <a:lnTo>
                  <a:pt x="39154" y="48705"/>
                </a:lnTo>
                <a:lnTo>
                  <a:pt x="39061" y="48687"/>
                </a:lnTo>
                <a:close/>
                <a:moveTo>
                  <a:pt x="61030" y="48743"/>
                </a:moveTo>
                <a:lnTo>
                  <a:pt x="60974" y="48780"/>
                </a:lnTo>
                <a:lnTo>
                  <a:pt x="60918" y="48836"/>
                </a:lnTo>
                <a:lnTo>
                  <a:pt x="60788" y="49003"/>
                </a:lnTo>
                <a:lnTo>
                  <a:pt x="60658" y="49208"/>
                </a:lnTo>
                <a:lnTo>
                  <a:pt x="60546" y="49450"/>
                </a:lnTo>
                <a:lnTo>
                  <a:pt x="60471" y="49655"/>
                </a:lnTo>
                <a:lnTo>
                  <a:pt x="60416" y="49841"/>
                </a:lnTo>
                <a:lnTo>
                  <a:pt x="60416" y="49916"/>
                </a:lnTo>
                <a:lnTo>
                  <a:pt x="60434" y="49971"/>
                </a:lnTo>
                <a:lnTo>
                  <a:pt x="60471" y="50027"/>
                </a:lnTo>
                <a:lnTo>
                  <a:pt x="60509" y="50046"/>
                </a:lnTo>
                <a:lnTo>
                  <a:pt x="60546" y="50027"/>
                </a:lnTo>
                <a:lnTo>
                  <a:pt x="60602" y="49990"/>
                </a:lnTo>
                <a:lnTo>
                  <a:pt x="60695" y="49878"/>
                </a:lnTo>
                <a:lnTo>
                  <a:pt x="60788" y="49711"/>
                </a:lnTo>
                <a:lnTo>
                  <a:pt x="60956" y="49320"/>
                </a:lnTo>
                <a:lnTo>
                  <a:pt x="61067" y="49059"/>
                </a:lnTo>
                <a:lnTo>
                  <a:pt x="61123" y="49134"/>
                </a:lnTo>
                <a:lnTo>
                  <a:pt x="61179" y="49245"/>
                </a:lnTo>
                <a:lnTo>
                  <a:pt x="61291" y="49525"/>
                </a:lnTo>
                <a:lnTo>
                  <a:pt x="61365" y="49636"/>
                </a:lnTo>
                <a:lnTo>
                  <a:pt x="61421" y="49729"/>
                </a:lnTo>
                <a:lnTo>
                  <a:pt x="61458" y="49767"/>
                </a:lnTo>
                <a:lnTo>
                  <a:pt x="61514" y="49767"/>
                </a:lnTo>
                <a:lnTo>
                  <a:pt x="61551" y="49748"/>
                </a:lnTo>
                <a:lnTo>
                  <a:pt x="61570" y="49692"/>
                </a:lnTo>
                <a:lnTo>
                  <a:pt x="61589" y="49636"/>
                </a:lnTo>
                <a:lnTo>
                  <a:pt x="61589" y="49581"/>
                </a:lnTo>
                <a:lnTo>
                  <a:pt x="61589" y="49506"/>
                </a:lnTo>
                <a:lnTo>
                  <a:pt x="61533" y="49357"/>
                </a:lnTo>
                <a:lnTo>
                  <a:pt x="61458" y="49208"/>
                </a:lnTo>
                <a:lnTo>
                  <a:pt x="61365" y="49059"/>
                </a:lnTo>
                <a:lnTo>
                  <a:pt x="61272" y="48929"/>
                </a:lnTo>
                <a:lnTo>
                  <a:pt x="61123" y="48761"/>
                </a:lnTo>
                <a:lnTo>
                  <a:pt x="61086" y="48743"/>
                </a:lnTo>
                <a:close/>
                <a:moveTo>
                  <a:pt x="57269" y="48705"/>
                </a:moveTo>
                <a:lnTo>
                  <a:pt x="57213" y="48761"/>
                </a:lnTo>
                <a:lnTo>
                  <a:pt x="57176" y="48836"/>
                </a:lnTo>
                <a:lnTo>
                  <a:pt x="57102" y="49003"/>
                </a:lnTo>
                <a:lnTo>
                  <a:pt x="57064" y="49134"/>
                </a:lnTo>
                <a:lnTo>
                  <a:pt x="56953" y="49320"/>
                </a:lnTo>
                <a:lnTo>
                  <a:pt x="56822" y="49543"/>
                </a:lnTo>
                <a:lnTo>
                  <a:pt x="56692" y="49785"/>
                </a:lnTo>
                <a:lnTo>
                  <a:pt x="56655" y="49878"/>
                </a:lnTo>
                <a:lnTo>
                  <a:pt x="56636" y="49953"/>
                </a:lnTo>
                <a:lnTo>
                  <a:pt x="56655" y="50046"/>
                </a:lnTo>
                <a:lnTo>
                  <a:pt x="56692" y="50083"/>
                </a:lnTo>
                <a:lnTo>
                  <a:pt x="56729" y="50102"/>
                </a:lnTo>
                <a:lnTo>
                  <a:pt x="56785" y="50083"/>
                </a:lnTo>
                <a:lnTo>
                  <a:pt x="56841" y="50027"/>
                </a:lnTo>
                <a:lnTo>
                  <a:pt x="56897" y="49971"/>
                </a:lnTo>
                <a:lnTo>
                  <a:pt x="57009" y="49785"/>
                </a:lnTo>
                <a:lnTo>
                  <a:pt x="57139" y="49581"/>
                </a:lnTo>
                <a:lnTo>
                  <a:pt x="57232" y="49376"/>
                </a:lnTo>
                <a:lnTo>
                  <a:pt x="57362" y="49096"/>
                </a:lnTo>
                <a:lnTo>
                  <a:pt x="57679" y="49525"/>
                </a:lnTo>
                <a:lnTo>
                  <a:pt x="57772" y="49655"/>
                </a:lnTo>
                <a:lnTo>
                  <a:pt x="57865" y="49748"/>
                </a:lnTo>
                <a:lnTo>
                  <a:pt x="57939" y="49785"/>
                </a:lnTo>
                <a:lnTo>
                  <a:pt x="57958" y="49785"/>
                </a:lnTo>
                <a:lnTo>
                  <a:pt x="57995" y="49748"/>
                </a:lnTo>
                <a:lnTo>
                  <a:pt x="58014" y="49711"/>
                </a:lnTo>
                <a:lnTo>
                  <a:pt x="58014" y="49655"/>
                </a:lnTo>
                <a:lnTo>
                  <a:pt x="57977" y="49543"/>
                </a:lnTo>
                <a:lnTo>
                  <a:pt x="57884" y="49394"/>
                </a:lnTo>
                <a:lnTo>
                  <a:pt x="57790" y="49227"/>
                </a:lnTo>
                <a:lnTo>
                  <a:pt x="57548" y="48929"/>
                </a:lnTo>
                <a:lnTo>
                  <a:pt x="57399" y="48743"/>
                </a:lnTo>
                <a:lnTo>
                  <a:pt x="57362" y="48724"/>
                </a:lnTo>
                <a:lnTo>
                  <a:pt x="57325" y="48705"/>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37" name="Google Shape;37;p7"/>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3"/>
              </a:buClr>
              <a:buSzPts val="2400"/>
              <a:buNone/>
              <a:defRPr>
                <a:solidFill>
                  <a:schemeClr val="accent3"/>
                </a:solidFill>
              </a:defRPr>
            </a:lvl1pPr>
            <a:lvl2pPr lvl="1" rtl="0">
              <a:spcBef>
                <a:spcPts val="0"/>
              </a:spcBef>
              <a:spcAft>
                <a:spcPts val="0"/>
              </a:spcAft>
              <a:buClr>
                <a:schemeClr val="accent3"/>
              </a:buClr>
              <a:buSzPts val="2400"/>
              <a:buNone/>
              <a:defRPr>
                <a:solidFill>
                  <a:schemeClr val="accent3"/>
                </a:solidFill>
              </a:defRPr>
            </a:lvl2pPr>
            <a:lvl3pPr lvl="2" rtl="0">
              <a:spcBef>
                <a:spcPts val="0"/>
              </a:spcBef>
              <a:spcAft>
                <a:spcPts val="0"/>
              </a:spcAft>
              <a:buClr>
                <a:schemeClr val="accent3"/>
              </a:buClr>
              <a:buSzPts val="2400"/>
              <a:buNone/>
              <a:defRPr>
                <a:solidFill>
                  <a:schemeClr val="accent3"/>
                </a:solidFill>
              </a:defRPr>
            </a:lvl3pPr>
            <a:lvl4pPr lvl="3" rtl="0">
              <a:spcBef>
                <a:spcPts val="0"/>
              </a:spcBef>
              <a:spcAft>
                <a:spcPts val="0"/>
              </a:spcAft>
              <a:buClr>
                <a:schemeClr val="accent3"/>
              </a:buClr>
              <a:buSzPts val="2400"/>
              <a:buNone/>
              <a:defRPr>
                <a:solidFill>
                  <a:schemeClr val="accent3"/>
                </a:solidFill>
              </a:defRPr>
            </a:lvl4pPr>
            <a:lvl5pPr lvl="4" rtl="0">
              <a:spcBef>
                <a:spcPts val="0"/>
              </a:spcBef>
              <a:spcAft>
                <a:spcPts val="0"/>
              </a:spcAft>
              <a:buClr>
                <a:schemeClr val="accent3"/>
              </a:buClr>
              <a:buSzPts val="2400"/>
              <a:buNone/>
              <a:defRPr>
                <a:solidFill>
                  <a:schemeClr val="accent3"/>
                </a:solidFill>
              </a:defRPr>
            </a:lvl5pPr>
            <a:lvl6pPr lvl="5" rtl="0">
              <a:spcBef>
                <a:spcPts val="0"/>
              </a:spcBef>
              <a:spcAft>
                <a:spcPts val="0"/>
              </a:spcAft>
              <a:buClr>
                <a:schemeClr val="accent3"/>
              </a:buClr>
              <a:buSzPts val="2400"/>
              <a:buNone/>
              <a:defRPr>
                <a:solidFill>
                  <a:schemeClr val="accent3"/>
                </a:solidFill>
              </a:defRPr>
            </a:lvl6pPr>
            <a:lvl7pPr lvl="6" rtl="0">
              <a:spcBef>
                <a:spcPts val="0"/>
              </a:spcBef>
              <a:spcAft>
                <a:spcPts val="0"/>
              </a:spcAft>
              <a:buClr>
                <a:schemeClr val="accent3"/>
              </a:buClr>
              <a:buSzPts val="2400"/>
              <a:buNone/>
              <a:defRPr>
                <a:solidFill>
                  <a:schemeClr val="accent3"/>
                </a:solidFill>
              </a:defRPr>
            </a:lvl7pPr>
            <a:lvl8pPr lvl="7" rtl="0">
              <a:spcBef>
                <a:spcPts val="0"/>
              </a:spcBef>
              <a:spcAft>
                <a:spcPts val="0"/>
              </a:spcAft>
              <a:buClr>
                <a:schemeClr val="accent3"/>
              </a:buClr>
              <a:buSzPts val="2400"/>
              <a:buNone/>
              <a:defRPr>
                <a:solidFill>
                  <a:schemeClr val="accent3"/>
                </a:solidFill>
              </a:defRPr>
            </a:lvl8pPr>
            <a:lvl9pPr lvl="8" rtl="0">
              <a:spcBef>
                <a:spcPts val="0"/>
              </a:spcBef>
              <a:spcAft>
                <a:spcPts val="0"/>
              </a:spcAft>
              <a:buClr>
                <a:schemeClr val="accent3"/>
              </a:buClr>
              <a:buSzPts val="2400"/>
              <a:buNone/>
              <a:defRPr>
                <a:solidFill>
                  <a:schemeClr val="accent3"/>
                </a:solidFill>
              </a:defRPr>
            </a:lvl9pPr>
          </a:lstStyle>
          <a:p>
            <a:endParaRPr/>
          </a:p>
        </p:txBody>
      </p:sp>
      <p:sp>
        <p:nvSpPr>
          <p:cNvPr id="38" name="Google Shape;38;p7"/>
          <p:cNvSpPr txBox="1">
            <a:spLocks noGrp="1"/>
          </p:cNvSpPr>
          <p:nvPr>
            <p:ph type="body" idx="1"/>
          </p:nvPr>
        </p:nvSpPr>
        <p:spPr>
          <a:xfrm>
            <a:off x="1101367"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39" name="Google Shape;39;p7"/>
          <p:cNvSpPr txBox="1">
            <a:spLocks noGrp="1"/>
          </p:cNvSpPr>
          <p:nvPr>
            <p:ph type="body" idx="2"/>
          </p:nvPr>
        </p:nvSpPr>
        <p:spPr>
          <a:xfrm>
            <a:off x="4457125"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0" name="Google Shape;40;p7"/>
          <p:cNvSpPr txBox="1">
            <a:spLocks noGrp="1"/>
          </p:cNvSpPr>
          <p:nvPr>
            <p:ph type="body" idx="3"/>
          </p:nvPr>
        </p:nvSpPr>
        <p:spPr>
          <a:xfrm>
            <a:off x="7812883"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1" name="Google Shape;41;p7"/>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986262123"/>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42"/>
        <p:cNvGrpSpPr/>
        <p:nvPr/>
      </p:nvGrpSpPr>
      <p:grpSpPr>
        <a:xfrm>
          <a:off x="0" y="0"/>
          <a:ext cx="0" cy="0"/>
          <a:chOff x="0" y="0"/>
          <a:chExt cx="0" cy="0"/>
        </a:xfrm>
      </p:grpSpPr>
      <p:sp>
        <p:nvSpPr>
          <p:cNvPr id="43" name="Google Shape;43;p8"/>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44" name="Google Shape;44;p8"/>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2"/>
              </a:buClr>
              <a:buSzPts val="2400"/>
              <a:buNone/>
              <a:defRPr>
                <a:solidFill>
                  <a:schemeClr val="accent2"/>
                </a:solidFill>
              </a:defRPr>
            </a:lvl1pPr>
            <a:lvl2pPr lvl="1">
              <a:spcBef>
                <a:spcPts val="0"/>
              </a:spcBef>
              <a:spcAft>
                <a:spcPts val="0"/>
              </a:spcAft>
              <a:buClr>
                <a:schemeClr val="accent2"/>
              </a:buClr>
              <a:buSzPts val="2400"/>
              <a:buNone/>
              <a:defRPr>
                <a:solidFill>
                  <a:schemeClr val="accent2"/>
                </a:solidFill>
              </a:defRPr>
            </a:lvl2pPr>
            <a:lvl3pPr lvl="2">
              <a:spcBef>
                <a:spcPts val="0"/>
              </a:spcBef>
              <a:spcAft>
                <a:spcPts val="0"/>
              </a:spcAft>
              <a:buClr>
                <a:schemeClr val="accent2"/>
              </a:buClr>
              <a:buSzPts val="2400"/>
              <a:buNone/>
              <a:defRPr>
                <a:solidFill>
                  <a:schemeClr val="accent2"/>
                </a:solidFill>
              </a:defRPr>
            </a:lvl3pPr>
            <a:lvl4pPr lvl="3">
              <a:spcBef>
                <a:spcPts val="0"/>
              </a:spcBef>
              <a:spcAft>
                <a:spcPts val="0"/>
              </a:spcAft>
              <a:buClr>
                <a:schemeClr val="accent2"/>
              </a:buClr>
              <a:buSzPts val="2400"/>
              <a:buNone/>
              <a:defRPr>
                <a:solidFill>
                  <a:schemeClr val="accent2"/>
                </a:solidFill>
              </a:defRPr>
            </a:lvl4pPr>
            <a:lvl5pPr lvl="4">
              <a:spcBef>
                <a:spcPts val="0"/>
              </a:spcBef>
              <a:spcAft>
                <a:spcPts val="0"/>
              </a:spcAft>
              <a:buClr>
                <a:schemeClr val="accent2"/>
              </a:buClr>
              <a:buSzPts val="2400"/>
              <a:buNone/>
              <a:defRPr>
                <a:solidFill>
                  <a:schemeClr val="accent2"/>
                </a:solidFill>
              </a:defRPr>
            </a:lvl5pPr>
            <a:lvl6pPr lvl="5">
              <a:spcBef>
                <a:spcPts val="0"/>
              </a:spcBef>
              <a:spcAft>
                <a:spcPts val="0"/>
              </a:spcAft>
              <a:buClr>
                <a:schemeClr val="accent2"/>
              </a:buClr>
              <a:buSzPts val="2400"/>
              <a:buNone/>
              <a:defRPr>
                <a:solidFill>
                  <a:schemeClr val="accent2"/>
                </a:solidFill>
              </a:defRPr>
            </a:lvl6pPr>
            <a:lvl7pPr lvl="6">
              <a:spcBef>
                <a:spcPts val="0"/>
              </a:spcBef>
              <a:spcAft>
                <a:spcPts val="0"/>
              </a:spcAft>
              <a:buClr>
                <a:schemeClr val="accent2"/>
              </a:buClr>
              <a:buSzPts val="2400"/>
              <a:buNone/>
              <a:defRPr>
                <a:solidFill>
                  <a:schemeClr val="accent2"/>
                </a:solidFill>
              </a:defRPr>
            </a:lvl7pPr>
            <a:lvl8pPr lvl="7">
              <a:spcBef>
                <a:spcPts val="0"/>
              </a:spcBef>
              <a:spcAft>
                <a:spcPts val="0"/>
              </a:spcAft>
              <a:buClr>
                <a:schemeClr val="accent2"/>
              </a:buClr>
              <a:buSzPts val="2400"/>
              <a:buNone/>
              <a:defRPr>
                <a:solidFill>
                  <a:schemeClr val="accent2"/>
                </a:solidFill>
              </a:defRPr>
            </a:lvl8pPr>
            <a:lvl9pPr lvl="8">
              <a:spcBef>
                <a:spcPts val="0"/>
              </a:spcBef>
              <a:spcAft>
                <a:spcPts val="0"/>
              </a:spcAft>
              <a:buClr>
                <a:schemeClr val="accent2"/>
              </a:buClr>
              <a:buSzPts val="2400"/>
              <a:buNone/>
              <a:defRPr>
                <a:solidFill>
                  <a:schemeClr val="accent2"/>
                </a:solidFill>
              </a:defRPr>
            </a:lvl9pPr>
          </a:lstStyle>
          <a:p>
            <a:endParaRPr/>
          </a:p>
        </p:txBody>
      </p:sp>
      <p:sp>
        <p:nvSpPr>
          <p:cNvPr id="45" name="Google Shape;45;p8"/>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3307796991"/>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6"/>
        <p:cNvGrpSpPr/>
        <p:nvPr/>
      </p:nvGrpSpPr>
      <p:grpSpPr>
        <a:xfrm>
          <a:off x="0" y="0"/>
          <a:ext cx="0" cy="0"/>
          <a:chOff x="0" y="0"/>
          <a:chExt cx="0" cy="0"/>
        </a:xfrm>
      </p:grpSpPr>
      <p:sp>
        <p:nvSpPr>
          <p:cNvPr id="47" name="Google Shape;47;p9"/>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
        <p:nvSpPr>
          <p:cNvPr id="48" name="Google Shape;48;p9"/>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rgbClr val="CDBC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CDBCB5"/>
              </a:solidFill>
              <a:effectLst/>
              <a:uLnTx/>
              <a:uFillTx/>
              <a:latin typeface="Arial"/>
              <a:ea typeface="+mn-ea"/>
              <a:cs typeface="Arial"/>
              <a:sym typeface="Arial"/>
            </a:endParaRPr>
          </a:p>
        </p:txBody>
      </p:sp>
      <p:sp>
        <p:nvSpPr>
          <p:cNvPr id="49" name="Google Shape;49;p9"/>
          <p:cNvSpPr txBox="1">
            <a:spLocks noGrp="1"/>
          </p:cNvSpPr>
          <p:nvPr>
            <p:ph type="body" idx="1"/>
          </p:nvPr>
        </p:nvSpPr>
        <p:spPr>
          <a:xfrm>
            <a:off x="609600" y="5468679"/>
            <a:ext cx="10972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800"/>
              <a:buNone/>
              <a:defRPr sz="2400"/>
            </a:lvl1pPr>
          </a:lstStyle>
          <a:p>
            <a:endParaRPr/>
          </a:p>
        </p:txBody>
      </p:sp>
    </p:spTree>
    <p:extLst>
      <p:ext uri="{BB962C8B-B14F-4D97-AF65-F5344CB8AC3E}">
        <p14:creationId xmlns:p14="http://schemas.microsoft.com/office/powerpoint/2010/main" val="3727208296"/>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50"/>
        <p:cNvGrpSpPr/>
        <p:nvPr/>
      </p:nvGrpSpPr>
      <p:grpSpPr>
        <a:xfrm>
          <a:off x="0" y="0"/>
          <a:ext cx="0" cy="0"/>
          <a:chOff x="0" y="0"/>
          <a:chExt cx="0" cy="0"/>
        </a:xfrm>
      </p:grpSpPr>
      <p:sp>
        <p:nvSpPr>
          <p:cNvPr id="51" name="Google Shape;51;p10"/>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rgbClr val="C3CE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52" name="Google Shape;52;p10"/>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4240754133"/>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652288095"/>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798521626"/>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654350401"/>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endParaRPr lang="id-ID"/>
          </a:p>
        </p:txBody>
      </p:sp>
    </p:spTree>
    <p:extLst>
      <p:ext uri="{BB962C8B-B14F-4D97-AF65-F5344CB8AC3E}">
        <p14:creationId xmlns:p14="http://schemas.microsoft.com/office/powerpoint/2010/main" val="1203513976"/>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endParaRPr lang="en-US" dirty="0"/>
          </a:p>
        </p:txBody>
      </p:sp>
    </p:spTree>
    <p:extLst>
      <p:ext uri="{BB962C8B-B14F-4D97-AF65-F5344CB8AC3E}">
        <p14:creationId xmlns:p14="http://schemas.microsoft.com/office/powerpoint/2010/main" val="1438935658"/>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endParaRPr lang="en-US" dirty="0"/>
          </a:p>
        </p:txBody>
      </p:sp>
    </p:spTree>
    <p:extLst>
      <p:ext uri="{BB962C8B-B14F-4D97-AF65-F5344CB8AC3E}">
        <p14:creationId xmlns:p14="http://schemas.microsoft.com/office/powerpoint/2010/main" val="597974065"/>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a:off x="1330528" y="-1330527"/>
            <a:ext cx="1724470" cy="438552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6433269"/>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flipV="1">
            <a:off x="9131223" y="-1258481"/>
            <a:ext cx="1802298" cy="4319262"/>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69064529"/>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468"/>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261026443"/>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12" name="Rectangle 11"/>
          <p:cNvSpPr/>
          <p:nvPr userDrawn="1"/>
        </p:nvSpPr>
        <p:spPr bwMode="auto">
          <a:xfrm>
            <a:off x="0" y="3422469"/>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endParaRPr lang="id-ID"/>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endParaRPr lang="id-ID"/>
          </a:p>
        </p:txBody>
      </p:sp>
    </p:spTree>
    <p:extLst>
      <p:ext uri="{BB962C8B-B14F-4D97-AF65-F5344CB8AC3E}">
        <p14:creationId xmlns:p14="http://schemas.microsoft.com/office/powerpoint/2010/main" val="999886421"/>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326436" y="260941"/>
            <a:ext cx="3657600" cy="3017837"/>
          </a:xfrm>
          <a:prstGeom prst="rect">
            <a:avLst/>
          </a:prstGeom>
        </p:spPr>
        <p:txBody>
          <a:bodyPr/>
          <a:lstStyle/>
          <a:p>
            <a:endParaRPr lang="id-ID"/>
          </a:p>
        </p:txBody>
      </p:sp>
      <p:sp>
        <p:nvSpPr>
          <p:cNvPr id="7" name="Rectangle 6"/>
          <p:cNvSpPr/>
          <p:nvPr userDrawn="1"/>
        </p:nvSpPr>
        <p:spPr bwMode="auto">
          <a:xfrm>
            <a:off x="0" y="3422469"/>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endParaRPr lang="id-ID"/>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endParaRPr lang="id-ID"/>
          </a:p>
        </p:txBody>
      </p:sp>
    </p:spTree>
    <p:extLst>
      <p:ext uri="{BB962C8B-B14F-4D97-AF65-F5344CB8AC3E}">
        <p14:creationId xmlns:p14="http://schemas.microsoft.com/office/powerpoint/2010/main" val="1826057010"/>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7162" y="-2666999"/>
            <a:ext cx="4297676" cy="12191999"/>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endParaRPr lang="id-ID"/>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endParaRPr lang="id-ID"/>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endParaRPr lang="id-ID"/>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endParaRPr lang="id-ID"/>
          </a:p>
        </p:txBody>
      </p:sp>
    </p:spTree>
    <p:extLst>
      <p:ext uri="{BB962C8B-B14F-4D97-AF65-F5344CB8AC3E}">
        <p14:creationId xmlns:p14="http://schemas.microsoft.com/office/powerpoint/2010/main" val="1042454868"/>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1065967221"/>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endParaRPr lang="id-ID"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endParaRPr lang="id-ID"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endParaRPr lang="id-ID"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endParaRPr lang="id-ID" dirty="0"/>
          </a:p>
        </p:txBody>
      </p:sp>
    </p:spTree>
    <p:extLst>
      <p:ext uri="{BB962C8B-B14F-4D97-AF65-F5344CB8AC3E}">
        <p14:creationId xmlns:p14="http://schemas.microsoft.com/office/powerpoint/2010/main" val="430865571"/>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rotWithShape="1">
          <a:blip r:embed="rId2" cstate="print">
            <a:extLst>
              <a:ext uri="{28A0092B-C50C-407E-A947-70E740481C1C}">
                <a14:useLocalDpi xmlns:a14="http://schemas.microsoft.com/office/drawing/2010/main" val="0"/>
              </a:ext>
            </a:extLst>
          </a:blip>
          <a:srcRect b="6481"/>
          <a:stretch/>
        </p:blipFill>
        <p:spPr>
          <a:xfrm>
            <a:off x="1630680" y="1861534"/>
            <a:ext cx="8930640" cy="4672616"/>
          </a:xfrm>
          <a:prstGeom prst="rect">
            <a:avLst/>
          </a:prstGeom>
        </p:spPr>
      </p:pic>
      <p:sp>
        <p:nvSpPr>
          <p:cNvPr id="4" name="Picture Placeholder 6"/>
          <p:cNvSpPr>
            <a:spLocks noGrp="1"/>
          </p:cNvSpPr>
          <p:nvPr>
            <p:ph type="pic" sz="quarter" idx="17" hasCustomPrompt="1"/>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r>
              <a:rPr lang="en-US" dirty="0"/>
              <a:t>Add Picture</a:t>
            </a:r>
          </a:p>
        </p:txBody>
      </p:sp>
    </p:spTree>
    <p:extLst>
      <p:ext uri="{BB962C8B-B14F-4D97-AF65-F5344CB8AC3E}">
        <p14:creationId xmlns:p14="http://schemas.microsoft.com/office/powerpoint/2010/main" val="1359170344"/>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2" descr="iMac.png"/>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439731" y="1485900"/>
            <a:ext cx="6129241" cy="5372100"/>
          </a:xfrm>
          <a:prstGeom prst="rect">
            <a:avLst/>
          </a:prstGeom>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endParaRPr lang="id-ID"/>
          </a:p>
        </p:txBody>
      </p:sp>
    </p:spTree>
    <p:extLst>
      <p:ext uri="{BB962C8B-B14F-4D97-AF65-F5344CB8AC3E}">
        <p14:creationId xmlns:p14="http://schemas.microsoft.com/office/powerpoint/2010/main" val="2151699670"/>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a:stretch>
            <a:fillRect/>
          </a:stretch>
        </p:blipFill>
        <p:spPr>
          <a:xfrm>
            <a:off x="8144880" y="1088218"/>
            <a:ext cx="2616280" cy="4903712"/>
          </a:xfrm>
          <a:prstGeom prst="rect">
            <a:avLst/>
          </a:prstGeom>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3985645857"/>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772581153"/>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userDrawn="1">
  <p:cSld name="Title and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563392043"/>
      </p:ext>
    </p:extLst>
  </p:cSld>
  <p:clrMapOvr>
    <a:masterClrMapping/>
  </p:clrMapOvr>
  <p:transition>
    <p:wedge/>
  </p:transition>
</p:sldLayout>
</file>

<file path=ppt/slideLayouts/slideLayout96.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524635760"/>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104183449"/>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92770374"/>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871686465"/>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3649147170"/>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4135851942"/>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3464715684"/>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4242325072"/>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678068411"/>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760875061"/>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594241297"/>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934865198"/>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091485567"/>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909998615"/>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337343076"/>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1434758944"/>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2544239441"/>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1460545148"/>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1234962754"/>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803604051"/>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035805218"/>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4193661962"/>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329951673"/>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569341809"/>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068105696"/>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3902036444"/>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235557418"/>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96970242"/>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649379164"/>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1981127905"/>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899269707"/>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686562195"/>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818725952"/>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006770356"/>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606612902"/>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93700774"/>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503551865"/>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3430749913"/>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2697538812"/>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124344502"/>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981600757"/>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908409198"/>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051737647"/>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574332247"/>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78584815"/>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239751087"/>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572708747"/>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472405722"/>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1172304995"/>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94639898"/>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756254934"/>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924894876"/>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207185095"/>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728560462"/>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483237218"/>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2713895148"/>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959893527"/>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4068792218"/>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Right Triangle 3"/>
          <p:cNvSpPr/>
          <p:nvPr userDrawn="1"/>
        </p:nvSpPr>
        <p:spPr>
          <a:xfrm rot="5400000">
            <a:off x="1331119" y="-1331119"/>
            <a:ext cx="1724025" cy="4386263"/>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id-ID">
              <a:solidFill>
                <a:prstClr val="white"/>
              </a:solidFill>
            </a:endParaRPr>
          </a:p>
        </p:txBody>
      </p:sp>
      <p:sp>
        <p:nvSpPr>
          <p:cNvPr id="3" name="Picture Placeholder 7"/>
          <p:cNvSpPr>
            <a:spLocks noGrp="1"/>
          </p:cNvSpPr>
          <p:nvPr>
            <p:ph type="pic" sz="quarter" idx="18"/>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2551209804"/>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Right Triangle 3"/>
          <p:cNvSpPr/>
          <p:nvPr userDrawn="1"/>
        </p:nvSpPr>
        <p:spPr>
          <a:xfrm rot="5400000" flipV="1">
            <a:off x="9131300" y="-1258887"/>
            <a:ext cx="1801813" cy="431958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id-ID">
              <a:solidFill>
                <a:prstClr val="white"/>
              </a:solidFill>
            </a:endParaRPr>
          </a:p>
        </p:txBody>
      </p:sp>
      <p:sp>
        <p:nvSpPr>
          <p:cNvPr id="3" name="Picture Placeholder 7"/>
          <p:cNvSpPr>
            <a:spLocks noGrp="1"/>
          </p:cNvSpPr>
          <p:nvPr>
            <p:ph type="pic" sz="quarter" idx="18"/>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2928661402"/>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eaLnBrk="0" fontAlgn="base" hangingPunct="0">
              <a:spcBef>
                <a:spcPct val="0"/>
              </a:spcBef>
              <a:spcAft>
                <a:spcPct val="0"/>
              </a:spcAft>
              <a:defRPr/>
            </a:pPr>
            <a:endParaRPr lang="id-ID" sz="1200">
              <a:solidFill>
                <a:prstClr val="black"/>
              </a:solidFill>
              <a:latin typeface="Open Sans" pitchFamily="34" charset="0"/>
            </a:endParaRPr>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2177735018"/>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4" name="Rectangle 3"/>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eaLnBrk="0" fontAlgn="base" hangingPunct="0">
              <a:spcBef>
                <a:spcPct val="0"/>
              </a:spcBef>
              <a:spcAft>
                <a:spcPct val="0"/>
              </a:spcAft>
              <a:defRPr/>
            </a:pPr>
            <a:endParaRPr lang="id-ID" sz="1200">
              <a:solidFill>
                <a:prstClr val="black"/>
              </a:solidFill>
              <a:latin typeface="Open Sans" pitchFamily="34" charset="0"/>
            </a:endParaRPr>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pPr lvl="0"/>
            <a:endParaRPr lang="id-ID" noProof="0"/>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pPr lvl="0"/>
            <a:endParaRPr lang="id-ID" noProof="0"/>
          </a:p>
        </p:txBody>
      </p:sp>
    </p:spTree>
    <p:extLst>
      <p:ext uri="{BB962C8B-B14F-4D97-AF65-F5344CB8AC3E}">
        <p14:creationId xmlns:p14="http://schemas.microsoft.com/office/powerpoint/2010/main" val="4050451169"/>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5" name="Rectangle 4"/>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eaLnBrk="0" fontAlgn="base" hangingPunct="0">
              <a:spcBef>
                <a:spcPct val="0"/>
              </a:spcBef>
              <a:spcAft>
                <a:spcPct val="0"/>
              </a:spcAft>
              <a:defRPr/>
            </a:pPr>
            <a:endParaRPr lang="id-ID" sz="1200">
              <a:solidFill>
                <a:prstClr val="black"/>
              </a:solidFill>
              <a:latin typeface="Open Sans" pitchFamily="34" charset="0"/>
            </a:endParaRPr>
          </a:p>
        </p:txBody>
      </p:sp>
      <p:sp>
        <p:nvSpPr>
          <p:cNvPr id="4" name="Picture Placeholder 3"/>
          <p:cNvSpPr>
            <a:spLocks noGrp="1"/>
          </p:cNvSpPr>
          <p:nvPr>
            <p:ph type="pic" sz="quarter" idx="10"/>
          </p:nvPr>
        </p:nvSpPr>
        <p:spPr>
          <a:xfrm>
            <a:off x="326436" y="260941"/>
            <a:ext cx="3657600" cy="3017837"/>
          </a:xfrm>
          <a:prstGeom prst="rect">
            <a:avLst/>
          </a:prstGeom>
        </p:spPr>
        <p:txBody>
          <a:bodyPr/>
          <a:lstStyle/>
          <a:p>
            <a:pPr lvl="0"/>
            <a:endParaRPr lang="id-ID" noProof="0"/>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pPr lvl="0"/>
            <a:endParaRPr lang="id-ID" noProof="0"/>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pPr lvl="0"/>
            <a:endParaRPr lang="id-ID" noProof="0"/>
          </a:p>
        </p:txBody>
      </p:sp>
    </p:spTree>
    <p:extLst>
      <p:ext uri="{BB962C8B-B14F-4D97-AF65-F5344CB8AC3E}">
        <p14:creationId xmlns:p14="http://schemas.microsoft.com/office/powerpoint/2010/main" val="2670926215"/>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6525" y="-2667000"/>
            <a:ext cx="4298950" cy="1219200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eaLnBrk="0" fontAlgn="base" hangingPunct="0">
              <a:spcBef>
                <a:spcPct val="0"/>
              </a:spcBef>
              <a:spcAft>
                <a:spcPct val="0"/>
              </a:spcAft>
              <a:defRPr/>
            </a:pPr>
            <a:endParaRPr lang="id-ID" sz="1200">
              <a:solidFill>
                <a:prstClr val="black"/>
              </a:solidFill>
              <a:latin typeface="Open Sans" pitchFamily="34" charset="0"/>
            </a:endParaRPr>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pPr lvl="0"/>
            <a:endParaRPr lang="id-ID" noProof="0"/>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pPr lvl="0"/>
            <a:endParaRPr lang="id-ID" noProof="0"/>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pPr lvl="0"/>
            <a:endParaRPr lang="id-ID" noProof="0"/>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pPr lvl="0"/>
            <a:endParaRPr lang="id-ID" noProof="0"/>
          </a:p>
        </p:txBody>
      </p:sp>
    </p:spTree>
    <p:extLst>
      <p:ext uri="{BB962C8B-B14F-4D97-AF65-F5344CB8AC3E}">
        <p14:creationId xmlns:p14="http://schemas.microsoft.com/office/powerpoint/2010/main" val="428360497"/>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915451031"/>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pPr lvl="0"/>
            <a:endParaRPr lang="id-ID" noProof="0"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pPr lvl="0"/>
            <a:endParaRPr lang="id-ID" noProof="0"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pPr lvl="0"/>
            <a:endParaRPr lang="id-ID" noProof="0"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pPr lvl="0"/>
            <a:endParaRPr lang="id-ID" noProof="0" dirty="0"/>
          </a:p>
        </p:txBody>
      </p:sp>
    </p:spTree>
    <p:extLst>
      <p:ext uri="{BB962C8B-B14F-4D97-AF65-F5344CB8AC3E}">
        <p14:creationId xmlns:p14="http://schemas.microsoft.com/office/powerpoint/2010/main" val="3609513488"/>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b="6480"/>
          <a:stretch>
            <a:fillRect/>
          </a:stretch>
        </p:blipFill>
        <p:spPr bwMode="auto">
          <a:xfrm>
            <a:off x="1630363" y="1862138"/>
            <a:ext cx="8931275" cy="4672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6"/>
          <p:cNvSpPr>
            <a:spLocks noGrp="1"/>
          </p:cNvSpPr>
          <p:nvPr>
            <p:ph type="pic" sz="quarter" idx="17"/>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pPr lvl="0"/>
            <a:r>
              <a:rPr lang="en-US" noProof="0"/>
              <a:t>Click icon to add picture</a:t>
            </a:r>
            <a:endParaRPr lang="en-US" noProof="0" dirty="0"/>
          </a:p>
        </p:txBody>
      </p:sp>
    </p:spTree>
    <p:extLst>
      <p:ext uri="{BB962C8B-B14F-4D97-AF65-F5344CB8AC3E}">
        <p14:creationId xmlns:p14="http://schemas.microsoft.com/office/powerpoint/2010/main" val="60355170"/>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1" descr="iMac.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439863" y="1485900"/>
            <a:ext cx="6129337" cy="537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pPr lvl="0"/>
            <a:endParaRPr lang="id-ID" noProof="0"/>
          </a:p>
        </p:txBody>
      </p:sp>
    </p:spTree>
    <p:extLst>
      <p:ext uri="{BB962C8B-B14F-4D97-AF65-F5344CB8AC3E}">
        <p14:creationId xmlns:p14="http://schemas.microsoft.com/office/powerpoint/2010/main" val="4084984889"/>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45463" y="1087438"/>
            <a:ext cx="2616200" cy="4903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733830201"/>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234118176"/>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showMasterSp="0" type="title">
  <p:cSld name="Title Slide">
    <p:spTree>
      <p:nvGrpSpPr>
        <p:cNvPr id="1" name=""/>
        <p:cNvGrpSpPr/>
        <p:nvPr/>
      </p:nvGrpSpPr>
      <p:grpSpPr>
        <a:xfrm>
          <a:off x="0" y="0"/>
          <a:ext cx="0" cy="0"/>
          <a:chOff x="0" y="0"/>
          <a:chExt cx="0" cy="0"/>
        </a:xfrm>
      </p:grpSpPr>
      <p:sp>
        <p:nvSpPr>
          <p:cNvPr id="2" name="Title 1"/>
          <p:cNvSpPr>
            <a:spLocks noGrp="1"/>
          </p:cNvSpPr>
          <p:nvPr>
            <p:ph type="ctrTitle" hasCustomPrompt="1"/>
          </p:nvPr>
        </p:nvSpPr>
        <p:spPr>
          <a:xfrm>
            <a:off x="2319565" y="914401"/>
            <a:ext cx="9262836" cy="3488266"/>
          </a:xfrm>
        </p:spPr>
        <p:txBody>
          <a:bodyPr anchor="b">
            <a:normAutofit/>
          </a:bodyPr>
          <a:lstStyle>
            <a:lvl1pPr algn="r">
              <a:defRPr sz="5400">
                <a:effectLst/>
              </a:defRPr>
            </a:lvl1pPr>
          </a:lstStyle>
          <a:p>
            <a:r>
              <a:rPr lang="en-US" dirty="0"/>
              <a:t>Click to edit </a:t>
            </a:r>
            <a:r>
              <a:rPr lang="en-US" dirty="0" smtClean="0"/>
              <a:t>aster </a:t>
            </a:r>
            <a:r>
              <a:rPr lang="en-US" dirty="0"/>
              <a:t>title style</a:t>
            </a:r>
          </a:p>
        </p:txBody>
      </p:sp>
      <p:sp>
        <p:nvSpPr>
          <p:cNvPr id="3" name="Subtitle 2"/>
          <p:cNvSpPr>
            <a:spLocks noGrp="1"/>
          </p:cNvSpPr>
          <p:nvPr>
            <p:ph type="subTitle" idx="1"/>
          </p:nvPr>
        </p:nvSpPr>
        <p:spPr>
          <a:xfrm>
            <a:off x="3898985" y="4402667"/>
            <a:ext cx="7683417" cy="1364531"/>
          </a:xfrm>
        </p:spPr>
        <p:txBody>
          <a:bodyPr anchor="t">
            <a:normAutofit/>
          </a:bodyPr>
          <a:lstStyle>
            <a:lvl1pPr marL="0" indent="0" algn="r">
              <a:buNone/>
              <a:defRPr sz="1800">
                <a:solidFill>
                  <a:schemeClr val="tx1"/>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4" name="Date Placeholder 3"/>
          <p:cNvSpPr>
            <a:spLocks noGrp="1"/>
          </p:cNvSpPr>
          <p:nvPr>
            <p:ph type="dt" sz="half" idx="10"/>
          </p:nvPr>
        </p:nvSpPr>
        <p:spPr>
          <a:xfrm>
            <a:off x="9767698" y="6117337"/>
            <a:ext cx="1143297" cy="365125"/>
          </a:xfrm>
        </p:spPr>
        <p:txBody>
          <a:bodyPr/>
          <a:lstStyle/>
          <a:p>
            <a:pPr eaLnBrk="0" fontAlgn="base" hangingPunct="0">
              <a:spcBef>
                <a:spcPct val="0"/>
              </a:spcBef>
              <a:spcAft>
                <a:spcPct val="0"/>
              </a:spcAft>
              <a:defRPr/>
            </a:pPr>
            <a:r>
              <a:rPr lang="en-US">
                <a:solidFill>
                  <a:prstClr val="black"/>
                </a:solidFill>
                <a:latin typeface="Open Sans" pitchFamily="34" charset="0"/>
              </a:rPr>
              <a:t>23/11/2020</a:t>
            </a:r>
          </a:p>
        </p:txBody>
      </p:sp>
      <p:sp>
        <p:nvSpPr>
          <p:cNvPr id="5" name="Footer Placeholder 4"/>
          <p:cNvSpPr>
            <a:spLocks noGrp="1"/>
          </p:cNvSpPr>
          <p:nvPr>
            <p:ph type="ftr" sz="quarter" idx="11"/>
          </p:nvPr>
        </p:nvSpPr>
        <p:spPr>
          <a:xfrm>
            <a:off x="4831644" y="6117337"/>
            <a:ext cx="4812584" cy="365125"/>
          </a:xfrm>
        </p:spPr>
        <p:txBody>
          <a:bodyPr/>
          <a:lstStyle/>
          <a:p>
            <a:pPr eaLnBrk="0" fontAlgn="base" hangingPunct="0">
              <a:spcBef>
                <a:spcPct val="0"/>
              </a:spcBef>
              <a:spcAft>
                <a:spcPct val="0"/>
              </a:spcAft>
              <a:defRPr/>
            </a:pPr>
            <a:endParaRPr lang="en-US">
              <a:solidFill>
                <a:prstClr val="black"/>
              </a:solidFill>
              <a:latin typeface="Open Sans" pitchFamily="34" charset="0"/>
            </a:endParaRPr>
          </a:p>
        </p:txBody>
      </p:sp>
      <p:sp>
        <p:nvSpPr>
          <p:cNvPr id="6" name="Slide Number Placeholder 5"/>
          <p:cNvSpPr>
            <a:spLocks noGrp="1"/>
          </p:cNvSpPr>
          <p:nvPr>
            <p:ph type="sldNum" sz="quarter" idx="12"/>
          </p:nvPr>
        </p:nvSpPr>
        <p:spPr>
          <a:xfrm>
            <a:off x="11033760" y="6117337"/>
            <a:ext cx="548640" cy="365125"/>
          </a:xfrm>
        </p:spPr>
        <p:txBody>
          <a:bodyPr/>
          <a:lstStyle/>
          <a:p>
            <a:pPr eaLnBrk="0" fontAlgn="base" hangingPunct="0">
              <a:spcBef>
                <a:spcPct val="0"/>
              </a:spcBef>
              <a:spcAft>
                <a:spcPct val="0"/>
              </a:spcAft>
              <a:defRPr/>
            </a:pPr>
            <a:fld id="{9D850083-8D3E-4FE4-8081-0B82FCF40B8E}" type="slidenum">
              <a:rPr lang="en-US" smtClean="0">
                <a:solidFill>
                  <a:prstClr val="black"/>
                </a:solidFill>
                <a:latin typeface="Open Sans" pitchFamily="34" charset="0"/>
              </a:rPr>
              <a:pPr eaLnBrk="0" fontAlgn="base" hangingPunct="0">
                <a:spcBef>
                  <a:spcPct val="0"/>
                </a:spcBef>
                <a:spcAft>
                  <a:spcPct val="0"/>
                </a:spcAft>
                <a:defRPr/>
              </a:pPr>
              <a:t>‹#›</a:t>
            </a:fld>
            <a:endParaRPr lang="en-US">
              <a:solidFill>
                <a:prstClr val="black"/>
              </a:solidFill>
              <a:latin typeface="Open Sans" pitchFamily="34" charset="0"/>
            </a:endParaRPr>
          </a:p>
        </p:txBody>
      </p:sp>
      <p:sp>
        <p:nvSpPr>
          <p:cNvPr id="23" name="Freeform 12"/>
          <p:cNvSpPr/>
          <p:nvPr/>
        </p:nvSpPr>
        <p:spPr bwMode="auto">
          <a:xfrm>
            <a:off x="270933" y="3771900"/>
            <a:ext cx="482600" cy="90488"/>
          </a:xfrm>
          <a:custGeom>
            <a:avLst/>
            <a:gdLst/>
            <a:ahLst/>
            <a:cxnLst/>
            <a:rect l="0" t="0" r="r" b="b"/>
            <a:pathLst>
              <a:path w="228" h="57">
                <a:moveTo>
                  <a:pt x="228" y="57"/>
                </a:moveTo>
                <a:lnTo>
                  <a:pt x="0" y="0"/>
                </a:lnTo>
                <a:lnTo>
                  <a:pt x="222" y="54"/>
                </a:lnTo>
                <a:lnTo>
                  <a:pt x="228" y="57"/>
                </a:lnTo>
                <a:close/>
              </a:path>
            </a:pathLst>
          </a:custGeom>
          <a:solidFill>
            <a:srgbClr val="29ABE2"/>
          </a:solidFill>
          <a:ln>
            <a:noFill/>
          </a:ln>
        </p:spPr>
      </p:sp>
      <p:sp>
        <p:nvSpPr>
          <p:cNvPr id="24" name="Freeform 13"/>
          <p:cNvSpPr/>
          <p:nvPr/>
        </p:nvSpPr>
        <p:spPr bwMode="auto">
          <a:xfrm>
            <a:off x="747185" y="3867150"/>
            <a:ext cx="82551" cy="80963"/>
          </a:xfrm>
          <a:custGeom>
            <a:avLst/>
            <a:gdLst/>
            <a:ahLst/>
            <a:cxnLst/>
            <a:rect l="0" t="0" r="r" b="b"/>
            <a:pathLst>
              <a:path w="39" h="51">
                <a:moveTo>
                  <a:pt x="0" y="0"/>
                </a:moveTo>
                <a:lnTo>
                  <a:pt x="39" y="51"/>
                </a:lnTo>
                <a:lnTo>
                  <a:pt x="3" y="0"/>
                </a:lnTo>
                <a:lnTo>
                  <a:pt x="0" y="0"/>
                </a:lnTo>
                <a:close/>
              </a:path>
            </a:pathLst>
          </a:custGeom>
          <a:solidFill>
            <a:srgbClr val="29ABE2"/>
          </a:solidFill>
          <a:ln>
            <a:noFill/>
          </a:ln>
        </p:spPr>
      </p:sp>
    </p:spTree>
    <p:extLst>
      <p:ext uri="{BB962C8B-B14F-4D97-AF65-F5344CB8AC3E}">
        <p14:creationId xmlns:p14="http://schemas.microsoft.com/office/powerpoint/2010/main" val="4025042681"/>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sldLayout>
</file>

<file path=ppt/slideLayouts/slideLayout167.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5D63F711-CC27-4A92-8C1C-48A8D9958546}"/>
              </a:ext>
            </a:extLst>
          </p:cNvPr>
          <p:cNvSpPr>
            <a:spLocks noGrp="1"/>
          </p:cNvSpPr>
          <p:nvPr>
            <p:ph type="dt" sz="half" idx="10"/>
          </p:nvPr>
        </p:nvSpPr>
        <p:spPr/>
        <p:txBody>
          <a:bodyPr/>
          <a:lstStyle/>
          <a:p>
            <a:pPr eaLnBrk="0" fontAlgn="base" hangingPunct="0">
              <a:spcBef>
                <a:spcPct val="0"/>
              </a:spcBef>
              <a:spcAft>
                <a:spcPct val="0"/>
              </a:spcAft>
              <a:defRPr/>
            </a:pPr>
            <a:fld id="{986BCD86-12BA-4445-85E1-802BA4A5CC27}" type="datetimeFigureOut">
              <a:rPr lang="vi-VN" smtClean="0">
                <a:solidFill>
                  <a:prstClr val="black"/>
                </a:solidFill>
              </a:rPr>
              <a:pPr eaLnBrk="0" fontAlgn="base" hangingPunct="0">
                <a:spcBef>
                  <a:spcPct val="0"/>
                </a:spcBef>
                <a:spcAft>
                  <a:spcPct val="0"/>
                </a:spcAft>
                <a:defRPr/>
              </a:pPr>
              <a:t>09/11/2022</a:t>
            </a:fld>
            <a:endParaRPr lang="vi-VN">
              <a:solidFill>
                <a:prstClr val="black"/>
              </a:solidFill>
            </a:endParaRPr>
          </a:p>
        </p:txBody>
      </p:sp>
      <p:sp>
        <p:nvSpPr>
          <p:cNvPr id="3" name="Footer Placeholder 2">
            <a:extLst>
              <a:ext uri="{FF2B5EF4-FFF2-40B4-BE49-F238E27FC236}">
                <a16:creationId xmlns:a16="http://schemas.microsoft.com/office/drawing/2014/main" id="{4FE99B35-1977-4ACD-AC8D-D1992891520F}"/>
              </a:ext>
            </a:extLst>
          </p:cNvPr>
          <p:cNvSpPr>
            <a:spLocks noGrp="1"/>
          </p:cNvSpPr>
          <p:nvPr>
            <p:ph type="ftr" sz="quarter" idx="11"/>
          </p:nvPr>
        </p:nvSpPr>
        <p:spPr/>
        <p:txBody>
          <a:bodyPr/>
          <a:lstStyle/>
          <a:p>
            <a:pPr eaLnBrk="0" fontAlgn="base" hangingPunct="0">
              <a:spcBef>
                <a:spcPct val="0"/>
              </a:spcBef>
              <a:spcAft>
                <a:spcPct val="0"/>
              </a:spcAft>
              <a:defRPr/>
            </a:pPr>
            <a:endParaRPr lang="vi-VN">
              <a:solidFill>
                <a:prstClr val="black"/>
              </a:solidFill>
            </a:endParaRPr>
          </a:p>
        </p:txBody>
      </p:sp>
      <p:sp>
        <p:nvSpPr>
          <p:cNvPr id="4" name="Slide Number Placeholder 3">
            <a:extLst>
              <a:ext uri="{FF2B5EF4-FFF2-40B4-BE49-F238E27FC236}">
                <a16:creationId xmlns:a16="http://schemas.microsoft.com/office/drawing/2014/main" id="{BC7F72C2-982B-42A4-8E82-F84BC9913AF3}"/>
              </a:ext>
            </a:extLst>
          </p:cNvPr>
          <p:cNvSpPr>
            <a:spLocks noGrp="1"/>
          </p:cNvSpPr>
          <p:nvPr>
            <p:ph type="sldNum" sz="quarter" idx="12"/>
          </p:nvPr>
        </p:nvSpPr>
        <p:spPr/>
        <p:txBody>
          <a:bodyPr/>
          <a:lstStyle/>
          <a:p>
            <a:pPr eaLnBrk="0" fontAlgn="base" hangingPunct="0">
              <a:spcBef>
                <a:spcPct val="0"/>
              </a:spcBef>
              <a:spcAft>
                <a:spcPct val="0"/>
              </a:spcAft>
              <a:defRPr/>
            </a:pPr>
            <a:fld id="{1A0F79E7-FE5E-44F7-9BEB-200AF3F4009C}" type="slidenum">
              <a:rPr lang="vi-VN" smtClean="0">
                <a:solidFill>
                  <a:prstClr val="black"/>
                </a:solidFill>
              </a:rPr>
              <a:pPr eaLnBrk="0" fontAlgn="base" hangingPunct="0">
                <a:spcBef>
                  <a:spcPct val="0"/>
                </a:spcBef>
                <a:spcAft>
                  <a:spcPct val="0"/>
                </a:spcAft>
                <a:defRPr/>
              </a:pPr>
              <a:t>‹#›</a:t>
            </a:fld>
            <a:endParaRPr lang="vi-VN">
              <a:solidFill>
                <a:prstClr val="black"/>
              </a:solidFill>
            </a:endParaRPr>
          </a:p>
        </p:txBody>
      </p:sp>
    </p:spTree>
    <p:extLst>
      <p:ext uri="{BB962C8B-B14F-4D97-AF65-F5344CB8AC3E}">
        <p14:creationId xmlns:p14="http://schemas.microsoft.com/office/powerpoint/2010/main" val="2407511403"/>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showMasterSp="0" userDrawn="1">
  <p:cSld name="54_Custom Layout">
    <p:spTree>
      <p:nvGrpSpPr>
        <p:cNvPr id="1" name=""/>
        <p:cNvGrpSpPr/>
        <p:nvPr/>
      </p:nvGrpSpPr>
      <p:grpSpPr>
        <a:xfrm>
          <a:off x="0" y="0"/>
          <a:ext cx="0" cy="0"/>
          <a:chOff x="0" y="0"/>
          <a:chExt cx="0" cy="0"/>
        </a:xfrm>
      </p:grpSpPr>
      <p:sp>
        <p:nvSpPr>
          <p:cNvPr id="4" name="Rectangle 3"/>
          <p:cNvSpPr/>
          <p:nvPr userDrawn="1"/>
        </p:nvSpPr>
        <p:spPr>
          <a:xfrm>
            <a:off x="0" y="3127512"/>
            <a:ext cx="12192000" cy="288897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eaLnBrk="0" fontAlgn="base" hangingPunct="0">
              <a:spcBef>
                <a:spcPct val="0"/>
              </a:spcBef>
              <a:spcAft>
                <a:spcPct val="0"/>
              </a:spcAft>
              <a:defRPr/>
            </a:pPr>
            <a:endParaRPr lang="id-ID">
              <a:solidFill>
                <a:prstClr val="white"/>
              </a:solidFill>
            </a:endParaRPr>
          </a:p>
        </p:txBody>
      </p:sp>
      <p:sp>
        <p:nvSpPr>
          <p:cNvPr id="3" name="Picture Placeholder 1"/>
          <p:cNvSpPr>
            <a:spLocks noGrp="1"/>
          </p:cNvSpPr>
          <p:nvPr>
            <p:ph type="pic" sz="quarter" idx="10"/>
          </p:nvPr>
        </p:nvSpPr>
        <p:spPr>
          <a:xfrm>
            <a:off x="4765183" y="0"/>
            <a:ext cx="7426816" cy="6858000"/>
          </a:xfrm>
          <a:custGeom>
            <a:avLst/>
            <a:gdLst>
              <a:gd name="connsiteX0" fmla="*/ 2868770 w 7426816"/>
              <a:gd name="connsiteY0" fmla="*/ 0 h 6858000"/>
              <a:gd name="connsiteX1" fmla="*/ 7426816 w 7426816"/>
              <a:gd name="connsiteY1" fmla="*/ 0 h 6858000"/>
              <a:gd name="connsiteX2" fmla="*/ 4558046 w 7426816"/>
              <a:gd name="connsiteY2" fmla="*/ 6858000 h 6858000"/>
              <a:gd name="connsiteX3" fmla="*/ 0 w 7426816"/>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7426816" h="6858000">
                <a:moveTo>
                  <a:pt x="2868770" y="0"/>
                </a:moveTo>
                <a:lnTo>
                  <a:pt x="7426816" y="0"/>
                </a:lnTo>
                <a:lnTo>
                  <a:pt x="4558046" y="6858000"/>
                </a:lnTo>
                <a:lnTo>
                  <a:pt x="0" y="6858000"/>
                </a:lnTo>
                <a:close/>
              </a:path>
            </a:pathLst>
          </a:custGeom>
          <a:solidFill>
            <a:schemeClr val="bg1">
              <a:lumMod val="85000"/>
              <a:alpha val="41000"/>
            </a:schemeClr>
          </a:solidFill>
        </p:spPr>
      </p:sp>
      <p:sp>
        <p:nvSpPr>
          <p:cNvPr id="5" name="Freeform: Shape 4"/>
          <p:cNvSpPr/>
          <p:nvPr userDrawn="1"/>
        </p:nvSpPr>
        <p:spPr bwMode="auto">
          <a:xfrm>
            <a:off x="0" y="3805851"/>
            <a:ext cx="12192000" cy="2210635"/>
          </a:xfrm>
          <a:custGeom>
            <a:avLst/>
            <a:gdLst>
              <a:gd name="connsiteX0" fmla="*/ 2476004 w 12192000"/>
              <a:gd name="connsiteY0" fmla="*/ 0 h 2210635"/>
              <a:gd name="connsiteX1" fmla="*/ 2498871 w 12192000"/>
              <a:gd name="connsiteY1" fmla="*/ 35386 h 2210635"/>
              <a:gd name="connsiteX2" fmla="*/ 2520468 w 12192000"/>
              <a:gd name="connsiteY2" fmla="*/ 71342 h 2210635"/>
              <a:gd name="connsiteX3" fmla="*/ 2542700 w 12192000"/>
              <a:gd name="connsiteY3" fmla="*/ 106728 h 2210635"/>
              <a:gd name="connsiteX4" fmla="*/ 2565567 w 12192000"/>
              <a:gd name="connsiteY4" fmla="*/ 142114 h 2210635"/>
              <a:gd name="connsiteX5" fmla="*/ 2587799 w 12192000"/>
              <a:gd name="connsiteY5" fmla="*/ 178641 h 2210635"/>
              <a:gd name="connsiteX6" fmla="*/ 2610031 w 12192000"/>
              <a:gd name="connsiteY6" fmla="*/ 214026 h 2210635"/>
              <a:gd name="connsiteX7" fmla="*/ 2632263 w 12192000"/>
              <a:gd name="connsiteY7" fmla="*/ 250554 h 2210635"/>
              <a:gd name="connsiteX8" fmla="*/ 2654495 w 12192000"/>
              <a:gd name="connsiteY8" fmla="*/ 285939 h 2210635"/>
              <a:gd name="connsiteX9" fmla="*/ 2636709 w 12192000"/>
              <a:gd name="connsiteY9" fmla="*/ 282515 h 2210635"/>
              <a:gd name="connsiteX10" fmla="*/ 2618924 w 12192000"/>
              <a:gd name="connsiteY10" fmla="*/ 279661 h 2210635"/>
              <a:gd name="connsiteX11" fmla="*/ 2601773 w 12192000"/>
              <a:gd name="connsiteY11" fmla="*/ 276237 h 2210635"/>
              <a:gd name="connsiteX12" fmla="*/ 2583353 w 12192000"/>
              <a:gd name="connsiteY12" fmla="*/ 272812 h 2210635"/>
              <a:gd name="connsiteX13" fmla="*/ 2603679 w 12192000"/>
              <a:gd name="connsiteY13" fmla="*/ 305915 h 2210635"/>
              <a:gd name="connsiteX14" fmla="*/ 2624641 w 12192000"/>
              <a:gd name="connsiteY14" fmla="*/ 339589 h 2210635"/>
              <a:gd name="connsiteX15" fmla="*/ 2644967 w 12192000"/>
              <a:gd name="connsiteY15" fmla="*/ 372120 h 2210635"/>
              <a:gd name="connsiteX16" fmla="*/ 2665293 w 12192000"/>
              <a:gd name="connsiteY16" fmla="*/ 405223 h 2210635"/>
              <a:gd name="connsiteX17" fmla="*/ 2686255 w 12192000"/>
              <a:gd name="connsiteY17" fmla="*/ 437755 h 2210635"/>
              <a:gd name="connsiteX18" fmla="*/ 2705946 w 12192000"/>
              <a:gd name="connsiteY18" fmla="*/ 471429 h 2210635"/>
              <a:gd name="connsiteX19" fmla="*/ 2726272 w 12192000"/>
              <a:gd name="connsiteY19" fmla="*/ 504531 h 2210635"/>
              <a:gd name="connsiteX20" fmla="*/ 2747234 w 12192000"/>
              <a:gd name="connsiteY20" fmla="*/ 537063 h 2210635"/>
              <a:gd name="connsiteX21" fmla="*/ 2718650 w 12192000"/>
              <a:gd name="connsiteY21" fmla="*/ 531356 h 2210635"/>
              <a:gd name="connsiteX22" fmla="*/ 2690701 w 12192000"/>
              <a:gd name="connsiteY22" fmla="*/ 526790 h 2210635"/>
              <a:gd name="connsiteX23" fmla="*/ 2662117 w 12192000"/>
              <a:gd name="connsiteY23" fmla="*/ 521083 h 2210635"/>
              <a:gd name="connsiteX24" fmla="*/ 2634169 w 12192000"/>
              <a:gd name="connsiteY24" fmla="*/ 515946 h 2210635"/>
              <a:gd name="connsiteX25" fmla="*/ 2657036 w 12192000"/>
              <a:gd name="connsiteY25" fmla="*/ 553044 h 2210635"/>
              <a:gd name="connsiteX26" fmla="*/ 2679903 w 12192000"/>
              <a:gd name="connsiteY26" fmla="*/ 589571 h 2210635"/>
              <a:gd name="connsiteX27" fmla="*/ 2702135 w 12192000"/>
              <a:gd name="connsiteY27" fmla="*/ 626669 h 2210635"/>
              <a:gd name="connsiteX28" fmla="*/ 2725002 w 12192000"/>
              <a:gd name="connsiteY28" fmla="*/ 663767 h 2210635"/>
              <a:gd name="connsiteX29" fmla="*/ 2747869 w 12192000"/>
              <a:gd name="connsiteY29" fmla="*/ 700865 h 2210635"/>
              <a:gd name="connsiteX30" fmla="*/ 2770736 w 12192000"/>
              <a:gd name="connsiteY30" fmla="*/ 737392 h 2210635"/>
              <a:gd name="connsiteX31" fmla="*/ 2793603 w 12192000"/>
              <a:gd name="connsiteY31" fmla="*/ 774490 h 2210635"/>
              <a:gd name="connsiteX32" fmla="*/ 2816471 w 12192000"/>
              <a:gd name="connsiteY32" fmla="*/ 812158 h 2210635"/>
              <a:gd name="connsiteX33" fmla="*/ 2783440 w 12192000"/>
              <a:gd name="connsiteY33" fmla="*/ 805310 h 2210635"/>
              <a:gd name="connsiteX34" fmla="*/ 2749775 w 12192000"/>
              <a:gd name="connsiteY34" fmla="*/ 799031 h 2210635"/>
              <a:gd name="connsiteX35" fmla="*/ 2716744 w 12192000"/>
              <a:gd name="connsiteY35" fmla="*/ 792183 h 2210635"/>
              <a:gd name="connsiteX36" fmla="*/ 2683714 w 12192000"/>
              <a:gd name="connsiteY36" fmla="*/ 785905 h 2210635"/>
              <a:gd name="connsiteX37" fmla="*/ 2650049 w 12192000"/>
              <a:gd name="connsiteY37" fmla="*/ 780197 h 2210635"/>
              <a:gd name="connsiteX38" fmla="*/ 2617018 w 12192000"/>
              <a:gd name="connsiteY38" fmla="*/ 773919 h 2210635"/>
              <a:gd name="connsiteX39" fmla="*/ 2583988 w 12192000"/>
              <a:gd name="connsiteY39" fmla="*/ 768212 h 2210635"/>
              <a:gd name="connsiteX40" fmla="*/ 2550322 w 12192000"/>
              <a:gd name="connsiteY40" fmla="*/ 761934 h 2210635"/>
              <a:gd name="connsiteX41" fmla="*/ 2550322 w 12192000"/>
              <a:gd name="connsiteY41" fmla="*/ 962262 h 2210635"/>
              <a:gd name="connsiteX42" fmla="*/ 2597962 w 12192000"/>
              <a:gd name="connsiteY42" fmla="*/ 962262 h 2210635"/>
              <a:gd name="connsiteX43" fmla="*/ 2644967 w 12192000"/>
              <a:gd name="connsiteY43" fmla="*/ 962262 h 2210635"/>
              <a:gd name="connsiteX44" fmla="*/ 2691336 w 12192000"/>
              <a:gd name="connsiteY44" fmla="*/ 962833 h 2210635"/>
              <a:gd name="connsiteX45" fmla="*/ 2738341 w 12192000"/>
              <a:gd name="connsiteY45" fmla="*/ 963404 h 2210635"/>
              <a:gd name="connsiteX46" fmla="*/ 2785981 w 12192000"/>
              <a:gd name="connsiteY46" fmla="*/ 963974 h 2210635"/>
              <a:gd name="connsiteX47" fmla="*/ 2832986 w 12192000"/>
              <a:gd name="connsiteY47" fmla="*/ 964545 h 2210635"/>
              <a:gd name="connsiteX48" fmla="*/ 2880626 w 12192000"/>
              <a:gd name="connsiteY48" fmla="*/ 966257 h 2210635"/>
              <a:gd name="connsiteX49" fmla="*/ 2927630 w 12192000"/>
              <a:gd name="connsiteY49" fmla="*/ 967399 h 2210635"/>
              <a:gd name="connsiteX50" fmla="*/ 2927630 w 12192000"/>
              <a:gd name="connsiteY50" fmla="*/ 890920 h 2210635"/>
              <a:gd name="connsiteX51" fmla="*/ 2902222 w 12192000"/>
              <a:gd name="connsiteY51" fmla="*/ 894344 h 2210635"/>
              <a:gd name="connsiteX52" fmla="*/ 2876814 w 12192000"/>
              <a:gd name="connsiteY52" fmla="*/ 898340 h 2210635"/>
              <a:gd name="connsiteX53" fmla="*/ 2851406 w 12192000"/>
              <a:gd name="connsiteY53" fmla="*/ 901764 h 2210635"/>
              <a:gd name="connsiteX54" fmla="*/ 2825998 w 12192000"/>
              <a:gd name="connsiteY54" fmla="*/ 905759 h 2210635"/>
              <a:gd name="connsiteX55" fmla="*/ 2834891 w 12192000"/>
              <a:gd name="connsiteY55" fmla="*/ 892062 h 2210635"/>
              <a:gd name="connsiteX56" fmla="*/ 2843784 w 12192000"/>
              <a:gd name="connsiteY56" fmla="*/ 878364 h 2210635"/>
              <a:gd name="connsiteX57" fmla="*/ 2852042 w 12192000"/>
              <a:gd name="connsiteY57" fmla="*/ 864666 h 2210635"/>
              <a:gd name="connsiteX58" fmla="*/ 2861570 w 12192000"/>
              <a:gd name="connsiteY58" fmla="*/ 850968 h 2210635"/>
              <a:gd name="connsiteX59" fmla="*/ 2869827 w 12192000"/>
              <a:gd name="connsiteY59" fmla="*/ 837271 h 2210635"/>
              <a:gd name="connsiteX60" fmla="*/ 2878085 w 12192000"/>
              <a:gd name="connsiteY60" fmla="*/ 823573 h 2210635"/>
              <a:gd name="connsiteX61" fmla="*/ 2886978 w 12192000"/>
              <a:gd name="connsiteY61" fmla="*/ 809875 h 2210635"/>
              <a:gd name="connsiteX62" fmla="*/ 2895870 w 12192000"/>
              <a:gd name="connsiteY62" fmla="*/ 796178 h 2210635"/>
              <a:gd name="connsiteX63" fmla="*/ 2885072 w 12192000"/>
              <a:gd name="connsiteY63" fmla="*/ 797890 h 2210635"/>
              <a:gd name="connsiteX64" fmla="*/ 2874274 w 12192000"/>
              <a:gd name="connsiteY64" fmla="*/ 799602 h 2210635"/>
              <a:gd name="connsiteX65" fmla="*/ 2863475 w 12192000"/>
              <a:gd name="connsiteY65" fmla="*/ 801314 h 2210635"/>
              <a:gd name="connsiteX66" fmla="*/ 2852677 w 12192000"/>
              <a:gd name="connsiteY66" fmla="*/ 802456 h 2210635"/>
              <a:gd name="connsiteX67" fmla="*/ 2867922 w 12192000"/>
              <a:gd name="connsiteY67" fmla="*/ 777914 h 2210635"/>
              <a:gd name="connsiteX68" fmla="*/ 2883166 w 12192000"/>
              <a:gd name="connsiteY68" fmla="*/ 753943 h 2210635"/>
              <a:gd name="connsiteX69" fmla="*/ 2899682 w 12192000"/>
              <a:gd name="connsiteY69" fmla="*/ 729402 h 2210635"/>
              <a:gd name="connsiteX70" fmla="*/ 2914926 w 12192000"/>
              <a:gd name="connsiteY70" fmla="*/ 704860 h 2210635"/>
              <a:gd name="connsiteX71" fmla="*/ 2907939 w 12192000"/>
              <a:gd name="connsiteY71" fmla="*/ 706001 h 2210635"/>
              <a:gd name="connsiteX72" fmla="*/ 2900952 w 12192000"/>
              <a:gd name="connsiteY72" fmla="*/ 706572 h 2210635"/>
              <a:gd name="connsiteX73" fmla="*/ 2894600 w 12192000"/>
              <a:gd name="connsiteY73" fmla="*/ 707714 h 2210635"/>
              <a:gd name="connsiteX74" fmla="*/ 2888248 w 12192000"/>
              <a:gd name="connsiteY74" fmla="*/ 708855 h 2210635"/>
              <a:gd name="connsiteX75" fmla="*/ 2896506 w 12192000"/>
              <a:gd name="connsiteY75" fmla="*/ 695157 h 2210635"/>
              <a:gd name="connsiteX76" fmla="*/ 2904763 w 12192000"/>
              <a:gd name="connsiteY76" fmla="*/ 682030 h 2210635"/>
              <a:gd name="connsiteX77" fmla="*/ 2913020 w 12192000"/>
              <a:gd name="connsiteY77" fmla="*/ 668333 h 2210635"/>
              <a:gd name="connsiteX78" fmla="*/ 2921278 w 12192000"/>
              <a:gd name="connsiteY78" fmla="*/ 655206 h 2210635"/>
              <a:gd name="connsiteX79" fmla="*/ 2930171 w 12192000"/>
              <a:gd name="connsiteY79" fmla="*/ 641508 h 2210635"/>
              <a:gd name="connsiteX80" fmla="*/ 2938429 w 12192000"/>
              <a:gd name="connsiteY80" fmla="*/ 628952 h 2210635"/>
              <a:gd name="connsiteX81" fmla="*/ 2947321 w 12192000"/>
              <a:gd name="connsiteY81" fmla="*/ 615825 h 2210635"/>
              <a:gd name="connsiteX82" fmla="*/ 2955579 w 12192000"/>
              <a:gd name="connsiteY82" fmla="*/ 602127 h 2210635"/>
              <a:gd name="connsiteX83" fmla="*/ 2964472 w 12192000"/>
              <a:gd name="connsiteY83" fmla="*/ 615825 h 2210635"/>
              <a:gd name="connsiteX84" fmla="*/ 2972729 w 12192000"/>
              <a:gd name="connsiteY84" fmla="*/ 630093 h 2210635"/>
              <a:gd name="connsiteX85" fmla="*/ 2980987 w 12192000"/>
              <a:gd name="connsiteY85" fmla="*/ 643791 h 2210635"/>
              <a:gd name="connsiteX86" fmla="*/ 2989245 w 12192000"/>
              <a:gd name="connsiteY86" fmla="*/ 657489 h 2210635"/>
              <a:gd name="connsiteX87" fmla="*/ 2997502 w 12192000"/>
              <a:gd name="connsiteY87" fmla="*/ 671757 h 2210635"/>
              <a:gd name="connsiteX88" fmla="*/ 3006395 w 12192000"/>
              <a:gd name="connsiteY88" fmla="*/ 685455 h 2210635"/>
              <a:gd name="connsiteX89" fmla="*/ 3014652 w 12192000"/>
              <a:gd name="connsiteY89" fmla="*/ 699723 h 2210635"/>
              <a:gd name="connsiteX90" fmla="*/ 3023545 w 12192000"/>
              <a:gd name="connsiteY90" fmla="*/ 713421 h 2210635"/>
              <a:gd name="connsiteX91" fmla="*/ 3016558 w 12192000"/>
              <a:gd name="connsiteY91" fmla="*/ 712279 h 2210635"/>
              <a:gd name="connsiteX92" fmla="*/ 3010206 w 12192000"/>
              <a:gd name="connsiteY92" fmla="*/ 711138 h 2210635"/>
              <a:gd name="connsiteX93" fmla="*/ 3003219 w 12192000"/>
              <a:gd name="connsiteY93" fmla="*/ 709426 h 2210635"/>
              <a:gd name="connsiteX94" fmla="*/ 2996232 w 12192000"/>
              <a:gd name="connsiteY94" fmla="*/ 707714 h 2210635"/>
              <a:gd name="connsiteX95" fmla="*/ 3012112 w 12192000"/>
              <a:gd name="connsiteY95" fmla="*/ 733397 h 2210635"/>
              <a:gd name="connsiteX96" fmla="*/ 3027356 w 12192000"/>
              <a:gd name="connsiteY96" fmla="*/ 758509 h 2210635"/>
              <a:gd name="connsiteX97" fmla="*/ 3042601 w 12192000"/>
              <a:gd name="connsiteY97" fmla="*/ 784763 h 2210635"/>
              <a:gd name="connsiteX98" fmla="*/ 3058481 w 12192000"/>
              <a:gd name="connsiteY98" fmla="*/ 809875 h 2210635"/>
              <a:gd name="connsiteX99" fmla="*/ 3048318 w 12192000"/>
              <a:gd name="connsiteY99" fmla="*/ 808163 h 2210635"/>
              <a:gd name="connsiteX100" fmla="*/ 3037520 w 12192000"/>
              <a:gd name="connsiteY100" fmla="*/ 805310 h 2210635"/>
              <a:gd name="connsiteX101" fmla="*/ 3026086 w 12192000"/>
              <a:gd name="connsiteY101" fmla="*/ 803027 h 2210635"/>
              <a:gd name="connsiteX102" fmla="*/ 3015288 w 12192000"/>
              <a:gd name="connsiteY102" fmla="*/ 800744 h 2210635"/>
              <a:gd name="connsiteX103" fmla="*/ 3024180 w 12192000"/>
              <a:gd name="connsiteY103" fmla="*/ 815012 h 2210635"/>
              <a:gd name="connsiteX104" fmla="*/ 3033073 w 12192000"/>
              <a:gd name="connsiteY104" fmla="*/ 829280 h 2210635"/>
              <a:gd name="connsiteX105" fmla="*/ 3041331 w 12192000"/>
              <a:gd name="connsiteY105" fmla="*/ 843549 h 2210635"/>
              <a:gd name="connsiteX106" fmla="*/ 3050224 w 12192000"/>
              <a:gd name="connsiteY106" fmla="*/ 857817 h 2210635"/>
              <a:gd name="connsiteX107" fmla="*/ 3058481 w 12192000"/>
              <a:gd name="connsiteY107" fmla="*/ 872086 h 2210635"/>
              <a:gd name="connsiteX108" fmla="*/ 3068009 w 12192000"/>
              <a:gd name="connsiteY108" fmla="*/ 886925 h 2210635"/>
              <a:gd name="connsiteX109" fmla="*/ 3076267 w 12192000"/>
              <a:gd name="connsiteY109" fmla="*/ 900623 h 2210635"/>
              <a:gd name="connsiteX110" fmla="*/ 3084524 w 12192000"/>
              <a:gd name="connsiteY110" fmla="*/ 914891 h 2210635"/>
              <a:gd name="connsiteX111" fmla="*/ 3059116 w 12192000"/>
              <a:gd name="connsiteY111" fmla="*/ 909184 h 2210635"/>
              <a:gd name="connsiteX112" fmla="*/ 3034344 w 12192000"/>
              <a:gd name="connsiteY112" fmla="*/ 904047 h 2210635"/>
              <a:gd name="connsiteX113" fmla="*/ 3008935 w 12192000"/>
              <a:gd name="connsiteY113" fmla="*/ 898340 h 2210635"/>
              <a:gd name="connsiteX114" fmla="*/ 2984163 w 12192000"/>
              <a:gd name="connsiteY114" fmla="*/ 892632 h 2210635"/>
              <a:gd name="connsiteX115" fmla="*/ 2984163 w 12192000"/>
              <a:gd name="connsiteY115" fmla="*/ 969682 h 2210635"/>
              <a:gd name="connsiteX116" fmla="*/ 3029897 w 12192000"/>
              <a:gd name="connsiteY116" fmla="*/ 971394 h 2210635"/>
              <a:gd name="connsiteX117" fmla="*/ 3074361 w 12192000"/>
              <a:gd name="connsiteY117" fmla="*/ 973677 h 2210635"/>
              <a:gd name="connsiteX118" fmla="*/ 3120095 w 12192000"/>
              <a:gd name="connsiteY118" fmla="*/ 975389 h 2210635"/>
              <a:gd name="connsiteX119" fmla="*/ 3165830 w 12192000"/>
              <a:gd name="connsiteY119" fmla="*/ 978243 h 2210635"/>
              <a:gd name="connsiteX120" fmla="*/ 3211564 w 12192000"/>
              <a:gd name="connsiteY120" fmla="*/ 981096 h 2210635"/>
              <a:gd name="connsiteX121" fmla="*/ 3257298 w 12192000"/>
              <a:gd name="connsiteY121" fmla="*/ 983950 h 2210635"/>
              <a:gd name="connsiteX122" fmla="*/ 3303033 w 12192000"/>
              <a:gd name="connsiteY122" fmla="*/ 986804 h 2210635"/>
              <a:gd name="connsiteX123" fmla="*/ 3348767 w 12192000"/>
              <a:gd name="connsiteY123" fmla="*/ 989087 h 2210635"/>
              <a:gd name="connsiteX124" fmla="*/ 3348767 w 12192000"/>
              <a:gd name="connsiteY124" fmla="*/ 869803 h 2210635"/>
              <a:gd name="connsiteX125" fmla="*/ 3327170 w 12192000"/>
              <a:gd name="connsiteY125" fmla="*/ 872086 h 2210635"/>
              <a:gd name="connsiteX126" fmla="*/ 3304303 w 12192000"/>
              <a:gd name="connsiteY126" fmla="*/ 874369 h 2210635"/>
              <a:gd name="connsiteX127" fmla="*/ 3282071 w 12192000"/>
              <a:gd name="connsiteY127" fmla="*/ 877222 h 2210635"/>
              <a:gd name="connsiteX128" fmla="*/ 3259839 w 12192000"/>
              <a:gd name="connsiteY128" fmla="*/ 878935 h 2210635"/>
              <a:gd name="connsiteX129" fmla="*/ 3237607 w 12192000"/>
              <a:gd name="connsiteY129" fmla="*/ 881788 h 2210635"/>
              <a:gd name="connsiteX130" fmla="*/ 3214740 w 12192000"/>
              <a:gd name="connsiteY130" fmla="*/ 884642 h 2210635"/>
              <a:gd name="connsiteX131" fmla="*/ 3192508 w 12192000"/>
              <a:gd name="connsiteY131" fmla="*/ 887496 h 2210635"/>
              <a:gd name="connsiteX132" fmla="*/ 3170911 w 12192000"/>
              <a:gd name="connsiteY132" fmla="*/ 890349 h 2210635"/>
              <a:gd name="connsiteX133" fmla="*/ 3186156 w 12192000"/>
              <a:gd name="connsiteY133" fmla="*/ 866378 h 2210635"/>
              <a:gd name="connsiteX134" fmla="*/ 3201401 w 12192000"/>
              <a:gd name="connsiteY134" fmla="*/ 842407 h 2210635"/>
              <a:gd name="connsiteX135" fmla="*/ 3216646 w 12192000"/>
              <a:gd name="connsiteY135" fmla="*/ 819007 h 2210635"/>
              <a:gd name="connsiteX136" fmla="*/ 3231890 w 12192000"/>
              <a:gd name="connsiteY136" fmla="*/ 795036 h 2210635"/>
              <a:gd name="connsiteX137" fmla="*/ 3247135 w 12192000"/>
              <a:gd name="connsiteY137" fmla="*/ 771636 h 2210635"/>
              <a:gd name="connsiteX138" fmla="*/ 3262380 w 12192000"/>
              <a:gd name="connsiteY138" fmla="*/ 747665 h 2210635"/>
              <a:gd name="connsiteX139" fmla="*/ 3277625 w 12192000"/>
              <a:gd name="connsiteY139" fmla="*/ 724836 h 2210635"/>
              <a:gd name="connsiteX140" fmla="*/ 3292869 w 12192000"/>
              <a:gd name="connsiteY140" fmla="*/ 700865 h 2210635"/>
              <a:gd name="connsiteX141" fmla="*/ 3274449 w 12192000"/>
              <a:gd name="connsiteY141" fmla="*/ 702577 h 2210635"/>
              <a:gd name="connsiteX142" fmla="*/ 3255393 w 12192000"/>
              <a:gd name="connsiteY142" fmla="*/ 704860 h 2210635"/>
              <a:gd name="connsiteX143" fmla="*/ 3236337 w 12192000"/>
              <a:gd name="connsiteY143" fmla="*/ 707714 h 2210635"/>
              <a:gd name="connsiteX144" fmla="*/ 3217281 w 12192000"/>
              <a:gd name="connsiteY144" fmla="*/ 709426 h 2210635"/>
              <a:gd name="connsiteX145" fmla="*/ 3230620 w 12192000"/>
              <a:gd name="connsiteY145" fmla="*/ 688309 h 2210635"/>
              <a:gd name="connsiteX146" fmla="*/ 3244594 w 12192000"/>
              <a:gd name="connsiteY146" fmla="*/ 667191 h 2210635"/>
              <a:gd name="connsiteX147" fmla="*/ 3258569 w 12192000"/>
              <a:gd name="connsiteY147" fmla="*/ 646074 h 2210635"/>
              <a:gd name="connsiteX148" fmla="*/ 3271908 w 12192000"/>
              <a:gd name="connsiteY148" fmla="*/ 624957 h 2210635"/>
              <a:gd name="connsiteX149" fmla="*/ 3285882 w 12192000"/>
              <a:gd name="connsiteY149" fmla="*/ 603269 h 2210635"/>
              <a:gd name="connsiteX150" fmla="*/ 3299221 w 12192000"/>
              <a:gd name="connsiteY150" fmla="*/ 582152 h 2210635"/>
              <a:gd name="connsiteX151" fmla="*/ 3313196 w 12192000"/>
              <a:gd name="connsiteY151" fmla="*/ 561034 h 2210635"/>
              <a:gd name="connsiteX152" fmla="*/ 3327170 w 12192000"/>
              <a:gd name="connsiteY152" fmla="*/ 539917 h 2210635"/>
              <a:gd name="connsiteX153" fmla="*/ 3314466 w 12192000"/>
              <a:gd name="connsiteY153" fmla="*/ 541059 h 2210635"/>
              <a:gd name="connsiteX154" fmla="*/ 3303033 w 12192000"/>
              <a:gd name="connsiteY154" fmla="*/ 542771 h 2210635"/>
              <a:gd name="connsiteX155" fmla="*/ 3290964 w 12192000"/>
              <a:gd name="connsiteY155" fmla="*/ 543912 h 2210635"/>
              <a:gd name="connsiteX156" fmla="*/ 3278895 w 12192000"/>
              <a:gd name="connsiteY156" fmla="*/ 545054 h 2210635"/>
              <a:gd name="connsiteX157" fmla="*/ 3294140 w 12192000"/>
              <a:gd name="connsiteY157" fmla="*/ 522224 h 2210635"/>
              <a:gd name="connsiteX158" fmla="*/ 3309385 w 12192000"/>
              <a:gd name="connsiteY158" fmla="*/ 499395 h 2210635"/>
              <a:gd name="connsiteX159" fmla="*/ 3323994 w 12192000"/>
              <a:gd name="connsiteY159" fmla="*/ 475995 h 2210635"/>
              <a:gd name="connsiteX160" fmla="*/ 3339239 w 12192000"/>
              <a:gd name="connsiteY160" fmla="*/ 453165 h 2210635"/>
              <a:gd name="connsiteX161" fmla="*/ 3353848 w 12192000"/>
              <a:gd name="connsiteY161" fmla="*/ 430336 h 2210635"/>
              <a:gd name="connsiteX162" fmla="*/ 3369093 w 12192000"/>
              <a:gd name="connsiteY162" fmla="*/ 406935 h 2210635"/>
              <a:gd name="connsiteX163" fmla="*/ 3384338 w 12192000"/>
              <a:gd name="connsiteY163" fmla="*/ 384677 h 2210635"/>
              <a:gd name="connsiteX164" fmla="*/ 3398312 w 12192000"/>
              <a:gd name="connsiteY164" fmla="*/ 361277 h 2210635"/>
              <a:gd name="connsiteX165" fmla="*/ 3413557 w 12192000"/>
              <a:gd name="connsiteY165" fmla="*/ 386389 h 2210635"/>
              <a:gd name="connsiteX166" fmla="*/ 3428802 w 12192000"/>
              <a:gd name="connsiteY166" fmla="*/ 412072 h 2210635"/>
              <a:gd name="connsiteX167" fmla="*/ 3443411 w 12192000"/>
              <a:gd name="connsiteY167" fmla="*/ 436614 h 2210635"/>
              <a:gd name="connsiteX168" fmla="*/ 3458656 w 12192000"/>
              <a:gd name="connsiteY168" fmla="*/ 461726 h 2210635"/>
              <a:gd name="connsiteX169" fmla="*/ 3473901 w 12192000"/>
              <a:gd name="connsiteY169" fmla="*/ 487409 h 2210635"/>
              <a:gd name="connsiteX170" fmla="*/ 3488511 w 12192000"/>
              <a:gd name="connsiteY170" fmla="*/ 512522 h 2210635"/>
              <a:gd name="connsiteX171" fmla="*/ 3503755 w 12192000"/>
              <a:gd name="connsiteY171" fmla="*/ 537634 h 2210635"/>
              <a:gd name="connsiteX172" fmla="*/ 3518365 w 12192000"/>
              <a:gd name="connsiteY172" fmla="*/ 562176 h 2210635"/>
              <a:gd name="connsiteX173" fmla="*/ 3506931 w 12192000"/>
              <a:gd name="connsiteY173" fmla="*/ 559893 h 2210635"/>
              <a:gd name="connsiteX174" fmla="*/ 3494227 w 12192000"/>
              <a:gd name="connsiteY174" fmla="*/ 557039 h 2210635"/>
              <a:gd name="connsiteX175" fmla="*/ 3482794 w 12192000"/>
              <a:gd name="connsiteY175" fmla="*/ 553615 h 2210635"/>
              <a:gd name="connsiteX176" fmla="*/ 3470725 w 12192000"/>
              <a:gd name="connsiteY176" fmla="*/ 550761 h 2210635"/>
              <a:gd name="connsiteX177" fmla="*/ 3484699 w 12192000"/>
              <a:gd name="connsiteY177" fmla="*/ 573591 h 2210635"/>
              <a:gd name="connsiteX178" fmla="*/ 3498039 w 12192000"/>
              <a:gd name="connsiteY178" fmla="*/ 596420 h 2210635"/>
              <a:gd name="connsiteX179" fmla="*/ 3512013 w 12192000"/>
              <a:gd name="connsiteY179" fmla="*/ 619820 h 2210635"/>
              <a:gd name="connsiteX180" fmla="*/ 3525987 w 12192000"/>
              <a:gd name="connsiteY180" fmla="*/ 643220 h 2210635"/>
              <a:gd name="connsiteX181" fmla="*/ 3539326 w 12192000"/>
              <a:gd name="connsiteY181" fmla="*/ 666621 h 2210635"/>
              <a:gd name="connsiteX182" fmla="*/ 3553301 w 12192000"/>
              <a:gd name="connsiteY182" fmla="*/ 689450 h 2210635"/>
              <a:gd name="connsiteX183" fmla="*/ 3566640 w 12192000"/>
              <a:gd name="connsiteY183" fmla="*/ 712279 h 2210635"/>
              <a:gd name="connsiteX184" fmla="*/ 3580614 w 12192000"/>
              <a:gd name="connsiteY184" fmla="*/ 735680 h 2210635"/>
              <a:gd name="connsiteX185" fmla="*/ 3561558 w 12192000"/>
              <a:gd name="connsiteY185" fmla="*/ 730543 h 2210635"/>
              <a:gd name="connsiteX186" fmla="*/ 3542502 w 12192000"/>
              <a:gd name="connsiteY186" fmla="*/ 725977 h 2210635"/>
              <a:gd name="connsiteX187" fmla="*/ 3523446 w 12192000"/>
              <a:gd name="connsiteY187" fmla="*/ 721411 h 2210635"/>
              <a:gd name="connsiteX188" fmla="*/ 3504390 w 12192000"/>
              <a:gd name="connsiteY188" fmla="*/ 716275 h 2210635"/>
              <a:gd name="connsiteX189" fmla="*/ 3519635 w 12192000"/>
              <a:gd name="connsiteY189" fmla="*/ 741387 h 2210635"/>
              <a:gd name="connsiteX190" fmla="*/ 3535515 w 12192000"/>
              <a:gd name="connsiteY190" fmla="*/ 767641 h 2210635"/>
              <a:gd name="connsiteX191" fmla="*/ 3550760 w 12192000"/>
              <a:gd name="connsiteY191" fmla="*/ 793895 h 2210635"/>
              <a:gd name="connsiteX192" fmla="*/ 3566005 w 12192000"/>
              <a:gd name="connsiteY192" fmla="*/ 819578 h 2210635"/>
              <a:gd name="connsiteX193" fmla="*/ 3581249 w 12192000"/>
              <a:gd name="connsiteY193" fmla="*/ 845261 h 2210635"/>
              <a:gd name="connsiteX194" fmla="*/ 3596494 w 12192000"/>
              <a:gd name="connsiteY194" fmla="*/ 870944 h 2210635"/>
              <a:gd name="connsiteX195" fmla="*/ 3611739 w 12192000"/>
              <a:gd name="connsiteY195" fmla="*/ 897198 h 2210635"/>
              <a:gd name="connsiteX196" fmla="*/ 3626984 w 12192000"/>
              <a:gd name="connsiteY196" fmla="*/ 922881 h 2210635"/>
              <a:gd name="connsiteX197" fmla="*/ 3604752 w 12192000"/>
              <a:gd name="connsiteY197" fmla="*/ 917745 h 2210635"/>
              <a:gd name="connsiteX198" fmla="*/ 3581885 w 12192000"/>
              <a:gd name="connsiteY198" fmla="*/ 911467 h 2210635"/>
              <a:gd name="connsiteX199" fmla="*/ 3560288 w 12192000"/>
              <a:gd name="connsiteY199" fmla="*/ 905188 h 2210635"/>
              <a:gd name="connsiteX200" fmla="*/ 3538056 w 12192000"/>
              <a:gd name="connsiteY200" fmla="*/ 899481 h 2210635"/>
              <a:gd name="connsiteX201" fmla="*/ 3515824 w 12192000"/>
              <a:gd name="connsiteY201" fmla="*/ 894344 h 2210635"/>
              <a:gd name="connsiteX202" fmla="*/ 3492957 w 12192000"/>
              <a:gd name="connsiteY202" fmla="*/ 888066 h 2210635"/>
              <a:gd name="connsiteX203" fmla="*/ 3470725 w 12192000"/>
              <a:gd name="connsiteY203" fmla="*/ 882359 h 2210635"/>
              <a:gd name="connsiteX204" fmla="*/ 3449128 w 12192000"/>
              <a:gd name="connsiteY204" fmla="*/ 877222 h 2210635"/>
              <a:gd name="connsiteX205" fmla="*/ 3449128 w 12192000"/>
              <a:gd name="connsiteY205" fmla="*/ 997077 h 2210635"/>
              <a:gd name="connsiteX206" fmla="*/ 3505026 w 12192000"/>
              <a:gd name="connsiteY206" fmla="*/ 1001072 h 2210635"/>
              <a:gd name="connsiteX207" fmla="*/ 3560923 w 12192000"/>
              <a:gd name="connsiteY207" fmla="*/ 1005638 h 2210635"/>
              <a:gd name="connsiteX208" fmla="*/ 3617456 w 12192000"/>
              <a:gd name="connsiteY208" fmla="*/ 1010775 h 2210635"/>
              <a:gd name="connsiteX209" fmla="*/ 3673353 w 12192000"/>
              <a:gd name="connsiteY209" fmla="*/ 1015911 h 2210635"/>
              <a:gd name="connsiteX210" fmla="*/ 3729886 w 12192000"/>
              <a:gd name="connsiteY210" fmla="*/ 1021619 h 2210635"/>
              <a:gd name="connsiteX211" fmla="*/ 3786419 w 12192000"/>
              <a:gd name="connsiteY211" fmla="*/ 1026755 h 2210635"/>
              <a:gd name="connsiteX212" fmla="*/ 3842951 w 12192000"/>
              <a:gd name="connsiteY212" fmla="*/ 1032463 h 2210635"/>
              <a:gd name="connsiteX213" fmla="*/ 3898849 w 12192000"/>
              <a:gd name="connsiteY213" fmla="*/ 1038741 h 2210635"/>
              <a:gd name="connsiteX214" fmla="*/ 3898849 w 12192000"/>
              <a:gd name="connsiteY214" fmla="*/ 838983 h 2210635"/>
              <a:gd name="connsiteX215" fmla="*/ 3865818 w 12192000"/>
              <a:gd name="connsiteY215" fmla="*/ 841837 h 2210635"/>
              <a:gd name="connsiteX216" fmla="*/ 3832788 w 12192000"/>
              <a:gd name="connsiteY216" fmla="*/ 843549 h 2210635"/>
              <a:gd name="connsiteX217" fmla="*/ 3799123 w 12192000"/>
              <a:gd name="connsiteY217" fmla="*/ 846403 h 2210635"/>
              <a:gd name="connsiteX218" fmla="*/ 3766092 w 12192000"/>
              <a:gd name="connsiteY218" fmla="*/ 848686 h 2210635"/>
              <a:gd name="connsiteX219" fmla="*/ 3733062 w 12192000"/>
              <a:gd name="connsiteY219" fmla="*/ 850968 h 2210635"/>
              <a:gd name="connsiteX220" fmla="*/ 3699396 w 12192000"/>
              <a:gd name="connsiteY220" fmla="*/ 853822 h 2210635"/>
              <a:gd name="connsiteX221" fmla="*/ 3665731 w 12192000"/>
              <a:gd name="connsiteY221" fmla="*/ 856676 h 2210635"/>
              <a:gd name="connsiteX222" fmla="*/ 3632701 w 12192000"/>
              <a:gd name="connsiteY222" fmla="*/ 859530 h 2210635"/>
              <a:gd name="connsiteX223" fmla="*/ 3655568 w 12192000"/>
              <a:gd name="connsiteY223" fmla="*/ 825285 h 2210635"/>
              <a:gd name="connsiteX224" fmla="*/ 3678435 w 12192000"/>
              <a:gd name="connsiteY224" fmla="*/ 790470 h 2210635"/>
              <a:gd name="connsiteX225" fmla="*/ 3701302 w 12192000"/>
              <a:gd name="connsiteY225" fmla="*/ 756226 h 2210635"/>
              <a:gd name="connsiteX226" fmla="*/ 3724169 w 12192000"/>
              <a:gd name="connsiteY226" fmla="*/ 721411 h 2210635"/>
              <a:gd name="connsiteX227" fmla="*/ 3747036 w 12192000"/>
              <a:gd name="connsiteY227" fmla="*/ 687167 h 2210635"/>
              <a:gd name="connsiteX228" fmla="*/ 3769903 w 12192000"/>
              <a:gd name="connsiteY228" fmla="*/ 652923 h 2210635"/>
              <a:gd name="connsiteX229" fmla="*/ 3792770 w 12192000"/>
              <a:gd name="connsiteY229" fmla="*/ 618679 h 2210635"/>
              <a:gd name="connsiteX230" fmla="*/ 3815638 w 12192000"/>
              <a:gd name="connsiteY230" fmla="*/ 583864 h 2210635"/>
              <a:gd name="connsiteX231" fmla="*/ 3787054 w 12192000"/>
              <a:gd name="connsiteY231" fmla="*/ 586147 h 2210635"/>
              <a:gd name="connsiteX232" fmla="*/ 3759105 w 12192000"/>
              <a:gd name="connsiteY232" fmla="*/ 588430 h 2210635"/>
              <a:gd name="connsiteX233" fmla="*/ 3730521 w 12192000"/>
              <a:gd name="connsiteY233" fmla="*/ 590713 h 2210635"/>
              <a:gd name="connsiteX234" fmla="*/ 3702572 w 12192000"/>
              <a:gd name="connsiteY234" fmla="*/ 592425 h 2210635"/>
              <a:gd name="connsiteX235" fmla="*/ 3722264 w 12192000"/>
              <a:gd name="connsiteY235" fmla="*/ 561605 h 2210635"/>
              <a:gd name="connsiteX236" fmla="*/ 3743225 w 12192000"/>
              <a:gd name="connsiteY236" fmla="*/ 530785 h 2210635"/>
              <a:gd name="connsiteX237" fmla="*/ 3763551 w 12192000"/>
              <a:gd name="connsiteY237" fmla="*/ 499965 h 2210635"/>
              <a:gd name="connsiteX238" fmla="*/ 3783878 w 12192000"/>
              <a:gd name="connsiteY238" fmla="*/ 469146 h 2210635"/>
              <a:gd name="connsiteX239" fmla="*/ 3804839 w 12192000"/>
              <a:gd name="connsiteY239" fmla="*/ 438326 h 2210635"/>
              <a:gd name="connsiteX240" fmla="*/ 3825166 w 12192000"/>
              <a:gd name="connsiteY240" fmla="*/ 407506 h 2210635"/>
              <a:gd name="connsiteX241" fmla="*/ 3846127 w 12192000"/>
              <a:gd name="connsiteY241" fmla="*/ 377257 h 2210635"/>
              <a:gd name="connsiteX242" fmla="*/ 3865818 w 12192000"/>
              <a:gd name="connsiteY242" fmla="*/ 346437 h 2210635"/>
              <a:gd name="connsiteX243" fmla="*/ 3848033 w 12192000"/>
              <a:gd name="connsiteY243" fmla="*/ 347579 h 2210635"/>
              <a:gd name="connsiteX244" fmla="*/ 3830883 w 12192000"/>
              <a:gd name="connsiteY244" fmla="*/ 348720 h 2210635"/>
              <a:gd name="connsiteX245" fmla="*/ 3812462 w 12192000"/>
              <a:gd name="connsiteY245" fmla="*/ 350433 h 2210635"/>
              <a:gd name="connsiteX246" fmla="*/ 3794676 w 12192000"/>
              <a:gd name="connsiteY246" fmla="*/ 351574 h 2210635"/>
              <a:gd name="connsiteX247" fmla="*/ 3816908 w 12192000"/>
              <a:gd name="connsiteY247" fmla="*/ 317901 h 2210635"/>
              <a:gd name="connsiteX248" fmla="*/ 3839775 w 12192000"/>
              <a:gd name="connsiteY248" fmla="*/ 284798 h 2210635"/>
              <a:gd name="connsiteX249" fmla="*/ 3862007 w 12192000"/>
              <a:gd name="connsiteY249" fmla="*/ 251124 h 2210635"/>
              <a:gd name="connsiteX250" fmla="*/ 3883604 w 12192000"/>
              <a:gd name="connsiteY250" fmla="*/ 217451 h 2210635"/>
              <a:gd name="connsiteX251" fmla="*/ 3905836 w 12192000"/>
              <a:gd name="connsiteY251" fmla="*/ 183777 h 2210635"/>
              <a:gd name="connsiteX252" fmla="*/ 3928703 w 12192000"/>
              <a:gd name="connsiteY252" fmla="*/ 151245 h 2210635"/>
              <a:gd name="connsiteX253" fmla="*/ 3950935 w 12192000"/>
              <a:gd name="connsiteY253" fmla="*/ 117572 h 2210635"/>
              <a:gd name="connsiteX254" fmla="*/ 3973167 w 12192000"/>
              <a:gd name="connsiteY254" fmla="*/ 83899 h 2210635"/>
              <a:gd name="connsiteX255" fmla="*/ 3995399 w 12192000"/>
              <a:gd name="connsiteY255" fmla="*/ 122709 h 2210635"/>
              <a:gd name="connsiteX256" fmla="*/ 4018266 w 12192000"/>
              <a:gd name="connsiteY256" fmla="*/ 160948 h 2210635"/>
              <a:gd name="connsiteX257" fmla="*/ 4039863 w 12192000"/>
              <a:gd name="connsiteY257" fmla="*/ 199187 h 2210635"/>
              <a:gd name="connsiteX258" fmla="*/ 4062095 w 12192000"/>
              <a:gd name="connsiteY258" fmla="*/ 237427 h 2210635"/>
              <a:gd name="connsiteX259" fmla="*/ 4084962 w 12192000"/>
              <a:gd name="connsiteY259" fmla="*/ 276237 h 2210635"/>
              <a:gd name="connsiteX260" fmla="*/ 4107194 w 12192000"/>
              <a:gd name="connsiteY260" fmla="*/ 314476 h 2210635"/>
              <a:gd name="connsiteX261" fmla="*/ 4129426 w 12192000"/>
              <a:gd name="connsiteY261" fmla="*/ 353286 h 2210635"/>
              <a:gd name="connsiteX262" fmla="*/ 4151658 w 12192000"/>
              <a:gd name="connsiteY262" fmla="*/ 391526 h 2210635"/>
              <a:gd name="connsiteX263" fmla="*/ 4133872 w 12192000"/>
              <a:gd name="connsiteY263" fmla="*/ 386389 h 2210635"/>
              <a:gd name="connsiteX264" fmla="*/ 4116087 w 12192000"/>
              <a:gd name="connsiteY264" fmla="*/ 381252 h 2210635"/>
              <a:gd name="connsiteX265" fmla="*/ 4098301 w 12192000"/>
              <a:gd name="connsiteY265" fmla="*/ 375545 h 2210635"/>
              <a:gd name="connsiteX266" fmla="*/ 4080516 w 12192000"/>
              <a:gd name="connsiteY266" fmla="*/ 370979 h 2210635"/>
              <a:gd name="connsiteX267" fmla="*/ 4100842 w 12192000"/>
              <a:gd name="connsiteY267" fmla="*/ 405794 h 2210635"/>
              <a:gd name="connsiteX268" fmla="*/ 4121803 w 12192000"/>
              <a:gd name="connsiteY268" fmla="*/ 441180 h 2210635"/>
              <a:gd name="connsiteX269" fmla="*/ 4142130 w 12192000"/>
              <a:gd name="connsiteY269" fmla="*/ 475995 h 2210635"/>
              <a:gd name="connsiteX270" fmla="*/ 4161821 w 12192000"/>
              <a:gd name="connsiteY270" fmla="*/ 511951 h 2210635"/>
              <a:gd name="connsiteX271" fmla="*/ 4182782 w 12192000"/>
              <a:gd name="connsiteY271" fmla="*/ 547337 h 2210635"/>
              <a:gd name="connsiteX272" fmla="*/ 4203109 w 12192000"/>
              <a:gd name="connsiteY272" fmla="*/ 582152 h 2210635"/>
              <a:gd name="connsiteX273" fmla="*/ 4224070 w 12192000"/>
              <a:gd name="connsiteY273" fmla="*/ 618108 h 2210635"/>
              <a:gd name="connsiteX274" fmla="*/ 4244397 w 12192000"/>
              <a:gd name="connsiteY274" fmla="*/ 653494 h 2210635"/>
              <a:gd name="connsiteX275" fmla="*/ 4216448 w 12192000"/>
              <a:gd name="connsiteY275" fmla="*/ 644362 h 2210635"/>
              <a:gd name="connsiteX276" fmla="*/ 4187864 w 12192000"/>
              <a:gd name="connsiteY276" fmla="*/ 636372 h 2210635"/>
              <a:gd name="connsiteX277" fmla="*/ 4159280 w 12192000"/>
              <a:gd name="connsiteY277" fmla="*/ 627810 h 2210635"/>
              <a:gd name="connsiteX278" fmla="*/ 4130696 w 12192000"/>
              <a:gd name="connsiteY278" fmla="*/ 619249 h 2210635"/>
              <a:gd name="connsiteX279" fmla="*/ 4153563 w 12192000"/>
              <a:gd name="connsiteY279" fmla="*/ 658630 h 2210635"/>
              <a:gd name="connsiteX280" fmla="*/ 4176431 w 12192000"/>
              <a:gd name="connsiteY280" fmla="*/ 698011 h 2210635"/>
              <a:gd name="connsiteX281" fmla="*/ 4199298 w 12192000"/>
              <a:gd name="connsiteY281" fmla="*/ 737392 h 2210635"/>
              <a:gd name="connsiteX282" fmla="*/ 4222165 w 12192000"/>
              <a:gd name="connsiteY282" fmla="*/ 777343 h 2210635"/>
              <a:gd name="connsiteX283" fmla="*/ 4245032 w 12192000"/>
              <a:gd name="connsiteY283" fmla="*/ 816724 h 2210635"/>
              <a:gd name="connsiteX284" fmla="*/ 4267899 w 12192000"/>
              <a:gd name="connsiteY284" fmla="*/ 856105 h 2210635"/>
              <a:gd name="connsiteX285" fmla="*/ 4290766 w 12192000"/>
              <a:gd name="connsiteY285" fmla="*/ 895486 h 2210635"/>
              <a:gd name="connsiteX286" fmla="*/ 4313633 w 12192000"/>
              <a:gd name="connsiteY286" fmla="*/ 935438 h 2210635"/>
              <a:gd name="connsiteX287" fmla="*/ 4279968 w 12192000"/>
              <a:gd name="connsiteY287" fmla="*/ 925164 h 2210635"/>
              <a:gd name="connsiteX288" fmla="*/ 4247573 w 12192000"/>
              <a:gd name="connsiteY288" fmla="*/ 914891 h 2210635"/>
              <a:gd name="connsiteX289" fmla="*/ 4213907 w 12192000"/>
              <a:gd name="connsiteY289" fmla="*/ 905188 h 2210635"/>
              <a:gd name="connsiteX290" fmla="*/ 4180242 w 12192000"/>
              <a:gd name="connsiteY290" fmla="*/ 894915 h 2210635"/>
              <a:gd name="connsiteX291" fmla="*/ 4147847 w 12192000"/>
              <a:gd name="connsiteY291" fmla="*/ 885213 h 2210635"/>
              <a:gd name="connsiteX292" fmla="*/ 4114181 w 12192000"/>
              <a:gd name="connsiteY292" fmla="*/ 874939 h 2210635"/>
              <a:gd name="connsiteX293" fmla="*/ 4080516 w 12192000"/>
              <a:gd name="connsiteY293" fmla="*/ 865237 h 2210635"/>
              <a:gd name="connsiteX294" fmla="*/ 4047485 w 12192000"/>
              <a:gd name="connsiteY294" fmla="*/ 856105 h 2210635"/>
              <a:gd name="connsiteX295" fmla="*/ 4047485 w 12192000"/>
              <a:gd name="connsiteY295" fmla="*/ 1055292 h 2210635"/>
              <a:gd name="connsiteX296" fmla="*/ 4094490 w 12192000"/>
              <a:gd name="connsiteY296" fmla="*/ 1060429 h 2210635"/>
              <a:gd name="connsiteX297" fmla="*/ 4141495 w 12192000"/>
              <a:gd name="connsiteY297" fmla="*/ 1066707 h 2210635"/>
              <a:gd name="connsiteX298" fmla="*/ 4188499 w 12192000"/>
              <a:gd name="connsiteY298" fmla="*/ 1072414 h 2210635"/>
              <a:gd name="connsiteX299" fmla="*/ 4236139 w 12192000"/>
              <a:gd name="connsiteY299" fmla="*/ 1078122 h 2210635"/>
              <a:gd name="connsiteX300" fmla="*/ 4283144 w 12192000"/>
              <a:gd name="connsiteY300" fmla="*/ 1084400 h 2210635"/>
              <a:gd name="connsiteX301" fmla="*/ 4330148 w 12192000"/>
              <a:gd name="connsiteY301" fmla="*/ 1090678 h 2210635"/>
              <a:gd name="connsiteX302" fmla="*/ 4377788 w 12192000"/>
              <a:gd name="connsiteY302" fmla="*/ 1096956 h 2210635"/>
              <a:gd name="connsiteX303" fmla="*/ 4424158 w 12192000"/>
              <a:gd name="connsiteY303" fmla="*/ 1102663 h 2210635"/>
              <a:gd name="connsiteX304" fmla="*/ 4424158 w 12192000"/>
              <a:gd name="connsiteY304" fmla="*/ 1026185 h 2210635"/>
              <a:gd name="connsiteX305" fmla="*/ 4398750 w 12192000"/>
              <a:gd name="connsiteY305" fmla="*/ 1026755 h 2210635"/>
              <a:gd name="connsiteX306" fmla="*/ 4373977 w 12192000"/>
              <a:gd name="connsiteY306" fmla="*/ 1028468 h 2210635"/>
              <a:gd name="connsiteX307" fmla="*/ 4348569 w 12192000"/>
              <a:gd name="connsiteY307" fmla="*/ 1029038 h 2210635"/>
              <a:gd name="connsiteX308" fmla="*/ 4323796 w 12192000"/>
              <a:gd name="connsiteY308" fmla="*/ 1030180 h 2210635"/>
              <a:gd name="connsiteX309" fmla="*/ 4340947 w 12192000"/>
              <a:gd name="connsiteY309" fmla="*/ 1005067 h 2210635"/>
              <a:gd name="connsiteX310" fmla="*/ 4358097 w 12192000"/>
              <a:gd name="connsiteY310" fmla="*/ 978813 h 2210635"/>
              <a:gd name="connsiteX311" fmla="*/ 4375248 w 12192000"/>
              <a:gd name="connsiteY311" fmla="*/ 953701 h 2210635"/>
              <a:gd name="connsiteX312" fmla="*/ 4393033 w 12192000"/>
              <a:gd name="connsiteY312" fmla="*/ 928589 h 2210635"/>
              <a:gd name="connsiteX313" fmla="*/ 4382235 w 12192000"/>
              <a:gd name="connsiteY313" fmla="*/ 928589 h 2210635"/>
              <a:gd name="connsiteX314" fmla="*/ 4371436 w 12192000"/>
              <a:gd name="connsiteY314" fmla="*/ 929159 h 2210635"/>
              <a:gd name="connsiteX315" fmla="*/ 4360003 w 12192000"/>
              <a:gd name="connsiteY315" fmla="*/ 929730 h 2210635"/>
              <a:gd name="connsiteX316" fmla="*/ 4349204 w 12192000"/>
              <a:gd name="connsiteY316" fmla="*/ 929730 h 2210635"/>
              <a:gd name="connsiteX317" fmla="*/ 4365720 w 12192000"/>
              <a:gd name="connsiteY317" fmla="*/ 907471 h 2210635"/>
              <a:gd name="connsiteX318" fmla="*/ 4380964 w 12192000"/>
              <a:gd name="connsiteY318" fmla="*/ 884642 h 2210635"/>
              <a:gd name="connsiteX319" fmla="*/ 4396844 w 12192000"/>
              <a:gd name="connsiteY319" fmla="*/ 861242 h 2210635"/>
              <a:gd name="connsiteX320" fmla="*/ 4412089 w 12192000"/>
              <a:gd name="connsiteY320" fmla="*/ 838983 h 2210635"/>
              <a:gd name="connsiteX321" fmla="*/ 4405102 w 12192000"/>
              <a:gd name="connsiteY321" fmla="*/ 838983 h 2210635"/>
              <a:gd name="connsiteX322" fmla="*/ 4398115 w 12192000"/>
              <a:gd name="connsiteY322" fmla="*/ 839554 h 2210635"/>
              <a:gd name="connsiteX323" fmla="*/ 4391127 w 12192000"/>
              <a:gd name="connsiteY323" fmla="*/ 839554 h 2210635"/>
              <a:gd name="connsiteX324" fmla="*/ 4384775 w 12192000"/>
              <a:gd name="connsiteY324" fmla="*/ 839554 h 2210635"/>
              <a:gd name="connsiteX325" fmla="*/ 4401926 w 12192000"/>
              <a:gd name="connsiteY325" fmla="*/ 815012 h 2210635"/>
              <a:gd name="connsiteX326" fmla="*/ 4419076 w 12192000"/>
              <a:gd name="connsiteY326" fmla="*/ 790470 h 2210635"/>
              <a:gd name="connsiteX327" fmla="*/ 4435591 w 12192000"/>
              <a:gd name="connsiteY327" fmla="*/ 764787 h 2210635"/>
              <a:gd name="connsiteX328" fmla="*/ 4452107 w 12192000"/>
              <a:gd name="connsiteY328" fmla="*/ 740246 h 2210635"/>
              <a:gd name="connsiteX329" fmla="*/ 4461635 w 12192000"/>
              <a:gd name="connsiteY329" fmla="*/ 755085 h 2210635"/>
              <a:gd name="connsiteX330" fmla="*/ 4469893 w 12192000"/>
              <a:gd name="connsiteY330" fmla="*/ 769924 h 2210635"/>
              <a:gd name="connsiteX331" fmla="*/ 4478150 w 12192000"/>
              <a:gd name="connsiteY331" fmla="*/ 784763 h 2210635"/>
              <a:gd name="connsiteX332" fmla="*/ 4486407 w 12192000"/>
              <a:gd name="connsiteY332" fmla="*/ 799031 h 2210635"/>
              <a:gd name="connsiteX333" fmla="*/ 4495300 w 12192000"/>
              <a:gd name="connsiteY333" fmla="*/ 814441 h 2210635"/>
              <a:gd name="connsiteX334" fmla="*/ 4503558 w 12192000"/>
              <a:gd name="connsiteY334" fmla="*/ 829280 h 2210635"/>
              <a:gd name="connsiteX335" fmla="*/ 4511816 w 12192000"/>
              <a:gd name="connsiteY335" fmla="*/ 843549 h 2210635"/>
              <a:gd name="connsiteX336" fmla="*/ 4520073 w 12192000"/>
              <a:gd name="connsiteY336" fmla="*/ 858388 h 2210635"/>
              <a:gd name="connsiteX337" fmla="*/ 4513086 w 12192000"/>
              <a:gd name="connsiteY337" fmla="*/ 856676 h 2210635"/>
              <a:gd name="connsiteX338" fmla="*/ 4507369 w 12192000"/>
              <a:gd name="connsiteY338" fmla="*/ 854393 h 2210635"/>
              <a:gd name="connsiteX339" fmla="*/ 4500382 w 12192000"/>
              <a:gd name="connsiteY339" fmla="*/ 852110 h 2210635"/>
              <a:gd name="connsiteX340" fmla="*/ 4493394 w 12192000"/>
              <a:gd name="connsiteY340" fmla="*/ 849827 h 2210635"/>
              <a:gd name="connsiteX341" fmla="*/ 4501017 w 12192000"/>
              <a:gd name="connsiteY341" fmla="*/ 863525 h 2210635"/>
              <a:gd name="connsiteX342" fmla="*/ 4508639 w 12192000"/>
              <a:gd name="connsiteY342" fmla="*/ 877222 h 2210635"/>
              <a:gd name="connsiteX343" fmla="*/ 4516262 w 12192000"/>
              <a:gd name="connsiteY343" fmla="*/ 890920 h 2210635"/>
              <a:gd name="connsiteX344" fmla="*/ 4524519 w 12192000"/>
              <a:gd name="connsiteY344" fmla="*/ 904618 h 2210635"/>
              <a:gd name="connsiteX345" fmla="*/ 4532142 w 12192000"/>
              <a:gd name="connsiteY345" fmla="*/ 917745 h 2210635"/>
              <a:gd name="connsiteX346" fmla="*/ 4539764 w 12192000"/>
              <a:gd name="connsiteY346" fmla="*/ 931442 h 2210635"/>
              <a:gd name="connsiteX347" fmla="*/ 4547386 w 12192000"/>
              <a:gd name="connsiteY347" fmla="*/ 945140 h 2210635"/>
              <a:gd name="connsiteX348" fmla="*/ 4555009 w 12192000"/>
              <a:gd name="connsiteY348" fmla="*/ 958838 h 2210635"/>
              <a:gd name="connsiteX349" fmla="*/ 4544846 w 12192000"/>
              <a:gd name="connsiteY349" fmla="*/ 955413 h 2210635"/>
              <a:gd name="connsiteX350" fmla="*/ 4534048 w 12192000"/>
              <a:gd name="connsiteY350" fmla="*/ 951989 h 2210635"/>
              <a:gd name="connsiteX351" fmla="*/ 4523249 w 12192000"/>
              <a:gd name="connsiteY351" fmla="*/ 948564 h 2210635"/>
              <a:gd name="connsiteX352" fmla="*/ 4512450 w 12192000"/>
              <a:gd name="connsiteY352" fmla="*/ 945140 h 2210635"/>
              <a:gd name="connsiteX353" fmla="*/ 4520708 w 12192000"/>
              <a:gd name="connsiteY353" fmla="*/ 959979 h 2210635"/>
              <a:gd name="connsiteX354" fmla="*/ 4530236 w 12192000"/>
              <a:gd name="connsiteY354" fmla="*/ 974818 h 2210635"/>
              <a:gd name="connsiteX355" fmla="*/ 4538494 w 12192000"/>
              <a:gd name="connsiteY355" fmla="*/ 990228 h 2210635"/>
              <a:gd name="connsiteX356" fmla="*/ 4547386 w 12192000"/>
              <a:gd name="connsiteY356" fmla="*/ 1005067 h 2210635"/>
              <a:gd name="connsiteX357" fmla="*/ 4556279 w 12192000"/>
              <a:gd name="connsiteY357" fmla="*/ 1021048 h 2210635"/>
              <a:gd name="connsiteX358" fmla="*/ 4564537 w 12192000"/>
              <a:gd name="connsiteY358" fmla="*/ 1035887 h 2210635"/>
              <a:gd name="connsiteX359" fmla="*/ 4573430 w 12192000"/>
              <a:gd name="connsiteY359" fmla="*/ 1050726 h 2210635"/>
              <a:gd name="connsiteX360" fmla="*/ 4581687 w 12192000"/>
              <a:gd name="connsiteY360" fmla="*/ 1066136 h 2210635"/>
              <a:gd name="connsiteX361" fmla="*/ 4556914 w 12192000"/>
              <a:gd name="connsiteY361" fmla="*/ 1057575 h 2210635"/>
              <a:gd name="connsiteX362" fmla="*/ 4531507 w 12192000"/>
              <a:gd name="connsiteY362" fmla="*/ 1049585 h 2210635"/>
              <a:gd name="connsiteX363" fmla="*/ 4506734 w 12192000"/>
              <a:gd name="connsiteY363" fmla="*/ 1042165 h 2210635"/>
              <a:gd name="connsiteX364" fmla="*/ 4480690 w 12192000"/>
              <a:gd name="connsiteY364" fmla="*/ 1033604 h 2210635"/>
              <a:gd name="connsiteX365" fmla="*/ 4480690 w 12192000"/>
              <a:gd name="connsiteY365" fmla="*/ 1110654 h 2210635"/>
              <a:gd name="connsiteX366" fmla="*/ 4526425 w 12192000"/>
              <a:gd name="connsiteY366" fmla="*/ 1117502 h 2210635"/>
              <a:gd name="connsiteX367" fmla="*/ 4572159 w 12192000"/>
              <a:gd name="connsiteY367" fmla="*/ 1123210 h 2210635"/>
              <a:gd name="connsiteX368" fmla="*/ 4617894 w 12192000"/>
              <a:gd name="connsiteY368" fmla="*/ 1130059 h 2210635"/>
              <a:gd name="connsiteX369" fmla="*/ 4663628 w 12192000"/>
              <a:gd name="connsiteY369" fmla="*/ 1136907 h 2210635"/>
              <a:gd name="connsiteX370" fmla="*/ 4709362 w 12192000"/>
              <a:gd name="connsiteY370" fmla="*/ 1143756 h 2210635"/>
              <a:gd name="connsiteX371" fmla="*/ 4755097 w 12192000"/>
              <a:gd name="connsiteY371" fmla="*/ 1150605 h 2210635"/>
              <a:gd name="connsiteX372" fmla="*/ 4800831 w 12192000"/>
              <a:gd name="connsiteY372" fmla="*/ 1157454 h 2210635"/>
              <a:gd name="connsiteX373" fmla="*/ 4846565 w 12192000"/>
              <a:gd name="connsiteY373" fmla="*/ 1164303 h 2210635"/>
              <a:gd name="connsiteX374" fmla="*/ 4846565 w 12192000"/>
              <a:gd name="connsiteY374" fmla="*/ 1045019 h 2210635"/>
              <a:gd name="connsiteX375" fmla="*/ 4824333 w 12192000"/>
              <a:gd name="connsiteY375" fmla="*/ 1045019 h 2210635"/>
              <a:gd name="connsiteX376" fmla="*/ 4801466 w 12192000"/>
              <a:gd name="connsiteY376" fmla="*/ 1045590 h 2210635"/>
              <a:gd name="connsiteX377" fmla="*/ 4779234 w 12192000"/>
              <a:gd name="connsiteY377" fmla="*/ 1046160 h 2210635"/>
              <a:gd name="connsiteX378" fmla="*/ 4757002 w 12192000"/>
              <a:gd name="connsiteY378" fmla="*/ 1046731 h 2210635"/>
              <a:gd name="connsiteX379" fmla="*/ 4734135 w 12192000"/>
              <a:gd name="connsiteY379" fmla="*/ 1047302 h 2210635"/>
              <a:gd name="connsiteX380" fmla="*/ 4711903 w 12192000"/>
              <a:gd name="connsiteY380" fmla="*/ 1047302 h 2210635"/>
              <a:gd name="connsiteX381" fmla="*/ 4690306 w 12192000"/>
              <a:gd name="connsiteY381" fmla="*/ 1048443 h 2210635"/>
              <a:gd name="connsiteX382" fmla="*/ 4667439 w 12192000"/>
              <a:gd name="connsiteY382" fmla="*/ 1049014 h 2210635"/>
              <a:gd name="connsiteX383" fmla="*/ 4683319 w 12192000"/>
              <a:gd name="connsiteY383" fmla="*/ 1026755 h 2210635"/>
              <a:gd name="connsiteX384" fmla="*/ 4698564 w 12192000"/>
              <a:gd name="connsiteY384" fmla="*/ 1004497 h 2210635"/>
              <a:gd name="connsiteX385" fmla="*/ 4713808 w 12192000"/>
              <a:gd name="connsiteY385" fmla="*/ 981667 h 2210635"/>
              <a:gd name="connsiteX386" fmla="*/ 4729053 w 12192000"/>
              <a:gd name="connsiteY386" fmla="*/ 959979 h 2210635"/>
              <a:gd name="connsiteX387" fmla="*/ 4744298 w 12192000"/>
              <a:gd name="connsiteY387" fmla="*/ 937150 h 2210635"/>
              <a:gd name="connsiteX388" fmla="*/ 4759543 w 12192000"/>
              <a:gd name="connsiteY388" fmla="*/ 915462 h 2210635"/>
              <a:gd name="connsiteX389" fmla="*/ 4774788 w 12192000"/>
              <a:gd name="connsiteY389" fmla="*/ 892632 h 2210635"/>
              <a:gd name="connsiteX390" fmla="*/ 4790032 w 12192000"/>
              <a:gd name="connsiteY390" fmla="*/ 870944 h 2210635"/>
              <a:gd name="connsiteX391" fmla="*/ 4770976 w 12192000"/>
              <a:gd name="connsiteY391" fmla="*/ 870944 h 2210635"/>
              <a:gd name="connsiteX392" fmla="*/ 4751920 w 12192000"/>
              <a:gd name="connsiteY392" fmla="*/ 871515 h 2210635"/>
              <a:gd name="connsiteX393" fmla="*/ 4732865 w 12192000"/>
              <a:gd name="connsiteY393" fmla="*/ 872086 h 2210635"/>
              <a:gd name="connsiteX394" fmla="*/ 4714444 w 12192000"/>
              <a:gd name="connsiteY394" fmla="*/ 872086 h 2210635"/>
              <a:gd name="connsiteX395" fmla="*/ 4728418 w 12192000"/>
              <a:gd name="connsiteY395" fmla="*/ 852681 h 2210635"/>
              <a:gd name="connsiteX396" fmla="*/ 4741757 w 12192000"/>
              <a:gd name="connsiteY396" fmla="*/ 832705 h 2210635"/>
              <a:gd name="connsiteX397" fmla="*/ 4755731 w 12192000"/>
              <a:gd name="connsiteY397" fmla="*/ 812729 h 2210635"/>
              <a:gd name="connsiteX398" fmla="*/ 4769071 w 12192000"/>
              <a:gd name="connsiteY398" fmla="*/ 792753 h 2210635"/>
              <a:gd name="connsiteX399" fmla="*/ 4783045 w 12192000"/>
              <a:gd name="connsiteY399" fmla="*/ 773348 h 2210635"/>
              <a:gd name="connsiteX400" fmla="*/ 4797020 w 12192000"/>
              <a:gd name="connsiteY400" fmla="*/ 753373 h 2210635"/>
              <a:gd name="connsiteX401" fmla="*/ 4810358 w 12192000"/>
              <a:gd name="connsiteY401" fmla="*/ 732826 h 2210635"/>
              <a:gd name="connsiteX402" fmla="*/ 4824333 w 12192000"/>
              <a:gd name="connsiteY402" fmla="*/ 712850 h 2210635"/>
              <a:gd name="connsiteX403" fmla="*/ 4812264 w 12192000"/>
              <a:gd name="connsiteY403" fmla="*/ 713421 h 2210635"/>
              <a:gd name="connsiteX404" fmla="*/ 4799561 w 12192000"/>
              <a:gd name="connsiteY404" fmla="*/ 713421 h 2210635"/>
              <a:gd name="connsiteX405" fmla="*/ 4788127 w 12192000"/>
              <a:gd name="connsiteY405" fmla="*/ 713421 h 2210635"/>
              <a:gd name="connsiteX406" fmla="*/ 4776058 w 12192000"/>
              <a:gd name="connsiteY406" fmla="*/ 714562 h 2210635"/>
              <a:gd name="connsiteX407" fmla="*/ 4791303 w 12192000"/>
              <a:gd name="connsiteY407" fmla="*/ 692304 h 2210635"/>
              <a:gd name="connsiteX408" fmla="*/ 4805912 w 12192000"/>
              <a:gd name="connsiteY408" fmla="*/ 670616 h 2210635"/>
              <a:gd name="connsiteX409" fmla="*/ 4821157 w 12192000"/>
              <a:gd name="connsiteY409" fmla="*/ 649498 h 2210635"/>
              <a:gd name="connsiteX410" fmla="*/ 4836402 w 12192000"/>
              <a:gd name="connsiteY410" fmla="*/ 627240 h 2210635"/>
              <a:gd name="connsiteX411" fmla="*/ 4851012 w 12192000"/>
              <a:gd name="connsiteY411" fmla="*/ 605552 h 2210635"/>
              <a:gd name="connsiteX412" fmla="*/ 4866256 w 12192000"/>
              <a:gd name="connsiteY412" fmla="*/ 583864 h 2210635"/>
              <a:gd name="connsiteX413" fmla="*/ 4880866 w 12192000"/>
              <a:gd name="connsiteY413" fmla="*/ 562176 h 2210635"/>
              <a:gd name="connsiteX414" fmla="*/ 4896110 w 12192000"/>
              <a:gd name="connsiteY414" fmla="*/ 540488 h 2210635"/>
              <a:gd name="connsiteX415" fmla="*/ 4911355 w 12192000"/>
              <a:gd name="connsiteY415" fmla="*/ 567312 h 2210635"/>
              <a:gd name="connsiteX416" fmla="*/ 4925329 w 12192000"/>
              <a:gd name="connsiteY416" fmla="*/ 592996 h 2210635"/>
              <a:gd name="connsiteX417" fmla="*/ 4940574 w 12192000"/>
              <a:gd name="connsiteY417" fmla="*/ 619820 h 2210635"/>
              <a:gd name="connsiteX418" fmla="*/ 4955819 w 12192000"/>
              <a:gd name="connsiteY418" fmla="*/ 646074 h 2210635"/>
              <a:gd name="connsiteX419" fmla="*/ 4970429 w 12192000"/>
              <a:gd name="connsiteY419" fmla="*/ 672328 h 2210635"/>
              <a:gd name="connsiteX420" fmla="*/ 4985673 w 12192000"/>
              <a:gd name="connsiteY420" fmla="*/ 698582 h 2210635"/>
              <a:gd name="connsiteX421" fmla="*/ 5000919 w 12192000"/>
              <a:gd name="connsiteY421" fmla="*/ 725406 h 2210635"/>
              <a:gd name="connsiteX422" fmla="*/ 5015528 w 12192000"/>
              <a:gd name="connsiteY422" fmla="*/ 751090 h 2210635"/>
              <a:gd name="connsiteX423" fmla="*/ 5004094 w 12192000"/>
              <a:gd name="connsiteY423" fmla="*/ 747665 h 2210635"/>
              <a:gd name="connsiteX424" fmla="*/ 4992025 w 12192000"/>
              <a:gd name="connsiteY424" fmla="*/ 743670 h 2210635"/>
              <a:gd name="connsiteX425" fmla="*/ 4979956 w 12192000"/>
              <a:gd name="connsiteY425" fmla="*/ 739675 h 2210635"/>
              <a:gd name="connsiteX426" fmla="*/ 4968523 w 12192000"/>
              <a:gd name="connsiteY426" fmla="*/ 735680 h 2210635"/>
              <a:gd name="connsiteX427" fmla="*/ 4981862 w 12192000"/>
              <a:gd name="connsiteY427" fmla="*/ 759651 h 2210635"/>
              <a:gd name="connsiteX428" fmla="*/ 4995837 w 12192000"/>
              <a:gd name="connsiteY428" fmla="*/ 784192 h 2210635"/>
              <a:gd name="connsiteX429" fmla="*/ 5009176 w 12192000"/>
              <a:gd name="connsiteY429" fmla="*/ 808163 h 2210635"/>
              <a:gd name="connsiteX430" fmla="*/ 5023150 w 12192000"/>
              <a:gd name="connsiteY430" fmla="*/ 832705 h 2210635"/>
              <a:gd name="connsiteX431" fmla="*/ 5037124 w 12192000"/>
              <a:gd name="connsiteY431" fmla="*/ 856676 h 2210635"/>
              <a:gd name="connsiteX432" fmla="*/ 5050464 w 12192000"/>
              <a:gd name="connsiteY432" fmla="*/ 880647 h 2210635"/>
              <a:gd name="connsiteX433" fmla="*/ 5064438 w 12192000"/>
              <a:gd name="connsiteY433" fmla="*/ 905188 h 2210635"/>
              <a:gd name="connsiteX434" fmla="*/ 5077777 w 12192000"/>
              <a:gd name="connsiteY434" fmla="*/ 929159 h 2210635"/>
              <a:gd name="connsiteX435" fmla="*/ 5058721 w 12192000"/>
              <a:gd name="connsiteY435" fmla="*/ 922881 h 2210635"/>
              <a:gd name="connsiteX436" fmla="*/ 5039666 w 12192000"/>
              <a:gd name="connsiteY436" fmla="*/ 916603 h 2210635"/>
              <a:gd name="connsiteX437" fmla="*/ 5020610 w 12192000"/>
              <a:gd name="connsiteY437" fmla="*/ 909754 h 2210635"/>
              <a:gd name="connsiteX438" fmla="*/ 5001553 w 12192000"/>
              <a:gd name="connsiteY438" fmla="*/ 904047 h 2210635"/>
              <a:gd name="connsiteX439" fmla="*/ 5016798 w 12192000"/>
              <a:gd name="connsiteY439" fmla="*/ 930301 h 2210635"/>
              <a:gd name="connsiteX440" fmla="*/ 5032043 w 12192000"/>
              <a:gd name="connsiteY440" fmla="*/ 957696 h 2210635"/>
              <a:gd name="connsiteX441" fmla="*/ 5047288 w 12192000"/>
              <a:gd name="connsiteY441" fmla="*/ 984521 h 2210635"/>
              <a:gd name="connsiteX442" fmla="*/ 5062533 w 12192000"/>
              <a:gd name="connsiteY442" fmla="*/ 1011916 h 2210635"/>
              <a:gd name="connsiteX443" fmla="*/ 5079047 w 12192000"/>
              <a:gd name="connsiteY443" fmla="*/ 1038741 h 2210635"/>
              <a:gd name="connsiteX444" fmla="*/ 5093658 w 12192000"/>
              <a:gd name="connsiteY444" fmla="*/ 1066136 h 2210635"/>
              <a:gd name="connsiteX445" fmla="*/ 5108902 w 12192000"/>
              <a:gd name="connsiteY445" fmla="*/ 1093532 h 2210635"/>
              <a:gd name="connsiteX446" fmla="*/ 5124147 w 12192000"/>
              <a:gd name="connsiteY446" fmla="*/ 1119785 h 2210635"/>
              <a:gd name="connsiteX447" fmla="*/ 5102550 w 12192000"/>
              <a:gd name="connsiteY447" fmla="*/ 1112366 h 2210635"/>
              <a:gd name="connsiteX448" fmla="*/ 5079683 w 12192000"/>
              <a:gd name="connsiteY448" fmla="*/ 1104946 h 2210635"/>
              <a:gd name="connsiteX449" fmla="*/ 5057451 w 12192000"/>
              <a:gd name="connsiteY449" fmla="*/ 1097527 h 2210635"/>
              <a:gd name="connsiteX450" fmla="*/ 5035219 w 12192000"/>
              <a:gd name="connsiteY450" fmla="*/ 1090107 h 2210635"/>
              <a:gd name="connsiteX451" fmla="*/ 5012352 w 12192000"/>
              <a:gd name="connsiteY451" fmla="*/ 1082117 h 2210635"/>
              <a:gd name="connsiteX452" fmla="*/ 4990120 w 12192000"/>
              <a:gd name="connsiteY452" fmla="*/ 1074697 h 2210635"/>
              <a:gd name="connsiteX453" fmla="*/ 4968523 w 12192000"/>
              <a:gd name="connsiteY453" fmla="*/ 1067278 h 2210635"/>
              <a:gd name="connsiteX454" fmla="*/ 4945656 w 12192000"/>
              <a:gd name="connsiteY454" fmla="*/ 1059858 h 2210635"/>
              <a:gd name="connsiteX455" fmla="*/ 4945656 w 12192000"/>
              <a:gd name="connsiteY455" fmla="*/ 1180283 h 2210635"/>
              <a:gd name="connsiteX456" fmla="*/ 5001553 w 12192000"/>
              <a:gd name="connsiteY456" fmla="*/ 1189415 h 2210635"/>
              <a:gd name="connsiteX457" fmla="*/ 5058086 w 12192000"/>
              <a:gd name="connsiteY457" fmla="*/ 1197976 h 2210635"/>
              <a:gd name="connsiteX458" fmla="*/ 5114619 w 12192000"/>
              <a:gd name="connsiteY458" fmla="*/ 1207108 h 2210635"/>
              <a:gd name="connsiteX459" fmla="*/ 5171151 w 12192000"/>
              <a:gd name="connsiteY459" fmla="*/ 1216240 h 2210635"/>
              <a:gd name="connsiteX460" fmla="*/ 5227049 w 12192000"/>
              <a:gd name="connsiteY460" fmla="*/ 1225372 h 2210635"/>
              <a:gd name="connsiteX461" fmla="*/ 5283581 w 12192000"/>
              <a:gd name="connsiteY461" fmla="*/ 1235074 h 2210635"/>
              <a:gd name="connsiteX462" fmla="*/ 5340114 w 12192000"/>
              <a:gd name="connsiteY462" fmla="*/ 1244777 h 2210635"/>
              <a:gd name="connsiteX463" fmla="*/ 5396647 w 12192000"/>
              <a:gd name="connsiteY463" fmla="*/ 1253338 h 2210635"/>
              <a:gd name="connsiteX464" fmla="*/ 5396647 w 12192000"/>
              <a:gd name="connsiteY464" fmla="*/ 1054151 h 2210635"/>
              <a:gd name="connsiteX465" fmla="*/ 5362981 w 12192000"/>
              <a:gd name="connsiteY465" fmla="*/ 1054151 h 2210635"/>
              <a:gd name="connsiteX466" fmla="*/ 5329316 w 12192000"/>
              <a:gd name="connsiteY466" fmla="*/ 1055292 h 2210635"/>
              <a:gd name="connsiteX467" fmla="*/ 5296921 w 12192000"/>
              <a:gd name="connsiteY467" fmla="*/ 1055292 h 2210635"/>
              <a:gd name="connsiteX468" fmla="*/ 5263255 w 12192000"/>
              <a:gd name="connsiteY468" fmla="*/ 1055292 h 2210635"/>
              <a:gd name="connsiteX469" fmla="*/ 5229589 w 12192000"/>
              <a:gd name="connsiteY469" fmla="*/ 1055863 h 2210635"/>
              <a:gd name="connsiteX470" fmla="*/ 5196559 w 12192000"/>
              <a:gd name="connsiteY470" fmla="*/ 1055863 h 2210635"/>
              <a:gd name="connsiteX471" fmla="*/ 5163529 w 12192000"/>
              <a:gd name="connsiteY471" fmla="*/ 1056434 h 2210635"/>
              <a:gd name="connsiteX472" fmla="*/ 5129863 w 12192000"/>
              <a:gd name="connsiteY472" fmla="*/ 1057004 h 2210635"/>
              <a:gd name="connsiteX473" fmla="*/ 5152730 w 12192000"/>
              <a:gd name="connsiteY473" fmla="*/ 1023331 h 2210635"/>
              <a:gd name="connsiteX474" fmla="*/ 5175598 w 12192000"/>
              <a:gd name="connsiteY474" fmla="*/ 990799 h 2210635"/>
              <a:gd name="connsiteX475" fmla="*/ 5198465 w 12192000"/>
              <a:gd name="connsiteY475" fmla="*/ 957696 h 2210635"/>
              <a:gd name="connsiteX476" fmla="*/ 5221332 w 12192000"/>
              <a:gd name="connsiteY476" fmla="*/ 925164 h 2210635"/>
              <a:gd name="connsiteX477" fmla="*/ 5244199 w 12192000"/>
              <a:gd name="connsiteY477" fmla="*/ 892062 h 2210635"/>
              <a:gd name="connsiteX478" fmla="*/ 5267066 w 12192000"/>
              <a:gd name="connsiteY478" fmla="*/ 859530 h 2210635"/>
              <a:gd name="connsiteX479" fmla="*/ 5289933 w 12192000"/>
              <a:gd name="connsiteY479" fmla="*/ 826427 h 2210635"/>
              <a:gd name="connsiteX480" fmla="*/ 5312801 w 12192000"/>
              <a:gd name="connsiteY480" fmla="*/ 794466 h 2210635"/>
              <a:gd name="connsiteX481" fmla="*/ 5284217 w 12192000"/>
              <a:gd name="connsiteY481" fmla="*/ 794466 h 2210635"/>
              <a:gd name="connsiteX482" fmla="*/ 5256268 w 12192000"/>
              <a:gd name="connsiteY482" fmla="*/ 794466 h 2210635"/>
              <a:gd name="connsiteX483" fmla="*/ 5227049 w 12192000"/>
              <a:gd name="connsiteY483" fmla="*/ 795036 h 2210635"/>
              <a:gd name="connsiteX484" fmla="*/ 5199100 w 12192000"/>
              <a:gd name="connsiteY484" fmla="*/ 795036 h 2210635"/>
              <a:gd name="connsiteX485" fmla="*/ 5219426 w 12192000"/>
              <a:gd name="connsiteY485" fmla="*/ 765358 h 2210635"/>
              <a:gd name="connsiteX486" fmla="*/ 5240388 w 12192000"/>
              <a:gd name="connsiteY486" fmla="*/ 736250 h 2210635"/>
              <a:gd name="connsiteX487" fmla="*/ 5260714 w 12192000"/>
              <a:gd name="connsiteY487" fmla="*/ 706572 h 2210635"/>
              <a:gd name="connsiteX488" fmla="*/ 5281676 w 12192000"/>
              <a:gd name="connsiteY488" fmla="*/ 677465 h 2210635"/>
              <a:gd name="connsiteX489" fmla="*/ 5302002 w 12192000"/>
              <a:gd name="connsiteY489" fmla="*/ 647786 h 2210635"/>
              <a:gd name="connsiteX490" fmla="*/ 5321693 w 12192000"/>
              <a:gd name="connsiteY490" fmla="*/ 618679 h 2210635"/>
              <a:gd name="connsiteX491" fmla="*/ 5342655 w 12192000"/>
              <a:gd name="connsiteY491" fmla="*/ 589000 h 2210635"/>
              <a:gd name="connsiteX492" fmla="*/ 5362981 w 12192000"/>
              <a:gd name="connsiteY492" fmla="*/ 559893 h 2210635"/>
              <a:gd name="connsiteX493" fmla="*/ 5345196 w 12192000"/>
              <a:gd name="connsiteY493" fmla="*/ 559893 h 2210635"/>
              <a:gd name="connsiteX494" fmla="*/ 5327410 w 12192000"/>
              <a:gd name="connsiteY494" fmla="*/ 559893 h 2210635"/>
              <a:gd name="connsiteX495" fmla="*/ 5309625 w 12192000"/>
              <a:gd name="connsiteY495" fmla="*/ 560464 h 2210635"/>
              <a:gd name="connsiteX496" fmla="*/ 5291839 w 12192000"/>
              <a:gd name="connsiteY496" fmla="*/ 560464 h 2210635"/>
              <a:gd name="connsiteX497" fmla="*/ 5314071 w 12192000"/>
              <a:gd name="connsiteY497" fmla="*/ 527932 h 2210635"/>
              <a:gd name="connsiteX498" fmla="*/ 5336303 w 12192000"/>
              <a:gd name="connsiteY498" fmla="*/ 495970 h 2210635"/>
              <a:gd name="connsiteX499" fmla="*/ 5359170 w 12192000"/>
              <a:gd name="connsiteY499" fmla="*/ 464009 h 2210635"/>
              <a:gd name="connsiteX500" fmla="*/ 5381402 w 12192000"/>
              <a:gd name="connsiteY500" fmla="*/ 432619 h 2210635"/>
              <a:gd name="connsiteX501" fmla="*/ 5403634 w 12192000"/>
              <a:gd name="connsiteY501" fmla="*/ 400087 h 2210635"/>
              <a:gd name="connsiteX502" fmla="*/ 5425231 w 12192000"/>
              <a:gd name="connsiteY502" fmla="*/ 368125 h 2210635"/>
              <a:gd name="connsiteX503" fmla="*/ 5448098 w 12192000"/>
              <a:gd name="connsiteY503" fmla="*/ 336164 h 2210635"/>
              <a:gd name="connsiteX504" fmla="*/ 5470330 w 12192000"/>
              <a:gd name="connsiteY504" fmla="*/ 304203 h 2210635"/>
              <a:gd name="connsiteX505" fmla="*/ 5492562 w 12192000"/>
              <a:gd name="connsiteY505" fmla="*/ 343584 h 2210635"/>
              <a:gd name="connsiteX506" fmla="*/ 5514794 w 12192000"/>
              <a:gd name="connsiteY506" fmla="*/ 382964 h 2210635"/>
              <a:gd name="connsiteX507" fmla="*/ 5537661 w 12192000"/>
              <a:gd name="connsiteY507" fmla="*/ 422916 h 2210635"/>
              <a:gd name="connsiteX508" fmla="*/ 5559258 w 12192000"/>
              <a:gd name="connsiteY508" fmla="*/ 462297 h 2210635"/>
              <a:gd name="connsiteX509" fmla="*/ 5581489 w 12192000"/>
              <a:gd name="connsiteY509" fmla="*/ 502248 h 2210635"/>
              <a:gd name="connsiteX510" fmla="*/ 5604357 w 12192000"/>
              <a:gd name="connsiteY510" fmla="*/ 541629 h 2210635"/>
              <a:gd name="connsiteX511" fmla="*/ 5626589 w 12192000"/>
              <a:gd name="connsiteY511" fmla="*/ 581581 h 2210635"/>
              <a:gd name="connsiteX512" fmla="*/ 5648821 w 12192000"/>
              <a:gd name="connsiteY512" fmla="*/ 621532 h 2210635"/>
              <a:gd name="connsiteX513" fmla="*/ 5631035 w 12192000"/>
              <a:gd name="connsiteY513" fmla="*/ 615254 h 2210635"/>
              <a:gd name="connsiteX514" fmla="*/ 5612614 w 12192000"/>
              <a:gd name="connsiteY514" fmla="*/ 608976 h 2210635"/>
              <a:gd name="connsiteX515" fmla="*/ 5595464 w 12192000"/>
              <a:gd name="connsiteY515" fmla="*/ 602698 h 2210635"/>
              <a:gd name="connsiteX516" fmla="*/ 5577678 w 12192000"/>
              <a:gd name="connsiteY516" fmla="*/ 596420 h 2210635"/>
              <a:gd name="connsiteX517" fmla="*/ 5598640 w 12192000"/>
              <a:gd name="connsiteY517" fmla="*/ 632947 h 2210635"/>
              <a:gd name="connsiteX518" fmla="*/ 5618331 w 12192000"/>
              <a:gd name="connsiteY518" fmla="*/ 668904 h 2210635"/>
              <a:gd name="connsiteX519" fmla="*/ 5638657 w 12192000"/>
              <a:gd name="connsiteY519" fmla="*/ 705431 h 2210635"/>
              <a:gd name="connsiteX520" fmla="*/ 5659619 w 12192000"/>
              <a:gd name="connsiteY520" fmla="*/ 741387 h 2210635"/>
              <a:gd name="connsiteX521" fmla="*/ 5679945 w 12192000"/>
              <a:gd name="connsiteY521" fmla="*/ 777914 h 2210635"/>
              <a:gd name="connsiteX522" fmla="*/ 5700272 w 12192000"/>
              <a:gd name="connsiteY522" fmla="*/ 815012 h 2210635"/>
              <a:gd name="connsiteX523" fmla="*/ 5721233 w 12192000"/>
              <a:gd name="connsiteY523" fmla="*/ 850968 h 2210635"/>
              <a:gd name="connsiteX524" fmla="*/ 5741559 w 12192000"/>
              <a:gd name="connsiteY524" fmla="*/ 887496 h 2210635"/>
              <a:gd name="connsiteX525" fmla="*/ 5712976 w 12192000"/>
              <a:gd name="connsiteY525" fmla="*/ 877793 h 2210635"/>
              <a:gd name="connsiteX526" fmla="*/ 5684392 w 12192000"/>
              <a:gd name="connsiteY526" fmla="*/ 867520 h 2210635"/>
              <a:gd name="connsiteX527" fmla="*/ 5656443 w 12192000"/>
              <a:gd name="connsiteY527" fmla="*/ 857817 h 2210635"/>
              <a:gd name="connsiteX528" fmla="*/ 5627859 w 12192000"/>
              <a:gd name="connsiteY528" fmla="*/ 847544 h 2210635"/>
              <a:gd name="connsiteX529" fmla="*/ 5650726 w 12192000"/>
              <a:gd name="connsiteY529" fmla="*/ 888637 h 2210635"/>
              <a:gd name="connsiteX530" fmla="*/ 5673593 w 12192000"/>
              <a:gd name="connsiteY530" fmla="*/ 929159 h 2210635"/>
              <a:gd name="connsiteX531" fmla="*/ 5696460 w 12192000"/>
              <a:gd name="connsiteY531" fmla="*/ 969682 h 2210635"/>
              <a:gd name="connsiteX532" fmla="*/ 5719328 w 12192000"/>
              <a:gd name="connsiteY532" fmla="*/ 1010775 h 2210635"/>
              <a:gd name="connsiteX533" fmla="*/ 5742195 w 12192000"/>
              <a:gd name="connsiteY533" fmla="*/ 1050726 h 2210635"/>
              <a:gd name="connsiteX534" fmla="*/ 5765062 w 12192000"/>
              <a:gd name="connsiteY534" fmla="*/ 1091249 h 2210635"/>
              <a:gd name="connsiteX535" fmla="*/ 5787929 w 12192000"/>
              <a:gd name="connsiteY535" fmla="*/ 1132342 h 2210635"/>
              <a:gd name="connsiteX536" fmla="*/ 5810796 w 12192000"/>
              <a:gd name="connsiteY536" fmla="*/ 1172864 h 2210635"/>
              <a:gd name="connsiteX537" fmla="*/ 5777766 w 12192000"/>
              <a:gd name="connsiteY537" fmla="*/ 1160878 h 2210635"/>
              <a:gd name="connsiteX538" fmla="*/ 5744100 w 12192000"/>
              <a:gd name="connsiteY538" fmla="*/ 1149464 h 2210635"/>
              <a:gd name="connsiteX539" fmla="*/ 5711070 w 12192000"/>
              <a:gd name="connsiteY539" fmla="*/ 1138049 h 2210635"/>
              <a:gd name="connsiteX540" fmla="*/ 5677404 w 12192000"/>
              <a:gd name="connsiteY540" fmla="*/ 1126063 h 2210635"/>
              <a:gd name="connsiteX541" fmla="*/ 5644374 w 12192000"/>
              <a:gd name="connsiteY541" fmla="*/ 1114649 h 2210635"/>
              <a:gd name="connsiteX542" fmla="*/ 5611344 w 12192000"/>
              <a:gd name="connsiteY542" fmla="*/ 1102663 h 2210635"/>
              <a:gd name="connsiteX543" fmla="*/ 5577678 w 12192000"/>
              <a:gd name="connsiteY543" fmla="*/ 1091249 h 2210635"/>
              <a:gd name="connsiteX544" fmla="*/ 5544013 w 12192000"/>
              <a:gd name="connsiteY544" fmla="*/ 1079834 h 2210635"/>
              <a:gd name="connsiteX545" fmla="*/ 5544013 w 12192000"/>
              <a:gd name="connsiteY545" fmla="*/ 1279592 h 2210635"/>
              <a:gd name="connsiteX546" fmla="*/ 5591653 w 12192000"/>
              <a:gd name="connsiteY546" fmla="*/ 1287011 h 2210635"/>
              <a:gd name="connsiteX547" fmla="*/ 5638657 w 12192000"/>
              <a:gd name="connsiteY547" fmla="*/ 1295002 h 2210635"/>
              <a:gd name="connsiteX548" fmla="*/ 5686297 w 12192000"/>
              <a:gd name="connsiteY548" fmla="*/ 1303563 h 2210635"/>
              <a:gd name="connsiteX549" fmla="*/ 5733302 w 12192000"/>
              <a:gd name="connsiteY549" fmla="*/ 1311553 h 2210635"/>
              <a:gd name="connsiteX550" fmla="*/ 5780307 w 12192000"/>
              <a:gd name="connsiteY550" fmla="*/ 1319543 h 2210635"/>
              <a:gd name="connsiteX551" fmla="*/ 5827311 w 12192000"/>
              <a:gd name="connsiteY551" fmla="*/ 1328104 h 2210635"/>
              <a:gd name="connsiteX552" fmla="*/ 5874316 w 12192000"/>
              <a:gd name="connsiteY552" fmla="*/ 1336095 h 2210635"/>
              <a:gd name="connsiteX553" fmla="*/ 5921321 w 12192000"/>
              <a:gd name="connsiteY553" fmla="*/ 1345226 h 2210635"/>
              <a:gd name="connsiteX554" fmla="*/ 5921321 w 12192000"/>
              <a:gd name="connsiteY554" fmla="*/ 1267606 h 2210635"/>
              <a:gd name="connsiteX555" fmla="*/ 5896548 w 12192000"/>
              <a:gd name="connsiteY555" fmla="*/ 1267606 h 2210635"/>
              <a:gd name="connsiteX556" fmla="*/ 5871140 w 12192000"/>
              <a:gd name="connsiteY556" fmla="*/ 1267606 h 2210635"/>
              <a:gd name="connsiteX557" fmla="*/ 5846367 w 12192000"/>
              <a:gd name="connsiteY557" fmla="*/ 1267606 h 2210635"/>
              <a:gd name="connsiteX558" fmla="*/ 5820324 w 12192000"/>
              <a:gd name="connsiteY558" fmla="*/ 1267606 h 2210635"/>
              <a:gd name="connsiteX559" fmla="*/ 5837474 w 12192000"/>
              <a:gd name="connsiteY559" fmla="*/ 1243065 h 2210635"/>
              <a:gd name="connsiteX560" fmla="*/ 5855260 w 12192000"/>
              <a:gd name="connsiteY560" fmla="*/ 1218523 h 2210635"/>
              <a:gd name="connsiteX561" fmla="*/ 5873046 w 12192000"/>
              <a:gd name="connsiteY561" fmla="*/ 1193981 h 2210635"/>
              <a:gd name="connsiteX562" fmla="*/ 5889561 w 12192000"/>
              <a:gd name="connsiteY562" fmla="*/ 1169439 h 2210635"/>
              <a:gd name="connsiteX563" fmla="*/ 5878762 w 12192000"/>
              <a:gd name="connsiteY563" fmla="*/ 1169439 h 2210635"/>
              <a:gd name="connsiteX564" fmla="*/ 5867964 w 12192000"/>
              <a:gd name="connsiteY564" fmla="*/ 1169439 h 2210635"/>
              <a:gd name="connsiteX565" fmla="*/ 5857801 w 12192000"/>
              <a:gd name="connsiteY565" fmla="*/ 1169439 h 2210635"/>
              <a:gd name="connsiteX566" fmla="*/ 5847002 w 12192000"/>
              <a:gd name="connsiteY566" fmla="*/ 1169439 h 2210635"/>
              <a:gd name="connsiteX567" fmla="*/ 5862247 w 12192000"/>
              <a:gd name="connsiteY567" fmla="*/ 1146610 h 2210635"/>
              <a:gd name="connsiteX568" fmla="*/ 5878127 w 12192000"/>
              <a:gd name="connsiteY568" fmla="*/ 1124922 h 2210635"/>
              <a:gd name="connsiteX569" fmla="*/ 5893372 w 12192000"/>
              <a:gd name="connsiteY569" fmla="*/ 1102093 h 2210635"/>
              <a:gd name="connsiteX570" fmla="*/ 5909252 w 12192000"/>
              <a:gd name="connsiteY570" fmla="*/ 1080405 h 2210635"/>
              <a:gd name="connsiteX571" fmla="*/ 5902265 w 12192000"/>
              <a:gd name="connsiteY571" fmla="*/ 1080405 h 2210635"/>
              <a:gd name="connsiteX572" fmla="*/ 5895278 w 12192000"/>
              <a:gd name="connsiteY572" fmla="*/ 1080405 h 2210635"/>
              <a:gd name="connsiteX573" fmla="*/ 5888926 w 12192000"/>
              <a:gd name="connsiteY573" fmla="*/ 1080405 h 2210635"/>
              <a:gd name="connsiteX574" fmla="*/ 5881938 w 12192000"/>
              <a:gd name="connsiteY574" fmla="*/ 1080405 h 2210635"/>
              <a:gd name="connsiteX575" fmla="*/ 5898454 w 12192000"/>
              <a:gd name="connsiteY575" fmla="*/ 1055863 h 2210635"/>
              <a:gd name="connsiteX576" fmla="*/ 5916239 w 12192000"/>
              <a:gd name="connsiteY576" fmla="*/ 1031892 h 2210635"/>
              <a:gd name="connsiteX577" fmla="*/ 5932754 w 12192000"/>
              <a:gd name="connsiteY577" fmla="*/ 1007921 h 2210635"/>
              <a:gd name="connsiteX578" fmla="*/ 5949905 w 12192000"/>
              <a:gd name="connsiteY578" fmla="*/ 983379 h 2210635"/>
              <a:gd name="connsiteX579" fmla="*/ 5958162 w 12192000"/>
              <a:gd name="connsiteY579" fmla="*/ 998219 h 2210635"/>
              <a:gd name="connsiteX580" fmla="*/ 5966420 w 12192000"/>
              <a:gd name="connsiteY580" fmla="*/ 1013058 h 2210635"/>
              <a:gd name="connsiteX581" fmla="*/ 5974677 w 12192000"/>
              <a:gd name="connsiteY581" fmla="*/ 1028468 h 2210635"/>
              <a:gd name="connsiteX582" fmla="*/ 5984205 w 12192000"/>
              <a:gd name="connsiteY582" fmla="*/ 1043307 h 2210635"/>
              <a:gd name="connsiteX583" fmla="*/ 5992463 w 12192000"/>
              <a:gd name="connsiteY583" fmla="*/ 1058717 h 2210635"/>
              <a:gd name="connsiteX584" fmla="*/ 6000720 w 12192000"/>
              <a:gd name="connsiteY584" fmla="*/ 1074126 h 2210635"/>
              <a:gd name="connsiteX585" fmla="*/ 6008978 w 12192000"/>
              <a:gd name="connsiteY585" fmla="*/ 1088966 h 2210635"/>
              <a:gd name="connsiteX586" fmla="*/ 6017236 w 12192000"/>
              <a:gd name="connsiteY586" fmla="*/ 1104376 h 2210635"/>
              <a:gd name="connsiteX587" fmla="*/ 6010884 w 12192000"/>
              <a:gd name="connsiteY587" fmla="*/ 1101522 h 2210635"/>
              <a:gd name="connsiteX588" fmla="*/ 6003896 w 12192000"/>
              <a:gd name="connsiteY588" fmla="*/ 1099239 h 2210635"/>
              <a:gd name="connsiteX589" fmla="*/ 5996909 w 12192000"/>
              <a:gd name="connsiteY589" fmla="*/ 1096956 h 2210635"/>
              <a:gd name="connsiteX590" fmla="*/ 5990557 w 12192000"/>
              <a:gd name="connsiteY590" fmla="*/ 1094673 h 2210635"/>
              <a:gd name="connsiteX591" fmla="*/ 5998180 w 12192000"/>
              <a:gd name="connsiteY591" fmla="*/ 1108371 h 2210635"/>
              <a:gd name="connsiteX592" fmla="*/ 6005802 w 12192000"/>
              <a:gd name="connsiteY592" fmla="*/ 1122068 h 2210635"/>
              <a:gd name="connsiteX593" fmla="*/ 6013424 w 12192000"/>
              <a:gd name="connsiteY593" fmla="*/ 1135766 h 2210635"/>
              <a:gd name="connsiteX594" fmla="*/ 6021047 w 12192000"/>
              <a:gd name="connsiteY594" fmla="*/ 1150034 h 2210635"/>
              <a:gd name="connsiteX595" fmla="*/ 6029940 w 12192000"/>
              <a:gd name="connsiteY595" fmla="*/ 1163732 h 2210635"/>
              <a:gd name="connsiteX596" fmla="*/ 6037562 w 12192000"/>
              <a:gd name="connsiteY596" fmla="*/ 1177430 h 2210635"/>
              <a:gd name="connsiteX597" fmla="*/ 6045184 w 12192000"/>
              <a:gd name="connsiteY597" fmla="*/ 1191127 h 2210635"/>
              <a:gd name="connsiteX598" fmla="*/ 6052807 w 12192000"/>
              <a:gd name="connsiteY598" fmla="*/ 1204825 h 2210635"/>
              <a:gd name="connsiteX599" fmla="*/ 6042008 w 12192000"/>
              <a:gd name="connsiteY599" fmla="*/ 1201401 h 2210635"/>
              <a:gd name="connsiteX600" fmla="*/ 6031210 w 12192000"/>
              <a:gd name="connsiteY600" fmla="*/ 1197406 h 2210635"/>
              <a:gd name="connsiteX601" fmla="*/ 6020412 w 12192000"/>
              <a:gd name="connsiteY601" fmla="*/ 1193981 h 2210635"/>
              <a:gd name="connsiteX602" fmla="*/ 6009613 w 12192000"/>
              <a:gd name="connsiteY602" fmla="*/ 1189986 h 2210635"/>
              <a:gd name="connsiteX603" fmla="*/ 6018506 w 12192000"/>
              <a:gd name="connsiteY603" fmla="*/ 1205396 h 2210635"/>
              <a:gd name="connsiteX604" fmla="*/ 6027399 w 12192000"/>
              <a:gd name="connsiteY604" fmla="*/ 1221377 h 2210635"/>
              <a:gd name="connsiteX605" fmla="*/ 6035656 w 12192000"/>
              <a:gd name="connsiteY605" fmla="*/ 1236216 h 2210635"/>
              <a:gd name="connsiteX606" fmla="*/ 6043914 w 12192000"/>
              <a:gd name="connsiteY606" fmla="*/ 1252196 h 2210635"/>
              <a:gd name="connsiteX607" fmla="*/ 6053442 w 12192000"/>
              <a:gd name="connsiteY607" fmla="*/ 1267035 h 2210635"/>
              <a:gd name="connsiteX608" fmla="*/ 6061700 w 12192000"/>
              <a:gd name="connsiteY608" fmla="*/ 1283016 h 2210635"/>
              <a:gd name="connsiteX609" fmla="*/ 6069957 w 12192000"/>
              <a:gd name="connsiteY609" fmla="*/ 1297855 h 2210635"/>
              <a:gd name="connsiteX610" fmla="*/ 6079485 w 12192000"/>
              <a:gd name="connsiteY610" fmla="*/ 1313836 h 2210635"/>
              <a:gd name="connsiteX611" fmla="*/ 6054077 w 12192000"/>
              <a:gd name="connsiteY611" fmla="*/ 1304704 h 2210635"/>
              <a:gd name="connsiteX612" fmla="*/ 6028034 w 12192000"/>
              <a:gd name="connsiteY612" fmla="*/ 1296143 h 2210635"/>
              <a:gd name="connsiteX613" fmla="*/ 6003261 w 12192000"/>
              <a:gd name="connsiteY613" fmla="*/ 1287011 h 2210635"/>
              <a:gd name="connsiteX614" fmla="*/ 5977853 w 12192000"/>
              <a:gd name="connsiteY614" fmla="*/ 1277879 h 2210635"/>
              <a:gd name="connsiteX615" fmla="*/ 5977853 w 12192000"/>
              <a:gd name="connsiteY615" fmla="*/ 1354929 h 2210635"/>
              <a:gd name="connsiteX616" fmla="*/ 6096000 w 12192000"/>
              <a:gd name="connsiteY616" fmla="*/ 1376046 h 2210635"/>
              <a:gd name="connsiteX617" fmla="*/ 6127125 w 12192000"/>
              <a:gd name="connsiteY617" fmla="*/ 1380612 h 2210635"/>
              <a:gd name="connsiteX618" fmla="*/ 6157615 w 12192000"/>
              <a:gd name="connsiteY618" fmla="*/ 1386319 h 2210635"/>
              <a:gd name="connsiteX619" fmla="*/ 6188739 w 12192000"/>
              <a:gd name="connsiteY619" fmla="*/ 1391456 h 2210635"/>
              <a:gd name="connsiteX620" fmla="*/ 6219229 w 12192000"/>
              <a:gd name="connsiteY620" fmla="*/ 1397163 h 2210635"/>
              <a:gd name="connsiteX621" fmla="*/ 6250989 w 12192000"/>
              <a:gd name="connsiteY621" fmla="*/ 1402871 h 2210635"/>
              <a:gd name="connsiteX622" fmla="*/ 6281478 w 12192000"/>
              <a:gd name="connsiteY622" fmla="*/ 1408007 h 2210635"/>
              <a:gd name="connsiteX623" fmla="*/ 6312603 w 12192000"/>
              <a:gd name="connsiteY623" fmla="*/ 1413715 h 2210635"/>
              <a:gd name="connsiteX624" fmla="*/ 6343728 w 12192000"/>
              <a:gd name="connsiteY624" fmla="*/ 1418851 h 2210635"/>
              <a:gd name="connsiteX625" fmla="*/ 6343728 w 12192000"/>
              <a:gd name="connsiteY625" fmla="*/ 1299567 h 2210635"/>
              <a:gd name="connsiteX626" fmla="*/ 6320861 w 12192000"/>
              <a:gd name="connsiteY626" fmla="*/ 1299567 h 2210635"/>
              <a:gd name="connsiteX627" fmla="*/ 6298629 w 12192000"/>
              <a:gd name="connsiteY627" fmla="*/ 1299567 h 2210635"/>
              <a:gd name="connsiteX628" fmla="*/ 6276397 w 12192000"/>
              <a:gd name="connsiteY628" fmla="*/ 1299567 h 2210635"/>
              <a:gd name="connsiteX629" fmla="*/ 6253529 w 12192000"/>
              <a:gd name="connsiteY629" fmla="*/ 1299567 h 2210635"/>
              <a:gd name="connsiteX630" fmla="*/ 6231933 w 12192000"/>
              <a:gd name="connsiteY630" fmla="*/ 1299567 h 2210635"/>
              <a:gd name="connsiteX631" fmla="*/ 6209701 w 12192000"/>
              <a:gd name="connsiteY631" fmla="*/ 1299567 h 2210635"/>
              <a:gd name="connsiteX632" fmla="*/ 6186834 w 12192000"/>
              <a:gd name="connsiteY632" fmla="*/ 1299567 h 2210635"/>
              <a:gd name="connsiteX633" fmla="*/ 6164602 w 12192000"/>
              <a:gd name="connsiteY633" fmla="*/ 1299567 h 2210635"/>
              <a:gd name="connsiteX634" fmla="*/ 6179846 w 12192000"/>
              <a:gd name="connsiteY634" fmla="*/ 1277309 h 2210635"/>
              <a:gd name="connsiteX635" fmla="*/ 6195091 w 12192000"/>
              <a:gd name="connsiteY635" fmla="*/ 1255621 h 2210635"/>
              <a:gd name="connsiteX636" fmla="*/ 6210336 w 12192000"/>
              <a:gd name="connsiteY636" fmla="*/ 1233362 h 2210635"/>
              <a:gd name="connsiteX637" fmla="*/ 6226216 w 12192000"/>
              <a:gd name="connsiteY637" fmla="*/ 1211674 h 2210635"/>
              <a:gd name="connsiteX638" fmla="*/ 6241461 w 12192000"/>
              <a:gd name="connsiteY638" fmla="*/ 1189986 h 2210635"/>
              <a:gd name="connsiteX639" fmla="*/ 6256705 w 12192000"/>
              <a:gd name="connsiteY639" fmla="*/ 1167727 h 2210635"/>
              <a:gd name="connsiteX640" fmla="*/ 6271950 w 12192000"/>
              <a:gd name="connsiteY640" fmla="*/ 1146039 h 2210635"/>
              <a:gd name="connsiteX641" fmla="*/ 6287195 w 12192000"/>
              <a:gd name="connsiteY641" fmla="*/ 1124351 h 2210635"/>
              <a:gd name="connsiteX642" fmla="*/ 6268139 w 12192000"/>
              <a:gd name="connsiteY642" fmla="*/ 1124351 h 2210635"/>
              <a:gd name="connsiteX643" fmla="*/ 6249083 w 12192000"/>
              <a:gd name="connsiteY643" fmla="*/ 1124351 h 2210635"/>
              <a:gd name="connsiteX644" fmla="*/ 6230027 w 12192000"/>
              <a:gd name="connsiteY644" fmla="*/ 1124351 h 2210635"/>
              <a:gd name="connsiteX645" fmla="*/ 6210971 w 12192000"/>
              <a:gd name="connsiteY645" fmla="*/ 1124351 h 2210635"/>
              <a:gd name="connsiteX646" fmla="*/ 6224946 w 12192000"/>
              <a:gd name="connsiteY646" fmla="*/ 1104376 h 2210635"/>
              <a:gd name="connsiteX647" fmla="*/ 6238285 w 12192000"/>
              <a:gd name="connsiteY647" fmla="*/ 1084970 h 2210635"/>
              <a:gd name="connsiteX648" fmla="*/ 6252259 w 12192000"/>
              <a:gd name="connsiteY648" fmla="*/ 1065565 h 2210635"/>
              <a:gd name="connsiteX649" fmla="*/ 6266233 w 12192000"/>
              <a:gd name="connsiteY649" fmla="*/ 1046160 h 2210635"/>
              <a:gd name="connsiteX650" fmla="*/ 6279573 w 12192000"/>
              <a:gd name="connsiteY650" fmla="*/ 1026185 h 2210635"/>
              <a:gd name="connsiteX651" fmla="*/ 6293547 w 12192000"/>
              <a:gd name="connsiteY651" fmla="*/ 1006209 h 2210635"/>
              <a:gd name="connsiteX652" fmla="*/ 6306886 w 12192000"/>
              <a:gd name="connsiteY652" fmla="*/ 987375 h 2210635"/>
              <a:gd name="connsiteX653" fmla="*/ 6320861 w 12192000"/>
              <a:gd name="connsiteY653" fmla="*/ 967399 h 2210635"/>
              <a:gd name="connsiteX654" fmla="*/ 6309427 w 12192000"/>
              <a:gd name="connsiteY654" fmla="*/ 967399 h 2210635"/>
              <a:gd name="connsiteX655" fmla="*/ 6297358 w 12192000"/>
              <a:gd name="connsiteY655" fmla="*/ 967399 h 2210635"/>
              <a:gd name="connsiteX656" fmla="*/ 6285289 w 12192000"/>
              <a:gd name="connsiteY656" fmla="*/ 967399 h 2210635"/>
              <a:gd name="connsiteX657" fmla="*/ 6273856 w 12192000"/>
              <a:gd name="connsiteY657" fmla="*/ 967399 h 2210635"/>
              <a:gd name="connsiteX658" fmla="*/ 6287830 w 12192000"/>
              <a:gd name="connsiteY658" fmla="*/ 946282 h 2210635"/>
              <a:gd name="connsiteX659" fmla="*/ 6303075 w 12192000"/>
              <a:gd name="connsiteY659" fmla="*/ 924594 h 2210635"/>
              <a:gd name="connsiteX660" fmla="*/ 6318320 w 12192000"/>
              <a:gd name="connsiteY660" fmla="*/ 902906 h 2210635"/>
              <a:gd name="connsiteX661" fmla="*/ 6332929 w 12192000"/>
              <a:gd name="connsiteY661" fmla="*/ 881788 h 2210635"/>
              <a:gd name="connsiteX662" fmla="*/ 6348174 w 12192000"/>
              <a:gd name="connsiteY662" fmla="*/ 860671 h 2210635"/>
              <a:gd name="connsiteX663" fmla="*/ 6363419 w 12192000"/>
              <a:gd name="connsiteY663" fmla="*/ 838983 h 2210635"/>
              <a:gd name="connsiteX664" fmla="*/ 6378028 w 12192000"/>
              <a:gd name="connsiteY664" fmla="*/ 817866 h 2210635"/>
              <a:gd name="connsiteX665" fmla="*/ 6393273 w 12192000"/>
              <a:gd name="connsiteY665" fmla="*/ 796178 h 2210635"/>
              <a:gd name="connsiteX666" fmla="*/ 6407883 w 12192000"/>
              <a:gd name="connsiteY666" fmla="*/ 823002 h 2210635"/>
              <a:gd name="connsiteX667" fmla="*/ 6423127 w 12192000"/>
              <a:gd name="connsiteY667" fmla="*/ 849827 h 2210635"/>
              <a:gd name="connsiteX668" fmla="*/ 6438372 w 12192000"/>
              <a:gd name="connsiteY668" fmla="*/ 876652 h 2210635"/>
              <a:gd name="connsiteX669" fmla="*/ 6452347 w 12192000"/>
              <a:gd name="connsiteY669" fmla="*/ 902906 h 2210635"/>
              <a:gd name="connsiteX670" fmla="*/ 6467591 w 12192000"/>
              <a:gd name="connsiteY670" fmla="*/ 929159 h 2210635"/>
              <a:gd name="connsiteX671" fmla="*/ 6482836 w 12192000"/>
              <a:gd name="connsiteY671" fmla="*/ 955984 h 2210635"/>
              <a:gd name="connsiteX672" fmla="*/ 6497446 w 12192000"/>
              <a:gd name="connsiteY672" fmla="*/ 982238 h 2210635"/>
              <a:gd name="connsiteX673" fmla="*/ 6512690 w 12192000"/>
              <a:gd name="connsiteY673" fmla="*/ 1009063 h 2210635"/>
              <a:gd name="connsiteX674" fmla="*/ 6500622 w 12192000"/>
              <a:gd name="connsiteY674" fmla="*/ 1005067 h 2210635"/>
              <a:gd name="connsiteX675" fmla="*/ 6489188 w 12192000"/>
              <a:gd name="connsiteY675" fmla="*/ 1001072 h 2210635"/>
              <a:gd name="connsiteX676" fmla="*/ 6477119 w 12192000"/>
              <a:gd name="connsiteY676" fmla="*/ 997077 h 2210635"/>
              <a:gd name="connsiteX677" fmla="*/ 6465051 w 12192000"/>
              <a:gd name="connsiteY677" fmla="*/ 992511 h 2210635"/>
              <a:gd name="connsiteX678" fmla="*/ 6478390 w 12192000"/>
              <a:gd name="connsiteY678" fmla="*/ 1016482 h 2210635"/>
              <a:gd name="connsiteX679" fmla="*/ 6492364 w 12192000"/>
              <a:gd name="connsiteY679" fmla="*/ 1041595 h 2210635"/>
              <a:gd name="connsiteX680" fmla="*/ 6505703 w 12192000"/>
              <a:gd name="connsiteY680" fmla="*/ 1066136 h 2210635"/>
              <a:gd name="connsiteX681" fmla="*/ 6519678 w 12192000"/>
              <a:gd name="connsiteY681" fmla="*/ 1090107 h 2210635"/>
              <a:gd name="connsiteX682" fmla="*/ 6533652 w 12192000"/>
              <a:gd name="connsiteY682" fmla="*/ 1114649 h 2210635"/>
              <a:gd name="connsiteX683" fmla="*/ 6546991 w 12192000"/>
              <a:gd name="connsiteY683" fmla="*/ 1139190 h 2210635"/>
              <a:gd name="connsiteX684" fmla="*/ 6560966 w 12192000"/>
              <a:gd name="connsiteY684" fmla="*/ 1163161 h 2210635"/>
              <a:gd name="connsiteX685" fmla="*/ 6574305 w 12192000"/>
              <a:gd name="connsiteY685" fmla="*/ 1187703 h 2210635"/>
              <a:gd name="connsiteX686" fmla="*/ 6556519 w 12192000"/>
              <a:gd name="connsiteY686" fmla="*/ 1180854 h 2210635"/>
              <a:gd name="connsiteX687" fmla="*/ 6537463 w 12192000"/>
              <a:gd name="connsiteY687" fmla="*/ 1174576 h 2210635"/>
              <a:gd name="connsiteX688" fmla="*/ 6518407 w 12192000"/>
              <a:gd name="connsiteY688" fmla="*/ 1167727 h 2210635"/>
              <a:gd name="connsiteX689" fmla="*/ 6499351 w 12192000"/>
              <a:gd name="connsiteY689" fmla="*/ 1160878 h 2210635"/>
              <a:gd name="connsiteX690" fmla="*/ 6514596 w 12192000"/>
              <a:gd name="connsiteY690" fmla="*/ 1188274 h 2210635"/>
              <a:gd name="connsiteX691" fmla="*/ 6529841 w 12192000"/>
              <a:gd name="connsiteY691" fmla="*/ 1215669 h 2210635"/>
              <a:gd name="connsiteX692" fmla="*/ 6545086 w 12192000"/>
              <a:gd name="connsiteY692" fmla="*/ 1243065 h 2210635"/>
              <a:gd name="connsiteX693" fmla="*/ 6560330 w 12192000"/>
              <a:gd name="connsiteY693" fmla="*/ 1270460 h 2210635"/>
              <a:gd name="connsiteX694" fmla="*/ 6575575 w 12192000"/>
              <a:gd name="connsiteY694" fmla="*/ 1297284 h 2210635"/>
              <a:gd name="connsiteX695" fmla="*/ 6590820 w 12192000"/>
              <a:gd name="connsiteY695" fmla="*/ 1324680 h 2210635"/>
              <a:gd name="connsiteX696" fmla="*/ 6606065 w 12192000"/>
              <a:gd name="connsiteY696" fmla="*/ 1352075 h 2210635"/>
              <a:gd name="connsiteX697" fmla="*/ 6621945 w 12192000"/>
              <a:gd name="connsiteY697" fmla="*/ 1379471 h 2210635"/>
              <a:gd name="connsiteX698" fmla="*/ 6599077 w 12192000"/>
              <a:gd name="connsiteY698" fmla="*/ 1370909 h 2210635"/>
              <a:gd name="connsiteX699" fmla="*/ 6576846 w 12192000"/>
              <a:gd name="connsiteY699" fmla="*/ 1363490 h 2210635"/>
              <a:gd name="connsiteX700" fmla="*/ 6554614 w 12192000"/>
              <a:gd name="connsiteY700" fmla="*/ 1356070 h 2210635"/>
              <a:gd name="connsiteX701" fmla="*/ 6531746 w 12192000"/>
              <a:gd name="connsiteY701" fmla="*/ 1348080 h 2210635"/>
              <a:gd name="connsiteX702" fmla="*/ 6509514 w 12192000"/>
              <a:gd name="connsiteY702" fmla="*/ 1340090 h 2210635"/>
              <a:gd name="connsiteX703" fmla="*/ 6487918 w 12192000"/>
              <a:gd name="connsiteY703" fmla="*/ 1332099 h 2210635"/>
              <a:gd name="connsiteX704" fmla="*/ 6465051 w 12192000"/>
              <a:gd name="connsiteY704" fmla="*/ 1324680 h 2210635"/>
              <a:gd name="connsiteX705" fmla="*/ 6442819 w 12192000"/>
              <a:gd name="connsiteY705" fmla="*/ 1317260 h 2210635"/>
              <a:gd name="connsiteX706" fmla="*/ 6442819 w 12192000"/>
              <a:gd name="connsiteY706" fmla="*/ 1436544 h 2210635"/>
              <a:gd name="connsiteX707" fmla="*/ 6499351 w 12192000"/>
              <a:gd name="connsiteY707" fmla="*/ 1446247 h 2210635"/>
              <a:gd name="connsiteX708" fmla="*/ 6555249 w 12192000"/>
              <a:gd name="connsiteY708" fmla="*/ 1455949 h 2210635"/>
              <a:gd name="connsiteX709" fmla="*/ 6611781 w 12192000"/>
              <a:gd name="connsiteY709" fmla="*/ 1466223 h 2210635"/>
              <a:gd name="connsiteX710" fmla="*/ 6668314 w 12192000"/>
              <a:gd name="connsiteY710" fmla="*/ 1475925 h 2210635"/>
              <a:gd name="connsiteX711" fmla="*/ 6724847 w 12192000"/>
              <a:gd name="connsiteY711" fmla="*/ 1485628 h 2210635"/>
              <a:gd name="connsiteX712" fmla="*/ 6780744 w 12192000"/>
              <a:gd name="connsiteY712" fmla="*/ 1494759 h 2210635"/>
              <a:gd name="connsiteX713" fmla="*/ 6836642 w 12192000"/>
              <a:gd name="connsiteY713" fmla="*/ 1504462 h 2210635"/>
              <a:gd name="connsiteX714" fmla="*/ 6893174 w 12192000"/>
              <a:gd name="connsiteY714" fmla="*/ 1513594 h 2210635"/>
              <a:gd name="connsiteX715" fmla="*/ 6893174 w 12192000"/>
              <a:gd name="connsiteY715" fmla="*/ 1314407 h 2210635"/>
              <a:gd name="connsiteX716" fmla="*/ 6860144 w 12192000"/>
              <a:gd name="connsiteY716" fmla="*/ 1314977 h 2210635"/>
              <a:gd name="connsiteX717" fmla="*/ 6826479 w 12192000"/>
              <a:gd name="connsiteY717" fmla="*/ 1314977 h 2210635"/>
              <a:gd name="connsiteX718" fmla="*/ 6793448 w 12192000"/>
              <a:gd name="connsiteY718" fmla="*/ 1314977 h 2210635"/>
              <a:gd name="connsiteX719" fmla="*/ 6760418 w 12192000"/>
              <a:gd name="connsiteY719" fmla="*/ 1314977 h 2210635"/>
              <a:gd name="connsiteX720" fmla="*/ 6726752 w 12192000"/>
              <a:gd name="connsiteY720" fmla="*/ 1315548 h 2210635"/>
              <a:gd name="connsiteX721" fmla="*/ 6693722 w 12192000"/>
              <a:gd name="connsiteY721" fmla="*/ 1315548 h 2210635"/>
              <a:gd name="connsiteX722" fmla="*/ 6660692 w 12192000"/>
              <a:gd name="connsiteY722" fmla="*/ 1315548 h 2210635"/>
              <a:gd name="connsiteX723" fmla="*/ 6627026 w 12192000"/>
              <a:gd name="connsiteY723" fmla="*/ 1315548 h 2210635"/>
              <a:gd name="connsiteX724" fmla="*/ 6649893 w 12192000"/>
              <a:gd name="connsiteY724" fmla="*/ 1283016 h 2210635"/>
              <a:gd name="connsiteX725" fmla="*/ 6672760 w 12192000"/>
              <a:gd name="connsiteY725" fmla="*/ 1250484 h 2210635"/>
              <a:gd name="connsiteX726" fmla="*/ 6695628 w 12192000"/>
              <a:gd name="connsiteY726" fmla="*/ 1217952 h 2210635"/>
              <a:gd name="connsiteX727" fmla="*/ 6718495 w 12192000"/>
              <a:gd name="connsiteY727" fmla="*/ 1184849 h 2210635"/>
              <a:gd name="connsiteX728" fmla="*/ 6741362 w 12192000"/>
              <a:gd name="connsiteY728" fmla="*/ 1152317 h 2210635"/>
              <a:gd name="connsiteX729" fmla="*/ 6764229 w 12192000"/>
              <a:gd name="connsiteY729" fmla="*/ 1119215 h 2210635"/>
              <a:gd name="connsiteX730" fmla="*/ 6787096 w 12192000"/>
              <a:gd name="connsiteY730" fmla="*/ 1087253 h 2210635"/>
              <a:gd name="connsiteX731" fmla="*/ 6809963 w 12192000"/>
              <a:gd name="connsiteY731" fmla="*/ 1054151 h 2210635"/>
              <a:gd name="connsiteX732" fmla="*/ 6780744 w 12192000"/>
              <a:gd name="connsiteY732" fmla="*/ 1054151 h 2210635"/>
              <a:gd name="connsiteX733" fmla="*/ 6752795 w 12192000"/>
              <a:gd name="connsiteY733" fmla="*/ 1054151 h 2210635"/>
              <a:gd name="connsiteX734" fmla="*/ 6724847 w 12192000"/>
              <a:gd name="connsiteY734" fmla="*/ 1054151 h 2210635"/>
              <a:gd name="connsiteX735" fmla="*/ 6696263 w 12192000"/>
              <a:gd name="connsiteY735" fmla="*/ 1054151 h 2210635"/>
              <a:gd name="connsiteX736" fmla="*/ 6717224 w 12192000"/>
              <a:gd name="connsiteY736" fmla="*/ 1025614 h 2210635"/>
              <a:gd name="connsiteX737" fmla="*/ 6737551 w 12192000"/>
              <a:gd name="connsiteY737" fmla="*/ 995936 h 2210635"/>
              <a:gd name="connsiteX738" fmla="*/ 6757877 w 12192000"/>
              <a:gd name="connsiteY738" fmla="*/ 966828 h 2210635"/>
              <a:gd name="connsiteX739" fmla="*/ 6778203 w 12192000"/>
              <a:gd name="connsiteY739" fmla="*/ 937150 h 2210635"/>
              <a:gd name="connsiteX740" fmla="*/ 6798530 w 12192000"/>
              <a:gd name="connsiteY740" fmla="*/ 908042 h 2210635"/>
              <a:gd name="connsiteX741" fmla="*/ 6818856 w 12192000"/>
              <a:gd name="connsiteY741" fmla="*/ 878364 h 2210635"/>
              <a:gd name="connsiteX742" fmla="*/ 6839818 w 12192000"/>
              <a:gd name="connsiteY742" fmla="*/ 849256 h 2210635"/>
              <a:gd name="connsiteX743" fmla="*/ 6860144 w 12192000"/>
              <a:gd name="connsiteY743" fmla="*/ 819578 h 2210635"/>
              <a:gd name="connsiteX744" fmla="*/ 6842994 w 12192000"/>
              <a:gd name="connsiteY744" fmla="*/ 819578 h 2210635"/>
              <a:gd name="connsiteX745" fmla="*/ 6824573 w 12192000"/>
              <a:gd name="connsiteY745" fmla="*/ 820149 h 2210635"/>
              <a:gd name="connsiteX746" fmla="*/ 6806787 w 12192000"/>
              <a:gd name="connsiteY746" fmla="*/ 820149 h 2210635"/>
              <a:gd name="connsiteX747" fmla="*/ 6789637 w 12192000"/>
              <a:gd name="connsiteY747" fmla="*/ 820149 h 2210635"/>
              <a:gd name="connsiteX748" fmla="*/ 6811234 w 12192000"/>
              <a:gd name="connsiteY748" fmla="*/ 788187 h 2210635"/>
              <a:gd name="connsiteX749" fmla="*/ 6833466 w 12192000"/>
              <a:gd name="connsiteY749" fmla="*/ 756226 h 2210635"/>
              <a:gd name="connsiteX750" fmla="*/ 6855698 w 12192000"/>
              <a:gd name="connsiteY750" fmla="*/ 724836 h 2210635"/>
              <a:gd name="connsiteX751" fmla="*/ 6878565 w 12192000"/>
              <a:gd name="connsiteY751" fmla="*/ 692304 h 2210635"/>
              <a:gd name="connsiteX752" fmla="*/ 6900797 w 12192000"/>
              <a:gd name="connsiteY752" fmla="*/ 660342 h 2210635"/>
              <a:gd name="connsiteX753" fmla="*/ 6923029 w 12192000"/>
              <a:gd name="connsiteY753" fmla="*/ 627810 h 2210635"/>
              <a:gd name="connsiteX754" fmla="*/ 6944625 w 12192000"/>
              <a:gd name="connsiteY754" fmla="*/ 595849 h 2210635"/>
              <a:gd name="connsiteX755" fmla="*/ 6967493 w 12192000"/>
              <a:gd name="connsiteY755" fmla="*/ 563888 h 2210635"/>
              <a:gd name="connsiteX756" fmla="*/ 6989725 w 12192000"/>
              <a:gd name="connsiteY756" fmla="*/ 603269 h 2210635"/>
              <a:gd name="connsiteX757" fmla="*/ 7011956 w 12192000"/>
              <a:gd name="connsiteY757" fmla="*/ 643220 h 2210635"/>
              <a:gd name="connsiteX758" fmla="*/ 7034188 w 12192000"/>
              <a:gd name="connsiteY758" fmla="*/ 682030 h 2210635"/>
              <a:gd name="connsiteX759" fmla="*/ 7057056 w 12192000"/>
              <a:gd name="connsiteY759" fmla="*/ 721982 h 2210635"/>
              <a:gd name="connsiteX760" fmla="*/ 7079288 w 12192000"/>
              <a:gd name="connsiteY760" fmla="*/ 761363 h 2210635"/>
              <a:gd name="connsiteX761" fmla="*/ 7100884 w 12192000"/>
              <a:gd name="connsiteY761" fmla="*/ 800744 h 2210635"/>
              <a:gd name="connsiteX762" fmla="*/ 7123751 w 12192000"/>
              <a:gd name="connsiteY762" fmla="*/ 840124 h 2210635"/>
              <a:gd name="connsiteX763" fmla="*/ 7145983 w 12192000"/>
              <a:gd name="connsiteY763" fmla="*/ 878935 h 2210635"/>
              <a:gd name="connsiteX764" fmla="*/ 7128198 w 12192000"/>
              <a:gd name="connsiteY764" fmla="*/ 873798 h 2210635"/>
              <a:gd name="connsiteX765" fmla="*/ 7110412 w 12192000"/>
              <a:gd name="connsiteY765" fmla="*/ 867520 h 2210635"/>
              <a:gd name="connsiteX766" fmla="*/ 7092627 w 12192000"/>
              <a:gd name="connsiteY766" fmla="*/ 861242 h 2210635"/>
              <a:gd name="connsiteX767" fmla="*/ 7075476 w 12192000"/>
              <a:gd name="connsiteY767" fmla="*/ 854964 h 2210635"/>
              <a:gd name="connsiteX768" fmla="*/ 7095167 w 12192000"/>
              <a:gd name="connsiteY768" fmla="*/ 891491 h 2210635"/>
              <a:gd name="connsiteX769" fmla="*/ 7115494 w 12192000"/>
              <a:gd name="connsiteY769" fmla="*/ 928018 h 2210635"/>
              <a:gd name="connsiteX770" fmla="*/ 7135820 w 12192000"/>
              <a:gd name="connsiteY770" fmla="*/ 963974 h 2210635"/>
              <a:gd name="connsiteX771" fmla="*/ 7156782 w 12192000"/>
              <a:gd name="connsiteY771" fmla="*/ 999360 h 2210635"/>
              <a:gd name="connsiteX772" fmla="*/ 7177108 w 12192000"/>
              <a:gd name="connsiteY772" fmla="*/ 1035887 h 2210635"/>
              <a:gd name="connsiteX773" fmla="*/ 7198070 w 12192000"/>
              <a:gd name="connsiteY773" fmla="*/ 1072414 h 2210635"/>
              <a:gd name="connsiteX774" fmla="*/ 7217761 w 12192000"/>
              <a:gd name="connsiteY774" fmla="*/ 1108371 h 2210635"/>
              <a:gd name="connsiteX775" fmla="*/ 7238087 w 12192000"/>
              <a:gd name="connsiteY775" fmla="*/ 1143756 h 2210635"/>
              <a:gd name="connsiteX776" fmla="*/ 7210138 w 12192000"/>
              <a:gd name="connsiteY776" fmla="*/ 1135195 h 2210635"/>
              <a:gd name="connsiteX777" fmla="*/ 7181554 w 12192000"/>
              <a:gd name="connsiteY777" fmla="*/ 1125493 h 2210635"/>
              <a:gd name="connsiteX778" fmla="*/ 7153606 w 12192000"/>
              <a:gd name="connsiteY778" fmla="*/ 1115790 h 2210635"/>
              <a:gd name="connsiteX779" fmla="*/ 7125657 w 12192000"/>
              <a:gd name="connsiteY779" fmla="*/ 1106088 h 2210635"/>
              <a:gd name="connsiteX780" fmla="*/ 7148524 w 12192000"/>
              <a:gd name="connsiteY780" fmla="*/ 1146610 h 2210635"/>
              <a:gd name="connsiteX781" fmla="*/ 7171391 w 12192000"/>
              <a:gd name="connsiteY781" fmla="*/ 1187132 h 2210635"/>
              <a:gd name="connsiteX782" fmla="*/ 7194258 w 12192000"/>
              <a:gd name="connsiteY782" fmla="*/ 1227655 h 2210635"/>
              <a:gd name="connsiteX783" fmla="*/ 7217126 w 12192000"/>
              <a:gd name="connsiteY783" fmla="*/ 1267035 h 2210635"/>
              <a:gd name="connsiteX784" fmla="*/ 7239993 w 12192000"/>
              <a:gd name="connsiteY784" fmla="*/ 1307558 h 2210635"/>
              <a:gd name="connsiteX785" fmla="*/ 7262860 w 12192000"/>
              <a:gd name="connsiteY785" fmla="*/ 1348080 h 2210635"/>
              <a:gd name="connsiteX786" fmla="*/ 7284457 w 12192000"/>
              <a:gd name="connsiteY786" fmla="*/ 1388032 h 2210635"/>
              <a:gd name="connsiteX787" fmla="*/ 7307324 w 12192000"/>
              <a:gd name="connsiteY787" fmla="*/ 1427983 h 2210635"/>
              <a:gd name="connsiteX788" fmla="*/ 7274929 w 12192000"/>
              <a:gd name="connsiteY788" fmla="*/ 1417139 h 2210635"/>
              <a:gd name="connsiteX789" fmla="*/ 7241263 w 12192000"/>
              <a:gd name="connsiteY789" fmla="*/ 1406295 h 2210635"/>
              <a:gd name="connsiteX790" fmla="*/ 7207598 w 12192000"/>
              <a:gd name="connsiteY790" fmla="*/ 1394880 h 2210635"/>
              <a:gd name="connsiteX791" fmla="*/ 7175203 w 12192000"/>
              <a:gd name="connsiteY791" fmla="*/ 1384036 h 2210635"/>
              <a:gd name="connsiteX792" fmla="*/ 7141537 w 12192000"/>
              <a:gd name="connsiteY792" fmla="*/ 1372622 h 2210635"/>
              <a:gd name="connsiteX793" fmla="*/ 7107871 w 12192000"/>
              <a:gd name="connsiteY793" fmla="*/ 1361778 h 2210635"/>
              <a:gd name="connsiteX794" fmla="*/ 7075476 w 12192000"/>
              <a:gd name="connsiteY794" fmla="*/ 1349792 h 2210635"/>
              <a:gd name="connsiteX795" fmla="*/ 7041811 w 12192000"/>
              <a:gd name="connsiteY795" fmla="*/ 1338948 h 2210635"/>
              <a:gd name="connsiteX796" fmla="*/ 7041811 w 12192000"/>
              <a:gd name="connsiteY796" fmla="*/ 1538135 h 2210635"/>
              <a:gd name="connsiteX797" fmla="*/ 7088816 w 12192000"/>
              <a:gd name="connsiteY797" fmla="*/ 1546126 h 2210635"/>
              <a:gd name="connsiteX798" fmla="*/ 7135820 w 12192000"/>
              <a:gd name="connsiteY798" fmla="*/ 1553545 h 2210635"/>
              <a:gd name="connsiteX799" fmla="*/ 7183460 w 12192000"/>
              <a:gd name="connsiteY799" fmla="*/ 1561536 h 2210635"/>
              <a:gd name="connsiteX800" fmla="*/ 7229830 w 12192000"/>
              <a:gd name="connsiteY800" fmla="*/ 1568955 h 2210635"/>
              <a:gd name="connsiteX801" fmla="*/ 7276834 w 12192000"/>
              <a:gd name="connsiteY801" fmla="*/ 1576375 h 2210635"/>
              <a:gd name="connsiteX802" fmla="*/ 7324474 w 12192000"/>
              <a:gd name="connsiteY802" fmla="*/ 1583224 h 2210635"/>
              <a:gd name="connsiteX803" fmla="*/ 7371479 w 12192000"/>
              <a:gd name="connsiteY803" fmla="*/ 1590643 h 2210635"/>
              <a:gd name="connsiteX804" fmla="*/ 7419119 w 12192000"/>
              <a:gd name="connsiteY804" fmla="*/ 1597492 h 2210635"/>
              <a:gd name="connsiteX805" fmla="*/ 7419119 w 12192000"/>
              <a:gd name="connsiteY805" fmla="*/ 1521013 h 2210635"/>
              <a:gd name="connsiteX806" fmla="*/ 7393711 w 12192000"/>
              <a:gd name="connsiteY806" fmla="*/ 1521584 h 2210635"/>
              <a:gd name="connsiteX807" fmla="*/ 7368303 w 12192000"/>
              <a:gd name="connsiteY807" fmla="*/ 1522155 h 2210635"/>
              <a:gd name="connsiteX808" fmla="*/ 7342895 w 12192000"/>
              <a:gd name="connsiteY808" fmla="*/ 1523296 h 2210635"/>
              <a:gd name="connsiteX809" fmla="*/ 7317487 w 12192000"/>
              <a:gd name="connsiteY809" fmla="*/ 1523867 h 2210635"/>
              <a:gd name="connsiteX810" fmla="*/ 7335273 w 12192000"/>
              <a:gd name="connsiteY810" fmla="*/ 1498184 h 2210635"/>
              <a:gd name="connsiteX811" fmla="*/ 7352423 w 12192000"/>
              <a:gd name="connsiteY811" fmla="*/ 1473071 h 2210635"/>
              <a:gd name="connsiteX812" fmla="*/ 7369573 w 12192000"/>
              <a:gd name="connsiteY812" fmla="*/ 1447959 h 2210635"/>
              <a:gd name="connsiteX813" fmla="*/ 7386724 w 12192000"/>
              <a:gd name="connsiteY813" fmla="*/ 1422847 h 2210635"/>
              <a:gd name="connsiteX814" fmla="*/ 7375925 w 12192000"/>
              <a:gd name="connsiteY814" fmla="*/ 1422847 h 2210635"/>
              <a:gd name="connsiteX815" fmla="*/ 7365762 w 12192000"/>
              <a:gd name="connsiteY815" fmla="*/ 1422847 h 2210635"/>
              <a:gd name="connsiteX816" fmla="*/ 7354964 w 12192000"/>
              <a:gd name="connsiteY816" fmla="*/ 1423988 h 2210635"/>
              <a:gd name="connsiteX817" fmla="*/ 7344165 w 12192000"/>
              <a:gd name="connsiteY817" fmla="*/ 1423988 h 2210635"/>
              <a:gd name="connsiteX818" fmla="*/ 7359410 w 12192000"/>
              <a:gd name="connsiteY818" fmla="*/ 1401159 h 2210635"/>
              <a:gd name="connsiteX819" fmla="*/ 7375290 w 12192000"/>
              <a:gd name="connsiteY819" fmla="*/ 1378900 h 2210635"/>
              <a:gd name="connsiteX820" fmla="*/ 7390535 w 12192000"/>
              <a:gd name="connsiteY820" fmla="*/ 1356070 h 2210635"/>
              <a:gd name="connsiteX821" fmla="*/ 7405780 w 12192000"/>
              <a:gd name="connsiteY821" fmla="*/ 1333241 h 2210635"/>
              <a:gd name="connsiteX822" fmla="*/ 7400063 w 12192000"/>
              <a:gd name="connsiteY822" fmla="*/ 1333241 h 2210635"/>
              <a:gd name="connsiteX823" fmla="*/ 7393076 w 12192000"/>
              <a:gd name="connsiteY823" fmla="*/ 1334382 h 2210635"/>
              <a:gd name="connsiteX824" fmla="*/ 7386088 w 12192000"/>
              <a:gd name="connsiteY824" fmla="*/ 1334382 h 2210635"/>
              <a:gd name="connsiteX825" fmla="*/ 7379101 w 12192000"/>
              <a:gd name="connsiteY825" fmla="*/ 1334382 h 2210635"/>
              <a:gd name="connsiteX826" fmla="*/ 7396252 w 12192000"/>
              <a:gd name="connsiteY826" fmla="*/ 1309270 h 2210635"/>
              <a:gd name="connsiteX827" fmla="*/ 7412767 w 12192000"/>
              <a:gd name="connsiteY827" fmla="*/ 1284728 h 2210635"/>
              <a:gd name="connsiteX828" fmla="*/ 7430552 w 12192000"/>
              <a:gd name="connsiteY828" fmla="*/ 1260187 h 2210635"/>
              <a:gd name="connsiteX829" fmla="*/ 7447067 w 12192000"/>
              <a:gd name="connsiteY829" fmla="*/ 1235645 h 2210635"/>
              <a:gd name="connsiteX830" fmla="*/ 7455325 w 12192000"/>
              <a:gd name="connsiteY830" fmla="*/ 1250484 h 2210635"/>
              <a:gd name="connsiteX831" fmla="*/ 7463583 w 12192000"/>
              <a:gd name="connsiteY831" fmla="*/ 1265894 h 2210635"/>
              <a:gd name="connsiteX832" fmla="*/ 7472475 w 12192000"/>
              <a:gd name="connsiteY832" fmla="*/ 1280162 h 2210635"/>
              <a:gd name="connsiteX833" fmla="*/ 7480733 w 12192000"/>
              <a:gd name="connsiteY833" fmla="*/ 1295002 h 2210635"/>
              <a:gd name="connsiteX834" fmla="*/ 7488991 w 12192000"/>
              <a:gd name="connsiteY834" fmla="*/ 1310411 h 2210635"/>
              <a:gd name="connsiteX835" fmla="*/ 7497883 w 12192000"/>
              <a:gd name="connsiteY835" fmla="*/ 1324680 h 2210635"/>
              <a:gd name="connsiteX836" fmla="*/ 7506776 w 12192000"/>
              <a:gd name="connsiteY836" fmla="*/ 1339519 h 2210635"/>
              <a:gd name="connsiteX837" fmla="*/ 7515034 w 12192000"/>
              <a:gd name="connsiteY837" fmla="*/ 1354929 h 2210635"/>
              <a:gd name="connsiteX838" fmla="*/ 7508047 w 12192000"/>
              <a:gd name="connsiteY838" fmla="*/ 1352646 h 2210635"/>
              <a:gd name="connsiteX839" fmla="*/ 7501059 w 12192000"/>
              <a:gd name="connsiteY839" fmla="*/ 1349792 h 2210635"/>
              <a:gd name="connsiteX840" fmla="*/ 7494072 w 12192000"/>
              <a:gd name="connsiteY840" fmla="*/ 1348080 h 2210635"/>
              <a:gd name="connsiteX841" fmla="*/ 7487720 w 12192000"/>
              <a:gd name="connsiteY841" fmla="*/ 1345797 h 2210635"/>
              <a:gd name="connsiteX842" fmla="*/ 7495978 w 12192000"/>
              <a:gd name="connsiteY842" fmla="*/ 1359495 h 2210635"/>
              <a:gd name="connsiteX843" fmla="*/ 7503600 w 12192000"/>
              <a:gd name="connsiteY843" fmla="*/ 1373192 h 2210635"/>
              <a:gd name="connsiteX844" fmla="*/ 7511223 w 12192000"/>
              <a:gd name="connsiteY844" fmla="*/ 1386890 h 2210635"/>
              <a:gd name="connsiteX845" fmla="*/ 7518845 w 12192000"/>
              <a:gd name="connsiteY845" fmla="*/ 1400588 h 2210635"/>
              <a:gd name="connsiteX846" fmla="*/ 7526467 w 12192000"/>
              <a:gd name="connsiteY846" fmla="*/ 1413715 h 2210635"/>
              <a:gd name="connsiteX847" fmla="*/ 7534725 w 12192000"/>
              <a:gd name="connsiteY847" fmla="*/ 1427412 h 2210635"/>
              <a:gd name="connsiteX848" fmla="*/ 7542347 w 12192000"/>
              <a:gd name="connsiteY848" fmla="*/ 1441110 h 2210635"/>
              <a:gd name="connsiteX849" fmla="*/ 7549970 w 12192000"/>
              <a:gd name="connsiteY849" fmla="*/ 1454808 h 2210635"/>
              <a:gd name="connsiteX850" fmla="*/ 7539171 w 12192000"/>
              <a:gd name="connsiteY850" fmla="*/ 1451383 h 2210635"/>
              <a:gd name="connsiteX851" fmla="*/ 7528373 w 12192000"/>
              <a:gd name="connsiteY851" fmla="*/ 1447959 h 2210635"/>
              <a:gd name="connsiteX852" fmla="*/ 7518210 w 12192000"/>
              <a:gd name="connsiteY852" fmla="*/ 1444535 h 2210635"/>
              <a:gd name="connsiteX853" fmla="*/ 7507411 w 12192000"/>
              <a:gd name="connsiteY853" fmla="*/ 1441110 h 2210635"/>
              <a:gd name="connsiteX854" fmla="*/ 7515669 w 12192000"/>
              <a:gd name="connsiteY854" fmla="*/ 1455949 h 2210635"/>
              <a:gd name="connsiteX855" fmla="*/ 7523926 w 12192000"/>
              <a:gd name="connsiteY855" fmla="*/ 1470788 h 2210635"/>
              <a:gd name="connsiteX856" fmla="*/ 7532819 w 12192000"/>
              <a:gd name="connsiteY856" fmla="*/ 1486198 h 2210635"/>
              <a:gd name="connsiteX857" fmla="*/ 7541712 w 12192000"/>
              <a:gd name="connsiteY857" fmla="*/ 1501608 h 2210635"/>
              <a:gd name="connsiteX858" fmla="*/ 7549970 w 12192000"/>
              <a:gd name="connsiteY858" fmla="*/ 1517018 h 2210635"/>
              <a:gd name="connsiteX859" fmla="*/ 7558862 w 12192000"/>
              <a:gd name="connsiteY859" fmla="*/ 1531857 h 2210635"/>
              <a:gd name="connsiteX860" fmla="*/ 7567120 w 12192000"/>
              <a:gd name="connsiteY860" fmla="*/ 1546696 h 2210635"/>
              <a:gd name="connsiteX861" fmla="*/ 7576648 w 12192000"/>
              <a:gd name="connsiteY861" fmla="*/ 1562106 h 2210635"/>
              <a:gd name="connsiteX862" fmla="*/ 7550605 w 12192000"/>
              <a:gd name="connsiteY862" fmla="*/ 1553545 h 2210635"/>
              <a:gd name="connsiteX863" fmla="*/ 7525197 w 12192000"/>
              <a:gd name="connsiteY863" fmla="*/ 1546126 h 2210635"/>
              <a:gd name="connsiteX864" fmla="*/ 7500424 w 12192000"/>
              <a:gd name="connsiteY864" fmla="*/ 1538135 h 2210635"/>
              <a:gd name="connsiteX865" fmla="*/ 7475016 w 12192000"/>
              <a:gd name="connsiteY865" fmla="*/ 1530145 h 2210635"/>
              <a:gd name="connsiteX866" fmla="*/ 7475016 w 12192000"/>
              <a:gd name="connsiteY866" fmla="*/ 1606624 h 2210635"/>
              <a:gd name="connsiteX867" fmla="*/ 7520750 w 12192000"/>
              <a:gd name="connsiteY867" fmla="*/ 1613473 h 2210635"/>
              <a:gd name="connsiteX868" fmla="*/ 7566485 w 12192000"/>
              <a:gd name="connsiteY868" fmla="*/ 1619751 h 2210635"/>
              <a:gd name="connsiteX869" fmla="*/ 7612219 w 12192000"/>
              <a:gd name="connsiteY869" fmla="*/ 1626599 h 2210635"/>
              <a:gd name="connsiteX870" fmla="*/ 7657953 w 12192000"/>
              <a:gd name="connsiteY870" fmla="*/ 1633448 h 2210635"/>
              <a:gd name="connsiteX871" fmla="*/ 7703052 w 12192000"/>
              <a:gd name="connsiteY871" fmla="*/ 1639156 h 2210635"/>
              <a:gd name="connsiteX872" fmla="*/ 7748787 w 12192000"/>
              <a:gd name="connsiteY872" fmla="*/ 1645434 h 2210635"/>
              <a:gd name="connsiteX873" fmla="*/ 7794521 w 12192000"/>
              <a:gd name="connsiteY873" fmla="*/ 1651712 h 2210635"/>
              <a:gd name="connsiteX874" fmla="*/ 7840255 w 12192000"/>
              <a:gd name="connsiteY874" fmla="*/ 1657990 h 2210635"/>
              <a:gd name="connsiteX875" fmla="*/ 7840255 w 12192000"/>
              <a:gd name="connsiteY875" fmla="*/ 1538135 h 2210635"/>
              <a:gd name="connsiteX876" fmla="*/ 7818023 w 12192000"/>
              <a:gd name="connsiteY876" fmla="*/ 1539277 h 2210635"/>
              <a:gd name="connsiteX877" fmla="*/ 7795791 w 12192000"/>
              <a:gd name="connsiteY877" fmla="*/ 1539848 h 2210635"/>
              <a:gd name="connsiteX878" fmla="*/ 7772924 w 12192000"/>
              <a:gd name="connsiteY878" fmla="*/ 1540989 h 2210635"/>
              <a:gd name="connsiteX879" fmla="*/ 7751328 w 12192000"/>
              <a:gd name="connsiteY879" fmla="*/ 1542130 h 2210635"/>
              <a:gd name="connsiteX880" fmla="*/ 7729096 w 12192000"/>
              <a:gd name="connsiteY880" fmla="*/ 1542701 h 2210635"/>
              <a:gd name="connsiteX881" fmla="*/ 7706228 w 12192000"/>
              <a:gd name="connsiteY881" fmla="*/ 1543272 h 2210635"/>
              <a:gd name="connsiteX882" fmla="*/ 7683996 w 12192000"/>
              <a:gd name="connsiteY882" fmla="*/ 1544413 h 2210635"/>
              <a:gd name="connsiteX883" fmla="*/ 7661765 w 12192000"/>
              <a:gd name="connsiteY883" fmla="*/ 1544984 h 2210635"/>
              <a:gd name="connsiteX884" fmla="*/ 7677009 w 12192000"/>
              <a:gd name="connsiteY884" fmla="*/ 1523296 h 2210635"/>
              <a:gd name="connsiteX885" fmla="*/ 7692254 w 12192000"/>
              <a:gd name="connsiteY885" fmla="*/ 1500467 h 2210635"/>
              <a:gd name="connsiteX886" fmla="*/ 7707499 w 12192000"/>
              <a:gd name="connsiteY886" fmla="*/ 1477637 h 2210635"/>
              <a:gd name="connsiteX887" fmla="*/ 7722744 w 12192000"/>
              <a:gd name="connsiteY887" fmla="*/ 1455379 h 2210635"/>
              <a:gd name="connsiteX888" fmla="*/ 7737988 w 12192000"/>
              <a:gd name="connsiteY888" fmla="*/ 1432549 h 2210635"/>
              <a:gd name="connsiteX889" fmla="*/ 7753233 w 12192000"/>
              <a:gd name="connsiteY889" fmla="*/ 1410861 h 2210635"/>
              <a:gd name="connsiteX890" fmla="*/ 7769113 w 12192000"/>
              <a:gd name="connsiteY890" fmla="*/ 1388032 h 2210635"/>
              <a:gd name="connsiteX891" fmla="*/ 7784358 w 12192000"/>
              <a:gd name="connsiteY891" fmla="*/ 1365773 h 2210635"/>
              <a:gd name="connsiteX892" fmla="*/ 7765302 w 12192000"/>
              <a:gd name="connsiteY892" fmla="*/ 1366344 h 2210635"/>
              <a:gd name="connsiteX893" fmla="*/ 7746246 w 12192000"/>
              <a:gd name="connsiteY893" fmla="*/ 1366914 h 2210635"/>
              <a:gd name="connsiteX894" fmla="*/ 7727190 w 12192000"/>
              <a:gd name="connsiteY894" fmla="*/ 1367485 h 2210635"/>
              <a:gd name="connsiteX895" fmla="*/ 7708134 w 12192000"/>
              <a:gd name="connsiteY895" fmla="*/ 1368627 h 2210635"/>
              <a:gd name="connsiteX896" fmla="*/ 7722108 w 12192000"/>
              <a:gd name="connsiteY896" fmla="*/ 1348651 h 2210635"/>
              <a:gd name="connsiteX897" fmla="*/ 7736083 w 12192000"/>
              <a:gd name="connsiteY897" fmla="*/ 1328104 h 2210635"/>
              <a:gd name="connsiteX898" fmla="*/ 7749422 w 12192000"/>
              <a:gd name="connsiteY898" fmla="*/ 1308128 h 2210635"/>
              <a:gd name="connsiteX899" fmla="*/ 7763396 w 12192000"/>
              <a:gd name="connsiteY899" fmla="*/ 1287582 h 2210635"/>
              <a:gd name="connsiteX900" fmla="*/ 7776735 w 12192000"/>
              <a:gd name="connsiteY900" fmla="*/ 1267606 h 2210635"/>
              <a:gd name="connsiteX901" fmla="*/ 7790710 w 12192000"/>
              <a:gd name="connsiteY901" fmla="*/ 1247060 h 2210635"/>
              <a:gd name="connsiteX902" fmla="*/ 7804684 w 12192000"/>
              <a:gd name="connsiteY902" fmla="*/ 1227655 h 2210635"/>
              <a:gd name="connsiteX903" fmla="*/ 7818023 w 12192000"/>
              <a:gd name="connsiteY903" fmla="*/ 1207108 h 2210635"/>
              <a:gd name="connsiteX904" fmla="*/ 7805955 w 12192000"/>
              <a:gd name="connsiteY904" fmla="*/ 1207679 h 2210635"/>
              <a:gd name="connsiteX905" fmla="*/ 7794521 w 12192000"/>
              <a:gd name="connsiteY905" fmla="*/ 1208250 h 2210635"/>
              <a:gd name="connsiteX906" fmla="*/ 7782452 w 12192000"/>
              <a:gd name="connsiteY906" fmla="*/ 1208820 h 2210635"/>
              <a:gd name="connsiteX907" fmla="*/ 7771019 w 12192000"/>
              <a:gd name="connsiteY907" fmla="*/ 1208820 h 2210635"/>
              <a:gd name="connsiteX908" fmla="*/ 7785628 w 12192000"/>
              <a:gd name="connsiteY908" fmla="*/ 1187132 h 2210635"/>
              <a:gd name="connsiteX909" fmla="*/ 7800873 w 12192000"/>
              <a:gd name="connsiteY909" fmla="*/ 1165444 h 2210635"/>
              <a:gd name="connsiteX910" fmla="*/ 7814847 w 12192000"/>
              <a:gd name="connsiteY910" fmla="*/ 1143186 h 2210635"/>
              <a:gd name="connsiteX911" fmla="*/ 7830092 w 12192000"/>
              <a:gd name="connsiteY911" fmla="*/ 1121498 h 2210635"/>
              <a:gd name="connsiteX912" fmla="*/ 7845337 w 12192000"/>
              <a:gd name="connsiteY912" fmla="*/ 1099239 h 2210635"/>
              <a:gd name="connsiteX913" fmla="*/ 7859946 w 12192000"/>
              <a:gd name="connsiteY913" fmla="*/ 1076980 h 2210635"/>
              <a:gd name="connsiteX914" fmla="*/ 7875191 w 12192000"/>
              <a:gd name="connsiteY914" fmla="*/ 1055292 h 2210635"/>
              <a:gd name="connsiteX915" fmla="*/ 7890436 w 12192000"/>
              <a:gd name="connsiteY915" fmla="*/ 1033033 h 2210635"/>
              <a:gd name="connsiteX916" fmla="*/ 7905046 w 12192000"/>
              <a:gd name="connsiteY916" fmla="*/ 1059287 h 2210635"/>
              <a:gd name="connsiteX917" fmla="*/ 7920290 w 12192000"/>
              <a:gd name="connsiteY917" fmla="*/ 1084970 h 2210635"/>
              <a:gd name="connsiteX918" fmla="*/ 7934900 w 12192000"/>
              <a:gd name="connsiteY918" fmla="*/ 1111224 h 2210635"/>
              <a:gd name="connsiteX919" fmla="*/ 7950145 w 12192000"/>
              <a:gd name="connsiteY919" fmla="*/ 1136907 h 2210635"/>
              <a:gd name="connsiteX920" fmla="*/ 7965389 w 12192000"/>
              <a:gd name="connsiteY920" fmla="*/ 1162591 h 2210635"/>
              <a:gd name="connsiteX921" fmla="*/ 7979364 w 12192000"/>
              <a:gd name="connsiteY921" fmla="*/ 1188274 h 2210635"/>
              <a:gd name="connsiteX922" fmla="*/ 7994609 w 12192000"/>
              <a:gd name="connsiteY922" fmla="*/ 1214528 h 2210635"/>
              <a:gd name="connsiteX923" fmla="*/ 8009853 w 12192000"/>
              <a:gd name="connsiteY923" fmla="*/ 1240211 h 2210635"/>
              <a:gd name="connsiteX924" fmla="*/ 7997785 w 12192000"/>
              <a:gd name="connsiteY924" fmla="*/ 1236786 h 2210635"/>
              <a:gd name="connsiteX925" fmla="*/ 7985716 w 12192000"/>
              <a:gd name="connsiteY925" fmla="*/ 1232791 h 2210635"/>
              <a:gd name="connsiteX926" fmla="*/ 7974282 w 12192000"/>
              <a:gd name="connsiteY926" fmla="*/ 1229367 h 2210635"/>
              <a:gd name="connsiteX927" fmla="*/ 7962213 w 12192000"/>
              <a:gd name="connsiteY927" fmla="*/ 1225942 h 2210635"/>
              <a:gd name="connsiteX928" fmla="*/ 7975553 w 12192000"/>
              <a:gd name="connsiteY928" fmla="*/ 1249913 h 2210635"/>
              <a:gd name="connsiteX929" fmla="*/ 7989527 w 12192000"/>
              <a:gd name="connsiteY929" fmla="*/ 1273314 h 2210635"/>
              <a:gd name="connsiteX930" fmla="*/ 8003501 w 12192000"/>
              <a:gd name="connsiteY930" fmla="*/ 1297284 h 2210635"/>
              <a:gd name="connsiteX931" fmla="*/ 8016841 w 12192000"/>
              <a:gd name="connsiteY931" fmla="*/ 1321255 h 2210635"/>
              <a:gd name="connsiteX932" fmla="*/ 8030815 w 12192000"/>
              <a:gd name="connsiteY932" fmla="*/ 1344656 h 2210635"/>
              <a:gd name="connsiteX933" fmla="*/ 8044154 w 12192000"/>
              <a:gd name="connsiteY933" fmla="*/ 1368627 h 2210635"/>
              <a:gd name="connsiteX934" fmla="*/ 8058128 w 12192000"/>
              <a:gd name="connsiteY934" fmla="*/ 1392597 h 2210635"/>
              <a:gd name="connsiteX935" fmla="*/ 8072103 w 12192000"/>
              <a:gd name="connsiteY935" fmla="*/ 1415427 h 2210635"/>
              <a:gd name="connsiteX936" fmla="*/ 8053047 w 12192000"/>
              <a:gd name="connsiteY936" fmla="*/ 1410290 h 2210635"/>
              <a:gd name="connsiteX937" fmla="*/ 8033991 w 12192000"/>
              <a:gd name="connsiteY937" fmla="*/ 1404583 h 2210635"/>
              <a:gd name="connsiteX938" fmla="*/ 8014935 w 12192000"/>
              <a:gd name="connsiteY938" fmla="*/ 1399446 h 2210635"/>
              <a:gd name="connsiteX939" fmla="*/ 7996514 w 12192000"/>
              <a:gd name="connsiteY939" fmla="*/ 1393168 h 2210635"/>
              <a:gd name="connsiteX940" fmla="*/ 8011759 w 12192000"/>
              <a:gd name="connsiteY940" fmla="*/ 1419993 h 2210635"/>
              <a:gd name="connsiteX941" fmla="*/ 8027004 w 12192000"/>
              <a:gd name="connsiteY941" fmla="*/ 1446247 h 2210635"/>
              <a:gd name="connsiteX942" fmla="*/ 8042248 w 12192000"/>
              <a:gd name="connsiteY942" fmla="*/ 1472501 h 2210635"/>
              <a:gd name="connsiteX943" fmla="*/ 8057493 w 12192000"/>
              <a:gd name="connsiteY943" fmla="*/ 1499325 h 2210635"/>
              <a:gd name="connsiteX944" fmla="*/ 8072738 w 12192000"/>
              <a:gd name="connsiteY944" fmla="*/ 1525579 h 2210635"/>
              <a:gd name="connsiteX945" fmla="*/ 8087983 w 12192000"/>
              <a:gd name="connsiteY945" fmla="*/ 1551833 h 2210635"/>
              <a:gd name="connsiteX946" fmla="*/ 8103228 w 12192000"/>
              <a:gd name="connsiteY946" fmla="*/ 1578658 h 2210635"/>
              <a:gd name="connsiteX947" fmla="*/ 8118472 w 12192000"/>
              <a:gd name="connsiteY947" fmla="*/ 1604341 h 2210635"/>
              <a:gd name="connsiteX948" fmla="*/ 8096240 w 12192000"/>
              <a:gd name="connsiteY948" fmla="*/ 1598063 h 2210635"/>
              <a:gd name="connsiteX949" fmla="*/ 8074008 w 12192000"/>
              <a:gd name="connsiteY949" fmla="*/ 1591214 h 2210635"/>
              <a:gd name="connsiteX950" fmla="*/ 8051141 w 12192000"/>
              <a:gd name="connsiteY950" fmla="*/ 1584365 h 2210635"/>
              <a:gd name="connsiteX951" fmla="*/ 8028909 w 12192000"/>
              <a:gd name="connsiteY951" fmla="*/ 1578658 h 2210635"/>
              <a:gd name="connsiteX952" fmla="*/ 8007313 w 12192000"/>
              <a:gd name="connsiteY952" fmla="*/ 1571809 h 2210635"/>
              <a:gd name="connsiteX953" fmla="*/ 7985081 w 12192000"/>
              <a:gd name="connsiteY953" fmla="*/ 1564960 h 2210635"/>
              <a:gd name="connsiteX954" fmla="*/ 7962213 w 12192000"/>
              <a:gd name="connsiteY954" fmla="*/ 1558111 h 2210635"/>
              <a:gd name="connsiteX955" fmla="*/ 7939981 w 12192000"/>
              <a:gd name="connsiteY955" fmla="*/ 1551262 h 2210635"/>
              <a:gd name="connsiteX956" fmla="*/ 7939981 w 12192000"/>
              <a:gd name="connsiteY956" fmla="*/ 1670546 h 2210635"/>
              <a:gd name="connsiteX957" fmla="*/ 7996514 w 12192000"/>
              <a:gd name="connsiteY957" fmla="*/ 1678537 h 2210635"/>
              <a:gd name="connsiteX958" fmla="*/ 8053047 w 12192000"/>
              <a:gd name="connsiteY958" fmla="*/ 1685385 h 2210635"/>
              <a:gd name="connsiteX959" fmla="*/ 8108944 w 12192000"/>
              <a:gd name="connsiteY959" fmla="*/ 1692234 h 2210635"/>
              <a:gd name="connsiteX960" fmla="*/ 8164842 w 12192000"/>
              <a:gd name="connsiteY960" fmla="*/ 1697942 h 2210635"/>
              <a:gd name="connsiteX961" fmla="*/ 8221374 w 12192000"/>
              <a:gd name="connsiteY961" fmla="*/ 1704790 h 2210635"/>
              <a:gd name="connsiteX962" fmla="*/ 8277907 w 12192000"/>
              <a:gd name="connsiteY962" fmla="*/ 1711069 h 2210635"/>
              <a:gd name="connsiteX963" fmla="*/ 8333805 w 12192000"/>
              <a:gd name="connsiteY963" fmla="*/ 1716776 h 2210635"/>
              <a:gd name="connsiteX964" fmla="*/ 8390337 w 12192000"/>
              <a:gd name="connsiteY964" fmla="*/ 1723054 h 2210635"/>
              <a:gd name="connsiteX965" fmla="*/ 8390337 w 12192000"/>
              <a:gd name="connsiteY965" fmla="*/ 1523867 h 2210635"/>
              <a:gd name="connsiteX966" fmla="*/ 8356672 w 12192000"/>
              <a:gd name="connsiteY966" fmla="*/ 1525579 h 2210635"/>
              <a:gd name="connsiteX967" fmla="*/ 8324277 w 12192000"/>
              <a:gd name="connsiteY967" fmla="*/ 1528433 h 2210635"/>
              <a:gd name="connsiteX968" fmla="*/ 8290611 w 12192000"/>
              <a:gd name="connsiteY968" fmla="*/ 1530716 h 2210635"/>
              <a:gd name="connsiteX969" fmla="*/ 8256946 w 12192000"/>
              <a:gd name="connsiteY969" fmla="*/ 1532428 h 2210635"/>
              <a:gd name="connsiteX970" fmla="*/ 8224550 w 12192000"/>
              <a:gd name="connsiteY970" fmla="*/ 1535282 h 2210635"/>
              <a:gd name="connsiteX971" fmla="*/ 8190885 w 12192000"/>
              <a:gd name="connsiteY971" fmla="*/ 1537565 h 2210635"/>
              <a:gd name="connsiteX972" fmla="*/ 8157219 w 12192000"/>
              <a:gd name="connsiteY972" fmla="*/ 1539277 h 2210635"/>
              <a:gd name="connsiteX973" fmla="*/ 8124189 w 12192000"/>
              <a:gd name="connsiteY973" fmla="*/ 1540989 h 2210635"/>
              <a:gd name="connsiteX974" fmla="*/ 8147056 w 12192000"/>
              <a:gd name="connsiteY974" fmla="*/ 1507316 h 2210635"/>
              <a:gd name="connsiteX975" fmla="*/ 8169923 w 12192000"/>
              <a:gd name="connsiteY975" fmla="*/ 1473071 h 2210635"/>
              <a:gd name="connsiteX976" fmla="*/ 8192790 w 12192000"/>
              <a:gd name="connsiteY976" fmla="*/ 1438827 h 2210635"/>
              <a:gd name="connsiteX977" fmla="*/ 8215022 w 12192000"/>
              <a:gd name="connsiteY977" fmla="*/ 1405154 h 2210635"/>
              <a:gd name="connsiteX978" fmla="*/ 8237890 w 12192000"/>
              <a:gd name="connsiteY978" fmla="*/ 1370909 h 2210635"/>
              <a:gd name="connsiteX979" fmla="*/ 8260757 w 12192000"/>
              <a:gd name="connsiteY979" fmla="*/ 1336665 h 2210635"/>
              <a:gd name="connsiteX980" fmla="*/ 8283624 w 12192000"/>
              <a:gd name="connsiteY980" fmla="*/ 1302992 h 2210635"/>
              <a:gd name="connsiteX981" fmla="*/ 8306491 w 12192000"/>
              <a:gd name="connsiteY981" fmla="*/ 1268748 h 2210635"/>
              <a:gd name="connsiteX982" fmla="*/ 8278542 w 12192000"/>
              <a:gd name="connsiteY982" fmla="*/ 1270460 h 2210635"/>
              <a:gd name="connsiteX983" fmla="*/ 8249958 w 12192000"/>
              <a:gd name="connsiteY983" fmla="*/ 1272743 h 2210635"/>
              <a:gd name="connsiteX984" fmla="*/ 8222010 w 12192000"/>
              <a:gd name="connsiteY984" fmla="*/ 1273884 h 2210635"/>
              <a:gd name="connsiteX985" fmla="*/ 8194061 w 12192000"/>
              <a:gd name="connsiteY985" fmla="*/ 1276167 h 2210635"/>
              <a:gd name="connsiteX986" fmla="*/ 8214387 w 12192000"/>
              <a:gd name="connsiteY986" fmla="*/ 1245347 h 2210635"/>
              <a:gd name="connsiteX987" fmla="*/ 8234714 w 12192000"/>
              <a:gd name="connsiteY987" fmla="*/ 1215098 h 2210635"/>
              <a:gd name="connsiteX988" fmla="*/ 8255040 w 12192000"/>
              <a:gd name="connsiteY988" fmla="*/ 1184279 h 2210635"/>
              <a:gd name="connsiteX989" fmla="*/ 8275366 w 12192000"/>
              <a:gd name="connsiteY989" fmla="*/ 1153459 h 2210635"/>
              <a:gd name="connsiteX990" fmla="*/ 8295693 w 12192000"/>
              <a:gd name="connsiteY990" fmla="*/ 1123210 h 2210635"/>
              <a:gd name="connsiteX991" fmla="*/ 8316654 w 12192000"/>
              <a:gd name="connsiteY991" fmla="*/ 1092390 h 2210635"/>
              <a:gd name="connsiteX992" fmla="*/ 8336981 w 12192000"/>
              <a:gd name="connsiteY992" fmla="*/ 1062141 h 2210635"/>
              <a:gd name="connsiteX993" fmla="*/ 8357307 w 12192000"/>
              <a:gd name="connsiteY993" fmla="*/ 1031321 h 2210635"/>
              <a:gd name="connsiteX994" fmla="*/ 8339521 w 12192000"/>
              <a:gd name="connsiteY994" fmla="*/ 1032463 h 2210635"/>
              <a:gd name="connsiteX995" fmla="*/ 8321736 w 12192000"/>
              <a:gd name="connsiteY995" fmla="*/ 1033604 h 2210635"/>
              <a:gd name="connsiteX996" fmla="*/ 8304585 w 12192000"/>
              <a:gd name="connsiteY996" fmla="*/ 1035316 h 2210635"/>
              <a:gd name="connsiteX997" fmla="*/ 8286165 w 12192000"/>
              <a:gd name="connsiteY997" fmla="*/ 1035887 h 2210635"/>
              <a:gd name="connsiteX998" fmla="*/ 8309032 w 12192000"/>
              <a:gd name="connsiteY998" fmla="*/ 1002784 h 2210635"/>
              <a:gd name="connsiteX999" fmla="*/ 8331264 w 12192000"/>
              <a:gd name="connsiteY999" fmla="*/ 969682 h 2210635"/>
              <a:gd name="connsiteX1000" fmla="*/ 8352861 w 12192000"/>
              <a:gd name="connsiteY1000" fmla="*/ 936008 h 2210635"/>
              <a:gd name="connsiteX1001" fmla="*/ 8375092 w 12192000"/>
              <a:gd name="connsiteY1001" fmla="*/ 902335 h 2210635"/>
              <a:gd name="connsiteX1002" fmla="*/ 8397959 w 12192000"/>
              <a:gd name="connsiteY1002" fmla="*/ 868661 h 2210635"/>
              <a:gd name="connsiteX1003" fmla="*/ 8420191 w 12192000"/>
              <a:gd name="connsiteY1003" fmla="*/ 835559 h 2210635"/>
              <a:gd name="connsiteX1004" fmla="*/ 8442423 w 12192000"/>
              <a:gd name="connsiteY1004" fmla="*/ 801885 h 2210635"/>
              <a:gd name="connsiteX1005" fmla="*/ 8464020 w 12192000"/>
              <a:gd name="connsiteY1005" fmla="*/ 768212 h 2210635"/>
              <a:gd name="connsiteX1006" fmla="*/ 8486887 w 12192000"/>
              <a:gd name="connsiteY1006" fmla="*/ 805880 h 2210635"/>
              <a:gd name="connsiteX1007" fmla="*/ 8509119 w 12192000"/>
              <a:gd name="connsiteY1007" fmla="*/ 843549 h 2210635"/>
              <a:gd name="connsiteX1008" fmla="*/ 8531351 w 12192000"/>
              <a:gd name="connsiteY1008" fmla="*/ 881788 h 2210635"/>
              <a:gd name="connsiteX1009" fmla="*/ 8553583 w 12192000"/>
              <a:gd name="connsiteY1009" fmla="*/ 919457 h 2210635"/>
              <a:gd name="connsiteX1010" fmla="*/ 8576450 w 12192000"/>
              <a:gd name="connsiteY1010" fmla="*/ 957125 h 2210635"/>
              <a:gd name="connsiteX1011" fmla="*/ 8598682 w 12192000"/>
              <a:gd name="connsiteY1011" fmla="*/ 994794 h 2210635"/>
              <a:gd name="connsiteX1012" fmla="*/ 8620279 w 12192000"/>
              <a:gd name="connsiteY1012" fmla="*/ 1033033 h 2210635"/>
              <a:gd name="connsiteX1013" fmla="*/ 8643146 w 12192000"/>
              <a:gd name="connsiteY1013" fmla="*/ 1070702 h 2210635"/>
              <a:gd name="connsiteX1014" fmla="*/ 8625360 w 12192000"/>
              <a:gd name="connsiteY1014" fmla="*/ 1066136 h 2210635"/>
              <a:gd name="connsiteX1015" fmla="*/ 8607575 w 12192000"/>
              <a:gd name="connsiteY1015" fmla="*/ 1061000 h 2210635"/>
              <a:gd name="connsiteX1016" fmla="*/ 8589789 w 12192000"/>
              <a:gd name="connsiteY1016" fmla="*/ 1056434 h 2210635"/>
              <a:gd name="connsiteX1017" fmla="*/ 8572004 w 12192000"/>
              <a:gd name="connsiteY1017" fmla="*/ 1051868 h 2210635"/>
              <a:gd name="connsiteX1018" fmla="*/ 8592330 w 12192000"/>
              <a:gd name="connsiteY1018" fmla="*/ 1086683 h 2210635"/>
              <a:gd name="connsiteX1019" fmla="*/ 8612656 w 12192000"/>
              <a:gd name="connsiteY1019" fmla="*/ 1121498 h 2210635"/>
              <a:gd name="connsiteX1020" fmla="*/ 8633618 w 12192000"/>
              <a:gd name="connsiteY1020" fmla="*/ 1155742 h 2210635"/>
              <a:gd name="connsiteX1021" fmla="*/ 8653944 w 12192000"/>
              <a:gd name="connsiteY1021" fmla="*/ 1190557 h 2210635"/>
              <a:gd name="connsiteX1022" fmla="*/ 8674906 w 12192000"/>
              <a:gd name="connsiteY1022" fmla="*/ 1224801 h 2210635"/>
              <a:gd name="connsiteX1023" fmla="*/ 8694597 w 12192000"/>
              <a:gd name="connsiteY1023" fmla="*/ 1259045 h 2210635"/>
              <a:gd name="connsiteX1024" fmla="*/ 8714923 w 12192000"/>
              <a:gd name="connsiteY1024" fmla="*/ 1293860 h 2210635"/>
              <a:gd name="connsiteX1025" fmla="*/ 8735885 w 12192000"/>
              <a:gd name="connsiteY1025" fmla="*/ 1328104 h 2210635"/>
              <a:gd name="connsiteX1026" fmla="*/ 8707301 w 12192000"/>
              <a:gd name="connsiteY1026" fmla="*/ 1321255 h 2210635"/>
              <a:gd name="connsiteX1027" fmla="*/ 8679352 w 12192000"/>
              <a:gd name="connsiteY1027" fmla="*/ 1313836 h 2210635"/>
              <a:gd name="connsiteX1028" fmla="*/ 8650768 w 12192000"/>
              <a:gd name="connsiteY1028" fmla="*/ 1306416 h 2210635"/>
              <a:gd name="connsiteX1029" fmla="*/ 8622820 w 12192000"/>
              <a:gd name="connsiteY1029" fmla="*/ 1299567 h 2210635"/>
              <a:gd name="connsiteX1030" fmla="*/ 8645687 w 12192000"/>
              <a:gd name="connsiteY1030" fmla="*/ 1337807 h 2210635"/>
              <a:gd name="connsiteX1031" fmla="*/ 8667919 w 12192000"/>
              <a:gd name="connsiteY1031" fmla="*/ 1376046 h 2210635"/>
              <a:gd name="connsiteX1032" fmla="*/ 8690786 w 12192000"/>
              <a:gd name="connsiteY1032" fmla="*/ 1414856 h 2210635"/>
              <a:gd name="connsiteX1033" fmla="*/ 8713653 w 12192000"/>
              <a:gd name="connsiteY1033" fmla="*/ 1453096 h 2210635"/>
              <a:gd name="connsiteX1034" fmla="*/ 8736520 w 12192000"/>
              <a:gd name="connsiteY1034" fmla="*/ 1491335 h 2210635"/>
              <a:gd name="connsiteX1035" fmla="*/ 8759387 w 12192000"/>
              <a:gd name="connsiteY1035" fmla="*/ 1530145 h 2210635"/>
              <a:gd name="connsiteX1036" fmla="*/ 8782254 w 12192000"/>
              <a:gd name="connsiteY1036" fmla="*/ 1568384 h 2210635"/>
              <a:gd name="connsiteX1037" fmla="*/ 8805122 w 12192000"/>
              <a:gd name="connsiteY1037" fmla="*/ 1606624 h 2210635"/>
              <a:gd name="connsiteX1038" fmla="*/ 8772091 w 12192000"/>
              <a:gd name="connsiteY1038" fmla="*/ 1598063 h 2210635"/>
              <a:gd name="connsiteX1039" fmla="*/ 8738426 w 12192000"/>
              <a:gd name="connsiteY1039" fmla="*/ 1590072 h 2210635"/>
              <a:gd name="connsiteX1040" fmla="*/ 8705395 w 12192000"/>
              <a:gd name="connsiteY1040" fmla="*/ 1580941 h 2210635"/>
              <a:gd name="connsiteX1041" fmla="*/ 8671730 w 12192000"/>
              <a:gd name="connsiteY1041" fmla="*/ 1572950 h 2210635"/>
              <a:gd name="connsiteX1042" fmla="*/ 8638700 w 12192000"/>
              <a:gd name="connsiteY1042" fmla="*/ 1563818 h 2210635"/>
              <a:gd name="connsiteX1043" fmla="*/ 8605034 w 12192000"/>
              <a:gd name="connsiteY1043" fmla="*/ 1555257 h 2210635"/>
              <a:gd name="connsiteX1044" fmla="*/ 8572004 w 12192000"/>
              <a:gd name="connsiteY1044" fmla="*/ 1546696 h 2210635"/>
              <a:gd name="connsiteX1045" fmla="*/ 8538973 w 12192000"/>
              <a:gd name="connsiteY1045" fmla="*/ 1538135 h 2210635"/>
              <a:gd name="connsiteX1046" fmla="*/ 8538973 w 12192000"/>
              <a:gd name="connsiteY1046" fmla="*/ 1737322 h 2210635"/>
              <a:gd name="connsiteX1047" fmla="*/ 8585978 w 12192000"/>
              <a:gd name="connsiteY1047" fmla="*/ 1741318 h 2210635"/>
              <a:gd name="connsiteX1048" fmla="*/ 8633618 w 12192000"/>
              <a:gd name="connsiteY1048" fmla="*/ 1745313 h 2210635"/>
              <a:gd name="connsiteX1049" fmla="*/ 8679987 w 12192000"/>
              <a:gd name="connsiteY1049" fmla="*/ 1749308 h 2210635"/>
              <a:gd name="connsiteX1050" fmla="*/ 8726992 w 12192000"/>
              <a:gd name="connsiteY1050" fmla="*/ 1752732 h 2210635"/>
              <a:gd name="connsiteX1051" fmla="*/ 8774632 w 12192000"/>
              <a:gd name="connsiteY1051" fmla="*/ 1756157 h 2210635"/>
              <a:gd name="connsiteX1052" fmla="*/ 8821637 w 12192000"/>
              <a:gd name="connsiteY1052" fmla="*/ 1759581 h 2210635"/>
              <a:gd name="connsiteX1053" fmla="*/ 8868641 w 12192000"/>
              <a:gd name="connsiteY1053" fmla="*/ 1763006 h 2210635"/>
              <a:gd name="connsiteX1054" fmla="*/ 8916281 w 12192000"/>
              <a:gd name="connsiteY1054" fmla="*/ 1766430 h 2210635"/>
              <a:gd name="connsiteX1055" fmla="*/ 8916281 w 12192000"/>
              <a:gd name="connsiteY1055" fmla="*/ 1689951 h 2210635"/>
              <a:gd name="connsiteX1056" fmla="*/ 8890238 w 12192000"/>
              <a:gd name="connsiteY1056" fmla="*/ 1692805 h 2210635"/>
              <a:gd name="connsiteX1057" fmla="*/ 8864830 w 12192000"/>
              <a:gd name="connsiteY1057" fmla="*/ 1695659 h 2210635"/>
              <a:gd name="connsiteX1058" fmla="*/ 8840058 w 12192000"/>
              <a:gd name="connsiteY1058" fmla="*/ 1697942 h 2210635"/>
              <a:gd name="connsiteX1059" fmla="*/ 8814650 w 12192000"/>
              <a:gd name="connsiteY1059" fmla="*/ 1700795 h 2210635"/>
              <a:gd name="connsiteX1060" fmla="*/ 8822907 w 12192000"/>
              <a:gd name="connsiteY1060" fmla="*/ 1687098 h 2210635"/>
              <a:gd name="connsiteX1061" fmla="*/ 8832435 w 12192000"/>
              <a:gd name="connsiteY1061" fmla="*/ 1673971 h 2210635"/>
              <a:gd name="connsiteX1062" fmla="*/ 8840693 w 12192000"/>
              <a:gd name="connsiteY1062" fmla="*/ 1660273 h 2210635"/>
              <a:gd name="connsiteX1063" fmla="*/ 8848950 w 12192000"/>
              <a:gd name="connsiteY1063" fmla="*/ 1647717 h 2210635"/>
              <a:gd name="connsiteX1064" fmla="*/ 8858478 w 12192000"/>
              <a:gd name="connsiteY1064" fmla="*/ 1634590 h 2210635"/>
              <a:gd name="connsiteX1065" fmla="*/ 8866736 w 12192000"/>
              <a:gd name="connsiteY1065" fmla="*/ 1620892 h 2210635"/>
              <a:gd name="connsiteX1066" fmla="*/ 8875629 w 12192000"/>
              <a:gd name="connsiteY1066" fmla="*/ 1607765 h 2210635"/>
              <a:gd name="connsiteX1067" fmla="*/ 8883886 w 12192000"/>
              <a:gd name="connsiteY1067" fmla="*/ 1594068 h 2210635"/>
              <a:gd name="connsiteX1068" fmla="*/ 8873723 w 12192000"/>
              <a:gd name="connsiteY1068" fmla="*/ 1595780 h 2210635"/>
              <a:gd name="connsiteX1069" fmla="*/ 8862925 w 12192000"/>
              <a:gd name="connsiteY1069" fmla="*/ 1596921 h 2210635"/>
              <a:gd name="connsiteX1070" fmla="*/ 8852126 w 12192000"/>
              <a:gd name="connsiteY1070" fmla="*/ 1597492 h 2210635"/>
              <a:gd name="connsiteX1071" fmla="*/ 8841328 w 12192000"/>
              <a:gd name="connsiteY1071" fmla="*/ 1599204 h 2210635"/>
              <a:gd name="connsiteX1072" fmla="*/ 8856573 w 12192000"/>
              <a:gd name="connsiteY1072" fmla="*/ 1575233 h 2210635"/>
              <a:gd name="connsiteX1073" fmla="*/ 8871817 w 12192000"/>
              <a:gd name="connsiteY1073" fmla="*/ 1551262 h 2210635"/>
              <a:gd name="connsiteX1074" fmla="*/ 8887697 w 12192000"/>
              <a:gd name="connsiteY1074" fmla="*/ 1527291 h 2210635"/>
              <a:gd name="connsiteX1075" fmla="*/ 8902942 w 12192000"/>
              <a:gd name="connsiteY1075" fmla="*/ 1503320 h 2210635"/>
              <a:gd name="connsiteX1076" fmla="*/ 8896590 w 12192000"/>
              <a:gd name="connsiteY1076" fmla="*/ 1503891 h 2210635"/>
              <a:gd name="connsiteX1077" fmla="*/ 8889603 w 12192000"/>
              <a:gd name="connsiteY1077" fmla="*/ 1504462 h 2210635"/>
              <a:gd name="connsiteX1078" fmla="*/ 8883251 w 12192000"/>
              <a:gd name="connsiteY1078" fmla="*/ 1505033 h 2210635"/>
              <a:gd name="connsiteX1079" fmla="*/ 8876264 w 12192000"/>
              <a:gd name="connsiteY1079" fmla="*/ 1506745 h 2210635"/>
              <a:gd name="connsiteX1080" fmla="*/ 8885157 w 12192000"/>
              <a:gd name="connsiteY1080" fmla="*/ 1493047 h 2210635"/>
              <a:gd name="connsiteX1081" fmla="*/ 8893414 w 12192000"/>
              <a:gd name="connsiteY1081" fmla="*/ 1479920 h 2210635"/>
              <a:gd name="connsiteX1082" fmla="*/ 8901672 w 12192000"/>
              <a:gd name="connsiteY1082" fmla="*/ 1466793 h 2210635"/>
              <a:gd name="connsiteX1083" fmla="*/ 8909929 w 12192000"/>
              <a:gd name="connsiteY1083" fmla="*/ 1453666 h 2210635"/>
              <a:gd name="connsiteX1084" fmla="*/ 8918187 w 12192000"/>
              <a:gd name="connsiteY1084" fmla="*/ 1441110 h 2210635"/>
              <a:gd name="connsiteX1085" fmla="*/ 8927080 w 12192000"/>
              <a:gd name="connsiteY1085" fmla="*/ 1427983 h 2210635"/>
              <a:gd name="connsiteX1086" fmla="*/ 8935337 w 12192000"/>
              <a:gd name="connsiteY1086" fmla="*/ 1414856 h 2210635"/>
              <a:gd name="connsiteX1087" fmla="*/ 8944230 w 12192000"/>
              <a:gd name="connsiteY1087" fmla="*/ 1401729 h 2210635"/>
              <a:gd name="connsiteX1088" fmla="*/ 8952488 w 12192000"/>
              <a:gd name="connsiteY1088" fmla="*/ 1416568 h 2210635"/>
              <a:gd name="connsiteX1089" fmla="*/ 8961380 w 12192000"/>
              <a:gd name="connsiteY1089" fmla="*/ 1429695 h 2210635"/>
              <a:gd name="connsiteX1090" fmla="*/ 8969638 w 12192000"/>
              <a:gd name="connsiteY1090" fmla="*/ 1444535 h 2210635"/>
              <a:gd name="connsiteX1091" fmla="*/ 8977896 w 12192000"/>
              <a:gd name="connsiteY1091" fmla="*/ 1458232 h 2210635"/>
              <a:gd name="connsiteX1092" fmla="*/ 8986153 w 12192000"/>
              <a:gd name="connsiteY1092" fmla="*/ 1472501 h 2210635"/>
              <a:gd name="connsiteX1093" fmla="*/ 8994411 w 12192000"/>
              <a:gd name="connsiteY1093" fmla="*/ 1486198 h 2210635"/>
              <a:gd name="connsiteX1094" fmla="*/ 9003304 w 12192000"/>
              <a:gd name="connsiteY1094" fmla="*/ 1500467 h 2210635"/>
              <a:gd name="connsiteX1095" fmla="*/ 9012196 w 12192000"/>
              <a:gd name="connsiteY1095" fmla="*/ 1514735 h 2210635"/>
              <a:gd name="connsiteX1096" fmla="*/ 9005209 w 12192000"/>
              <a:gd name="connsiteY1096" fmla="*/ 1513023 h 2210635"/>
              <a:gd name="connsiteX1097" fmla="*/ 8998222 w 12192000"/>
              <a:gd name="connsiteY1097" fmla="*/ 1511311 h 2210635"/>
              <a:gd name="connsiteX1098" fmla="*/ 8991870 w 12192000"/>
              <a:gd name="connsiteY1098" fmla="*/ 1510169 h 2210635"/>
              <a:gd name="connsiteX1099" fmla="*/ 8984883 w 12192000"/>
              <a:gd name="connsiteY1099" fmla="*/ 1507886 h 2210635"/>
              <a:gd name="connsiteX1100" fmla="*/ 8992505 w 12192000"/>
              <a:gd name="connsiteY1100" fmla="*/ 1521013 h 2210635"/>
              <a:gd name="connsiteX1101" fmla="*/ 9000128 w 12192000"/>
              <a:gd name="connsiteY1101" fmla="*/ 1534140 h 2210635"/>
              <a:gd name="connsiteX1102" fmla="*/ 9008385 w 12192000"/>
              <a:gd name="connsiteY1102" fmla="*/ 1546696 h 2210635"/>
              <a:gd name="connsiteX1103" fmla="*/ 9016008 w 12192000"/>
              <a:gd name="connsiteY1103" fmla="*/ 1559823 h 2210635"/>
              <a:gd name="connsiteX1104" fmla="*/ 9023630 w 12192000"/>
              <a:gd name="connsiteY1104" fmla="*/ 1572950 h 2210635"/>
              <a:gd name="connsiteX1105" fmla="*/ 9031252 w 12192000"/>
              <a:gd name="connsiteY1105" fmla="*/ 1586077 h 2210635"/>
              <a:gd name="connsiteX1106" fmla="*/ 9038875 w 12192000"/>
              <a:gd name="connsiteY1106" fmla="*/ 1598063 h 2210635"/>
              <a:gd name="connsiteX1107" fmla="*/ 9047132 w 12192000"/>
              <a:gd name="connsiteY1107" fmla="*/ 1611190 h 2210635"/>
              <a:gd name="connsiteX1108" fmla="*/ 9036334 w 12192000"/>
              <a:gd name="connsiteY1108" fmla="*/ 1609477 h 2210635"/>
              <a:gd name="connsiteX1109" fmla="*/ 9024900 w 12192000"/>
              <a:gd name="connsiteY1109" fmla="*/ 1606624 h 2210635"/>
              <a:gd name="connsiteX1110" fmla="*/ 9014737 w 12192000"/>
              <a:gd name="connsiteY1110" fmla="*/ 1603770 h 2210635"/>
              <a:gd name="connsiteX1111" fmla="*/ 9003939 w 12192000"/>
              <a:gd name="connsiteY1111" fmla="*/ 1601487 h 2210635"/>
              <a:gd name="connsiteX1112" fmla="*/ 9012832 w 12192000"/>
              <a:gd name="connsiteY1112" fmla="*/ 1616326 h 2210635"/>
              <a:gd name="connsiteX1113" fmla="*/ 9021089 w 12192000"/>
              <a:gd name="connsiteY1113" fmla="*/ 1630595 h 2210635"/>
              <a:gd name="connsiteX1114" fmla="*/ 9029982 w 12192000"/>
              <a:gd name="connsiteY1114" fmla="*/ 1644863 h 2210635"/>
              <a:gd name="connsiteX1115" fmla="*/ 9038875 w 12192000"/>
              <a:gd name="connsiteY1115" fmla="*/ 1659131 h 2210635"/>
              <a:gd name="connsiteX1116" fmla="*/ 9047132 w 12192000"/>
              <a:gd name="connsiteY1116" fmla="*/ 1673400 h 2210635"/>
              <a:gd name="connsiteX1117" fmla="*/ 9055390 w 12192000"/>
              <a:gd name="connsiteY1117" fmla="*/ 1687668 h 2210635"/>
              <a:gd name="connsiteX1118" fmla="*/ 9064918 w 12192000"/>
              <a:gd name="connsiteY1118" fmla="*/ 1702507 h 2210635"/>
              <a:gd name="connsiteX1119" fmla="*/ 9073175 w 12192000"/>
              <a:gd name="connsiteY1119" fmla="*/ 1716776 h 2210635"/>
              <a:gd name="connsiteX1120" fmla="*/ 9047767 w 12192000"/>
              <a:gd name="connsiteY1120" fmla="*/ 1710498 h 2210635"/>
              <a:gd name="connsiteX1121" fmla="*/ 9022995 w 12192000"/>
              <a:gd name="connsiteY1121" fmla="*/ 1704790 h 2210635"/>
              <a:gd name="connsiteX1122" fmla="*/ 8997587 w 12192000"/>
              <a:gd name="connsiteY1122" fmla="*/ 1699083 h 2210635"/>
              <a:gd name="connsiteX1123" fmla="*/ 8972814 w 12192000"/>
              <a:gd name="connsiteY1123" fmla="*/ 1693376 h 2210635"/>
              <a:gd name="connsiteX1124" fmla="*/ 8972814 w 12192000"/>
              <a:gd name="connsiteY1124" fmla="*/ 1769854 h 2210635"/>
              <a:gd name="connsiteX1125" fmla="*/ 9018548 w 12192000"/>
              <a:gd name="connsiteY1125" fmla="*/ 1772137 h 2210635"/>
              <a:gd name="connsiteX1126" fmla="*/ 9063012 w 12192000"/>
              <a:gd name="connsiteY1126" fmla="*/ 1774991 h 2210635"/>
              <a:gd name="connsiteX1127" fmla="*/ 9108746 w 12192000"/>
              <a:gd name="connsiteY1127" fmla="*/ 1776703 h 2210635"/>
              <a:gd name="connsiteX1128" fmla="*/ 9154481 w 12192000"/>
              <a:gd name="connsiteY1128" fmla="*/ 1778986 h 2210635"/>
              <a:gd name="connsiteX1129" fmla="*/ 9200215 w 12192000"/>
              <a:gd name="connsiteY1129" fmla="*/ 1780698 h 2210635"/>
              <a:gd name="connsiteX1130" fmla="*/ 9245949 w 12192000"/>
              <a:gd name="connsiteY1130" fmla="*/ 1782411 h 2210635"/>
              <a:gd name="connsiteX1131" fmla="*/ 9291684 w 12192000"/>
              <a:gd name="connsiteY1131" fmla="*/ 1784123 h 2210635"/>
              <a:gd name="connsiteX1132" fmla="*/ 9337418 w 12192000"/>
              <a:gd name="connsiteY1132" fmla="*/ 1785264 h 2210635"/>
              <a:gd name="connsiteX1133" fmla="*/ 9337418 w 12192000"/>
              <a:gd name="connsiteY1133" fmla="*/ 1665980 h 2210635"/>
              <a:gd name="connsiteX1134" fmla="*/ 9315186 w 12192000"/>
              <a:gd name="connsiteY1134" fmla="*/ 1669405 h 2210635"/>
              <a:gd name="connsiteX1135" fmla="*/ 9292319 w 12192000"/>
              <a:gd name="connsiteY1135" fmla="*/ 1672258 h 2210635"/>
              <a:gd name="connsiteX1136" fmla="*/ 9270722 w 12192000"/>
              <a:gd name="connsiteY1136" fmla="*/ 1675683 h 2210635"/>
              <a:gd name="connsiteX1137" fmla="*/ 9248490 w 12192000"/>
              <a:gd name="connsiteY1137" fmla="*/ 1679107 h 2210635"/>
              <a:gd name="connsiteX1138" fmla="*/ 9226258 w 12192000"/>
              <a:gd name="connsiteY1138" fmla="*/ 1681961 h 2210635"/>
              <a:gd name="connsiteX1139" fmla="*/ 9203391 w 12192000"/>
              <a:gd name="connsiteY1139" fmla="*/ 1685385 h 2210635"/>
              <a:gd name="connsiteX1140" fmla="*/ 9181159 w 12192000"/>
              <a:gd name="connsiteY1140" fmla="*/ 1687668 h 2210635"/>
              <a:gd name="connsiteX1141" fmla="*/ 9158927 w 12192000"/>
              <a:gd name="connsiteY1141" fmla="*/ 1691093 h 2210635"/>
              <a:gd name="connsiteX1142" fmla="*/ 9174172 w 12192000"/>
              <a:gd name="connsiteY1142" fmla="*/ 1667122 h 2210635"/>
              <a:gd name="connsiteX1143" fmla="*/ 9189417 w 12192000"/>
              <a:gd name="connsiteY1143" fmla="*/ 1643722 h 2210635"/>
              <a:gd name="connsiteX1144" fmla="*/ 9204661 w 12192000"/>
              <a:gd name="connsiteY1144" fmla="*/ 1619751 h 2210635"/>
              <a:gd name="connsiteX1145" fmla="*/ 9219906 w 12192000"/>
              <a:gd name="connsiteY1145" fmla="*/ 1594638 h 2210635"/>
              <a:gd name="connsiteX1146" fmla="*/ 9235151 w 12192000"/>
              <a:gd name="connsiteY1146" fmla="*/ 1570667 h 2210635"/>
              <a:gd name="connsiteX1147" fmla="*/ 9250396 w 12192000"/>
              <a:gd name="connsiteY1147" fmla="*/ 1546696 h 2210635"/>
              <a:gd name="connsiteX1148" fmla="*/ 9265641 w 12192000"/>
              <a:gd name="connsiteY1148" fmla="*/ 1523296 h 2210635"/>
              <a:gd name="connsiteX1149" fmla="*/ 9280885 w 12192000"/>
              <a:gd name="connsiteY1149" fmla="*/ 1499325 h 2210635"/>
              <a:gd name="connsiteX1150" fmla="*/ 9261829 w 12192000"/>
              <a:gd name="connsiteY1150" fmla="*/ 1501608 h 2210635"/>
              <a:gd name="connsiteX1151" fmla="*/ 9244044 w 12192000"/>
              <a:gd name="connsiteY1151" fmla="*/ 1504462 h 2210635"/>
              <a:gd name="connsiteX1152" fmla="*/ 9224988 w 12192000"/>
              <a:gd name="connsiteY1152" fmla="*/ 1507316 h 2210635"/>
              <a:gd name="connsiteX1153" fmla="*/ 9205932 w 12192000"/>
              <a:gd name="connsiteY1153" fmla="*/ 1509598 h 2210635"/>
              <a:gd name="connsiteX1154" fmla="*/ 9219271 w 12192000"/>
              <a:gd name="connsiteY1154" fmla="*/ 1487911 h 2210635"/>
              <a:gd name="connsiteX1155" fmla="*/ 9233245 w 12192000"/>
              <a:gd name="connsiteY1155" fmla="*/ 1466793 h 2210635"/>
              <a:gd name="connsiteX1156" fmla="*/ 9246585 w 12192000"/>
              <a:gd name="connsiteY1156" fmla="*/ 1445105 h 2210635"/>
              <a:gd name="connsiteX1157" fmla="*/ 9260559 w 12192000"/>
              <a:gd name="connsiteY1157" fmla="*/ 1423988 h 2210635"/>
              <a:gd name="connsiteX1158" fmla="*/ 9274533 w 12192000"/>
              <a:gd name="connsiteY1158" fmla="*/ 1401729 h 2210635"/>
              <a:gd name="connsiteX1159" fmla="*/ 9287872 w 12192000"/>
              <a:gd name="connsiteY1159" fmla="*/ 1380612 h 2210635"/>
              <a:gd name="connsiteX1160" fmla="*/ 9301847 w 12192000"/>
              <a:gd name="connsiteY1160" fmla="*/ 1358924 h 2210635"/>
              <a:gd name="connsiteX1161" fmla="*/ 9315186 w 12192000"/>
              <a:gd name="connsiteY1161" fmla="*/ 1336665 h 2210635"/>
              <a:gd name="connsiteX1162" fmla="*/ 9303117 w 12192000"/>
              <a:gd name="connsiteY1162" fmla="*/ 1338948 h 2210635"/>
              <a:gd name="connsiteX1163" fmla="*/ 9291684 w 12192000"/>
              <a:gd name="connsiteY1163" fmla="*/ 1341231 h 2210635"/>
              <a:gd name="connsiteX1164" fmla="*/ 9279615 w 12192000"/>
              <a:gd name="connsiteY1164" fmla="*/ 1342373 h 2210635"/>
              <a:gd name="connsiteX1165" fmla="*/ 9267546 w 12192000"/>
              <a:gd name="connsiteY1165" fmla="*/ 1344656 h 2210635"/>
              <a:gd name="connsiteX1166" fmla="*/ 9282791 w 12192000"/>
              <a:gd name="connsiteY1166" fmla="*/ 1320685 h 2210635"/>
              <a:gd name="connsiteX1167" fmla="*/ 9298036 w 12192000"/>
              <a:gd name="connsiteY1167" fmla="*/ 1297284 h 2210635"/>
              <a:gd name="connsiteX1168" fmla="*/ 9312645 w 12192000"/>
              <a:gd name="connsiteY1168" fmla="*/ 1273314 h 2210635"/>
              <a:gd name="connsiteX1169" fmla="*/ 9327890 w 12192000"/>
              <a:gd name="connsiteY1169" fmla="*/ 1249913 h 2210635"/>
              <a:gd name="connsiteX1170" fmla="*/ 9341864 w 12192000"/>
              <a:gd name="connsiteY1170" fmla="*/ 1225942 h 2210635"/>
              <a:gd name="connsiteX1171" fmla="*/ 9357109 w 12192000"/>
              <a:gd name="connsiteY1171" fmla="*/ 1202542 h 2210635"/>
              <a:gd name="connsiteX1172" fmla="*/ 9372354 w 12192000"/>
              <a:gd name="connsiteY1172" fmla="*/ 1179142 h 2210635"/>
              <a:gd name="connsiteX1173" fmla="*/ 9386963 w 12192000"/>
              <a:gd name="connsiteY1173" fmla="*/ 1155742 h 2210635"/>
              <a:gd name="connsiteX1174" fmla="*/ 9402208 w 12192000"/>
              <a:gd name="connsiteY1174" fmla="*/ 1179713 h 2210635"/>
              <a:gd name="connsiteX1175" fmla="*/ 9417453 w 12192000"/>
              <a:gd name="connsiteY1175" fmla="*/ 1204254 h 2210635"/>
              <a:gd name="connsiteX1176" fmla="*/ 9432063 w 12192000"/>
              <a:gd name="connsiteY1176" fmla="*/ 1228225 h 2210635"/>
              <a:gd name="connsiteX1177" fmla="*/ 9447307 w 12192000"/>
              <a:gd name="connsiteY1177" fmla="*/ 1252767 h 2210635"/>
              <a:gd name="connsiteX1178" fmla="*/ 9461917 w 12192000"/>
              <a:gd name="connsiteY1178" fmla="*/ 1276738 h 2210635"/>
              <a:gd name="connsiteX1179" fmla="*/ 9477162 w 12192000"/>
              <a:gd name="connsiteY1179" fmla="*/ 1301280 h 2210635"/>
              <a:gd name="connsiteX1180" fmla="*/ 9492406 w 12192000"/>
              <a:gd name="connsiteY1180" fmla="*/ 1325251 h 2210635"/>
              <a:gd name="connsiteX1181" fmla="*/ 9507016 w 12192000"/>
              <a:gd name="connsiteY1181" fmla="*/ 1349222 h 2210635"/>
              <a:gd name="connsiteX1182" fmla="*/ 9495582 w 12192000"/>
              <a:gd name="connsiteY1182" fmla="*/ 1346939 h 2210635"/>
              <a:gd name="connsiteX1183" fmla="*/ 9482878 w 12192000"/>
              <a:gd name="connsiteY1183" fmla="*/ 1345226 h 2210635"/>
              <a:gd name="connsiteX1184" fmla="*/ 9470810 w 12192000"/>
              <a:gd name="connsiteY1184" fmla="*/ 1342373 h 2210635"/>
              <a:gd name="connsiteX1185" fmla="*/ 9459376 w 12192000"/>
              <a:gd name="connsiteY1185" fmla="*/ 1340090 h 2210635"/>
              <a:gd name="connsiteX1186" fmla="*/ 9473350 w 12192000"/>
              <a:gd name="connsiteY1186" fmla="*/ 1362919 h 2210635"/>
              <a:gd name="connsiteX1187" fmla="*/ 9486690 w 12192000"/>
              <a:gd name="connsiteY1187" fmla="*/ 1384607 h 2210635"/>
              <a:gd name="connsiteX1188" fmla="*/ 9500664 w 12192000"/>
              <a:gd name="connsiteY1188" fmla="*/ 1406866 h 2210635"/>
              <a:gd name="connsiteX1189" fmla="*/ 9514638 w 12192000"/>
              <a:gd name="connsiteY1189" fmla="*/ 1429125 h 2210635"/>
              <a:gd name="connsiteX1190" fmla="*/ 9527977 w 12192000"/>
              <a:gd name="connsiteY1190" fmla="*/ 1451383 h 2210635"/>
              <a:gd name="connsiteX1191" fmla="*/ 9541952 w 12192000"/>
              <a:gd name="connsiteY1191" fmla="*/ 1473642 h 2210635"/>
              <a:gd name="connsiteX1192" fmla="*/ 9555291 w 12192000"/>
              <a:gd name="connsiteY1192" fmla="*/ 1495901 h 2210635"/>
              <a:gd name="connsiteX1193" fmla="*/ 9569265 w 12192000"/>
              <a:gd name="connsiteY1193" fmla="*/ 1517589 h 2210635"/>
              <a:gd name="connsiteX1194" fmla="*/ 9550209 w 12192000"/>
              <a:gd name="connsiteY1194" fmla="*/ 1514164 h 2210635"/>
              <a:gd name="connsiteX1195" fmla="*/ 9531153 w 12192000"/>
              <a:gd name="connsiteY1195" fmla="*/ 1510740 h 2210635"/>
              <a:gd name="connsiteX1196" fmla="*/ 9512098 w 12192000"/>
              <a:gd name="connsiteY1196" fmla="*/ 1507316 h 2210635"/>
              <a:gd name="connsiteX1197" fmla="*/ 9493042 w 12192000"/>
              <a:gd name="connsiteY1197" fmla="*/ 1503891 h 2210635"/>
              <a:gd name="connsiteX1198" fmla="*/ 9508286 w 12192000"/>
              <a:gd name="connsiteY1198" fmla="*/ 1528433 h 2210635"/>
              <a:gd name="connsiteX1199" fmla="*/ 9523531 w 12192000"/>
              <a:gd name="connsiteY1199" fmla="*/ 1552974 h 2210635"/>
              <a:gd name="connsiteX1200" fmla="*/ 9539411 w 12192000"/>
              <a:gd name="connsiteY1200" fmla="*/ 1577516 h 2210635"/>
              <a:gd name="connsiteX1201" fmla="*/ 9554656 w 12192000"/>
              <a:gd name="connsiteY1201" fmla="*/ 1602629 h 2210635"/>
              <a:gd name="connsiteX1202" fmla="*/ 9569901 w 12192000"/>
              <a:gd name="connsiteY1202" fmla="*/ 1627170 h 2210635"/>
              <a:gd name="connsiteX1203" fmla="*/ 9585145 w 12192000"/>
              <a:gd name="connsiteY1203" fmla="*/ 1651712 h 2210635"/>
              <a:gd name="connsiteX1204" fmla="*/ 9600390 w 12192000"/>
              <a:gd name="connsiteY1204" fmla="*/ 1676254 h 2210635"/>
              <a:gd name="connsiteX1205" fmla="*/ 9615635 w 12192000"/>
              <a:gd name="connsiteY1205" fmla="*/ 1700795 h 2210635"/>
              <a:gd name="connsiteX1206" fmla="*/ 9593403 w 12192000"/>
              <a:gd name="connsiteY1206" fmla="*/ 1696800 h 2210635"/>
              <a:gd name="connsiteX1207" fmla="*/ 9570536 w 12192000"/>
              <a:gd name="connsiteY1207" fmla="*/ 1693376 h 2210635"/>
              <a:gd name="connsiteX1208" fmla="*/ 9548939 w 12192000"/>
              <a:gd name="connsiteY1208" fmla="*/ 1689381 h 2210635"/>
              <a:gd name="connsiteX1209" fmla="*/ 9526707 w 12192000"/>
              <a:gd name="connsiteY1209" fmla="*/ 1685385 h 2210635"/>
              <a:gd name="connsiteX1210" fmla="*/ 9504475 w 12192000"/>
              <a:gd name="connsiteY1210" fmla="*/ 1680819 h 2210635"/>
              <a:gd name="connsiteX1211" fmla="*/ 9481608 w 12192000"/>
              <a:gd name="connsiteY1211" fmla="*/ 1676254 h 2210635"/>
              <a:gd name="connsiteX1212" fmla="*/ 9459376 w 12192000"/>
              <a:gd name="connsiteY1212" fmla="*/ 1672258 h 2210635"/>
              <a:gd name="connsiteX1213" fmla="*/ 9437144 w 12192000"/>
              <a:gd name="connsiteY1213" fmla="*/ 1668263 h 2210635"/>
              <a:gd name="connsiteX1214" fmla="*/ 9437144 w 12192000"/>
              <a:gd name="connsiteY1214" fmla="*/ 1787547 h 2210635"/>
              <a:gd name="connsiteX1215" fmla="*/ 9493677 w 12192000"/>
              <a:gd name="connsiteY1215" fmla="*/ 1788689 h 2210635"/>
              <a:gd name="connsiteX1216" fmla="*/ 9549574 w 12192000"/>
              <a:gd name="connsiteY1216" fmla="*/ 1789259 h 2210635"/>
              <a:gd name="connsiteX1217" fmla="*/ 9605472 w 12192000"/>
              <a:gd name="connsiteY1217" fmla="*/ 1789259 h 2210635"/>
              <a:gd name="connsiteX1218" fmla="*/ 9662004 w 12192000"/>
              <a:gd name="connsiteY1218" fmla="*/ 1789259 h 2210635"/>
              <a:gd name="connsiteX1219" fmla="*/ 9718537 w 12192000"/>
              <a:gd name="connsiteY1219" fmla="*/ 1788689 h 2210635"/>
              <a:gd name="connsiteX1220" fmla="*/ 9775070 w 12192000"/>
              <a:gd name="connsiteY1220" fmla="*/ 1787547 h 2210635"/>
              <a:gd name="connsiteX1221" fmla="*/ 9831602 w 12192000"/>
              <a:gd name="connsiteY1221" fmla="*/ 1786976 h 2210635"/>
              <a:gd name="connsiteX1222" fmla="*/ 9887500 w 12192000"/>
              <a:gd name="connsiteY1222" fmla="*/ 1785264 h 2210635"/>
              <a:gd name="connsiteX1223" fmla="*/ 9887500 w 12192000"/>
              <a:gd name="connsiteY1223" fmla="*/ 1586077 h 2210635"/>
              <a:gd name="connsiteX1224" fmla="*/ 9854470 w 12192000"/>
              <a:gd name="connsiteY1224" fmla="*/ 1592926 h 2210635"/>
              <a:gd name="connsiteX1225" fmla="*/ 9820804 w 12192000"/>
              <a:gd name="connsiteY1225" fmla="*/ 1599775 h 2210635"/>
              <a:gd name="connsiteX1226" fmla="*/ 9787774 w 12192000"/>
              <a:gd name="connsiteY1226" fmla="*/ 1606053 h 2210635"/>
              <a:gd name="connsiteX1227" fmla="*/ 9754108 w 12192000"/>
              <a:gd name="connsiteY1227" fmla="*/ 1612902 h 2210635"/>
              <a:gd name="connsiteX1228" fmla="*/ 9721078 w 12192000"/>
              <a:gd name="connsiteY1228" fmla="*/ 1618609 h 2210635"/>
              <a:gd name="connsiteX1229" fmla="*/ 9688048 w 12192000"/>
              <a:gd name="connsiteY1229" fmla="*/ 1624887 h 2210635"/>
              <a:gd name="connsiteX1230" fmla="*/ 9654382 w 12192000"/>
              <a:gd name="connsiteY1230" fmla="*/ 1631165 h 2210635"/>
              <a:gd name="connsiteX1231" fmla="*/ 9620716 w 12192000"/>
              <a:gd name="connsiteY1231" fmla="*/ 1636873 h 2210635"/>
              <a:gd name="connsiteX1232" fmla="*/ 9643584 w 12192000"/>
              <a:gd name="connsiteY1232" fmla="*/ 1600346 h 2210635"/>
              <a:gd name="connsiteX1233" fmla="*/ 9666451 w 12192000"/>
              <a:gd name="connsiteY1233" fmla="*/ 1563248 h 2210635"/>
              <a:gd name="connsiteX1234" fmla="*/ 9689318 w 12192000"/>
              <a:gd name="connsiteY1234" fmla="*/ 1526721 h 2210635"/>
              <a:gd name="connsiteX1235" fmla="*/ 9712185 w 12192000"/>
              <a:gd name="connsiteY1235" fmla="*/ 1489623 h 2210635"/>
              <a:gd name="connsiteX1236" fmla="*/ 9735052 w 12192000"/>
              <a:gd name="connsiteY1236" fmla="*/ 1453096 h 2210635"/>
              <a:gd name="connsiteX1237" fmla="*/ 9757919 w 12192000"/>
              <a:gd name="connsiteY1237" fmla="*/ 1416568 h 2210635"/>
              <a:gd name="connsiteX1238" fmla="*/ 9780786 w 12192000"/>
              <a:gd name="connsiteY1238" fmla="*/ 1379471 h 2210635"/>
              <a:gd name="connsiteX1239" fmla="*/ 9803654 w 12192000"/>
              <a:gd name="connsiteY1239" fmla="*/ 1341802 h 2210635"/>
              <a:gd name="connsiteX1240" fmla="*/ 9775705 w 12192000"/>
              <a:gd name="connsiteY1240" fmla="*/ 1346939 h 2210635"/>
              <a:gd name="connsiteX1241" fmla="*/ 9747756 w 12192000"/>
              <a:gd name="connsiteY1241" fmla="*/ 1352646 h 2210635"/>
              <a:gd name="connsiteX1242" fmla="*/ 9719172 w 12192000"/>
              <a:gd name="connsiteY1242" fmla="*/ 1358353 h 2210635"/>
              <a:gd name="connsiteX1243" fmla="*/ 9691224 w 12192000"/>
              <a:gd name="connsiteY1243" fmla="*/ 1363490 h 2210635"/>
              <a:gd name="connsiteX1244" fmla="*/ 9710915 w 12192000"/>
              <a:gd name="connsiteY1244" fmla="*/ 1329816 h 2210635"/>
              <a:gd name="connsiteX1245" fmla="*/ 9731241 w 12192000"/>
              <a:gd name="connsiteY1245" fmla="*/ 1297284 h 2210635"/>
              <a:gd name="connsiteX1246" fmla="*/ 9752203 w 12192000"/>
              <a:gd name="connsiteY1246" fmla="*/ 1264182 h 2210635"/>
              <a:gd name="connsiteX1247" fmla="*/ 9772529 w 12192000"/>
              <a:gd name="connsiteY1247" fmla="*/ 1231079 h 2210635"/>
              <a:gd name="connsiteX1248" fmla="*/ 9793490 w 12192000"/>
              <a:gd name="connsiteY1248" fmla="*/ 1197976 h 2210635"/>
              <a:gd name="connsiteX1249" fmla="*/ 9813817 w 12192000"/>
              <a:gd name="connsiteY1249" fmla="*/ 1164303 h 2210635"/>
              <a:gd name="connsiteX1250" fmla="*/ 9833508 w 12192000"/>
              <a:gd name="connsiteY1250" fmla="*/ 1131771 h 2210635"/>
              <a:gd name="connsiteX1251" fmla="*/ 9854470 w 12192000"/>
              <a:gd name="connsiteY1251" fmla="*/ 1098097 h 2210635"/>
              <a:gd name="connsiteX1252" fmla="*/ 9836684 w 12192000"/>
              <a:gd name="connsiteY1252" fmla="*/ 1101522 h 2210635"/>
              <a:gd name="connsiteX1253" fmla="*/ 9818898 w 12192000"/>
              <a:gd name="connsiteY1253" fmla="*/ 1104946 h 2210635"/>
              <a:gd name="connsiteX1254" fmla="*/ 9801113 w 12192000"/>
              <a:gd name="connsiteY1254" fmla="*/ 1108371 h 2210635"/>
              <a:gd name="connsiteX1255" fmla="*/ 9783327 w 12192000"/>
              <a:gd name="connsiteY1255" fmla="*/ 1111795 h 2210635"/>
              <a:gd name="connsiteX1256" fmla="*/ 9805559 w 12192000"/>
              <a:gd name="connsiteY1256" fmla="*/ 1076409 h 2210635"/>
              <a:gd name="connsiteX1257" fmla="*/ 9828426 w 12192000"/>
              <a:gd name="connsiteY1257" fmla="*/ 1039882 h 2210635"/>
              <a:gd name="connsiteX1258" fmla="*/ 9850658 w 12192000"/>
              <a:gd name="connsiteY1258" fmla="*/ 1002784 h 2210635"/>
              <a:gd name="connsiteX1259" fmla="*/ 9872255 w 12192000"/>
              <a:gd name="connsiteY1259" fmla="*/ 966828 h 2210635"/>
              <a:gd name="connsiteX1260" fmla="*/ 9894487 w 12192000"/>
              <a:gd name="connsiteY1260" fmla="*/ 930301 h 2210635"/>
              <a:gd name="connsiteX1261" fmla="*/ 9917354 w 12192000"/>
              <a:gd name="connsiteY1261" fmla="*/ 894344 h 2210635"/>
              <a:gd name="connsiteX1262" fmla="*/ 9939586 w 12192000"/>
              <a:gd name="connsiteY1262" fmla="*/ 857247 h 2210635"/>
              <a:gd name="connsiteX1263" fmla="*/ 9961818 w 12192000"/>
              <a:gd name="connsiteY1263" fmla="*/ 821290 h 2210635"/>
              <a:gd name="connsiteX1264" fmla="*/ 9983415 w 12192000"/>
              <a:gd name="connsiteY1264" fmla="*/ 856105 h 2210635"/>
              <a:gd name="connsiteX1265" fmla="*/ 10006282 w 12192000"/>
              <a:gd name="connsiteY1265" fmla="*/ 890920 h 2210635"/>
              <a:gd name="connsiteX1266" fmla="*/ 10028514 w 12192000"/>
              <a:gd name="connsiteY1266" fmla="*/ 925735 h 2210635"/>
              <a:gd name="connsiteX1267" fmla="*/ 10050746 w 12192000"/>
              <a:gd name="connsiteY1267" fmla="*/ 960550 h 2210635"/>
              <a:gd name="connsiteX1268" fmla="*/ 10073613 w 12192000"/>
              <a:gd name="connsiteY1268" fmla="*/ 995365 h 2210635"/>
              <a:gd name="connsiteX1269" fmla="*/ 10095845 w 12192000"/>
              <a:gd name="connsiteY1269" fmla="*/ 1029609 h 2210635"/>
              <a:gd name="connsiteX1270" fmla="*/ 10118077 w 12192000"/>
              <a:gd name="connsiteY1270" fmla="*/ 1064424 h 2210635"/>
              <a:gd name="connsiteX1271" fmla="*/ 10139674 w 12192000"/>
              <a:gd name="connsiteY1271" fmla="*/ 1098668 h 2210635"/>
              <a:gd name="connsiteX1272" fmla="*/ 10122523 w 12192000"/>
              <a:gd name="connsiteY1272" fmla="*/ 1096956 h 2210635"/>
              <a:gd name="connsiteX1273" fmla="*/ 10104738 w 12192000"/>
              <a:gd name="connsiteY1273" fmla="*/ 1094673 h 2210635"/>
              <a:gd name="connsiteX1274" fmla="*/ 10086317 w 12192000"/>
              <a:gd name="connsiteY1274" fmla="*/ 1092390 h 2210635"/>
              <a:gd name="connsiteX1275" fmla="*/ 10069167 w 12192000"/>
              <a:gd name="connsiteY1275" fmla="*/ 1090678 h 2210635"/>
              <a:gd name="connsiteX1276" fmla="*/ 10089493 w 12192000"/>
              <a:gd name="connsiteY1276" fmla="*/ 1122068 h 2210635"/>
              <a:gd name="connsiteX1277" fmla="*/ 10110455 w 12192000"/>
              <a:gd name="connsiteY1277" fmla="*/ 1153459 h 2210635"/>
              <a:gd name="connsiteX1278" fmla="*/ 10130781 w 12192000"/>
              <a:gd name="connsiteY1278" fmla="*/ 1185991 h 2210635"/>
              <a:gd name="connsiteX1279" fmla="*/ 10150472 w 12192000"/>
              <a:gd name="connsiteY1279" fmla="*/ 1217381 h 2210635"/>
              <a:gd name="connsiteX1280" fmla="*/ 10171434 w 12192000"/>
              <a:gd name="connsiteY1280" fmla="*/ 1248772 h 2210635"/>
              <a:gd name="connsiteX1281" fmla="*/ 10191760 w 12192000"/>
              <a:gd name="connsiteY1281" fmla="*/ 1280162 h 2210635"/>
              <a:gd name="connsiteX1282" fmla="*/ 10212086 w 12192000"/>
              <a:gd name="connsiteY1282" fmla="*/ 1312124 h 2210635"/>
              <a:gd name="connsiteX1283" fmla="*/ 10233048 w 12192000"/>
              <a:gd name="connsiteY1283" fmla="*/ 1343514 h 2210635"/>
              <a:gd name="connsiteX1284" fmla="*/ 10204464 w 12192000"/>
              <a:gd name="connsiteY1284" fmla="*/ 1340090 h 2210635"/>
              <a:gd name="connsiteX1285" fmla="*/ 10176515 w 12192000"/>
              <a:gd name="connsiteY1285" fmla="*/ 1336665 h 2210635"/>
              <a:gd name="connsiteX1286" fmla="*/ 10147296 w 12192000"/>
              <a:gd name="connsiteY1286" fmla="*/ 1334382 h 2210635"/>
              <a:gd name="connsiteX1287" fmla="*/ 10119347 w 12192000"/>
              <a:gd name="connsiteY1287" fmla="*/ 1330958 h 2210635"/>
              <a:gd name="connsiteX1288" fmla="*/ 10142214 w 12192000"/>
              <a:gd name="connsiteY1288" fmla="*/ 1365773 h 2210635"/>
              <a:gd name="connsiteX1289" fmla="*/ 10165082 w 12192000"/>
              <a:gd name="connsiteY1289" fmla="*/ 1401159 h 2210635"/>
              <a:gd name="connsiteX1290" fmla="*/ 10187949 w 12192000"/>
              <a:gd name="connsiteY1290" fmla="*/ 1435973 h 2210635"/>
              <a:gd name="connsiteX1291" fmla="*/ 10210816 w 12192000"/>
              <a:gd name="connsiteY1291" fmla="*/ 1471930 h 2210635"/>
              <a:gd name="connsiteX1292" fmla="*/ 10233683 w 12192000"/>
              <a:gd name="connsiteY1292" fmla="*/ 1506745 h 2210635"/>
              <a:gd name="connsiteX1293" fmla="*/ 10256550 w 12192000"/>
              <a:gd name="connsiteY1293" fmla="*/ 1541560 h 2210635"/>
              <a:gd name="connsiteX1294" fmla="*/ 10279417 w 12192000"/>
              <a:gd name="connsiteY1294" fmla="*/ 1576375 h 2210635"/>
              <a:gd name="connsiteX1295" fmla="*/ 10302284 w 12192000"/>
              <a:gd name="connsiteY1295" fmla="*/ 1611760 h 2210635"/>
              <a:gd name="connsiteX1296" fmla="*/ 10268619 w 12192000"/>
              <a:gd name="connsiteY1296" fmla="*/ 1608336 h 2210635"/>
              <a:gd name="connsiteX1297" fmla="*/ 10236224 w 12192000"/>
              <a:gd name="connsiteY1297" fmla="*/ 1604341 h 2210635"/>
              <a:gd name="connsiteX1298" fmla="*/ 10202558 w 12192000"/>
              <a:gd name="connsiteY1298" fmla="*/ 1600916 h 2210635"/>
              <a:gd name="connsiteX1299" fmla="*/ 10168893 w 12192000"/>
              <a:gd name="connsiteY1299" fmla="*/ 1597492 h 2210635"/>
              <a:gd name="connsiteX1300" fmla="*/ 10135862 w 12192000"/>
              <a:gd name="connsiteY1300" fmla="*/ 1593497 h 2210635"/>
              <a:gd name="connsiteX1301" fmla="*/ 10102832 w 12192000"/>
              <a:gd name="connsiteY1301" fmla="*/ 1589502 h 2210635"/>
              <a:gd name="connsiteX1302" fmla="*/ 10069167 w 12192000"/>
              <a:gd name="connsiteY1302" fmla="*/ 1585506 h 2210635"/>
              <a:gd name="connsiteX1303" fmla="*/ 10036136 w 12192000"/>
              <a:gd name="connsiteY1303" fmla="*/ 1580941 h 2210635"/>
              <a:gd name="connsiteX1304" fmla="*/ 10036136 w 12192000"/>
              <a:gd name="connsiteY1304" fmla="*/ 1779557 h 2210635"/>
              <a:gd name="connsiteX1305" fmla="*/ 10082506 w 12192000"/>
              <a:gd name="connsiteY1305" fmla="*/ 1777274 h 2210635"/>
              <a:gd name="connsiteX1306" fmla="*/ 10130146 w 12192000"/>
              <a:gd name="connsiteY1306" fmla="*/ 1775562 h 2210635"/>
              <a:gd name="connsiteX1307" fmla="*/ 10177150 w 12192000"/>
              <a:gd name="connsiteY1307" fmla="*/ 1772708 h 2210635"/>
              <a:gd name="connsiteX1308" fmla="*/ 10224790 w 12192000"/>
              <a:gd name="connsiteY1308" fmla="*/ 1769284 h 2210635"/>
              <a:gd name="connsiteX1309" fmla="*/ 10271795 w 12192000"/>
              <a:gd name="connsiteY1309" fmla="*/ 1765859 h 2210635"/>
              <a:gd name="connsiteX1310" fmla="*/ 10318800 w 12192000"/>
              <a:gd name="connsiteY1310" fmla="*/ 1762435 h 2210635"/>
              <a:gd name="connsiteX1311" fmla="*/ 10366440 w 12192000"/>
              <a:gd name="connsiteY1311" fmla="*/ 1759010 h 2210635"/>
              <a:gd name="connsiteX1312" fmla="*/ 10412809 w 12192000"/>
              <a:gd name="connsiteY1312" fmla="*/ 1755015 h 2210635"/>
              <a:gd name="connsiteX1313" fmla="*/ 10412809 w 12192000"/>
              <a:gd name="connsiteY1313" fmla="*/ 1678537 h 2210635"/>
              <a:gd name="connsiteX1314" fmla="*/ 10387401 w 12192000"/>
              <a:gd name="connsiteY1314" fmla="*/ 1685385 h 2210635"/>
              <a:gd name="connsiteX1315" fmla="*/ 10362628 w 12192000"/>
              <a:gd name="connsiteY1315" fmla="*/ 1691093 h 2210635"/>
              <a:gd name="connsiteX1316" fmla="*/ 10337220 w 12192000"/>
              <a:gd name="connsiteY1316" fmla="*/ 1697942 h 2210635"/>
              <a:gd name="connsiteX1317" fmla="*/ 10312448 w 12192000"/>
              <a:gd name="connsiteY1317" fmla="*/ 1704220 h 2210635"/>
              <a:gd name="connsiteX1318" fmla="*/ 10320705 w 12192000"/>
              <a:gd name="connsiteY1318" fmla="*/ 1689951 h 2210635"/>
              <a:gd name="connsiteX1319" fmla="*/ 10328963 w 12192000"/>
              <a:gd name="connsiteY1319" fmla="*/ 1675683 h 2210635"/>
              <a:gd name="connsiteX1320" fmla="*/ 10337856 w 12192000"/>
              <a:gd name="connsiteY1320" fmla="*/ 1660273 h 2210635"/>
              <a:gd name="connsiteX1321" fmla="*/ 10346748 w 12192000"/>
              <a:gd name="connsiteY1321" fmla="*/ 1646005 h 2210635"/>
              <a:gd name="connsiteX1322" fmla="*/ 10355641 w 12192000"/>
              <a:gd name="connsiteY1322" fmla="*/ 1631736 h 2210635"/>
              <a:gd name="connsiteX1323" fmla="*/ 10363899 w 12192000"/>
              <a:gd name="connsiteY1323" fmla="*/ 1616897 h 2210635"/>
              <a:gd name="connsiteX1324" fmla="*/ 10372156 w 12192000"/>
              <a:gd name="connsiteY1324" fmla="*/ 1602629 h 2210635"/>
              <a:gd name="connsiteX1325" fmla="*/ 10381684 w 12192000"/>
              <a:gd name="connsiteY1325" fmla="*/ 1587789 h 2210635"/>
              <a:gd name="connsiteX1326" fmla="*/ 10370886 w 12192000"/>
              <a:gd name="connsiteY1326" fmla="*/ 1590643 h 2210635"/>
              <a:gd name="connsiteX1327" fmla="*/ 10359452 w 12192000"/>
              <a:gd name="connsiteY1327" fmla="*/ 1593497 h 2210635"/>
              <a:gd name="connsiteX1328" fmla="*/ 10348654 w 12192000"/>
              <a:gd name="connsiteY1328" fmla="*/ 1596350 h 2210635"/>
              <a:gd name="connsiteX1329" fmla="*/ 10337856 w 12192000"/>
              <a:gd name="connsiteY1329" fmla="*/ 1599204 h 2210635"/>
              <a:gd name="connsiteX1330" fmla="*/ 10346748 w 12192000"/>
              <a:gd name="connsiteY1330" fmla="*/ 1586077 h 2210635"/>
              <a:gd name="connsiteX1331" fmla="*/ 10354371 w 12192000"/>
              <a:gd name="connsiteY1331" fmla="*/ 1572380 h 2210635"/>
              <a:gd name="connsiteX1332" fmla="*/ 10361993 w 12192000"/>
              <a:gd name="connsiteY1332" fmla="*/ 1559253 h 2210635"/>
              <a:gd name="connsiteX1333" fmla="*/ 10368980 w 12192000"/>
              <a:gd name="connsiteY1333" fmla="*/ 1546126 h 2210635"/>
              <a:gd name="connsiteX1334" fmla="*/ 10376603 w 12192000"/>
              <a:gd name="connsiteY1334" fmla="*/ 1533569 h 2210635"/>
              <a:gd name="connsiteX1335" fmla="*/ 10384225 w 12192000"/>
              <a:gd name="connsiteY1335" fmla="*/ 1520442 h 2210635"/>
              <a:gd name="connsiteX1336" fmla="*/ 10393118 w 12192000"/>
              <a:gd name="connsiteY1336" fmla="*/ 1507316 h 2210635"/>
              <a:gd name="connsiteX1337" fmla="*/ 10400740 w 12192000"/>
              <a:gd name="connsiteY1337" fmla="*/ 1493618 h 2210635"/>
              <a:gd name="connsiteX1338" fmla="*/ 10393753 w 12192000"/>
              <a:gd name="connsiteY1338" fmla="*/ 1495901 h 2210635"/>
              <a:gd name="connsiteX1339" fmla="*/ 10386766 w 12192000"/>
              <a:gd name="connsiteY1339" fmla="*/ 1497613 h 2210635"/>
              <a:gd name="connsiteX1340" fmla="*/ 10379779 w 12192000"/>
              <a:gd name="connsiteY1340" fmla="*/ 1499325 h 2210635"/>
              <a:gd name="connsiteX1341" fmla="*/ 10372791 w 12192000"/>
              <a:gd name="connsiteY1341" fmla="*/ 1501037 h 2210635"/>
              <a:gd name="connsiteX1342" fmla="*/ 10382319 w 12192000"/>
              <a:gd name="connsiteY1342" fmla="*/ 1486769 h 2210635"/>
              <a:gd name="connsiteX1343" fmla="*/ 10390577 w 12192000"/>
              <a:gd name="connsiteY1343" fmla="*/ 1472501 h 2210635"/>
              <a:gd name="connsiteX1344" fmla="*/ 10398835 w 12192000"/>
              <a:gd name="connsiteY1344" fmla="*/ 1458232 h 2210635"/>
              <a:gd name="connsiteX1345" fmla="*/ 10407092 w 12192000"/>
              <a:gd name="connsiteY1345" fmla="*/ 1443393 h 2210635"/>
              <a:gd name="connsiteX1346" fmla="*/ 10415985 w 12192000"/>
              <a:gd name="connsiteY1346" fmla="*/ 1429125 h 2210635"/>
              <a:gd name="connsiteX1347" fmla="*/ 10424243 w 12192000"/>
              <a:gd name="connsiteY1347" fmla="*/ 1414856 h 2210635"/>
              <a:gd name="connsiteX1348" fmla="*/ 10432500 w 12192000"/>
              <a:gd name="connsiteY1348" fmla="*/ 1400588 h 2210635"/>
              <a:gd name="connsiteX1349" fmla="*/ 10440758 w 12192000"/>
              <a:gd name="connsiteY1349" fmla="*/ 1386319 h 2210635"/>
              <a:gd name="connsiteX1350" fmla="*/ 10458543 w 12192000"/>
              <a:gd name="connsiteY1350" fmla="*/ 1411432 h 2210635"/>
              <a:gd name="connsiteX1351" fmla="*/ 10475058 w 12192000"/>
              <a:gd name="connsiteY1351" fmla="*/ 1437686 h 2210635"/>
              <a:gd name="connsiteX1352" fmla="*/ 10492209 w 12192000"/>
              <a:gd name="connsiteY1352" fmla="*/ 1462798 h 2210635"/>
              <a:gd name="connsiteX1353" fmla="*/ 10508724 w 12192000"/>
              <a:gd name="connsiteY1353" fmla="*/ 1487911 h 2210635"/>
              <a:gd name="connsiteX1354" fmla="*/ 10501737 w 12192000"/>
              <a:gd name="connsiteY1354" fmla="*/ 1487911 h 2210635"/>
              <a:gd name="connsiteX1355" fmla="*/ 10496020 w 12192000"/>
              <a:gd name="connsiteY1355" fmla="*/ 1487340 h 2210635"/>
              <a:gd name="connsiteX1356" fmla="*/ 10489033 w 12192000"/>
              <a:gd name="connsiteY1356" fmla="*/ 1486769 h 2210635"/>
              <a:gd name="connsiteX1357" fmla="*/ 10482046 w 12192000"/>
              <a:gd name="connsiteY1357" fmla="*/ 1486198 h 2210635"/>
              <a:gd name="connsiteX1358" fmla="*/ 10497290 w 12192000"/>
              <a:gd name="connsiteY1358" fmla="*/ 1510169 h 2210635"/>
              <a:gd name="connsiteX1359" fmla="*/ 10513170 w 12192000"/>
              <a:gd name="connsiteY1359" fmla="*/ 1533569 h 2210635"/>
              <a:gd name="connsiteX1360" fmla="*/ 10528415 w 12192000"/>
              <a:gd name="connsiteY1360" fmla="*/ 1556399 h 2210635"/>
              <a:gd name="connsiteX1361" fmla="*/ 10543660 w 12192000"/>
              <a:gd name="connsiteY1361" fmla="*/ 1579799 h 2210635"/>
              <a:gd name="connsiteX1362" fmla="*/ 10532862 w 12192000"/>
              <a:gd name="connsiteY1362" fmla="*/ 1579228 h 2210635"/>
              <a:gd name="connsiteX1363" fmla="*/ 10522698 w 12192000"/>
              <a:gd name="connsiteY1363" fmla="*/ 1578658 h 2210635"/>
              <a:gd name="connsiteX1364" fmla="*/ 10511900 w 12192000"/>
              <a:gd name="connsiteY1364" fmla="*/ 1576945 h 2210635"/>
              <a:gd name="connsiteX1365" fmla="*/ 10501102 w 12192000"/>
              <a:gd name="connsiteY1365" fmla="*/ 1576375 h 2210635"/>
              <a:gd name="connsiteX1366" fmla="*/ 10509359 w 12192000"/>
              <a:gd name="connsiteY1366" fmla="*/ 1589502 h 2210635"/>
              <a:gd name="connsiteX1367" fmla="*/ 10518887 w 12192000"/>
              <a:gd name="connsiteY1367" fmla="*/ 1602629 h 2210635"/>
              <a:gd name="connsiteX1368" fmla="*/ 10527145 w 12192000"/>
              <a:gd name="connsiteY1368" fmla="*/ 1615185 h 2210635"/>
              <a:gd name="connsiteX1369" fmla="*/ 10535402 w 12192000"/>
              <a:gd name="connsiteY1369" fmla="*/ 1628312 h 2210635"/>
              <a:gd name="connsiteX1370" fmla="*/ 10544295 w 12192000"/>
              <a:gd name="connsiteY1370" fmla="*/ 1641439 h 2210635"/>
              <a:gd name="connsiteX1371" fmla="*/ 10553188 w 12192000"/>
              <a:gd name="connsiteY1371" fmla="*/ 1654566 h 2210635"/>
              <a:gd name="connsiteX1372" fmla="*/ 10562081 w 12192000"/>
              <a:gd name="connsiteY1372" fmla="*/ 1667122 h 2210635"/>
              <a:gd name="connsiteX1373" fmla="*/ 10570338 w 12192000"/>
              <a:gd name="connsiteY1373" fmla="*/ 1680249 h 2210635"/>
              <a:gd name="connsiteX1374" fmla="*/ 10545565 w 12192000"/>
              <a:gd name="connsiteY1374" fmla="*/ 1679107 h 2210635"/>
              <a:gd name="connsiteX1375" fmla="*/ 10520158 w 12192000"/>
              <a:gd name="connsiteY1375" fmla="*/ 1676824 h 2210635"/>
              <a:gd name="connsiteX1376" fmla="*/ 10494114 w 12192000"/>
              <a:gd name="connsiteY1376" fmla="*/ 1675112 h 2210635"/>
              <a:gd name="connsiteX1377" fmla="*/ 10469342 w 12192000"/>
              <a:gd name="connsiteY1377" fmla="*/ 1673400 h 2210635"/>
              <a:gd name="connsiteX1378" fmla="*/ 10469342 w 12192000"/>
              <a:gd name="connsiteY1378" fmla="*/ 1749308 h 2210635"/>
              <a:gd name="connsiteX1379" fmla="*/ 10515076 w 12192000"/>
              <a:gd name="connsiteY1379" fmla="*/ 1745313 h 2210635"/>
              <a:gd name="connsiteX1380" fmla="*/ 10560810 w 12192000"/>
              <a:gd name="connsiteY1380" fmla="*/ 1740747 h 2210635"/>
              <a:gd name="connsiteX1381" fmla="*/ 10606545 w 12192000"/>
              <a:gd name="connsiteY1381" fmla="*/ 1735039 h 2210635"/>
              <a:gd name="connsiteX1382" fmla="*/ 10652279 w 12192000"/>
              <a:gd name="connsiteY1382" fmla="*/ 1730474 h 2210635"/>
              <a:gd name="connsiteX1383" fmla="*/ 10698013 w 12192000"/>
              <a:gd name="connsiteY1383" fmla="*/ 1724766 h 2210635"/>
              <a:gd name="connsiteX1384" fmla="*/ 10743747 w 12192000"/>
              <a:gd name="connsiteY1384" fmla="*/ 1718488 h 2210635"/>
              <a:gd name="connsiteX1385" fmla="*/ 10788847 w 12192000"/>
              <a:gd name="connsiteY1385" fmla="*/ 1712781 h 2210635"/>
              <a:gd name="connsiteX1386" fmla="*/ 10834581 w 12192000"/>
              <a:gd name="connsiteY1386" fmla="*/ 1706503 h 2210635"/>
              <a:gd name="connsiteX1387" fmla="*/ 10834581 w 12192000"/>
              <a:gd name="connsiteY1387" fmla="*/ 1586648 h 2210635"/>
              <a:gd name="connsiteX1388" fmla="*/ 10811714 w 12192000"/>
              <a:gd name="connsiteY1388" fmla="*/ 1593497 h 2210635"/>
              <a:gd name="connsiteX1389" fmla="*/ 10790117 w 12192000"/>
              <a:gd name="connsiteY1389" fmla="*/ 1600346 h 2210635"/>
              <a:gd name="connsiteX1390" fmla="*/ 10767885 w 12192000"/>
              <a:gd name="connsiteY1390" fmla="*/ 1607765 h 2210635"/>
              <a:gd name="connsiteX1391" fmla="*/ 10745653 w 12192000"/>
              <a:gd name="connsiteY1391" fmla="*/ 1614614 h 2210635"/>
              <a:gd name="connsiteX1392" fmla="*/ 10722786 w 12192000"/>
              <a:gd name="connsiteY1392" fmla="*/ 1621463 h 2210635"/>
              <a:gd name="connsiteX1393" fmla="*/ 10700554 w 12192000"/>
              <a:gd name="connsiteY1393" fmla="*/ 1628312 h 2210635"/>
              <a:gd name="connsiteX1394" fmla="*/ 10678957 w 12192000"/>
              <a:gd name="connsiteY1394" fmla="*/ 1634590 h 2210635"/>
              <a:gd name="connsiteX1395" fmla="*/ 10656090 w 12192000"/>
              <a:gd name="connsiteY1395" fmla="*/ 1641439 h 2210635"/>
              <a:gd name="connsiteX1396" fmla="*/ 10671335 w 12192000"/>
              <a:gd name="connsiteY1396" fmla="*/ 1614614 h 2210635"/>
              <a:gd name="connsiteX1397" fmla="*/ 10687215 w 12192000"/>
              <a:gd name="connsiteY1397" fmla="*/ 1588931 h 2210635"/>
              <a:gd name="connsiteX1398" fmla="*/ 10702460 w 12192000"/>
              <a:gd name="connsiteY1398" fmla="*/ 1562106 h 2210635"/>
              <a:gd name="connsiteX1399" fmla="*/ 10717704 w 12192000"/>
              <a:gd name="connsiteY1399" fmla="*/ 1535282 h 2210635"/>
              <a:gd name="connsiteX1400" fmla="*/ 10732949 w 12192000"/>
              <a:gd name="connsiteY1400" fmla="*/ 1509598 h 2210635"/>
              <a:gd name="connsiteX1401" fmla="*/ 10748194 w 12192000"/>
              <a:gd name="connsiteY1401" fmla="*/ 1482774 h 2210635"/>
              <a:gd name="connsiteX1402" fmla="*/ 10763439 w 12192000"/>
              <a:gd name="connsiteY1402" fmla="*/ 1455949 h 2210635"/>
              <a:gd name="connsiteX1403" fmla="*/ 10778683 w 12192000"/>
              <a:gd name="connsiteY1403" fmla="*/ 1429125 h 2210635"/>
              <a:gd name="connsiteX1404" fmla="*/ 10759627 w 12192000"/>
              <a:gd name="connsiteY1404" fmla="*/ 1434832 h 2210635"/>
              <a:gd name="connsiteX1405" fmla="*/ 10740571 w 12192000"/>
              <a:gd name="connsiteY1405" fmla="*/ 1441110 h 2210635"/>
              <a:gd name="connsiteX1406" fmla="*/ 10721515 w 12192000"/>
              <a:gd name="connsiteY1406" fmla="*/ 1446247 h 2210635"/>
              <a:gd name="connsiteX1407" fmla="*/ 10702460 w 12192000"/>
              <a:gd name="connsiteY1407" fmla="*/ 1452525 h 2210635"/>
              <a:gd name="connsiteX1408" fmla="*/ 10715799 w 12192000"/>
              <a:gd name="connsiteY1408" fmla="*/ 1428554 h 2210635"/>
              <a:gd name="connsiteX1409" fmla="*/ 10730408 w 12192000"/>
              <a:gd name="connsiteY1409" fmla="*/ 1404583 h 2210635"/>
              <a:gd name="connsiteX1410" fmla="*/ 10744383 w 12192000"/>
              <a:gd name="connsiteY1410" fmla="*/ 1381183 h 2210635"/>
              <a:gd name="connsiteX1411" fmla="*/ 10757722 w 12192000"/>
              <a:gd name="connsiteY1411" fmla="*/ 1357212 h 2210635"/>
              <a:gd name="connsiteX1412" fmla="*/ 10771696 w 12192000"/>
              <a:gd name="connsiteY1412" fmla="*/ 1333241 h 2210635"/>
              <a:gd name="connsiteX1413" fmla="*/ 10785035 w 12192000"/>
              <a:gd name="connsiteY1413" fmla="*/ 1309270 h 2210635"/>
              <a:gd name="connsiteX1414" fmla="*/ 10799010 w 12192000"/>
              <a:gd name="connsiteY1414" fmla="*/ 1285870 h 2210635"/>
              <a:gd name="connsiteX1415" fmla="*/ 10812984 w 12192000"/>
              <a:gd name="connsiteY1415" fmla="*/ 1261899 h 2210635"/>
              <a:gd name="connsiteX1416" fmla="*/ 10800280 w 12192000"/>
              <a:gd name="connsiteY1416" fmla="*/ 1265894 h 2210635"/>
              <a:gd name="connsiteX1417" fmla="*/ 10788211 w 12192000"/>
              <a:gd name="connsiteY1417" fmla="*/ 1269318 h 2210635"/>
              <a:gd name="connsiteX1418" fmla="*/ 10776778 w 12192000"/>
              <a:gd name="connsiteY1418" fmla="*/ 1272743 h 2210635"/>
              <a:gd name="connsiteX1419" fmla="*/ 10764709 w 12192000"/>
              <a:gd name="connsiteY1419" fmla="*/ 1276738 h 2210635"/>
              <a:gd name="connsiteX1420" fmla="*/ 10779954 w 12192000"/>
              <a:gd name="connsiteY1420" fmla="*/ 1250484 h 2210635"/>
              <a:gd name="connsiteX1421" fmla="*/ 10794563 w 12192000"/>
              <a:gd name="connsiteY1421" fmla="*/ 1224801 h 2210635"/>
              <a:gd name="connsiteX1422" fmla="*/ 10809808 w 12192000"/>
              <a:gd name="connsiteY1422" fmla="*/ 1198547 h 2210635"/>
              <a:gd name="connsiteX1423" fmla="*/ 10825053 w 12192000"/>
              <a:gd name="connsiteY1423" fmla="*/ 1172293 h 2210635"/>
              <a:gd name="connsiteX1424" fmla="*/ 10839662 w 12192000"/>
              <a:gd name="connsiteY1424" fmla="*/ 1146039 h 2210635"/>
              <a:gd name="connsiteX1425" fmla="*/ 10854907 w 12192000"/>
              <a:gd name="connsiteY1425" fmla="*/ 1119785 h 2210635"/>
              <a:gd name="connsiteX1426" fmla="*/ 10868882 w 12192000"/>
              <a:gd name="connsiteY1426" fmla="*/ 1094102 h 2210635"/>
              <a:gd name="connsiteX1427" fmla="*/ 10884126 w 12192000"/>
              <a:gd name="connsiteY1427" fmla="*/ 1067278 h 2210635"/>
              <a:gd name="connsiteX1428" fmla="*/ 10899371 w 12192000"/>
              <a:gd name="connsiteY1428" fmla="*/ 1088966 h 2210635"/>
              <a:gd name="connsiteX1429" fmla="*/ 10913981 w 12192000"/>
              <a:gd name="connsiteY1429" fmla="*/ 1111224 h 2210635"/>
              <a:gd name="connsiteX1430" fmla="*/ 10929225 w 12192000"/>
              <a:gd name="connsiteY1430" fmla="*/ 1132342 h 2210635"/>
              <a:gd name="connsiteX1431" fmla="*/ 10944470 w 12192000"/>
              <a:gd name="connsiteY1431" fmla="*/ 1154030 h 2210635"/>
              <a:gd name="connsiteX1432" fmla="*/ 10959080 w 12192000"/>
              <a:gd name="connsiteY1432" fmla="*/ 1176288 h 2210635"/>
              <a:gd name="connsiteX1433" fmla="*/ 10974324 w 12192000"/>
              <a:gd name="connsiteY1433" fmla="*/ 1197406 h 2210635"/>
              <a:gd name="connsiteX1434" fmla="*/ 10989569 w 12192000"/>
              <a:gd name="connsiteY1434" fmla="*/ 1219094 h 2210635"/>
              <a:gd name="connsiteX1435" fmla="*/ 11004179 w 12192000"/>
              <a:gd name="connsiteY1435" fmla="*/ 1240211 h 2210635"/>
              <a:gd name="connsiteX1436" fmla="*/ 10992110 w 12192000"/>
              <a:gd name="connsiteY1436" fmla="*/ 1240211 h 2210635"/>
              <a:gd name="connsiteX1437" fmla="*/ 10980676 w 12192000"/>
              <a:gd name="connsiteY1437" fmla="*/ 1240211 h 2210635"/>
              <a:gd name="connsiteX1438" fmla="*/ 10967972 w 12192000"/>
              <a:gd name="connsiteY1438" fmla="*/ 1240211 h 2210635"/>
              <a:gd name="connsiteX1439" fmla="*/ 10956539 w 12192000"/>
              <a:gd name="connsiteY1439" fmla="*/ 1239640 h 2210635"/>
              <a:gd name="connsiteX1440" fmla="*/ 10970513 w 12192000"/>
              <a:gd name="connsiteY1440" fmla="*/ 1259616 h 2210635"/>
              <a:gd name="connsiteX1441" fmla="*/ 10984488 w 12192000"/>
              <a:gd name="connsiteY1441" fmla="*/ 1279592 h 2210635"/>
              <a:gd name="connsiteX1442" fmla="*/ 10997827 w 12192000"/>
              <a:gd name="connsiteY1442" fmla="*/ 1299567 h 2210635"/>
              <a:gd name="connsiteX1443" fmla="*/ 11011801 w 12192000"/>
              <a:gd name="connsiteY1443" fmla="*/ 1318972 h 2210635"/>
              <a:gd name="connsiteX1444" fmla="*/ 11025140 w 12192000"/>
              <a:gd name="connsiteY1444" fmla="*/ 1338948 h 2210635"/>
              <a:gd name="connsiteX1445" fmla="*/ 11039115 w 12192000"/>
              <a:gd name="connsiteY1445" fmla="*/ 1358924 h 2210635"/>
              <a:gd name="connsiteX1446" fmla="*/ 11053089 w 12192000"/>
              <a:gd name="connsiteY1446" fmla="*/ 1377758 h 2210635"/>
              <a:gd name="connsiteX1447" fmla="*/ 11066428 w 12192000"/>
              <a:gd name="connsiteY1447" fmla="*/ 1397734 h 2210635"/>
              <a:gd name="connsiteX1448" fmla="*/ 11047372 w 12192000"/>
              <a:gd name="connsiteY1448" fmla="*/ 1397734 h 2210635"/>
              <a:gd name="connsiteX1449" fmla="*/ 11028316 w 12192000"/>
              <a:gd name="connsiteY1449" fmla="*/ 1397734 h 2210635"/>
              <a:gd name="connsiteX1450" fmla="*/ 11009260 w 12192000"/>
              <a:gd name="connsiteY1450" fmla="*/ 1397734 h 2210635"/>
              <a:gd name="connsiteX1451" fmla="*/ 10990204 w 12192000"/>
              <a:gd name="connsiteY1451" fmla="*/ 1397163 h 2210635"/>
              <a:gd name="connsiteX1452" fmla="*/ 11005449 w 12192000"/>
              <a:gd name="connsiteY1452" fmla="*/ 1419993 h 2210635"/>
              <a:gd name="connsiteX1453" fmla="*/ 11020694 w 12192000"/>
              <a:gd name="connsiteY1453" fmla="*/ 1441681 h 2210635"/>
              <a:gd name="connsiteX1454" fmla="*/ 11035939 w 12192000"/>
              <a:gd name="connsiteY1454" fmla="*/ 1463369 h 2210635"/>
              <a:gd name="connsiteX1455" fmla="*/ 11051183 w 12192000"/>
              <a:gd name="connsiteY1455" fmla="*/ 1485628 h 2210635"/>
              <a:gd name="connsiteX1456" fmla="*/ 11066428 w 12192000"/>
              <a:gd name="connsiteY1456" fmla="*/ 1507316 h 2210635"/>
              <a:gd name="connsiteX1457" fmla="*/ 11082308 w 12192000"/>
              <a:gd name="connsiteY1457" fmla="*/ 1529004 h 2210635"/>
              <a:gd name="connsiteX1458" fmla="*/ 11097553 w 12192000"/>
              <a:gd name="connsiteY1458" fmla="*/ 1551262 h 2210635"/>
              <a:gd name="connsiteX1459" fmla="*/ 11112798 w 12192000"/>
              <a:gd name="connsiteY1459" fmla="*/ 1572950 h 2210635"/>
              <a:gd name="connsiteX1460" fmla="*/ 11089931 w 12192000"/>
              <a:gd name="connsiteY1460" fmla="*/ 1572950 h 2210635"/>
              <a:gd name="connsiteX1461" fmla="*/ 11068334 w 12192000"/>
              <a:gd name="connsiteY1461" fmla="*/ 1572950 h 2210635"/>
              <a:gd name="connsiteX1462" fmla="*/ 11046102 w 12192000"/>
              <a:gd name="connsiteY1462" fmla="*/ 1572950 h 2210635"/>
              <a:gd name="connsiteX1463" fmla="*/ 11023870 w 12192000"/>
              <a:gd name="connsiteY1463" fmla="*/ 1572950 h 2210635"/>
              <a:gd name="connsiteX1464" fmla="*/ 11001003 w 12192000"/>
              <a:gd name="connsiteY1464" fmla="*/ 1572380 h 2210635"/>
              <a:gd name="connsiteX1465" fmla="*/ 10978771 w 12192000"/>
              <a:gd name="connsiteY1465" fmla="*/ 1572380 h 2210635"/>
              <a:gd name="connsiteX1466" fmla="*/ 10956539 w 12192000"/>
              <a:gd name="connsiteY1466" fmla="*/ 1572380 h 2210635"/>
              <a:gd name="connsiteX1467" fmla="*/ 10933672 w 12192000"/>
              <a:gd name="connsiteY1467" fmla="*/ 1571809 h 2210635"/>
              <a:gd name="connsiteX1468" fmla="*/ 10933672 w 12192000"/>
              <a:gd name="connsiteY1468" fmla="*/ 1691093 h 2210635"/>
              <a:gd name="connsiteX1469" fmla="*/ 10990204 w 12192000"/>
              <a:gd name="connsiteY1469" fmla="*/ 1682532 h 2210635"/>
              <a:gd name="connsiteX1470" fmla="*/ 11046737 w 12192000"/>
              <a:gd name="connsiteY1470" fmla="*/ 1672829 h 2210635"/>
              <a:gd name="connsiteX1471" fmla="*/ 11103270 w 12192000"/>
              <a:gd name="connsiteY1471" fmla="*/ 1662556 h 2210635"/>
              <a:gd name="connsiteX1472" fmla="*/ 11159802 w 12192000"/>
              <a:gd name="connsiteY1472" fmla="*/ 1652283 h 2210635"/>
              <a:gd name="connsiteX1473" fmla="*/ 11215700 w 12192000"/>
              <a:gd name="connsiteY1473" fmla="*/ 1641439 h 2210635"/>
              <a:gd name="connsiteX1474" fmla="*/ 11272233 w 12192000"/>
              <a:gd name="connsiteY1474" fmla="*/ 1630595 h 2210635"/>
              <a:gd name="connsiteX1475" fmla="*/ 11328765 w 12192000"/>
              <a:gd name="connsiteY1475" fmla="*/ 1618038 h 2210635"/>
              <a:gd name="connsiteX1476" fmla="*/ 11385298 w 12192000"/>
              <a:gd name="connsiteY1476" fmla="*/ 1606624 h 2210635"/>
              <a:gd name="connsiteX1477" fmla="*/ 11385298 w 12192000"/>
              <a:gd name="connsiteY1477" fmla="*/ 1406866 h 2210635"/>
              <a:gd name="connsiteX1478" fmla="*/ 11351632 w 12192000"/>
              <a:gd name="connsiteY1478" fmla="*/ 1420564 h 2210635"/>
              <a:gd name="connsiteX1479" fmla="*/ 11317967 w 12192000"/>
              <a:gd name="connsiteY1479" fmla="*/ 1432549 h 2210635"/>
              <a:gd name="connsiteX1480" fmla="*/ 11284937 w 12192000"/>
              <a:gd name="connsiteY1480" fmla="*/ 1445676 h 2210635"/>
              <a:gd name="connsiteX1481" fmla="*/ 11251906 w 12192000"/>
              <a:gd name="connsiteY1481" fmla="*/ 1458803 h 2210635"/>
              <a:gd name="connsiteX1482" fmla="*/ 11218241 w 12192000"/>
              <a:gd name="connsiteY1482" fmla="*/ 1470788 h 2210635"/>
              <a:gd name="connsiteX1483" fmla="*/ 11185210 w 12192000"/>
              <a:gd name="connsiteY1483" fmla="*/ 1483345 h 2210635"/>
              <a:gd name="connsiteX1484" fmla="*/ 11152180 w 12192000"/>
              <a:gd name="connsiteY1484" fmla="*/ 1495901 h 2210635"/>
              <a:gd name="connsiteX1485" fmla="*/ 11118515 w 12192000"/>
              <a:gd name="connsiteY1485" fmla="*/ 1507316 h 2210635"/>
              <a:gd name="connsiteX1486" fmla="*/ 11141382 w 12192000"/>
              <a:gd name="connsiteY1486" fmla="*/ 1466793 h 2210635"/>
              <a:gd name="connsiteX1487" fmla="*/ 11164249 w 12192000"/>
              <a:gd name="connsiteY1487" fmla="*/ 1425700 h 2210635"/>
              <a:gd name="connsiteX1488" fmla="*/ 11187116 w 12192000"/>
              <a:gd name="connsiteY1488" fmla="*/ 1384607 h 2210635"/>
              <a:gd name="connsiteX1489" fmla="*/ 11209983 w 12192000"/>
              <a:gd name="connsiteY1489" fmla="*/ 1343514 h 2210635"/>
              <a:gd name="connsiteX1490" fmla="*/ 11232850 w 12192000"/>
              <a:gd name="connsiteY1490" fmla="*/ 1302992 h 2210635"/>
              <a:gd name="connsiteX1491" fmla="*/ 11255717 w 12192000"/>
              <a:gd name="connsiteY1491" fmla="*/ 1261899 h 2210635"/>
              <a:gd name="connsiteX1492" fmla="*/ 11278585 w 12192000"/>
              <a:gd name="connsiteY1492" fmla="*/ 1219664 h 2210635"/>
              <a:gd name="connsiteX1493" fmla="*/ 11301452 w 12192000"/>
              <a:gd name="connsiteY1493" fmla="*/ 1179142 h 2210635"/>
              <a:gd name="connsiteX1494" fmla="*/ 11272868 w 12192000"/>
              <a:gd name="connsiteY1494" fmla="*/ 1189986 h 2210635"/>
              <a:gd name="connsiteX1495" fmla="*/ 11244919 w 12192000"/>
              <a:gd name="connsiteY1495" fmla="*/ 1200259 h 2210635"/>
              <a:gd name="connsiteX1496" fmla="*/ 11215700 w 12192000"/>
              <a:gd name="connsiteY1496" fmla="*/ 1211103 h 2210635"/>
              <a:gd name="connsiteX1497" fmla="*/ 11187751 w 12192000"/>
              <a:gd name="connsiteY1497" fmla="*/ 1221377 h 2210635"/>
              <a:gd name="connsiteX1498" fmla="*/ 11208078 w 12192000"/>
              <a:gd name="connsiteY1498" fmla="*/ 1184279 h 2210635"/>
              <a:gd name="connsiteX1499" fmla="*/ 11229039 w 12192000"/>
              <a:gd name="connsiteY1499" fmla="*/ 1147181 h 2210635"/>
              <a:gd name="connsiteX1500" fmla="*/ 11249365 w 12192000"/>
              <a:gd name="connsiteY1500" fmla="*/ 1110654 h 2210635"/>
              <a:gd name="connsiteX1501" fmla="*/ 11269692 w 12192000"/>
              <a:gd name="connsiteY1501" fmla="*/ 1073556 h 2210635"/>
              <a:gd name="connsiteX1502" fmla="*/ 11290653 w 12192000"/>
              <a:gd name="connsiteY1502" fmla="*/ 1036458 h 2210635"/>
              <a:gd name="connsiteX1503" fmla="*/ 11310344 w 12192000"/>
              <a:gd name="connsiteY1503" fmla="*/ 999360 h 2210635"/>
              <a:gd name="connsiteX1504" fmla="*/ 11330671 w 12192000"/>
              <a:gd name="connsiteY1504" fmla="*/ 962833 h 2210635"/>
              <a:gd name="connsiteX1505" fmla="*/ 11351632 w 12192000"/>
              <a:gd name="connsiteY1505" fmla="*/ 925164 h 2210635"/>
              <a:gd name="connsiteX1506" fmla="*/ 11333847 w 12192000"/>
              <a:gd name="connsiteY1506" fmla="*/ 932013 h 2210635"/>
              <a:gd name="connsiteX1507" fmla="*/ 11315426 w 12192000"/>
              <a:gd name="connsiteY1507" fmla="*/ 938862 h 2210635"/>
              <a:gd name="connsiteX1508" fmla="*/ 11298276 w 12192000"/>
              <a:gd name="connsiteY1508" fmla="*/ 945711 h 2210635"/>
              <a:gd name="connsiteX1509" fmla="*/ 11280490 w 12192000"/>
              <a:gd name="connsiteY1509" fmla="*/ 952560 h 2210635"/>
              <a:gd name="connsiteX1510" fmla="*/ 11302722 w 12192000"/>
              <a:gd name="connsiteY1510" fmla="*/ 912037 h 2210635"/>
              <a:gd name="connsiteX1511" fmla="*/ 11324954 w 12192000"/>
              <a:gd name="connsiteY1511" fmla="*/ 871515 h 2210635"/>
              <a:gd name="connsiteX1512" fmla="*/ 11347821 w 12192000"/>
              <a:gd name="connsiteY1512" fmla="*/ 831563 h 2210635"/>
              <a:gd name="connsiteX1513" fmla="*/ 11370053 w 12192000"/>
              <a:gd name="connsiteY1513" fmla="*/ 790470 h 2210635"/>
              <a:gd name="connsiteX1514" fmla="*/ 11391650 w 12192000"/>
              <a:gd name="connsiteY1514" fmla="*/ 749948 h 2210635"/>
              <a:gd name="connsiteX1515" fmla="*/ 11413882 w 12192000"/>
              <a:gd name="connsiteY1515" fmla="*/ 708855 h 2210635"/>
              <a:gd name="connsiteX1516" fmla="*/ 11436749 w 12192000"/>
              <a:gd name="connsiteY1516" fmla="*/ 668333 h 2210635"/>
              <a:gd name="connsiteX1517" fmla="*/ 11458981 w 12192000"/>
              <a:gd name="connsiteY1517" fmla="*/ 627240 h 2210635"/>
              <a:gd name="connsiteX1518" fmla="*/ 11481213 w 12192000"/>
              <a:gd name="connsiteY1518" fmla="*/ 657489 h 2210635"/>
              <a:gd name="connsiteX1519" fmla="*/ 11503445 w 12192000"/>
              <a:gd name="connsiteY1519" fmla="*/ 688309 h 2210635"/>
              <a:gd name="connsiteX1520" fmla="*/ 11526312 w 12192000"/>
              <a:gd name="connsiteY1520" fmla="*/ 718558 h 2210635"/>
              <a:gd name="connsiteX1521" fmla="*/ 11547909 w 12192000"/>
              <a:gd name="connsiteY1521" fmla="*/ 749377 h 2210635"/>
              <a:gd name="connsiteX1522" fmla="*/ 11570141 w 12192000"/>
              <a:gd name="connsiteY1522" fmla="*/ 779056 h 2210635"/>
              <a:gd name="connsiteX1523" fmla="*/ 11592373 w 12192000"/>
              <a:gd name="connsiteY1523" fmla="*/ 809305 h 2210635"/>
              <a:gd name="connsiteX1524" fmla="*/ 11615240 w 12192000"/>
              <a:gd name="connsiteY1524" fmla="*/ 839554 h 2210635"/>
              <a:gd name="connsiteX1525" fmla="*/ 11637472 w 12192000"/>
              <a:gd name="connsiteY1525" fmla="*/ 869803 h 2210635"/>
              <a:gd name="connsiteX1526" fmla="*/ 11619686 w 12192000"/>
              <a:gd name="connsiteY1526" fmla="*/ 870944 h 2210635"/>
              <a:gd name="connsiteX1527" fmla="*/ 11601265 w 12192000"/>
              <a:gd name="connsiteY1527" fmla="*/ 872086 h 2210635"/>
              <a:gd name="connsiteX1528" fmla="*/ 11584115 w 12192000"/>
              <a:gd name="connsiteY1528" fmla="*/ 873798 h 2210635"/>
              <a:gd name="connsiteX1529" fmla="*/ 11566329 w 12192000"/>
              <a:gd name="connsiteY1529" fmla="*/ 874939 h 2210635"/>
              <a:gd name="connsiteX1530" fmla="*/ 11586656 w 12192000"/>
              <a:gd name="connsiteY1530" fmla="*/ 902906 h 2210635"/>
              <a:gd name="connsiteX1531" fmla="*/ 11606982 w 12192000"/>
              <a:gd name="connsiteY1531" fmla="*/ 930301 h 2210635"/>
              <a:gd name="connsiteX1532" fmla="*/ 11627309 w 12192000"/>
              <a:gd name="connsiteY1532" fmla="*/ 957696 h 2210635"/>
              <a:gd name="connsiteX1533" fmla="*/ 11647635 w 12192000"/>
              <a:gd name="connsiteY1533" fmla="*/ 985092 h 2210635"/>
              <a:gd name="connsiteX1534" fmla="*/ 11668596 w 12192000"/>
              <a:gd name="connsiteY1534" fmla="*/ 1012487 h 2210635"/>
              <a:gd name="connsiteX1535" fmla="*/ 11688923 w 12192000"/>
              <a:gd name="connsiteY1535" fmla="*/ 1039882 h 2210635"/>
              <a:gd name="connsiteX1536" fmla="*/ 11709884 w 12192000"/>
              <a:gd name="connsiteY1536" fmla="*/ 1067278 h 2210635"/>
              <a:gd name="connsiteX1537" fmla="*/ 11730211 w 12192000"/>
              <a:gd name="connsiteY1537" fmla="*/ 1094673 h 2210635"/>
              <a:gd name="connsiteX1538" fmla="*/ 11700992 w 12192000"/>
              <a:gd name="connsiteY1538" fmla="*/ 1097527 h 2210635"/>
              <a:gd name="connsiteX1539" fmla="*/ 11673043 w 12192000"/>
              <a:gd name="connsiteY1539" fmla="*/ 1100380 h 2210635"/>
              <a:gd name="connsiteX1540" fmla="*/ 11645094 w 12192000"/>
              <a:gd name="connsiteY1540" fmla="*/ 1102663 h 2210635"/>
              <a:gd name="connsiteX1541" fmla="*/ 11616510 w 12192000"/>
              <a:gd name="connsiteY1541" fmla="*/ 1104946 h 2210635"/>
              <a:gd name="connsiteX1542" fmla="*/ 11639377 w 12192000"/>
              <a:gd name="connsiteY1542" fmla="*/ 1135766 h 2210635"/>
              <a:gd name="connsiteX1543" fmla="*/ 11662244 w 12192000"/>
              <a:gd name="connsiteY1543" fmla="*/ 1166586 h 2210635"/>
              <a:gd name="connsiteX1544" fmla="*/ 11685112 w 12192000"/>
              <a:gd name="connsiteY1544" fmla="*/ 1196835 h 2210635"/>
              <a:gd name="connsiteX1545" fmla="*/ 11707979 w 12192000"/>
              <a:gd name="connsiteY1545" fmla="*/ 1227655 h 2210635"/>
              <a:gd name="connsiteX1546" fmla="*/ 11730846 w 12192000"/>
              <a:gd name="connsiteY1546" fmla="*/ 1257333 h 2210635"/>
              <a:gd name="connsiteX1547" fmla="*/ 11753713 w 12192000"/>
              <a:gd name="connsiteY1547" fmla="*/ 1288153 h 2210635"/>
              <a:gd name="connsiteX1548" fmla="*/ 11776580 w 12192000"/>
              <a:gd name="connsiteY1548" fmla="*/ 1318402 h 2210635"/>
              <a:gd name="connsiteX1549" fmla="*/ 11799447 w 12192000"/>
              <a:gd name="connsiteY1549" fmla="*/ 1348651 h 2210635"/>
              <a:gd name="connsiteX1550" fmla="*/ 11765782 w 12192000"/>
              <a:gd name="connsiteY1550" fmla="*/ 1352075 h 2210635"/>
              <a:gd name="connsiteX1551" fmla="*/ 11732751 w 12192000"/>
              <a:gd name="connsiteY1551" fmla="*/ 1355500 h 2210635"/>
              <a:gd name="connsiteX1552" fmla="*/ 11699721 w 12192000"/>
              <a:gd name="connsiteY1552" fmla="*/ 1358924 h 2210635"/>
              <a:gd name="connsiteX1553" fmla="*/ 11666056 w 12192000"/>
              <a:gd name="connsiteY1553" fmla="*/ 1361778 h 2210635"/>
              <a:gd name="connsiteX1554" fmla="*/ 11632390 w 12192000"/>
              <a:gd name="connsiteY1554" fmla="*/ 1365202 h 2210635"/>
              <a:gd name="connsiteX1555" fmla="*/ 11599995 w 12192000"/>
              <a:gd name="connsiteY1555" fmla="*/ 1367485 h 2210635"/>
              <a:gd name="connsiteX1556" fmla="*/ 11566329 w 12192000"/>
              <a:gd name="connsiteY1556" fmla="*/ 1369768 h 2210635"/>
              <a:gd name="connsiteX1557" fmla="*/ 11532664 w 12192000"/>
              <a:gd name="connsiteY1557" fmla="*/ 1372622 h 2210635"/>
              <a:gd name="connsiteX1558" fmla="*/ 11532664 w 12192000"/>
              <a:gd name="connsiteY1558" fmla="*/ 1571809 h 2210635"/>
              <a:gd name="connsiteX1559" fmla="*/ 11580304 w 12192000"/>
              <a:gd name="connsiteY1559" fmla="*/ 1559823 h 2210635"/>
              <a:gd name="connsiteX1560" fmla="*/ 11627309 w 12192000"/>
              <a:gd name="connsiteY1560" fmla="*/ 1547838 h 2210635"/>
              <a:gd name="connsiteX1561" fmla="*/ 11674313 w 12192000"/>
              <a:gd name="connsiteY1561" fmla="*/ 1535282 h 2210635"/>
              <a:gd name="connsiteX1562" fmla="*/ 11721953 w 12192000"/>
              <a:gd name="connsiteY1562" fmla="*/ 1523296 h 2210635"/>
              <a:gd name="connsiteX1563" fmla="*/ 11768958 w 12192000"/>
              <a:gd name="connsiteY1563" fmla="*/ 1509598 h 2210635"/>
              <a:gd name="connsiteX1564" fmla="*/ 11815327 w 12192000"/>
              <a:gd name="connsiteY1564" fmla="*/ 1496472 h 2210635"/>
              <a:gd name="connsiteX1565" fmla="*/ 11862967 w 12192000"/>
              <a:gd name="connsiteY1565" fmla="*/ 1482774 h 2210635"/>
              <a:gd name="connsiteX1566" fmla="*/ 11909972 w 12192000"/>
              <a:gd name="connsiteY1566" fmla="*/ 1468505 h 2210635"/>
              <a:gd name="connsiteX1567" fmla="*/ 11909972 w 12192000"/>
              <a:gd name="connsiteY1567" fmla="*/ 1391456 h 2210635"/>
              <a:gd name="connsiteX1568" fmla="*/ 11885199 w 12192000"/>
              <a:gd name="connsiteY1568" fmla="*/ 1403441 h 2210635"/>
              <a:gd name="connsiteX1569" fmla="*/ 11859791 w 12192000"/>
              <a:gd name="connsiteY1569" fmla="*/ 1415427 h 2210635"/>
              <a:gd name="connsiteX1570" fmla="*/ 11834383 w 12192000"/>
              <a:gd name="connsiteY1570" fmla="*/ 1427412 h 2210635"/>
              <a:gd name="connsiteX1571" fmla="*/ 11808975 w 12192000"/>
              <a:gd name="connsiteY1571" fmla="*/ 1438827 h 2210635"/>
              <a:gd name="connsiteX1572" fmla="*/ 11817868 w 12192000"/>
              <a:gd name="connsiteY1572" fmla="*/ 1422847 h 2210635"/>
              <a:gd name="connsiteX1573" fmla="*/ 11826126 w 12192000"/>
              <a:gd name="connsiteY1573" fmla="*/ 1406295 h 2210635"/>
              <a:gd name="connsiteX1574" fmla="*/ 11835654 w 12192000"/>
              <a:gd name="connsiteY1574" fmla="*/ 1389744 h 2210635"/>
              <a:gd name="connsiteX1575" fmla="*/ 11843911 w 12192000"/>
              <a:gd name="connsiteY1575" fmla="*/ 1373192 h 2210635"/>
              <a:gd name="connsiteX1576" fmla="*/ 11852169 w 12192000"/>
              <a:gd name="connsiteY1576" fmla="*/ 1356641 h 2210635"/>
              <a:gd name="connsiteX1577" fmla="*/ 11861062 w 12192000"/>
              <a:gd name="connsiteY1577" fmla="*/ 1340090 h 2210635"/>
              <a:gd name="connsiteX1578" fmla="*/ 11869954 w 12192000"/>
              <a:gd name="connsiteY1578" fmla="*/ 1324109 h 2210635"/>
              <a:gd name="connsiteX1579" fmla="*/ 11878212 w 12192000"/>
              <a:gd name="connsiteY1579" fmla="*/ 1307558 h 2210635"/>
              <a:gd name="connsiteX1580" fmla="*/ 11867414 w 12192000"/>
              <a:gd name="connsiteY1580" fmla="*/ 1312694 h 2210635"/>
              <a:gd name="connsiteX1581" fmla="*/ 11856615 w 12192000"/>
              <a:gd name="connsiteY1581" fmla="*/ 1317831 h 2210635"/>
              <a:gd name="connsiteX1582" fmla="*/ 11845817 w 12192000"/>
              <a:gd name="connsiteY1582" fmla="*/ 1322397 h 2210635"/>
              <a:gd name="connsiteX1583" fmla="*/ 11835654 w 12192000"/>
              <a:gd name="connsiteY1583" fmla="*/ 1328104 h 2210635"/>
              <a:gd name="connsiteX1584" fmla="*/ 11843276 w 12192000"/>
              <a:gd name="connsiteY1584" fmla="*/ 1312694 h 2210635"/>
              <a:gd name="connsiteX1585" fmla="*/ 11850898 w 12192000"/>
              <a:gd name="connsiteY1585" fmla="*/ 1298426 h 2210635"/>
              <a:gd name="connsiteX1586" fmla="*/ 11859156 w 12192000"/>
              <a:gd name="connsiteY1586" fmla="*/ 1283587 h 2210635"/>
              <a:gd name="connsiteX1587" fmla="*/ 11866778 w 12192000"/>
              <a:gd name="connsiteY1587" fmla="*/ 1268748 h 2210635"/>
              <a:gd name="connsiteX1588" fmla="*/ 11874401 w 12192000"/>
              <a:gd name="connsiteY1588" fmla="*/ 1253908 h 2210635"/>
              <a:gd name="connsiteX1589" fmla="*/ 11882023 w 12192000"/>
              <a:gd name="connsiteY1589" fmla="*/ 1239069 h 2210635"/>
              <a:gd name="connsiteX1590" fmla="*/ 11889646 w 12192000"/>
              <a:gd name="connsiteY1590" fmla="*/ 1224801 h 2210635"/>
              <a:gd name="connsiteX1591" fmla="*/ 11897903 w 12192000"/>
              <a:gd name="connsiteY1591" fmla="*/ 1209391 h 2210635"/>
              <a:gd name="connsiteX1592" fmla="*/ 11890916 w 12192000"/>
              <a:gd name="connsiteY1592" fmla="*/ 1212815 h 2210635"/>
              <a:gd name="connsiteX1593" fmla="*/ 11883929 w 12192000"/>
              <a:gd name="connsiteY1593" fmla="*/ 1215669 h 2210635"/>
              <a:gd name="connsiteX1594" fmla="*/ 11877577 w 12192000"/>
              <a:gd name="connsiteY1594" fmla="*/ 1219094 h 2210635"/>
              <a:gd name="connsiteX1595" fmla="*/ 11870590 w 12192000"/>
              <a:gd name="connsiteY1595" fmla="*/ 1222518 h 2210635"/>
              <a:gd name="connsiteX1596" fmla="*/ 11878847 w 12192000"/>
              <a:gd name="connsiteY1596" fmla="*/ 1205967 h 2210635"/>
              <a:gd name="connsiteX1597" fmla="*/ 11887105 w 12192000"/>
              <a:gd name="connsiteY1597" fmla="*/ 1190557 h 2210635"/>
              <a:gd name="connsiteX1598" fmla="*/ 11896633 w 12192000"/>
              <a:gd name="connsiteY1598" fmla="*/ 1174005 h 2210635"/>
              <a:gd name="connsiteX1599" fmla="*/ 11904890 w 12192000"/>
              <a:gd name="connsiteY1599" fmla="*/ 1157454 h 2210635"/>
              <a:gd name="connsiteX1600" fmla="*/ 11913148 w 12192000"/>
              <a:gd name="connsiteY1600" fmla="*/ 1142044 h 2210635"/>
              <a:gd name="connsiteX1601" fmla="*/ 11921405 w 12192000"/>
              <a:gd name="connsiteY1601" fmla="*/ 1125493 h 2210635"/>
              <a:gd name="connsiteX1602" fmla="*/ 11929663 w 12192000"/>
              <a:gd name="connsiteY1602" fmla="*/ 1108941 h 2210635"/>
              <a:gd name="connsiteX1603" fmla="*/ 11938556 w 12192000"/>
              <a:gd name="connsiteY1603" fmla="*/ 1093532 h 2210635"/>
              <a:gd name="connsiteX1604" fmla="*/ 11955071 w 12192000"/>
              <a:gd name="connsiteY1604" fmla="*/ 1115220 h 2210635"/>
              <a:gd name="connsiteX1605" fmla="*/ 11972857 w 12192000"/>
              <a:gd name="connsiteY1605" fmla="*/ 1136907 h 2210635"/>
              <a:gd name="connsiteX1606" fmla="*/ 11989372 w 12192000"/>
              <a:gd name="connsiteY1606" fmla="*/ 1159166 h 2210635"/>
              <a:gd name="connsiteX1607" fmla="*/ 12005887 w 12192000"/>
              <a:gd name="connsiteY1607" fmla="*/ 1180283 h 2210635"/>
              <a:gd name="connsiteX1608" fmla="*/ 11998900 w 12192000"/>
              <a:gd name="connsiteY1608" fmla="*/ 1181425 h 2210635"/>
              <a:gd name="connsiteX1609" fmla="*/ 11992548 w 12192000"/>
              <a:gd name="connsiteY1609" fmla="*/ 1182566 h 2210635"/>
              <a:gd name="connsiteX1610" fmla="*/ 11985560 w 12192000"/>
              <a:gd name="connsiteY1610" fmla="*/ 1183708 h 2210635"/>
              <a:gd name="connsiteX1611" fmla="*/ 11979209 w 12192000"/>
              <a:gd name="connsiteY1611" fmla="*/ 1184279 h 2210635"/>
              <a:gd name="connsiteX1612" fmla="*/ 11994453 w 12192000"/>
              <a:gd name="connsiteY1612" fmla="*/ 1204254 h 2210635"/>
              <a:gd name="connsiteX1613" fmla="*/ 12009698 w 12192000"/>
              <a:gd name="connsiteY1613" fmla="*/ 1224230 h 2210635"/>
              <a:gd name="connsiteX1614" fmla="*/ 12025578 w 12192000"/>
              <a:gd name="connsiteY1614" fmla="*/ 1243635 h 2210635"/>
              <a:gd name="connsiteX1615" fmla="*/ 12040823 w 12192000"/>
              <a:gd name="connsiteY1615" fmla="*/ 1264182 h 2210635"/>
              <a:gd name="connsiteX1616" fmla="*/ 12030660 w 12192000"/>
              <a:gd name="connsiteY1616" fmla="*/ 1265894 h 2210635"/>
              <a:gd name="connsiteX1617" fmla="*/ 12019861 w 12192000"/>
              <a:gd name="connsiteY1617" fmla="*/ 1267035 h 2210635"/>
              <a:gd name="connsiteX1618" fmla="*/ 12009063 w 12192000"/>
              <a:gd name="connsiteY1618" fmla="*/ 1269318 h 2210635"/>
              <a:gd name="connsiteX1619" fmla="*/ 11998264 w 12192000"/>
              <a:gd name="connsiteY1619" fmla="*/ 1270460 h 2210635"/>
              <a:gd name="connsiteX1620" fmla="*/ 12015415 w 12192000"/>
              <a:gd name="connsiteY1620" fmla="*/ 1292719 h 2210635"/>
              <a:gd name="connsiteX1621" fmla="*/ 12032565 w 12192000"/>
              <a:gd name="connsiteY1621" fmla="*/ 1314977 h 2210635"/>
              <a:gd name="connsiteX1622" fmla="*/ 12050351 w 12192000"/>
              <a:gd name="connsiteY1622" fmla="*/ 1336665 h 2210635"/>
              <a:gd name="connsiteX1623" fmla="*/ 12067501 w 12192000"/>
              <a:gd name="connsiteY1623" fmla="*/ 1358924 h 2210635"/>
              <a:gd name="connsiteX1624" fmla="*/ 12042728 w 12192000"/>
              <a:gd name="connsiteY1624" fmla="*/ 1362919 h 2210635"/>
              <a:gd name="connsiteX1625" fmla="*/ 12016685 w 12192000"/>
              <a:gd name="connsiteY1625" fmla="*/ 1366914 h 2210635"/>
              <a:gd name="connsiteX1626" fmla="*/ 11991277 w 12192000"/>
              <a:gd name="connsiteY1626" fmla="*/ 1370339 h 2210635"/>
              <a:gd name="connsiteX1627" fmla="*/ 11966505 w 12192000"/>
              <a:gd name="connsiteY1627" fmla="*/ 1373763 h 2210635"/>
              <a:gd name="connsiteX1628" fmla="*/ 11966505 w 12192000"/>
              <a:gd name="connsiteY1628" fmla="*/ 1450242 h 2210635"/>
              <a:gd name="connsiteX1629" fmla="*/ 11994453 w 12192000"/>
              <a:gd name="connsiteY1629" fmla="*/ 1441681 h 2210635"/>
              <a:gd name="connsiteX1630" fmla="*/ 12023037 w 12192000"/>
              <a:gd name="connsiteY1630" fmla="*/ 1432549 h 2210635"/>
              <a:gd name="connsiteX1631" fmla="*/ 12050986 w 12192000"/>
              <a:gd name="connsiteY1631" fmla="*/ 1423988 h 2210635"/>
              <a:gd name="connsiteX1632" fmla="*/ 12078935 w 12192000"/>
              <a:gd name="connsiteY1632" fmla="*/ 1414285 h 2210635"/>
              <a:gd name="connsiteX1633" fmla="*/ 12107519 w 12192000"/>
              <a:gd name="connsiteY1633" fmla="*/ 1404583 h 2210635"/>
              <a:gd name="connsiteX1634" fmla="*/ 12135467 w 12192000"/>
              <a:gd name="connsiteY1634" fmla="*/ 1394880 h 2210635"/>
              <a:gd name="connsiteX1635" fmla="*/ 12164051 w 12192000"/>
              <a:gd name="connsiteY1635" fmla="*/ 1385749 h 2210635"/>
              <a:gd name="connsiteX1636" fmla="*/ 12192000 w 12192000"/>
              <a:gd name="connsiteY1636" fmla="*/ 1376046 h 2210635"/>
              <a:gd name="connsiteX1637" fmla="*/ 12192000 w 12192000"/>
              <a:gd name="connsiteY1637" fmla="*/ 1836631 h 2210635"/>
              <a:gd name="connsiteX1638" fmla="*/ 12192000 w 12192000"/>
              <a:gd name="connsiteY1638" fmla="*/ 2210635 h 2210635"/>
              <a:gd name="connsiteX1639" fmla="*/ 0 w 12192000"/>
              <a:gd name="connsiteY1639" fmla="*/ 2210635 h 2210635"/>
              <a:gd name="connsiteX1640" fmla="*/ 0 w 12192000"/>
              <a:gd name="connsiteY1640" fmla="*/ 2198478 h 2210635"/>
              <a:gd name="connsiteX1641" fmla="*/ 0 w 12192000"/>
              <a:gd name="connsiteY1641" fmla="*/ 2177360 h 2210635"/>
              <a:gd name="connsiteX1642" fmla="*/ 0 w 12192000"/>
              <a:gd name="connsiteY1642" fmla="*/ 2155672 h 2210635"/>
              <a:gd name="connsiteX1643" fmla="*/ 0 w 12192000"/>
              <a:gd name="connsiteY1643" fmla="*/ 2135126 h 2210635"/>
              <a:gd name="connsiteX1644" fmla="*/ 0 w 12192000"/>
              <a:gd name="connsiteY1644" fmla="*/ 2114008 h 2210635"/>
              <a:gd name="connsiteX1645" fmla="*/ 0 w 12192000"/>
              <a:gd name="connsiteY1645" fmla="*/ 2092891 h 2210635"/>
              <a:gd name="connsiteX1646" fmla="*/ 0 w 12192000"/>
              <a:gd name="connsiteY1646" fmla="*/ 2071774 h 2210635"/>
              <a:gd name="connsiteX1647" fmla="*/ 0 w 12192000"/>
              <a:gd name="connsiteY1647" fmla="*/ 2050657 h 2210635"/>
              <a:gd name="connsiteX1648" fmla="*/ 0 w 12192000"/>
              <a:gd name="connsiteY1648" fmla="*/ 2029540 h 2210635"/>
              <a:gd name="connsiteX1649" fmla="*/ 0 w 12192000"/>
              <a:gd name="connsiteY1649" fmla="*/ 2008993 h 2210635"/>
              <a:gd name="connsiteX1650" fmla="*/ 0 w 12192000"/>
              <a:gd name="connsiteY1650" fmla="*/ 1987876 h 2210635"/>
              <a:gd name="connsiteX1651" fmla="*/ 0 w 12192000"/>
              <a:gd name="connsiteY1651" fmla="*/ 1966188 h 2210635"/>
              <a:gd name="connsiteX1652" fmla="*/ 0 w 12192000"/>
              <a:gd name="connsiteY1652" fmla="*/ 1945071 h 2210635"/>
              <a:gd name="connsiteX1653" fmla="*/ 0 w 12192000"/>
              <a:gd name="connsiteY1653" fmla="*/ 1923953 h 2210635"/>
              <a:gd name="connsiteX1654" fmla="*/ 0 w 12192000"/>
              <a:gd name="connsiteY1654" fmla="*/ 1902836 h 2210635"/>
              <a:gd name="connsiteX1655" fmla="*/ 0 w 12192000"/>
              <a:gd name="connsiteY1655" fmla="*/ 1882289 h 2210635"/>
              <a:gd name="connsiteX1656" fmla="*/ 0 w 12192000"/>
              <a:gd name="connsiteY1656" fmla="*/ 1861172 h 2210635"/>
              <a:gd name="connsiteX1657" fmla="*/ 0 w 12192000"/>
              <a:gd name="connsiteY1657" fmla="*/ 1840055 h 2210635"/>
              <a:gd name="connsiteX1658" fmla="*/ 0 w 12192000"/>
              <a:gd name="connsiteY1658" fmla="*/ 1836631 h 2210635"/>
              <a:gd name="connsiteX1659" fmla="*/ 0 w 12192000"/>
              <a:gd name="connsiteY1659" fmla="*/ 1818367 h 2210635"/>
              <a:gd name="connsiteX1660" fmla="*/ 0 w 12192000"/>
              <a:gd name="connsiteY1660" fmla="*/ 1797250 h 2210635"/>
              <a:gd name="connsiteX1661" fmla="*/ 0 w 12192000"/>
              <a:gd name="connsiteY1661" fmla="*/ 1776132 h 2210635"/>
              <a:gd name="connsiteX1662" fmla="*/ 0 w 12192000"/>
              <a:gd name="connsiteY1662" fmla="*/ 1755586 h 2210635"/>
              <a:gd name="connsiteX1663" fmla="*/ 0 w 12192000"/>
              <a:gd name="connsiteY1663" fmla="*/ 1734469 h 2210635"/>
              <a:gd name="connsiteX1664" fmla="*/ 0 w 12192000"/>
              <a:gd name="connsiteY1664" fmla="*/ 1713351 h 2210635"/>
              <a:gd name="connsiteX1665" fmla="*/ 0 w 12192000"/>
              <a:gd name="connsiteY1665" fmla="*/ 1692234 h 2210635"/>
              <a:gd name="connsiteX1666" fmla="*/ 0 w 12192000"/>
              <a:gd name="connsiteY1666" fmla="*/ 1670546 h 2210635"/>
              <a:gd name="connsiteX1667" fmla="*/ 0 w 12192000"/>
              <a:gd name="connsiteY1667" fmla="*/ 1649429 h 2210635"/>
              <a:gd name="connsiteX1668" fmla="*/ 0 w 12192000"/>
              <a:gd name="connsiteY1668" fmla="*/ 1628882 h 2210635"/>
              <a:gd name="connsiteX1669" fmla="*/ 0 w 12192000"/>
              <a:gd name="connsiteY1669" fmla="*/ 1607765 h 2210635"/>
              <a:gd name="connsiteX1670" fmla="*/ 0 w 12192000"/>
              <a:gd name="connsiteY1670" fmla="*/ 1586648 h 2210635"/>
              <a:gd name="connsiteX1671" fmla="*/ 0 w 12192000"/>
              <a:gd name="connsiteY1671" fmla="*/ 1565531 h 2210635"/>
              <a:gd name="connsiteX1672" fmla="*/ 0 w 12192000"/>
              <a:gd name="connsiteY1672" fmla="*/ 1544413 h 2210635"/>
              <a:gd name="connsiteX1673" fmla="*/ 0 w 12192000"/>
              <a:gd name="connsiteY1673" fmla="*/ 1523296 h 2210635"/>
              <a:gd name="connsiteX1674" fmla="*/ 0 w 12192000"/>
              <a:gd name="connsiteY1674" fmla="*/ 1502750 h 2210635"/>
              <a:gd name="connsiteX1675" fmla="*/ 0 w 12192000"/>
              <a:gd name="connsiteY1675" fmla="*/ 1481062 h 2210635"/>
              <a:gd name="connsiteX1676" fmla="*/ 0 w 12192000"/>
              <a:gd name="connsiteY1676" fmla="*/ 1459944 h 2210635"/>
              <a:gd name="connsiteX1677" fmla="*/ 0 w 12192000"/>
              <a:gd name="connsiteY1677" fmla="*/ 1438827 h 2210635"/>
              <a:gd name="connsiteX1678" fmla="*/ 0 w 12192000"/>
              <a:gd name="connsiteY1678" fmla="*/ 1417710 h 2210635"/>
              <a:gd name="connsiteX1679" fmla="*/ 0 w 12192000"/>
              <a:gd name="connsiteY1679" fmla="*/ 1396593 h 2210635"/>
              <a:gd name="connsiteX1680" fmla="*/ 0 w 12192000"/>
              <a:gd name="connsiteY1680" fmla="*/ 1376046 h 2210635"/>
              <a:gd name="connsiteX1681" fmla="*/ 56533 w 12192000"/>
              <a:gd name="connsiteY1681" fmla="*/ 1356070 h 2210635"/>
              <a:gd name="connsiteX1682" fmla="*/ 113066 w 12192000"/>
              <a:gd name="connsiteY1682" fmla="*/ 1336665 h 2210635"/>
              <a:gd name="connsiteX1683" fmla="*/ 170233 w 12192000"/>
              <a:gd name="connsiteY1683" fmla="*/ 1318402 h 2210635"/>
              <a:gd name="connsiteX1684" fmla="*/ 226131 w 12192000"/>
              <a:gd name="connsiteY1684" fmla="*/ 1300138 h 2210635"/>
              <a:gd name="connsiteX1685" fmla="*/ 282664 w 12192000"/>
              <a:gd name="connsiteY1685" fmla="*/ 1283016 h 2210635"/>
              <a:gd name="connsiteX1686" fmla="*/ 339196 w 12192000"/>
              <a:gd name="connsiteY1686" fmla="*/ 1265894 h 2210635"/>
              <a:gd name="connsiteX1687" fmla="*/ 395729 w 12192000"/>
              <a:gd name="connsiteY1687" fmla="*/ 1249343 h 2210635"/>
              <a:gd name="connsiteX1688" fmla="*/ 452897 w 12192000"/>
              <a:gd name="connsiteY1688" fmla="*/ 1233362 h 2210635"/>
              <a:gd name="connsiteX1689" fmla="*/ 508794 w 12192000"/>
              <a:gd name="connsiteY1689" fmla="*/ 1217952 h 2210635"/>
              <a:gd name="connsiteX1690" fmla="*/ 565327 w 12192000"/>
              <a:gd name="connsiteY1690" fmla="*/ 1202542 h 2210635"/>
              <a:gd name="connsiteX1691" fmla="*/ 621860 w 12192000"/>
              <a:gd name="connsiteY1691" fmla="*/ 1188274 h 2210635"/>
              <a:gd name="connsiteX1692" fmla="*/ 679027 w 12192000"/>
              <a:gd name="connsiteY1692" fmla="*/ 1174576 h 2210635"/>
              <a:gd name="connsiteX1693" fmla="*/ 735560 w 12192000"/>
              <a:gd name="connsiteY1693" fmla="*/ 1160878 h 2210635"/>
              <a:gd name="connsiteX1694" fmla="*/ 791458 w 12192000"/>
              <a:gd name="connsiteY1694" fmla="*/ 1148322 h 2210635"/>
              <a:gd name="connsiteX1695" fmla="*/ 847990 w 12192000"/>
              <a:gd name="connsiteY1695" fmla="*/ 1135766 h 2210635"/>
              <a:gd name="connsiteX1696" fmla="*/ 904523 w 12192000"/>
              <a:gd name="connsiteY1696" fmla="*/ 1124351 h 2210635"/>
              <a:gd name="connsiteX1697" fmla="*/ 904523 w 12192000"/>
              <a:gd name="connsiteY1697" fmla="*/ 924594 h 2210635"/>
              <a:gd name="connsiteX1698" fmla="*/ 871492 w 12192000"/>
              <a:gd name="connsiteY1698" fmla="*/ 937150 h 2210635"/>
              <a:gd name="connsiteX1699" fmla="*/ 838462 w 12192000"/>
              <a:gd name="connsiteY1699" fmla="*/ 950277 h 2210635"/>
              <a:gd name="connsiteX1700" fmla="*/ 804797 w 12192000"/>
              <a:gd name="connsiteY1700" fmla="*/ 963404 h 2210635"/>
              <a:gd name="connsiteX1701" fmla="*/ 771766 w 12192000"/>
              <a:gd name="connsiteY1701" fmla="*/ 977101 h 2210635"/>
              <a:gd name="connsiteX1702" fmla="*/ 738101 w 12192000"/>
              <a:gd name="connsiteY1702" fmla="*/ 990228 h 2210635"/>
              <a:gd name="connsiteX1703" fmla="*/ 705071 w 12192000"/>
              <a:gd name="connsiteY1703" fmla="*/ 1003926 h 2210635"/>
              <a:gd name="connsiteX1704" fmla="*/ 672040 w 12192000"/>
              <a:gd name="connsiteY1704" fmla="*/ 1018194 h 2210635"/>
              <a:gd name="connsiteX1705" fmla="*/ 638375 w 12192000"/>
              <a:gd name="connsiteY1705" fmla="*/ 1031892 h 2210635"/>
              <a:gd name="connsiteX1706" fmla="*/ 661242 w 12192000"/>
              <a:gd name="connsiteY1706" fmla="*/ 989087 h 2210635"/>
              <a:gd name="connsiteX1707" fmla="*/ 684109 w 12192000"/>
              <a:gd name="connsiteY1707" fmla="*/ 947423 h 2210635"/>
              <a:gd name="connsiteX1708" fmla="*/ 706976 w 12192000"/>
              <a:gd name="connsiteY1708" fmla="*/ 905188 h 2210635"/>
              <a:gd name="connsiteX1709" fmla="*/ 729843 w 12192000"/>
              <a:gd name="connsiteY1709" fmla="*/ 863525 h 2210635"/>
              <a:gd name="connsiteX1710" fmla="*/ 752710 w 12192000"/>
              <a:gd name="connsiteY1710" fmla="*/ 821861 h 2210635"/>
              <a:gd name="connsiteX1711" fmla="*/ 775578 w 12192000"/>
              <a:gd name="connsiteY1711" fmla="*/ 779056 h 2210635"/>
              <a:gd name="connsiteX1712" fmla="*/ 798445 w 12192000"/>
              <a:gd name="connsiteY1712" fmla="*/ 737392 h 2210635"/>
              <a:gd name="connsiteX1713" fmla="*/ 821312 w 12192000"/>
              <a:gd name="connsiteY1713" fmla="*/ 695728 h 2210635"/>
              <a:gd name="connsiteX1714" fmla="*/ 793363 w 12192000"/>
              <a:gd name="connsiteY1714" fmla="*/ 707714 h 2210635"/>
              <a:gd name="connsiteX1715" fmla="*/ 764144 w 12192000"/>
              <a:gd name="connsiteY1715" fmla="*/ 718558 h 2210635"/>
              <a:gd name="connsiteX1716" fmla="*/ 736195 w 12192000"/>
              <a:gd name="connsiteY1716" fmla="*/ 729972 h 2210635"/>
              <a:gd name="connsiteX1717" fmla="*/ 707611 w 12192000"/>
              <a:gd name="connsiteY1717" fmla="*/ 741387 h 2210635"/>
              <a:gd name="connsiteX1718" fmla="*/ 728573 w 12192000"/>
              <a:gd name="connsiteY1718" fmla="*/ 704289 h 2210635"/>
              <a:gd name="connsiteX1719" fmla="*/ 748899 w 12192000"/>
              <a:gd name="connsiteY1719" fmla="*/ 666621 h 2210635"/>
              <a:gd name="connsiteX1720" fmla="*/ 769861 w 12192000"/>
              <a:gd name="connsiteY1720" fmla="*/ 628952 h 2210635"/>
              <a:gd name="connsiteX1721" fmla="*/ 790187 w 12192000"/>
              <a:gd name="connsiteY1721" fmla="*/ 591854 h 2210635"/>
              <a:gd name="connsiteX1722" fmla="*/ 809878 w 12192000"/>
              <a:gd name="connsiteY1722" fmla="*/ 554185 h 2210635"/>
              <a:gd name="connsiteX1723" fmla="*/ 830840 w 12192000"/>
              <a:gd name="connsiteY1723" fmla="*/ 517088 h 2210635"/>
              <a:gd name="connsiteX1724" fmla="*/ 851166 w 12192000"/>
              <a:gd name="connsiteY1724" fmla="*/ 479419 h 2210635"/>
              <a:gd name="connsiteX1725" fmla="*/ 871492 w 12192000"/>
              <a:gd name="connsiteY1725" fmla="*/ 442892 h 2210635"/>
              <a:gd name="connsiteX1726" fmla="*/ 854342 w 12192000"/>
              <a:gd name="connsiteY1726" fmla="*/ 449741 h 2210635"/>
              <a:gd name="connsiteX1727" fmla="*/ 835922 w 12192000"/>
              <a:gd name="connsiteY1727" fmla="*/ 456590 h 2210635"/>
              <a:gd name="connsiteX1728" fmla="*/ 818136 w 12192000"/>
              <a:gd name="connsiteY1728" fmla="*/ 463438 h 2210635"/>
              <a:gd name="connsiteX1729" fmla="*/ 800986 w 12192000"/>
              <a:gd name="connsiteY1729" fmla="*/ 470858 h 2210635"/>
              <a:gd name="connsiteX1730" fmla="*/ 823218 w 12192000"/>
              <a:gd name="connsiteY1730" fmla="*/ 429765 h 2210635"/>
              <a:gd name="connsiteX1731" fmla="*/ 844814 w 12192000"/>
              <a:gd name="connsiteY1731" fmla="*/ 389243 h 2210635"/>
              <a:gd name="connsiteX1732" fmla="*/ 867046 w 12192000"/>
              <a:gd name="connsiteY1732" fmla="*/ 348150 h 2210635"/>
              <a:gd name="connsiteX1733" fmla="*/ 889913 w 12192000"/>
              <a:gd name="connsiteY1733" fmla="*/ 307627 h 2210635"/>
              <a:gd name="connsiteX1734" fmla="*/ 912145 w 12192000"/>
              <a:gd name="connsiteY1734" fmla="*/ 267676 h 2210635"/>
              <a:gd name="connsiteX1735" fmla="*/ 934377 w 12192000"/>
              <a:gd name="connsiteY1735" fmla="*/ 227153 h 2210635"/>
              <a:gd name="connsiteX1736" fmla="*/ 956609 w 12192000"/>
              <a:gd name="connsiteY1736" fmla="*/ 186631 h 2210635"/>
              <a:gd name="connsiteX1737" fmla="*/ 979476 w 12192000"/>
              <a:gd name="connsiteY1737" fmla="*/ 146680 h 2210635"/>
              <a:gd name="connsiteX1738" fmla="*/ 1001073 w 12192000"/>
              <a:gd name="connsiteY1738" fmla="*/ 178070 h 2210635"/>
              <a:gd name="connsiteX1739" fmla="*/ 1023305 w 12192000"/>
              <a:gd name="connsiteY1739" fmla="*/ 209461 h 2210635"/>
              <a:gd name="connsiteX1740" fmla="*/ 1046172 w 12192000"/>
              <a:gd name="connsiteY1740" fmla="*/ 241422 h 2210635"/>
              <a:gd name="connsiteX1741" fmla="*/ 1068404 w 12192000"/>
              <a:gd name="connsiteY1741" fmla="*/ 272812 h 2210635"/>
              <a:gd name="connsiteX1742" fmla="*/ 1090636 w 12192000"/>
              <a:gd name="connsiteY1742" fmla="*/ 304203 h 2210635"/>
              <a:gd name="connsiteX1743" fmla="*/ 1112233 w 12192000"/>
              <a:gd name="connsiteY1743" fmla="*/ 336735 h 2210635"/>
              <a:gd name="connsiteX1744" fmla="*/ 1135100 w 12192000"/>
              <a:gd name="connsiteY1744" fmla="*/ 368125 h 2210635"/>
              <a:gd name="connsiteX1745" fmla="*/ 1157332 w 12192000"/>
              <a:gd name="connsiteY1745" fmla="*/ 400087 h 2210635"/>
              <a:gd name="connsiteX1746" fmla="*/ 1140182 w 12192000"/>
              <a:gd name="connsiteY1746" fmla="*/ 400087 h 2210635"/>
              <a:gd name="connsiteX1747" fmla="*/ 1121761 w 12192000"/>
              <a:gd name="connsiteY1747" fmla="*/ 400087 h 2210635"/>
              <a:gd name="connsiteX1748" fmla="*/ 1103975 w 12192000"/>
              <a:gd name="connsiteY1748" fmla="*/ 400087 h 2210635"/>
              <a:gd name="connsiteX1749" fmla="*/ 1086825 w 12192000"/>
              <a:gd name="connsiteY1749" fmla="*/ 400087 h 2210635"/>
              <a:gd name="connsiteX1750" fmla="*/ 1106516 w 12192000"/>
              <a:gd name="connsiteY1750" fmla="*/ 429765 h 2210635"/>
              <a:gd name="connsiteX1751" fmla="*/ 1126842 w 12192000"/>
              <a:gd name="connsiteY1751" fmla="*/ 458302 h 2210635"/>
              <a:gd name="connsiteX1752" fmla="*/ 1147804 w 12192000"/>
              <a:gd name="connsiteY1752" fmla="*/ 487980 h 2210635"/>
              <a:gd name="connsiteX1753" fmla="*/ 1168130 w 12192000"/>
              <a:gd name="connsiteY1753" fmla="*/ 517088 h 2210635"/>
              <a:gd name="connsiteX1754" fmla="*/ 1188457 w 12192000"/>
              <a:gd name="connsiteY1754" fmla="*/ 546766 h 2210635"/>
              <a:gd name="connsiteX1755" fmla="*/ 1209418 w 12192000"/>
              <a:gd name="connsiteY1755" fmla="*/ 575873 h 2210635"/>
              <a:gd name="connsiteX1756" fmla="*/ 1229744 w 12192000"/>
              <a:gd name="connsiteY1756" fmla="*/ 605552 h 2210635"/>
              <a:gd name="connsiteX1757" fmla="*/ 1249436 w 12192000"/>
              <a:gd name="connsiteY1757" fmla="*/ 634659 h 2210635"/>
              <a:gd name="connsiteX1758" fmla="*/ 1221487 w 12192000"/>
              <a:gd name="connsiteY1758" fmla="*/ 634659 h 2210635"/>
              <a:gd name="connsiteX1759" fmla="*/ 1193538 w 12192000"/>
              <a:gd name="connsiteY1759" fmla="*/ 634089 h 2210635"/>
              <a:gd name="connsiteX1760" fmla="*/ 1164954 w 12192000"/>
              <a:gd name="connsiteY1760" fmla="*/ 634089 h 2210635"/>
              <a:gd name="connsiteX1761" fmla="*/ 1137006 w 12192000"/>
              <a:gd name="connsiteY1761" fmla="*/ 634089 h 2210635"/>
              <a:gd name="connsiteX1762" fmla="*/ 1159873 w 12192000"/>
              <a:gd name="connsiteY1762" fmla="*/ 667191 h 2210635"/>
              <a:gd name="connsiteX1763" fmla="*/ 1182740 w 12192000"/>
              <a:gd name="connsiteY1763" fmla="*/ 699153 h 2210635"/>
              <a:gd name="connsiteX1764" fmla="*/ 1205607 w 12192000"/>
              <a:gd name="connsiteY1764" fmla="*/ 732255 h 2210635"/>
              <a:gd name="connsiteX1765" fmla="*/ 1228474 w 12192000"/>
              <a:gd name="connsiteY1765" fmla="*/ 765358 h 2210635"/>
              <a:gd name="connsiteX1766" fmla="*/ 1251341 w 12192000"/>
              <a:gd name="connsiteY1766" fmla="*/ 798461 h 2210635"/>
              <a:gd name="connsiteX1767" fmla="*/ 1274208 w 12192000"/>
              <a:gd name="connsiteY1767" fmla="*/ 831563 h 2210635"/>
              <a:gd name="connsiteX1768" fmla="*/ 1297076 w 12192000"/>
              <a:gd name="connsiteY1768" fmla="*/ 864095 h 2210635"/>
              <a:gd name="connsiteX1769" fmla="*/ 1319308 w 12192000"/>
              <a:gd name="connsiteY1769" fmla="*/ 897769 h 2210635"/>
              <a:gd name="connsiteX1770" fmla="*/ 1286277 w 12192000"/>
              <a:gd name="connsiteY1770" fmla="*/ 897198 h 2210635"/>
              <a:gd name="connsiteX1771" fmla="*/ 1252612 w 12192000"/>
              <a:gd name="connsiteY1771" fmla="*/ 896057 h 2210635"/>
              <a:gd name="connsiteX1772" fmla="*/ 1218946 w 12192000"/>
              <a:gd name="connsiteY1772" fmla="*/ 895486 h 2210635"/>
              <a:gd name="connsiteX1773" fmla="*/ 1186551 w 12192000"/>
              <a:gd name="connsiteY1773" fmla="*/ 895486 h 2210635"/>
              <a:gd name="connsiteX1774" fmla="*/ 1152886 w 12192000"/>
              <a:gd name="connsiteY1774" fmla="*/ 894915 h 2210635"/>
              <a:gd name="connsiteX1775" fmla="*/ 1119220 w 12192000"/>
              <a:gd name="connsiteY1775" fmla="*/ 894915 h 2210635"/>
              <a:gd name="connsiteX1776" fmla="*/ 1086825 w 12192000"/>
              <a:gd name="connsiteY1776" fmla="*/ 894915 h 2210635"/>
              <a:gd name="connsiteX1777" fmla="*/ 1053159 w 12192000"/>
              <a:gd name="connsiteY1777" fmla="*/ 895486 h 2210635"/>
              <a:gd name="connsiteX1778" fmla="*/ 1053159 w 12192000"/>
              <a:gd name="connsiteY1778" fmla="*/ 1094673 h 2210635"/>
              <a:gd name="connsiteX1779" fmla="*/ 1100164 w 12192000"/>
              <a:gd name="connsiteY1779" fmla="*/ 1086683 h 2210635"/>
              <a:gd name="connsiteX1780" fmla="*/ 1147804 w 12192000"/>
              <a:gd name="connsiteY1780" fmla="*/ 1078122 h 2210635"/>
              <a:gd name="connsiteX1781" fmla="*/ 1194809 w 12192000"/>
              <a:gd name="connsiteY1781" fmla="*/ 1070131 h 2210635"/>
              <a:gd name="connsiteX1782" fmla="*/ 1241813 w 12192000"/>
              <a:gd name="connsiteY1782" fmla="*/ 1062712 h 2210635"/>
              <a:gd name="connsiteX1783" fmla="*/ 1288818 w 12192000"/>
              <a:gd name="connsiteY1783" fmla="*/ 1055292 h 2210635"/>
              <a:gd name="connsiteX1784" fmla="*/ 1335823 w 12192000"/>
              <a:gd name="connsiteY1784" fmla="*/ 1048443 h 2210635"/>
              <a:gd name="connsiteX1785" fmla="*/ 1382827 w 12192000"/>
              <a:gd name="connsiteY1785" fmla="*/ 1041595 h 2210635"/>
              <a:gd name="connsiteX1786" fmla="*/ 1430467 w 12192000"/>
              <a:gd name="connsiteY1786" fmla="*/ 1034746 h 2210635"/>
              <a:gd name="connsiteX1787" fmla="*/ 1430467 w 12192000"/>
              <a:gd name="connsiteY1787" fmla="*/ 957696 h 2210635"/>
              <a:gd name="connsiteX1788" fmla="*/ 1405059 w 12192000"/>
              <a:gd name="connsiteY1788" fmla="*/ 966257 h 2210635"/>
              <a:gd name="connsiteX1789" fmla="*/ 1380287 w 12192000"/>
              <a:gd name="connsiteY1789" fmla="*/ 973677 h 2210635"/>
              <a:gd name="connsiteX1790" fmla="*/ 1354244 w 12192000"/>
              <a:gd name="connsiteY1790" fmla="*/ 981667 h 2210635"/>
              <a:gd name="connsiteX1791" fmla="*/ 1328836 w 12192000"/>
              <a:gd name="connsiteY1791" fmla="*/ 990228 h 2210635"/>
              <a:gd name="connsiteX1792" fmla="*/ 1338363 w 12192000"/>
              <a:gd name="connsiteY1792" fmla="*/ 974818 h 2210635"/>
              <a:gd name="connsiteX1793" fmla="*/ 1346621 w 12192000"/>
              <a:gd name="connsiteY1793" fmla="*/ 959408 h 2210635"/>
              <a:gd name="connsiteX1794" fmla="*/ 1354879 w 12192000"/>
              <a:gd name="connsiteY1794" fmla="*/ 943999 h 2210635"/>
              <a:gd name="connsiteX1795" fmla="*/ 1363771 w 12192000"/>
              <a:gd name="connsiteY1795" fmla="*/ 929159 h 2210635"/>
              <a:gd name="connsiteX1796" fmla="*/ 1372664 w 12192000"/>
              <a:gd name="connsiteY1796" fmla="*/ 914320 h 2210635"/>
              <a:gd name="connsiteX1797" fmla="*/ 1381557 w 12192000"/>
              <a:gd name="connsiteY1797" fmla="*/ 898910 h 2210635"/>
              <a:gd name="connsiteX1798" fmla="*/ 1389815 w 12192000"/>
              <a:gd name="connsiteY1798" fmla="*/ 884071 h 2210635"/>
              <a:gd name="connsiteX1799" fmla="*/ 1398072 w 12192000"/>
              <a:gd name="connsiteY1799" fmla="*/ 868661 h 2210635"/>
              <a:gd name="connsiteX1800" fmla="*/ 1387909 w 12192000"/>
              <a:gd name="connsiteY1800" fmla="*/ 872086 h 2210635"/>
              <a:gd name="connsiteX1801" fmla="*/ 1377111 w 12192000"/>
              <a:gd name="connsiteY1801" fmla="*/ 875510 h 2210635"/>
              <a:gd name="connsiteX1802" fmla="*/ 1366312 w 12192000"/>
              <a:gd name="connsiteY1802" fmla="*/ 878935 h 2210635"/>
              <a:gd name="connsiteX1803" fmla="*/ 1355514 w 12192000"/>
              <a:gd name="connsiteY1803" fmla="*/ 882359 h 2210635"/>
              <a:gd name="connsiteX1804" fmla="*/ 1363136 w 12192000"/>
              <a:gd name="connsiteY1804" fmla="*/ 868661 h 2210635"/>
              <a:gd name="connsiteX1805" fmla="*/ 1370759 w 12192000"/>
              <a:gd name="connsiteY1805" fmla="*/ 854964 h 2210635"/>
              <a:gd name="connsiteX1806" fmla="*/ 1378381 w 12192000"/>
              <a:gd name="connsiteY1806" fmla="*/ 841837 h 2210635"/>
              <a:gd name="connsiteX1807" fmla="*/ 1386639 w 12192000"/>
              <a:gd name="connsiteY1807" fmla="*/ 828139 h 2210635"/>
              <a:gd name="connsiteX1808" fmla="*/ 1394261 w 12192000"/>
              <a:gd name="connsiteY1808" fmla="*/ 814441 h 2210635"/>
              <a:gd name="connsiteX1809" fmla="*/ 1401883 w 12192000"/>
              <a:gd name="connsiteY1809" fmla="*/ 801314 h 2210635"/>
              <a:gd name="connsiteX1810" fmla="*/ 1409506 w 12192000"/>
              <a:gd name="connsiteY1810" fmla="*/ 787617 h 2210635"/>
              <a:gd name="connsiteX1811" fmla="*/ 1417128 w 12192000"/>
              <a:gd name="connsiteY1811" fmla="*/ 773919 h 2210635"/>
              <a:gd name="connsiteX1812" fmla="*/ 1411411 w 12192000"/>
              <a:gd name="connsiteY1812" fmla="*/ 775631 h 2210635"/>
              <a:gd name="connsiteX1813" fmla="*/ 1404424 w 12192000"/>
              <a:gd name="connsiteY1813" fmla="*/ 777914 h 2210635"/>
              <a:gd name="connsiteX1814" fmla="*/ 1397437 w 12192000"/>
              <a:gd name="connsiteY1814" fmla="*/ 780197 h 2210635"/>
              <a:gd name="connsiteX1815" fmla="*/ 1390450 w 12192000"/>
              <a:gd name="connsiteY1815" fmla="*/ 781909 h 2210635"/>
              <a:gd name="connsiteX1816" fmla="*/ 1399342 w 12192000"/>
              <a:gd name="connsiteY1816" fmla="*/ 767641 h 2210635"/>
              <a:gd name="connsiteX1817" fmla="*/ 1407600 w 12192000"/>
              <a:gd name="connsiteY1817" fmla="*/ 752802 h 2210635"/>
              <a:gd name="connsiteX1818" fmla="*/ 1415858 w 12192000"/>
              <a:gd name="connsiteY1818" fmla="*/ 738533 h 2210635"/>
              <a:gd name="connsiteX1819" fmla="*/ 1424115 w 12192000"/>
              <a:gd name="connsiteY1819" fmla="*/ 723123 h 2210635"/>
              <a:gd name="connsiteX1820" fmla="*/ 1433008 w 12192000"/>
              <a:gd name="connsiteY1820" fmla="*/ 708855 h 2210635"/>
              <a:gd name="connsiteX1821" fmla="*/ 1441901 w 12192000"/>
              <a:gd name="connsiteY1821" fmla="*/ 694016 h 2210635"/>
              <a:gd name="connsiteX1822" fmla="*/ 1450158 w 12192000"/>
              <a:gd name="connsiteY1822" fmla="*/ 679177 h 2210635"/>
              <a:gd name="connsiteX1823" fmla="*/ 1458416 w 12192000"/>
              <a:gd name="connsiteY1823" fmla="*/ 664338 h 2210635"/>
              <a:gd name="connsiteX1824" fmla="*/ 1474931 w 12192000"/>
              <a:gd name="connsiteY1824" fmla="*/ 689450 h 2210635"/>
              <a:gd name="connsiteX1825" fmla="*/ 1492082 w 12192000"/>
              <a:gd name="connsiteY1825" fmla="*/ 714562 h 2210635"/>
              <a:gd name="connsiteX1826" fmla="*/ 1509232 w 12192000"/>
              <a:gd name="connsiteY1826" fmla="*/ 739675 h 2210635"/>
              <a:gd name="connsiteX1827" fmla="*/ 1526382 w 12192000"/>
              <a:gd name="connsiteY1827" fmla="*/ 764787 h 2210635"/>
              <a:gd name="connsiteX1828" fmla="*/ 1519395 w 12192000"/>
              <a:gd name="connsiteY1828" fmla="*/ 764217 h 2210635"/>
              <a:gd name="connsiteX1829" fmla="*/ 1512408 w 12192000"/>
              <a:gd name="connsiteY1829" fmla="*/ 764217 h 2210635"/>
              <a:gd name="connsiteX1830" fmla="*/ 1505421 w 12192000"/>
              <a:gd name="connsiteY1830" fmla="*/ 763646 h 2210635"/>
              <a:gd name="connsiteX1831" fmla="*/ 1499069 w 12192000"/>
              <a:gd name="connsiteY1831" fmla="*/ 763646 h 2210635"/>
              <a:gd name="connsiteX1832" fmla="*/ 1514949 w 12192000"/>
              <a:gd name="connsiteY1832" fmla="*/ 785905 h 2210635"/>
              <a:gd name="connsiteX1833" fmla="*/ 1530193 w 12192000"/>
              <a:gd name="connsiteY1833" fmla="*/ 809305 h 2210635"/>
              <a:gd name="connsiteX1834" fmla="*/ 1546073 w 12192000"/>
              <a:gd name="connsiteY1834" fmla="*/ 832705 h 2210635"/>
              <a:gd name="connsiteX1835" fmla="*/ 1561318 w 12192000"/>
              <a:gd name="connsiteY1835" fmla="*/ 854964 h 2210635"/>
              <a:gd name="connsiteX1836" fmla="*/ 1550520 w 12192000"/>
              <a:gd name="connsiteY1836" fmla="*/ 854964 h 2210635"/>
              <a:gd name="connsiteX1837" fmla="*/ 1539721 w 12192000"/>
              <a:gd name="connsiteY1837" fmla="*/ 854393 h 2210635"/>
              <a:gd name="connsiteX1838" fmla="*/ 1529558 w 12192000"/>
              <a:gd name="connsiteY1838" fmla="*/ 853822 h 2210635"/>
              <a:gd name="connsiteX1839" fmla="*/ 1518760 w 12192000"/>
              <a:gd name="connsiteY1839" fmla="*/ 853251 h 2210635"/>
              <a:gd name="connsiteX1840" fmla="*/ 1527017 w 12192000"/>
              <a:gd name="connsiteY1840" fmla="*/ 866378 h 2210635"/>
              <a:gd name="connsiteX1841" fmla="*/ 1535275 w 12192000"/>
              <a:gd name="connsiteY1841" fmla="*/ 878935 h 2210635"/>
              <a:gd name="connsiteX1842" fmla="*/ 1544803 w 12192000"/>
              <a:gd name="connsiteY1842" fmla="*/ 891491 h 2210635"/>
              <a:gd name="connsiteX1843" fmla="*/ 1553061 w 12192000"/>
              <a:gd name="connsiteY1843" fmla="*/ 904618 h 2210635"/>
              <a:gd name="connsiteX1844" fmla="*/ 1561318 w 12192000"/>
              <a:gd name="connsiteY1844" fmla="*/ 917745 h 2210635"/>
              <a:gd name="connsiteX1845" fmla="*/ 1570211 w 12192000"/>
              <a:gd name="connsiteY1845" fmla="*/ 930301 h 2210635"/>
              <a:gd name="connsiteX1846" fmla="*/ 1579104 w 12192000"/>
              <a:gd name="connsiteY1846" fmla="*/ 943428 h 2210635"/>
              <a:gd name="connsiteX1847" fmla="*/ 1587997 w 12192000"/>
              <a:gd name="connsiteY1847" fmla="*/ 956555 h 2210635"/>
              <a:gd name="connsiteX1848" fmla="*/ 1561954 w 12192000"/>
              <a:gd name="connsiteY1848" fmla="*/ 954272 h 2210635"/>
              <a:gd name="connsiteX1849" fmla="*/ 1537181 w 12192000"/>
              <a:gd name="connsiteY1849" fmla="*/ 953130 h 2210635"/>
              <a:gd name="connsiteX1850" fmla="*/ 1511773 w 12192000"/>
              <a:gd name="connsiteY1850" fmla="*/ 951989 h 2210635"/>
              <a:gd name="connsiteX1851" fmla="*/ 1486365 w 12192000"/>
              <a:gd name="connsiteY1851" fmla="*/ 950277 h 2210635"/>
              <a:gd name="connsiteX1852" fmla="*/ 1486365 w 12192000"/>
              <a:gd name="connsiteY1852" fmla="*/ 1027897 h 2210635"/>
              <a:gd name="connsiteX1853" fmla="*/ 1532099 w 12192000"/>
              <a:gd name="connsiteY1853" fmla="*/ 1021619 h 2210635"/>
              <a:gd name="connsiteX1854" fmla="*/ 1577833 w 12192000"/>
              <a:gd name="connsiteY1854" fmla="*/ 1016482 h 2210635"/>
              <a:gd name="connsiteX1855" fmla="*/ 1623568 w 12192000"/>
              <a:gd name="connsiteY1855" fmla="*/ 1011345 h 2210635"/>
              <a:gd name="connsiteX1856" fmla="*/ 1669302 w 12192000"/>
              <a:gd name="connsiteY1856" fmla="*/ 1006209 h 2210635"/>
              <a:gd name="connsiteX1857" fmla="*/ 1715036 w 12192000"/>
              <a:gd name="connsiteY1857" fmla="*/ 1002214 h 2210635"/>
              <a:gd name="connsiteX1858" fmla="*/ 1760135 w 12192000"/>
              <a:gd name="connsiteY1858" fmla="*/ 997648 h 2210635"/>
              <a:gd name="connsiteX1859" fmla="*/ 1805870 w 12192000"/>
              <a:gd name="connsiteY1859" fmla="*/ 993653 h 2210635"/>
              <a:gd name="connsiteX1860" fmla="*/ 1851604 w 12192000"/>
              <a:gd name="connsiteY1860" fmla="*/ 990228 h 2210635"/>
              <a:gd name="connsiteX1861" fmla="*/ 1851604 w 12192000"/>
              <a:gd name="connsiteY1861" fmla="*/ 870374 h 2210635"/>
              <a:gd name="connsiteX1862" fmla="*/ 1829372 w 12192000"/>
              <a:gd name="connsiteY1862" fmla="*/ 875510 h 2210635"/>
              <a:gd name="connsiteX1863" fmla="*/ 1807775 w 12192000"/>
              <a:gd name="connsiteY1863" fmla="*/ 881218 h 2210635"/>
              <a:gd name="connsiteX1864" fmla="*/ 1784908 w 12192000"/>
              <a:gd name="connsiteY1864" fmla="*/ 887496 h 2210635"/>
              <a:gd name="connsiteX1865" fmla="*/ 1762676 w 12192000"/>
              <a:gd name="connsiteY1865" fmla="*/ 893774 h 2210635"/>
              <a:gd name="connsiteX1866" fmla="*/ 1740444 w 12192000"/>
              <a:gd name="connsiteY1866" fmla="*/ 898910 h 2210635"/>
              <a:gd name="connsiteX1867" fmla="*/ 1718212 w 12192000"/>
              <a:gd name="connsiteY1867" fmla="*/ 905188 h 2210635"/>
              <a:gd name="connsiteX1868" fmla="*/ 1695345 w 12192000"/>
              <a:gd name="connsiteY1868" fmla="*/ 911467 h 2210635"/>
              <a:gd name="connsiteX1869" fmla="*/ 1673113 w 12192000"/>
              <a:gd name="connsiteY1869" fmla="*/ 917745 h 2210635"/>
              <a:gd name="connsiteX1870" fmla="*/ 1688358 w 12192000"/>
              <a:gd name="connsiteY1870" fmla="*/ 891491 h 2210635"/>
              <a:gd name="connsiteX1871" fmla="*/ 1703603 w 12192000"/>
              <a:gd name="connsiteY1871" fmla="*/ 865237 h 2210635"/>
              <a:gd name="connsiteX1872" fmla="*/ 1718847 w 12192000"/>
              <a:gd name="connsiteY1872" fmla="*/ 839554 h 2210635"/>
              <a:gd name="connsiteX1873" fmla="*/ 1734092 w 12192000"/>
              <a:gd name="connsiteY1873" fmla="*/ 813300 h 2210635"/>
              <a:gd name="connsiteX1874" fmla="*/ 1749337 w 12192000"/>
              <a:gd name="connsiteY1874" fmla="*/ 787617 h 2210635"/>
              <a:gd name="connsiteX1875" fmla="*/ 1764582 w 12192000"/>
              <a:gd name="connsiteY1875" fmla="*/ 761363 h 2210635"/>
              <a:gd name="connsiteX1876" fmla="*/ 1781097 w 12192000"/>
              <a:gd name="connsiteY1876" fmla="*/ 735680 h 2210635"/>
              <a:gd name="connsiteX1877" fmla="*/ 1796342 w 12192000"/>
              <a:gd name="connsiteY1877" fmla="*/ 709426 h 2210635"/>
              <a:gd name="connsiteX1878" fmla="*/ 1777286 w 12192000"/>
              <a:gd name="connsiteY1878" fmla="*/ 714562 h 2210635"/>
              <a:gd name="connsiteX1879" fmla="*/ 1758230 w 12192000"/>
              <a:gd name="connsiteY1879" fmla="*/ 719699 h 2210635"/>
              <a:gd name="connsiteX1880" fmla="*/ 1739174 w 12192000"/>
              <a:gd name="connsiteY1880" fmla="*/ 724836 h 2210635"/>
              <a:gd name="connsiteX1881" fmla="*/ 1720118 w 12192000"/>
              <a:gd name="connsiteY1881" fmla="*/ 729972 h 2210635"/>
              <a:gd name="connsiteX1882" fmla="*/ 1733457 w 12192000"/>
              <a:gd name="connsiteY1882" fmla="*/ 706572 h 2210635"/>
              <a:gd name="connsiteX1883" fmla="*/ 1747431 w 12192000"/>
              <a:gd name="connsiteY1883" fmla="*/ 682601 h 2210635"/>
              <a:gd name="connsiteX1884" fmla="*/ 1760770 w 12192000"/>
              <a:gd name="connsiteY1884" fmla="*/ 659772 h 2210635"/>
              <a:gd name="connsiteX1885" fmla="*/ 1774745 w 12192000"/>
              <a:gd name="connsiteY1885" fmla="*/ 636372 h 2210635"/>
              <a:gd name="connsiteX1886" fmla="*/ 1788719 w 12192000"/>
              <a:gd name="connsiteY1886" fmla="*/ 612971 h 2210635"/>
              <a:gd name="connsiteX1887" fmla="*/ 1802058 w 12192000"/>
              <a:gd name="connsiteY1887" fmla="*/ 590713 h 2210635"/>
              <a:gd name="connsiteX1888" fmla="*/ 1816033 w 12192000"/>
              <a:gd name="connsiteY1888" fmla="*/ 567312 h 2210635"/>
              <a:gd name="connsiteX1889" fmla="*/ 1829372 w 12192000"/>
              <a:gd name="connsiteY1889" fmla="*/ 543912 h 2210635"/>
              <a:gd name="connsiteX1890" fmla="*/ 1817938 w 12192000"/>
              <a:gd name="connsiteY1890" fmla="*/ 546766 h 2210635"/>
              <a:gd name="connsiteX1891" fmla="*/ 1805870 w 12192000"/>
              <a:gd name="connsiteY1891" fmla="*/ 550190 h 2210635"/>
              <a:gd name="connsiteX1892" fmla="*/ 1793801 w 12192000"/>
              <a:gd name="connsiteY1892" fmla="*/ 553044 h 2210635"/>
              <a:gd name="connsiteX1893" fmla="*/ 1782367 w 12192000"/>
              <a:gd name="connsiteY1893" fmla="*/ 556468 h 2210635"/>
              <a:gd name="connsiteX1894" fmla="*/ 1796977 w 12192000"/>
              <a:gd name="connsiteY1894" fmla="*/ 530785 h 2210635"/>
              <a:gd name="connsiteX1895" fmla="*/ 1812222 w 12192000"/>
              <a:gd name="connsiteY1895" fmla="*/ 505673 h 2210635"/>
              <a:gd name="connsiteX1896" fmla="*/ 1826831 w 12192000"/>
              <a:gd name="connsiteY1896" fmla="*/ 480560 h 2210635"/>
              <a:gd name="connsiteX1897" fmla="*/ 1841441 w 12192000"/>
              <a:gd name="connsiteY1897" fmla="*/ 454877 h 2210635"/>
              <a:gd name="connsiteX1898" fmla="*/ 1856685 w 12192000"/>
              <a:gd name="connsiteY1898" fmla="*/ 429765 h 2210635"/>
              <a:gd name="connsiteX1899" fmla="*/ 1871295 w 12192000"/>
              <a:gd name="connsiteY1899" fmla="*/ 405223 h 2210635"/>
              <a:gd name="connsiteX1900" fmla="*/ 1886540 w 12192000"/>
              <a:gd name="connsiteY1900" fmla="*/ 379540 h 2210635"/>
              <a:gd name="connsiteX1901" fmla="*/ 1901785 w 12192000"/>
              <a:gd name="connsiteY1901" fmla="*/ 354428 h 2210635"/>
              <a:gd name="connsiteX1902" fmla="*/ 1916394 w 12192000"/>
              <a:gd name="connsiteY1902" fmla="*/ 377828 h 2210635"/>
              <a:gd name="connsiteX1903" fmla="*/ 1931639 w 12192000"/>
              <a:gd name="connsiteY1903" fmla="*/ 400087 h 2210635"/>
              <a:gd name="connsiteX1904" fmla="*/ 1946884 w 12192000"/>
              <a:gd name="connsiteY1904" fmla="*/ 423487 h 2210635"/>
              <a:gd name="connsiteX1905" fmla="*/ 1961493 w 12192000"/>
              <a:gd name="connsiteY1905" fmla="*/ 446316 h 2210635"/>
              <a:gd name="connsiteX1906" fmla="*/ 1976738 w 12192000"/>
              <a:gd name="connsiteY1906" fmla="*/ 469146 h 2210635"/>
              <a:gd name="connsiteX1907" fmla="*/ 1991347 w 12192000"/>
              <a:gd name="connsiteY1907" fmla="*/ 492546 h 2210635"/>
              <a:gd name="connsiteX1908" fmla="*/ 2006592 w 12192000"/>
              <a:gd name="connsiteY1908" fmla="*/ 515375 h 2210635"/>
              <a:gd name="connsiteX1909" fmla="*/ 2021837 w 12192000"/>
              <a:gd name="connsiteY1909" fmla="*/ 538205 h 2210635"/>
              <a:gd name="connsiteX1910" fmla="*/ 2009133 w 12192000"/>
              <a:gd name="connsiteY1910" fmla="*/ 537063 h 2210635"/>
              <a:gd name="connsiteX1911" fmla="*/ 1997064 w 12192000"/>
              <a:gd name="connsiteY1911" fmla="*/ 535922 h 2210635"/>
              <a:gd name="connsiteX1912" fmla="*/ 1985631 w 12192000"/>
              <a:gd name="connsiteY1912" fmla="*/ 534210 h 2210635"/>
              <a:gd name="connsiteX1913" fmla="*/ 1973562 w 12192000"/>
              <a:gd name="connsiteY1913" fmla="*/ 533068 h 2210635"/>
              <a:gd name="connsiteX1914" fmla="*/ 1987536 w 12192000"/>
              <a:gd name="connsiteY1914" fmla="*/ 554185 h 2210635"/>
              <a:gd name="connsiteX1915" fmla="*/ 2000876 w 12192000"/>
              <a:gd name="connsiteY1915" fmla="*/ 575303 h 2210635"/>
              <a:gd name="connsiteX1916" fmla="*/ 2014850 w 12192000"/>
              <a:gd name="connsiteY1916" fmla="*/ 596420 h 2210635"/>
              <a:gd name="connsiteX1917" fmla="*/ 2028189 w 12192000"/>
              <a:gd name="connsiteY1917" fmla="*/ 618108 h 2210635"/>
              <a:gd name="connsiteX1918" fmla="*/ 2042163 w 12192000"/>
              <a:gd name="connsiteY1918" fmla="*/ 639225 h 2210635"/>
              <a:gd name="connsiteX1919" fmla="*/ 2056138 w 12192000"/>
              <a:gd name="connsiteY1919" fmla="*/ 660342 h 2210635"/>
              <a:gd name="connsiteX1920" fmla="*/ 2069477 w 12192000"/>
              <a:gd name="connsiteY1920" fmla="*/ 681460 h 2210635"/>
              <a:gd name="connsiteX1921" fmla="*/ 2083451 w 12192000"/>
              <a:gd name="connsiteY1921" fmla="*/ 702577 h 2210635"/>
              <a:gd name="connsiteX1922" fmla="*/ 2064395 w 12192000"/>
              <a:gd name="connsiteY1922" fmla="*/ 700865 h 2210635"/>
              <a:gd name="connsiteX1923" fmla="*/ 2045339 w 12192000"/>
              <a:gd name="connsiteY1923" fmla="*/ 698011 h 2210635"/>
              <a:gd name="connsiteX1924" fmla="*/ 2026283 w 12192000"/>
              <a:gd name="connsiteY1924" fmla="*/ 695728 h 2210635"/>
              <a:gd name="connsiteX1925" fmla="*/ 2007863 w 12192000"/>
              <a:gd name="connsiteY1925" fmla="*/ 694016 h 2210635"/>
              <a:gd name="connsiteX1926" fmla="*/ 2023108 w 12192000"/>
              <a:gd name="connsiteY1926" fmla="*/ 717987 h 2210635"/>
              <a:gd name="connsiteX1927" fmla="*/ 2038352 w 12192000"/>
              <a:gd name="connsiteY1927" fmla="*/ 740816 h 2210635"/>
              <a:gd name="connsiteX1928" fmla="*/ 2053597 w 12192000"/>
              <a:gd name="connsiteY1928" fmla="*/ 764787 h 2210635"/>
              <a:gd name="connsiteX1929" fmla="*/ 2068842 w 12192000"/>
              <a:gd name="connsiteY1929" fmla="*/ 788187 h 2210635"/>
              <a:gd name="connsiteX1930" fmla="*/ 2084087 w 12192000"/>
              <a:gd name="connsiteY1930" fmla="*/ 812158 h 2210635"/>
              <a:gd name="connsiteX1931" fmla="*/ 2099331 w 12192000"/>
              <a:gd name="connsiteY1931" fmla="*/ 836129 h 2210635"/>
              <a:gd name="connsiteX1932" fmla="*/ 2114576 w 12192000"/>
              <a:gd name="connsiteY1932" fmla="*/ 860100 h 2210635"/>
              <a:gd name="connsiteX1933" fmla="*/ 2129821 w 12192000"/>
              <a:gd name="connsiteY1933" fmla="*/ 884071 h 2210635"/>
              <a:gd name="connsiteX1934" fmla="*/ 2107589 w 12192000"/>
              <a:gd name="connsiteY1934" fmla="*/ 880647 h 2210635"/>
              <a:gd name="connsiteX1935" fmla="*/ 2085357 w 12192000"/>
              <a:gd name="connsiteY1935" fmla="*/ 877793 h 2210635"/>
              <a:gd name="connsiteX1936" fmla="*/ 2062490 w 12192000"/>
              <a:gd name="connsiteY1936" fmla="*/ 874939 h 2210635"/>
              <a:gd name="connsiteX1937" fmla="*/ 2040893 w 12192000"/>
              <a:gd name="connsiteY1937" fmla="*/ 872086 h 2210635"/>
              <a:gd name="connsiteX1938" fmla="*/ 2018661 w 12192000"/>
              <a:gd name="connsiteY1938" fmla="*/ 870374 h 2210635"/>
              <a:gd name="connsiteX1939" fmla="*/ 1996429 w 12192000"/>
              <a:gd name="connsiteY1939" fmla="*/ 867520 h 2210635"/>
              <a:gd name="connsiteX1940" fmla="*/ 1973562 w 12192000"/>
              <a:gd name="connsiteY1940" fmla="*/ 864666 h 2210635"/>
              <a:gd name="connsiteX1941" fmla="*/ 1951330 w 12192000"/>
              <a:gd name="connsiteY1941" fmla="*/ 862954 h 2210635"/>
              <a:gd name="connsiteX1942" fmla="*/ 1951330 w 12192000"/>
              <a:gd name="connsiteY1942" fmla="*/ 982238 h 2210635"/>
              <a:gd name="connsiteX1943" fmla="*/ 2007863 w 12192000"/>
              <a:gd name="connsiteY1943" fmla="*/ 978813 h 2210635"/>
              <a:gd name="connsiteX1944" fmla="*/ 2064395 w 12192000"/>
              <a:gd name="connsiteY1944" fmla="*/ 975389 h 2210635"/>
              <a:gd name="connsiteX1945" fmla="*/ 2120928 w 12192000"/>
              <a:gd name="connsiteY1945" fmla="*/ 973106 h 2210635"/>
              <a:gd name="connsiteX1946" fmla="*/ 2176826 w 12192000"/>
              <a:gd name="connsiteY1946" fmla="*/ 970252 h 2210635"/>
              <a:gd name="connsiteX1947" fmla="*/ 2232723 w 12192000"/>
              <a:gd name="connsiteY1947" fmla="*/ 967969 h 2210635"/>
              <a:gd name="connsiteX1948" fmla="*/ 2289256 w 12192000"/>
              <a:gd name="connsiteY1948" fmla="*/ 966257 h 2210635"/>
              <a:gd name="connsiteX1949" fmla="*/ 2345153 w 12192000"/>
              <a:gd name="connsiteY1949" fmla="*/ 964545 h 2210635"/>
              <a:gd name="connsiteX1950" fmla="*/ 2401686 w 12192000"/>
              <a:gd name="connsiteY1950" fmla="*/ 963404 h 2210635"/>
              <a:gd name="connsiteX1951" fmla="*/ 2401686 w 12192000"/>
              <a:gd name="connsiteY1951" fmla="*/ 763646 h 2210635"/>
              <a:gd name="connsiteX1952" fmla="*/ 2368020 w 12192000"/>
              <a:gd name="connsiteY1952" fmla="*/ 770495 h 2210635"/>
              <a:gd name="connsiteX1953" fmla="*/ 2335625 w 12192000"/>
              <a:gd name="connsiteY1953" fmla="*/ 777343 h 2210635"/>
              <a:gd name="connsiteX1954" fmla="*/ 2301960 w 12192000"/>
              <a:gd name="connsiteY1954" fmla="*/ 783622 h 2210635"/>
              <a:gd name="connsiteX1955" fmla="*/ 2268294 w 12192000"/>
              <a:gd name="connsiteY1955" fmla="*/ 790470 h 2210635"/>
              <a:gd name="connsiteX1956" fmla="*/ 2235899 w 12192000"/>
              <a:gd name="connsiteY1956" fmla="*/ 797890 h 2210635"/>
              <a:gd name="connsiteX1957" fmla="*/ 2202234 w 12192000"/>
              <a:gd name="connsiteY1957" fmla="*/ 804739 h 2210635"/>
              <a:gd name="connsiteX1958" fmla="*/ 2168568 w 12192000"/>
              <a:gd name="connsiteY1958" fmla="*/ 812158 h 2210635"/>
              <a:gd name="connsiteX1959" fmla="*/ 2136173 w 12192000"/>
              <a:gd name="connsiteY1959" fmla="*/ 819007 h 2210635"/>
              <a:gd name="connsiteX1960" fmla="*/ 2159040 w 12192000"/>
              <a:gd name="connsiteY1960" fmla="*/ 781339 h 2210635"/>
              <a:gd name="connsiteX1961" fmla="*/ 2181907 w 12192000"/>
              <a:gd name="connsiteY1961" fmla="*/ 743670 h 2210635"/>
              <a:gd name="connsiteX1962" fmla="*/ 2204774 w 12192000"/>
              <a:gd name="connsiteY1962" fmla="*/ 706001 h 2210635"/>
              <a:gd name="connsiteX1963" fmla="*/ 2227641 w 12192000"/>
              <a:gd name="connsiteY1963" fmla="*/ 668904 h 2210635"/>
              <a:gd name="connsiteX1964" fmla="*/ 2249238 w 12192000"/>
              <a:gd name="connsiteY1964" fmla="*/ 631235 h 2210635"/>
              <a:gd name="connsiteX1965" fmla="*/ 2272105 w 12192000"/>
              <a:gd name="connsiteY1965" fmla="*/ 594137 h 2210635"/>
              <a:gd name="connsiteX1966" fmla="*/ 2294973 w 12192000"/>
              <a:gd name="connsiteY1966" fmla="*/ 557039 h 2210635"/>
              <a:gd name="connsiteX1967" fmla="*/ 2317840 w 12192000"/>
              <a:gd name="connsiteY1967" fmla="*/ 519371 h 2210635"/>
              <a:gd name="connsiteX1968" fmla="*/ 2289891 w 12192000"/>
              <a:gd name="connsiteY1968" fmla="*/ 525649 h 2210635"/>
              <a:gd name="connsiteX1969" fmla="*/ 2261307 w 12192000"/>
              <a:gd name="connsiteY1969" fmla="*/ 530785 h 2210635"/>
              <a:gd name="connsiteX1970" fmla="*/ 2233358 w 12192000"/>
              <a:gd name="connsiteY1970" fmla="*/ 537063 h 2210635"/>
              <a:gd name="connsiteX1971" fmla="*/ 2205409 w 12192000"/>
              <a:gd name="connsiteY1971" fmla="*/ 543341 h 2210635"/>
              <a:gd name="connsiteX1972" fmla="*/ 2225736 w 12192000"/>
              <a:gd name="connsiteY1972" fmla="*/ 509668 h 2210635"/>
              <a:gd name="connsiteX1973" fmla="*/ 2246062 w 12192000"/>
              <a:gd name="connsiteY1973" fmla="*/ 475995 h 2210635"/>
              <a:gd name="connsiteX1974" fmla="*/ 2266389 w 12192000"/>
              <a:gd name="connsiteY1974" fmla="*/ 442892 h 2210635"/>
              <a:gd name="connsiteX1975" fmla="*/ 2286715 w 12192000"/>
              <a:gd name="connsiteY1975" fmla="*/ 409218 h 2210635"/>
              <a:gd name="connsiteX1976" fmla="*/ 2307041 w 12192000"/>
              <a:gd name="connsiteY1976" fmla="*/ 375545 h 2210635"/>
              <a:gd name="connsiteX1977" fmla="*/ 2328003 w 12192000"/>
              <a:gd name="connsiteY1977" fmla="*/ 341871 h 2210635"/>
              <a:gd name="connsiteX1978" fmla="*/ 2348329 w 12192000"/>
              <a:gd name="connsiteY1978" fmla="*/ 308769 h 2210635"/>
              <a:gd name="connsiteX1979" fmla="*/ 2369291 w 12192000"/>
              <a:gd name="connsiteY1979" fmla="*/ 275666 h 2210635"/>
              <a:gd name="connsiteX1980" fmla="*/ 2350870 w 12192000"/>
              <a:gd name="connsiteY1980" fmla="*/ 279090 h 2210635"/>
              <a:gd name="connsiteX1981" fmla="*/ 2333084 w 12192000"/>
              <a:gd name="connsiteY1981" fmla="*/ 282515 h 2210635"/>
              <a:gd name="connsiteX1982" fmla="*/ 2315934 w 12192000"/>
              <a:gd name="connsiteY1982" fmla="*/ 285939 h 2210635"/>
              <a:gd name="connsiteX1983" fmla="*/ 2297513 w 12192000"/>
              <a:gd name="connsiteY1983" fmla="*/ 289934 h 2210635"/>
              <a:gd name="connsiteX1984" fmla="*/ 2320380 w 12192000"/>
              <a:gd name="connsiteY1984" fmla="*/ 253407 h 2210635"/>
              <a:gd name="connsiteX1985" fmla="*/ 2342612 w 12192000"/>
              <a:gd name="connsiteY1985" fmla="*/ 216880 h 2210635"/>
              <a:gd name="connsiteX1986" fmla="*/ 2364209 w 12192000"/>
              <a:gd name="connsiteY1986" fmla="*/ 180353 h 2210635"/>
              <a:gd name="connsiteX1987" fmla="*/ 2386441 w 12192000"/>
              <a:gd name="connsiteY1987" fmla="*/ 144397 h 2210635"/>
              <a:gd name="connsiteX1988" fmla="*/ 2409308 w 12192000"/>
              <a:gd name="connsiteY1988" fmla="*/ 107869 h 2210635"/>
              <a:gd name="connsiteX1989" fmla="*/ 2431540 w 12192000"/>
              <a:gd name="connsiteY1989" fmla="*/ 71913 h 2210635"/>
              <a:gd name="connsiteX1990" fmla="*/ 2453772 w 12192000"/>
              <a:gd name="connsiteY1990" fmla="*/ 36527 h 2210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Lst>
            <a:rect l="l" t="t" r="r" b="b"/>
            <a:pathLst>
              <a:path w="12192000" h="2210635">
                <a:moveTo>
                  <a:pt x="2476004" y="0"/>
                </a:moveTo>
                <a:lnTo>
                  <a:pt x="2498871" y="35386"/>
                </a:lnTo>
                <a:lnTo>
                  <a:pt x="2520468" y="71342"/>
                </a:lnTo>
                <a:lnTo>
                  <a:pt x="2542700" y="106728"/>
                </a:lnTo>
                <a:lnTo>
                  <a:pt x="2565567" y="142114"/>
                </a:lnTo>
                <a:lnTo>
                  <a:pt x="2587799" y="178641"/>
                </a:lnTo>
                <a:lnTo>
                  <a:pt x="2610031" y="214026"/>
                </a:lnTo>
                <a:lnTo>
                  <a:pt x="2632263" y="250554"/>
                </a:lnTo>
                <a:lnTo>
                  <a:pt x="2654495" y="285939"/>
                </a:lnTo>
                <a:lnTo>
                  <a:pt x="2636709" y="282515"/>
                </a:lnTo>
                <a:lnTo>
                  <a:pt x="2618924" y="279661"/>
                </a:lnTo>
                <a:lnTo>
                  <a:pt x="2601773" y="276237"/>
                </a:lnTo>
                <a:lnTo>
                  <a:pt x="2583353" y="272812"/>
                </a:lnTo>
                <a:lnTo>
                  <a:pt x="2603679" y="305915"/>
                </a:lnTo>
                <a:lnTo>
                  <a:pt x="2624641" y="339589"/>
                </a:lnTo>
                <a:lnTo>
                  <a:pt x="2644967" y="372120"/>
                </a:lnTo>
                <a:lnTo>
                  <a:pt x="2665293" y="405223"/>
                </a:lnTo>
                <a:lnTo>
                  <a:pt x="2686255" y="437755"/>
                </a:lnTo>
                <a:lnTo>
                  <a:pt x="2705946" y="471429"/>
                </a:lnTo>
                <a:lnTo>
                  <a:pt x="2726272" y="504531"/>
                </a:lnTo>
                <a:lnTo>
                  <a:pt x="2747234" y="537063"/>
                </a:lnTo>
                <a:lnTo>
                  <a:pt x="2718650" y="531356"/>
                </a:lnTo>
                <a:lnTo>
                  <a:pt x="2690701" y="526790"/>
                </a:lnTo>
                <a:lnTo>
                  <a:pt x="2662117" y="521083"/>
                </a:lnTo>
                <a:lnTo>
                  <a:pt x="2634169" y="515946"/>
                </a:lnTo>
                <a:lnTo>
                  <a:pt x="2657036" y="553044"/>
                </a:lnTo>
                <a:lnTo>
                  <a:pt x="2679903" y="589571"/>
                </a:lnTo>
                <a:lnTo>
                  <a:pt x="2702135" y="626669"/>
                </a:lnTo>
                <a:lnTo>
                  <a:pt x="2725002" y="663767"/>
                </a:lnTo>
                <a:lnTo>
                  <a:pt x="2747869" y="700865"/>
                </a:lnTo>
                <a:lnTo>
                  <a:pt x="2770736" y="737392"/>
                </a:lnTo>
                <a:lnTo>
                  <a:pt x="2793603" y="774490"/>
                </a:lnTo>
                <a:lnTo>
                  <a:pt x="2816471" y="812158"/>
                </a:lnTo>
                <a:lnTo>
                  <a:pt x="2783440" y="805310"/>
                </a:lnTo>
                <a:lnTo>
                  <a:pt x="2749775" y="799031"/>
                </a:lnTo>
                <a:lnTo>
                  <a:pt x="2716744" y="792183"/>
                </a:lnTo>
                <a:lnTo>
                  <a:pt x="2683714" y="785905"/>
                </a:lnTo>
                <a:lnTo>
                  <a:pt x="2650049" y="780197"/>
                </a:lnTo>
                <a:lnTo>
                  <a:pt x="2617018" y="773919"/>
                </a:lnTo>
                <a:lnTo>
                  <a:pt x="2583988" y="768212"/>
                </a:lnTo>
                <a:lnTo>
                  <a:pt x="2550322" y="761934"/>
                </a:lnTo>
                <a:lnTo>
                  <a:pt x="2550322" y="962262"/>
                </a:lnTo>
                <a:lnTo>
                  <a:pt x="2597962" y="962262"/>
                </a:lnTo>
                <a:lnTo>
                  <a:pt x="2644967" y="962262"/>
                </a:lnTo>
                <a:lnTo>
                  <a:pt x="2691336" y="962833"/>
                </a:lnTo>
                <a:lnTo>
                  <a:pt x="2738341" y="963404"/>
                </a:lnTo>
                <a:lnTo>
                  <a:pt x="2785981" y="963974"/>
                </a:lnTo>
                <a:lnTo>
                  <a:pt x="2832986" y="964545"/>
                </a:lnTo>
                <a:lnTo>
                  <a:pt x="2880626" y="966257"/>
                </a:lnTo>
                <a:lnTo>
                  <a:pt x="2927630" y="967399"/>
                </a:lnTo>
                <a:lnTo>
                  <a:pt x="2927630" y="890920"/>
                </a:lnTo>
                <a:lnTo>
                  <a:pt x="2902222" y="894344"/>
                </a:lnTo>
                <a:lnTo>
                  <a:pt x="2876814" y="898340"/>
                </a:lnTo>
                <a:lnTo>
                  <a:pt x="2851406" y="901764"/>
                </a:lnTo>
                <a:lnTo>
                  <a:pt x="2825998" y="905759"/>
                </a:lnTo>
                <a:lnTo>
                  <a:pt x="2834891" y="892062"/>
                </a:lnTo>
                <a:lnTo>
                  <a:pt x="2843784" y="878364"/>
                </a:lnTo>
                <a:lnTo>
                  <a:pt x="2852042" y="864666"/>
                </a:lnTo>
                <a:lnTo>
                  <a:pt x="2861570" y="850968"/>
                </a:lnTo>
                <a:lnTo>
                  <a:pt x="2869827" y="837271"/>
                </a:lnTo>
                <a:lnTo>
                  <a:pt x="2878085" y="823573"/>
                </a:lnTo>
                <a:lnTo>
                  <a:pt x="2886978" y="809875"/>
                </a:lnTo>
                <a:lnTo>
                  <a:pt x="2895870" y="796178"/>
                </a:lnTo>
                <a:lnTo>
                  <a:pt x="2885072" y="797890"/>
                </a:lnTo>
                <a:lnTo>
                  <a:pt x="2874274" y="799602"/>
                </a:lnTo>
                <a:lnTo>
                  <a:pt x="2863475" y="801314"/>
                </a:lnTo>
                <a:lnTo>
                  <a:pt x="2852677" y="802456"/>
                </a:lnTo>
                <a:lnTo>
                  <a:pt x="2867922" y="777914"/>
                </a:lnTo>
                <a:lnTo>
                  <a:pt x="2883166" y="753943"/>
                </a:lnTo>
                <a:lnTo>
                  <a:pt x="2899682" y="729402"/>
                </a:lnTo>
                <a:lnTo>
                  <a:pt x="2914926" y="704860"/>
                </a:lnTo>
                <a:lnTo>
                  <a:pt x="2907939" y="706001"/>
                </a:lnTo>
                <a:lnTo>
                  <a:pt x="2900952" y="706572"/>
                </a:lnTo>
                <a:lnTo>
                  <a:pt x="2894600" y="707714"/>
                </a:lnTo>
                <a:lnTo>
                  <a:pt x="2888248" y="708855"/>
                </a:lnTo>
                <a:lnTo>
                  <a:pt x="2896506" y="695157"/>
                </a:lnTo>
                <a:lnTo>
                  <a:pt x="2904763" y="682030"/>
                </a:lnTo>
                <a:lnTo>
                  <a:pt x="2913020" y="668333"/>
                </a:lnTo>
                <a:lnTo>
                  <a:pt x="2921278" y="655206"/>
                </a:lnTo>
                <a:lnTo>
                  <a:pt x="2930171" y="641508"/>
                </a:lnTo>
                <a:lnTo>
                  <a:pt x="2938429" y="628952"/>
                </a:lnTo>
                <a:lnTo>
                  <a:pt x="2947321" y="615825"/>
                </a:lnTo>
                <a:lnTo>
                  <a:pt x="2955579" y="602127"/>
                </a:lnTo>
                <a:lnTo>
                  <a:pt x="2964472" y="615825"/>
                </a:lnTo>
                <a:lnTo>
                  <a:pt x="2972729" y="630093"/>
                </a:lnTo>
                <a:lnTo>
                  <a:pt x="2980987" y="643791"/>
                </a:lnTo>
                <a:lnTo>
                  <a:pt x="2989245" y="657489"/>
                </a:lnTo>
                <a:lnTo>
                  <a:pt x="2997502" y="671757"/>
                </a:lnTo>
                <a:lnTo>
                  <a:pt x="3006395" y="685455"/>
                </a:lnTo>
                <a:lnTo>
                  <a:pt x="3014652" y="699723"/>
                </a:lnTo>
                <a:lnTo>
                  <a:pt x="3023545" y="713421"/>
                </a:lnTo>
                <a:lnTo>
                  <a:pt x="3016558" y="712279"/>
                </a:lnTo>
                <a:lnTo>
                  <a:pt x="3010206" y="711138"/>
                </a:lnTo>
                <a:lnTo>
                  <a:pt x="3003219" y="709426"/>
                </a:lnTo>
                <a:lnTo>
                  <a:pt x="2996232" y="707714"/>
                </a:lnTo>
                <a:lnTo>
                  <a:pt x="3012112" y="733397"/>
                </a:lnTo>
                <a:lnTo>
                  <a:pt x="3027356" y="758509"/>
                </a:lnTo>
                <a:lnTo>
                  <a:pt x="3042601" y="784763"/>
                </a:lnTo>
                <a:lnTo>
                  <a:pt x="3058481" y="809875"/>
                </a:lnTo>
                <a:lnTo>
                  <a:pt x="3048318" y="808163"/>
                </a:lnTo>
                <a:lnTo>
                  <a:pt x="3037520" y="805310"/>
                </a:lnTo>
                <a:lnTo>
                  <a:pt x="3026086" y="803027"/>
                </a:lnTo>
                <a:lnTo>
                  <a:pt x="3015288" y="800744"/>
                </a:lnTo>
                <a:lnTo>
                  <a:pt x="3024180" y="815012"/>
                </a:lnTo>
                <a:lnTo>
                  <a:pt x="3033073" y="829280"/>
                </a:lnTo>
                <a:lnTo>
                  <a:pt x="3041331" y="843549"/>
                </a:lnTo>
                <a:lnTo>
                  <a:pt x="3050224" y="857817"/>
                </a:lnTo>
                <a:lnTo>
                  <a:pt x="3058481" y="872086"/>
                </a:lnTo>
                <a:lnTo>
                  <a:pt x="3068009" y="886925"/>
                </a:lnTo>
                <a:lnTo>
                  <a:pt x="3076267" y="900623"/>
                </a:lnTo>
                <a:lnTo>
                  <a:pt x="3084524" y="914891"/>
                </a:lnTo>
                <a:lnTo>
                  <a:pt x="3059116" y="909184"/>
                </a:lnTo>
                <a:lnTo>
                  <a:pt x="3034344" y="904047"/>
                </a:lnTo>
                <a:lnTo>
                  <a:pt x="3008935" y="898340"/>
                </a:lnTo>
                <a:lnTo>
                  <a:pt x="2984163" y="892632"/>
                </a:lnTo>
                <a:lnTo>
                  <a:pt x="2984163" y="969682"/>
                </a:lnTo>
                <a:lnTo>
                  <a:pt x="3029897" y="971394"/>
                </a:lnTo>
                <a:lnTo>
                  <a:pt x="3074361" y="973677"/>
                </a:lnTo>
                <a:lnTo>
                  <a:pt x="3120095" y="975389"/>
                </a:lnTo>
                <a:lnTo>
                  <a:pt x="3165830" y="978243"/>
                </a:lnTo>
                <a:lnTo>
                  <a:pt x="3211564" y="981096"/>
                </a:lnTo>
                <a:lnTo>
                  <a:pt x="3257298" y="983950"/>
                </a:lnTo>
                <a:lnTo>
                  <a:pt x="3303033" y="986804"/>
                </a:lnTo>
                <a:lnTo>
                  <a:pt x="3348767" y="989087"/>
                </a:lnTo>
                <a:lnTo>
                  <a:pt x="3348767" y="869803"/>
                </a:lnTo>
                <a:lnTo>
                  <a:pt x="3327170" y="872086"/>
                </a:lnTo>
                <a:lnTo>
                  <a:pt x="3304303" y="874369"/>
                </a:lnTo>
                <a:lnTo>
                  <a:pt x="3282071" y="877222"/>
                </a:lnTo>
                <a:lnTo>
                  <a:pt x="3259839" y="878935"/>
                </a:lnTo>
                <a:lnTo>
                  <a:pt x="3237607" y="881788"/>
                </a:lnTo>
                <a:lnTo>
                  <a:pt x="3214740" y="884642"/>
                </a:lnTo>
                <a:lnTo>
                  <a:pt x="3192508" y="887496"/>
                </a:lnTo>
                <a:lnTo>
                  <a:pt x="3170911" y="890349"/>
                </a:lnTo>
                <a:lnTo>
                  <a:pt x="3186156" y="866378"/>
                </a:lnTo>
                <a:lnTo>
                  <a:pt x="3201401" y="842407"/>
                </a:lnTo>
                <a:lnTo>
                  <a:pt x="3216646" y="819007"/>
                </a:lnTo>
                <a:lnTo>
                  <a:pt x="3231890" y="795036"/>
                </a:lnTo>
                <a:lnTo>
                  <a:pt x="3247135" y="771636"/>
                </a:lnTo>
                <a:lnTo>
                  <a:pt x="3262380" y="747665"/>
                </a:lnTo>
                <a:lnTo>
                  <a:pt x="3277625" y="724836"/>
                </a:lnTo>
                <a:lnTo>
                  <a:pt x="3292869" y="700865"/>
                </a:lnTo>
                <a:lnTo>
                  <a:pt x="3274449" y="702577"/>
                </a:lnTo>
                <a:lnTo>
                  <a:pt x="3255393" y="704860"/>
                </a:lnTo>
                <a:lnTo>
                  <a:pt x="3236337" y="707714"/>
                </a:lnTo>
                <a:lnTo>
                  <a:pt x="3217281" y="709426"/>
                </a:lnTo>
                <a:lnTo>
                  <a:pt x="3230620" y="688309"/>
                </a:lnTo>
                <a:lnTo>
                  <a:pt x="3244594" y="667191"/>
                </a:lnTo>
                <a:lnTo>
                  <a:pt x="3258569" y="646074"/>
                </a:lnTo>
                <a:lnTo>
                  <a:pt x="3271908" y="624957"/>
                </a:lnTo>
                <a:lnTo>
                  <a:pt x="3285882" y="603269"/>
                </a:lnTo>
                <a:lnTo>
                  <a:pt x="3299221" y="582152"/>
                </a:lnTo>
                <a:lnTo>
                  <a:pt x="3313196" y="561034"/>
                </a:lnTo>
                <a:lnTo>
                  <a:pt x="3327170" y="539917"/>
                </a:lnTo>
                <a:lnTo>
                  <a:pt x="3314466" y="541059"/>
                </a:lnTo>
                <a:lnTo>
                  <a:pt x="3303033" y="542771"/>
                </a:lnTo>
                <a:lnTo>
                  <a:pt x="3290964" y="543912"/>
                </a:lnTo>
                <a:lnTo>
                  <a:pt x="3278895" y="545054"/>
                </a:lnTo>
                <a:lnTo>
                  <a:pt x="3294140" y="522224"/>
                </a:lnTo>
                <a:lnTo>
                  <a:pt x="3309385" y="499395"/>
                </a:lnTo>
                <a:lnTo>
                  <a:pt x="3323994" y="475995"/>
                </a:lnTo>
                <a:lnTo>
                  <a:pt x="3339239" y="453165"/>
                </a:lnTo>
                <a:lnTo>
                  <a:pt x="3353848" y="430336"/>
                </a:lnTo>
                <a:lnTo>
                  <a:pt x="3369093" y="406935"/>
                </a:lnTo>
                <a:lnTo>
                  <a:pt x="3384338" y="384677"/>
                </a:lnTo>
                <a:lnTo>
                  <a:pt x="3398312" y="361277"/>
                </a:lnTo>
                <a:lnTo>
                  <a:pt x="3413557" y="386389"/>
                </a:lnTo>
                <a:lnTo>
                  <a:pt x="3428802" y="412072"/>
                </a:lnTo>
                <a:lnTo>
                  <a:pt x="3443411" y="436614"/>
                </a:lnTo>
                <a:lnTo>
                  <a:pt x="3458656" y="461726"/>
                </a:lnTo>
                <a:lnTo>
                  <a:pt x="3473901" y="487409"/>
                </a:lnTo>
                <a:lnTo>
                  <a:pt x="3488511" y="512522"/>
                </a:lnTo>
                <a:lnTo>
                  <a:pt x="3503755" y="537634"/>
                </a:lnTo>
                <a:lnTo>
                  <a:pt x="3518365" y="562176"/>
                </a:lnTo>
                <a:lnTo>
                  <a:pt x="3506931" y="559893"/>
                </a:lnTo>
                <a:lnTo>
                  <a:pt x="3494227" y="557039"/>
                </a:lnTo>
                <a:lnTo>
                  <a:pt x="3482794" y="553615"/>
                </a:lnTo>
                <a:lnTo>
                  <a:pt x="3470725" y="550761"/>
                </a:lnTo>
                <a:lnTo>
                  <a:pt x="3484699" y="573591"/>
                </a:lnTo>
                <a:lnTo>
                  <a:pt x="3498039" y="596420"/>
                </a:lnTo>
                <a:lnTo>
                  <a:pt x="3512013" y="619820"/>
                </a:lnTo>
                <a:lnTo>
                  <a:pt x="3525987" y="643220"/>
                </a:lnTo>
                <a:lnTo>
                  <a:pt x="3539326" y="666621"/>
                </a:lnTo>
                <a:lnTo>
                  <a:pt x="3553301" y="689450"/>
                </a:lnTo>
                <a:lnTo>
                  <a:pt x="3566640" y="712279"/>
                </a:lnTo>
                <a:lnTo>
                  <a:pt x="3580614" y="735680"/>
                </a:lnTo>
                <a:lnTo>
                  <a:pt x="3561558" y="730543"/>
                </a:lnTo>
                <a:lnTo>
                  <a:pt x="3542502" y="725977"/>
                </a:lnTo>
                <a:lnTo>
                  <a:pt x="3523446" y="721411"/>
                </a:lnTo>
                <a:lnTo>
                  <a:pt x="3504390" y="716275"/>
                </a:lnTo>
                <a:lnTo>
                  <a:pt x="3519635" y="741387"/>
                </a:lnTo>
                <a:lnTo>
                  <a:pt x="3535515" y="767641"/>
                </a:lnTo>
                <a:lnTo>
                  <a:pt x="3550760" y="793895"/>
                </a:lnTo>
                <a:lnTo>
                  <a:pt x="3566005" y="819578"/>
                </a:lnTo>
                <a:lnTo>
                  <a:pt x="3581249" y="845261"/>
                </a:lnTo>
                <a:lnTo>
                  <a:pt x="3596494" y="870944"/>
                </a:lnTo>
                <a:lnTo>
                  <a:pt x="3611739" y="897198"/>
                </a:lnTo>
                <a:lnTo>
                  <a:pt x="3626984" y="922881"/>
                </a:lnTo>
                <a:lnTo>
                  <a:pt x="3604752" y="917745"/>
                </a:lnTo>
                <a:lnTo>
                  <a:pt x="3581885" y="911467"/>
                </a:lnTo>
                <a:lnTo>
                  <a:pt x="3560288" y="905188"/>
                </a:lnTo>
                <a:lnTo>
                  <a:pt x="3538056" y="899481"/>
                </a:lnTo>
                <a:lnTo>
                  <a:pt x="3515824" y="894344"/>
                </a:lnTo>
                <a:lnTo>
                  <a:pt x="3492957" y="888066"/>
                </a:lnTo>
                <a:lnTo>
                  <a:pt x="3470725" y="882359"/>
                </a:lnTo>
                <a:lnTo>
                  <a:pt x="3449128" y="877222"/>
                </a:lnTo>
                <a:lnTo>
                  <a:pt x="3449128" y="997077"/>
                </a:lnTo>
                <a:lnTo>
                  <a:pt x="3505026" y="1001072"/>
                </a:lnTo>
                <a:lnTo>
                  <a:pt x="3560923" y="1005638"/>
                </a:lnTo>
                <a:lnTo>
                  <a:pt x="3617456" y="1010775"/>
                </a:lnTo>
                <a:lnTo>
                  <a:pt x="3673353" y="1015911"/>
                </a:lnTo>
                <a:lnTo>
                  <a:pt x="3729886" y="1021619"/>
                </a:lnTo>
                <a:lnTo>
                  <a:pt x="3786419" y="1026755"/>
                </a:lnTo>
                <a:lnTo>
                  <a:pt x="3842951" y="1032463"/>
                </a:lnTo>
                <a:lnTo>
                  <a:pt x="3898849" y="1038741"/>
                </a:lnTo>
                <a:lnTo>
                  <a:pt x="3898849" y="838983"/>
                </a:lnTo>
                <a:lnTo>
                  <a:pt x="3865818" y="841837"/>
                </a:lnTo>
                <a:lnTo>
                  <a:pt x="3832788" y="843549"/>
                </a:lnTo>
                <a:lnTo>
                  <a:pt x="3799123" y="846403"/>
                </a:lnTo>
                <a:lnTo>
                  <a:pt x="3766092" y="848686"/>
                </a:lnTo>
                <a:lnTo>
                  <a:pt x="3733062" y="850968"/>
                </a:lnTo>
                <a:lnTo>
                  <a:pt x="3699396" y="853822"/>
                </a:lnTo>
                <a:lnTo>
                  <a:pt x="3665731" y="856676"/>
                </a:lnTo>
                <a:lnTo>
                  <a:pt x="3632701" y="859530"/>
                </a:lnTo>
                <a:lnTo>
                  <a:pt x="3655568" y="825285"/>
                </a:lnTo>
                <a:lnTo>
                  <a:pt x="3678435" y="790470"/>
                </a:lnTo>
                <a:lnTo>
                  <a:pt x="3701302" y="756226"/>
                </a:lnTo>
                <a:lnTo>
                  <a:pt x="3724169" y="721411"/>
                </a:lnTo>
                <a:lnTo>
                  <a:pt x="3747036" y="687167"/>
                </a:lnTo>
                <a:lnTo>
                  <a:pt x="3769903" y="652923"/>
                </a:lnTo>
                <a:lnTo>
                  <a:pt x="3792770" y="618679"/>
                </a:lnTo>
                <a:lnTo>
                  <a:pt x="3815638" y="583864"/>
                </a:lnTo>
                <a:lnTo>
                  <a:pt x="3787054" y="586147"/>
                </a:lnTo>
                <a:lnTo>
                  <a:pt x="3759105" y="588430"/>
                </a:lnTo>
                <a:lnTo>
                  <a:pt x="3730521" y="590713"/>
                </a:lnTo>
                <a:lnTo>
                  <a:pt x="3702572" y="592425"/>
                </a:lnTo>
                <a:lnTo>
                  <a:pt x="3722264" y="561605"/>
                </a:lnTo>
                <a:lnTo>
                  <a:pt x="3743225" y="530785"/>
                </a:lnTo>
                <a:lnTo>
                  <a:pt x="3763551" y="499965"/>
                </a:lnTo>
                <a:lnTo>
                  <a:pt x="3783878" y="469146"/>
                </a:lnTo>
                <a:lnTo>
                  <a:pt x="3804839" y="438326"/>
                </a:lnTo>
                <a:lnTo>
                  <a:pt x="3825166" y="407506"/>
                </a:lnTo>
                <a:lnTo>
                  <a:pt x="3846127" y="377257"/>
                </a:lnTo>
                <a:lnTo>
                  <a:pt x="3865818" y="346437"/>
                </a:lnTo>
                <a:lnTo>
                  <a:pt x="3848033" y="347579"/>
                </a:lnTo>
                <a:lnTo>
                  <a:pt x="3830883" y="348720"/>
                </a:lnTo>
                <a:lnTo>
                  <a:pt x="3812462" y="350433"/>
                </a:lnTo>
                <a:lnTo>
                  <a:pt x="3794676" y="351574"/>
                </a:lnTo>
                <a:lnTo>
                  <a:pt x="3816908" y="317901"/>
                </a:lnTo>
                <a:lnTo>
                  <a:pt x="3839775" y="284798"/>
                </a:lnTo>
                <a:lnTo>
                  <a:pt x="3862007" y="251124"/>
                </a:lnTo>
                <a:lnTo>
                  <a:pt x="3883604" y="217451"/>
                </a:lnTo>
                <a:lnTo>
                  <a:pt x="3905836" y="183777"/>
                </a:lnTo>
                <a:lnTo>
                  <a:pt x="3928703" y="151245"/>
                </a:lnTo>
                <a:lnTo>
                  <a:pt x="3950935" y="117572"/>
                </a:lnTo>
                <a:lnTo>
                  <a:pt x="3973167" y="83899"/>
                </a:lnTo>
                <a:lnTo>
                  <a:pt x="3995399" y="122709"/>
                </a:lnTo>
                <a:lnTo>
                  <a:pt x="4018266" y="160948"/>
                </a:lnTo>
                <a:lnTo>
                  <a:pt x="4039863" y="199187"/>
                </a:lnTo>
                <a:lnTo>
                  <a:pt x="4062095" y="237427"/>
                </a:lnTo>
                <a:lnTo>
                  <a:pt x="4084962" y="276237"/>
                </a:lnTo>
                <a:lnTo>
                  <a:pt x="4107194" y="314476"/>
                </a:lnTo>
                <a:lnTo>
                  <a:pt x="4129426" y="353286"/>
                </a:lnTo>
                <a:lnTo>
                  <a:pt x="4151658" y="391526"/>
                </a:lnTo>
                <a:lnTo>
                  <a:pt x="4133872" y="386389"/>
                </a:lnTo>
                <a:lnTo>
                  <a:pt x="4116087" y="381252"/>
                </a:lnTo>
                <a:lnTo>
                  <a:pt x="4098301" y="375545"/>
                </a:lnTo>
                <a:lnTo>
                  <a:pt x="4080516" y="370979"/>
                </a:lnTo>
                <a:lnTo>
                  <a:pt x="4100842" y="405794"/>
                </a:lnTo>
                <a:lnTo>
                  <a:pt x="4121803" y="441180"/>
                </a:lnTo>
                <a:lnTo>
                  <a:pt x="4142130" y="475995"/>
                </a:lnTo>
                <a:lnTo>
                  <a:pt x="4161821" y="511951"/>
                </a:lnTo>
                <a:lnTo>
                  <a:pt x="4182782" y="547337"/>
                </a:lnTo>
                <a:lnTo>
                  <a:pt x="4203109" y="582152"/>
                </a:lnTo>
                <a:lnTo>
                  <a:pt x="4224070" y="618108"/>
                </a:lnTo>
                <a:lnTo>
                  <a:pt x="4244397" y="653494"/>
                </a:lnTo>
                <a:lnTo>
                  <a:pt x="4216448" y="644362"/>
                </a:lnTo>
                <a:lnTo>
                  <a:pt x="4187864" y="636372"/>
                </a:lnTo>
                <a:lnTo>
                  <a:pt x="4159280" y="627810"/>
                </a:lnTo>
                <a:lnTo>
                  <a:pt x="4130696" y="619249"/>
                </a:lnTo>
                <a:lnTo>
                  <a:pt x="4153563" y="658630"/>
                </a:lnTo>
                <a:lnTo>
                  <a:pt x="4176431" y="698011"/>
                </a:lnTo>
                <a:lnTo>
                  <a:pt x="4199298" y="737392"/>
                </a:lnTo>
                <a:lnTo>
                  <a:pt x="4222165" y="777343"/>
                </a:lnTo>
                <a:lnTo>
                  <a:pt x="4245032" y="816724"/>
                </a:lnTo>
                <a:lnTo>
                  <a:pt x="4267899" y="856105"/>
                </a:lnTo>
                <a:lnTo>
                  <a:pt x="4290766" y="895486"/>
                </a:lnTo>
                <a:lnTo>
                  <a:pt x="4313633" y="935438"/>
                </a:lnTo>
                <a:lnTo>
                  <a:pt x="4279968" y="925164"/>
                </a:lnTo>
                <a:lnTo>
                  <a:pt x="4247573" y="914891"/>
                </a:lnTo>
                <a:lnTo>
                  <a:pt x="4213907" y="905188"/>
                </a:lnTo>
                <a:lnTo>
                  <a:pt x="4180242" y="894915"/>
                </a:lnTo>
                <a:lnTo>
                  <a:pt x="4147847" y="885213"/>
                </a:lnTo>
                <a:lnTo>
                  <a:pt x="4114181" y="874939"/>
                </a:lnTo>
                <a:lnTo>
                  <a:pt x="4080516" y="865237"/>
                </a:lnTo>
                <a:lnTo>
                  <a:pt x="4047485" y="856105"/>
                </a:lnTo>
                <a:lnTo>
                  <a:pt x="4047485" y="1055292"/>
                </a:lnTo>
                <a:lnTo>
                  <a:pt x="4094490" y="1060429"/>
                </a:lnTo>
                <a:lnTo>
                  <a:pt x="4141495" y="1066707"/>
                </a:lnTo>
                <a:lnTo>
                  <a:pt x="4188499" y="1072414"/>
                </a:lnTo>
                <a:lnTo>
                  <a:pt x="4236139" y="1078122"/>
                </a:lnTo>
                <a:lnTo>
                  <a:pt x="4283144" y="1084400"/>
                </a:lnTo>
                <a:lnTo>
                  <a:pt x="4330148" y="1090678"/>
                </a:lnTo>
                <a:lnTo>
                  <a:pt x="4377788" y="1096956"/>
                </a:lnTo>
                <a:lnTo>
                  <a:pt x="4424158" y="1102663"/>
                </a:lnTo>
                <a:lnTo>
                  <a:pt x="4424158" y="1026185"/>
                </a:lnTo>
                <a:lnTo>
                  <a:pt x="4398750" y="1026755"/>
                </a:lnTo>
                <a:lnTo>
                  <a:pt x="4373977" y="1028468"/>
                </a:lnTo>
                <a:lnTo>
                  <a:pt x="4348569" y="1029038"/>
                </a:lnTo>
                <a:lnTo>
                  <a:pt x="4323796" y="1030180"/>
                </a:lnTo>
                <a:lnTo>
                  <a:pt x="4340947" y="1005067"/>
                </a:lnTo>
                <a:lnTo>
                  <a:pt x="4358097" y="978813"/>
                </a:lnTo>
                <a:lnTo>
                  <a:pt x="4375248" y="953701"/>
                </a:lnTo>
                <a:lnTo>
                  <a:pt x="4393033" y="928589"/>
                </a:lnTo>
                <a:lnTo>
                  <a:pt x="4382235" y="928589"/>
                </a:lnTo>
                <a:lnTo>
                  <a:pt x="4371436" y="929159"/>
                </a:lnTo>
                <a:lnTo>
                  <a:pt x="4360003" y="929730"/>
                </a:lnTo>
                <a:lnTo>
                  <a:pt x="4349204" y="929730"/>
                </a:lnTo>
                <a:lnTo>
                  <a:pt x="4365720" y="907471"/>
                </a:lnTo>
                <a:lnTo>
                  <a:pt x="4380964" y="884642"/>
                </a:lnTo>
                <a:lnTo>
                  <a:pt x="4396844" y="861242"/>
                </a:lnTo>
                <a:lnTo>
                  <a:pt x="4412089" y="838983"/>
                </a:lnTo>
                <a:lnTo>
                  <a:pt x="4405102" y="838983"/>
                </a:lnTo>
                <a:lnTo>
                  <a:pt x="4398115" y="839554"/>
                </a:lnTo>
                <a:lnTo>
                  <a:pt x="4391127" y="839554"/>
                </a:lnTo>
                <a:lnTo>
                  <a:pt x="4384775" y="839554"/>
                </a:lnTo>
                <a:lnTo>
                  <a:pt x="4401926" y="815012"/>
                </a:lnTo>
                <a:lnTo>
                  <a:pt x="4419076" y="790470"/>
                </a:lnTo>
                <a:lnTo>
                  <a:pt x="4435591" y="764787"/>
                </a:lnTo>
                <a:lnTo>
                  <a:pt x="4452107" y="740246"/>
                </a:lnTo>
                <a:lnTo>
                  <a:pt x="4461635" y="755085"/>
                </a:lnTo>
                <a:lnTo>
                  <a:pt x="4469893" y="769924"/>
                </a:lnTo>
                <a:lnTo>
                  <a:pt x="4478150" y="784763"/>
                </a:lnTo>
                <a:lnTo>
                  <a:pt x="4486407" y="799031"/>
                </a:lnTo>
                <a:lnTo>
                  <a:pt x="4495300" y="814441"/>
                </a:lnTo>
                <a:lnTo>
                  <a:pt x="4503558" y="829280"/>
                </a:lnTo>
                <a:lnTo>
                  <a:pt x="4511816" y="843549"/>
                </a:lnTo>
                <a:lnTo>
                  <a:pt x="4520073" y="858388"/>
                </a:lnTo>
                <a:lnTo>
                  <a:pt x="4513086" y="856676"/>
                </a:lnTo>
                <a:lnTo>
                  <a:pt x="4507369" y="854393"/>
                </a:lnTo>
                <a:lnTo>
                  <a:pt x="4500382" y="852110"/>
                </a:lnTo>
                <a:lnTo>
                  <a:pt x="4493394" y="849827"/>
                </a:lnTo>
                <a:lnTo>
                  <a:pt x="4501017" y="863525"/>
                </a:lnTo>
                <a:lnTo>
                  <a:pt x="4508639" y="877222"/>
                </a:lnTo>
                <a:lnTo>
                  <a:pt x="4516262" y="890920"/>
                </a:lnTo>
                <a:lnTo>
                  <a:pt x="4524519" y="904618"/>
                </a:lnTo>
                <a:lnTo>
                  <a:pt x="4532142" y="917745"/>
                </a:lnTo>
                <a:lnTo>
                  <a:pt x="4539764" y="931442"/>
                </a:lnTo>
                <a:lnTo>
                  <a:pt x="4547386" y="945140"/>
                </a:lnTo>
                <a:lnTo>
                  <a:pt x="4555009" y="958838"/>
                </a:lnTo>
                <a:lnTo>
                  <a:pt x="4544846" y="955413"/>
                </a:lnTo>
                <a:lnTo>
                  <a:pt x="4534048" y="951989"/>
                </a:lnTo>
                <a:lnTo>
                  <a:pt x="4523249" y="948564"/>
                </a:lnTo>
                <a:lnTo>
                  <a:pt x="4512450" y="945140"/>
                </a:lnTo>
                <a:lnTo>
                  <a:pt x="4520708" y="959979"/>
                </a:lnTo>
                <a:lnTo>
                  <a:pt x="4530236" y="974818"/>
                </a:lnTo>
                <a:lnTo>
                  <a:pt x="4538494" y="990228"/>
                </a:lnTo>
                <a:lnTo>
                  <a:pt x="4547386" y="1005067"/>
                </a:lnTo>
                <a:lnTo>
                  <a:pt x="4556279" y="1021048"/>
                </a:lnTo>
                <a:lnTo>
                  <a:pt x="4564537" y="1035887"/>
                </a:lnTo>
                <a:lnTo>
                  <a:pt x="4573430" y="1050726"/>
                </a:lnTo>
                <a:lnTo>
                  <a:pt x="4581687" y="1066136"/>
                </a:lnTo>
                <a:lnTo>
                  <a:pt x="4556914" y="1057575"/>
                </a:lnTo>
                <a:lnTo>
                  <a:pt x="4531507" y="1049585"/>
                </a:lnTo>
                <a:lnTo>
                  <a:pt x="4506734" y="1042165"/>
                </a:lnTo>
                <a:lnTo>
                  <a:pt x="4480690" y="1033604"/>
                </a:lnTo>
                <a:lnTo>
                  <a:pt x="4480690" y="1110654"/>
                </a:lnTo>
                <a:lnTo>
                  <a:pt x="4526425" y="1117502"/>
                </a:lnTo>
                <a:lnTo>
                  <a:pt x="4572159" y="1123210"/>
                </a:lnTo>
                <a:lnTo>
                  <a:pt x="4617894" y="1130059"/>
                </a:lnTo>
                <a:lnTo>
                  <a:pt x="4663628" y="1136907"/>
                </a:lnTo>
                <a:lnTo>
                  <a:pt x="4709362" y="1143756"/>
                </a:lnTo>
                <a:lnTo>
                  <a:pt x="4755097" y="1150605"/>
                </a:lnTo>
                <a:lnTo>
                  <a:pt x="4800831" y="1157454"/>
                </a:lnTo>
                <a:lnTo>
                  <a:pt x="4846565" y="1164303"/>
                </a:lnTo>
                <a:lnTo>
                  <a:pt x="4846565" y="1045019"/>
                </a:lnTo>
                <a:lnTo>
                  <a:pt x="4824333" y="1045019"/>
                </a:lnTo>
                <a:lnTo>
                  <a:pt x="4801466" y="1045590"/>
                </a:lnTo>
                <a:lnTo>
                  <a:pt x="4779234" y="1046160"/>
                </a:lnTo>
                <a:lnTo>
                  <a:pt x="4757002" y="1046731"/>
                </a:lnTo>
                <a:lnTo>
                  <a:pt x="4734135" y="1047302"/>
                </a:lnTo>
                <a:lnTo>
                  <a:pt x="4711903" y="1047302"/>
                </a:lnTo>
                <a:lnTo>
                  <a:pt x="4690306" y="1048443"/>
                </a:lnTo>
                <a:lnTo>
                  <a:pt x="4667439" y="1049014"/>
                </a:lnTo>
                <a:lnTo>
                  <a:pt x="4683319" y="1026755"/>
                </a:lnTo>
                <a:lnTo>
                  <a:pt x="4698564" y="1004497"/>
                </a:lnTo>
                <a:lnTo>
                  <a:pt x="4713808" y="981667"/>
                </a:lnTo>
                <a:lnTo>
                  <a:pt x="4729053" y="959979"/>
                </a:lnTo>
                <a:lnTo>
                  <a:pt x="4744298" y="937150"/>
                </a:lnTo>
                <a:lnTo>
                  <a:pt x="4759543" y="915462"/>
                </a:lnTo>
                <a:lnTo>
                  <a:pt x="4774788" y="892632"/>
                </a:lnTo>
                <a:lnTo>
                  <a:pt x="4790032" y="870944"/>
                </a:lnTo>
                <a:lnTo>
                  <a:pt x="4770976" y="870944"/>
                </a:lnTo>
                <a:lnTo>
                  <a:pt x="4751920" y="871515"/>
                </a:lnTo>
                <a:lnTo>
                  <a:pt x="4732865" y="872086"/>
                </a:lnTo>
                <a:lnTo>
                  <a:pt x="4714444" y="872086"/>
                </a:lnTo>
                <a:lnTo>
                  <a:pt x="4728418" y="852681"/>
                </a:lnTo>
                <a:lnTo>
                  <a:pt x="4741757" y="832705"/>
                </a:lnTo>
                <a:lnTo>
                  <a:pt x="4755731" y="812729"/>
                </a:lnTo>
                <a:lnTo>
                  <a:pt x="4769071" y="792753"/>
                </a:lnTo>
                <a:lnTo>
                  <a:pt x="4783045" y="773348"/>
                </a:lnTo>
                <a:lnTo>
                  <a:pt x="4797020" y="753373"/>
                </a:lnTo>
                <a:lnTo>
                  <a:pt x="4810358" y="732826"/>
                </a:lnTo>
                <a:lnTo>
                  <a:pt x="4824333" y="712850"/>
                </a:lnTo>
                <a:lnTo>
                  <a:pt x="4812264" y="713421"/>
                </a:lnTo>
                <a:lnTo>
                  <a:pt x="4799561" y="713421"/>
                </a:lnTo>
                <a:lnTo>
                  <a:pt x="4788127" y="713421"/>
                </a:lnTo>
                <a:lnTo>
                  <a:pt x="4776058" y="714562"/>
                </a:lnTo>
                <a:lnTo>
                  <a:pt x="4791303" y="692304"/>
                </a:lnTo>
                <a:lnTo>
                  <a:pt x="4805912" y="670616"/>
                </a:lnTo>
                <a:lnTo>
                  <a:pt x="4821157" y="649498"/>
                </a:lnTo>
                <a:lnTo>
                  <a:pt x="4836402" y="627240"/>
                </a:lnTo>
                <a:lnTo>
                  <a:pt x="4851012" y="605552"/>
                </a:lnTo>
                <a:lnTo>
                  <a:pt x="4866256" y="583864"/>
                </a:lnTo>
                <a:lnTo>
                  <a:pt x="4880866" y="562176"/>
                </a:lnTo>
                <a:lnTo>
                  <a:pt x="4896110" y="540488"/>
                </a:lnTo>
                <a:lnTo>
                  <a:pt x="4911355" y="567312"/>
                </a:lnTo>
                <a:lnTo>
                  <a:pt x="4925329" y="592996"/>
                </a:lnTo>
                <a:lnTo>
                  <a:pt x="4940574" y="619820"/>
                </a:lnTo>
                <a:lnTo>
                  <a:pt x="4955819" y="646074"/>
                </a:lnTo>
                <a:lnTo>
                  <a:pt x="4970429" y="672328"/>
                </a:lnTo>
                <a:lnTo>
                  <a:pt x="4985673" y="698582"/>
                </a:lnTo>
                <a:lnTo>
                  <a:pt x="5000919" y="725406"/>
                </a:lnTo>
                <a:lnTo>
                  <a:pt x="5015528" y="751090"/>
                </a:lnTo>
                <a:lnTo>
                  <a:pt x="5004094" y="747665"/>
                </a:lnTo>
                <a:lnTo>
                  <a:pt x="4992025" y="743670"/>
                </a:lnTo>
                <a:lnTo>
                  <a:pt x="4979956" y="739675"/>
                </a:lnTo>
                <a:lnTo>
                  <a:pt x="4968523" y="735680"/>
                </a:lnTo>
                <a:lnTo>
                  <a:pt x="4981862" y="759651"/>
                </a:lnTo>
                <a:lnTo>
                  <a:pt x="4995837" y="784192"/>
                </a:lnTo>
                <a:lnTo>
                  <a:pt x="5009176" y="808163"/>
                </a:lnTo>
                <a:lnTo>
                  <a:pt x="5023150" y="832705"/>
                </a:lnTo>
                <a:lnTo>
                  <a:pt x="5037124" y="856676"/>
                </a:lnTo>
                <a:lnTo>
                  <a:pt x="5050464" y="880647"/>
                </a:lnTo>
                <a:lnTo>
                  <a:pt x="5064438" y="905188"/>
                </a:lnTo>
                <a:lnTo>
                  <a:pt x="5077777" y="929159"/>
                </a:lnTo>
                <a:lnTo>
                  <a:pt x="5058721" y="922881"/>
                </a:lnTo>
                <a:lnTo>
                  <a:pt x="5039666" y="916603"/>
                </a:lnTo>
                <a:lnTo>
                  <a:pt x="5020610" y="909754"/>
                </a:lnTo>
                <a:lnTo>
                  <a:pt x="5001553" y="904047"/>
                </a:lnTo>
                <a:lnTo>
                  <a:pt x="5016798" y="930301"/>
                </a:lnTo>
                <a:lnTo>
                  <a:pt x="5032043" y="957696"/>
                </a:lnTo>
                <a:lnTo>
                  <a:pt x="5047288" y="984521"/>
                </a:lnTo>
                <a:lnTo>
                  <a:pt x="5062533" y="1011916"/>
                </a:lnTo>
                <a:lnTo>
                  <a:pt x="5079047" y="1038741"/>
                </a:lnTo>
                <a:lnTo>
                  <a:pt x="5093658" y="1066136"/>
                </a:lnTo>
                <a:lnTo>
                  <a:pt x="5108902" y="1093532"/>
                </a:lnTo>
                <a:lnTo>
                  <a:pt x="5124147" y="1119785"/>
                </a:lnTo>
                <a:lnTo>
                  <a:pt x="5102550" y="1112366"/>
                </a:lnTo>
                <a:lnTo>
                  <a:pt x="5079683" y="1104946"/>
                </a:lnTo>
                <a:lnTo>
                  <a:pt x="5057451" y="1097527"/>
                </a:lnTo>
                <a:lnTo>
                  <a:pt x="5035219" y="1090107"/>
                </a:lnTo>
                <a:lnTo>
                  <a:pt x="5012352" y="1082117"/>
                </a:lnTo>
                <a:lnTo>
                  <a:pt x="4990120" y="1074697"/>
                </a:lnTo>
                <a:lnTo>
                  <a:pt x="4968523" y="1067278"/>
                </a:lnTo>
                <a:lnTo>
                  <a:pt x="4945656" y="1059858"/>
                </a:lnTo>
                <a:lnTo>
                  <a:pt x="4945656" y="1180283"/>
                </a:lnTo>
                <a:lnTo>
                  <a:pt x="5001553" y="1189415"/>
                </a:lnTo>
                <a:lnTo>
                  <a:pt x="5058086" y="1197976"/>
                </a:lnTo>
                <a:lnTo>
                  <a:pt x="5114619" y="1207108"/>
                </a:lnTo>
                <a:lnTo>
                  <a:pt x="5171151" y="1216240"/>
                </a:lnTo>
                <a:lnTo>
                  <a:pt x="5227049" y="1225372"/>
                </a:lnTo>
                <a:lnTo>
                  <a:pt x="5283581" y="1235074"/>
                </a:lnTo>
                <a:lnTo>
                  <a:pt x="5340114" y="1244777"/>
                </a:lnTo>
                <a:lnTo>
                  <a:pt x="5396647" y="1253338"/>
                </a:lnTo>
                <a:lnTo>
                  <a:pt x="5396647" y="1054151"/>
                </a:lnTo>
                <a:lnTo>
                  <a:pt x="5362981" y="1054151"/>
                </a:lnTo>
                <a:lnTo>
                  <a:pt x="5329316" y="1055292"/>
                </a:lnTo>
                <a:lnTo>
                  <a:pt x="5296921" y="1055292"/>
                </a:lnTo>
                <a:lnTo>
                  <a:pt x="5263255" y="1055292"/>
                </a:lnTo>
                <a:lnTo>
                  <a:pt x="5229589" y="1055863"/>
                </a:lnTo>
                <a:lnTo>
                  <a:pt x="5196559" y="1055863"/>
                </a:lnTo>
                <a:lnTo>
                  <a:pt x="5163529" y="1056434"/>
                </a:lnTo>
                <a:lnTo>
                  <a:pt x="5129863" y="1057004"/>
                </a:lnTo>
                <a:lnTo>
                  <a:pt x="5152730" y="1023331"/>
                </a:lnTo>
                <a:lnTo>
                  <a:pt x="5175598" y="990799"/>
                </a:lnTo>
                <a:lnTo>
                  <a:pt x="5198465" y="957696"/>
                </a:lnTo>
                <a:lnTo>
                  <a:pt x="5221332" y="925164"/>
                </a:lnTo>
                <a:lnTo>
                  <a:pt x="5244199" y="892062"/>
                </a:lnTo>
                <a:lnTo>
                  <a:pt x="5267066" y="859530"/>
                </a:lnTo>
                <a:lnTo>
                  <a:pt x="5289933" y="826427"/>
                </a:lnTo>
                <a:lnTo>
                  <a:pt x="5312801" y="794466"/>
                </a:lnTo>
                <a:lnTo>
                  <a:pt x="5284217" y="794466"/>
                </a:lnTo>
                <a:lnTo>
                  <a:pt x="5256268" y="794466"/>
                </a:lnTo>
                <a:lnTo>
                  <a:pt x="5227049" y="795036"/>
                </a:lnTo>
                <a:lnTo>
                  <a:pt x="5199100" y="795036"/>
                </a:lnTo>
                <a:lnTo>
                  <a:pt x="5219426" y="765358"/>
                </a:lnTo>
                <a:lnTo>
                  <a:pt x="5240388" y="736250"/>
                </a:lnTo>
                <a:lnTo>
                  <a:pt x="5260714" y="706572"/>
                </a:lnTo>
                <a:lnTo>
                  <a:pt x="5281676" y="677465"/>
                </a:lnTo>
                <a:lnTo>
                  <a:pt x="5302002" y="647786"/>
                </a:lnTo>
                <a:lnTo>
                  <a:pt x="5321693" y="618679"/>
                </a:lnTo>
                <a:lnTo>
                  <a:pt x="5342655" y="589000"/>
                </a:lnTo>
                <a:lnTo>
                  <a:pt x="5362981" y="559893"/>
                </a:lnTo>
                <a:lnTo>
                  <a:pt x="5345196" y="559893"/>
                </a:lnTo>
                <a:lnTo>
                  <a:pt x="5327410" y="559893"/>
                </a:lnTo>
                <a:lnTo>
                  <a:pt x="5309625" y="560464"/>
                </a:lnTo>
                <a:lnTo>
                  <a:pt x="5291839" y="560464"/>
                </a:lnTo>
                <a:lnTo>
                  <a:pt x="5314071" y="527932"/>
                </a:lnTo>
                <a:lnTo>
                  <a:pt x="5336303" y="495970"/>
                </a:lnTo>
                <a:lnTo>
                  <a:pt x="5359170" y="464009"/>
                </a:lnTo>
                <a:lnTo>
                  <a:pt x="5381402" y="432619"/>
                </a:lnTo>
                <a:lnTo>
                  <a:pt x="5403634" y="400087"/>
                </a:lnTo>
                <a:lnTo>
                  <a:pt x="5425231" y="368125"/>
                </a:lnTo>
                <a:lnTo>
                  <a:pt x="5448098" y="336164"/>
                </a:lnTo>
                <a:lnTo>
                  <a:pt x="5470330" y="304203"/>
                </a:lnTo>
                <a:lnTo>
                  <a:pt x="5492562" y="343584"/>
                </a:lnTo>
                <a:lnTo>
                  <a:pt x="5514794" y="382964"/>
                </a:lnTo>
                <a:lnTo>
                  <a:pt x="5537661" y="422916"/>
                </a:lnTo>
                <a:lnTo>
                  <a:pt x="5559258" y="462297"/>
                </a:lnTo>
                <a:lnTo>
                  <a:pt x="5581489" y="502248"/>
                </a:lnTo>
                <a:lnTo>
                  <a:pt x="5604357" y="541629"/>
                </a:lnTo>
                <a:lnTo>
                  <a:pt x="5626589" y="581581"/>
                </a:lnTo>
                <a:lnTo>
                  <a:pt x="5648821" y="621532"/>
                </a:lnTo>
                <a:lnTo>
                  <a:pt x="5631035" y="615254"/>
                </a:lnTo>
                <a:lnTo>
                  <a:pt x="5612614" y="608976"/>
                </a:lnTo>
                <a:lnTo>
                  <a:pt x="5595464" y="602698"/>
                </a:lnTo>
                <a:lnTo>
                  <a:pt x="5577678" y="596420"/>
                </a:lnTo>
                <a:lnTo>
                  <a:pt x="5598640" y="632947"/>
                </a:lnTo>
                <a:lnTo>
                  <a:pt x="5618331" y="668904"/>
                </a:lnTo>
                <a:lnTo>
                  <a:pt x="5638657" y="705431"/>
                </a:lnTo>
                <a:lnTo>
                  <a:pt x="5659619" y="741387"/>
                </a:lnTo>
                <a:lnTo>
                  <a:pt x="5679945" y="777914"/>
                </a:lnTo>
                <a:lnTo>
                  <a:pt x="5700272" y="815012"/>
                </a:lnTo>
                <a:lnTo>
                  <a:pt x="5721233" y="850968"/>
                </a:lnTo>
                <a:lnTo>
                  <a:pt x="5741559" y="887496"/>
                </a:lnTo>
                <a:lnTo>
                  <a:pt x="5712976" y="877793"/>
                </a:lnTo>
                <a:lnTo>
                  <a:pt x="5684392" y="867520"/>
                </a:lnTo>
                <a:lnTo>
                  <a:pt x="5656443" y="857817"/>
                </a:lnTo>
                <a:lnTo>
                  <a:pt x="5627859" y="847544"/>
                </a:lnTo>
                <a:lnTo>
                  <a:pt x="5650726" y="888637"/>
                </a:lnTo>
                <a:lnTo>
                  <a:pt x="5673593" y="929159"/>
                </a:lnTo>
                <a:lnTo>
                  <a:pt x="5696460" y="969682"/>
                </a:lnTo>
                <a:lnTo>
                  <a:pt x="5719328" y="1010775"/>
                </a:lnTo>
                <a:lnTo>
                  <a:pt x="5742195" y="1050726"/>
                </a:lnTo>
                <a:lnTo>
                  <a:pt x="5765062" y="1091249"/>
                </a:lnTo>
                <a:lnTo>
                  <a:pt x="5787929" y="1132342"/>
                </a:lnTo>
                <a:lnTo>
                  <a:pt x="5810796" y="1172864"/>
                </a:lnTo>
                <a:lnTo>
                  <a:pt x="5777766" y="1160878"/>
                </a:lnTo>
                <a:lnTo>
                  <a:pt x="5744100" y="1149464"/>
                </a:lnTo>
                <a:lnTo>
                  <a:pt x="5711070" y="1138049"/>
                </a:lnTo>
                <a:lnTo>
                  <a:pt x="5677404" y="1126063"/>
                </a:lnTo>
                <a:lnTo>
                  <a:pt x="5644374" y="1114649"/>
                </a:lnTo>
                <a:lnTo>
                  <a:pt x="5611344" y="1102663"/>
                </a:lnTo>
                <a:lnTo>
                  <a:pt x="5577678" y="1091249"/>
                </a:lnTo>
                <a:lnTo>
                  <a:pt x="5544013" y="1079834"/>
                </a:lnTo>
                <a:lnTo>
                  <a:pt x="5544013" y="1279592"/>
                </a:lnTo>
                <a:lnTo>
                  <a:pt x="5591653" y="1287011"/>
                </a:lnTo>
                <a:lnTo>
                  <a:pt x="5638657" y="1295002"/>
                </a:lnTo>
                <a:lnTo>
                  <a:pt x="5686297" y="1303563"/>
                </a:lnTo>
                <a:lnTo>
                  <a:pt x="5733302" y="1311553"/>
                </a:lnTo>
                <a:lnTo>
                  <a:pt x="5780307" y="1319543"/>
                </a:lnTo>
                <a:lnTo>
                  <a:pt x="5827311" y="1328104"/>
                </a:lnTo>
                <a:lnTo>
                  <a:pt x="5874316" y="1336095"/>
                </a:lnTo>
                <a:lnTo>
                  <a:pt x="5921321" y="1345226"/>
                </a:lnTo>
                <a:lnTo>
                  <a:pt x="5921321" y="1267606"/>
                </a:lnTo>
                <a:lnTo>
                  <a:pt x="5896548" y="1267606"/>
                </a:lnTo>
                <a:lnTo>
                  <a:pt x="5871140" y="1267606"/>
                </a:lnTo>
                <a:lnTo>
                  <a:pt x="5846367" y="1267606"/>
                </a:lnTo>
                <a:lnTo>
                  <a:pt x="5820324" y="1267606"/>
                </a:lnTo>
                <a:lnTo>
                  <a:pt x="5837474" y="1243065"/>
                </a:lnTo>
                <a:lnTo>
                  <a:pt x="5855260" y="1218523"/>
                </a:lnTo>
                <a:lnTo>
                  <a:pt x="5873046" y="1193981"/>
                </a:lnTo>
                <a:lnTo>
                  <a:pt x="5889561" y="1169439"/>
                </a:lnTo>
                <a:lnTo>
                  <a:pt x="5878762" y="1169439"/>
                </a:lnTo>
                <a:lnTo>
                  <a:pt x="5867964" y="1169439"/>
                </a:lnTo>
                <a:lnTo>
                  <a:pt x="5857801" y="1169439"/>
                </a:lnTo>
                <a:lnTo>
                  <a:pt x="5847002" y="1169439"/>
                </a:lnTo>
                <a:lnTo>
                  <a:pt x="5862247" y="1146610"/>
                </a:lnTo>
                <a:lnTo>
                  <a:pt x="5878127" y="1124922"/>
                </a:lnTo>
                <a:lnTo>
                  <a:pt x="5893372" y="1102093"/>
                </a:lnTo>
                <a:lnTo>
                  <a:pt x="5909252" y="1080405"/>
                </a:lnTo>
                <a:lnTo>
                  <a:pt x="5902265" y="1080405"/>
                </a:lnTo>
                <a:lnTo>
                  <a:pt x="5895278" y="1080405"/>
                </a:lnTo>
                <a:lnTo>
                  <a:pt x="5888926" y="1080405"/>
                </a:lnTo>
                <a:lnTo>
                  <a:pt x="5881938" y="1080405"/>
                </a:lnTo>
                <a:lnTo>
                  <a:pt x="5898454" y="1055863"/>
                </a:lnTo>
                <a:lnTo>
                  <a:pt x="5916239" y="1031892"/>
                </a:lnTo>
                <a:lnTo>
                  <a:pt x="5932754" y="1007921"/>
                </a:lnTo>
                <a:lnTo>
                  <a:pt x="5949905" y="983379"/>
                </a:lnTo>
                <a:lnTo>
                  <a:pt x="5958162" y="998219"/>
                </a:lnTo>
                <a:lnTo>
                  <a:pt x="5966420" y="1013058"/>
                </a:lnTo>
                <a:lnTo>
                  <a:pt x="5974677" y="1028468"/>
                </a:lnTo>
                <a:lnTo>
                  <a:pt x="5984205" y="1043307"/>
                </a:lnTo>
                <a:lnTo>
                  <a:pt x="5992463" y="1058717"/>
                </a:lnTo>
                <a:lnTo>
                  <a:pt x="6000720" y="1074126"/>
                </a:lnTo>
                <a:lnTo>
                  <a:pt x="6008978" y="1088966"/>
                </a:lnTo>
                <a:lnTo>
                  <a:pt x="6017236" y="1104376"/>
                </a:lnTo>
                <a:lnTo>
                  <a:pt x="6010884" y="1101522"/>
                </a:lnTo>
                <a:lnTo>
                  <a:pt x="6003896" y="1099239"/>
                </a:lnTo>
                <a:lnTo>
                  <a:pt x="5996909" y="1096956"/>
                </a:lnTo>
                <a:lnTo>
                  <a:pt x="5990557" y="1094673"/>
                </a:lnTo>
                <a:lnTo>
                  <a:pt x="5998180" y="1108371"/>
                </a:lnTo>
                <a:lnTo>
                  <a:pt x="6005802" y="1122068"/>
                </a:lnTo>
                <a:lnTo>
                  <a:pt x="6013424" y="1135766"/>
                </a:lnTo>
                <a:lnTo>
                  <a:pt x="6021047" y="1150034"/>
                </a:lnTo>
                <a:lnTo>
                  <a:pt x="6029940" y="1163732"/>
                </a:lnTo>
                <a:lnTo>
                  <a:pt x="6037562" y="1177430"/>
                </a:lnTo>
                <a:lnTo>
                  <a:pt x="6045184" y="1191127"/>
                </a:lnTo>
                <a:lnTo>
                  <a:pt x="6052807" y="1204825"/>
                </a:lnTo>
                <a:lnTo>
                  <a:pt x="6042008" y="1201401"/>
                </a:lnTo>
                <a:lnTo>
                  <a:pt x="6031210" y="1197406"/>
                </a:lnTo>
                <a:lnTo>
                  <a:pt x="6020412" y="1193981"/>
                </a:lnTo>
                <a:lnTo>
                  <a:pt x="6009613" y="1189986"/>
                </a:lnTo>
                <a:lnTo>
                  <a:pt x="6018506" y="1205396"/>
                </a:lnTo>
                <a:lnTo>
                  <a:pt x="6027399" y="1221377"/>
                </a:lnTo>
                <a:lnTo>
                  <a:pt x="6035656" y="1236216"/>
                </a:lnTo>
                <a:lnTo>
                  <a:pt x="6043914" y="1252196"/>
                </a:lnTo>
                <a:lnTo>
                  <a:pt x="6053442" y="1267035"/>
                </a:lnTo>
                <a:lnTo>
                  <a:pt x="6061700" y="1283016"/>
                </a:lnTo>
                <a:lnTo>
                  <a:pt x="6069957" y="1297855"/>
                </a:lnTo>
                <a:lnTo>
                  <a:pt x="6079485" y="1313836"/>
                </a:lnTo>
                <a:lnTo>
                  <a:pt x="6054077" y="1304704"/>
                </a:lnTo>
                <a:lnTo>
                  <a:pt x="6028034" y="1296143"/>
                </a:lnTo>
                <a:lnTo>
                  <a:pt x="6003261" y="1287011"/>
                </a:lnTo>
                <a:lnTo>
                  <a:pt x="5977853" y="1277879"/>
                </a:lnTo>
                <a:lnTo>
                  <a:pt x="5977853" y="1354929"/>
                </a:lnTo>
                <a:lnTo>
                  <a:pt x="6096000" y="1376046"/>
                </a:lnTo>
                <a:lnTo>
                  <a:pt x="6127125" y="1380612"/>
                </a:lnTo>
                <a:lnTo>
                  <a:pt x="6157615" y="1386319"/>
                </a:lnTo>
                <a:lnTo>
                  <a:pt x="6188739" y="1391456"/>
                </a:lnTo>
                <a:lnTo>
                  <a:pt x="6219229" y="1397163"/>
                </a:lnTo>
                <a:lnTo>
                  <a:pt x="6250989" y="1402871"/>
                </a:lnTo>
                <a:lnTo>
                  <a:pt x="6281478" y="1408007"/>
                </a:lnTo>
                <a:lnTo>
                  <a:pt x="6312603" y="1413715"/>
                </a:lnTo>
                <a:lnTo>
                  <a:pt x="6343728" y="1418851"/>
                </a:lnTo>
                <a:lnTo>
                  <a:pt x="6343728" y="1299567"/>
                </a:lnTo>
                <a:lnTo>
                  <a:pt x="6320861" y="1299567"/>
                </a:lnTo>
                <a:lnTo>
                  <a:pt x="6298629" y="1299567"/>
                </a:lnTo>
                <a:lnTo>
                  <a:pt x="6276397" y="1299567"/>
                </a:lnTo>
                <a:lnTo>
                  <a:pt x="6253529" y="1299567"/>
                </a:lnTo>
                <a:lnTo>
                  <a:pt x="6231933" y="1299567"/>
                </a:lnTo>
                <a:lnTo>
                  <a:pt x="6209701" y="1299567"/>
                </a:lnTo>
                <a:lnTo>
                  <a:pt x="6186834" y="1299567"/>
                </a:lnTo>
                <a:lnTo>
                  <a:pt x="6164602" y="1299567"/>
                </a:lnTo>
                <a:lnTo>
                  <a:pt x="6179846" y="1277309"/>
                </a:lnTo>
                <a:lnTo>
                  <a:pt x="6195091" y="1255621"/>
                </a:lnTo>
                <a:lnTo>
                  <a:pt x="6210336" y="1233362"/>
                </a:lnTo>
                <a:lnTo>
                  <a:pt x="6226216" y="1211674"/>
                </a:lnTo>
                <a:lnTo>
                  <a:pt x="6241461" y="1189986"/>
                </a:lnTo>
                <a:lnTo>
                  <a:pt x="6256705" y="1167727"/>
                </a:lnTo>
                <a:lnTo>
                  <a:pt x="6271950" y="1146039"/>
                </a:lnTo>
                <a:lnTo>
                  <a:pt x="6287195" y="1124351"/>
                </a:lnTo>
                <a:lnTo>
                  <a:pt x="6268139" y="1124351"/>
                </a:lnTo>
                <a:lnTo>
                  <a:pt x="6249083" y="1124351"/>
                </a:lnTo>
                <a:lnTo>
                  <a:pt x="6230027" y="1124351"/>
                </a:lnTo>
                <a:lnTo>
                  <a:pt x="6210971" y="1124351"/>
                </a:lnTo>
                <a:lnTo>
                  <a:pt x="6224946" y="1104376"/>
                </a:lnTo>
                <a:lnTo>
                  <a:pt x="6238285" y="1084970"/>
                </a:lnTo>
                <a:lnTo>
                  <a:pt x="6252259" y="1065565"/>
                </a:lnTo>
                <a:lnTo>
                  <a:pt x="6266233" y="1046160"/>
                </a:lnTo>
                <a:lnTo>
                  <a:pt x="6279573" y="1026185"/>
                </a:lnTo>
                <a:lnTo>
                  <a:pt x="6293547" y="1006209"/>
                </a:lnTo>
                <a:lnTo>
                  <a:pt x="6306886" y="987375"/>
                </a:lnTo>
                <a:lnTo>
                  <a:pt x="6320861" y="967399"/>
                </a:lnTo>
                <a:lnTo>
                  <a:pt x="6309427" y="967399"/>
                </a:lnTo>
                <a:lnTo>
                  <a:pt x="6297358" y="967399"/>
                </a:lnTo>
                <a:lnTo>
                  <a:pt x="6285289" y="967399"/>
                </a:lnTo>
                <a:lnTo>
                  <a:pt x="6273856" y="967399"/>
                </a:lnTo>
                <a:lnTo>
                  <a:pt x="6287830" y="946282"/>
                </a:lnTo>
                <a:lnTo>
                  <a:pt x="6303075" y="924594"/>
                </a:lnTo>
                <a:lnTo>
                  <a:pt x="6318320" y="902906"/>
                </a:lnTo>
                <a:lnTo>
                  <a:pt x="6332929" y="881788"/>
                </a:lnTo>
                <a:lnTo>
                  <a:pt x="6348174" y="860671"/>
                </a:lnTo>
                <a:lnTo>
                  <a:pt x="6363419" y="838983"/>
                </a:lnTo>
                <a:lnTo>
                  <a:pt x="6378028" y="817866"/>
                </a:lnTo>
                <a:lnTo>
                  <a:pt x="6393273" y="796178"/>
                </a:lnTo>
                <a:lnTo>
                  <a:pt x="6407883" y="823002"/>
                </a:lnTo>
                <a:lnTo>
                  <a:pt x="6423127" y="849827"/>
                </a:lnTo>
                <a:lnTo>
                  <a:pt x="6438372" y="876652"/>
                </a:lnTo>
                <a:lnTo>
                  <a:pt x="6452347" y="902906"/>
                </a:lnTo>
                <a:lnTo>
                  <a:pt x="6467591" y="929159"/>
                </a:lnTo>
                <a:lnTo>
                  <a:pt x="6482836" y="955984"/>
                </a:lnTo>
                <a:lnTo>
                  <a:pt x="6497446" y="982238"/>
                </a:lnTo>
                <a:lnTo>
                  <a:pt x="6512690" y="1009063"/>
                </a:lnTo>
                <a:lnTo>
                  <a:pt x="6500622" y="1005067"/>
                </a:lnTo>
                <a:lnTo>
                  <a:pt x="6489188" y="1001072"/>
                </a:lnTo>
                <a:lnTo>
                  <a:pt x="6477119" y="997077"/>
                </a:lnTo>
                <a:lnTo>
                  <a:pt x="6465051" y="992511"/>
                </a:lnTo>
                <a:lnTo>
                  <a:pt x="6478390" y="1016482"/>
                </a:lnTo>
                <a:lnTo>
                  <a:pt x="6492364" y="1041595"/>
                </a:lnTo>
                <a:lnTo>
                  <a:pt x="6505703" y="1066136"/>
                </a:lnTo>
                <a:lnTo>
                  <a:pt x="6519678" y="1090107"/>
                </a:lnTo>
                <a:lnTo>
                  <a:pt x="6533652" y="1114649"/>
                </a:lnTo>
                <a:lnTo>
                  <a:pt x="6546991" y="1139190"/>
                </a:lnTo>
                <a:lnTo>
                  <a:pt x="6560966" y="1163161"/>
                </a:lnTo>
                <a:lnTo>
                  <a:pt x="6574305" y="1187703"/>
                </a:lnTo>
                <a:lnTo>
                  <a:pt x="6556519" y="1180854"/>
                </a:lnTo>
                <a:lnTo>
                  <a:pt x="6537463" y="1174576"/>
                </a:lnTo>
                <a:lnTo>
                  <a:pt x="6518407" y="1167727"/>
                </a:lnTo>
                <a:lnTo>
                  <a:pt x="6499351" y="1160878"/>
                </a:lnTo>
                <a:lnTo>
                  <a:pt x="6514596" y="1188274"/>
                </a:lnTo>
                <a:lnTo>
                  <a:pt x="6529841" y="1215669"/>
                </a:lnTo>
                <a:lnTo>
                  <a:pt x="6545086" y="1243065"/>
                </a:lnTo>
                <a:lnTo>
                  <a:pt x="6560330" y="1270460"/>
                </a:lnTo>
                <a:lnTo>
                  <a:pt x="6575575" y="1297284"/>
                </a:lnTo>
                <a:lnTo>
                  <a:pt x="6590820" y="1324680"/>
                </a:lnTo>
                <a:lnTo>
                  <a:pt x="6606065" y="1352075"/>
                </a:lnTo>
                <a:lnTo>
                  <a:pt x="6621945" y="1379471"/>
                </a:lnTo>
                <a:lnTo>
                  <a:pt x="6599077" y="1370909"/>
                </a:lnTo>
                <a:lnTo>
                  <a:pt x="6576846" y="1363490"/>
                </a:lnTo>
                <a:lnTo>
                  <a:pt x="6554614" y="1356070"/>
                </a:lnTo>
                <a:lnTo>
                  <a:pt x="6531746" y="1348080"/>
                </a:lnTo>
                <a:lnTo>
                  <a:pt x="6509514" y="1340090"/>
                </a:lnTo>
                <a:lnTo>
                  <a:pt x="6487918" y="1332099"/>
                </a:lnTo>
                <a:lnTo>
                  <a:pt x="6465051" y="1324680"/>
                </a:lnTo>
                <a:lnTo>
                  <a:pt x="6442819" y="1317260"/>
                </a:lnTo>
                <a:lnTo>
                  <a:pt x="6442819" y="1436544"/>
                </a:lnTo>
                <a:lnTo>
                  <a:pt x="6499351" y="1446247"/>
                </a:lnTo>
                <a:lnTo>
                  <a:pt x="6555249" y="1455949"/>
                </a:lnTo>
                <a:lnTo>
                  <a:pt x="6611781" y="1466223"/>
                </a:lnTo>
                <a:lnTo>
                  <a:pt x="6668314" y="1475925"/>
                </a:lnTo>
                <a:lnTo>
                  <a:pt x="6724847" y="1485628"/>
                </a:lnTo>
                <a:lnTo>
                  <a:pt x="6780744" y="1494759"/>
                </a:lnTo>
                <a:lnTo>
                  <a:pt x="6836642" y="1504462"/>
                </a:lnTo>
                <a:lnTo>
                  <a:pt x="6893174" y="1513594"/>
                </a:lnTo>
                <a:lnTo>
                  <a:pt x="6893174" y="1314407"/>
                </a:lnTo>
                <a:lnTo>
                  <a:pt x="6860144" y="1314977"/>
                </a:lnTo>
                <a:lnTo>
                  <a:pt x="6826479" y="1314977"/>
                </a:lnTo>
                <a:lnTo>
                  <a:pt x="6793448" y="1314977"/>
                </a:lnTo>
                <a:lnTo>
                  <a:pt x="6760418" y="1314977"/>
                </a:lnTo>
                <a:lnTo>
                  <a:pt x="6726752" y="1315548"/>
                </a:lnTo>
                <a:lnTo>
                  <a:pt x="6693722" y="1315548"/>
                </a:lnTo>
                <a:lnTo>
                  <a:pt x="6660692" y="1315548"/>
                </a:lnTo>
                <a:lnTo>
                  <a:pt x="6627026" y="1315548"/>
                </a:lnTo>
                <a:lnTo>
                  <a:pt x="6649893" y="1283016"/>
                </a:lnTo>
                <a:lnTo>
                  <a:pt x="6672760" y="1250484"/>
                </a:lnTo>
                <a:lnTo>
                  <a:pt x="6695628" y="1217952"/>
                </a:lnTo>
                <a:lnTo>
                  <a:pt x="6718495" y="1184849"/>
                </a:lnTo>
                <a:lnTo>
                  <a:pt x="6741362" y="1152317"/>
                </a:lnTo>
                <a:lnTo>
                  <a:pt x="6764229" y="1119215"/>
                </a:lnTo>
                <a:lnTo>
                  <a:pt x="6787096" y="1087253"/>
                </a:lnTo>
                <a:lnTo>
                  <a:pt x="6809963" y="1054151"/>
                </a:lnTo>
                <a:lnTo>
                  <a:pt x="6780744" y="1054151"/>
                </a:lnTo>
                <a:lnTo>
                  <a:pt x="6752795" y="1054151"/>
                </a:lnTo>
                <a:lnTo>
                  <a:pt x="6724847" y="1054151"/>
                </a:lnTo>
                <a:lnTo>
                  <a:pt x="6696263" y="1054151"/>
                </a:lnTo>
                <a:lnTo>
                  <a:pt x="6717224" y="1025614"/>
                </a:lnTo>
                <a:lnTo>
                  <a:pt x="6737551" y="995936"/>
                </a:lnTo>
                <a:lnTo>
                  <a:pt x="6757877" y="966828"/>
                </a:lnTo>
                <a:lnTo>
                  <a:pt x="6778203" y="937150"/>
                </a:lnTo>
                <a:lnTo>
                  <a:pt x="6798530" y="908042"/>
                </a:lnTo>
                <a:lnTo>
                  <a:pt x="6818856" y="878364"/>
                </a:lnTo>
                <a:lnTo>
                  <a:pt x="6839818" y="849256"/>
                </a:lnTo>
                <a:lnTo>
                  <a:pt x="6860144" y="819578"/>
                </a:lnTo>
                <a:lnTo>
                  <a:pt x="6842994" y="819578"/>
                </a:lnTo>
                <a:lnTo>
                  <a:pt x="6824573" y="820149"/>
                </a:lnTo>
                <a:lnTo>
                  <a:pt x="6806787" y="820149"/>
                </a:lnTo>
                <a:lnTo>
                  <a:pt x="6789637" y="820149"/>
                </a:lnTo>
                <a:lnTo>
                  <a:pt x="6811234" y="788187"/>
                </a:lnTo>
                <a:lnTo>
                  <a:pt x="6833466" y="756226"/>
                </a:lnTo>
                <a:lnTo>
                  <a:pt x="6855698" y="724836"/>
                </a:lnTo>
                <a:lnTo>
                  <a:pt x="6878565" y="692304"/>
                </a:lnTo>
                <a:lnTo>
                  <a:pt x="6900797" y="660342"/>
                </a:lnTo>
                <a:lnTo>
                  <a:pt x="6923029" y="627810"/>
                </a:lnTo>
                <a:lnTo>
                  <a:pt x="6944625" y="595849"/>
                </a:lnTo>
                <a:lnTo>
                  <a:pt x="6967493" y="563888"/>
                </a:lnTo>
                <a:lnTo>
                  <a:pt x="6989725" y="603269"/>
                </a:lnTo>
                <a:lnTo>
                  <a:pt x="7011956" y="643220"/>
                </a:lnTo>
                <a:lnTo>
                  <a:pt x="7034188" y="682030"/>
                </a:lnTo>
                <a:lnTo>
                  <a:pt x="7057056" y="721982"/>
                </a:lnTo>
                <a:lnTo>
                  <a:pt x="7079288" y="761363"/>
                </a:lnTo>
                <a:lnTo>
                  <a:pt x="7100884" y="800744"/>
                </a:lnTo>
                <a:lnTo>
                  <a:pt x="7123751" y="840124"/>
                </a:lnTo>
                <a:lnTo>
                  <a:pt x="7145983" y="878935"/>
                </a:lnTo>
                <a:lnTo>
                  <a:pt x="7128198" y="873798"/>
                </a:lnTo>
                <a:lnTo>
                  <a:pt x="7110412" y="867520"/>
                </a:lnTo>
                <a:lnTo>
                  <a:pt x="7092627" y="861242"/>
                </a:lnTo>
                <a:lnTo>
                  <a:pt x="7075476" y="854964"/>
                </a:lnTo>
                <a:lnTo>
                  <a:pt x="7095167" y="891491"/>
                </a:lnTo>
                <a:lnTo>
                  <a:pt x="7115494" y="928018"/>
                </a:lnTo>
                <a:lnTo>
                  <a:pt x="7135820" y="963974"/>
                </a:lnTo>
                <a:lnTo>
                  <a:pt x="7156782" y="999360"/>
                </a:lnTo>
                <a:lnTo>
                  <a:pt x="7177108" y="1035887"/>
                </a:lnTo>
                <a:lnTo>
                  <a:pt x="7198070" y="1072414"/>
                </a:lnTo>
                <a:lnTo>
                  <a:pt x="7217761" y="1108371"/>
                </a:lnTo>
                <a:lnTo>
                  <a:pt x="7238087" y="1143756"/>
                </a:lnTo>
                <a:lnTo>
                  <a:pt x="7210138" y="1135195"/>
                </a:lnTo>
                <a:lnTo>
                  <a:pt x="7181554" y="1125493"/>
                </a:lnTo>
                <a:lnTo>
                  <a:pt x="7153606" y="1115790"/>
                </a:lnTo>
                <a:lnTo>
                  <a:pt x="7125657" y="1106088"/>
                </a:lnTo>
                <a:lnTo>
                  <a:pt x="7148524" y="1146610"/>
                </a:lnTo>
                <a:lnTo>
                  <a:pt x="7171391" y="1187132"/>
                </a:lnTo>
                <a:lnTo>
                  <a:pt x="7194258" y="1227655"/>
                </a:lnTo>
                <a:lnTo>
                  <a:pt x="7217126" y="1267035"/>
                </a:lnTo>
                <a:lnTo>
                  <a:pt x="7239993" y="1307558"/>
                </a:lnTo>
                <a:lnTo>
                  <a:pt x="7262860" y="1348080"/>
                </a:lnTo>
                <a:lnTo>
                  <a:pt x="7284457" y="1388032"/>
                </a:lnTo>
                <a:lnTo>
                  <a:pt x="7307324" y="1427983"/>
                </a:lnTo>
                <a:lnTo>
                  <a:pt x="7274929" y="1417139"/>
                </a:lnTo>
                <a:lnTo>
                  <a:pt x="7241263" y="1406295"/>
                </a:lnTo>
                <a:lnTo>
                  <a:pt x="7207598" y="1394880"/>
                </a:lnTo>
                <a:lnTo>
                  <a:pt x="7175203" y="1384036"/>
                </a:lnTo>
                <a:lnTo>
                  <a:pt x="7141537" y="1372622"/>
                </a:lnTo>
                <a:lnTo>
                  <a:pt x="7107871" y="1361778"/>
                </a:lnTo>
                <a:lnTo>
                  <a:pt x="7075476" y="1349792"/>
                </a:lnTo>
                <a:lnTo>
                  <a:pt x="7041811" y="1338948"/>
                </a:lnTo>
                <a:lnTo>
                  <a:pt x="7041811" y="1538135"/>
                </a:lnTo>
                <a:lnTo>
                  <a:pt x="7088816" y="1546126"/>
                </a:lnTo>
                <a:lnTo>
                  <a:pt x="7135820" y="1553545"/>
                </a:lnTo>
                <a:lnTo>
                  <a:pt x="7183460" y="1561536"/>
                </a:lnTo>
                <a:lnTo>
                  <a:pt x="7229830" y="1568955"/>
                </a:lnTo>
                <a:lnTo>
                  <a:pt x="7276834" y="1576375"/>
                </a:lnTo>
                <a:lnTo>
                  <a:pt x="7324474" y="1583224"/>
                </a:lnTo>
                <a:lnTo>
                  <a:pt x="7371479" y="1590643"/>
                </a:lnTo>
                <a:lnTo>
                  <a:pt x="7419119" y="1597492"/>
                </a:lnTo>
                <a:lnTo>
                  <a:pt x="7419119" y="1521013"/>
                </a:lnTo>
                <a:lnTo>
                  <a:pt x="7393711" y="1521584"/>
                </a:lnTo>
                <a:lnTo>
                  <a:pt x="7368303" y="1522155"/>
                </a:lnTo>
                <a:lnTo>
                  <a:pt x="7342895" y="1523296"/>
                </a:lnTo>
                <a:lnTo>
                  <a:pt x="7317487" y="1523867"/>
                </a:lnTo>
                <a:lnTo>
                  <a:pt x="7335273" y="1498184"/>
                </a:lnTo>
                <a:lnTo>
                  <a:pt x="7352423" y="1473071"/>
                </a:lnTo>
                <a:lnTo>
                  <a:pt x="7369573" y="1447959"/>
                </a:lnTo>
                <a:lnTo>
                  <a:pt x="7386724" y="1422847"/>
                </a:lnTo>
                <a:lnTo>
                  <a:pt x="7375925" y="1422847"/>
                </a:lnTo>
                <a:lnTo>
                  <a:pt x="7365762" y="1422847"/>
                </a:lnTo>
                <a:lnTo>
                  <a:pt x="7354964" y="1423988"/>
                </a:lnTo>
                <a:lnTo>
                  <a:pt x="7344165" y="1423988"/>
                </a:lnTo>
                <a:lnTo>
                  <a:pt x="7359410" y="1401159"/>
                </a:lnTo>
                <a:lnTo>
                  <a:pt x="7375290" y="1378900"/>
                </a:lnTo>
                <a:lnTo>
                  <a:pt x="7390535" y="1356070"/>
                </a:lnTo>
                <a:lnTo>
                  <a:pt x="7405780" y="1333241"/>
                </a:lnTo>
                <a:lnTo>
                  <a:pt x="7400063" y="1333241"/>
                </a:lnTo>
                <a:lnTo>
                  <a:pt x="7393076" y="1334382"/>
                </a:lnTo>
                <a:lnTo>
                  <a:pt x="7386088" y="1334382"/>
                </a:lnTo>
                <a:lnTo>
                  <a:pt x="7379101" y="1334382"/>
                </a:lnTo>
                <a:lnTo>
                  <a:pt x="7396252" y="1309270"/>
                </a:lnTo>
                <a:lnTo>
                  <a:pt x="7412767" y="1284728"/>
                </a:lnTo>
                <a:lnTo>
                  <a:pt x="7430552" y="1260187"/>
                </a:lnTo>
                <a:lnTo>
                  <a:pt x="7447067" y="1235645"/>
                </a:lnTo>
                <a:lnTo>
                  <a:pt x="7455325" y="1250484"/>
                </a:lnTo>
                <a:lnTo>
                  <a:pt x="7463583" y="1265894"/>
                </a:lnTo>
                <a:lnTo>
                  <a:pt x="7472475" y="1280162"/>
                </a:lnTo>
                <a:lnTo>
                  <a:pt x="7480733" y="1295002"/>
                </a:lnTo>
                <a:lnTo>
                  <a:pt x="7488991" y="1310411"/>
                </a:lnTo>
                <a:lnTo>
                  <a:pt x="7497883" y="1324680"/>
                </a:lnTo>
                <a:lnTo>
                  <a:pt x="7506776" y="1339519"/>
                </a:lnTo>
                <a:lnTo>
                  <a:pt x="7515034" y="1354929"/>
                </a:lnTo>
                <a:lnTo>
                  <a:pt x="7508047" y="1352646"/>
                </a:lnTo>
                <a:lnTo>
                  <a:pt x="7501059" y="1349792"/>
                </a:lnTo>
                <a:lnTo>
                  <a:pt x="7494072" y="1348080"/>
                </a:lnTo>
                <a:lnTo>
                  <a:pt x="7487720" y="1345797"/>
                </a:lnTo>
                <a:lnTo>
                  <a:pt x="7495978" y="1359495"/>
                </a:lnTo>
                <a:lnTo>
                  <a:pt x="7503600" y="1373192"/>
                </a:lnTo>
                <a:lnTo>
                  <a:pt x="7511223" y="1386890"/>
                </a:lnTo>
                <a:lnTo>
                  <a:pt x="7518845" y="1400588"/>
                </a:lnTo>
                <a:lnTo>
                  <a:pt x="7526467" y="1413715"/>
                </a:lnTo>
                <a:lnTo>
                  <a:pt x="7534725" y="1427412"/>
                </a:lnTo>
                <a:lnTo>
                  <a:pt x="7542347" y="1441110"/>
                </a:lnTo>
                <a:lnTo>
                  <a:pt x="7549970" y="1454808"/>
                </a:lnTo>
                <a:lnTo>
                  <a:pt x="7539171" y="1451383"/>
                </a:lnTo>
                <a:lnTo>
                  <a:pt x="7528373" y="1447959"/>
                </a:lnTo>
                <a:lnTo>
                  <a:pt x="7518210" y="1444535"/>
                </a:lnTo>
                <a:lnTo>
                  <a:pt x="7507411" y="1441110"/>
                </a:lnTo>
                <a:lnTo>
                  <a:pt x="7515669" y="1455949"/>
                </a:lnTo>
                <a:lnTo>
                  <a:pt x="7523926" y="1470788"/>
                </a:lnTo>
                <a:lnTo>
                  <a:pt x="7532819" y="1486198"/>
                </a:lnTo>
                <a:lnTo>
                  <a:pt x="7541712" y="1501608"/>
                </a:lnTo>
                <a:lnTo>
                  <a:pt x="7549970" y="1517018"/>
                </a:lnTo>
                <a:lnTo>
                  <a:pt x="7558862" y="1531857"/>
                </a:lnTo>
                <a:lnTo>
                  <a:pt x="7567120" y="1546696"/>
                </a:lnTo>
                <a:lnTo>
                  <a:pt x="7576648" y="1562106"/>
                </a:lnTo>
                <a:lnTo>
                  <a:pt x="7550605" y="1553545"/>
                </a:lnTo>
                <a:lnTo>
                  <a:pt x="7525197" y="1546126"/>
                </a:lnTo>
                <a:lnTo>
                  <a:pt x="7500424" y="1538135"/>
                </a:lnTo>
                <a:lnTo>
                  <a:pt x="7475016" y="1530145"/>
                </a:lnTo>
                <a:lnTo>
                  <a:pt x="7475016" y="1606624"/>
                </a:lnTo>
                <a:lnTo>
                  <a:pt x="7520750" y="1613473"/>
                </a:lnTo>
                <a:lnTo>
                  <a:pt x="7566485" y="1619751"/>
                </a:lnTo>
                <a:lnTo>
                  <a:pt x="7612219" y="1626599"/>
                </a:lnTo>
                <a:lnTo>
                  <a:pt x="7657953" y="1633448"/>
                </a:lnTo>
                <a:lnTo>
                  <a:pt x="7703052" y="1639156"/>
                </a:lnTo>
                <a:lnTo>
                  <a:pt x="7748787" y="1645434"/>
                </a:lnTo>
                <a:lnTo>
                  <a:pt x="7794521" y="1651712"/>
                </a:lnTo>
                <a:lnTo>
                  <a:pt x="7840255" y="1657990"/>
                </a:lnTo>
                <a:lnTo>
                  <a:pt x="7840255" y="1538135"/>
                </a:lnTo>
                <a:lnTo>
                  <a:pt x="7818023" y="1539277"/>
                </a:lnTo>
                <a:lnTo>
                  <a:pt x="7795791" y="1539848"/>
                </a:lnTo>
                <a:lnTo>
                  <a:pt x="7772924" y="1540989"/>
                </a:lnTo>
                <a:lnTo>
                  <a:pt x="7751328" y="1542130"/>
                </a:lnTo>
                <a:lnTo>
                  <a:pt x="7729096" y="1542701"/>
                </a:lnTo>
                <a:lnTo>
                  <a:pt x="7706228" y="1543272"/>
                </a:lnTo>
                <a:lnTo>
                  <a:pt x="7683996" y="1544413"/>
                </a:lnTo>
                <a:lnTo>
                  <a:pt x="7661765" y="1544984"/>
                </a:lnTo>
                <a:lnTo>
                  <a:pt x="7677009" y="1523296"/>
                </a:lnTo>
                <a:lnTo>
                  <a:pt x="7692254" y="1500467"/>
                </a:lnTo>
                <a:lnTo>
                  <a:pt x="7707499" y="1477637"/>
                </a:lnTo>
                <a:lnTo>
                  <a:pt x="7722744" y="1455379"/>
                </a:lnTo>
                <a:lnTo>
                  <a:pt x="7737988" y="1432549"/>
                </a:lnTo>
                <a:lnTo>
                  <a:pt x="7753233" y="1410861"/>
                </a:lnTo>
                <a:lnTo>
                  <a:pt x="7769113" y="1388032"/>
                </a:lnTo>
                <a:lnTo>
                  <a:pt x="7784358" y="1365773"/>
                </a:lnTo>
                <a:lnTo>
                  <a:pt x="7765302" y="1366344"/>
                </a:lnTo>
                <a:lnTo>
                  <a:pt x="7746246" y="1366914"/>
                </a:lnTo>
                <a:lnTo>
                  <a:pt x="7727190" y="1367485"/>
                </a:lnTo>
                <a:lnTo>
                  <a:pt x="7708134" y="1368627"/>
                </a:lnTo>
                <a:lnTo>
                  <a:pt x="7722108" y="1348651"/>
                </a:lnTo>
                <a:lnTo>
                  <a:pt x="7736083" y="1328104"/>
                </a:lnTo>
                <a:lnTo>
                  <a:pt x="7749422" y="1308128"/>
                </a:lnTo>
                <a:lnTo>
                  <a:pt x="7763396" y="1287582"/>
                </a:lnTo>
                <a:lnTo>
                  <a:pt x="7776735" y="1267606"/>
                </a:lnTo>
                <a:lnTo>
                  <a:pt x="7790710" y="1247060"/>
                </a:lnTo>
                <a:lnTo>
                  <a:pt x="7804684" y="1227655"/>
                </a:lnTo>
                <a:lnTo>
                  <a:pt x="7818023" y="1207108"/>
                </a:lnTo>
                <a:lnTo>
                  <a:pt x="7805955" y="1207679"/>
                </a:lnTo>
                <a:lnTo>
                  <a:pt x="7794521" y="1208250"/>
                </a:lnTo>
                <a:lnTo>
                  <a:pt x="7782452" y="1208820"/>
                </a:lnTo>
                <a:lnTo>
                  <a:pt x="7771019" y="1208820"/>
                </a:lnTo>
                <a:lnTo>
                  <a:pt x="7785628" y="1187132"/>
                </a:lnTo>
                <a:lnTo>
                  <a:pt x="7800873" y="1165444"/>
                </a:lnTo>
                <a:lnTo>
                  <a:pt x="7814847" y="1143186"/>
                </a:lnTo>
                <a:lnTo>
                  <a:pt x="7830092" y="1121498"/>
                </a:lnTo>
                <a:lnTo>
                  <a:pt x="7845337" y="1099239"/>
                </a:lnTo>
                <a:lnTo>
                  <a:pt x="7859946" y="1076980"/>
                </a:lnTo>
                <a:lnTo>
                  <a:pt x="7875191" y="1055292"/>
                </a:lnTo>
                <a:lnTo>
                  <a:pt x="7890436" y="1033033"/>
                </a:lnTo>
                <a:lnTo>
                  <a:pt x="7905046" y="1059287"/>
                </a:lnTo>
                <a:lnTo>
                  <a:pt x="7920290" y="1084970"/>
                </a:lnTo>
                <a:lnTo>
                  <a:pt x="7934900" y="1111224"/>
                </a:lnTo>
                <a:lnTo>
                  <a:pt x="7950145" y="1136907"/>
                </a:lnTo>
                <a:lnTo>
                  <a:pt x="7965389" y="1162591"/>
                </a:lnTo>
                <a:lnTo>
                  <a:pt x="7979364" y="1188274"/>
                </a:lnTo>
                <a:lnTo>
                  <a:pt x="7994609" y="1214528"/>
                </a:lnTo>
                <a:lnTo>
                  <a:pt x="8009853" y="1240211"/>
                </a:lnTo>
                <a:lnTo>
                  <a:pt x="7997785" y="1236786"/>
                </a:lnTo>
                <a:lnTo>
                  <a:pt x="7985716" y="1232791"/>
                </a:lnTo>
                <a:lnTo>
                  <a:pt x="7974282" y="1229367"/>
                </a:lnTo>
                <a:lnTo>
                  <a:pt x="7962213" y="1225942"/>
                </a:lnTo>
                <a:lnTo>
                  <a:pt x="7975553" y="1249913"/>
                </a:lnTo>
                <a:lnTo>
                  <a:pt x="7989527" y="1273314"/>
                </a:lnTo>
                <a:lnTo>
                  <a:pt x="8003501" y="1297284"/>
                </a:lnTo>
                <a:lnTo>
                  <a:pt x="8016841" y="1321255"/>
                </a:lnTo>
                <a:lnTo>
                  <a:pt x="8030815" y="1344656"/>
                </a:lnTo>
                <a:lnTo>
                  <a:pt x="8044154" y="1368627"/>
                </a:lnTo>
                <a:lnTo>
                  <a:pt x="8058128" y="1392597"/>
                </a:lnTo>
                <a:lnTo>
                  <a:pt x="8072103" y="1415427"/>
                </a:lnTo>
                <a:lnTo>
                  <a:pt x="8053047" y="1410290"/>
                </a:lnTo>
                <a:lnTo>
                  <a:pt x="8033991" y="1404583"/>
                </a:lnTo>
                <a:lnTo>
                  <a:pt x="8014935" y="1399446"/>
                </a:lnTo>
                <a:lnTo>
                  <a:pt x="7996514" y="1393168"/>
                </a:lnTo>
                <a:lnTo>
                  <a:pt x="8011759" y="1419993"/>
                </a:lnTo>
                <a:lnTo>
                  <a:pt x="8027004" y="1446247"/>
                </a:lnTo>
                <a:lnTo>
                  <a:pt x="8042248" y="1472501"/>
                </a:lnTo>
                <a:lnTo>
                  <a:pt x="8057493" y="1499325"/>
                </a:lnTo>
                <a:lnTo>
                  <a:pt x="8072738" y="1525579"/>
                </a:lnTo>
                <a:lnTo>
                  <a:pt x="8087983" y="1551833"/>
                </a:lnTo>
                <a:lnTo>
                  <a:pt x="8103228" y="1578658"/>
                </a:lnTo>
                <a:lnTo>
                  <a:pt x="8118472" y="1604341"/>
                </a:lnTo>
                <a:lnTo>
                  <a:pt x="8096240" y="1598063"/>
                </a:lnTo>
                <a:lnTo>
                  <a:pt x="8074008" y="1591214"/>
                </a:lnTo>
                <a:lnTo>
                  <a:pt x="8051141" y="1584365"/>
                </a:lnTo>
                <a:lnTo>
                  <a:pt x="8028909" y="1578658"/>
                </a:lnTo>
                <a:lnTo>
                  <a:pt x="8007313" y="1571809"/>
                </a:lnTo>
                <a:lnTo>
                  <a:pt x="7985081" y="1564960"/>
                </a:lnTo>
                <a:lnTo>
                  <a:pt x="7962213" y="1558111"/>
                </a:lnTo>
                <a:lnTo>
                  <a:pt x="7939981" y="1551262"/>
                </a:lnTo>
                <a:lnTo>
                  <a:pt x="7939981" y="1670546"/>
                </a:lnTo>
                <a:lnTo>
                  <a:pt x="7996514" y="1678537"/>
                </a:lnTo>
                <a:lnTo>
                  <a:pt x="8053047" y="1685385"/>
                </a:lnTo>
                <a:lnTo>
                  <a:pt x="8108944" y="1692234"/>
                </a:lnTo>
                <a:lnTo>
                  <a:pt x="8164842" y="1697942"/>
                </a:lnTo>
                <a:lnTo>
                  <a:pt x="8221374" y="1704790"/>
                </a:lnTo>
                <a:lnTo>
                  <a:pt x="8277907" y="1711069"/>
                </a:lnTo>
                <a:lnTo>
                  <a:pt x="8333805" y="1716776"/>
                </a:lnTo>
                <a:lnTo>
                  <a:pt x="8390337" y="1723054"/>
                </a:lnTo>
                <a:lnTo>
                  <a:pt x="8390337" y="1523867"/>
                </a:lnTo>
                <a:lnTo>
                  <a:pt x="8356672" y="1525579"/>
                </a:lnTo>
                <a:lnTo>
                  <a:pt x="8324277" y="1528433"/>
                </a:lnTo>
                <a:lnTo>
                  <a:pt x="8290611" y="1530716"/>
                </a:lnTo>
                <a:lnTo>
                  <a:pt x="8256946" y="1532428"/>
                </a:lnTo>
                <a:lnTo>
                  <a:pt x="8224550" y="1535282"/>
                </a:lnTo>
                <a:lnTo>
                  <a:pt x="8190885" y="1537565"/>
                </a:lnTo>
                <a:lnTo>
                  <a:pt x="8157219" y="1539277"/>
                </a:lnTo>
                <a:lnTo>
                  <a:pt x="8124189" y="1540989"/>
                </a:lnTo>
                <a:lnTo>
                  <a:pt x="8147056" y="1507316"/>
                </a:lnTo>
                <a:lnTo>
                  <a:pt x="8169923" y="1473071"/>
                </a:lnTo>
                <a:lnTo>
                  <a:pt x="8192790" y="1438827"/>
                </a:lnTo>
                <a:lnTo>
                  <a:pt x="8215022" y="1405154"/>
                </a:lnTo>
                <a:lnTo>
                  <a:pt x="8237890" y="1370909"/>
                </a:lnTo>
                <a:lnTo>
                  <a:pt x="8260757" y="1336665"/>
                </a:lnTo>
                <a:lnTo>
                  <a:pt x="8283624" y="1302992"/>
                </a:lnTo>
                <a:lnTo>
                  <a:pt x="8306491" y="1268748"/>
                </a:lnTo>
                <a:lnTo>
                  <a:pt x="8278542" y="1270460"/>
                </a:lnTo>
                <a:lnTo>
                  <a:pt x="8249958" y="1272743"/>
                </a:lnTo>
                <a:lnTo>
                  <a:pt x="8222010" y="1273884"/>
                </a:lnTo>
                <a:lnTo>
                  <a:pt x="8194061" y="1276167"/>
                </a:lnTo>
                <a:lnTo>
                  <a:pt x="8214387" y="1245347"/>
                </a:lnTo>
                <a:lnTo>
                  <a:pt x="8234714" y="1215098"/>
                </a:lnTo>
                <a:lnTo>
                  <a:pt x="8255040" y="1184279"/>
                </a:lnTo>
                <a:lnTo>
                  <a:pt x="8275366" y="1153459"/>
                </a:lnTo>
                <a:lnTo>
                  <a:pt x="8295693" y="1123210"/>
                </a:lnTo>
                <a:lnTo>
                  <a:pt x="8316654" y="1092390"/>
                </a:lnTo>
                <a:lnTo>
                  <a:pt x="8336981" y="1062141"/>
                </a:lnTo>
                <a:lnTo>
                  <a:pt x="8357307" y="1031321"/>
                </a:lnTo>
                <a:lnTo>
                  <a:pt x="8339521" y="1032463"/>
                </a:lnTo>
                <a:lnTo>
                  <a:pt x="8321736" y="1033604"/>
                </a:lnTo>
                <a:lnTo>
                  <a:pt x="8304585" y="1035316"/>
                </a:lnTo>
                <a:lnTo>
                  <a:pt x="8286165" y="1035887"/>
                </a:lnTo>
                <a:lnTo>
                  <a:pt x="8309032" y="1002784"/>
                </a:lnTo>
                <a:lnTo>
                  <a:pt x="8331264" y="969682"/>
                </a:lnTo>
                <a:lnTo>
                  <a:pt x="8352861" y="936008"/>
                </a:lnTo>
                <a:lnTo>
                  <a:pt x="8375092" y="902335"/>
                </a:lnTo>
                <a:lnTo>
                  <a:pt x="8397959" y="868661"/>
                </a:lnTo>
                <a:lnTo>
                  <a:pt x="8420191" y="835559"/>
                </a:lnTo>
                <a:lnTo>
                  <a:pt x="8442423" y="801885"/>
                </a:lnTo>
                <a:lnTo>
                  <a:pt x="8464020" y="768212"/>
                </a:lnTo>
                <a:lnTo>
                  <a:pt x="8486887" y="805880"/>
                </a:lnTo>
                <a:lnTo>
                  <a:pt x="8509119" y="843549"/>
                </a:lnTo>
                <a:lnTo>
                  <a:pt x="8531351" y="881788"/>
                </a:lnTo>
                <a:lnTo>
                  <a:pt x="8553583" y="919457"/>
                </a:lnTo>
                <a:lnTo>
                  <a:pt x="8576450" y="957125"/>
                </a:lnTo>
                <a:lnTo>
                  <a:pt x="8598682" y="994794"/>
                </a:lnTo>
                <a:lnTo>
                  <a:pt x="8620279" y="1033033"/>
                </a:lnTo>
                <a:lnTo>
                  <a:pt x="8643146" y="1070702"/>
                </a:lnTo>
                <a:lnTo>
                  <a:pt x="8625360" y="1066136"/>
                </a:lnTo>
                <a:lnTo>
                  <a:pt x="8607575" y="1061000"/>
                </a:lnTo>
                <a:lnTo>
                  <a:pt x="8589789" y="1056434"/>
                </a:lnTo>
                <a:lnTo>
                  <a:pt x="8572004" y="1051868"/>
                </a:lnTo>
                <a:lnTo>
                  <a:pt x="8592330" y="1086683"/>
                </a:lnTo>
                <a:lnTo>
                  <a:pt x="8612656" y="1121498"/>
                </a:lnTo>
                <a:lnTo>
                  <a:pt x="8633618" y="1155742"/>
                </a:lnTo>
                <a:lnTo>
                  <a:pt x="8653944" y="1190557"/>
                </a:lnTo>
                <a:lnTo>
                  <a:pt x="8674906" y="1224801"/>
                </a:lnTo>
                <a:lnTo>
                  <a:pt x="8694597" y="1259045"/>
                </a:lnTo>
                <a:lnTo>
                  <a:pt x="8714923" y="1293860"/>
                </a:lnTo>
                <a:lnTo>
                  <a:pt x="8735885" y="1328104"/>
                </a:lnTo>
                <a:lnTo>
                  <a:pt x="8707301" y="1321255"/>
                </a:lnTo>
                <a:lnTo>
                  <a:pt x="8679352" y="1313836"/>
                </a:lnTo>
                <a:lnTo>
                  <a:pt x="8650768" y="1306416"/>
                </a:lnTo>
                <a:lnTo>
                  <a:pt x="8622820" y="1299567"/>
                </a:lnTo>
                <a:lnTo>
                  <a:pt x="8645687" y="1337807"/>
                </a:lnTo>
                <a:lnTo>
                  <a:pt x="8667919" y="1376046"/>
                </a:lnTo>
                <a:lnTo>
                  <a:pt x="8690786" y="1414856"/>
                </a:lnTo>
                <a:lnTo>
                  <a:pt x="8713653" y="1453096"/>
                </a:lnTo>
                <a:lnTo>
                  <a:pt x="8736520" y="1491335"/>
                </a:lnTo>
                <a:lnTo>
                  <a:pt x="8759387" y="1530145"/>
                </a:lnTo>
                <a:lnTo>
                  <a:pt x="8782254" y="1568384"/>
                </a:lnTo>
                <a:lnTo>
                  <a:pt x="8805122" y="1606624"/>
                </a:lnTo>
                <a:lnTo>
                  <a:pt x="8772091" y="1598063"/>
                </a:lnTo>
                <a:lnTo>
                  <a:pt x="8738426" y="1590072"/>
                </a:lnTo>
                <a:lnTo>
                  <a:pt x="8705395" y="1580941"/>
                </a:lnTo>
                <a:lnTo>
                  <a:pt x="8671730" y="1572950"/>
                </a:lnTo>
                <a:lnTo>
                  <a:pt x="8638700" y="1563818"/>
                </a:lnTo>
                <a:lnTo>
                  <a:pt x="8605034" y="1555257"/>
                </a:lnTo>
                <a:lnTo>
                  <a:pt x="8572004" y="1546696"/>
                </a:lnTo>
                <a:lnTo>
                  <a:pt x="8538973" y="1538135"/>
                </a:lnTo>
                <a:lnTo>
                  <a:pt x="8538973" y="1737322"/>
                </a:lnTo>
                <a:lnTo>
                  <a:pt x="8585978" y="1741318"/>
                </a:lnTo>
                <a:lnTo>
                  <a:pt x="8633618" y="1745313"/>
                </a:lnTo>
                <a:lnTo>
                  <a:pt x="8679987" y="1749308"/>
                </a:lnTo>
                <a:lnTo>
                  <a:pt x="8726992" y="1752732"/>
                </a:lnTo>
                <a:lnTo>
                  <a:pt x="8774632" y="1756157"/>
                </a:lnTo>
                <a:lnTo>
                  <a:pt x="8821637" y="1759581"/>
                </a:lnTo>
                <a:lnTo>
                  <a:pt x="8868641" y="1763006"/>
                </a:lnTo>
                <a:lnTo>
                  <a:pt x="8916281" y="1766430"/>
                </a:lnTo>
                <a:lnTo>
                  <a:pt x="8916281" y="1689951"/>
                </a:lnTo>
                <a:lnTo>
                  <a:pt x="8890238" y="1692805"/>
                </a:lnTo>
                <a:lnTo>
                  <a:pt x="8864830" y="1695659"/>
                </a:lnTo>
                <a:lnTo>
                  <a:pt x="8840058" y="1697942"/>
                </a:lnTo>
                <a:lnTo>
                  <a:pt x="8814650" y="1700795"/>
                </a:lnTo>
                <a:lnTo>
                  <a:pt x="8822907" y="1687098"/>
                </a:lnTo>
                <a:lnTo>
                  <a:pt x="8832435" y="1673971"/>
                </a:lnTo>
                <a:lnTo>
                  <a:pt x="8840693" y="1660273"/>
                </a:lnTo>
                <a:lnTo>
                  <a:pt x="8848950" y="1647717"/>
                </a:lnTo>
                <a:lnTo>
                  <a:pt x="8858478" y="1634590"/>
                </a:lnTo>
                <a:lnTo>
                  <a:pt x="8866736" y="1620892"/>
                </a:lnTo>
                <a:lnTo>
                  <a:pt x="8875629" y="1607765"/>
                </a:lnTo>
                <a:lnTo>
                  <a:pt x="8883886" y="1594068"/>
                </a:lnTo>
                <a:lnTo>
                  <a:pt x="8873723" y="1595780"/>
                </a:lnTo>
                <a:lnTo>
                  <a:pt x="8862925" y="1596921"/>
                </a:lnTo>
                <a:lnTo>
                  <a:pt x="8852126" y="1597492"/>
                </a:lnTo>
                <a:lnTo>
                  <a:pt x="8841328" y="1599204"/>
                </a:lnTo>
                <a:lnTo>
                  <a:pt x="8856573" y="1575233"/>
                </a:lnTo>
                <a:lnTo>
                  <a:pt x="8871817" y="1551262"/>
                </a:lnTo>
                <a:lnTo>
                  <a:pt x="8887697" y="1527291"/>
                </a:lnTo>
                <a:lnTo>
                  <a:pt x="8902942" y="1503320"/>
                </a:lnTo>
                <a:lnTo>
                  <a:pt x="8896590" y="1503891"/>
                </a:lnTo>
                <a:lnTo>
                  <a:pt x="8889603" y="1504462"/>
                </a:lnTo>
                <a:lnTo>
                  <a:pt x="8883251" y="1505033"/>
                </a:lnTo>
                <a:lnTo>
                  <a:pt x="8876264" y="1506745"/>
                </a:lnTo>
                <a:lnTo>
                  <a:pt x="8885157" y="1493047"/>
                </a:lnTo>
                <a:lnTo>
                  <a:pt x="8893414" y="1479920"/>
                </a:lnTo>
                <a:lnTo>
                  <a:pt x="8901672" y="1466793"/>
                </a:lnTo>
                <a:lnTo>
                  <a:pt x="8909929" y="1453666"/>
                </a:lnTo>
                <a:lnTo>
                  <a:pt x="8918187" y="1441110"/>
                </a:lnTo>
                <a:lnTo>
                  <a:pt x="8927080" y="1427983"/>
                </a:lnTo>
                <a:lnTo>
                  <a:pt x="8935337" y="1414856"/>
                </a:lnTo>
                <a:lnTo>
                  <a:pt x="8944230" y="1401729"/>
                </a:lnTo>
                <a:lnTo>
                  <a:pt x="8952488" y="1416568"/>
                </a:lnTo>
                <a:lnTo>
                  <a:pt x="8961380" y="1429695"/>
                </a:lnTo>
                <a:lnTo>
                  <a:pt x="8969638" y="1444535"/>
                </a:lnTo>
                <a:lnTo>
                  <a:pt x="8977896" y="1458232"/>
                </a:lnTo>
                <a:lnTo>
                  <a:pt x="8986153" y="1472501"/>
                </a:lnTo>
                <a:lnTo>
                  <a:pt x="8994411" y="1486198"/>
                </a:lnTo>
                <a:lnTo>
                  <a:pt x="9003304" y="1500467"/>
                </a:lnTo>
                <a:lnTo>
                  <a:pt x="9012196" y="1514735"/>
                </a:lnTo>
                <a:lnTo>
                  <a:pt x="9005209" y="1513023"/>
                </a:lnTo>
                <a:lnTo>
                  <a:pt x="8998222" y="1511311"/>
                </a:lnTo>
                <a:lnTo>
                  <a:pt x="8991870" y="1510169"/>
                </a:lnTo>
                <a:lnTo>
                  <a:pt x="8984883" y="1507886"/>
                </a:lnTo>
                <a:lnTo>
                  <a:pt x="8992505" y="1521013"/>
                </a:lnTo>
                <a:lnTo>
                  <a:pt x="9000128" y="1534140"/>
                </a:lnTo>
                <a:lnTo>
                  <a:pt x="9008385" y="1546696"/>
                </a:lnTo>
                <a:lnTo>
                  <a:pt x="9016008" y="1559823"/>
                </a:lnTo>
                <a:lnTo>
                  <a:pt x="9023630" y="1572950"/>
                </a:lnTo>
                <a:lnTo>
                  <a:pt x="9031252" y="1586077"/>
                </a:lnTo>
                <a:lnTo>
                  <a:pt x="9038875" y="1598063"/>
                </a:lnTo>
                <a:lnTo>
                  <a:pt x="9047132" y="1611190"/>
                </a:lnTo>
                <a:lnTo>
                  <a:pt x="9036334" y="1609477"/>
                </a:lnTo>
                <a:lnTo>
                  <a:pt x="9024900" y="1606624"/>
                </a:lnTo>
                <a:lnTo>
                  <a:pt x="9014737" y="1603770"/>
                </a:lnTo>
                <a:lnTo>
                  <a:pt x="9003939" y="1601487"/>
                </a:lnTo>
                <a:lnTo>
                  <a:pt x="9012832" y="1616326"/>
                </a:lnTo>
                <a:lnTo>
                  <a:pt x="9021089" y="1630595"/>
                </a:lnTo>
                <a:lnTo>
                  <a:pt x="9029982" y="1644863"/>
                </a:lnTo>
                <a:lnTo>
                  <a:pt x="9038875" y="1659131"/>
                </a:lnTo>
                <a:lnTo>
                  <a:pt x="9047132" y="1673400"/>
                </a:lnTo>
                <a:lnTo>
                  <a:pt x="9055390" y="1687668"/>
                </a:lnTo>
                <a:lnTo>
                  <a:pt x="9064918" y="1702507"/>
                </a:lnTo>
                <a:lnTo>
                  <a:pt x="9073175" y="1716776"/>
                </a:lnTo>
                <a:lnTo>
                  <a:pt x="9047767" y="1710498"/>
                </a:lnTo>
                <a:lnTo>
                  <a:pt x="9022995" y="1704790"/>
                </a:lnTo>
                <a:lnTo>
                  <a:pt x="8997587" y="1699083"/>
                </a:lnTo>
                <a:lnTo>
                  <a:pt x="8972814" y="1693376"/>
                </a:lnTo>
                <a:lnTo>
                  <a:pt x="8972814" y="1769854"/>
                </a:lnTo>
                <a:lnTo>
                  <a:pt x="9018548" y="1772137"/>
                </a:lnTo>
                <a:lnTo>
                  <a:pt x="9063012" y="1774991"/>
                </a:lnTo>
                <a:lnTo>
                  <a:pt x="9108746" y="1776703"/>
                </a:lnTo>
                <a:lnTo>
                  <a:pt x="9154481" y="1778986"/>
                </a:lnTo>
                <a:lnTo>
                  <a:pt x="9200215" y="1780698"/>
                </a:lnTo>
                <a:lnTo>
                  <a:pt x="9245949" y="1782411"/>
                </a:lnTo>
                <a:lnTo>
                  <a:pt x="9291684" y="1784123"/>
                </a:lnTo>
                <a:lnTo>
                  <a:pt x="9337418" y="1785264"/>
                </a:lnTo>
                <a:lnTo>
                  <a:pt x="9337418" y="1665980"/>
                </a:lnTo>
                <a:lnTo>
                  <a:pt x="9315186" y="1669405"/>
                </a:lnTo>
                <a:lnTo>
                  <a:pt x="9292319" y="1672258"/>
                </a:lnTo>
                <a:lnTo>
                  <a:pt x="9270722" y="1675683"/>
                </a:lnTo>
                <a:lnTo>
                  <a:pt x="9248490" y="1679107"/>
                </a:lnTo>
                <a:lnTo>
                  <a:pt x="9226258" y="1681961"/>
                </a:lnTo>
                <a:lnTo>
                  <a:pt x="9203391" y="1685385"/>
                </a:lnTo>
                <a:lnTo>
                  <a:pt x="9181159" y="1687668"/>
                </a:lnTo>
                <a:lnTo>
                  <a:pt x="9158927" y="1691093"/>
                </a:lnTo>
                <a:lnTo>
                  <a:pt x="9174172" y="1667122"/>
                </a:lnTo>
                <a:lnTo>
                  <a:pt x="9189417" y="1643722"/>
                </a:lnTo>
                <a:lnTo>
                  <a:pt x="9204661" y="1619751"/>
                </a:lnTo>
                <a:lnTo>
                  <a:pt x="9219906" y="1594638"/>
                </a:lnTo>
                <a:lnTo>
                  <a:pt x="9235151" y="1570667"/>
                </a:lnTo>
                <a:lnTo>
                  <a:pt x="9250396" y="1546696"/>
                </a:lnTo>
                <a:lnTo>
                  <a:pt x="9265641" y="1523296"/>
                </a:lnTo>
                <a:lnTo>
                  <a:pt x="9280885" y="1499325"/>
                </a:lnTo>
                <a:lnTo>
                  <a:pt x="9261829" y="1501608"/>
                </a:lnTo>
                <a:lnTo>
                  <a:pt x="9244044" y="1504462"/>
                </a:lnTo>
                <a:lnTo>
                  <a:pt x="9224988" y="1507316"/>
                </a:lnTo>
                <a:lnTo>
                  <a:pt x="9205932" y="1509598"/>
                </a:lnTo>
                <a:lnTo>
                  <a:pt x="9219271" y="1487911"/>
                </a:lnTo>
                <a:lnTo>
                  <a:pt x="9233245" y="1466793"/>
                </a:lnTo>
                <a:lnTo>
                  <a:pt x="9246585" y="1445105"/>
                </a:lnTo>
                <a:lnTo>
                  <a:pt x="9260559" y="1423988"/>
                </a:lnTo>
                <a:lnTo>
                  <a:pt x="9274533" y="1401729"/>
                </a:lnTo>
                <a:lnTo>
                  <a:pt x="9287872" y="1380612"/>
                </a:lnTo>
                <a:lnTo>
                  <a:pt x="9301847" y="1358924"/>
                </a:lnTo>
                <a:lnTo>
                  <a:pt x="9315186" y="1336665"/>
                </a:lnTo>
                <a:lnTo>
                  <a:pt x="9303117" y="1338948"/>
                </a:lnTo>
                <a:lnTo>
                  <a:pt x="9291684" y="1341231"/>
                </a:lnTo>
                <a:lnTo>
                  <a:pt x="9279615" y="1342373"/>
                </a:lnTo>
                <a:lnTo>
                  <a:pt x="9267546" y="1344656"/>
                </a:lnTo>
                <a:lnTo>
                  <a:pt x="9282791" y="1320685"/>
                </a:lnTo>
                <a:lnTo>
                  <a:pt x="9298036" y="1297284"/>
                </a:lnTo>
                <a:lnTo>
                  <a:pt x="9312645" y="1273314"/>
                </a:lnTo>
                <a:lnTo>
                  <a:pt x="9327890" y="1249913"/>
                </a:lnTo>
                <a:lnTo>
                  <a:pt x="9341864" y="1225942"/>
                </a:lnTo>
                <a:lnTo>
                  <a:pt x="9357109" y="1202542"/>
                </a:lnTo>
                <a:lnTo>
                  <a:pt x="9372354" y="1179142"/>
                </a:lnTo>
                <a:lnTo>
                  <a:pt x="9386963" y="1155742"/>
                </a:lnTo>
                <a:lnTo>
                  <a:pt x="9402208" y="1179713"/>
                </a:lnTo>
                <a:lnTo>
                  <a:pt x="9417453" y="1204254"/>
                </a:lnTo>
                <a:lnTo>
                  <a:pt x="9432063" y="1228225"/>
                </a:lnTo>
                <a:lnTo>
                  <a:pt x="9447307" y="1252767"/>
                </a:lnTo>
                <a:lnTo>
                  <a:pt x="9461917" y="1276738"/>
                </a:lnTo>
                <a:lnTo>
                  <a:pt x="9477162" y="1301280"/>
                </a:lnTo>
                <a:lnTo>
                  <a:pt x="9492406" y="1325251"/>
                </a:lnTo>
                <a:lnTo>
                  <a:pt x="9507016" y="1349222"/>
                </a:lnTo>
                <a:lnTo>
                  <a:pt x="9495582" y="1346939"/>
                </a:lnTo>
                <a:lnTo>
                  <a:pt x="9482878" y="1345226"/>
                </a:lnTo>
                <a:lnTo>
                  <a:pt x="9470810" y="1342373"/>
                </a:lnTo>
                <a:lnTo>
                  <a:pt x="9459376" y="1340090"/>
                </a:lnTo>
                <a:lnTo>
                  <a:pt x="9473350" y="1362919"/>
                </a:lnTo>
                <a:lnTo>
                  <a:pt x="9486690" y="1384607"/>
                </a:lnTo>
                <a:lnTo>
                  <a:pt x="9500664" y="1406866"/>
                </a:lnTo>
                <a:lnTo>
                  <a:pt x="9514638" y="1429125"/>
                </a:lnTo>
                <a:lnTo>
                  <a:pt x="9527977" y="1451383"/>
                </a:lnTo>
                <a:lnTo>
                  <a:pt x="9541952" y="1473642"/>
                </a:lnTo>
                <a:lnTo>
                  <a:pt x="9555291" y="1495901"/>
                </a:lnTo>
                <a:lnTo>
                  <a:pt x="9569265" y="1517589"/>
                </a:lnTo>
                <a:lnTo>
                  <a:pt x="9550209" y="1514164"/>
                </a:lnTo>
                <a:lnTo>
                  <a:pt x="9531153" y="1510740"/>
                </a:lnTo>
                <a:lnTo>
                  <a:pt x="9512098" y="1507316"/>
                </a:lnTo>
                <a:lnTo>
                  <a:pt x="9493042" y="1503891"/>
                </a:lnTo>
                <a:lnTo>
                  <a:pt x="9508286" y="1528433"/>
                </a:lnTo>
                <a:lnTo>
                  <a:pt x="9523531" y="1552974"/>
                </a:lnTo>
                <a:lnTo>
                  <a:pt x="9539411" y="1577516"/>
                </a:lnTo>
                <a:lnTo>
                  <a:pt x="9554656" y="1602629"/>
                </a:lnTo>
                <a:lnTo>
                  <a:pt x="9569901" y="1627170"/>
                </a:lnTo>
                <a:lnTo>
                  <a:pt x="9585145" y="1651712"/>
                </a:lnTo>
                <a:lnTo>
                  <a:pt x="9600390" y="1676254"/>
                </a:lnTo>
                <a:lnTo>
                  <a:pt x="9615635" y="1700795"/>
                </a:lnTo>
                <a:lnTo>
                  <a:pt x="9593403" y="1696800"/>
                </a:lnTo>
                <a:lnTo>
                  <a:pt x="9570536" y="1693376"/>
                </a:lnTo>
                <a:lnTo>
                  <a:pt x="9548939" y="1689381"/>
                </a:lnTo>
                <a:lnTo>
                  <a:pt x="9526707" y="1685385"/>
                </a:lnTo>
                <a:lnTo>
                  <a:pt x="9504475" y="1680819"/>
                </a:lnTo>
                <a:lnTo>
                  <a:pt x="9481608" y="1676254"/>
                </a:lnTo>
                <a:lnTo>
                  <a:pt x="9459376" y="1672258"/>
                </a:lnTo>
                <a:lnTo>
                  <a:pt x="9437144" y="1668263"/>
                </a:lnTo>
                <a:lnTo>
                  <a:pt x="9437144" y="1787547"/>
                </a:lnTo>
                <a:lnTo>
                  <a:pt x="9493677" y="1788689"/>
                </a:lnTo>
                <a:lnTo>
                  <a:pt x="9549574" y="1789259"/>
                </a:lnTo>
                <a:lnTo>
                  <a:pt x="9605472" y="1789259"/>
                </a:lnTo>
                <a:lnTo>
                  <a:pt x="9662004" y="1789259"/>
                </a:lnTo>
                <a:lnTo>
                  <a:pt x="9718537" y="1788689"/>
                </a:lnTo>
                <a:lnTo>
                  <a:pt x="9775070" y="1787547"/>
                </a:lnTo>
                <a:lnTo>
                  <a:pt x="9831602" y="1786976"/>
                </a:lnTo>
                <a:lnTo>
                  <a:pt x="9887500" y="1785264"/>
                </a:lnTo>
                <a:lnTo>
                  <a:pt x="9887500" y="1586077"/>
                </a:lnTo>
                <a:lnTo>
                  <a:pt x="9854470" y="1592926"/>
                </a:lnTo>
                <a:lnTo>
                  <a:pt x="9820804" y="1599775"/>
                </a:lnTo>
                <a:lnTo>
                  <a:pt x="9787774" y="1606053"/>
                </a:lnTo>
                <a:lnTo>
                  <a:pt x="9754108" y="1612902"/>
                </a:lnTo>
                <a:lnTo>
                  <a:pt x="9721078" y="1618609"/>
                </a:lnTo>
                <a:lnTo>
                  <a:pt x="9688048" y="1624887"/>
                </a:lnTo>
                <a:lnTo>
                  <a:pt x="9654382" y="1631165"/>
                </a:lnTo>
                <a:lnTo>
                  <a:pt x="9620716" y="1636873"/>
                </a:lnTo>
                <a:lnTo>
                  <a:pt x="9643584" y="1600346"/>
                </a:lnTo>
                <a:lnTo>
                  <a:pt x="9666451" y="1563248"/>
                </a:lnTo>
                <a:lnTo>
                  <a:pt x="9689318" y="1526721"/>
                </a:lnTo>
                <a:lnTo>
                  <a:pt x="9712185" y="1489623"/>
                </a:lnTo>
                <a:lnTo>
                  <a:pt x="9735052" y="1453096"/>
                </a:lnTo>
                <a:lnTo>
                  <a:pt x="9757919" y="1416568"/>
                </a:lnTo>
                <a:lnTo>
                  <a:pt x="9780786" y="1379471"/>
                </a:lnTo>
                <a:lnTo>
                  <a:pt x="9803654" y="1341802"/>
                </a:lnTo>
                <a:lnTo>
                  <a:pt x="9775705" y="1346939"/>
                </a:lnTo>
                <a:lnTo>
                  <a:pt x="9747756" y="1352646"/>
                </a:lnTo>
                <a:lnTo>
                  <a:pt x="9719172" y="1358353"/>
                </a:lnTo>
                <a:lnTo>
                  <a:pt x="9691224" y="1363490"/>
                </a:lnTo>
                <a:lnTo>
                  <a:pt x="9710915" y="1329816"/>
                </a:lnTo>
                <a:lnTo>
                  <a:pt x="9731241" y="1297284"/>
                </a:lnTo>
                <a:lnTo>
                  <a:pt x="9752203" y="1264182"/>
                </a:lnTo>
                <a:lnTo>
                  <a:pt x="9772529" y="1231079"/>
                </a:lnTo>
                <a:lnTo>
                  <a:pt x="9793490" y="1197976"/>
                </a:lnTo>
                <a:lnTo>
                  <a:pt x="9813817" y="1164303"/>
                </a:lnTo>
                <a:lnTo>
                  <a:pt x="9833508" y="1131771"/>
                </a:lnTo>
                <a:lnTo>
                  <a:pt x="9854470" y="1098097"/>
                </a:lnTo>
                <a:lnTo>
                  <a:pt x="9836684" y="1101522"/>
                </a:lnTo>
                <a:lnTo>
                  <a:pt x="9818898" y="1104946"/>
                </a:lnTo>
                <a:lnTo>
                  <a:pt x="9801113" y="1108371"/>
                </a:lnTo>
                <a:lnTo>
                  <a:pt x="9783327" y="1111795"/>
                </a:lnTo>
                <a:lnTo>
                  <a:pt x="9805559" y="1076409"/>
                </a:lnTo>
                <a:lnTo>
                  <a:pt x="9828426" y="1039882"/>
                </a:lnTo>
                <a:lnTo>
                  <a:pt x="9850658" y="1002784"/>
                </a:lnTo>
                <a:lnTo>
                  <a:pt x="9872255" y="966828"/>
                </a:lnTo>
                <a:lnTo>
                  <a:pt x="9894487" y="930301"/>
                </a:lnTo>
                <a:lnTo>
                  <a:pt x="9917354" y="894344"/>
                </a:lnTo>
                <a:lnTo>
                  <a:pt x="9939586" y="857247"/>
                </a:lnTo>
                <a:lnTo>
                  <a:pt x="9961818" y="821290"/>
                </a:lnTo>
                <a:lnTo>
                  <a:pt x="9983415" y="856105"/>
                </a:lnTo>
                <a:lnTo>
                  <a:pt x="10006282" y="890920"/>
                </a:lnTo>
                <a:lnTo>
                  <a:pt x="10028514" y="925735"/>
                </a:lnTo>
                <a:lnTo>
                  <a:pt x="10050746" y="960550"/>
                </a:lnTo>
                <a:lnTo>
                  <a:pt x="10073613" y="995365"/>
                </a:lnTo>
                <a:lnTo>
                  <a:pt x="10095845" y="1029609"/>
                </a:lnTo>
                <a:lnTo>
                  <a:pt x="10118077" y="1064424"/>
                </a:lnTo>
                <a:lnTo>
                  <a:pt x="10139674" y="1098668"/>
                </a:lnTo>
                <a:lnTo>
                  <a:pt x="10122523" y="1096956"/>
                </a:lnTo>
                <a:lnTo>
                  <a:pt x="10104738" y="1094673"/>
                </a:lnTo>
                <a:lnTo>
                  <a:pt x="10086317" y="1092390"/>
                </a:lnTo>
                <a:lnTo>
                  <a:pt x="10069167" y="1090678"/>
                </a:lnTo>
                <a:lnTo>
                  <a:pt x="10089493" y="1122068"/>
                </a:lnTo>
                <a:lnTo>
                  <a:pt x="10110455" y="1153459"/>
                </a:lnTo>
                <a:lnTo>
                  <a:pt x="10130781" y="1185991"/>
                </a:lnTo>
                <a:lnTo>
                  <a:pt x="10150472" y="1217381"/>
                </a:lnTo>
                <a:lnTo>
                  <a:pt x="10171434" y="1248772"/>
                </a:lnTo>
                <a:lnTo>
                  <a:pt x="10191760" y="1280162"/>
                </a:lnTo>
                <a:lnTo>
                  <a:pt x="10212086" y="1312124"/>
                </a:lnTo>
                <a:lnTo>
                  <a:pt x="10233048" y="1343514"/>
                </a:lnTo>
                <a:lnTo>
                  <a:pt x="10204464" y="1340090"/>
                </a:lnTo>
                <a:lnTo>
                  <a:pt x="10176515" y="1336665"/>
                </a:lnTo>
                <a:lnTo>
                  <a:pt x="10147296" y="1334382"/>
                </a:lnTo>
                <a:lnTo>
                  <a:pt x="10119347" y="1330958"/>
                </a:lnTo>
                <a:lnTo>
                  <a:pt x="10142214" y="1365773"/>
                </a:lnTo>
                <a:lnTo>
                  <a:pt x="10165082" y="1401159"/>
                </a:lnTo>
                <a:lnTo>
                  <a:pt x="10187949" y="1435973"/>
                </a:lnTo>
                <a:lnTo>
                  <a:pt x="10210816" y="1471930"/>
                </a:lnTo>
                <a:lnTo>
                  <a:pt x="10233683" y="1506745"/>
                </a:lnTo>
                <a:lnTo>
                  <a:pt x="10256550" y="1541560"/>
                </a:lnTo>
                <a:lnTo>
                  <a:pt x="10279417" y="1576375"/>
                </a:lnTo>
                <a:lnTo>
                  <a:pt x="10302284" y="1611760"/>
                </a:lnTo>
                <a:lnTo>
                  <a:pt x="10268619" y="1608336"/>
                </a:lnTo>
                <a:lnTo>
                  <a:pt x="10236224" y="1604341"/>
                </a:lnTo>
                <a:lnTo>
                  <a:pt x="10202558" y="1600916"/>
                </a:lnTo>
                <a:lnTo>
                  <a:pt x="10168893" y="1597492"/>
                </a:lnTo>
                <a:lnTo>
                  <a:pt x="10135862" y="1593497"/>
                </a:lnTo>
                <a:lnTo>
                  <a:pt x="10102832" y="1589502"/>
                </a:lnTo>
                <a:lnTo>
                  <a:pt x="10069167" y="1585506"/>
                </a:lnTo>
                <a:lnTo>
                  <a:pt x="10036136" y="1580941"/>
                </a:lnTo>
                <a:lnTo>
                  <a:pt x="10036136" y="1779557"/>
                </a:lnTo>
                <a:lnTo>
                  <a:pt x="10082506" y="1777274"/>
                </a:lnTo>
                <a:lnTo>
                  <a:pt x="10130146" y="1775562"/>
                </a:lnTo>
                <a:lnTo>
                  <a:pt x="10177150" y="1772708"/>
                </a:lnTo>
                <a:lnTo>
                  <a:pt x="10224790" y="1769284"/>
                </a:lnTo>
                <a:lnTo>
                  <a:pt x="10271795" y="1765859"/>
                </a:lnTo>
                <a:lnTo>
                  <a:pt x="10318800" y="1762435"/>
                </a:lnTo>
                <a:lnTo>
                  <a:pt x="10366440" y="1759010"/>
                </a:lnTo>
                <a:lnTo>
                  <a:pt x="10412809" y="1755015"/>
                </a:lnTo>
                <a:lnTo>
                  <a:pt x="10412809" y="1678537"/>
                </a:lnTo>
                <a:lnTo>
                  <a:pt x="10387401" y="1685385"/>
                </a:lnTo>
                <a:lnTo>
                  <a:pt x="10362628" y="1691093"/>
                </a:lnTo>
                <a:lnTo>
                  <a:pt x="10337220" y="1697942"/>
                </a:lnTo>
                <a:lnTo>
                  <a:pt x="10312448" y="1704220"/>
                </a:lnTo>
                <a:lnTo>
                  <a:pt x="10320705" y="1689951"/>
                </a:lnTo>
                <a:lnTo>
                  <a:pt x="10328963" y="1675683"/>
                </a:lnTo>
                <a:lnTo>
                  <a:pt x="10337856" y="1660273"/>
                </a:lnTo>
                <a:lnTo>
                  <a:pt x="10346748" y="1646005"/>
                </a:lnTo>
                <a:lnTo>
                  <a:pt x="10355641" y="1631736"/>
                </a:lnTo>
                <a:lnTo>
                  <a:pt x="10363899" y="1616897"/>
                </a:lnTo>
                <a:lnTo>
                  <a:pt x="10372156" y="1602629"/>
                </a:lnTo>
                <a:lnTo>
                  <a:pt x="10381684" y="1587789"/>
                </a:lnTo>
                <a:lnTo>
                  <a:pt x="10370886" y="1590643"/>
                </a:lnTo>
                <a:lnTo>
                  <a:pt x="10359452" y="1593497"/>
                </a:lnTo>
                <a:lnTo>
                  <a:pt x="10348654" y="1596350"/>
                </a:lnTo>
                <a:lnTo>
                  <a:pt x="10337856" y="1599204"/>
                </a:lnTo>
                <a:lnTo>
                  <a:pt x="10346748" y="1586077"/>
                </a:lnTo>
                <a:lnTo>
                  <a:pt x="10354371" y="1572380"/>
                </a:lnTo>
                <a:lnTo>
                  <a:pt x="10361993" y="1559253"/>
                </a:lnTo>
                <a:lnTo>
                  <a:pt x="10368980" y="1546126"/>
                </a:lnTo>
                <a:lnTo>
                  <a:pt x="10376603" y="1533569"/>
                </a:lnTo>
                <a:lnTo>
                  <a:pt x="10384225" y="1520442"/>
                </a:lnTo>
                <a:lnTo>
                  <a:pt x="10393118" y="1507316"/>
                </a:lnTo>
                <a:lnTo>
                  <a:pt x="10400740" y="1493618"/>
                </a:lnTo>
                <a:lnTo>
                  <a:pt x="10393753" y="1495901"/>
                </a:lnTo>
                <a:lnTo>
                  <a:pt x="10386766" y="1497613"/>
                </a:lnTo>
                <a:lnTo>
                  <a:pt x="10379779" y="1499325"/>
                </a:lnTo>
                <a:lnTo>
                  <a:pt x="10372791" y="1501037"/>
                </a:lnTo>
                <a:lnTo>
                  <a:pt x="10382319" y="1486769"/>
                </a:lnTo>
                <a:lnTo>
                  <a:pt x="10390577" y="1472501"/>
                </a:lnTo>
                <a:lnTo>
                  <a:pt x="10398835" y="1458232"/>
                </a:lnTo>
                <a:lnTo>
                  <a:pt x="10407092" y="1443393"/>
                </a:lnTo>
                <a:lnTo>
                  <a:pt x="10415985" y="1429125"/>
                </a:lnTo>
                <a:lnTo>
                  <a:pt x="10424243" y="1414856"/>
                </a:lnTo>
                <a:lnTo>
                  <a:pt x="10432500" y="1400588"/>
                </a:lnTo>
                <a:lnTo>
                  <a:pt x="10440758" y="1386319"/>
                </a:lnTo>
                <a:lnTo>
                  <a:pt x="10458543" y="1411432"/>
                </a:lnTo>
                <a:lnTo>
                  <a:pt x="10475058" y="1437686"/>
                </a:lnTo>
                <a:lnTo>
                  <a:pt x="10492209" y="1462798"/>
                </a:lnTo>
                <a:lnTo>
                  <a:pt x="10508724" y="1487911"/>
                </a:lnTo>
                <a:lnTo>
                  <a:pt x="10501737" y="1487911"/>
                </a:lnTo>
                <a:lnTo>
                  <a:pt x="10496020" y="1487340"/>
                </a:lnTo>
                <a:lnTo>
                  <a:pt x="10489033" y="1486769"/>
                </a:lnTo>
                <a:lnTo>
                  <a:pt x="10482046" y="1486198"/>
                </a:lnTo>
                <a:lnTo>
                  <a:pt x="10497290" y="1510169"/>
                </a:lnTo>
                <a:lnTo>
                  <a:pt x="10513170" y="1533569"/>
                </a:lnTo>
                <a:lnTo>
                  <a:pt x="10528415" y="1556399"/>
                </a:lnTo>
                <a:lnTo>
                  <a:pt x="10543660" y="1579799"/>
                </a:lnTo>
                <a:lnTo>
                  <a:pt x="10532862" y="1579228"/>
                </a:lnTo>
                <a:lnTo>
                  <a:pt x="10522698" y="1578658"/>
                </a:lnTo>
                <a:lnTo>
                  <a:pt x="10511900" y="1576945"/>
                </a:lnTo>
                <a:lnTo>
                  <a:pt x="10501102" y="1576375"/>
                </a:lnTo>
                <a:lnTo>
                  <a:pt x="10509359" y="1589502"/>
                </a:lnTo>
                <a:lnTo>
                  <a:pt x="10518887" y="1602629"/>
                </a:lnTo>
                <a:lnTo>
                  <a:pt x="10527145" y="1615185"/>
                </a:lnTo>
                <a:lnTo>
                  <a:pt x="10535402" y="1628312"/>
                </a:lnTo>
                <a:lnTo>
                  <a:pt x="10544295" y="1641439"/>
                </a:lnTo>
                <a:lnTo>
                  <a:pt x="10553188" y="1654566"/>
                </a:lnTo>
                <a:lnTo>
                  <a:pt x="10562081" y="1667122"/>
                </a:lnTo>
                <a:lnTo>
                  <a:pt x="10570338" y="1680249"/>
                </a:lnTo>
                <a:lnTo>
                  <a:pt x="10545565" y="1679107"/>
                </a:lnTo>
                <a:lnTo>
                  <a:pt x="10520158" y="1676824"/>
                </a:lnTo>
                <a:lnTo>
                  <a:pt x="10494114" y="1675112"/>
                </a:lnTo>
                <a:lnTo>
                  <a:pt x="10469342" y="1673400"/>
                </a:lnTo>
                <a:lnTo>
                  <a:pt x="10469342" y="1749308"/>
                </a:lnTo>
                <a:lnTo>
                  <a:pt x="10515076" y="1745313"/>
                </a:lnTo>
                <a:lnTo>
                  <a:pt x="10560810" y="1740747"/>
                </a:lnTo>
                <a:lnTo>
                  <a:pt x="10606545" y="1735039"/>
                </a:lnTo>
                <a:lnTo>
                  <a:pt x="10652279" y="1730474"/>
                </a:lnTo>
                <a:lnTo>
                  <a:pt x="10698013" y="1724766"/>
                </a:lnTo>
                <a:lnTo>
                  <a:pt x="10743747" y="1718488"/>
                </a:lnTo>
                <a:lnTo>
                  <a:pt x="10788847" y="1712781"/>
                </a:lnTo>
                <a:lnTo>
                  <a:pt x="10834581" y="1706503"/>
                </a:lnTo>
                <a:lnTo>
                  <a:pt x="10834581" y="1586648"/>
                </a:lnTo>
                <a:lnTo>
                  <a:pt x="10811714" y="1593497"/>
                </a:lnTo>
                <a:lnTo>
                  <a:pt x="10790117" y="1600346"/>
                </a:lnTo>
                <a:lnTo>
                  <a:pt x="10767885" y="1607765"/>
                </a:lnTo>
                <a:lnTo>
                  <a:pt x="10745653" y="1614614"/>
                </a:lnTo>
                <a:lnTo>
                  <a:pt x="10722786" y="1621463"/>
                </a:lnTo>
                <a:lnTo>
                  <a:pt x="10700554" y="1628312"/>
                </a:lnTo>
                <a:lnTo>
                  <a:pt x="10678957" y="1634590"/>
                </a:lnTo>
                <a:lnTo>
                  <a:pt x="10656090" y="1641439"/>
                </a:lnTo>
                <a:lnTo>
                  <a:pt x="10671335" y="1614614"/>
                </a:lnTo>
                <a:lnTo>
                  <a:pt x="10687215" y="1588931"/>
                </a:lnTo>
                <a:lnTo>
                  <a:pt x="10702460" y="1562106"/>
                </a:lnTo>
                <a:lnTo>
                  <a:pt x="10717704" y="1535282"/>
                </a:lnTo>
                <a:lnTo>
                  <a:pt x="10732949" y="1509598"/>
                </a:lnTo>
                <a:lnTo>
                  <a:pt x="10748194" y="1482774"/>
                </a:lnTo>
                <a:lnTo>
                  <a:pt x="10763439" y="1455949"/>
                </a:lnTo>
                <a:lnTo>
                  <a:pt x="10778683" y="1429125"/>
                </a:lnTo>
                <a:lnTo>
                  <a:pt x="10759627" y="1434832"/>
                </a:lnTo>
                <a:lnTo>
                  <a:pt x="10740571" y="1441110"/>
                </a:lnTo>
                <a:lnTo>
                  <a:pt x="10721515" y="1446247"/>
                </a:lnTo>
                <a:lnTo>
                  <a:pt x="10702460" y="1452525"/>
                </a:lnTo>
                <a:lnTo>
                  <a:pt x="10715799" y="1428554"/>
                </a:lnTo>
                <a:lnTo>
                  <a:pt x="10730408" y="1404583"/>
                </a:lnTo>
                <a:lnTo>
                  <a:pt x="10744383" y="1381183"/>
                </a:lnTo>
                <a:lnTo>
                  <a:pt x="10757722" y="1357212"/>
                </a:lnTo>
                <a:lnTo>
                  <a:pt x="10771696" y="1333241"/>
                </a:lnTo>
                <a:lnTo>
                  <a:pt x="10785035" y="1309270"/>
                </a:lnTo>
                <a:lnTo>
                  <a:pt x="10799010" y="1285870"/>
                </a:lnTo>
                <a:lnTo>
                  <a:pt x="10812984" y="1261899"/>
                </a:lnTo>
                <a:lnTo>
                  <a:pt x="10800280" y="1265894"/>
                </a:lnTo>
                <a:lnTo>
                  <a:pt x="10788211" y="1269318"/>
                </a:lnTo>
                <a:lnTo>
                  <a:pt x="10776778" y="1272743"/>
                </a:lnTo>
                <a:lnTo>
                  <a:pt x="10764709" y="1276738"/>
                </a:lnTo>
                <a:lnTo>
                  <a:pt x="10779954" y="1250484"/>
                </a:lnTo>
                <a:lnTo>
                  <a:pt x="10794563" y="1224801"/>
                </a:lnTo>
                <a:lnTo>
                  <a:pt x="10809808" y="1198547"/>
                </a:lnTo>
                <a:lnTo>
                  <a:pt x="10825053" y="1172293"/>
                </a:lnTo>
                <a:lnTo>
                  <a:pt x="10839662" y="1146039"/>
                </a:lnTo>
                <a:lnTo>
                  <a:pt x="10854907" y="1119785"/>
                </a:lnTo>
                <a:lnTo>
                  <a:pt x="10868882" y="1094102"/>
                </a:lnTo>
                <a:lnTo>
                  <a:pt x="10884126" y="1067278"/>
                </a:lnTo>
                <a:lnTo>
                  <a:pt x="10899371" y="1088966"/>
                </a:lnTo>
                <a:lnTo>
                  <a:pt x="10913981" y="1111224"/>
                </a:lnTo>
                <a:lnTo>
                  <a:pt x="10929225" y="1132342"/>
                </a:lnTo>
                <a:lnTo>
                  <a:pt x="10944470" y="1154030"/>
                </a:lnTo>
                <a:lnTo>
                  <a:pt x="10959080" y="1176288"/>
                </a:lnTo>
                <a:lnTo>
                  <a:pt x="10974324" y="1197406"/>
                </a:lnTo>
                <a:lnTo>
                  <a:pt x="10989569" y="1219094"/>
                </a:lnTo>
                <a:lnTo>
                  <a:pt x="11004179" y="1240211"/>
                </a:lnTo>
                <a:lnTo>
                  <a:pt x="10992110" y="1240211"/>
                </a:lnTo>
                <a:lnTo>
                  <a:pt x="10980676" y="1240211"/>
                </a:lnTo>
                <a:lnTo>
                  <a:pt x="10967972" y="1240211"/>
                </a:lnTo>
                <a:lnTo>
                  <a:pt x="10956539" y="1239640"/>
                </a:lnTo>
                <a:lnTo>
                  <a:pt x="10970513" y="1259616"/>
                </a:lnTo>
                <a:lnTo>
                  <a:pt x="10984488" y="1279592"/>
                </a:lnTo>
                <a:lnTo>
                  <a:pt x="10997827" y="1299567"/>
                </a:lnTo>
                <a:lnTo>
                  <a:pt x="11011801" y="1318972"/>
                </a:lnTo>
                <a:lnTo>
                  <a:pt x="11025140" y="1338948"/>
                </a:lnTo>
                <a:lnTo>
                  <a:pt x="11039115" y="1358924"/>
                </a:lnTo>
                <a:lnTo>
                  <a:pt x="11053089" y="1377758"/>
                </a:lnTo>
                <a:lnTo>
                  <a:pt x="11066428" y="1397734"/>
                </a:lnTo>
                <a:lnTo>
                  <a:pt x="11047372" y="1397734"/>
                </a:lnTo>
                <a:lnTo>
                  <a:pt x="11028316" y="1397734"/>
                </a:lnTo>
                <a:lnTo>
                  <a:pt x="11009260" y="1397734"/>
                </a:lnTo>
                <a:lnTo>
                  <a:pt x="10990204" y="1397163"/>
                </a:lnTo>
                <a:lnTo>
                  <a:pt x="11005449" y="1419993"/>
                </a:lnTo>
                <a:lnTo>
                  <a:pt x="11020694" y="1441681"/>
                </a:lnTo>
                <a:lnTo>
                  <a:pt x="11035939" y="1463369"/>
                </a:lnTo>
                <a:lnTo>
                  <a:pt x="11051183" y="1485628"/>
                </a:lnTo>
                <a:lnTo>
                  <a:pt x="11066428" y="1507316"/>
                </a:lnTo>
                <a:lnTo>
                  <a:pt x="11082308" y="1529004"/>
                </a:lnTo>
                <a:lnTo>
                  <a:pt x="11097553" y="1551262"/>
                </a:lnTo>
                <a:lnTo>
                  <a:pt x="11112798" y="1572950"/>
                </a:lnTo>
                <a:lnTo>
                  <a:pt x="11089931" y="1572950"/>
                </a:lnTo>
                <a:lnTo>
                  <a:pt x="11068334" y="1572950"/>
                </a:lnTo>
                <a:lnTo>
                  <a:pt x="11046102" y="1572950"/>
                </a:lnTo>
                <a:lnTo>
                  <a:pt x="11023870" y="1572950"/>
                </a:lnTo>
                <a:lnTo>
                  <a:pt x="11001003" y="1572380"/>
                </a:lnTo>
                <a:lnTo>
                  <a:pt x="10978771" y="1572380"/>
                </a:lnTo>
                <a:lnTo>
                  <a:pt x="10956539" y="1572380"/>
                </a:lnTo>
                <a:lnTo>
                  <a:pt x="10933672" y="1571809"/>
                </a:lnTo>
                <a:lnTo>
                  <a:pt x="10933672" y="1691093"/>
                </a:lnTo>
                <a:lnTo>
                  <a:pt x="10990204" y="1682532"/>
                </a:lnTo>
                <a:lnTo>
                  <a:pt x="11046737" y="1672829"/>
                </a:lnTo>
                <a:lnTo>
                  <a:pt x="11103270" y="1662556"/>
                </a:lnTo>
                <a:lnTo>
                  <a:pt x="11159802" y="1652283"/>
                </a:lnTo>
                <a:lnTo>
                  <a:pt x="11215700" y="1641439"/>
                </a:lnTo>
                <a:lnTo>
                  <a:pt x="11272233" y="1630595"/>
                </a:lnTo>
                <a:lnTo>
                  <a:pt x="11328765" y="1618038"/>
                </a:lnTo>
                <a:lnTo>
                  <a:pt x="11385298" y="1606624"/>
                </a:lnTo>
                <a:lnTo>
                  <a:pt x="11385298" y="1406866"/>
                </a:lnTo>
                <a:lnTo>
                  <a:pt x="11351632" y="1420564"/>
                </a:lnTo>
                <a:lnTo>
                  <a:pt x="11317967" y="1432549"/>
                </a:lnTo>
                <a:lnTo>
                  <a:pt x="11284937" y="1445676"/>
                </a:lnTo>
                <a:lnTo>
                  <a:pt x="11251906" y="1458803"/>
                </a:lnTo>
                <a:lnTo>
                  <a:pt x="11218241" y="1470788"/>
                </a:lnTo>
                <a:lnTo>
                  <a:pt x="11185210" y="1483345"/>
                </a:lnTo>
                <a:lnTo>
                  <a:pt x="11152180" y="1495901"/>
                </a:lnTo>
                <a:lnTo>
                  <a:pt x="11118515" y="1507316"/>
                </a:lnTo>
                <a:lnTo>
                  <a:pt x="11141382" y="1466793"/>
                </a:lnTo>
                <a:lnTo>
                  <a:pt x="11164249" y="1425700"/>
                </a:lnTo>
                <a:lnTo>
                  <a:pt x="11187116" y="1384607"/>
                </a:lnTo>
                <a:lnTo>
                  <a:pt x="11209983" y="1343514"/>
                </a:lnTo>
                <a:lnTo>
                  <a:pt x="11232850" y="1302992"/>
                </a:lnTo>
                <a:lnTo>
                  <a:pt x="11255717" y="1261899"/>
                </a:lnTo>
                <a:lnTo>
                  <a:pt x="11278585" y="1219664"/>
                </a:lnTo>
                <a:lnTo>
                  <a:pt x="11301452" y="1179142"/>
                </a:lnTo>
                <a:lnTo>
                  <a:pt x="11272868" y="1189986"/>
                </a:lnTo>
                <a:lnTo>
                  <a:pt x="11244919" y="1200259"/>
                </a:lnTo>
                <a:lnTo>
                  <a:pt x="11215700" y="1211103"/>
                </a:lnTo>
                <a:lnTo>
                  <a:pt x="11187751" y="1221377"/>
                </a:lnTo>
                <a:lnTo>
                  <a:pt x="11208078" y="1184279"/>
                </a:lnTo>
                <a:lnTo>
                  <a:pt x="11229039" y="1147181"/>
                </a:lnTo>
                <a:lnTo>
                  <a:pt x="11249365" y="1110654"/>
                </a:lnTo>
                <a:lnTo>
                  <a:pt x="11269692" y="1073556"/>
                </a:lnTo>
                <a:lnTo>
                  <a:pt x="11290653" y="1036458"/>
                </a:lnTo>
                <a:lnTo>
                  <a:pt x="11310344" y="999360"/>
                </a:lnTo>
                <a:lnTo>
                  <a:pt x="11330671" y="962833"/>
                </a:lnTo>
                <a:lnTo>
                  <a:pt x="11351632" y="925164"/>
                </a:lnTo>
                <a:lnTo>
                  <a:pt x="11333847" y="932013"/>
                </a:lnTo>
                <a:lnTo>
                  <a:pt x="11315426" y="938862"/>
                </a:lnTo>
                <a:lnTo>
                  <a:pt x="11298276" y="945711"/>
                </a:lnTo>
                <a:lnTo>
                  <a:pt x="11280490" y="952560"/>
                </a:lnTo>
                <a:lnTo>
                  <a:pt x="11302722" y="912037"/>
                </a:lnTo>
                <a:lnTo>
                  <a:pt x="11324954" y="871515"/>
                </a:lnTo>
                <a:lnTo>
                  <a:pt x="11347821" y="831563"/>
                </a:lnTo>
                <a:lnTo>
                  <a:pt x="11370053" y="790470"/>
                </a:lnTo>
                <a:lnTo>
                  <a:pt x="11391650" y="749948"/>
                </a:lnTo>
                <a:lnTo>
                  <a:pt x="11413882" y="708855"/>
                </a:lnTo>
                <a:lnTo>
                  <a:pt x="11436749" y="668333"/>
                </a:lnTo>
                <a:lnTo>
                  <a:pt x="11458981" y="627240"/>
                </a:lnTo>
                <a:lnTo>
                  <a:pt x="11481213" y="657489"/>
                </a:lnTo>
                <a:lnTo>
                  <a:pt x="11503445" y="688309"/>
                </a:lnTo>
                <a:lnTo>
                  <a:pt x="11526312" y="718558"/>
                </a:lnTo>
                <a:lnTo>
                  <a:pt x="11547909" y="749377"/>
                </a:lnTo>
                <a:lnTo>
                  <a:pt x="11570141" y="779056"/>
                </a:lnTo>
                <a:lnTo>
                  <a:pt x="11592373" y="809305"/>
                </a:lnTo>
                <a:lnTo>
                  <a:pt x="11615240" y="839554"/>
                </a:lnTo>
                <a:lnTo>
                  <a:pt x="11637472" y="869803"/>
                </a:lnTo>
                <a:lnTo>
                  <a:pt x="11619686" y="870944"/>
                </a:lnTo>
                <a:lnTo>
                  <a:pt x="11601265" y="872086"/>
                </a:lnTo>
                <a:lnTo>
                  <a:pt x="11584115" y="873798"/>
                </a:lnTo>
                <a:lnTo>
                  <a:pt x="11566329" y="874939"/>
                </a:lnTo>
                <a:lnTo>
                  <a:pt x="11586656" y="902906"/>
                </a:lnTo>
                <a:lnTo>
                  <a:pt x="11606982" y="930301"/>
                </a:lnTo>
                <a:lnTo>
                  <a:pt x="11627309" y="957696"/>
                </a:lnTo>
                <a:lnTo>
                  <a:pt x="11647635" y="985092"/>
                </a:lnTo>
                <a:lnTo>
                  <a:pt x="11668596" y="1012487"/>
                </a:lnTo>
                <a:lnTo>
                  <a:pt x="11688923" y="1039882"/>
                </a:lnTo>
                <a:lnTo>
                  <a:pt x="11709884" y="1067278"/>
                </a:lnTo>
                <a:lnTo>
                  <a:pt x="11730211" y="1094673"/>
                </a:lnTo>
                <a:lnTo>
                  <a:pt x="11700992" y="1097527"/>
                </a:lnTo>
                <a:lnTo>
                  <a:pt x="11673043" y="1100380"/>
                </a:lnTo>
                <a:lnTo>
                  <a:pt x="11645094" y="1102663"/>
                </a:lnTo>
                <a:lnTo>
                  <a:pt x="11616510" y="1104946"/>
                </a:lnTo>
                <a:lnTo>
                  <a:pt x="11639377" y="1135766"/>
                </a:lnTo>
                <a:lnTo>
                  <a:pt x="11662244" y="1166586"/>
                </a:lnTo>
                <a:lnTo>
                  <a:pt x="11685112" y="1196835"/>
                </a:lnTo>
                <a:lnTo>
                  <a:pt x="11707979" y="1227655"/>
                </a:lnTo>
                <a:lnTo>
                  <a:pt x="11730846" y="1257333"/>
                </a:lnTo>
                <a:lnTo>
                  <a:pt x="11753713" y="1288153"/>
                </a:lnTo>
                <a:lnTo>
                  <a:pt x="11776580" y="1318402"/>
                </a:lnTo>
                <a:lnTo>
                  <a:pt x="11799447" y="1348651"/>
                </a:lnTo>
                <a:lnTo>
                  <a:pt x="11765782" y="1352075"/>
                </a:lnTo>
                <a:lnTo>
                  <a:pt x="11732751" y="1355500"/>
                </a:lnTo>
                <a:lnTo>
                  <a:pt x="11699721" y="1358924"/>
                </a:lnTo>
                <a:lnTo>
                  <a:pt x="11666056" y="1361778"/>
                </a:lnTo>
                <a:lnTo>
                  <a:pt x="11632390" y="1365202"/>
                </a:lnTo>
                <a:lnTo>
                  <a:pt x="11599995" y="1367485"/>
                </a:lnTo>
                <a:lnTo>
                  <a:pt x="11566329" y="1369768"/>
                </a:lnTo>
                <a:lnTo>
                  <a:pt x="11532664" y="1372622"/>
                </a:lnTo>
                <a:lnTo>
                  <a:pt x="11532664" y="1571809"/>
                </a:lnTo>
                <a:lnTo>
                  <a:pt x="11580304" y="1559823"/>
                </a:lnTo>
                <a:lnTo>
                  <a:pt x="11627309" y="1547838"/>
                </a:lnTo>
                <a:lnTo>
                  <a:pt x="11674313" y="1535282"/>
                </a:lnTo>
                <a:lnTo>
                  <a:pt x="11721953" y="1523296"/>
                </a:lnTo>
                <a:lnTo>
                  <a:pt x="11768958" y="1509598"/>
                </a:lnTo>
                <a:lnTo>
                  <a:pt x="11815327" y="1496472"/>
                </a:lnTo>
                <a:lnTo>
                  <a:pt x="11862967" y="1482774"/>
                </a:lnTo>
                <a:lnTo>
                  <a:pt x="11909972" y="1468505"/>
                </a:lnTo>
                <a:lnTo>
                  <a:pt x="11909972" y="1391456"/>
                </a:lnTo>
                <a:lnTo>
                  <a:pt x="11885199" y="1403441"/>
                </a:lnTo>
                <a:lnTo>
                  <a:pt x="11859791" y="1415427"/>
                </a:lnTo>
                <a:lnTo>
                  <a:pt x="11834383" y="1427412"/>
                </a:lnTo>
                <a:lnTo>
                  <a:pt x="11808975" y="1438827"/>
                </a:lnTo>
                <a:lnTo>
                  <a:pt x="11817868" y="1422847"/>
                </a:lnTo>
                <a:lnTo>
                  <a:pt x="11826126" y="1406295"/>
                </a:lnTo>
                <a:lnTo>
                  <a:pt x="11835654" y="1389744"/>
                </a:lnTo>
                <a:lnTo>
                  <a:pt x="11843911" y="1373192"/>
                </a:lnTo>
                <a:lnTo>
                  <a:pt x="11852169" y="1356641"/>
                </a:lnTo>
                <a:lnTo>
                  <a:pt x="11861062" y="1340090"/>
                </a:lnTo>
                <a:lnTo>
                  <a:pt x="11869954" y="1324109"/>
                </a:lnTo>
                <a:lnTo>
                  <a:pt x="11878212" y="1307558"/>
                </a:lnTo>
                <a:lnTo>
                  <a:pt x="11867414" y="1312694"/>
                </a:lnTo>
                <a:lnTo>
                  <a:pt x="11856615" y="1317831"/>
                </a:lnTo>
                <a:lnTo>
                  <a:pt x="11845817" y="1322397"/>
                </a:lnTo>
                <a:lnTo>
                  <a:pt x="11835654" y="1328104"/>
                </a:lnTo>
                <a:lnTo>
                  <a:pt x="11843276" y="1312694"/>
                </a:lnTo>
                <a:lnTo>
                  <a:pt x="11850898" y="1298426"/>
                </a:lnTo>
                <a:lnTo>
                  <a:pt x="11859156" y="1283587"/>
                </a:lnTo>
                <a:lnTo>
                  <a:pt x="11866778" y="1268748"/>
                </a:lnTo>
                <a:lnTo>
                  <a:pt x="11874401" y="1253908"/>
                </a:lnTo>
                <a:lnTo>
                  <a:pt x="11882023" y="1239069"/>
                </a:lnTo>
                <a:lnTo>
                  <a:pt x="11889646" y="1224801"/>
                </a:lnTo>
                <a:lnTo>
                  <a:pt x="11897903" y="1209391"/>
                </a:lnTo>
                <a:lnTo>
                  <a:pt x="11890916" y="1212815"/>
                </a:lnTo>
                <a:lnTo>
                  <a:pt x="11883929" y="1215669"/>
                </a:lnTo>
                <a:lnTo>
                  <a:pt x="11877577" y="1219094"/>
                </a:lnTo>
                <a:lnTo>
                  <a:pt x="11870590" y="1222518"/>
                </a:lnTo>
                <a:lnTo>
                  <a:pt x="11878847" y="1205967"/>
                </a:lnTo>
                <a:lnTo>
                  <a:pt x="11887105" y="1190557"/>
                </a:lnTo>
                <a:lnTo>
                  <a:pt x="11896633" y="1174005"/>
                </a:lnTo>
                <a:lnTo>
                  <a:pt x="11904890" y="1157454"/>
                </a:lnTo>
                <a:lnTo>
                  <a:pt x="11913148" y="1142044"/>
                </a:lnTo>
                <a:lnTo>
                  <a:pt x="11921405" y="1125493"/>
                </a:lnTo>
                <a:lnTo>
                  <a:pt x="11929663" y="1108941"/>
                </a:lnTo>
                <a:lnTo>
                  <a:pt x="11938556" y="1093532"/>
                </a:lnTo>
                <a:lnTo>
                  <a:pt x="11955071" y="1115220"/>
                </a:lnTo>
                <a:lnTo>
                  <a:pt x="11972857" y="1136907"/>
                </a:lnTo>
                <a:lnTo>
                  <a:pt x="11989372" y="1159166"/>
                </a:lnTo>
                <a:lnTo>
                  <a:pt x="12005887" y="1180283"/>
                </a:lnTo>
                <a:lnTo>
                  <a:pt x="11998900" y="1181425"/>
                </a:lnTo>
                <a:lnTo>
                  <a:pt x="11992548" y="1182566"/>
                </a:lnTo>
                <a:lnTo>
                  <a:pt x="11985560" y="1183708"/>
                </a:lnTo>
                <a:lnTo>
                  <a:pt x="11979209" y="1184279"/>
                </a:lnTo>
                <a:lnTo>
                  <a:pt x="11994453" y="1204254"/>
                </a:lnTo>
                <a:lnTo>
                  <a:pt x="12009698" y="1224230"/>
                </a:lnTo>
                <a:lnTo>
                  <a:pt x="12025578" y="1243635"/>
                </a:lnTo>
                <a:lnTo>
                  <a:pt x="12040823" y="1264182"/>
                </a:lnTo>
                <a:lnTo>
                  <a:pt x="12030660" y="1265894"/>
                </a:lnTo>
                <a:lnTo>
                  <a:pt x="12019861" y="1267035"/>
                </a:lnTo>
                <a:lnTo>
                  <a:pt x="12009063" y="1269318"/>
                </a:lnTo>
                <a:lnTo>
                  <a:pt x="11998264" y="1270460"/>
                </a:lnTo>
                <a:lnTo>
                  <a:pt x="12015415" y="1292719"/>
                </a:lnTo>
                <a:lnTo>
                  <a:pt x="12032565" y="1314977"/>
                </a:lnTo>
                <a:lnTo>
                  <a:pt x="12050351" y="1336665"/>
                </a:lnTo>
                <a:lnTo>
                  <a:pt x="12067501" y="1358924"/>
                </a:lnTo>
                <a:lnTo>
                  <a:pt x="12042728" y="1362919"/>
                </a:lnTo>
                <a:lnTo>
                  <a:pt x="12016685" y="1366914"/>
                </a:lnTo>
                <a:lnTo>
                  <a:pt x="11991277" y="1370339"/>
                </a:lnTo>
                <a:lnTo>
                  <a:pt x="11966505" y="1373763"/>
                </a:lnTo>
                <a:lnTo>
                  <a:pt x="11966505" y="1450242"/>
                </a:lnTo>
                <a:lnTo>
                  <a:pt x="11994453" y="1441681"/>
                </a:lnTo>
                <a:lnTo>
                  <a:pt x="12023037" y="1432549"/>
                </a:lnTo>
                <a:lnTo>
                  <a:pt x="12050986" y="1423988"/>
                </a:lnTo>
                <a:lnTo>
                  <a:pt x="12078935" y="1414285"/>
                </a:lnTo>
                <a:lnTo>
                  <a:pt x="12107519" y="1404583"/>
                </a:lnTo>
                <a:lnTo>
                  <a:pt x="12135467" y="1394880"/>
                </a:lnTo>
                <a:lnTo>
                  <a:pt x="12164051" y="1385749"/>
                </a:lnTo>
                <a:lnTo>
                  <a:pt x="12192000" y="1376046"/>
                </a:lnTo>
                <a:lnTo>
                  <a:pt x="12192000" y="1836631"/>
                </a:lnTo>
                <a:lnTo>
                  <a:pt x="12192000" y="2210635"/>
                </a:lnTo>
                <a:lnTo>
                  <a:pt x="0" y="2210635"/>
                </a:lnTo>
                <a:lnTo>
                  <a:pt x="0" y="2198478"/>
                </a:lnTo>
                <a:lnTo>
                  <a:pt x="0" y="2177360"/>
                </a:lnTo>
                <a:lnTo>
                  <a:pt x="0" y="2155672"/>
                </a:lnTo>
                <a:lnTo>
                  <a:pt x="0" y="2135126"/>
                </a:lnTo>
                <a:lnTo>
                  <a:pt x="0" y="2114008"/>
                </a:lnTo>
                <a:lnTo>
                  <a:pt x="0" y="2092891"/>
                </a:lnTo>
                <a:lnTo>
                  <a:pt x="0" y="2071774"/>
                </a:lnTo>
                <a:lnTo>
                  <a:pt x="0" y="2050657"/>
                </a:lnTo>
                <a:lnTo>
                  <a:pt x="0" y="2029540"/>
                </a:lnTo>
                <a:lnTo>
                  <a:pt x="0" y="2008993"/>
                </a:lnTo>
                <a:lnTo>
                  <a:pt x="0" y="1987876"/>
                </a:lnTo>
                <a:lnTo>
                  <a:pt x="0" y="1966188"/>
                </a:lnTo>
                <a:lnTo>
                  <a:pt x="0" y="1945071"/>
                </a:lnTo>
                <a:lnTo>
                  <a:pt x="0" y="1923953"/>
                </a:lnTo>
                <a:lnTo>
                  <a:pt x="0" y="1902836"/>
                </a:lnTo>
                <a:lnTo>
                  <a:pt x="0" y="1882289"/>
                </a:lnTo>
                <a:lnTo>
                  <a:pt x="0" y="1861172"/>
                </a:lnTo>
                <a:lnTo>
                  <a:pt x="0" y="1840055"/>
                </a:lnTo>
                <a:lnTo>
                  <a:pt x="0" y="1836631"/>
                </a:lnTo>
                <a:lnTo>
                  <a:pt x="0" y="1818367"/>
                </a:lnTo>
                <a:lnTo>
                  <a:pt x="0" y="1797250"/>
                </a:lnTo>
                <a:lnTo>
                  <a:pt x="0" y="1776132"/>
                </a:lnTo>
                <a:lnTo>
                  <a:pt x="0" y="1755586"/>
                </a:lnTo>
                <a:lnTo>
                  <a:pt x="0" y="1734469"/>
                </a:lnTo>
                <a:lnTo>
                  <a:pt x="0" y="1713351"/>
                </a:lnTo>
                <a:lnTo>
                  <a:pt x="0" y="1692234"/>
                </a:lnTo>
                <a:lnTo>
                  <a:pt x="0" y="1670546"/>
                </a:lnTo>
                <a:lnTo>
                  <a:pt x="0" y="1649429"/>
                </a:lnTo>
                <a:lnTo>
                  <a:pt x="0" y="1628882"/>
                </a:lnTo>
                <a:lnTo>
                  <a:pt x="0" y="1607765"/>
                </a:lnTo>
                <a:lnTo>
                  <a:pt x="0" y="1586648"/>
                </a:lnTo>
                <a:lnTo>
                  <a:pt x="0" y="1565531"/>
                </a:lnTo>
                <a:lnTo>
                  <a:pt x="0" y="1544413"/>
                </a:lnTo>
                <a:lnTo>
                  <a:pt x="0" y="1523296"/>
                </a:lnTo>
                <a:lnTo>
                  <a:pt x="0" y="1502750"/>
                </a:lnTo>
                <a:lnTo>
                  <a:pt x="0" y="1481062"/>
                </a:lnTo>
                <a:lnTo>
                  <a:pt x="0" y="1459944"/>
                </a:lnTo>
                <a:lnTo>
                  <a:pt x="0" y="1438827"/>
                </a:lnTo>
                <a:lnTo>
                  <a:pt x="0" y="1417710"/>
                </a:lnTo>
                <a:lnTo>
                  <a:pt x="0" y="1396593"/>
                </a:lnTo>
                <a:lnTo>
                  <a:pt x="0" y="1376046"/>
                </a:lnTo>
                <a:lnTo>
                  <a:pt x="56533" y="1356070"/>
                </a:lnTo>
                <a:lnTo>
                  <a:pt x="113066" y="1336665"/>
                </a:lnTo>
                <a:lnTo>
                  <a:pt x="170233" y="1318402"/>
                </a:lnTo>
                <a:lnTo>
                  <a:pt x="226131" y="1300138"/>
                </a:lnTo>
                <a:lnTo>
                  <a:pt x="282664" y="1283016"/>
                </a:lnTo>
                <a:lnTo>
                  <a:pt x="339196" y="1265894"/>
                </a:lnTo>
                <a:lnTo>
                  <a:pt x="395729" y="1249343"/>
                </a:lnTo>
                <a:lnTo>
                  <a:pt x="452897" y="1233362"/>
                </a:lnTo>
                <a:lnTo>
                  <a:pt x="508794" y="1217952"/>
                </a:lnTo>
                <a:lnTo>
                  <a:pt x="565327" y="1202542"/>
                </a:lnTo>
                <a:lnTo>
                  <a:pt x="621860" y="1188274"/>
                </a:lnTo>
                <a:lnTo>
                  <a:pt x="679027" y="1174576"/>
                </a:lnTo>
                <a:lnTo>
                  <a:pt x="735560" y="1160878"/>
                </a:lnTo>
                <a:lnTo>
                  <a:pt x="791458" y="1148322"/>
                </a:lnTo>
                <a:lnTo>
                  <a:pt x="847990" y="1135766"/>
                </a:lnTo>
                <a:lnTo>
                  <a:pt x="904523" y="1124351"/>
                </a:lnTo>
                <a:lnTo>
                  <a:pt x="904523" y="924594"/>
                </a:lnTo>
                <a:lnTo>
                  <a:pt x="871492" y="937150"/>
                </a:lnTo>
                <a:lnTo>
                  <a:pt x="838462" y="950277"/>
                </a:lnTo>
                <a:lnTo>
                  <a:pt x="804797" y="963404"/>
                </a:lnTo>
                <a:lnTo>
                  <a:pt x="771766" y="977101"/>
                </a:lnTo>
                <a:lnTo>
                  <a:pt x="738101" y="990228"/>
                </a:lnTo>
                <a:lnTo>
                  <a:pt x="705071" y="1003926"/>
                </a:lnTo>
                <a:lnTo>
                  <a:pt x="672040" y="1018194"/>
                </a:lnTo>
                <a:lnTo>
                  <a:pt x="638375" y="1031892"/>
                </a:lnTo>
                <a:lnTo>
                  <a:pt x="661242" y="989087"/>
                </a:lnTo>
                <a:lnTo>
                  <a:pt x="684109" y="947423"/>
                </a:lnTo>
                <a:lnTo>
                  <a:pt x="706976" y="905188"/>
                </a:lnTo>
                <a:lnTo>
                  <a:pt x="729843" y="863525"/>
                </a:lnTo>
                <a:lnTo>
                  <a:pt x="752710" y="821861"/>
                </a:lnTo>
                <a:lnTo>
                  <a:pt x="775578" y="779056"/>
                </a:lnTo>
                <a:lnTo>
                  <a:pt x="798445" y="737392"/>
                </a:lnTo>
                <a:lnTo>
                  <a:pt x="821312" y="695728"/>
                </a:lnTo>
                <a:lnTo>
                  <a:pt x="793363" y="707714"/>
                </a:lnTo>
                <a:lnTo>
                  <a:pt x="764144" y="718558"/>
                </a:lnTo>
                <a:lnTo>
                  <a:pt x="736195" y="729972"/>
                </a:lnTo>
                <a:lnTo>
                  <a:pt x="707611" y="741387"/>
                </a:lnTo>
                <a:lnTo>
                  <a:pt x="728573" y="704289"/>
                </a:lnTo>
                <a:lnTo>
                  <a:pt x="748899" y="666621"/>
                </a:lnTo>
                <a:lnTo>
                  <a:pt x="769861" y="628952"/>
                </a:lnTo>
                <a:lnTo>
                  <a:pt x="790187" y="591854"/>
                </a:lnTo>
                <a:lnTo>
                  <a:pt x="809878" y="554185"/>
                </a:lnTo>
                <a:lnTo>
                  <a:pt x="830840" y="517088"/>
                </a:lnTo>
                <a:lnTo>
                  <a:pt x="851166" y="479419"/>
                </a:lnTo>
                <a:lnTo>
                  <a:pt x="871492" y="442892"/>
                </a:lnTo>
                <a:lnTo>
                  <a:pt x="854342" y="449741"/>
                </a:lnTo>
                <a:lnTo>
                  <a:pt x="835922" y="456590"/>
                </a:lnTo>
                <a:lnTo>
                  <a:pt x="818136" y="463438"/>
                </a:lnTo>
                <a:lnTo>
                  <a:pt x="800986" y="470858"/>
                </a:lnTo>
                <a:lnTo>
                  <a:pt x="823218" y="429765"/>
                </a:lnTo>
                <a:lnTo>
                  <a:pt x="844814" y="389243"/>
                </a:lnTo>
                <a:lnTo>
                  <a:pt x="867046" y="348150"/>
                </a:lnTo>
                <a:lnTo>
                  <a:pt x="889913" y="307627"/>
                </a:lnTo>
                <a:lnTo>
                  <a:pt x="912145" y="267676"/>
                </a:lnTo>
                <a:lnTo>
                  <a:pt x="934377" y="227153"/>
                </a:lnTo>
                <a:lnTo>
                  <a:pt x="956609" y="186631"/>
                </a:lnTo>
                <a:lnTo>
                  <a:pt x="979476" y="146680"/>
                </a:lnTo>
                <a:lnTo>
                  <a:pt x="1001073" y="178070"/>
                </a:lnTo>
                <a:lnTo>
                  <a:pt x="1023305" y="209461"/>
                </a:lnTo>
                <a:lnTo>
                  <a:pt x="1046172" y="241422"/>
                </a:lnTo>
                <a:lnTo>
                  <a:pt x="1068404" y="272812"/>
                </a:lnTo>
                <a:lnTo>
                  <a:pt x="1090636" y="304203"/>
                </a:lnTo>
                <a:lnTo>
                  <a:pt x="1112233" y="336735"/>
                </a:lnTo>
                <a:lnTo>
                  <a:pt x="1135100" y="368125"/>
                </a:lnTo>
                <a:lnTo>
                  <a:pt x="1157332" y="400087"/>
                </a:lnTo>
                <a:lnTo>
                  <a:pt x="1140182" y="400087"/>
                </a:lnTo>
                <a:lnTo>
                  <a:pt x="1121761" y="400087"/>
                </a:lnTo>
                <a:lnTo>
                  <a:pt x="1103975" y="400087"/>
                </a:lnTo>
                <a:lnTo>
                  <a:pt x="1086825" y="400087"/>
                </a:lnTo>
                <a:lnTo>
                  <a:pt x="1106516" y="429765"/>
                </a:lnTo>
                <a:lnTo>
                  <a:pt x="1126842" y="458302"/>
                </a:lnTo>
                <a:lnTo>
                  <a:pt x="1147804" y="487980"/>
                </a:lnTo>
                <a:lnTo>
                  <a:pt x="1168130" y="517088"/>
                </a:lnTo>
                <a:lnTo>
                  <a:pt x="1188457" y="546766"/>
                </a:lnTo>
                <a:lnTo>
                  <a:pt x="1209418" y="575873"/>
                </a:lnTo>
                <a:lnTo>
                  <a:pt x="1229744" y="605552"/>
                </a:lnTo>
                <a:lnTo>
                  <a:pt x="1249436" y="634659"/>
                </a:lnTo>
                <a:lnTo>
                  <a:pt x="1221487" y="634659"/>
                </a:lnTo>
                <a:lnTo>
                  <a:pt x="1193538" y="634089"/>
                </a:lnTo>
                <a:lnTo>
                  <a:pt x="1164954" y="634089"/>
                </a:lnTo>
                <a:lnTo>
                  <a:pt x="1137006" y="634089"/>
                </a:lnTo>
                <a:lnTo>
                  <a:pt x="1159873" y="667191"/>
                </a:lnTo>
                <a:lnTo>
                  <a:pt x="1182740" y="699153"/>
                </a:lnTo>
                <a:lnTo>
                  <a:pt x="1205607" y="732255"/>
                </a:lnTo>
                <a:lnTo>
                  <a:pt x="1228474" y="765358"/>
                </a:lnTo>
                <a:lnTo>
                  <a:pt x="1251341" y="798461"/>
                </a:lnTo>
                <a:lnTo>
                  <a:pt x="1274208" y="831563"/>
                </a:lnTo>
                <a:lnTo>
                  <a:pt x="1297076" y="864095"/>
                </a:lnTo>
                <a:lnTo>
                  <a:pt x="1319308" y="897769"/>
                </a:lnTo>
                <a:lnTo>
                  <a:pt x="1286277" y="897198"/>
                </a:lnTo>
                <a:lnTo>
                  <a:pt x="1252612" y="896057"/>
                </a:lnTo>
                <a:lnTo>
                  <a:pt x="1218946" y="895486"/>
                </a:lnTo>
                <a:lnTo>
                  <a:pt x="1186551" y="895486"/>
                </a:lnTo>
                <a:lnTo>
                  <a:pt x="1152886" y="894915"/>
                </a:lnTo>
                <a:lnTo>
                  <a:pt x="1119220" y="894915"/>
                </a:lnTo>
                <a:lnTo>
                  <a:pt x="1086825" y="894915"/>
                </a:lnTo>
                <a:lnTo>
                  <a:pt x="1053159" y="895486"/>
                </a:lnTo>
                <a:lnTo>
                  <a:pt x="1053159" y="1094673"/>
                </a:lnTo>
                <a:lnTo>
                  <a:pt x="1100164" y="1086683"/>
                </a:lnTo>
                <a:lnTo>
                  <a:pt x="1147804" y="1078122"/>
                </a:lnTo>
                <a:lnTo>
                  <a:pt x="1194809" y="1070131"/>
                </a:lnTo>
                <a:lnTo>
                  <a:pt x="1241813" y="1062712"/>
                </a:lnTo>
                <a:lnTo>
                  <a:pt x="1288818" y="1055292"/>
                </a:lnTo>
                <a:lnTo>
                  <a:pt x="1335823" y="1048443"/>
                </a:lnTo>
                <a:lnTo>
                  <a:pt x="1382827" y="1041595"/>
                </a:lnTo>
                <a:lnTo>
                  <a:pt x="1430467" y="1034746"/>
                </a:lnTo>
                <a:lnTo>
                  <a:pt x="1430467" y="957696"/>
                </a:lnTo>
                <a:lnTo>
                  <a:pt x="1405059" y="966257"/>
                </a:lnTo>
                <a:lnTo>
                  <a:pt x="1380287" y="973677"/>
                </a:lnTo>
                <a:lnTo>
                  <a:pt x="1354244" y="981667"/>
                </a:lnTo>
                <a:lnTo>
                  <a:pt x="1328836" y="990228"/>
                </a:lnTo>
                <a:lnTo>
                  <a:pt x="1338363" y="974818"/>
                </a:lnTo>
                <a:lnTo>
                  <a:pt x="1346621" y="959408"/>
                </a:lnTo>
                <a:lnTo>
                  <a:pt x="1354879" y="943999"/>
                </a:lnTo>
                <a:lnTo>
                  <a:pt x="1363771" y="929159"/>
                </a:lnTo>
                <a:lnTo>
                  <a:pt x="1372664" y="914320"/>
                </a:lnTo>
                <a:lnTo>
                  <a:pt x="1381557" y="898910"/>
                </a:lnTo>
                <a:lnTo>
                  <a:pt x="1389815" y="884071"/>
                </a:lnTo>
                <a:lnTo>
                  <a:pt x="1398072" y="868661"/>
                </a:lnTo>
                <a:lnTo>
                  <a:pt x="1387909" y="872086"/>
                </a:lnTo>
                <a:lnTo>
                  <a:pt x="1377111" y="875510"/>
                </a:lnTo>
                <a:lnTo>
                  <a:pt x="1366312" y="878935"/>
                </a:lnTo>
                <a:lnTo>
                  <a:pt x="1355514" y="882359"/>
                </a:lnTo>
                <a:lnTo>
                  <a:pt x="1363136" y="868661"/>
                </a:lnTo>
                <a:lnTo>
                  <a:pt x="1370759" y="854964"/>
                </a:lnTo>
                <a:lnTo>
                  <a:pt x="1378381" y="841837"/>
                </a:lnTo>
                <a:lnTo>
                  <a:pt x="1386639" y="828139"/>
                </a:lnTo>
                <a:lnTo>
                  <a:pt x="1394261" y="814441"/>
                </a:lnTo>
                <a:lnTo>
                  <a:pt x="1401883" y="801314"/>
                </a:lnTo>
                <a:lnTo>
                  <a:pt x="1409506" y="787617"/>
                </a:lnTo>
                <a:lnTo>
                  <a:pt x="1417128" y="773919"/>
                </a:lnTo>
                <a:lnTo>
                  <a:pt x="1411411" y="775631"/>
                </a:lnTo>
                <a:lnTo>
                  <a:pt x="1404424" y="777914"/>
                </a:lnTo>
                <a:lnTo>
                  <a:pt x="1397437" y="780197"/>
                </a:lnTo>
                <a:lnTo>
                  <a:pt x="1390450" y="781909"/>
                </a:lnTo>
                <a:lnTo>
                  <a:pt x="1399342" y="767641"/>
                </a:lnTo>
                <a:lnTo>
                  <a:pt x="1407600" y="752802"/>
                </a:lnTo>
                <a:lnTo>
                  <a:pt x="1415858" y="738533"/>
                </a:lnTo>
                <a:lnTo>
                  <a:pt x="1424115" y="723123"/>
                </a:lnTo>
                <a:lnTo>
                  <a:pt x="1433008" y="708855"/>
                </a:lnTo>
                <a:lnTo>
                  <a:pt x="1441901" y="694016"/>
                </a:lnTo>
                <a:lnTo>
                  <a:pt x="1450158" y="679177"/>
                </a:lnTo>
                <a:lnTo>
                  <a:pt x="1458416" y="664338"/>
                </a:lnTo>
                <a:lnTo>
                  <a:pt x="1474931" y="689450"/>
                </a:lnTo>
                <a:lnTo>
                  <a:pt x="1492082" y="714562"/>
                </a:lnTo>
                <a:lnTo>
                  <a:pt x="1509232" y="739675"/>
                </a:lnTo>
                <a:lnTo>
                  <a:pt x="1526382" y="764787"/>
                </a:lnTo>
                <a:lnTo>
                  <a:pt x="1519395" y="764217"/>
                </a:lnTo>
                <a:lnTo>
                  <a:pt x="1512408" y="764217"/>
                </a:lnTo>
                <a:lnTo>
                  <a:pt x="1505421" y="763646"/>
                </a:lnTo>
                <a:lnTo>
                  <a:pt x="1499069" y="763646"/>
                </a:lnTo>
                <a:lnTo>
                  <a:pt x="1514949" y="785905"/>
                </a:lnTo>
                <a:lnTo>
                  <a:pt x="1530193" y="809305"/>
                </a:lnTo>
                <a:lnTo>
                  <a:pt x="1546073" y="832705"/>
                </a:lnTo>
                <a:lnTo>
                  <a:pt x="1561318" y="854964"/>
                </a:lnTo>
                <a:lnTo>
                  <a:pt x="1550520" y="854964"/>
                </a:lnTo>
                <a:lnTo>
                  <a:pt x="1539721" y="854393"/>
                </a:lnTo>
                <a:lnTo>
                  <a:pt x="1529558" y="853822"/>
                </a:lnTo>
                <a:lnTo>
                  <a:pt x="1518760" y="853251"/>
                </a:lnTo>
                <a:lnTo>
                  <a:pt x="1527017" y="866378"/>
                </a:lnTo>
                <a:lnTo>
                  <a:pt x="1535275" y="878935"/>
                </a:lnTo>
                <a:lnTo>
                  <a:pt x="1544803" y="891491"/>
                </a:lnTo>
                <a:lnTo>
                  <a:pt x="1553061" y="904618"/>
                </a:lnTo>
                <a:lnTo>
                  <a:pt x="1561318" y="917745"/>
                </a:lnTo>
                <a:lnTo>
                  <a:pt x="1570211" y="930301"/>
                </a:lnTo>
                <a:lnTo>
                  <a:pt x="1579104" y="943428"/>
                </a:lnTo>
                <a:lnTo>
                  <a:pt x="1587997" y="956555"/>
                </a:lnTo>
                <a:lnTo>
                  <a:pt x="1561954" y="954272"/>
                </a:lnTo>
                <a:lnTo>
                  <a:pt x="1537181" y="953130"/>
                </a:lnTo>
                <a:lnTo>
                  <a:pt x="1511773" y="951989"/>
                </a:lnTo>
                <a:lnTo>
                  <a:pt x="1486365" y="950277"/>
                </a:lnTo>
                <a:lnTo>
                  <a:pt x="1486365" y="1027897"/>
                </a:lnTo>
                <a:lnTo>
                  <a:pt x="1532099" y="1021619"/>
                </a:lnTo>
                <a:lnTo>
                  <a:pt x="1577833" y="1016482"/>
                </a:lnTo>
                <a:lnTo>
                  <a:pt x="1623568" y="1011345"/>
                </a:lnTo>
                <a:lnTo>
                  <a:pt x="1669302" y="1006209"/>
                </a:lnTo>
                <a:lnTo>
                  <a:pt x="1715036" y="1002214"/>
                </a:lnTo>
                <a:lnTo>
                  <a:pt x="1760135" y="997648"/>
                </a:lnTo>
                <a:lnTo>
                  <a:pt x="1805870" y="993653"/>
                </a:lnTo>
                <a:lnTo>
                  <a:pt x="1851604" y="990228"/>
                </a:lnTo>
                <a:lnTo>
                  <a:pt x="1851604" y="870374"/>
                </a:lnTo>
                <a:lnTo>
                  <a:pt x="1829372" y="875510"/>
                </a:lnTo>
                <a:lnTo>
                  <a:pt x="1807775" y="881218"/>
                </a:lnTo>
                <a:lnTo>
                  <a:pt x="1784908" y="887496"/>
                </a:lnTo>
                <a:lnTo>
                  <a:pt x="1762676" y="893774"/>
                </a:lnTo>
                <a:lnTo>
                  <a:pt x="1740444" y="898910"/>
                </a:lnTo>
                <a:lnTo>
                  <a:pt x="1718212" y="905188"/>
                </a:lnTo>
                <a:lnTo>
                  <a:pt x="1695345" y="911467"/>
                </a:lnTo>
                <a:lnTo>
                  <a:pt x="1673113" y="917745"/>
                </a:lnTo>
                <a:lnTo>
                  <a:pt x="1688358" y="891491"/>
                </a:lnTo>
                <a:lnTo>
                  <a:pt x="1703603" y="865237"/>
                </a:lnTo>
                <a:lnTo>
                  <a:pt x="1718847" y="839554"/>
                </a:lnTo>
                <a:lnTo>
                  <a:pt x="1734092" y="813300"/>
                </a:lnTo>
                <a:lnTo>
                  <a:pt x="1749337" y="787617"/>
                </a:lnTo>
                <a:lnTo>
                  <a:pt x="1764582" y="761363"/>
                </a:lnTo>
                <a:lnTo>
                  <a:pt x="1781097" y="735680"/>
                </a:lnTo>
                <a:lnTo>
                  <a:pt x="1796342" y="709426"/>
                </a:lnTo>
                <a:lnTo>
                  <a:pt x="1777286" y="714562"/>
                </a:lnTo>
                <a:lnTo>
                  <a:pt x="1758230" y="719699"/>
                </a:lnTo>
                <a:lnTo>
                  <a:pt x="1739174" y="724836"/>
                </a:lnTo>
                <a:lnTo>
                  <a:pt x="1720118" y="729972"/>
                </a:lnTo>
                <a:lnTo>
                  <a:pt x="1733457" y="706572"/>
                </a:lnTo>
                <a:lnTo>
                  <a:pt x="1747431" y="682601"/>
                </a:lnTo>
                <a:lnTo>
                  <a:pt x="1760770" y="659772"/>
                </a:lnTo>
                <a:lnTo>
                  <a:pt x="1774745" y="636372"/>
                </a:lnTo>
                <a:lnTo>
                  <a:pt x="1788719" y="612971"/>
                </a:lnTo>
                <a:lnTo>
                  <a:pt x="1802058" y="590713"/>
                </a:lnTo>
                <a:lnTo>
                  <a:pt x="1816033" y="567312"/>
                </a:lnTo>
                <a:lnTo>
                  <a:pt x="1829372" y="543912"/>
                </a:lnTo>
                <a:lnTo>
                  <a:pt x="1817938" y="546766"/>
                </a:lnTo>
                <a:lnTo>
                  <a:pt x="1805870" y="550190"/>
                </a:lnTo>
                <a:lnTo>
                  <a:pt x="1793801" y="553044"/>
                </a:lnTo>
                <a:lnTo>
                  <a:pt x="1782367" y="556468"/>
                </a:lnTo>
                <a:lnTo>
                  <a:pt x="1796977" y="530785"/>
                </a:lnTo>
                <a:lnTo>
                  <a:pt x="1812222" y="505673"/>
                </a:lnTo>
                <a:lnTo>
                  <a:pt x="1826831" y="480560"/>
                </a:lnTo>
                <a:lnTo>
                  <a:pt x="1841441" y="454877"/>
                </a:lnTo>
                <a:lnTo>
                  <a:pt x="1856685" y="429765"/>
                </a:lnTo>
                <a:lnTo>
                  <a:pt x="1871295" y="405223"/>
                </a:lnTo>
                <a:lnTo>
                  <a:pt x="1886540" y="379540"/>
                </a:lnTo>
                <a:lnTo>
                  <a:pt x="1901785" y="354428"/>
                </a:lnTo>
                <a:lnTo>
                  <a:pt x="1916394" y="377828"/>
                </a:lnTo>
                <a:lnTo>
                  <a:pt x="1931639" y="400087"/>
                </a:lnTo>
                <a:lnTo>
                  <a:pt x="1946884" y="423487"/>
                </a:lnTo>
                <a:lnTo>
                  <a:pt x="1961493" y="446316"/>
                </a:lnTo>
                <a:lnTo>
                  <a:pt x="1976738" y="469146"/>
                </a:lnTo>
                <a:lnTo>
                  <a:pt x="1991347" y="492546"/>
                </a:lnTo>
                <a:lnTo>
                  <a:pt x="2006592" y="515375"/>
                </a:lnTo>
                <a:lnTo>
                  <a:pt x="2021837" y="538205"/>
                </a:lnTo>
                <a:lnTo>
                  <a:pt x="2009133" y="537063"/>
                </a:lnTo>
                <a:lnTo>
                  <a:pt x="1997064" y="535922"/>
                </a:lnTo>
                <a:lnTo>
                  <a:pt x="1985631" y="534210"/>
                </a:lnTo>
                <a:lnTo>
                  <a:pt x="1973562" y="533068"/>
                </a:lnTo>
                <a:lnTo>
                  <a:pt x="1987536" y="554185"/>
                </a:lnTo>
                <a:lnTo>
                  <a:pt x="2000876" y="575303"/>
                </a:lnTo>
                <a:lnTo>
                  <a:pt x="2014850" y="596420"/>
                </a:lnTo>
                <a:lnTo>
                  <a:pt x="2028189" y="618108"/>
                </a:lnTo>
                <a:lnTo>
                  <a:pt x="2042163" y="639225"/>
                </a:lnTo>
                <a:lnTo>
                  <a:pt x="2056138" y="660342"/>
                </a:lnTo>
                <a:lnTo>
                  <a:pt x="2069477" y="681460"/>
                </a:lnTo>
                <a:lnTo>
                  <a:pt x="2083451" y="702577"/>
                </a:lnTo>
                <a:lnTo>
                  <a:pt x="2064395" y="700865"/>
                </a:lnTo>
                <a:lnTo>
                  <a:pt x="2045339" y="698011"/>
                </a:lnTo>
                <a:lnTo>
                  <a:pt x="2026283" y="695728"/>
                </a:lnTo>
                <a:lnTo>
                  <a:pt x="2007863" y="694016"/>
                </a:lnTo>
                <a:lnTo>
                  <a:pt x="2023108" y="717987"/>
                </a:lnTo>
                <a:lnTo>
                  <a:pt x="2038352" y="740816"/>
                </a:lnTo>
                <a:lnTo>
                  <a:pt x="2053597" y="764787"/>
                </a:lnTo>
                <a:lnTo>
                  <a:pt x="2068842" y="788187"/>
                </a:lnTo>
                <a:lnTo>
                  <a:pt x="2084087" y="812158"/>
                </a:lnTo>
                <a:lnTo>
                  <a:pt x="2099331" y="836129"/>
                </a:lnTo>
                <a:lnTo>
                  <a:pt x="2114576" y="860100"/>
                </a:lnTo>
                <a:lnTo>
                  <a:pt x="2129821" y="884071"/>
                </a:lnTo>
                <a:lnTo>
                  <a:pt x="2107589" y="880647"/>
                </a:lnTo>
                <a:lnTo>
                  <a:pt x="2085357" y="877793"/>
                </a:lnTo>
                <a:lnTo>
                  <a:pt x="2062490" y="874939"/>
                </a:lnTo>
                <a:lnTo>
                  <a:pt x="2040893" y="872086"/>
                </a:lnTo>
                <a:lnTo>
                  <a:pt x="2018661" y="870374"/>
                </a:lnTo>
                <a:lnTo>
                  <a:pt x="1996429" y="867520"/>
                </a:lnTo>
                <a:lnTo>
                  <a:pt x="1973562" y="864666"/>
                </a:lnTo>
                <a:lnTo>
                  <a:pt x="1951330" y="862954"/>
                </a:lnTo>
                <a:lnTo>
                  <a:pt x="1951330" y="982238"/>
                </a:lnTo>
                <a:lnTo>
                  <a:pt x="2007863" y="978813"/>
                </a:lnTo>
                <a:lnTo>
                  <a:pt x="2064395" y="975389"/>
                </a:lnTo>
                <a:lnTo>
                  <a:pt x="2120928" y="973106"/>
                </a:lnTo>
                <a:lnTo>
                  <a:pt x="2176826" y="970252"/>
                </a:lnTo>
                <a:lnTo>
                  <a:pt x="2232723" y="967969"/>
                </a:lnTo>
                <a:lnTo>
                  <a:pt x="2289256" y="966257"/>
                </a:lnTo>
                <a:lnTo>
                  <a:pt x="2345153" y="964545"/>
                </a:lnTo>
                <a:lnTo>
                  <a:pt x="2401686" y="963404"/>
                </a:lnTo>
                <a:lnTo>
                  <a:pt x="2401686" y="763646"/>
                </a:lnTo>
                <a:lnTo>
                  <a:pt x="2368020" y="770495"/>
                </a:lnTo>
                <a:lnTo>
                  <a:pt x="2335625" y="777343"/>
                </a:lnTo>
                <a:lnTo>
                  <a:pt x="2301960" y="783622"/>
                </a:lnTo>
                <a:lnTo>
                  <a:pt x="2268294" y="790470"/>
                </a:lnTo>
                <a:lnTo>
                  <a:pt x="2235899" y="797890"/>
                </a:lnTo>
                <a:lnTo>
                  <a:pt x="2202234" y="804739"/>
                </a:lnTo>
                <a:lnTo>
                  <a:pt x="2168568" y="812158"/>
                </a:lnTo>
                <a:lnTo>
                  <a:pt x="2136173" y="819007"/>
                </a:lnTo>
                <a:lnTo>
                  <a:pt x="2159040" y="781339"/>
                </a:lnTo>
                <a:lnTo>
                  <a:pt x="2181907" y="743670"/>
                </a:lnTo>
                <a:lnTo>
                  <a:pt x="2204774" y="706001"/>
                </a:lnTo>
                <a:lnTo>
                  <a:pt x="2227641" y="668904"/>
                </a:lnTo>
                <a:lnTo>
                  <a:pt x="2249238" y="631235"/>
                </a:lnTo>
                <a:lnTo>
                  <a:pt x="2272105" y="594137"/>
                </a:lnTo>
                <a:lnTo>
                  <a:pt x="2294973" y="557039"/>
                </a:lnTo>
                <a:lnTo>
                  <a:pt x="2317840" y="519371"/>
                </a:lnTo>
                <a:lnTo>
                  <a:pt x="2289891" y="525649"/>
                </a:lnTo>
                <a:lnTo>
                  <a:pt x="2261307" y="530785"/>
                </a:lnTo>
                <a:lnTo>
                  <a:pt x="2233358" y="537063"/>
                </a:lnTo>
                <a:lnTo>
                  <a:pt x="2205409" y="543341"/>
                </a:lnTo>
                <a:lnTo>
                  <a:pt x="2225736" y="509668"/>
                </a:lnTo>
                <a:lnTo>
                  <a:pt x="2246062" y="475995"/>
                </a:lnTo>
                <a:lnTo>
                  <a:pt x="2266389" y="442892"/>
                </a:lnTo>
                <a:lnTo>
                  <a:pt x="2286715" y="409218"/>
                </a:lnTo>
                <a:lnTo>
                  <a:pt x="2307041" y="375545"/>
                </a:lnTo>
                <a:lnTo>
                  <a:pt x="2328003" y="341871"/>
                </a:lnTo>
                <a:lnTo>
                  <a:pt x="2348329" y="308769"/>
                </a:lnTo>
                <a:lnTo>
                  <a:pt x="2369291" y="275666"/>
                </a:lnTo>
                <a:lnTo>
                  <a:pt x="2350870" y="279090"/>
                </a:lnTo>
                <a:lnTo>
                  <a:pt x="2333084" y="282515"/>
                </a:lnTo>
                <a:lnTo>
                  <a:pt x="2315934" y="285939"/>
                </a:lnTo>
                <a:lnTo>
                  <a:pt x="2297513" y="289934"/>
                </a:lnTo>
                <a:lnTo>
                  <a:pt x="2320380" y="253407"/>
                </a:lnTo>
                <a:lnTo>
                  <a:pt x="2342612" y="216880"/>
                </a:lnTo>
                <a:lnTo>
                  <a:pt x="2364209" y="180353"/>
                </a:lnTo>
                <a:lnTo>
                  <a:pt x="2386441" y="144397"/>
                </a:lnTo>
                <a:lnTo>
                  <a:pt x="2409308" y="107869"/>
                </a:lnTo>
                <a:lnTo>
                  <a:pt x="2431540" y="71913"/>
                </a:lnTo>
                <a:lnTo>
                  <a:pt x="2453772" y="36527"/>
                </a:lnTo>
                <a:close/>
              </a:path>
            </a:pathLst>
          </a:custGeom>
          <a:solidFill>
            <a:schemeClr val="tx1">
              <a:lumMod val="95000"/>
              <a:lumOff val="5000"/>
              <a:alpha val="8000"/>
            </a:schemeClr>
          </a:solidFill>
          <a:ln>
            <a:noFill/>
          </a:ln>
        </p:spPr>
        <p:txBody>
          <a:bodyPr vert="horz" wrap="square" lIns="91440" tIns="45720" rIns="91440" bIns="45720" numCol="1" anchor="t" anchorCtr="0" compatLnSpc="1">
            <a:noAutofit/>
          </a:bodyPr>
          <a:lstStyle/>
          <a:p>
            <a:pPr eaLnBrk="0" fontAlgn="base" hangingPunct="0">
              <a:spcBef>
                <a:spcPct val="0"/>
              </a:spcBef>
              <a:spcAft>
                <a:spcPct val="0"/>
              </a:spcAft>
              <a:defRPr/>
            </a:pPr>
            <a:endParaRPr lang="id-ID">
              <a:solidFill>
                <a:prstClr val="black"/>
              </a:solidFill>
              <a:latin typeface="Open Sans" pitchFamily="34" charset="0"/>
            </a:endParaRPr>
          </a:p>
        </p:txBody>
      </p:sp>
    </p:spTree>
    <p:extLst>
      <p:ext uri="{BB962C8B-B14F-4D97-AF65-F5344CB8AC3E}">
        <p14:creationId xmlns:p14="http://schemas.microsoft.com/office/powerpoint/2010/main" val="13579561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42"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arn(outHorizontal)">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Agenda Layout">
    <p:spTree>
      <p:nvGrpSpPr>
        <p:cNvPr id="1" name=""/>
        <p:cNvGrpSpPr/>
        <p:nvPr/>
      </p:nvGrpSpPr>
      <p:grpSpPr>
        <a:xfrm>
          <a:off x="0" y="0"/>
          <a:ext cx="0" cy="0"/>
          <a:chOff x="0" y="0"/>
          <a:chExt cx="0" cy="0"/>
        </a:xfrm>
      </p:grpSpPr>
      <p:sp>
        <p:nvSpPr>
          <p:cNvPr id="6" name="Rectangle 5"/>
          <p:cNvSpPr/>
          <p:nvPr userDrawn="1"/>
        </p:nvSpPr>
        <p:spPr>
          <a:xfrm>
            <a:off x="-3472" y="0"/>
            <a:ext cx="211223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pic>
        <p:nvPicPr>
          <p:cNvPr id="3074" name="Picture 2" descr="E:\002-KIMS BUSINESS\007-02-Fullslidesppt-Contents\20161228\02-edu\bulb-item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52645" y="1250975"/>
            <a:ext cx="2112235" cy="4687944"/>
          </a:xfrm>
          <a:prstGeom prst="rect">
            <a:avLst/>
          </a:prstGeom>
          <a:noFill/>
          <a:extLst>
            <a:ext uri="{909E8E84-426E-40DD-AFC4-6F175D3DCCD1}">
              <a14:hiddenFill xmlns:a14="http://schemas.microsoft.com/office/drawing/2010/main">
                <a:solidFill>
                  <a:srgbClr val="FFFFFF"/>
                </a:solidFill>
              </a14:hiddenFill>
            </a:ext>
          </a:extLst>
        </p:spPr>
      </p:pic>
      <p:pic>
        <p:nvPicPr>
          <p:cNvPr id="3075" name="Picture 3" descr="E:\002-KIMS BUSINESS\007-02-Fullslidesppt-Contents\20161228\02-edu\bulb-item.png"/>
          <p:cNvPicPr>
            <a:picLocks noChangeAspect="1" noChangeArrowheads="1"/>
          </p:cNvPicPr>
          <p:nvPr userDrawn="1"/>
        </p:nvPicPr>
        <p:blipFill rotWithShape="1">
          <a:blip r:embed="rId3">
            <a:extLst>
              <a:ext uri="{28A0092B-C50C-407E-A947-70E740481C1C}">
                <a14:useLocalDpi xmlns:a14="http://schemas.microsoft.com/office/drawing/2010/main" val="0"/>
              </a:ext>
            </a:extLst>
          </a:blip>
          <a:srcRect r="50000"/>
          <a:stretch/>
        </p:blipFill>
        <p:spPr bwMode="auto">
          <a:xfrm>
            <a:off x="1052646" y="1250975"/>
            <a:ext cx="1056117" cy="468794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22354946"/>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1_Agenda Layout">
    <p:spTree>
      <p:nvGrpSpPr>
        <p:cNvPr id="1" name=""/>
        <p:cNvGrpSpPr/>
        <p:nvPr/>
      </p:nvGrpSpPr>
      <p:grpSpPr>
        <a:xfrm>
          <a:off x="0" y="0"/>
          <a:ext cx="0" cy="0"/>
          <a:chOff x="0" y="0"/>
          <a:chExt cx="0" cy="0"/>
        </a:xfrm>
      </p:grpSpPr>
      <p:sp>
        <p:nvSpPr>
          <p:cNvPr id="6" name="Rectangle 5"/>
          <p:cNvSpPr/>
          <p:nvPr userDrawn="1"/>
        </p:nvSpPr>
        <p:spPr>
          <a:xfrm>
            <a:off x="-3472" y="0"/>
            <a:ext cx="211223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pic>
        <p:nvPicPr>
          <p:cNvPr id="3074" name="Picture 2" descr="E:\002-KIMS BUSINESS\007-02-Fullslidesppt-Contents\20161228\02-edu\bulb-item2.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22314" y="3909054"/>
            <a:ext cx="1260665" cy="279795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45407722"/>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3_Basic Layout">
    <p:spTree>
      <p:nvGrpSpPr>
        <p:cNvPr id="1" name=""/>
        <p:cNvGrpSpPr/>
        <p:nvPr/>
      </p:nvGrpSpPr>
      <p:grpSpPr>
        <a:xfrm>
          <a:off x="0" y="0"/>
          <a:ext cx="0" cy="0"/>
          <a:chOff x="0" y="0"/>
          <a:chExt cx="0" cy="0"/>
        </a:xfrm>
      </p:grpSpPr>
      <p:sp>
        <p:nvSpPr>
          <p:cNvPr id="2" name="Rectangle 1"/>
          <p:cNvSpPr/>
          <p:nvPr userDrawn="1"/>
        </p:nvSpPr>
        <p:spPr>
          <a:xfrm>
            <a:off x="0" y="4533123"/>
            <a:ext cx="12192000" cy="232487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914286"/>
            <a:endParaRPr lang="ko-KR" altLang="en-US" sz="2400">
              <a:solidFill>
                <a:prstClr val="white"/>
              </a:solidFill>
            </a:endParaRPr>
          </a:p>
        </p:txBody>
      </p:sp>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4" name="Oval 3"/>
          <p:cNvSpPr/>
          <p:nvPr userDrawn="1"/>
        </p:nvSpPr>
        <p:spPr>
          <a:xfrm>
            <a:off x="5391415" y="3813043"/>
            <a:ext cx="1440160" cy="1440160"/>
          </a:xfrm>
          <a:prstGeom prst="ellipse">
            <a:avLst/>
          </a:prstGeom>
          <a:solidFill>
            <a:schemeClr val="accent1"/>
          </a:solidFill>
          <a:ln w="635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pic>
        <p:nvPicPr>
          <p:cNvPr id="5" name="Picture 2" descr="E:\002-KIMS BUSINESS\007-02-Fullslidesppt-Contents\20161228\02-edu\bulb-item.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5877409" y="4013590"/>
            <a:ext cx="468171" cy="103906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70456569"/>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Basic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4" name="Rectangle 3"/>
          <p:cNvSpPr/>
          <p:nvPr userDrawn="1"/>
        </p:nvSpPr>
        <p:spPr>
          <a:xfrm>
            <a:off x="0" y="6618000"/>
            <a:ext cx="12192000" cy="2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
        <p:nvSpPr>
          <p:cNvPr id="5" name="Rectangle 4"/>
          <p:cNvSpPr/>
          <p:nvPr userDrawn="1"/>
        </p:nvSpPr>
        <p:spPr>
          <a:xfrm>
            <a:off x="0" y="0"/>
            <a:ext cx="12192000" cy="9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Tree>
    <p:extLst>
      <p:ext uri="{BB962C8B-B14F-4D97-AF65-F5344CB8AC3E}">
        <p14:creationId xmlns:p14="http://schemas.microsoft.com/office/powerpoint/2010/main" val="3894492124"/>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4_Basic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40008099"/>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Images and Contents Layout">
    <p:bg>
      <p:bgPr>
        <a:solidFill>
          <a:schemeClr val="bg1"/>
        </a:solidFill>
        <a:effectLst/>
      </p:bgPr>
    </p:bg>
    <p:spTree>
      <p:nvGrpSpPr>
        <p:cNvPr id="1" name=""/>
        <p:cNvGrpSpPr/>
        <p:nvPr/>
      </p:nvGrpSpPr>
      <p:grpSpPr>
        <a:xfrm>
          <a:off x="0" y="0"/>
          <a:ext cx="0" cy="0"/>
          <a:chOff x="0" y="0"/>
          <a:chExt cx="0" cy="0"/>
        </a:xfrm>
      </p:grpSpPr>
      <p:sp>
        <p:nvSpPr>
          <p:cNvPr id="2" name="Rectangle 1"/>
          <p:cNvSpPr/>
          <p:nvPr userDrawn="1"/>
        </p:nvSpPr>
        <p:spPr>
          <a:xfrm>
            <a:off x="191344" y="123479"/>
            <a:ext cx="11809312" cy="6611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bg1"/>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bg1"/>
                </a:solidFill>
                <a:latin typeface="+mn-lt"/>
                <a:cs typeface="Arial" pitchFamily="34" charset="0"/>
              </a:defRPr>
            </a:lvl1pPr>
          </a:lstStyle>
          <a:p>
            <a:pPr lvl="0"/>
            <a:r>
              <a:rPr lang="en-US" altLang="ko-KR" dirty="0"/>
              <a:t>Insert the title of your subtitle Here</a:t>
            </a:r>
          </a:p>
        </p:txBody>
      </p:sp>
      <p:sp>
        <p:nvSpPr>
          <p:cNvPr id="6" name="Picture Placeholder 2"/>
          <p:cNvSpPr>
            <a:spLocks noGrp="1"/>
          </p:cNvSpPr>
          <p:nvPr>
            <p:ph type="pic" idx="12" hasCustomPrompt="1"/>
          </p:nvPr>
        </p:nvSpPr>
        <p:spPr>
          <a:xfrm>
            <a:off x="0"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3103893"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6207787"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5" hasCustomPrompt="1"/>
          </p:nvPr>
        </p:nvSpPr>
        <p:spPr>
          <a:xfrm>
            <a:off x="9311680"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3" name="Rectangle 2"/>
          <p:cNvSpPr/>
          <p:nvPr userDrawn="1"/>
        </p:nvSpPr>
        <p:spPr>
          <a:xfrm>
            <a:off x="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
        <p:nvSpPr>
          <p:cNvPr id="12" name="Rectangle 11"/>
          <p:cNvSpPr/>
          <p:nvPr userDrawn="1"/>
        </p:nvSpPr>
        <p:spPr>
          <a:xfrm>
            <a:off x="3104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
        <p:nvSpPr>
          <p:cNvPr id="13" name="Rectangle 12"/>
          <p:cNvSpPr/>
          <p:nvPr userDrawn="1"/>
        </p:nvSpPr>
        <p:spPr>
          <a:xfrm>
            <a:off x="6208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
        <p:nvSpPr>
          <p:cNvPr id="14" name="Rectangle 13"/>
          <p:cNvSpPr/>
          <p:nvPr userDrawn="1"/>
        </p:nvSpPr>
        <p:spPr>
          <a:xfrm>
            <a:off x="9312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Tree>
    <p:extLst>
      <p:ext uri="{BB962C8B-B14F-4D97-AF65-F5344CB8AC3E}">
        <p14:creationId xmlns:p14="http://schemas.microsoft.com/office/powerpoint/2010/main" val="174156770"/>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1_Images and Contents Layout">
    <p:spTree>
      <p:nvGrpSpPr>
        <p:cNvPr id="1" name=""/>
        <p:cNvGrpSpPr/>
        <p:nvPr/>
      </p:nvGrpSpPr>
      <p:grpSpPr>
        <a:xfrm>
          <a:off x="0" y="0"/>
          <a:ext cx="0" cy="0"/>
          <a:chOff x="0" y="0"/>
          <a:chExt cx="0" cy="0"/>
        </a:xfrm>
      </p:grpSpPr>
      <p:sp>
        <p:nvSpPr>
          <p:cNvPr id="7" name="Rectangle 6"/>
          <p:cNvSpPr/>
          <p:nvPr userDrawn="1"/>
        </p:nvSpPr>
        <p:spPr>
          <a:xfrm>
            <a:off x="0" y="3909485"/>
            <a:ext cx="12192000" cy="29485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914286"/>
            <a:endParaRPr lang="ko-KR" altLang="en-US" sz="2400">
              <a:solidFill>
                <a:prstClr val="white"/>
              </a:solidFill>
            </a:endParaRPr>
          </a:p>
        </p:txBody>
      </p:sp>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pic>
        <p:nvPicPr>
          <p:cNvPr id="5" name="Picture 3" descr="D:\Fullppt\005-PNG이미지\노트북.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3407701" y="1508787"/>
            <a:ext cx="9640360" cy="4903243"/>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6017974" y="2168343"/>
            <a:ext cx="4620289" cy="341680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3" name="Rectangle 2"/>
          <p:cNvSpPr/>
          <p:nvPr userDrawn="1"/>
        </p:nvSpPr>
        <p:spPr>
          <a:xfrm>
            <a:off x="623392" y="4485118"/>
            <a:ext cx="4032448" cy="134414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Tree>
    <p:extLst>
      <p:ext uri="{BB962C8B-B14F-4D97-AF65-F5344CB8AC3E}">
        <p14:creationId xmlns:p14="http://schemas.microsoft.com/office/powerpoint/2010/main" val="3888402373"/>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2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2346339"/>
            <a:ext cx="12192000" cy="29485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914286"/>
            <a:endParaRPr lang="ko-KR" altLang="en-US" sz="2400">
              <a:solidFill>
                <a:prstClr val="white"/>
              </a:solidFill>
            </a:endParaRPr>
          </a:p>
        </p:txBody>
      </p:sp>
      <p:pic>
        <p:nvPicPr>
          <p:cNvPr id="6" name="Picture 2" descr="D:\Fullppt\PNG이미지\핸드폰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30944" y="1389641"/>
            <a:ext cx="3825696" cy="4632841"/>
          </a:xfrm>
          <a:prstGeom prst="rect">
            <a:avLst/>
          </a:prstGeom>
          <a:noFill/>
          <a:extLst>
            <a:ext uri="{909E8E84-426E-40DD-AFC4-6F175D3DCCD1}">
              <a14:hiddenFill xmlns:a14="http://schemas.microsoft.com/office/drawing/2010/main">
                <a:solidFill>
                  <a:srgbClr val="FFFFFF"/>
                </a:solidFill>
              </a14:hiddenFill>
            </a:ext>
          </a:extLst>
        </p:spPr>
      </p:pic>
      <p:sp>
        <p:nvSpPr>
          <p:cNvPr id="7" name="Picture Placeholder 2"/>
          <p:cNvSpPr>
            <a:spLocks noGrp="1"/>
          </p:cNvSpPr>
          <p:nvPr>
            <p:ph type="pic" idx="1" hasCustomPrompt="1"/>
          </p:nvPr>
        </p:nvSpPr>
        <p:spPr>
          <a:xfrm>
            <a:off x="9840416" y="1566977"/>
            <a:ext cx="1344149" cy="340813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2" hasCustomPrompt="1"/>
          </p:nvPr>
        </p:nvSpPr>
        <p:spPr>
          <a:xfrm>
            <a:off x="7524359" y="1681512"/>
            <a:ext cx="2206355" cy="340813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945666816"/>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4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4079776" cy="68580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Rectangle 1"/>
          <p:cNvSpPr/>
          <p:nvPr userDrawn="1"/>
        </p:nvSpPr>
        <p:spPr>
          <a:xfrm>
            <a:off x="6480043" y="0"/>
            <a:ext cx="48000"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
        <p:nvSpPr>
          <p:cNvPr id="3" name="Rectangle 2"/>
          <p:cNvSpPr/>
          <p:nvPr userDrawn="1"/>
        </p:nvSpPr>
        <p:spPr>
          <a:xfrm>
            <a:off x="6528043" y="1749000"/>
            <a:ext cx="240000" cy="3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Tree>
    <p:extLst>
      <p:ext uri="{BB962C8B-B14F-4D97-AF65-F5344CB8AC3E}">
        <p14:creationId xmlns:p14="http://schemas.microsoft.com/office/powerpoint/2010/main" val="2156335499"/>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userDrawn="1">
  <p:cSld name="5_Images and Contents Layout">
    <p:bg>
      <p:bgPr>
        <a:solidFill>
          <a:schemeClr val="accent1"/>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12192000" cy="41021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3954779"/>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userDrawn="1">
  <p:cSld name="6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4175787" y="242176"/>
            <a:ext cx="8016213" cy="768085"/>
          </a:xfrm>
          <a:prstGeom prst="rect">
            <a:avLst/>
          </a:prstGeom>
        </p:spPr>
        <p:txBody>
          <a:bodyPr anchor="ctr"/>
          <a:lstStyle>
            <a:lvl1pPr marL="0" indent="0" algn="l">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4175787" y="1010261"/>
            <a:ext cx="8016213" cy="384043"/>
          </a:xfrm>
          <a:prstGeom prst="rect">
            <a:avLst/>
          </a:prstGeom>
        </p:spPr>
        <p:txBody>
          <a:bodyPr anchor="ctr"/>
          <a:lstStyle>
            <a:lvl1pPr marL="0" indent="0" algn="l">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Picture Placeholder 2"/>
          <p:cNvSpPr>
            <a:spLocks noGrp="1"/>
          </p:cNvSpPr>
          <p:nvPr>
            <p:ph type="pic" idx="1" hasCustomPrompt="1"/>
          </p:nvPr>
        </p:nvSpPr>
        <p:spPr>
          <a:xfrm>
            <a:off x="0" y="-1"/>
            <a:ext cx="4079776" cy="68580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4195293" y="1508787"/>
            <a:ext cx="4079776" cy="534921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548513437"/>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3_Images and Contents Layout">
    <p:spTree>
      <p:nvGrpSpPr>
        <p:cNvPr id="1" name=""/>
        <p:cNvGrpSpPr/>
        <p:nvPr/>
      </p:nvGrpSpPr>
      <p:grpSpPr>
        <a:xfrm>
          <a:off x="0" y="0"/>
          <a:ext cx="0" cy="0"/>
          <a:chOff x="0" y="0"/>
          <a:chExt cx="0" cy="0"/>
        </a:xfrm>
      </p:grpSpPr>
      <p:sp>
        <p:nvSpPr>
          <p:cNvPr id="5" name="Rectangle 4"/>
          <p:cNvSpPr/>
          <p:nvPr userDrawn="1"/>
        </p:nvSpPr>
        <p:spPr>
          <a:xfrm>
            <a:off x="0" y="548680"/>
            <a:ext cx="8592277" cy="57606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914286"/>
            <a:endParaRPr lang="ko-KR" altLang="en-US" sz="2400">
              <a:solidFill>
                <a:prstClr val="white"/>
              </a:solidFill>
            </a:endParaRPr>
          </a:p>
        </p:txBody>
      </p:sp>
      <p:sp>
        <p:nvSpPr>
          <p:cNvPr id="6" name="Picture Placeholder 2"/>
          <p:cNvSpPr>
            <a:spLocks noGrp="1"/>
          </p:cNvSpPr>
          <p:nvPr>
            <p:ph type="pic" idx="1" hasCustomPrompt="1"/>
          </p:nvPr>
        </p:nvSpPr>
        <p:spPr>
          <a:xfrm>
            <a:off x="180829"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2965139"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1" hasCustomPrompt="1"/>
          </p:nvPr>
        </p:nvSpPr>
        <p:spPr>
          <a:xfrm>
            <a:off x="5749448"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302044973"/>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7_Images and Contents Layout">
    <p:bg>
      <p:bgPr>
        <a:solidFill>
          <a:schemeClr val="accent1"/>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8592277" y="356659"/>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0" hasCustomPrompt="1"/>
          </p:nvPr>
        </p:nvSpPr>
        <p:spPr>
          <a:xfrm>
            <a:off x="8592277" y="3621021"/>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1" hasCustomPrompt="1"/>
          </p:nvPr>
        </p:nvSpPr>
        <p:spPr>
          <a:xfrm>
            <a:off x="5314951" y="356659"/>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2" hasCustomPrompt="1"/>
          </p:nvPr>
        </p:nvSpPr>
        <p:spPr>
          <a:xfrm>
            <a:off x="5314951" y="3621021"/>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209200238"/>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8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527381" y="4389107"/>
            <a:ext cx="11664619" cy="768085"/>
          </a:xfrm>
          <a:prstGeom prst="rect">
            <a:avLst/>
          </a:prstGeom>
        </p:spPr>
        <p:txBody>
          <a:bodyPr anchor="ctr"/>
          <a:lstStyle>
            <a:lvl1pPr marL="0" indent="0" algn="l">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527381" y="5157192"/>
            <a:ext cx="11664619" cy="384043"/>
          </a:xfrm>
          <a:prstGeom prst="rect">
            <a:avLst/>
          </a:prstGeom>
        </p:spPr>
        <p:txBody>
          <a:bodyPr anchor="ctr"/>
          <a:lstStyle>
            <a:lvl1pPr marL="0" indent="0" algn="l">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6618000"/>
            <a:ext cx="12192000" cy="2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
        <p:nvSpPr>
          <p:cNvPr id="6" name="Rectangle 5"/>
          <p:cNvSpPr/>
          <p:nvPr userDrawn="1"/>
        </p:nvSpPr>
        <p:spPr>
          <a:xfrm>
            <a:off x="0" y="0"/>
            <a:ext cx="12192000" cy="9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
        <p:nvSpPr>
          <p:cNvPr id="7" name="Picture Placeholder 2"/>
          <p:cNvSpPr>
            <a:spLocks noGrp="1"/>
          </p:cNvSpPr>
          <p:nvPr>
            <p:ph type="pic" idx="12" hasCustomPrompt="1"/>
          </p:nvPr>
        </p:nvSpPr>
        <p:spPr>
          <a:xfrm>
            <a:off x="623392" y="452669"/>
            <a:ext cx="4416171" cy="3744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3" hasCustomPrompt="1"/>
          </p:nvPr>
        </p:nvSpPr>
        <p:spPr>
          <a:xfrm>
            <a:off x="5327915" y="452669"/>
            <a:ext cx="6240693"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4" hasCustomPrompt="1"/>
          </p:nvPr>
        </p:nvSpPr>
        <p:spPr>
          <a:xfrm>
            <a:off x="5327915"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2" name="Picture Placeholder 2"/>
          <p:cNvSpPr>
            <a:spLocks noGrp="1"/>
          </p:cNvSpPr>
          <p:nvPr>
            <p:ph type="pic" idx="15" hasCustomPrompt="1"/>
          </p:nvPr>
        </p:nvSpPr>
        <p:spPr>
          <a:xfrm>
            <a:off x="7488261"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3" name="Picture Placeholder 2"/>
          <p:cNvSpPr>
            <a:spLocks noGrp="1"/>
          </p:cNvSpPr>
          <p:nvPr>
            <p:ph type="pic" idx="16" hasCustomPrompt="1"/>
          </p:nvPr>
        </p:nvSpPr>
        <p:spPr>
          <a:xfrm>
            <a:off x="9648608"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179397771"/>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userDrawn="1">
  <p:cSld name="shapes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r>
              <a:rPr lang="en-US" altLang="ko-KR" dirty="0"/>
              <a:t>Fully Editable Shapes</a:t>
            </a:r>
          </a:p>
        </p:txBody>
      </p:sp>
    </p:spTree>
    <p:extLst>
      <p:ext uri="{BB962C8B-B14F-4D97-AF65-F5344CB8AC3E}">
        <p14:creationId xmlns:p14="http://schemas.microsoft.com/office/powerpoint/2010/main" val="652771396"/>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sp>
        <p:nvSpPr>
          <p:cNvPr id="11" name="Rounded Rectangle 10"/>
          <p:cNvSpPr/>
          <p:nvPr userDrawn="1"/>
        </p:nvSpPr>
        <p:spPr>
          <a:xfrm>
            <a:off x="472011" y="1508786"/>
            <a:ext cx="3799787" cy="4865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dirty="0">
              <a:solidFill>
                <a:prstClr val="white"/>
              </a:solidFill>
            </a:endParaRPr>
          </a:p>
        </p:txBody>
      </p:sp>
      <p:sp>
        <p:nvSpPr>
          <p:cNvPr id="17" name="Rounded Rectangle 16"/>
          <p:cNvSpPr/>
          <p:nvPr userDrawn="1"/>
        </p:nvSpPr>
        <p:spPr>
          <a:xfrm>
            <a:off x="709243" y="1796667"/>
            <a:ext cx="144693" cy="4320631"/>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white"/>
              </a:solidFill>
            </a:endParaRPr>
          </a:p>
        </p:txBody>
      </p:sp>
      <p:sp>
        <p:nvSpPr>
          <p:cNvPr id="18" name="Half Frame 17"/>
          <p:cNvSpPr/>
          <p:nvPr userDrawn="1"/>
        </p:nvSpPr>
        <p:spPr>
          <a:xfrm rot="5400000">
            <a:off x="3456857" y="1650935"/>
            <a:ext cx="669775" cy="669775"/>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ko-KR" altLang="en-US" sz="2400">
              <a:solidFill>
                <a:prstClr val="black"/>
              </a:solidFill>
            </a:endParaRPr>
          </a:p>
        </p:txBody>
      </p:sp>
    </p:spTree>
    <p:extLst>
      <p:ext uri="{BB962C8B-B14F-4D97-AF65-F5344CB8AC3E}">
        <p14:creationId xmlns:p14="http://schemas.microsoft.com/office/powerpoint/2010/main" val="2856181637"/>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628063404"/>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265557390"/>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675734948"/>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643408411"/>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1422901491"/>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883195720"/>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4165711687"/>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81762121"/>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584501211"/>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550911907"/>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vi-VN" sz="1400" b="0" i="0" u="none" strike="noStrike" kern="1200" cap="none" spc="0" normalizeH="0" baseline="0" noProof="0">
              <a:ln>
                <a:noFill/>
              </a:ln>
              <a:solidFill>
                <a:schemeClr val="tx1"/>
              </a:solidFill>
              <a:effectLst/>
              <a:uLnTx/>
              <a:uFillTx/>
              <a:latin typeface="+mn-lt"/>
              <a:ea typeface="+mn-ea"/>
              <a:cs typeface="Arial" panose="020B0604020202020204" pitchFamily="34" charset="0"/>
            </a:endParaRPr>
          </a:p>
        </p:txBody>
      </p:sp>
      <p:sp>
        <p:nvSpPr>
          <p:cNvPr id="5" name="Footer Placeholder 4"/>
          <p:cNvSpPr>
            <a:spLocks noGrp="1"/>
          </p:cNvSpPr>
          <p:nvPr>
            <p:ph type="ftr" sz="quarter" idx="11"/>
          </p:nvPr>
        </p:nvSpPr>
        <p:spPr/>
        <p:txBody>
          <a:bodyP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vi-VN" sz="1400" b="0" i="0" u="none" strike="noStrike" kern="1200" cap="none" spc="0" normalizeH="0" baseline="0" noProof="0">
              <a:ln>
                <a:noFill/>
              </a:ln>
              <a:solidFill>
                <a:schemeClr val="tx1"/>
              </a:solidFill>
              <a:effectLst/>
              <a:uLnTx/>
              <a:uFillTx/>
              <a:latin typeface="+mn-lt"/>
              <a:ea typeface="+mn-ea"/>
              <a:cs typeface="Arial" panose="020B0604020202020204" pitchFamily="34" charset="0"/>
            </a:endParaRPr>
          </a:p>
        </p:txBody>
      </p:sp>
      <p:sp>
        <p:nvSpPr>
          <p:cNvPr id="6" name="Slide Number Placeholder 5"/>
          <p:cNvSpPr>
            <a:spLocks noGrp="1"/>
          </p:cNvSpPr>
          <p:nvPr>
            <p:ph type="sldNum" sz="quarter" idx="12"/>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defRPr/>
            </a:pPr>
            <a:fld id="{EE6FC971-CFFB-4A44-AA49-7B277709F1F4}" type="slidenum">
              <a:rPr kumimoji="0" lang="vi-VN" altLang="en-US" sz="1400" b="0" i="0" u="none" strike="noStrike" kern="1200" cap="none" spc="0" normalizeH="0" baseline="0" noProof="0">
                <a:ln>
                  <a:noFill/>
                </a:ln>
                <a:solidFill>
                  <a:schemeClr val="tx1"/>
                </a:solidFill>
                <a:effectLst/>
                <a:uLnTx/>
                <a:uFillTx/>
                <a:latin typeface="Arial" panose="020B0604020202020204" pitchFamily="34" charset="0"/>
                <a:ea typeface="+mn-ea"/>
                <a:cs typeface="Arial" panose="020B0604020202020204" pitchFamily="34" charset="0"/>
              </a:rPr>
              <a:t>‹#›</a:t>
            </a:fld>
            <a:endParaRPr kumimoji="0" lang="vi-VN" altLang="en-US" sz="1400" b="0" i="0" u="none" strike="noStrike" kern="1200" cap="none" spc="0" normalizeH="0" baseline="0" noProof="0">
              <a:ln>
                <a:noFill/>
              </a:ln>
              <a:solidFill>
                <a:schemeClr val="tx1"/>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078389272"/>
      </p:ext>
    </p:extLst>
  </p:cSld>
  <p:clrMapOvr>
    <a:masterClrMapping/>
  </p:clrMapOvr>
  <p:transition>
    <p:wedge/>
  </p:transition>
</p:sldLayout>
</file>

<file path=ppt/slideLayouts/slideLayout196.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527441359"/>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726536870"/>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905969787"/>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009971737"/>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482800930"/>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117535888"/>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96613599"/>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540482732"/>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028783104"/>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775174027"/>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692333283"/>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732765738"/>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542765384"/>
      </p:ext>
    </p:extLst>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993282699"/>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270657313"/>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034604803"/>
      </p:ext>
    </p:extLst>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3224102674"/>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2323124892"/>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4134191914"/>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627618478"/>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3735806936"/>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197008431"/>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724338691"/>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4151568368"/>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187784970"/>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203800970"/>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157353301"/>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822974925"/>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3580428666"/>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3449192112"/>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476000026"/>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035861643"/>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552572629"/>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150973574"/>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46714339"/>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596778557"/>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610519154"/>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956651741"/>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111660554"/>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2673571475"/>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2099024643"/>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3161318503"/>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319148584"/>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29953821"/>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710582375"/>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263434132"/>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1108757607"/>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195862488"/>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689518612"/>
      </p:ext>
    </p:extLst>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80556538"/>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862157948"/>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094743065"/>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3818167668"/>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652386880"/>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090432804"/>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2573098096"/>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025521803"/>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694591283"/>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55316305"/>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252727051"/>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381515685"/>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829157754"/>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14960380"/>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240572359"/>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963465364"/>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1646150153"/>
      </p:ext>
    </p:extLst>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blipFill dpi="0" rotWithShape="0">
          <a:blip r:embed="rId2"/>
          <a:srcRect/>
          <a:stretch>
            <a:fillRect/>
          </a:stretch>
        </a:blipFill>
        <a:effectLst/>
      </p:bgPr>
    </p:bg>
    <p:spTree>
      <p:nvGrpSpPr>
        <p:cNvPr id="1" name="Shape 41"/>
        <p:cNvGrpSpPr/>
        <p:nvPr/>
      </p:nvGrpSpPr>
      <p:grpSpPr>
        <a:xfrm>
          <a:off x="0" y="0"/>
          <a:ext cx="0" cy="0"/>
          <a:chOff x="0" y="0"/>
          <a:chExt cx="0" cy="0"/>
        </a:xfrm>
      </p:grpSpPr>
      <p:grpSp>
        <p:nvGrpSpPr>
          <p:cNvPr id="10" name="Google Shape;50;p12"/>
          <p:cNvGrpSpPr>
            <a:grpSpLocks/>
          </p:cNvGrpSpPr>
          <p:nvPr/>
        </p:nvGrpSpPr>
        <p:grpSpPr bwMode="auto">
          <a:xfrm>
            <a:off x="8466138" y="2476500"/>
            <a:ext cx="4546600" cy="5554663"/>
            <a:chOff x="6349925" y="1857024"/>
            <a:chExt cx="3410000" cy="4166203"/>
          </a:xfrm>
        </p:grpSpPr>
        <p:pic>
          <p:nvPicPr>
            <p:cNvPr id="11" name="Google Shape;51;p12"/>
            <p:cNvPicPr preferRelativeResize="0">
              <a:picLocks noChangeAspect="1" noChangeArrowheads="1"/>
            </p:cNvPicPr>
            <p:nvPr/>
          </p:nvPicPr>
          <p:blipFill>
            <a:blip r:embed="rId3">
              <a:extLst>
                <a:ext uri="{28A0092B-C50C-407E-A947-70E740481C1C}">
                  <a14:useLocalDpi xmlns:a14="http://schemas.microsoft.com/office/drawing/2010/main" val="0"/>
                </a:ext>
              </a:extLst>
            </a:blip>
            <a:srcRect l="24966" r="24850"/>
            <a:stretch>
              <a:fillRect/>
            </a:stretch>
          </p:blipFill>
          <p:spPr bwMode="auto">
            <a:xfrm rot="-1220891">
              <a:off x="7751118" y="1972014"/>
              <a:ext cx="1367452" cy="3934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Google Shape;52;p12"/>
            <p:cNvPicPr preferRelativeResize="0">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2699995">
              <a:off x="6959825" y="3366637"/>
              <a:ext cx="1674670" cy="2418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2" name="Google Shape;42;p12"/>
          <p:cNvSpPr txBox="1">
            <a:spLocks noGrp="1"/>
          </p:cNvSpPr>
          <p:nvPr>
            <p:ph type="ctrTitle"/>
          </p:nvPr>
        </p:nvSpPr>
        <p:spPr>
          <a:xfrm>
            <a:off x="968800" y="1287584"/>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3" name="Google Shape;43;p12"/>
          <p:cNvSpPr txBox="1">
            <a:spLocks noGrp="1"/>
          </p:cNvSpPr>
          <p:nvPr>
            <p:ph type="subTitle" idx="1"/>
          </p:nvPr>
        </p:nvSpPr>
        <p:spPr>
          <a:xfrm flipH="1">
            <a:off x="968800" y="1725017"/>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4" name="Google Shape;44;p12"/>
          <p:cNvSpPr txBox="1">
            <a:spLocks noGrp="1"/>
          </p:cNvSpPr>
          <p:nvPr>
            <p:ph type="ctrTitle" idx="2"/>
          </p:nvPr>
        </p:nvSpPr>
        <p:spPr>
          <a:xfrm>
            <a:off x="968800" y="2434817"/>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5" name="Google Shape;45;p12"/>
          <p:cNvSpPr txBox="1">
            <a:spLocks noGrp="1"/>
          </p:cNvSpPr>
          <p:nvPr>
            <p:ph type="subTitle" idx="3"/>
          </p:nvPr>
        </p:nvSpPr>
        <p:spPr>
          <a:xfrm flipH="1">
            <a:off x="968800" y="2872251"/>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6" name="Google Shape;46;p12"/>
          <p:cNvSpPr txBox="1">
            <a:spLocks noGrp="1"/>
          </p:cNvSpPr>
          <p:nvPr>
            <p:ph type="ctrTitle" idx="4"/>
          </p:nvPr>
        </p:nvSpPr>
        <p:spPr>
          <a:xfrm>
            <a:off x="968800" y="3582051"/>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7" name="Google Shape;47;p12"/>
          <p:cNvSpPr txBox="1">
            <a:spLocks noGrp="1"/>
          </p:cNvSpPr>
          <p:nvPr>
            <p:ph type="subTitle" idx="5"/>
          </p:nvPr>
        </p:nvSpPr>
        <p:spPr>
          <a:xfrm flipH="1">
            <a:off x="968800" y="4019484"/>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8" name="Google Shape;48;p12"/>
          <p:cNvSpPr txBox="1">
            <a:spLocks noGrp="1"/>
          </p:cNvSpPr>
          <p:nvPr>
            <p:ph type="ctrTitle" idx="6"/>
          </p:nvPr>
        </p:nvSpPr>
        <p:spPr>
          <a:xfrm>
            <a:off x="968800" y="4729284"/>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9" name="Google Shape;49;p12"/>
          <p:cNvSpPr txBox="1">
            <a:spLocks noGrp="1"/>
          </p:cNvSpPr>
          <p:nvPr>
            <p:ph type="subTitle" idx="7"/>
          </p:nvPr>
        </p:nvSpPr>
        <p:spPr>
          <a:xfrm flipH="1">
            <a:off x="968800" y="5166717"/>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372410001"/>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solidFill>
          <a:srgbClr val="C66E5C"/>
        </a:solidFill>
        <a:effectLst/>
      </p:bgPr>
    </p:bg>
    <p:spTree>
      <p:nvGrpSpPr>
        <p:cNvPr id="1" name="Shape 32"/>
        <p:cNvGrpSpPr/>
        <p:nvPr/>
      </p:nvGrpSpPr>
      <p:grpSpPr>
        <a:xfrm>
          <a:off x="0" y="0"/>
          <a:ext cx="0" cy="0"/>
          <a:chOff x="0" y="0"/>
          <a:chExt cx="0" cy="0"/>
        </a:xfrm>
      </p:grpSpPr>
      <p:sp>
        <p:nvSpPr>
          <p:cNvPr id="33" name="Google Shape;33;p9"/>
          <p:cNvSpPr txBox="1">
            <a:spLocks noGrp="1"/>
          </p:cNvSpPr>
          <p:nvPr>
            <p:ph type="title"/>
          </p:nvPr>
        </p:nvSpPr>
        <p:spPr>
          <a:xfrm>
            <a:off x="1781767" y="3858167"/>
            <a:ext cx="8628400" cy="1113600"/>
          </a:xfrm>
          <a:prstGeom prst="rect">
            <a:avLst/>
          </a:prstGeom>
        </p:spPr>
        <p:txBody>
          <a:bodyPr spcFirstLastPara="1" lIns="91425" tIns="91425" rIns="91425" bIns="91425" anchor="b">
            <a:noAutofit/>
          </a:bodyPr>
          <a:lstStyle>
            <a:lvl1pPr lvl="0" algn="ctr">
              <a:spcBef>
                <a:spcPts val="0"/>
              </a:spcBef>
              <a:spcAft>
                <a:spcPts val="0"/>
              </a:spcAft>
              <a:buSzPts val="4200"/>
              <a:buNone/>
              <a:defRPr sz="4800">
                <a:solidFill>
                  <a:srgbClr val="FFF2EB"/>
                </a:solidFill>
              </a:defRPr>
            </a:lvl1pPr>
            <a:lvl2pPr lvl="1" algn="ctr">
              <a:spcBef>
                <a:spcPts val="0"/>
              </a:spcBef>
              <a:spcAft>
                <a:spcPts val="0"/>
              </a:spcAft>
              <a:buSzPts val="4200"/>
              <a:buNone/>
              <a:defRPr sz="5600"/>
            </a:lvl2pPr>
            <a:lvl3pPr lvl="2" algn="ctr">
              <a:spcBef>
                <a:spcPts val="0"/>
              </a:spcBef>
              <a:spcAft>
                <a:spcPts val="0"/>
              </a:spcAft>
              <a:buSzPts val="4200"/>
              <a:buNone/>
              <a:defRPr sz="5600"/>
            </a:lvl3pPr>
            <a:lvl4pPr lvl="3" algn="ctr">
              <a:spcBef>
                <a:spcPts val="0"/>
              </a:spcBef>
              <a:spcAft>
                <a:spcPts val="0"/>
              </a:spcAft>
              <a:buSzPts val="4200"/>
              <a:buNone/>
              <a:defRPr sz="5600"/>
            </a:lvl4pPr>
            <a:lvl5pPr lvl="4" algn="ctr">
              <a:spcBef>
                <a:spcPts val="0"/>
              </a:spcBef>
              <a:spcAft>
                <a:spcPts val="0"/>
              </a:spcAft>
              <a:buSzPts val="4200"/>
              <a:buNone/>
              <a:defRPr sz="5600"/>
            </a:lvl5pPr>
            <a:lvl6pPr lvl="5" algn="ctr">
              <a:spcBef>
                <a:spcPts val="0"/>
              </a:spcBef>
              <a:spcAft>
                <a:spcPts val="0"/>
              </a:spcAft>
              <a:buSzPts val="4200"/>
              <a:buNone/>
              <a:defRPr sz="5600"/>
            </a:lvl6pPr>
            <a:lvl7pPr lvl="6" algn="ctr">
              <a:spcBef>
                <a:spcPts val="0"/>
              </a:spcBef>
              <a:spcAft>
                <a:spcPts val="0"/>
              </a:spcAft>
              <a:buSzPts val="4200"/>
              <a:buNone/>
              <a:defRPr sz="5600"/>
            </a:lvl7pPr>
            <a:lvl8pPr lvl="7" algn="ctr">
              <a:spcBef>
                <a:spcPts val="0"/>
              </a:spcBef>
              <a:spcAft>
                <a:spcPts val="0"/>
              </a:spcAft>
              <a:buSzPts val="4200"/>
              <a:buNone/>
              <a:defRPr sz="5600"/>
            </a:lvl8pPr>
            <a:lvl9pPr lvl="8" algn="ctr">
              <a:spcBef>
                <a:spcPts val="0"/>
              </a:spcBef>
              <a:spcAft>
                <a:spcPts val="0"/>
              </a:spcAft>
              <a:buSzPts val="4200"/>
              <a:buNone/>
              <a:defRPr sz="5600"/>
            </a:lvl9pPr>
          </a:lstStyle>
          <a:p>
            <a:endParaRPr/>
          </a:p>
        </p:txBody>
      </p:sp>
      <p:sp>
        <p:nvSpPr>
          <p:cNvPr id="34" name="Google Shape;34;p9"/>
          <p:cNvSpPr txBox="1">
            <a:spLocks noGrp="1"/>
          </p:cNvSpPr>
          <p:nvPr>
            <p:ph type="subTitle" idx="1"/>
          </p:nvPr>
        </p:nvSpPr>
        <p:spPr>
          <a:xfrm>
            <a:off x="3399200" y="4876100"/>
            <a:ext cx="5393600" cy="673200"/>
          </a:xfrm>
          <a:prstGeom prst="rect">
            <a:avLst/>
          </a:prstGeom>
        </p:spPr>
        <p:txBody>
          <a:bodyPr spcFirstLastPara="1" lIns="91425" tIns="91425" rIns="91425" bIns="91425">
            <a:noAutofit/>
          </a:bodyPr>
          <a:lstStyle>
            <a:lvl1pPr lvl="0" algn="ctr">
              <a:lnSpc>
                <a:spcPct val="100000"/>
              </a:lnSpc>
              <a:spcBef>
                <a:spcPts val="0"/>
              </a:spcBef>
              <a:spcAft>
                <a:spcPts val="0"/>
              </a:spcAft>
              <a:buSzPts val="2100"/>
              <a:buNone/>
              <a:defRPr sz="1867">
                <a:solidFill>
                  <a:srgbClr val="FFF2EB"/>
                </a:solidFill>
              </a:defRPr>
            </a:lvl1pPr>
            <a:lvl2pPr lvl="1" algn="ctr">
              <a:lnSpc>
                <a:spcPct val="100000"/>
              </a:lnSpc>
              <a:spcBef>
                <a:spcPts val="0"/>
              </a:spcBef>
              <a:spcAft>
                <a:spcPts val="0"/>
              </a:spcAft>
              <a:buSzPts val="2100"/>
              <a:buNone/>
              <a:defRPr sz="2800"/>
            </a:lvl2pPr>
            <a:lvl3pPr lvl="2" algn="ctr">
              <a:lnSpc>
                <a:spcPct val="100000"/>
              </a:lnSpc>
              <a:spcBef>
                <a:spcPts val="0"/>
              </a:spcBef>
              <a:spcAft>
                <a:spcPts val="0"/>
              </a:spcAft>
              <a:buSzPts val="2100"/>
              <a:buNone/>
              <a:defRPr sz="2800"/>
            </a:lvl3pPr>
            <a:lvl4pPr lvl="3" algn="ctr">
              <a:lnSpc>
                <a:spcPct val="100000"/>
              </a:lnSpc>
              <a:spcBef>
                <a:spcPts val="0"/>
              </a:spcBef>
              <a:spcAft>
                <a:spcPts val="0"/>
              </a:spcAft>
              <a:buSzPts val="2100"/>
              <a:buNone/>
              <a:defRPr sz="2800"/>
            </a:lvl4pPr>
            <a:lvl5pPr lvl="4" algn="ctr">
              <a:lnSpc>
                <a:spcPct val="100000"/>
              </a:lnSpc>
              <a:spcBef>
                <a:spcPts val="0"/>
              </a:spcBef>
              <a:spcAft>
                <a:spcPts val="0"/>
              </a:spcAft>
              <a:buSzPts val="2100"/>
              <a:buNone/>
              <a:defRPr sz="2800"/>
            </a:lvl5pPr>
            <a:lvl6pPr lvl="5" algn="ctr">
              <a:lnSpc>
                <a:spcPct val="100000"/>
              </a:lnSpc>
              <a:spcBef>
                <a:spcPts val="0"/>
              </a:spcBef>
              <a:spcAft>
                <a:spcPts val="0"/>
              </a:spcAft>
              <a:buSzPts val="2100"/>
              <a:buNone/>
              <a:defRPr sz="2800"/>
            </a:lvl6pPr>
            <a:lvl7pPr lvl="6" algn="ctr">
              <a:lnSpc>
                <a:spcPct val="100000"/>
              </a:lnSpc>
              <a:spcBef>
                <a:spcPts val="0"/>
              </a:spcBef>
              <a:spcAft>
                <a:spcPts val="0"/>
              </a:spcAft>
              <a:buSzPts val="2100"/>
              <a:buNone/>
              <a:defRPr sz="2800"/>
            </a:lvl7pPr>
            <a:lvl8pPr lvl="7" algn="ctr">
              <a:lnSpc>
                <a:spcPct val="100000"/>
              </a:lnSpc>
              <a:spcBef>
                <a:spcPts val="0"/>
              </a:spcBef>
              <a:spcAft>
                <a:spcPts val="0"/>
              </a:spcAft>
              <a:buSzPts val="2100"/>
              <a:buNone/>
              <a:defRPr sz="2800"/>
            </a:lvl8pPr>
            <a:lvl9pPr lvl="8" algn="ctr">
              <a:lnSpc>
                <a:spcPct val="100000"/>
              </a:lnSpc>
              <a:spcBef>
                <a:spcPts val="0"/>
              </a:spcBef>
              <a:spcAft>
                <a:spcPts val="0"/>
              </a:spcAft>
              <a:buSzPts val="2100"/>
              <a:buNone/>
              <a:defRPr sz="2800"/>
            </a:lvl9pPr>
          </a:lstStyle>
          <a:p>
            <a:endParaRPr/>
          </a:p>
        </p:txBody>
      </p:sp>
    </p:spTree>
    <p:extLst>
      <p:ext uri="{BB962C8B-B14F-4D97-AF65-F5344CB8AC3E}">
        <p14:creationId xmlns:p14="http://schemas.microsoft.com/office/powerpoint/2010/main" val="3337246907"/>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matchingName="Title and long list">
  <p:cSld name="Title and long list">
    <p:bg>
      <p:bgPr>
        <a:blipFill dpi="0" rotWithShape="0">
          <a:blip r:embed="rId2"/>
          <a:srcRect/>
          <a:stretch>
            <a:fillRect/>
          </a:stretch>
        </a:blipFill>
        <a:effectLst/>
      </p:bgPr>
    </p:bg>
    <p:spTree>
      <p:nvGrpSpPr>
        <p:cNvPr id="1" name="Shape 53"/>
        <p:cNvGrpSpPr/>
        <p:nvPr/>
      </p:nvGrpSpPr>
      <p:grpSpPr>
        <a:xfrm>
          <a:off x="0" y="0"/>
          <a:ext cx="0" cy="0"/>
          <a:chOff x="0" y="0"/>
          <a:chExt cx="0" cy="0"/>
        </a:xfrm>
      </p:grpSpPr>
      <p:sp>
        <p:nvSpPr>
          <p:cNvPr id="54" name="Google Shape;54;p13"/>
          <p:cNvSpPr txBox="1">
            <a:spLocks noGrp="1"/>
          </p:cNvSpPr>
          <p:nvPr>
            <p:ph type="body" idx="1"/>
          </p:nvPr>
        </p:nvSpPr>
        <p:spPr>
          <a:xfrm>
            <a:off x="968800" y="1775467"/>
            <a:ext cx="8517600" cy="4418800"/>
          </a:xfrm>
          <a:prstGeom prst="rect">
            <a:avLst/>
          </a:prstGeom>
        </p:spPr>
        <p:txBody>
          <a:bodyPr spcFirstLastPara="1" lIns="91425" tIns="91425" rIns="91425" bIns="91425" anchor="ctr">
            <a:noAutofit/>
          </a:bodyPr>
          <a:lstStyle>
            <a:lvl1pPr marL="609585" lvl="0" indent="-406390" rtl="0">
              <a:spcBef>
                <a:spcPts val="0"/>
              </a:spcBef>
              <a:spcAft>
                <a:spcPts val="0"/>
              </a:spcAft>
              <a:buSzPts val="1200"/>
              <a:buChar char="●"/>
              <a:defRPr/>
            </a:lvl1pPr>
            <a:lvl2pPr marL="1219170" lvl="1" indent="-423323" rtl="0">
              <a:spcBef>
                <a:spcPts val="2133"/>
              </a:spcBef>
              <a:spcAft>
                <a:spcPts val="0"/>
              </a:spcAft>
              <a:buSzPts val="1400"/>
              <a:buChar char="○"/>
              <a:defRPr/>
            </a:lvl2pPr>
            <a:lvl3pPr marL="1828754" lvl="2" indent="-423323" rtl="0">
              <a:spcBef>
                <a:spcPts val="2133"/>
              </a:spcBef>
              <a:spcAft>
                <a:spcPts val="0"/>
              </a:spcAft>
              <a:buSzPts val="1400"/>
              <a:buChar char="■"/>
              <a:defRPr/>
            </a:lvl3pPr>
            <a:lvl4pPr marL="2438339" lvl="3" indent="-423323" rtl="0">
              <a:spcBef>
                <a:spcPts val="2133"/>
              </a:spcBef>
              <a:spcAft>
                <a:spcPts val="0"/>
              </a:spcAft>
              <a:buSzPts val="1400"/>
              <a:buChar char="●"/>
              <a:defRPr/>
            </a:lvl4pPr>
            <a:lvl5pPr marL="3047924" lvl="4" indent="-423323" rtl="0">
              <a:spcBef>
                <a:spcPts val="2133"/>
              </a:spcBef>
              <a:spcAft>
                <a:spcPts val="0"/>
              </a:spcAft>
              <a:buSzPts val="1400"/>
              <a:buChar char="○"/>
              <a:defRPr/>
            </a:lvl5pPr>
            <a:lvl6pPr marL="3657509" lvl="5" indent="-423323" rtl="0">
              <a:spcBef>
                <a:spcPts val="2133"/>
              </a:spcBef>
              <a:spcAft>
                <a:spcPts val="0"/>
              </a:spcAft>
              <a:buSzPts val="1400"/>
              <a:buChar char="■"/>
              <a:defRPr/>
            </a:lvl6pPr>
            <a:lvl7pPr marL="4267093" lvl="6" indent="-423323" rtl="0">
              <a:spcBef>
                <a:spcPts val="2133"/>
              </a:spcBef>
              <a:spcAft>
                <a:spcPts val="0"/>
              </a:spcAft>
              <a:buSzPts val="1400"/>
              <a:buChar char="●"/>
              <a:defRPr/>
            </a:lvl7pPr>
            <a:lvl8pPr marL="4876678" lvl="7" indent="-423323" rtl="0">
              <a:spcBef>
                <a:spcPts val="2133"/>
              </a:spcBef>
              <a:spcAft>
                <a:spcPts val="0"/>
              </a:spcAft>
              <a:buSzPts val="1400"/>
              <a:buChar char="○"/>
              <a:defRPr/>
            </a:lvl8pPr>
            <a:lvl9pPr marL="5486263" lvl="8" indent="-423323" rtl="0">
              <a:spcBef>
                <a:spcPts val="2133"/>
              </a:spcBef>
              <a:spcAft>
                <a:spcPts val="2133"/>
              </a:spcAft>
              <a:buSzPts val="1400"/>
              <a:buChar char="■"/>
              <a:defRPr/>
            </a:lvl9pPr>
          </a:lstStyle>
          <a:p>
            <a:endParaRPr/>
          </a:p>
        </p:txBody>
      </p:sp>
      <p:sp>
        <p:nvSpPr>
          <p:cNvPr id="55" name="Google Shape;55;p13"/>
          <p:cNvSpPr txBox="1">
            <a:spLocks noGrp="1"/>
          </p:cNvSpPr>
          <p:nvPr>
            <p:ph type="ctrTitle"/>
          </p:nvPr>
        </p:nvSpPr>
        <p:spPr>
          <a:xfrm>
            <a:off x="1535600" y="722333"/>
            <a:ext cx="9121200" cy="502000"/>
          </a:xfrm>
          <a:prstGeom prst="rect">
            <a:avLst/>
          </a:prstGeom>
        </p:spPr>
        <p:txBody>
          <a:bodyPr spcFirstLastPara="1" lIns="91425" tIns="91425" rIns="91425" bIns="91425" anchor="t">
            <a:noAutofit/>
          </a:bodyPr>
          <a:lstStyle>
            <a:lvl1pPr lvl="0" algn="ctr"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Tree>
    <p:extLst>
      <p:ext uri="{BB962C8B-B14F-4D97-AF65-F5344CB8AC3E}">
        <p14:creationId xmlns:p14="http://schemas.microsoft.com/office/powerpoint/2010/main" val="2245584736"/>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matchingName="Table of contents">
  <p:cSld name="1_Table of contents">
    <p:spTree>
      <p:nvGrpSpPr>
        <p:cNvPr id="1" name="Shape 15"/>
        <p:cNvGrpSpPr/>
        <p:nvPr/>
      </p:nvGrpSpPr>
      <p:grpSpPr>
        <a:xfrm>
          <a:off x="0" y="0"/>
          <a:ext cx="0" cy="0"/>
          <a:chOff x="0" y="0"/>
          <a:chExt cx="0" cy="0"/>
        </a:xfrm>
      </p:grpSpPr>
      <p:sp>
        <p:nvSpPr>
          <p:cNvPr id="16" name="Google Shape;16;p3"/>
          <p:cNvSpPr txBox="1">
            <a:spLocks noGrp="1"/>
          </p:cNvSpPr>
          <p:nvPr>
            <p:ph type="title"/>
          </p:nvPr>
        </p:nvSpPr>
        <p:spPr>
          <a:xfrm>
            <a:off x="335436" y="3074424"/>
            <a:ext cx="1478800" cy="770400"/>
          </a:xfrm>
          <a:prstGeom prst="rect">
            <a:avLst/>
          </a:prstGeom>
          <a:noFill/>
        </p:spPr>
        <p:txBody>
          <a:bodyPr spcFirstLastPara="1">
            <a:noAutofit/>
          </a:bodyPr>
          <a:lstStyle>
            <a:lvl1pPr lvl="0" algn="r" rtl="0">
              <a:spcBef>
                <a:spcPts val="0"/>
              </a:spcBef>
              <a:spcAft>
                <a:spcPts val="0"/>
              </a:spcAft>
              <a:buClr>
                <a:schemeClr val="accent3"/>
              </a:buClr>
              <a:buSzPts val="5000"/>
              <a:buNone/>
              <a:defRPr sz="5000">
                <a:solidFill>
                  <a:schemeClr val="accent3"/>
                </a:solidFill>
              </a:defRPr>
            </a:lvl1pPr>
            <a:lvl2pPr lvl="1"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rPr lang="en-US"/>
              <a:t>Click to edit Master title style</a:t>
            </a:r>
            <a:endParaRPr/>
          </a:p>
        </p:txBody>
      </p:sp>
      <p:sp>
        <p:nvSpPr>
          <p:cNvPr id="17" name="Google Shape;17;p3"/>
          <p:cNvSpPr txBox="1">
            <a:spLocks noGrp="1"/>
          </p:cNvSpPr>
          <p:nvPr>
            <p:ph type="ctrTitle" idx="2"/>
          </p:nvPr>
        </p:nvSpPr>
        <p:spPr>
          <a:xfrm>
            <a:off x="3771000" y="358861"/>
            <a:ext cx="4650000" cy="1135600"/>
          </a:xfrm>
          <a:prstGeom prst="rect">
            <a:avLst/>
          </a:prstGeom>
        </p:spPr>
        <p:txBody>
          <a:bodyPr spcFirstLastPara="1">
            <a:noAutofit/>
          </a:bodyPr>
          <a:lstStyle>
            <a:lvl1pPr lvl="0" algn="ctr" rtl="0">
              <a:spcBef>
                <a:spcPts val="0"/>
              </a:spcBef>
              <a:spcAft>
                <a:spcPts val="0"/>
              </a:spcAft>
              <a:buClr>
                <a:schemeClr val="accent3"/>
              </a:buClr>
              <a:buSzPts val="3000"/>
              <a:buNone/>
              <a:defRPr sz="3000">
                <a:solidFill>
                  <a:schemeClr val="accent3"/>
                </a:solidFill>
              </a:defRPr>
            </a:lvl1pPr>
            <a:lvl2pPr lvl="1" algn="ctr" rtl="0">
              <a:spcBef>
                <a:spcPts val="0"/>
              </a:spcBef>
              <a:spcAft>
                <a:spcPts val="0"/>
              </a:spcAft>
              <a:buClr>
                <a:schemeClr val="accent3"/>
              </a:buClr>
              <a:buSzPts val="3000"/>
              <a:buNone/>
              <a:defRPr sz="3000">
                <a:solidFill>
                  <a:schemeClr val="accent3"/>
                </a:solidFill>
              </a:defRPr>
            </a:lvl2pPr>
            <a:lvl3pPr lvl="2" algn="ctr" rtl="0">
              <a:spcBef>
                <a:spcPts val="0"/>
              </a:spcBef>
              <a:spcAft>
                <a:spcPts val="0"/>
              </a:spcAft>
              <a:buClr>
                <a:schemeClr val="accent3"/>
              </a:buClr>
              <a:buSzPts val="3000"/>
              <a:buNone/>
              <a:defRPr sz="3000">
                <a:solidFill>
                  <a:schemeClr val="accent3"/>
                </a:solidFill>
              </a:defRPr>
            </a:lvl3pPr>
            <a:lvl4pPr lvl="3" algn="ctr" rtl="0">
              <a:spcBef>
                <a:spcPts val="0"/>
              </a:spcBef>
              <a:spcAft>
                <a:spcPts val="0"/>
              </a:spcAft>
              <a:buClr>
                <a:schemeClr val="accent3"/>
              </a:buClr>
              <a:buSzPts val="3000"/>
              <a:buNone/>
              <a:defRPr sz="3000">
                <a:solidFill>
                  <a:schemeClr val="accent3"/>
                </a:solidFill>
              </a:defRPr>
            </a:lvl4pPr>
            <a:lvl5pPr lvl="4" algn="ctr" rtl="0">
              <a:spcBef>
                <a:spcPts val="0"/>
              </a:spcBef>
              <a:spcAft>
                <a:spcPts val="0"/>
              </a:spcAft>
              <a:buClr>
                <a:schemeClr val="accent3"/>
              </a:buClr>
              <a:buSzPts val="3000"/>
              <a:buNone/>
              <a:defRPr sz="3000">
                <a:solidFill>
                  <a:schemeClr val="accent3"/>
                </a:solidFill>
              </a:defRPr>
            </a:lvl5pPr>
            <a:lvl6pPr lvl="5" algn="ctr" rtl="0">
              <a:spcBef>
                <a:spcPts val="0"/>
              </a:spcBef>
              <a:spcAft>
                <a:spcPts val="0"/>
              </a:spcAft>
              <a:buClr>
                <a:schemeClr val="accent3"/>
              </a:buClr>
              <a:buSzPts val="3000"/>
              <a:buNone/>
              <a:defRPr sz="3000">
                <a:solidFill>
                  <a:schemeClr val="accent3"/>
                </a:solidFill>
              </a:defRPr>
            </a:lvl6pPr>
            <a:lvl7pPr lvl="6" algn="ctr" rtl="0">
              <a:spcBef>
                <a:spcPts val="0"/>
              </a:spcBef>
              <a:spcAft>
                <a:spcPts val="0"/>
              </a:spcAft>
              <a:buClr>
                <a:schemeClr val="accent3"/>
              </a:buClr>
              <a:buSzPts val="3000"/>
              <a:buNone/>
              <a:defRPr sz="3000">
                <a:solidFill>
                  <a:schemeClr val="accent3"/>
                </a:solidFill>
              </a:defRPr>
            </a:lvl7pPr>
            <a:lvl8pPr lvl="7" algn="ctr" rtl="0">
              <a:spcBef>
                <a:spcPts val="0"/>
              </a:spcBef>
              <a:spcAft>
                <a:spcPts val="0"/>
              </a:spcAft>
              <a:buClr>
                <a:schemeClr val="accent3"/>
              </a:buClr>
              <a:buSzPts val="3000"/>
              <a:buNone/>
              <a:defRPr sz="3000">
                <a:solidFill>
                  <a:schemeClr val="accent3"/>
                </a:solidFill>
              </a:defRPr>
            </a:lvl8pPr>
            <a:lvl9pPr lvl="8" algn="ctr" rtl="0">
              <a:spcBef>
                <a:spcPts val="0"/>
              </a:spcBef>
              <a:spcAft>
                <a:spcPts val="0"/>
              </a:spcAft>
              <a:buClr>
                <a:schemeClr val="accent3"/>
              </a:buClr>
              <a:buSzPts val="3000"/>
              <a:buNone/>
              <a:defRPr sz="3000">
                <a:solidFill>
                  <a:schemeClr val="accent3"/>
                </a:solidFill>
              </a:defRPr>
            </a:lvl9pPr>
          </a:lstStyle>
          <a:p>
            <a:endParaRPr/>
          </a:p>
        </p:txBody>
      </p:sp>
      <p:sp>
        <p:nvSpPr>
          <p:cNvPr id="18" name="Google Shape;18;p3"/>
          <p:cNvSpPr txBox="1">
            <a:spLocks noGrp="1"/>
          </p:cNvSpPr>
          <p:nvPr>
            <p:ph type="ctrTitle" idx="3"/>
          </p:nvPr>
        </p:nvSpPr>
        <p:spPr>
          <a:xfrm>
            <a:off x="1879257" y="2771900"/>
            <a:ext cx="1638400" cy="770400"/>
          </a:xfrm>
          <a:prstGeom prst="rect">
            <a:avLst/>
          </a:prstGeom>
        </p:spPr>
        <p:txBody>
          <a:bodyPr spcFirstLastPara="1" anchor="b">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a:endParaRPr/>
          </a:p>
        </p:txBody>
      </p:sp>
      <p:sp>
        <p:nvSpPr>
          <p:cNvPr id="19" name="Google Shape;19;p3"/>
          <p:cNvSpPr txBox="1">
            <a:spLocks noGrp="1"/>
          </p:cNvSpPr>
          <p:nvPr>
            <p:ph type="subTitle" idx="1"/>
          </p:nvPr>
        </p:nvSpPr>
        <p:spPr>
          <a:xfrm>
            <a:off x="1879264" y="3285557"/>
            <a:ext cx="2542000" cy="817600"/>
          </a:xfrm>
          <a:prstGeom prst="rect">
            <a:avLst/>
          </a:prstGeom>
        </p:spPr>
        <p:txBody>
          <a:bodyPr spcFirstLastPara="1">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a:endParaRPr/>
          </a:p>
        </p:txBody>
      </p:sp>
      <p:sp>
        <p:nvSpPr>
          <p:cNvPr id="20" name="Google Shape;20;p3"/>
          <p:cNvSpPr txBox="1">
            <a:spLocks noGrp="1"/>
          </p:cNvSpPr>
          <p:nvPr>
            <p:ph type="title" idx="4"/>
          </p:nvPr>
        </p:nvSpPr>
        <p:spPr>
          <a:xfrm>
            <a:off x="3733525" y="3074424"/>
            <a:ext cx="1478800" cy="770400"/>
          </a:xfrm>
          <a:prstGeom prst="rect">
            <a:avLst/>
          </a:prstGeom>
          <a:noFill/>
        </p:spPr>
        <p:txBody>
          <a:bodyPr spcFirstLastPara="1">
            <a:noAutofit/>
          </a:bodyPr>
          <a:lstStyle>
            <a:lvl1pPr lvl="0" algn="r" rtl="0">
              <a:spcBef>
                <a:spcPts val="0"/>
              </a:spcBef>
              <a:spcAft>
                <a:spcPts val="0"/>
              </a:spcAft>
              <a:buClr>
                <a:schemeClr val="accent3"/>
              </a:buClr>
              <a:buSzPts val="5000"/>
              <a:buNone/>
              <a:defRPr sz="5000">
                <a:solidFill>
                  <a:schemeClr val="accent3"/>
                </a:solidFill>
              </a:defRPr>
            </a:lvl1pPr>
            <a:lvl2pPr lvl="1"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rPr lang="en-US"/>
              <a:t>Click to edit Master title style</a:t>
            </a:r>
            <a:endParaRPr/>
          </a:p>
        </p:txBody>
      </p:sp>
      <p:sp>
        <p:nvSpPr>
          <p:cNvPr id="21" name="Google Shape;21;p3"/>
          <p:cNvSpPr txBox="1">
            <a:spLocks noGrp="1"/>
          </p:cNvSpPr>
          <p:nvPr>
            <p:ph type="ctrTitle" idx="5"/>
          </p:nvPr>
        </p:nvSpPr>
        <p:spPr>
          <a:xfrm>
            <a:off x="5277353" y="2771895"/>
            <a:ext cx="3190400" cy="770400"/>
          </a:xfrm>
          <a:prstGeom prst="rect">
            <a:avLst/>
          </a:prstGeom>
        </p:spPr>
        <p:txBody>
          <a:bodyPr spcFirstLastPara="1" anchor="b">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a:endParaRPr/>
          </a:p>
        </p:txBody>
      </p:sp>
      <p:sp>
        <p:nvSpPr>
          <p:cNvPr id="22" name="Google Shape;22;p3"/>
          <p:cNvSpPr txBox="1">
            <a:spLocks noGrp="1"/>
          </p:cNvSpPr>
          <p:nvPr>
            <p:ph type="subTitle" idx="6"/>
          </p:nvPr>
        </p:nvSpPr>
        <p:spPr>
          <a:xfrm>
            <a:off x="5277353" y="3285557"/>
            <a:ext cx="2542000" cy="817600"/>
          </a:xfrm>
          <a:prstGeom prst="rect">
            <a:avLst/>
          </a:prstGeom>
        </p:spPr>
        <p:txBody>
          <a:bodyPr spcFirstLastPara="1">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a:endParaRPr/>
          </a:p>
        </p:txBody>
      </p:sp>
      <p:sp>
        <p:nvSpPr>
          <p:cNvPr id="23" name="Google Shape;23;p3"/>
          <p:cNvSpPr txBox="1">
            <a:spLocks noGrp="1"/>
          </p:cNvSpPr>
          <p:nvPr>
            <p:ph type="title" idx="7"/>
          </p:nvPr>
        </p:nvSpPr>
        <p:spPr>
          <a:xfrm>
            <a:off x="7122336" y="3074424"/>
            <a:ext cx="1478800" cy="770400"/>
          </a:xfrm>
          <a:prstGeom prst="rect">
            <a:avLst/>
          </a:prstGeom>
          <a:noFill/>
        </p:spPr>
        <p:txBody>
          <a:bodyPr spcFirstLastPara="1">
            <a:noAutofit/>
          </a:bodyPr>
          <a:lstStyle>
            <a:lvl1pPr lvl="0" algn="r" rtl="0">
              <a:spcBef>
                <a:spcPts val="0"/>
              </a:spcBef>
              <a:spcAft>
                <a:spcPts val="0"/>
              </a:spcAft>
              <a:buClr>
                <a:schemeClr val="accent3"/>
              </a:buClr>
              <a:buSzPts val="5000"/>
              <a:buNone/>
              <a:defRPr sz="5000">
                <a:solidFill>
                  <a:schemeClr val="accent3"/>
                </a:solidFill>
              </a:defRPr>
            </a:lvl1pPr>
            <a:lvl2pPr lvl="1"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rPr lang="en-US"/>
              <a:t>Click to edit Master title style</a:t>
            </a:r>
            <a:endParaRPr/>
          </a:p>
        </p:txBody>
      </p:sp>
      <p:sp>
        <p:nvSpPr>
          <p:cNvPr id="24" name="Google Shape;24;p3"/>
          <p:cNvSpPr txBox="1">
            <a:spLocks noGrp="1"/>
          </p:cNvSpPr>
          <p:nvPr>
            <p:ph type="ctrTitle" idx="8"/>
          </p:nvPr>
        </p:nvSpPr>
        <p:spPr>
          <a:xfrm>
            <a:off x="8666164" y="2771895"/>
            <a:ext cx="3190400" cy="770400"/>
          </a:xfrm>
          <a:prstGeom prst="rect">
            <a:avLst/>
          </a:prstGeom>
        </p:spPr>
        <p:txBody>
          <a:bodyPr spcFirstLastPara="1" anchor="b">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a:endParaRPr/>
          </a:p>
        </p:txBody>
      </p:sp>
      <p:sp>
        <p:nvSpPr>
          <p:cNvPr id="25" name="Google Shape;25;p3"/>
          <p:cNvSpPr txBox="1">
            <a:spLocks noGrp="1"/>
          </p:cNvSpPr>
          <p:nvPr>
            <p:ph type="subTitle" idx="9"/>
          </p:nvPr>
        </p:nvSpPr>
        <p:spPr>
          <a:xfrm>
            <a:off x="8666164" y="3285557"/>
            <a:ext cx="2542000" cy="817600"/>
          </a:xfrm>
          <a:prstGeom prst="rect">
            <a:avLst/>
          </a:prstGeom>
        </p:spPr>
        <p:txBody>
          <a:bodyPr spcFirstLastPara="1">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a:endParaRPr/>
          </a:p>
        </p:txBody>
      </p:sp>
      <p:sp>
        <p:nvSpPr>
          <p:cNvPr id="26" name="Google Shape;26;p3"/>
          <p:cNvSpPr txBox="1">
            <a:spLocks noGrp="1"/>
          </p:cNvSpPr>
          <p:nvPr>
            <p:ph type="title" idx="13"/>
          </p:nvPr>
        </p:nvSpPr>
        <p:spPr>
          <a:xfrm>
            <a:off x="2024771" y="4100891"/>
            <a:ext cx="1478800" cy="770400"/>
          </a:xfrm>
          <a:prstGeom prst="rect">
            <a:avLst/>
          </a:prstGeom>
          <a:noFill/>
        </p:spPr>
        <p:txBody>
          <a:bodyPr spcFirstLastPara="1">
            <a:noAutofit/>
          </a:bodyPr>
          <a:lstStyle>
            <a:lvl1pPr lvl="0" algn="r" rtl="0">
              <a:spcBef>
                <a:spcPts val="0"/>
              </a:spcBef>
              <a:spcAft>
                <a:spcPts val="0"/>
              </a:spcAft>
              <a:buClr>
                <a:schemeClr val="accent3"/>
              </a:buClr>
              <a:buSzPts val="5000"/>
              <a:buNone/>
              <a:defRPr sz="5000">
                <a:solidFill>
                  <a:schemeClr val="accent3"/>
                </a:solidFill>
              </a:defRPr>
            </a:lvl1pPr>
            <a:lvl2pPr lvl="1"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rPr lang="en-US"/>
              <a:t>Click to edit Master title style</a:t>
            </a:r>
            <a:endParaRPr/>
          </a:p>
        </p:txBody>
      </p:sp>
      <p:sp>
        <p:nvSpPr>
          <p:cNvPr id="27" name="Google Shape;27;p3"/>
          <p:cNvSpPr txBox="1">
            <a:spLocks noGrp="1"/>
          </p:cNvSpPr>
          <p:nvPr>
            <p:ph type="ctrTitle" idx="14"/>
          </p:nvPr>
        </p:nvSpPr>
        <p:spPr>
          <a:xfrm>
            <a:off x="3568597" y="3798361"/>
            <a:ext cx="3190400" cy="770400"/>
          </a:xfrm>
          <a:prstGeom prst="rect">
            <a:avLst/>
          </a:prstGeom>
        </p:spPr>
        <p:txBody>
          <a:bodyPr spcFirstLastPara="1" anchor="b">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a:endParaRPr/>
          </a:p>
        </p:txBody>
      </p:sp>
      <p:sp>
        <p:nvSpPr>
          <p:cNvPr id="28" name="Google Shape;28;p3"/>
          <p:cNvSpPr txBox="1">
            <a:spLocks noGrp="1"/>
          </p:cNvSpPr>
          <p:nvPr>
            <p:ph type="subTitle" idx="15"/>
          </p:nvPr>
        </p:nvSpPr>
        <p:spPr>
          <a:xfrm>
            <a:off x="3568597" y="4312024"/>
            <a:ext cx="2542000" cy="817600"/>
          </a:xfrm>
          <a:prstGeom prst="rect">
            <a:avLst/>
          </a:prstGeom>
        </p:spPr>
        <p:txBody>
          <a:bodyPr spcFirstLastPara="1">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a:endParaRPr/>
          </a:p>
        </p:txBody>
      </p:sp>
      <p:sp>
        <p:nvSpPr>
          <p:cNvPr id="29" name="Google Shape;29;p3"/>
          <p:cNvSpPr txBox="1">
            <a:spLocks noGrp="1"/>
          </p:cNvSpPr>
          <p:nvPr>
            <p:ph type="title" idx="16"/>
          </p:nvPr>
        </p:nvSpPr>
        <p:spPr>
          <a:xfrm>
            <a:off x="5433003" y="4100891"/>
            <a:ext cx="1478800" cy="770400"/>
          </a:xfrm>
          <a:prstGeom prst="rect">
            <a:avLst/>
          </a:prstGeom>
          <a:noFill/>
        </p:spPr>
        <p:txBody>
          <a:bodyPr spcFirstLastPara="1">
            <a:noAutofit/>
          </a:bodyPr>
          <a:lstStyle>
            <a:lvl1pPr lvl="0" algn="r" rtl="0">
              <a:spcBef>
                <a:spcPts val="0"/>
              </a:spcBef>
              <a:spcAft>
                <a:spcPts val="0"/>
              </a:spcAft>
              <a:buClr>
                <a:schemeClr val="accent3"/>
              </a:buClr>
              <a:buSzPts val="5000"/>
              <a:buNone/>
              <a:defRPr sz="5000">
                <a:solidFill>
                  <a:schemeClr val="accent3"/>
                </a:solidFill>
              </a:defRPr>
            </a:lvl1pPr>
            <a:lvl2pPr lvl="1"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rPr lang="en-US"/>
              <a:t>Click to edit Master title style</a:t>
            </a:r>
            <a:endParaRPr/>
          </a:p>
        </p:txBody>
      </p:sp>
      <p:sp>
        <p:nvSpPr>
          <p:cNvPr id="30" name="Google Shape;30;p3"/>
          <p:cNvSpPr txBox="1">
            <a:spLocks noGrp="1"/>
          </p:cNvSpPr>
          <p:nvPr>
            <p:ph type="ctrTitle" idx="17"/>
          </p:nvPr>
        </p:nvSpPr>
        <p:spPr>
          <a:xfrm>
            <a:off x="6976829" y="3798361"/>
            <a:ext cx="3190400" cy="770400"/>
          </a:xfrm>
          <a:prstGeom prst="rect">
            <a:avLst/>
          </a:prstGeom>
        </p:spPr>
        <p:txBody>
          <a:bodyPr spcFirstLastPara="1" anchor="b">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a:endParaRPr/>
          </a:p>
        </p:txBody>
      </p:sp>
      <p:sp>
        <p:nvSpPr>
          <p:cNvPr id="31" name="Google Shape;31;p3"/>
          <p:cNvSpPr txBox="1">
            <a:spLocks noGrp="1"/>
          </p:cNvSpPr>
          <p:nvPr>
            <p:ph type="subTitle" idx="18"/>
          </p:nvPr>
        </p:nvSpPr>
        <p:spPr>
          <a:xfrm>
            <a:off x="6976829" y="4312024"/>
            <a:ext cx="2542000" cy="817600"/>
          </a:xfrm>
          <a:prstGeom prst="rect">
            <a:avLst/>
          </a:prstGeom>
        </p:spPr>
        <p:txBody>
          <a:bodyPr spcFirstLastPara="1">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a:endParaRPr/>
          </a:p>
        </p:txBody>
      </p:sp>
    </p:spTree>
    <p:extLst>
      <p:ext uri="{BB962C8B-B14F-4D97-AF65-F5344CB8AC3E}">
        <p14:creationId xmlns:p14="http://schemas.microsoft.com/office/powerpoint/2010/main" val="3579493989"/>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solidFill>
                <a:srgbClr val="000000">
                  <a:tint val="75000"/>
                </a:srgbClr>
              </a:solidFill>
            </a:endParaRPr>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3FE02C36-C211-493A-BDF8-3F6267066145}" type="slidenum">
              <a:rPr lang="en-US" altLang="en-US"/>
              <a:pPr/>
              <a:t>‹#›</a:t>
            </a:fld>
            <a:endParaRPr lang="en-US" altLang="en-US"/>
          </a:p>
        </p:txBody>
      </p:sp>
    </p:spTree>
    <p:extLst>
      <p:ext uri="{BB962C8B-B14F-4D97-AF65-F5344CB8AC3E}">
        <p14:creationId xmlns:p14="http://schemas.microsoft.com/office/powerpoint/2010/main" val="4069973097"/>
      </p:ext>
    </p:extLst>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showMasterSp="0" showMasterPhAnim="0" type="title" preserve="1">
  <p:cSld name="Title Slide">
    <p:spTree>
      <p:nvGrpSpPr>
        <p:cNvPr id="1" name=""/>
        <p:cNvGrpSpPr/>
        <p:nvPr/>
      </p:nvGrpSpPr>
      <p:grpSpPr>
        <a:xfrm>
          <a:off x="0" y="0"/>
          <a:ext cx="0" cy="0"/>
          <a:chOff x="0" y="0"/>
          <a:chExt cx="0" cy="0"/>
        </a:xfrm>
      </p:grpSpPr>
      <p:sp>
        <p:nvSpPr>
          <p:cNvPr id="4" name="Freeform 40"/>
          <p:cNvSpPr>
            <a:spLocks/>
          </p:cNvSpPr>
          <p:nvPr/>
        </p:nvSpPr>
        <p:spPr bwMode="gray">
          <a:xfrm>
            <a:off x="0" y="6048375"/>
            <a:ext cx="3683000" cy="809625"/>
          </a:xfrm>
          <a:custGeom>
            <a:avLst/>
            <a:gdLst>
              <a:gd name="T0" fmla="*/ 0 w 1740"/>
              <a:gd name="T1" fmla="*/ 0 h 510"/>
              <a:gd name="T2" fmla="*/ 0 w 1740"/>
              <a:gd name="T3" fmla="*/ 2147483646 h 510"/>
              <a:gd name="T4" fmla="*/ 2147483646 w 1740"/>
              <a:gd name="T5" fmla="*/ 2147483646 h 510"/>
              <a:gd name="T6" fmla="*/ 2147483646 w 1740"/>
              <a:gd name="T7" fmla="*/ 2147483646 h 510"/>
              <a:gd name="T8" fmla="*/ 0 w 1740"/>
              <a:gd name="T9" fmla="*/ 0 h 5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40" h="510">
                <a:moveTo>
                  <a:pt x="0" y="0"/>
                </a:moveTo>
                <a:lnTo>
                  <a:pt x="0" y="510"/>
                </a:lnTo>
                <a:cubicBezTo>
                  <a:pt x="0" y="510"/>
                  <a:pt x="870" y="510"/>
                  <a:pt x="1740" y="510"/>
                </a:cubicBezTo>
                <a:cubicBezTo>
                  <a:pt x="1650" y="258"/>
                  <a:pt x="1595" y="30"/>
                  <a:pt x="1595" y="30"/>
                </a:cubicBezTo>
                <a:cubicBezTo>
                  <a:pt x="798" y="54"/>
                  <a:pt x="0" y="0"/>
                  <a:pt x="0" y="0"/>
                </a:cubicBez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5" name="Freeform 41"/>
          <p:cNvSpPr>
            <a:spLocks/>
          </p:cNvSpPr>
          <p:nvPr/>
        </p:nvSpPr>
        <p:spPr bwMode="gray">
          <a:xfrm>
            <a:off x="3454400" y="4705350"/>
            <a:ext cx="8534400" cy="2152650"/>
          </a:xfrm>
          <a:custGeom>
            <a:avLst/>
            <a:gdLst>
              <a:gd name="T0" fmla="*/ 2147483646 w 4032"/>
              <a:gd name="T1" fmla="*/ 0 h 1356"/>
              <a:gd name="T2" fmla="*/ 2147483646 w 4032"/>
              <a:gd name="T3" fmla="*/ 2147483646 h 1356"/>
              <a:gd name="T4" fmla="*/ 2147483646 w 4032"/>
              <a:gd name="T5" fmla="*/ 2147483646 h 1356"/>
              <a:gd name="T6" fmla="*/ 2147483646 w 4032"/>
              <a:gd name="T7" fmla="*/ 2147483646 h 1356"/>
              <a:gd name="T8" fmla="*/ 0 w 4032"/>
              <a:gd name="T9" fmla="*/ 2147483646 h 1356"/>
              <a:gd name="T10" fmla="*/ 2147483646 w 4032"/>
              <a:gd name="T11" fmla="*/ 0 h 135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032" h="1356">
                <a:moveTo>
                  <a:pt x="1116" y="0"/>
                </a:moveTo>
                <a:cubicBezTo>
                  <a:pt x="2370" y="1254"/>
                  <a:pt x="3840" y="636"/>
                  <a:pt x="3840" y="636"/>
                </a:cubicBezTo>
                <a:cubicBezTo>
                  <a:pt x="4032" y="966"/>
                  <a:pt x="4032" y="1356"/>
                  <a:pt x="4032" y="1356"/>
                </a:cubicBezTo>
                <a:cubicBezTo>
                  <a:pt x="4032" y="1356"/>
                  <a:pt x="2160" y="1356"/>
                  <a:pt x="288" y="1356"/>
                </a:cubicBezTo>
                <a:cubicBezTo>
                  <a:pt x="120" y="1140"/>
                  <a:pt x="0" y="828"/>
                  <a:pt x="0" y="828"/>
                </a:cubicBezTo>
                <a:lnTo>
                  <a:pt x="1116" y="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6" name="Freeform 42"/>
          <p:cNvSpPr>
            <a:spLocks/>
          </p:cNvSpPr>
          <p:nvPr/>
        </p:nvSpPr>
        <p:spPr bwMode="gray">
          <a:xfrm>
            <a:off x="5867400" y="781050"/>
            <a:ext cx="6324600" cy="5048250"/>
          </a:xfrm>
          <a:custGeom>
            <a:avLst/>
            <a:gdLst>
              <a:gd name="T0" fmla="*/ 2147483646 w 2988"/>
              <a:gd name="T1" fmla="*/ 2147483646 h 3180"/>
              <a:gd name="T2" fmla="*/ 2147483646 w 2988"/>
              <a:gd name="T3" fmla="*/ 0 h 3180"/>
              <a:gd name="T4" fmla="*/ 2147483646 w 2988"/>
              <a:gd name="T5" fmla="*/ 2147483646 h 3180"/>
              <a:gd name="T6" fmla="*/ 2147483646 w 2988"/>
              <a:gd name="T7" fmla="*/ 2147483646 h 3180"/>
              <a:gd name="T8" fmla="*/ 2147483646 w 2988"/>
              <a:gd name="T9" fmla="*/ 2147483646 h 3180"/>
              <a:gd name="T10" fmla="*/ 0 w 2988"/>
              <a:gd name="T11" fmla="*/ 2147483646 h 3180"/>
              <a:gd name="T12" fmla="*/ 2147483646 w 2988"/>
              <a:gd name="T13" fmla="*/ 2147483646 h 31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988" h="3180">
                <a:moveTo>
                  <a:pt x="510" y="1098"/>
                </a:moveTo>
                <a:cubicBezTo>
                  <a:pt x="1710" y="840"/>
                  <a:pt x="2280" y="0"/>
                  <a:pt x="2280" y="0"/>
                </a:cubicBezTo>
                <a:cubicBezTo>
                  <a:pt x="2700" y="96"/>
                  <a:pt x="2988" y="342"/>
                  <a:pt x="2988" y="342"/>
                </a:cubicBezTo>
                <a:lnTo>
                  <a:pt x="2988" y="2772"/>
                </a:lnTo>
                <a:cubicBezTo>
                  <a:pt x="2988" y="2772"/>
                  <a:pt x="2202" y="3180"/>
                  <a:pt x="1452" y="3060"/>
                </a:cubicBezTo>
                <a:cubicBezTo>
                  <a:pt x="636" y="2940"/>
                  <a:pt x="0" y="2406"/>
                  <a:pt x="0" y="2406"/>
                </a:cubicBezTo>
                <a:lnTo>
                  <a:pt x="510" y="109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7" name="Freeform 43"/>
          <p:cNvSpPr>
            <a:spLocks/>
          </p:cNvSpPr>
          <p:nvPr/>
        </p:nvSpPr>
        <p:spPr bwMode="gray">
          <a:xfrm>
            <a:off x="6400800" y="0"/>
            <a:ext cx="4368800" cy="2409825"/>
          </a:xfrm>
          <a:custGeom>
            <a:avLst/>
            <a:gdLst>
              <a:gd name="T0" fmla="*/ 0 w 2064"/>
              <a:gd name="T1" fmla="*/ 0 h 1518"/>
              <a:gd name="T2" fmla="*/ 2147483646 w 2064"/>
              <a:gd name="T3" fmla="*/ 2147483646 h 1518"/>
              <a:gd name="T4" fmla="*/ 2147483646 w 2064"/>
              <a:gd name="T5" fmla="*/ 0 h 1518"/>
              <a:gd name="T6" fmla="*/ 0 w 2064"/>
              <a:gd name="T7" fmla="*/ 0 h 15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64" h="1518">
                <a:moveTo>
                  <a:pt x="0" y="0"/>
                </a:moveTo>
                <a:cubicBezTo>
                  <a:pt x="0" y="0"/>
                  <a:pt x="138" y="759"/>
                  <a:pt x="276" y="1518"/>
                </a:cubicBezTo>
                <a:cubicBezTo>
                  <a:pt x="1518" y="1194"/>
                  <a:pt x="2064" y="0"/>
                  <a:pt x="2064" y="0"/>
                </a:cubicBezTo>
                <a:lnTo>
                  <a:pt x="0"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8" name="Freeform 79"/>
          <p:cNvSpPr>
            <a:spLocks/>
          </p:cNvSpPr>
          <p:nvPr/>
        </p:nvSpPr>
        <p:spPr bwMode="gray">
          <a:xfrm>
            <a:off x="0" y="0"/>
            <a:ext cx="8777288" cy="7267575"/>
          </a:xfrm>
          <a:custGeom>
            <a:avLst/>
            <a:gdLst>
              <a:gd name="T0" fmla="*/ 0 w 4014"/>
              <a:gd name="T1" fmla="*/ 0 h 4455"/>
              <a:gd name="T2" fmla="*/ 2147483646 w 4014"/>
              <a:gd name="T3" fmla="*/ 0 h 4455"/>
              <a:gd name="T4" fmla="*/ 2147483646 w 4014"/>
              <a:gd name="T5" fmla="*/ 2147483646 h 4455"/>
              <a:gd name="T6" fmla="*/ 0 w 4014"/>
              <a:gd name="T7" fmla="*/ 2147483646 h 4455"/>
              <a:gd name="T8" fmla="*/ 0 w 4014"/>
              <a:gd name="T9" fmla="*/ 0 h 44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14" h="4455">
                <a:moveTo>
                  <a:pt x="0" y="0"/>
                </a:moveTo>
                <a:lnTo>
                  <a:pt x="3612" y="0"/>
                </a:lnTo>
                <a:cubicBezTo>
                  <a:pt x="4014" y="984"/>
                  <a:pt x="3812" y="2307"/>
                  <a:pt x="3222" y="3042"/>
                </a:cubicBezTo>
                <a:cubicBezTo>
                  <a:pt x="1988" y="4455"/>
                  <a:pt x="0" y="3744"/>
                  <a:pt x="0" y="3744"/>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9" name="Freeform 45"/>
          <p:cNvSpPr>
            <a:spLocks/>
          </p:cNvSpPr>
          <p:nvPr/>
        </p:nvSpPr>
        <p:spPr bwMode="gray">
          <a:xfrm>
            <a:off x="0" y="0"/>
            <a:ext cx="8496300" cy="7072313"/>
          </a:xfrm>
          <a:custGeom>
            <a:avLst/>
            <a:gdLst/>
            <a:ahLst/>
            <a:cxnLst>
              <a:cxn ang="0">
                <a:pos x="0" y="0"/>
              </a:cxn>
              <a:cxn ang="0">
                <a:pos x="3612" y="0"/>
              </a:cxn>
              <a:cxn ang="0">
                <a:pos x="3222" y="3042"/>
              </a:cxn>
              <a:cxn ang="0">
                <a:pos x="0" y="3744"/>
              </a:cxn>
              <a:cxn ang="0">
                <a:pos x="0" y="0"/>
              </a:cxn>
            </a:cxnLst>
            <a:rect l="0" t="0" r="r" b="b"/>
            <a:pathLst>
              <a:path w="4014" h="4455">
                <a:moveTo>
                  <a:pt x="0" y="0"/>
                </a:moveTo>
                <a:lnTo>
                  <a:pt x="3612" y="0"/>
                </a:lnTo>
                <a:cubicBezTo>
                  <a:pt x="4014" y="984"/>
                  <a:pt x="3812" y="2307"/>
                  <a:pt x="3222" y="3042"/>
                </a:cubicBezTo>
                <a:cubicBezTo>
                  <a:pt x="1988" y="4455"/>
                  <a:pt x="0" y="3744"/>
                  <a:pt x="0" y="3744"/>
                </a:cubicBezTo>
                <a:lnTo>
                  <a:pt x="0" y="0"/>
                </a:lnTo>
                <a:close/>
              </a:path>
            </a:pathLst>
          </a:custGeom>
          <a:gradFill rotWithShape="1">
            <a:gsLst>
              <a:gs pos="0">
                <a:schemeClr val="bg1">
                  <a:gamma/>
                  <a:tint val="25490"/>
                  <a:invGamma/>
                </a:schemeClr>
              </a:gs>
              <a:gs pos="100000">
                <a:schemeClr val="bg1"/>
              </a:gs>
            </a:gsLst>
            <a:lin ang="2700000" scaled="1"/>
          </a:gradFill>
          <a:ln w="9525">
            <a:noFill/>
            <a:round/>
            <a:headEnd/>
            <a:tailEnd/>
          </a:ln>
          <a:effectLst/>
        </p:spPr>
        <p:txBody>
          <a:bodyPr/>
          <a:lstStyle/>
          <a:p>
            <a:pPr algn="ctr" fontAlgn="base">
              <a:spcBef>
                <a:spcPct val="0"/>
              </a:spcBef>
              <a:spcAft>
                <a:spcPct val="0"/>
              </a:spcAft>
              <a:defRPr/>
            </a:pPr>
            <a:endParaRPr lang="en-US">
              <a:solidFill>
                <a:srgbClr val="000000"/>
              </a:solidFill>
            </a:endParaRPr>
          </a:p>
        </p:txBody>
      </p:sp>
      <p:sp>
        <p:nvSpPr>
          <p:cNvPr id="10" name="Line 47"/>
          <p:cNvSpPr>
            <a:spLocks noChangeShapeType="1"/>
          </p:cNvSpPr>
          <p:nvPr/>
        </p:nvSpPr>
        <p:spPr bwMode="gray">
          <a:xfrm>
            <a:off x="334963" y="1588"/>
            <a:ext cx="0" cy="6015037"/>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1" name="Line 48"/>
          <p:cNvSpPr>
            <a:spLocks noChangeShapeType="1"/>
          </p:cNvSpPr>
          <p:nvPr/>
        </p:nvSpPr>
        <p:spPr bwMode="gray">
          <a:xfrm>
            <a:off x="1725613" y="1588"/>
            <a:ext cx="0" cy="6207125"/>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2" name="Line 49"/>
          <p:cNvSpPr>
            <a:spLocks noChangeShapeType="1"/>
          </p:cNvSpPr>
          <p:nvPr/>
        </p:nvSpPr>
        <p:spPr bwMode="gray">
          <a:xfrm>
            <a:off x="3117850" y="1588"/>
            <a:ext cx="0" cy="6183312"/>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3" name="Line 50"/>
          <p:cNvSpPr>
            <a:spLocks noChangeShapeType="1"/>
          </p:cNvSpPr>
          <p:nvPr/>
        </p:nvSpPr>
        <p:spPr bwMode="gray">
          <a:xfrm>
            <a:off x="4510088" y="1588"/>
            <a:ext cx="0" cy="5972175"/>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4" name="Line 51"/>
          <p:cNvSpPr>
            <a:spLocks noChangeShapeType="1"/>
          </p:cNvSpPr>
          <p:nvPr/>
        </p:nvSpPr>
        <p:spPr bwMode="gray">
          <a:xfrm>
            <a:off x="5903913" y="1588"/>
            <a:ext cx="0" cy="5449887"/>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5" name="Line 53"/>
          <p:cNvSpPr>
            <a:spLocks noChangeShapeType="1"/>
          </p:cNvSpPr>
          <p:nvPr/>
        </p:nvSpPr>
        <p:spPr bwMode="gray">
          <a:xfrm rot="5400000">
            <a:off x="3883819" y="-3623468"/>
            <a:ext cx="0" cy="7751762"/>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6" name="Line 54"/>
          <p:cNvSpPr>
            <a:spLocks noChangeShapeType="1"/>
          </p:cNvSpPr>
          <p:nvPr/>
        </p:nvSpPr>
        <p:spPr bwMode="gray">
          <a:xfrm rot="5400000">
            <a:off x="4008438" y="-2682875"/>
            <a:ext cx="0" cy="8001000"/>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7" name="Line 55"/>
          <p:cNvSpPr>
            <a:spLocks noChangeShapeType="1"/>
          </p:cNvSpPr>
          <p:nvPr/>
        </p:nvSpPr>
        <p:spPr bwMode="gray">
          <a:xfrm rot="5400000">
            <a:off x="4014788" y="-1624012"/>
            <a:ext cx="0" cy="8013700"/>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8" name="Line 56"/>
          <p:cNvSpPr>
            <a:spLocks noChangeShapeType="1"/>
          </p:cNvSpPr>
          <p:nvPr/>
        </p:nvSpPr>
        <p:spPr bwMode="gray">
          <a:xfrm rot="5400000">
            <a:off x="3876676" y="-419100"/>
            <a:ext cx="0" cy="7737475"/>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9" name="Line 57"/>
          <p:cNvSpPr>
            <a:spLocks noChangeShapeType="1"/>
          </p:cNvSpPr>
          <p:nvPr/>
        </p:nvSpPr>
        <p:spPr bwMode="gray">
          <a:xfrm rot="5400000">
            <a:off x="3554413" y="968375"/>
            <a:ext cx="0" cy="7092950"/>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20" name="Line 58"/>
          <p:cNvSpPr>
            <a:spLocks noChangeShapeType="1"/>
          </p:cNvSpPr>
          <p:nvPr/>
        </p:nvSpPr>
        <p:spPr bwMode="gray">
          <a:xfrm rot="5400000">
            <a:off x="2820194" y="2769394"/>
            <a:ext cx="0" cy="5624512"/>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21" name="Rectangle 59"/>
          <p:cNvSpPr>
            <a:spLocks noChangeArrowheads="1"/>
          </p:cNvSpPr>
          <p:nvPr/>
        </p:nvSpPr>
        <p:spPr bwMode="gray">
          <a:xfrm>
            <a:off x="3149600" y="277813"/>
            <a:ext cx="1350963" cy="1025525"/>
          </a:xfrm>
          <a:prstGeom prst="rect">
            <a:avLst/>
          </a:prstGeom>
          <a:solidFill>
            <a:srgbClr val="FFFFFF">
              <a:alpha val="50195"/>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sp>
        <p:nvSpPr>
          <p:cNvPr id="22" name="Rectangle 60"/>
          <p:cNvSpPr>
            <a:spLocks noChangeArrowheads="1"/>
          </p:cNvSpPr>
          <p:nvPr/>
        </p:nvSpPr>
        <p:spPr bwMode="gray">
          <a:xfrm>
            <a:off x="381000" y="2427288"/>
            <a:ext cx="1350963" cy="1025525"/>
          </a:xfrm>
          <a:prstGeom prst="rect">
            <a:avLst/>
          </a:prstGeom>
          <a:solidFill>
            <a:srgbClr val="FFFFFF">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sp>
        <p:nvSpPr>
          <p:cNvPr id="23" name="Rectangle 61"/>
          <p:cNvSpPr>
            <a:spLocks noChangeArrowheads="1"/>
          </p:cNvSpPr>
          <p:nvPr/>
        </p:nvSpPr>
        <p:spPr bwMode="gray">
          <a:xfrm>
            <a:off x="0" y="271463"/>
            <a:ext cx="334963" cy="1025525"/>
          </a:xfrm>
          <a:prstGeom prst="rect">
            <a:avLst/>
          </a:prstGeom>
          <a:solidFill>
            <a:srgbClr val="FFFFFF">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sp>
        <p:nvSpPr>
          <p:cNvPr id="24" name="Rectangle 62"/>
          <p:cNvSpPr>
            <a:spLocks noChangeArrowheads="1"/>
          </p:cNvSpPr>
          <p:nvPr/>
        </p:nvSpPr>
        <p:spPr bwMode="gray">
          <a:xfrm>
            <a:off x="1776413" y="1588"/>
            <a:ext cx="1349375" cy="234950"/>
          </a:xfrm>
          <a:prstGeom prst="rect">
            <a:avLst/>
          </a:prstGeom>
          <a:solidFill>
            <a:srgbClr val="FFFFFF">
              <a:alpha val="50195"/>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sp>
        <p:nvSpPr>
          <p:cNvPr id="25" name="Freeform 64"/>
          <p:cNvSpPr>
            <a:spLocks/>
          </p:cNvSpPr>
          <p:nvPr/>
        </p:nvSpPr>
        <p:spPr bwMode="gray">
          <a:xfrm>
            <a:off x="3154363" y="4541838"/>
            <a:ext cx="1346200" cy="1033462"/>
          </a:xfrm>
          <a:custGeom>
            <a:avLst/>
            <a:gdLst>
              <a:gd name="T0" fmla="*/ 0 w 636"/>
              <a:gd name="T1" fmla="*/ 0 h 651"/>
              <a:gd name="T2" fmla="*/ 0 w 636"/>
              <a:gd name="T3" fmla="*/ 2147483646 h 651"/>
              <a:gd name="T4" fmla="*/ 2147483646 w 636"/>
              <a:gd name="T5" fmla="*/ 2147483646 h 651"/>
              <a:gd name="T6" fmla="*/ 2147483646 w 636"/>
              <a:gd name="T7" fmla="*/ 0 h 651"/>
              <a:gd name="T8" fmla="*/ 0 w 636"/>
              <a:gd name="T9" fmla="*/ 0 h 65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6" h="651">
                <a:moveTo>
                  <a:pt x="0" y="0"/>
                </a:moveTo>
                <a:lnTo>
                  <a:pt x="0" y="645"/>
                </a:lnTo>
                <a:lnTo>
                  <a:pt x="636" y="651"/>
                </a:lnTo>
                <a:lnTo>
                  <a:pt x="632" y="0"/>
                </a:lnTo>
                <a:lnTo>
                  <a:pt x="0" y="0"/>
                </a:lnTo>
                <a:close/>
              </a:path>
            </a:pathLst>
          </a:custGeom>
          <a:solidFill>
            <a:srgbClr val="FFFFFF">
              <a:alpha val="39999"/>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26" name="Rectangle 31"/>
          <p:cNvSpPr>
            <a:spLocks noChangeArrowheads="1"/>
          </p:cNvSpPr>
          <p:nvPr/>
        </p:nvSpPr>
        <p:spPr bwMode="gray">
          <a:xfrm>
            <a:off x="381000" y="2435225"/>
            <a:ext cx="1350963" cy="1025525"/>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grpSp>
        <p:nvGrpSpPr>
          <p:cNvPr id="27" name="Group 71"/>
          <p:cNvGrpSpPr>
            <a:grpSpLocks/>
          </p:cNvGrpSpPr>
          <p:nvPr/>
        </p:nvGrpSpPr>
        <p:grpSpPr bwMode="auto">
          <a:xfrm>
            <a:off x="10769600" y="0"/>
            <a:ext cx="1435100" cy="6858000"/>
            <a:chOff x="5088" y="0"/>
            <a:chExt cx="678" cy="4320"/>
          </a:xfrm>
        </p:grpSpPr>
        <p:sp>
          <p:nvSpPr>
            <p:cNvPr id="28" name="Freeform 66"/>
            <p:cNvSpPr>
              <a:spLocks/>
            </p:cNvSpPr>
            <p:nvPr userDrawn="1"/>
          </p:nvSpPr>
          <p:spPr bwMode="gray">
            <a:xfrm>
              <a:off x="5088" y="0"/>
              <a:ext cx="672" cy="702"/>
            </a:xfrm>
            <a:custGeom>
              <a:avLst/>
              <a:gdLst>
                <a:gd name="T0" fmla="*/ 0 w 672"/>
                <a:gd name="T1" fmla="*/ 371 h 720"/>
                <a:gd name="T2" fmla="*/ 288 w 672"/>
                <a:gd name="T3" fmla="*/ 0 h 720"/>
                <a:gd name="T4" fmla="*/ 672 w 672"/>
                <a:gd name="T5" fmla="*/ 0 h 720"/>
                <a:gd name="T6" fmla="*/ 672 w 672"/>
                <a:gd name="T7" fmla="*/ 618 h 720"/>
                <a:gd name="T8" fmla="*/ 0 w 672"/>
                <a:gd name="T9" fmla="*/ 371 h 7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2" h="720">
                  <a:moveTo>
                    <a:pt x="0" y="432"/>
                  </a:moveTo>
                  <a:cubicBezTo>
                    <a:pt x="186" y="216"/>
                    <a:pt x="288" y="0"/>
                    <a:pt x="288" y="0"/>
                  </a:cubicBezTo>
                  <a:lnTo>
                    <a:pt x="672" y="0"/>
                  </a:lnTo>
                  <a:lnTo>
                    <a:pt x="672" y="720"/>
                  </a:lnTo>
                  <a:cubicBezTo>
                    <a:pt x="672" y="720"/>
                    <a:pt x="384" y="516"/>
                    <a:pt x="0" y="432"/>
                  </a:cubicBez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29" name="Freeform 67"/>
            <p:cNvSpPr>
              <a:spLocks/>
            </p:cNvSpPr>
            <p:nvPr userDrawn="1"/>
          </p:nvSpPr>
          <p:spPr bwMode="gray">
            <a:xfrm>
              <a:off x="5602" y="3496"/>
              <a:ext cx="164" cy="824"/>
            </a:xfrm>
            <a:custGeom>
              <a:avLst/>
              <a:gdLst>
                <a:gd name="T0" fmla="*/ 43 w 212"/>
                <a:gd name="T1" fmla="*/ 0 h 824"/>
                <a:gd name="T2" fmla="*/ 0 w 212"/>
                <a:gd name="T3" fmla="*/ 82 h 824"/>
                <a:gd name="T4" fmla="*/ 36 w 212"/>
                <a:gd name="T5" fmla="*/ 824 h 824"/>
                <a:gd name="T6" fmla="*/ 46 w 212"/>
                <a:gd name="T7" fmla="*/ 822 h 824"/>
                <a:gd name="T8" fmla="*/ 43 w 212"/>
                <a:gd name="T9" fmla="*/ 0 h 8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824">
                  <a:moveTo>
                    <a:pt x="206" y="0"/>
                  </a:moveTo>
                  <a:cubicBezTo>
                    <a:pt x="104" y="54"/>
                    <a:pt x="0" y="82"/>
                    <a:pt x="0" y="82"/>
                  </a:cubicBezTo>
                  <a:cubicBezTo>
                    <a:pt x="0" y="82"/>
                    <a:pt x="148" y="378"/>
                    <a:pt x="168" y="824"/>
                  </a:cubicBezTo>
                  <a:lnTo>
                    <a:pt x="212" y="822"/>
                  </a:lnTo>
                  <a:cubicBezTo>
                    <a:pt x="212" y="822"/>
                    <a:pt x="209" y="411"/>
                    <a:pt x="206" y="0"/>
                  </a:cubicBez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grpSp>
      <p:sp>
        <p:nvSpPr>
          <p:cNvPr id="30" name="Rectangle 80"/>
          <p:cNvSpPr>
            <a:spLocks noChangeArrowheads="1"/>
          </p:cNvSpPr>
          <p:nvPr/>
        </p:nvSpPr>
        <p:spPr bwMode="gray">
          <a:xfrm>
            <a:off x="7327900" y="1333500"/>
            <a:ext cx="881063" cy="1025525"/>
          </a:xfrm>
          <a:prstGeom prst="rect">
            <a:avLst/>
          </a:prstGeom>
          <a:solidFill>
            <a:srgbClr val="FFFFFF">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sp>
        <p:nvSpPr>
          <p:cNvPr id="31" name="Line 81"/>
          <p:cNvSpPr>
            <a:spLocks noChangeShapeType="1"/>
          </p:cNvSpPr>
          <p:nvPr/>
        </p:nvSpPr>
        <p:spPr bwMode="gray">
          <a:xfrm>
            <a:off x="7307263" y="1588"/>
            <a:ext cx="0" cy="4238625"/>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2" name="Rectangle 82"/>
          <p:cNvSpPr>
            <a:spLocks noChangeArrowheads="1"/>
          </p:cNvSpPr>
          <p:nvPr/>
        </p:nvSpPr>
        <p:spPr bwMode="gray">
          <a:xfrm>
            <a:off x="5943600" y="3495675"/>
            <a:ext cx="1350963" cy="1025525"/>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pic>
        <p:nvPicPr>
          <p:cNvPr id="33" name="Picture 83" descr="water"/>
          <p:cNvPicPr>
            <a:picLocks noChangeAspect="1" noChangeArrowheads="1"/>
          </p:cNvPicPr>
          <p:nvPr/>
        </p:nvPicPr>
        <p:blipFill>
          <a:blip r:embed="rId2">
            <a:extLst>
              <a:ext uri="{28A0092B-C50C-407E-A947-70E740481C1C}">
                <a14:useLocalDpi xmlns:a14="http://schemas.microsoft.com/office/drawing/2010/main" val="0"/>
              </a:ext>
            </a:extLst>
          </a:blip>
          <a:srcRect l="22409" t="16374" b="27486"/>
          <a:stretch>
            <a:fillRect/>
          </a:stretch>
        </p:blipFill>
        <p:spPr bwMode="gray">
          <a:xfrm rot="393398">
            <a:off x="3556000" y="609600"/>
            <a:ext cx="3551238" cy="2197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 name="TextBox 33"/>
          <p:cNvSpPr txBox="1">
            <a:spLocks noChangeArrowheads="1"/>
          </p:cNvSpPr>
          <p:nvPr userDrawn="1"/>
        </p:nvSpPr>
        <p:spPr bwMode="auto">
          <a:xfrm>
            <a:off x="10499725" y="6627813"/>
            <a:ext cx="169227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
        <p:nvSpPr>
          <p:cNvPr id="3075" name="Rectangle 3"/>
          <p:cNvSpPr>
            <a:spLocks noGrp="1" noChangeArrowheads="1"/>
          </p:cNvSpPr>
          <p:nvPr>
            <p:ph type="subTitle" idx="1"/>
          </p:nvPr>
        </p:nvSpPr>
        <p:spPr>
          <a:xfrm>
            <a:off x="444500" y="5084763"/>
            <a:ext cx="8534400" cy="457200"/>
          </a:xfrm>
        </p:spPr>
        <p:txBody>
          <a:bodyPr/>
          <a:lstStyle>
            <a:lvl1pPr marL="0" indent="0">
              <a:buFontTx/>
              <a:buNone/>
              <a:defRPr sz="1600">
                <a:latin typeface="Times New Roman" pitchFamily="18" charset="0"/>
              </a:defRPr>
            </a:lvl1pPr>
          </a:lstStyle>
          <a:p>
            <a:r>
              <a:rPr lang="en-US"/>
              <a:t>Click to edit Master subtitle style</a:t>
            </a:r>
          </a:p>
        </p:txBody>
      </p:sp>
      <p:sp>
        <p:nvSpPr>
          <p:cNvPr id="3074" name="Rectangle 2"/>
          <p:cNvSpPr>
            <a:spLocks noGrp="1" noChangeArrowheads="1"/>
          </p:cNvSpPr>
          <p:nvPr>
            <p:ph type="ctrTitle"/>
          </p:nvPr>
        </p:nvSpPr>
        <p:spPr bwMode="gray">
          <a:xfrm>
            <a:off x="444500" y="1884364"/>
            <a:ext cx="10972800" cy="1470025"/>
          </a:xfrm>
          <a:effectLst/>
        </p:spPr>
        <p:txBody>
          <a:bodyPr/>
          <a:lstStyle>
            <a:lvl1pPr>
              <a:defRPr sz="4800"/>
            </a:lvl1pPr>
          </a:lstStyle>
          <a:p>
            <a:r>
              <a:rPr lang="en-US"/>
              <a:t>Click to edit Master title style</a:t>
            </a:r>
          </a:p>
        </p:txBody>
      </p:sp>
      <p:sp>
        <p:nvSpPr>
          <p:cNvPr id="35" name="Rectangle 4"/>
          <p:cNvSpPr>
            <a:spLocks noGrp="1" noChangeArrowheads="1"/>
          </p:cNvSpPr>
          <p:nvPr>
            <p:ph type="dt" sz="half" idx="10"/>
          </p:nvPr>
        </p:nvSpPr>
        <p:spPr>
          <a:xfrm>
            <a:off x="609600" y="6407150"/>
            <a:ext cx="2844800" cy="314325"/>
          </a:xfrm>
        </p:spPr>
        <p:txBody>
          <a:bodyPr/>
          <a:lstStyle>
            <a:lvl1pPr eaLnBrk="0" hangingPunct="0">
              <a:defRPr>
                <a:latin typeface=".VnTime" pitchFamily="34" charset="0"/>
              </a:defRPr>
            </a:lvl1pPr>
          </a:lstStyle>
          <a:p>
            <a:pPr>
              <a:defRPr/>
            </a:pPr>
            <a:endParaRPr lang="en-US"/>
          </a:p>
        </p:txBody>
      </p:sp>
      <p:sp>
        <p:nvSpPr>
          <p:cNvPr id="36" name="Rectangle 5"/>
          <p:cNvSpPr>
            <a:spLocks noGrp="1" noChangeArrowheads="1"/>
          </p:cNvSpPr>
          <p:nvPr>
            <p:ph type="ftr" sz="quarter" idx="11"/>
          </p:nvPr>
        </p:nvSpPr>
        <p:spPr>
          <a:xfrm>
            <a:off x="4165600" y="6407150"/>
            <a:ext cx="3860800" cy="314325"/>
          </a:xfrm>
        </p:spPr>
        <p:txBody>
          <a:bodyPr/>
          <a:lstStyle>
            <a:lvl1pPr algn="l" eaLnBrk="0" hangingPunct="0">
              <a:defRPr>
                <a:latin typeface=".VnTime" pitchFamily="34" charset="0"/>
              </a:defRPr>
            </a:lvl1pPr>
          </a:lstStyle>
          <a:p>
            <a:pPr>
              <a:defRPr/>
            </a:pPr>
            <a:endParaRPr lang="en-US"/>
          </a:p>
        </p:txBody>
      </p:sp>
      <p:sp>
        <p:nvSpPr>
          <p:cNvPr id="37" name="Rectangle 6"/>
          <p:cNvSpPr>
            <a:spLocks noGrp="1" noChangeArrowheads="1"/>
          </p:cNvSpPr>
          <p:nvPr>
            <p:ph type="sldNum" sz="quarter" idx="12"/>
          </p:nvPr>
        </p:nvSpPr>
        <p:spPr>
          <a:xfrm>
            <a:off x="8737600" y="6407150"/>
            <a:ext cx="2844800" cy="314325"/>
          </a:xfrm>
        </p:spPr>
        <p:txBody>
          <a:bodyPr/>
          <a:lstStyle>
            <a:lvl1pPr eaLnBrk="0" hangingPunct="0">
              <a:defRPr>
                <a:latin typeface=".VnTime" panose="020B7200000000000000" pitchFamily="34" charset="0"/>
              </a:defRPr>
            </a:lvl1pPr>
          </a:lstStyle>
          <a:p>
            <a:fld id="{FDD2BE9F-D2CB-4606-B6C6-644D335CDE71}" type="slidenum">
              <a:rPr lang="en-US" altLang="en-US"/>
              <a:pPr/>
              <a:t>‹#›</a:t>
            </a:fld>
            <a:endParaRPr lang="en-US" altLang="en-US"/>
          </a:p>
        </p:txBody>
      </p:sp>
    </p:spTree>
    <p:extLst>
      <p:ext uri="{BB962C8B-B14F-4D97-AF65-F5344CB8AC3E}">
        <p14:creationId xmlns:p14="http://schemas.microsoft.com/office/powerpoint/2010/main" val="23564641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childTnLst>
                                </p:cTn>
                              </p:par>
                              <p:par>
                                <p:cTn id="8" presetID="10" presetClass="entr" presetSubtype="0" fill="hold" grpId="0" nodeType="withEffect">
                                  <p:stCondLst>
                                    <p:cond delay="60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1000"/>
                                        <p:tgtEl>
                                          <p:spTgt spid="6"/>
                                        </p:tgtEl>
                                      </p:cBhvr>
                                    </p:animEffect>
                                  </p:childTnLst>
                                </p:cTn>
                              </p:par>
                              <p:par>
                                <p:cTn id="11" presetID="10" presetClass="entr" presetSubtype="0" fill="hold" grpId="0" nodeType="withEffect">
                                  <p:stCondLst>
                                    <p:cond delay="1300"/>
                                  </p:stCondLst>
                                  <p:childTnLst>
                                    <p:set>
                                      <p:cBhvr>
                                        <p:cTn id="12" dur="1" fill="hold">
                                          <p:stCondLst>
                                            <p:cond delay="0"/>
                                          </p:stCondLst>
                                        </p:cTn>
                                        <p:tgtEl>
                                          <p:spTgt spid="5"/>
                                        </p:tgtEl>
                                        <p:attrNameLst>
                                          <p:attrName>style.visibility</p:attrName>
                                        </p:attrNameLst>
                                      </p:cBhvr>
                                      <p:to>
                                        <p:strVal val="visible"/>
                                      </p:to>
                                    </p:set>
                                    <p:animEffect transition="in" filter="fade">
                                      <p:cBhvr>
                                        <p:cTn id="13" dur="1000"/>
                                        <p:tgtEl>
                                          <p:spTgt spid="5"/>
                                        </p:tgtEl>
                                      </p:cBhvr>
                                    </p:animEffect>
                                  </p:childTnLst>
                                </p:cTn>
                              </p:par>
                              <p:par>
                                <p:cTn id="14" presetID="10" presetClass="entr" presetSubtype="0" fill="hold" grpId="0" nodeType="withEffect">
                                  <p:stCondLst>
                                    <p:cond delay="2000"/>
                                  </p:stCondLst>
                                  <p:childTnLst>
                                    <p:set>
                                      <p:cBhvr>
                                        <p:cTn id="15" dur="1" fill="hold">
                                          <p:stCondLst>
                                            <p:cond delay="0"/>
                                          </p:stCondLst>
                                        </p:cTn>
                                        <p:tgtEl>
                                          <p:spTgt spid="4"/>
                                        </p:tgtEl>
                                        <p:attrNameLst>
                                          <p:attrName>style.visibility</p:attrName>
                                        </p:attrNameLst>
                                      </p:cBhvr>
                                      <p:to>
                                        <p:strVal val="visible"/>
                                      </p:to>
                                    </p:set>
                                    <p:animEffect transition="in" filter="fade">
                                      <p:cBhvr>
                                        <p:cTn id="16" dur="1000"/>
                                        <p:tgtEl>
                                          <p:spTgt spid="4"/>
                                        </p:tgtEl>
                                      </p:cBhvr>
                                    </p:animEffect>
                                  </p:childTnLst>
                                </p:cTn>
                              </p:par>
                            </p:childTnLst>
                          </p:cTn>
                        </p:par>
                        <p:par>
                          <p:cTn id="17" fill="hold">
                            <p:stCondLst>
                              <p:cond delay="3000"/>
                            </p:stCondLst>
                            <p:childTnLst>
                              <p:par>
                                <p:cTn id="18" presetID="26" presetClass="emph" presetSubtype="0" fill="hold" grpId="1" nodeType="afterEffect">
                                  <p:stCondLst>
                                    <p:cond delay="0"/>
                                  </p:stCondLst>
                                  <p:childTnLst>
                                    <p:animEffect transition="out" filter="fade">
                                      <p:cBhvr>
                                        <p:cTn id="19" dur="2000" tmFilter="0, 0; .2, .5; .8, .5; 1, 0"/>
                                        <p:tgtEl>
                                          <p:spTgt spid="7"/>
                                        </p:tgtEl>
                                      </p:cBhvr>
                                    </p:animEffect>
                                    <p:animScale>
                                      <p:cBhvr>
                                        <p:cTn id="20" dur="1000" autoRev="1" fill="hold"/>
                                        <p:tgtEl>
                                          <p:spTgt spid="7"/>
                                        </p:tgtEl>
                                      </p:cBhvr>
                                      <p:by x="105000" y="105000"/>
                                    </p:animScale>
                                  </p:childTnLst>
                                </p:cTn>
                              </p:par>
                              <p:par>
                                <p:cTn id="21" presetID="26" presetClass="emph" presetSubtype="0" fill="hold" grpId="1" nodeType="withEffect">
                                  <p:stCondLst>
                                    <p:cond delay="500"/>
                                  </p:stCondLst>
                                  <p:childTnLst>
                                    <p:animEffect transition="out" filter="fade">
                                      <p:cBhvr>
                                        <p:cTn id="22" dur="2000" tmFilter="0, 0; .2, .5; .8, .5; 1, 0"/>
                                        <p:tgtEl>
                                          <p:spTgt spid="6"/>
                                        </p:tgtEl>
                                      </p:cBhvr>
                                    </p:animEffect>
                                    <p:animScale>
                                      <p:cBhvr>
                                        <p:cTn id="23" dur="1000" autoRev="1" fill="hold"/>
                                        <p:tgtEl>
                                          <p:spTgt spid="6"/>
                                        </p:tgtEl>
                                      </p:cBhvr>
                                      <p:by x="105000" y="105000"/>
                                    </p:animScale>
                                  </p:childTnLst>
                                </p:cTn>
                              </p:par>
                              <p:par>
                                <p:cTn id="24" presetID="26" presetClass="emph" presetSubtype="0" fill="hold" grpId="1" nodeType="withEffect">
                                  <p:stCondLst>
                                    <p:cond delay="1000"/>
                                  </p:stCondLst>
                                  <p:childTnLst>
                                    <p:animEffect transition="out" filter="fade">
                                      <p:cBhvr>
                                        <p:cTn id="25" dur="2000" tmFilter="0, 0; .2, .5; .8, .5; 1, 0"/>
                                        <p:tgtEl>
                                          <p:spTgt spid="5"/>
                                        </p:tgtEl>
                                      </p:cBhvr>
                                    </p:animEffect>
                                    <p:animScale>
                                      <p:cBhvr>
                                        <p:cTn id="26" dur="1000" autoRev="1" fill="hold"/>
                                        <p:tgtEl>
                                          <p:spTgt spid="5"/>
                                        </p:tgtEl>
                                      </p:cBhvr>
                                      <p:by x="105000" y="105000"/>
                                    </p:animScale>
                                  </p:childTnLst>
                                </p:cTn>
                              </p:par>
                              <p:par>
                                <p:cTn id="27" presetID="26" presetClass="emph" presetSubtype="0" fill="hold" grpId="1" nodeType="withEffect">
                                  <p:stCondLst>
                                    <p:cond delay="1600"/>
                                  </p:stCondLst>
                                  <p:childTnLst>
                                    <p:animEffect transition="out" filter="fade">
                                      <p:cBhvr>
                                        <p:cTn id="28" dur="2000" tmFilter="0, 0; .2, .5; .8, .5; 1, 0"/>
                                        <p:tgtEl>
                                          <p:spTgt spid="4"/>
                                        </p:tgtEl>
                                      </p:cBhvr>
                                    </p:animEffect>
                                    <p:animScale>
                                      <p:cBhvr>
                                        <p:cTn id="29" dur="1000" autoRev="1" fill="hold"/>
                                        <p:tgtEl>
                                          <p:spTgt spid="4"/>
                                        </p:tgtEl>
                                      </p:cBhvr>
                                      <p:by x="105000" y="105000"/>
                                    </p:animScale>
                                  </p:childTnLst>
                                </p:cTn>
                              </p:par>
                              <p:par>
                                <p:cTn id="30" presetID="10" presetClass="entr" presetSubtype="0" fill="hold" nodeType="withEffect">
                                  <p:stCondLst>
                                    <p:cond delay="0"/>
                                  </p:stCondLst>
                                  <p:childTnLst>
                                    <p:set>
                                      <p:cBhvr>
                                        <p:cTn id="31" dur="1" fill="hold">
                                          <p:stCondLst>
                                            <p:cond delay="0"/>
                                          </p:stCondLst>
                                        </p:cTn>
                                        <p:tgtEl>
                                          <p:spTgt spid="27"/>
                                        </p:tgtEl>
                                        <p:attrNameLst>
                                          <p:attrName>style.visibility</p:attrName>
                                        </p:attrNameLst>
                                      </p:cBhvr>
                                      <p:to>
                                        <p:strVal val="visible"/>
                                      </p:to>
                                    </p:set>
                                    <p:animEffect transition="in" filter="fade">
                                      <p:cBhvr>
                                        <p:cTn id="32" dur="10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5" grpId="0" animBg="1"/>
      <p:bldP spid="5" grpId="1" animBg="1"/>
      <p:bldP spid="6" grpId="0" animBg="1"/>
      <p:bldP spid="6" grpId="1" animBg="1"/>
      <p:bldP spid="7" grpId="0" animBg="1"/>
      <p:bldP spid="7" grpId="1" animBg="1"/>
    </p:bldLst>
  </p:timing>
</p:sldLayout>
</file>

<file path=ppt/slideLayouts/slideLayout2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18E909FA-8856-40CB-8F95-1E1BD1D6C4FF}" type="slidenum">
              <a:rPr lang="en-US" altLang="en-US"/>
              <a:pPr/>
              <a:t>‹#›</a:t>
            </a:fld>
            <a:endParaRPr lang="en-US" altLang="en-US"/>
          </a:p>
        </p:txBody>
      </p:sp>
    </p:spTree>
    <p:extLst>
      <p:ext uri="{BB962C8B-B14F-4D97-AF65-F5344CB8AC3E}">
        <p14:creationId xmlns:p14="http://schemas.microsoft.com/office/powerpoint/2010/main" val="3596582882"/>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E1DA4F1C-DFAF-4347-8AEB-127F51F208F4}" type="slidenum">
              <a:rPr lang="en-US" altLang="en-US"/>
              <a:pPr/>
              <a:t>‹#›</a:t>
            </a:fld>
            <a:endParaRPr lang="en-US" altLang="en-US"/>
          </a:p>
        </p:txBody>
      </p:sp>
    </p:spTree>
    <p:extLst>
      <p:ext uri="{BB962C8B-B14F-4D97-AF65-F5344CB8AC3E}">
        <p14:creationId xmlns:p14="http://schemas.microsoft.com/office/powerpoint/2010/main" val="2663562404"/>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28A33066-7ED5-48D2-8B65-99CA8BA4519F}" type="slidenum">
              <a:rPr lang="en-US" altLang="en-US"/>
              <a:pPr/>
              <a:t>‹#›</a:t>
            </a:fld>
            <a:endParaRPr lang="en-US" altLang="en-US"/>
          </a:p>
        </p:txBody>
      </p:sp>
    </p:spTree>
    <p:extLst>
      <p:ext uri="{BB962C8B-B14F-4D97-AF65-F5344CB8AC3E}">
        <p14:creationId xmlns:p14="http://schemas.microsoft.com/office/powerpoint/2010/main" val="1110153740"/>
      </p:ext>
    </p:extLst>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8" name="Footer Placeholder 7"/>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9" name="Slide Number Placeholder 8"/>
          <p:cNvSpPr>
            <a:spLocks noGrp="1"/>
          </p:cNvSpPr>
          <p:nvPr>
            <p:ph type="sldNum" sz="quarter" idx="12"/>
          </p:nvPr>
        </p:nvSpPr>
        <p:spPr/>
        <p:txBody>
          <a:bodyPr/>
          <a:lstStyle>
            <a:lvl1pPr eaLnBrk="0" hangingPunct="0">
              <a:defRPr>
                <a:latin typeface=".VnTime" panose="020B7200000000000000" pitchFamily="34" charset="0"/>
              </a:defRPr>
            </a:lvl1pPr>
          </a:lstStyle>
          <a:p>
            <a:fld id="{7734D9A2-9C73-4A31-8425-156A6CE3DEF3}" type="slidenum">
              <a:rPr lang="en-US" altLang="en-US"/>
              <a:pPr/>
              <a:t>‹#›</a:t>
            </a:fld>
            <a:endParaRPr lang="en-US" altLang="en-US"/>
          </a:p>
        </p:txBody>
      </p:sp>
    </p:spTree>
    <p:extLst>
      <p:ext uri="{BB962C8B-B14F-4D97-AF65-F5344CB8AC3E}">
        <p14:creationId xmlns:p14="http://schemas.microsoft.com/office/powerpoint/2010/main" val="2228315536"/>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4" name="Footer Placeholder 3"/>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2"/>
          </p:nvPr>
        </p:nvSpPr>
        <p:spPr/>
        <p:txBody>
          <a:bodyPr/>
          <a:lstStyle>
            <a:lvl1pPr eaLnBrk="0" hangingPunct="0">
              <a:defRPr>
                <a:latin typeface=".VnTime" panose="020B7200000000000000" pitchFamily="34" charset="0"/>
              </a:defRPr>
            </a:lvl1pPr>
          </a:lstStyle>
          <a:p>
            <a:fld id="{B41FDBAA-457A-4640-BEDC-5CDF08252442}" type="slidenum">
              <a:rPr lang="en-US" altLang="en-US"/>
              <a:pPr/>
              <a:t>‹#›</a:t>
            </a:fld>
            <a:endParaRPr lang="en-US" altLang="en-US"/>
          </a:p>
        </p:txBody>
      </p:sp>
    </p:spTree>
    <p:extLst>
      <p:ext uri="{BB962C8B-B14F-4D97-AF65-F5344CB8AC3E}">
        <p14:creationId xmlns:p14="http://schemas.microsoft.com/office/powerpoint/2010/main" val="1520429944"/>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3" name="Footer Placeholder 2"/>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4" name="Slide Number Placeholder 3"/>
          <p:cNvSpPr>
            <a:spLocks noGrp="1"/>
          </p:cNvSpPr>
          <p:nvPr>
            <p:ph type="sldNum" sz="quarter" idx="12"/>
          </p:nvPr>
        </p:nvSpPr>
        <p:spPr/>
        <p:txBody>
          <a:bodyPr/>
          <a:lstStyle>
            <a:lvl1pPr eaLnBrk="0" hangingPunct="0">
              <a:defRPr>
                <a:latin typeface=".VnTime" panose="020B7200000000000000" pitchFamily="34" charset="0"/>
              </a:defRPr>
            </a:lvl1pPr>
          </a:lstStyle>
          <a:p>
            <a:fld id="{2ED86C5E-B7E5-4CC7-82B3-380A7FF1831E}" type="slidenum">
              <a:rPr lang="en-US" altLang="en-US"/>
              <a:pPr/>
              <a:t>‹#›</a:t>
            </a:fld>
            <a:endParaRPr lang="en-US" altLang="en-US"/>
          </a:p>
        </p:txBody>
      </p:sp>
    </p:spTree>
    <p:extLst>
      <p:ext uri="{BB962C8B-B14F-4D97-AF65-F5344CB8AC3E}">
        <p14:creationId xmlns:p14="http://schemas.microsoft.com/office/powerpoint/2010/main" val="1316761208"/>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CAC9332B-F92D-413F-B2FA-5C353AE2FCAD}" type="slidenum">
              <a:rPr lang="en-US" altLang="en-US"/>
              <a:pPr/>
              <a:t>‹#›</a:t>
            </a:fld>
            <a:endParaRPr lang="en-US" altLang="en-US"/>
          </a:p>
        </p:txBody>
      </p:sp>
    </p:spTree>
    <p:extLst>
      <p:ext uri="{BB962C8B-B14F-4D97-AF65-F5344CB8AC3E}">
        <p14:creationId xmlns:p14="http://schemas.microsoft.com/office/powerpoint/2010/main" val="5759759"/>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9EA2A3D9-58AA-4144-BBE8-0E85C290CC8D}" type="slidenum">
              <a:rPr lang="en-US" altLang="en-US"/>
              <a:pPr/>
              <a:t>‹#›</a:t>
            </a:fld>
            <a:endParaRPr lang="en-US" altLang="en-US"/>
          </a:p>
        </p:txBody>
      </p:sp>
    </p:spTree>
    <p:extLst>
      <p:ext uri="{BB962C8B-B14F-4D97-AF65-F5344CB8AC3E}">
        <p14:creationId xmlns:p14="http://schemas.microsoft.com/office/powerpoint/2010/main" val="1052568593"/>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9497DA5D-2D42-455A-930E-7B4EFEB039D0}" type="slidenum">
              <a:rPr lang="en-US" altLang="en-US"/>
              <a:pPr/>
              <a:t>‹#›</a:t>
            </a:fld>
            <a:endParaRPr lang="en-US" altLang="en-US"/>
          </a:p>
        </p:txBody>
      </p:sp>
    </p:spTree>
    <p:extLst>
      <p:ext uri="{BB962C8B-B14F-4D97-AF65-F5344CB8AC3E}">
        <p14:creationId xmlns:p14="http://schemas.microsoft.com/office/powerpoint/2010/main" val="3280626681"/>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325439"/>
            <a:ext cx="2743200" cy="58007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325439"/>
            <a:ext cx="8026400" cy="58007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95B73124-EB9A-4EE4-9400-30C8C038D4CC}" type="slidenum">
              <a:rPr lang="en-US" altLang="en-US"/>
              <a:pPr/>
              <a:t>‹#›</a:t>
            </a:fld>
            <a:endParaRPr lang="en-US" altLang="en-US"/>
          </a:p>
        </p:txBody>
      </p:sp>
    </p:spTree>
    <p:extLst>
      <p:ext uri="{BB962C8B-B14F-4D97-AF65-F5344CB8AC3E}">
        <p14:creationId xmlns:p14="http://schemas.microsoft.com/office/powerpoint/2010/main" val="1996801678"/>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Text Placeholder 2"/>
          <p:cNvSpPr>
            <a:spLocks noGrp="1"/>
          </p:cNvSpPr>
          <p:nvPr>
            <p:ph type="body" sz="half" idx="1"/>
          </p:nvPr>
        </p:nvSpPr>
        <p:spPr>
          <a:xfrm>
            <a:off x="609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A1A2FE37-A6A0-419D-8374-4385D3BDD873}" type="slidenum">
              <a:rPr lang="en-US" altLang="en-US"/>
              <a:pPr/>
              <a:t>‹#›</a:t>
            </a:fld>
            <a:endParaRPr lang="en-US" altLang="en-US"/>
          </a:p>
        </p:txBody>
      </p:sp>
    </p:spTree>
    <p:extLst>
      <p:ext uri="{BB962C8B-B14F-4D97-AF65-F5344CB8AC3E}">
        <p14:creationId xmlns:p14="http://schemas.microsoft.com/office/powerpoint/2010/main" val="441942137"/>
      </p:ext>
    </p:extLst>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type="txOverObj" preserve="1">
  <p:cSld name="Title and Text over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Text Placeholder 2"/>
          <p:cNvSpPr>
            <a:spLocks noGrp="1"/>
          </p:cNvSpPr>
          <p:nvPr>
            <p:ph type="body" sz="half" idx="1"/>
          </p:nvPr>
        </p:nvSpPr>
        <p:spPr>
          <a:xfrm>
            <a:off x="609600" y="1600200"/>
            <a:ext cx="10972800" cy="21859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09600" y="3938589"/>
            <a:ext cx="10972800" cy="21875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FF3F4AC0-A44E-47CA-BB45-AB82F06D602A}" type="slidenum">
              <a:rPr lang="en-US" altLang="en-US"/>
              <a:pPr/>
              <a:t>‹#›</a:t>
            </a:fld>
            <a:endParaRPr lang="en-US" altLang="en-US"/>
          </a:p>
        </p:txBody>
      </p:sp>
    </p:spTree>
    <p:extLst>
      <p:ext uri="{BB962C8B-B14F-4D97-AF65-F5344CB8AC3E}">
        <p14:creationId xmlns:p14="http://schemas.microsoft.com/office/powerpoint/2010/main" val="1537202771"/>
      </p:ext>
    </p:extLst>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Table Placeholder 2"/>
          <p:cNvSpPr>
            <a:spLocks noGrp="1"/>
          </p:cNvSpPr>
          <p:nvPr>
            <p:ph type="tbl" idx="1"/>
          </p:nvPr>
        </p:nvSpPr>
        <p:spPr>
          <a:xfrm>
            <a:off x="609600" y="1600201"/>
            <a:ext cx="10972800" cy="4525963"/>
          </a:xfrm>
        </p:spPr>
        <p:txBody>
          <a:bodyPr/>
          <a:lstStyle/>
          <a:p>
            <a:pPr lvl="0"/>
            <a:r>
              <a:rPr lang="en-US" noProof="0"/>
              <a:t>Click icon to add table</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CF7AF6BA-5251-4210-B7BA-4A4530A969C9}" type="slidenum">
              <a:rPr lang="en-US" altLang="en-US"/>
              <a:pPr/>
              <a:t>‹#›</a:t>
            </a:fld>
            <a:endParaRPr lang="en-US" altLang="en-US"/>
          </a:p>
        </p:txBody>
      </p:sp>
    </p:spTree>
    <p:extLst>
      <p:ext uri="{BB962C8B-B14F-4D97-AF65-F5344CB8AC3E}">
        <p14:creationId xmlns:p14="http://schemas.microsoft.com/office/powerpoint/2010/main" val="876855832"/>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Chart Placeholder 2"/>
          <p:cNvSpPr>
            <a:spLocks noGrp="1"/>
          </p:cNvSpPr>
          <p:nvPr>
            <p:ph type="chart" idx="1"/>
          </p:nvPr>
        </p:nvSpPr>
        <p:spPr>
          <a:xfrm>
            <a:off x="609600" y="1600201"/>
            <a:ext cx="10972800" cy="4525963"/>
          </a:xfrm>
        </p:spPr>
        <p:txBody>
          <a:bodyPr/>
          <a:lstStyle/>
          <a:p>
            <a:pPr lvl="0"/>
            <a:r>
              <a:rPr lang="en-US" noProof="0"/>
              <a:t>Click icon to add chart</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0D9F9118-6343-463C-963B-1B481E6C8194}" type="slidenum">
              <a:rPr lang="en-US" altLang="en-US"/>
              <a:pPr/>
              <a:t>‹#›</a:t>
            </a:fld>
            <a:endParaRPr lang="en-US" altLang="en-US"/>
          </a:p>
        </p:txBody>
      </p:sp>
    </p:spTree>
    <p:extLst>
      <p:ext uri="{BB962C8B-B14F-4D97-AF65-F5344CB8AC3E}">
        <p14:creationId xmlns:p14="http://schemas.microsoft.com/office/powerpoint/2010/main" val="3643102708"/>
      </p:ext>
    </p:extLst>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type="dgm" preserve="1">
  <p:cSld name="Title and Diagram or Organization Chart">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SmartArt Placeholder 2"/>
          <p:cNvSpPr>
            <a:spLocks noGrp="1"/>
          </p:cNvSpPr>
          <p:nvPr>
            <p:ph type="dgm" idx="1"/>
          </p:nvPr>
        </p:nvSpPr>
        <p:spPr>
          <a:xfrm>
            <a:off x="609600" y="1600201"/>
            <a:ext cx="10972800" cy="4525963"/>
          </a:xfrm>
        </p:spPr>
        <p:txBody>
          <a:bodyPr/>
          <a:lstStyle/>
          <a:p>
            <a:pPr lvl="0"/>
            <a:r>
              <a:rPr lang="en-US" noProof="0"/>
              <a:t>Click icon to add SmartArt graphic</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E3793C35-D623-483D-832C-7E9AE30A0D72}" type="slidenum">
              <a:rPr lang="en-US" altLang="en-US"/>
              <a:pPr/>
              <a:t>‹#›</a:t>
            </a:fld>
            <a:endParaRPr lang="en-US" altLang="en-US"/>
          </a:p>
        </p:txBody>
      </p:sp>
    </p:spTree>
    <p:extLst>
      <p:ext uri="{BB962C8B-B14F-4D97-AF65-F5344CB8AC3E}">
        <p14:creationId xmlns:p14="http://schemas.microsoft.com/office/powerpoint/2010/main" val="3930771332"/>
      </p:ext>
    </p:extLst>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85"/>
          <p:cNvSpPr>
            <a:spLocks/>
          </p:cNvSpPr>
          <p:nvPr/>
        </p:nvSpPr>
        <p:spPr bwMode="gray">
          <a:xfrm>
            <a:off x="10795000" y="2590800"/>
            <a:ext cx="1397000" cy="2209800"/>
          </a:xfrm>
          <a:custGeom>
            <a:avLst/>
            <a:gdLst/>
            <a:ahLst/>
            <a:cxnLst>
              <a:cxn ang="0">
                <a:pos x="0" y="190"/>
              </a:cxn>
              <a:cxn ang="0">
                <a:pos x="770" y="0"/>
              </a:cxn>
              <a:cxn ang="0">
                <a:pos x="770" y="1392"/>
              </a:cxn>
              <a:cxn ang="0">
                <a:pos x="0" y="1116"/>
              </a:cxn>
              <a:cxn ang="0">
                <a:pos x="0" y="190"/>
              </a:cxn>
            </a:cxnLst>
            <a:rect l="0" t="0" r="r" b="b"/>
            <a:pathLst>
              <a:path w="770" h="1392">
                <a:moveTo>
                  <a:pt x="0" y="190"/>
                </a:moveTo>
                <a:lnTo>
                  <a:pt x="770" y="0"/>
                </a:lnTo>
                <a:lnTo>
                  <a:pt x="770" y="1392"/>
                </a:lnTo>
                <a:lnTo>
                  <a:pt x="0" y="1116"/>
                </a:lnTo>
                <a:lnTo>
                  <a:pt x="0" y="190"/>
                </a:lnTo>
                <a:close/>
              </a:path>
            </a:pathLst>
          </a:custGeom>
          <a:gradFill rotWithShape="1">
            <a:gsLst>
              <a:gs pos="0">
                <a:schemeClr val="accent2">
                  <a:gamma/>
                  <a:tint val="34510"/>
                  <a:invGamma/>
                </a:schemeClr>
              </a:gs>
              <a:gs pos="100000">
                <a:schemeClr val="accent2">
                  <a:alpha val="70000"/>
                </a:schemeClr>
              </a:gs>
            </a:gsLst>
            <a:lin ang="18900000" scaled="1"/>
          </a:gradFill>
          <a:ln w="9525">
            <a:noFill/>
            <a:round/>
            <a:headEnd/>
            <a:tailEnd/>
          </a:ln>
          <a:effectLst/>
        </p:spPr>
        <p:txBody>
          <a:bodyPr/>
          <a:lstStyle/>
          <a:p>
            <a:pPr fontAlgn="base">
              <a:spcBef>
                <a:spcPct val="0"/>
              </a:spcBef>
              <a:spcAft>
                <a:spcPct val="0"/>
              </a:spcAft>
              <a:defRPr/>
            </a:pPr>
            <a:endParaRPr lang="en-US" b="1">
              <a:solidFill>
                <a:srgbClr val="000000"/>
              </a:solidFill>
              <a:latin typeface="Arial" charset="0"/>
            </a:endParaRPr>
          </a:p>
        </p:txBody>
      </p:sp>
      <p:pic>
        <p:nvPicPr>
          <p:cNvPr id="5" name="Picture 86" descr="Picture11"/>
          <p:cNvPicPr>
            <a:picLocks noChangeAspect="1" noChangeArrowheads="1"/>
          </p:cNvPicPr>
          <p:nvPr/>
        </p:nvPicPr>
        <p:blipFill>
          <a:blip r:embed="rId2">
            <a:extLst>
              <a:ext uri="{28A0092B-C50C-407E-A947-70E740481C1C}">
                <a14:useLocalDpi xmlns:a14="http://schemas.microsoft.com/office/drawing/2010/main" val="0"/>
              </a:ext>
            </a:extLst>
          </a:blip>
          <a:srcRect l="4640" b="6425"/>
          <a:stretch>
            <a:fillRect/>
          </a:stretch>
        </p:blipFill>
        <p:spPr bwMode="gray">
          <a:xfrm>
            <a:off x="10972800" y="3419475"/>
            <a:ext cx="908050"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AutoShape 43"/>
          <p:cNvSpPr>
            <a:spLocks noChangeArrowheads="1"/>
          </p:cNvSpPr>
          <p:nvPr/>
        </p:nvSpPr>
        <p:spPr bwMode="gray">
          <a:xfrm rot="1529854">
            <a:off x="6858000" y="4243388"/>
            <a:ext cx="490538" cy="1752600"/>
          </a:xfrm>
          <a:prstGeom prst="upArrow">
            <a:avLst>
              <a:gd name="adj1" fmla="val 47852"/>
              <a:gd name="adj2" fmla="val 89290"/>
            </a:avLst>
          </a:prstGeom>
          <a:solidFill>
            <a:schemeClr val="hlink"/>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sp>
        <p:nvSpPr>
          <p:cNvPr id="8" name="AutoShape 45"/>
          <p:cNvSpPr>
            <a:spLocks noChangeArrowheads="1"/>
          </p:cNvSpPr>
          <p:nvPr/>
        </p:nvSpPr>
        <p:spPr bwMode="gray">
          <a:xfrm rot="1529854">
            <a:off x="6122988" y="3127375"/>
            <a:ext cx="711200" cy="3048000"/>
          </a:xfrm>
          <a:prstGeom prst="upArrow">
            <a:avLst>
              <a:gd name="adj1" fmla="val 47852"/>
              <a:gd name="adj2" fmla="val 107222"/>
            </a:avLst>
          </a:prstGeom>
          <a:solidFill>
            <a:srgbClr val="F6831A"/>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sp>
        <p:nvSpPr>
          <p:cNvPr id="9" name="AutoShape 44"/>
          <p:cNvSpPr>
            <a:spLocks noChangeArrowheads="1"/>
          </p:cNvSpPr>
          <p:nvPr/>
        </p:nvSpPr>
        <p:spPr bwMode="gray">
          <a:xfrm rot="1529854">
            <a:off x="6599238" y="3795713"/>
            <a:ext cx="531812" cy="2016125"/>
          </a:xfrm>
          <a:prstGeom prst="upArrow">
            <a:avLst>
              <a:gd name="adj1" fmla="val 47852"/>
              <a:gd name="adj2" fmla="val 94941"/>
            </a:avLst>
          </a:prstGeom>
          <a:solidFill>
            <a:schemeClr val="folHlink"/>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sp>
        <p:nvSpPr>
          <p:cNvPr id="10" name="AutoShape 47"/>
          <p:cNvSpPr>
            <a:spLocks noChangeArrowheads="1"/>
          </p:cNvSpPr>
          <p:nvPr/>
        </p:nvSpPr>
        <p:spPr bwMode="gray">
          <a:xfrm rot="1529854">
            <a:off x="7467600" y="4371975"/>
            <a:ext cx="342900" cy="1066800"/>
          </a:xfrm>
          <a:prstGeom prst="upArrow">
            <a:avLst>
              <a:gd name="adj1" fmla="val 47852"/>
              <a:gd name="adj2" fmla="val 77835"/>
            </a:avLst>
          </a:prstGeom>
          <a:solidFill>
            <a:schemeClr val="accent1">
              <a:alpha val="70195"/>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sp>
        <p:nvSpPr>
          <p:cNvPr id="11" name="AutoShape 48"/>
          <p:cNvSpPr>
            <a:spLocks noChangeArrowheads="1"/>
          </p:cNvSpPr>
          <p:nvPr/>
        </p:nvSpPr>
        <p:spPr bwMode="gray">
          <a:xfrm rot="1529854">
            <a:off x="8148638" y="4210050"/>
            <a:ext cx="508000" cy="1087438"/>
          </a:xfrm>
          <a:prstGeom prst="upArrow">
            <a:avLst>
              <a:gd name="adj1" fmla="val 47852"/>
              <a:gd name="adj2" fmla="val 53555"/>
            </a:avLst>
          </a:prstGeom>
          <a:solidFill>
            <a:schemeClr val="folHlink">
              <a:alpha val="39999"/>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sp>
        <p:nvSpPr>
          <p:cNvPr id="12" name="AutoShape 49"/>
          <p:cNvSpPr>
            <a:spLocks noChangeArrowheads="1"/>
          </p:cNvSpPr>
          <p:nvPr/>
        </p:nvSpPr>
        <p:spPr bwMode="gray">
          <a:xfrm rot="1529854">
            <a:off x="7681913" y="4819650"/>
            <a:ext cx="336550" cy="466725"/>
          </a:xfrm>
          <a:prstGeom prst="upArrow">
            <a:avLst>
              <a:gd name="adj1" fmla="val 43972"/>
              <a:gd name="adj2" fmla="val 92205"/>
            </a:avLst>
          </a:prstGeom>
          <a:solidFill>
            <a:schemeClr val="accent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grpSp>
        <p:nvGrpSpPr>
          <p:cNvPr id="13" name="Group 66"/>
          <p:cNvGrpSpPr>
            <a:grpSpLocks/>
          </p:cNvGrpSpPr>
          <p:nvPr/>
        </p:nvGrpSpPr>
        <p:grpSpPr bwMode="auto">
          <a:xfrm>
            <a:off x="8534400" y="2432050"/>
            <a:ext cx="1581150" cy="1414463"/>
            <a:chOff x="4320" y="1200"/>
            <a:chExt cx="672" cy="960"/>
          </a:xfrm>
        </p:grpSpPr>
        <p:sp>
          <p:nvSpPr>
            <p:cNvPr id="14" name="AutoShape 51"/>
            <p:cNvSpPr>
              <a:spLocks noChangeArrowheads="1"/>
            </p:cNvSpPr>
            <p:nvPr userDrawn="1"/>
          </p:nvSpPr>
          <p:spPr bwMode="gray">
            <a:xfrm rot="1529854" flipH="1" flipV="1">
              <a:off x="4368" y="1200"/>
              <a:ext cx="232" cy="960"/>
            </a:xfrm>
            <a:prstGeom prst="upArrow">
              <a:avLst>
                <a:gd name="adj1" fmla="val 47852"/>
                <a:gd name="adj2" fmla="val 77644"/>
              </a:avLst>
            </a:prstGeom>
            <a:solidFill>
              <a:srgbClr val="FFFFFF">
                <a:alpha val="5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sp>
          <p:nvSpPr>
            <p:cNvPr id="15" name="AutoShape 52"/>
            <p:cNvSpPr>
              <a:spLocks noChangeArrowheads="1"/>
            </p:cNvSpPr>
            <p:nvPr userDrawn="1"/>
          </p:nvSpPr>
          <p:spPr bwMode="gray">
            <a:xfrm rot="1529854" flipH="1" flipV="1">
              <a:off x="4626" y="1250"/>
              <a:ext cx="175" cy="672"/>
            </a:xfrm>
            <a:prstGeom prst="upArrow">
              <a:avLst>
                <a:gd name="adj1" fmla="val 47852"/>
                <a:gd name="adj2" fmla="val 72467"/>
              </a:avLst>
            </a:prstGeom>
            <a:solidFill>
              <a:srgbClr val="FFFFFF">
                <a:alpha val="5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sp>
          <p:nvSpPr>
            <p:cNvPr id="16" name="AutoShape 53"/>
            <p:cNvSpPr>
              <a:spLocks noChangeArrowheads="1"/>
            </p:cNvSpPr>
            <p:nvPr userDrawn="1"/>
          </p:nvSpPr>
          <p:spPr bwMode="gray">
            <a:xfrm rot="1529854" flipH="1" flipV="1">
              <a:off x="4820" y="1344"/>
              <a:ext cx="172" cy="300"/>
            </a:xfrm>
            <a:prstGeom prst="upArrow">
              <a:avLst>
                <a:gd name="adj1" fmla="val 38870"/>
                <a:gd name="adj2" fmla="val 62468"/>
              </a:avLst>
            </a:prstGeom>
            <a:solidFill>
              <a:srgbClr val="FFFFFF">
                <a:alpha val="5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sp>
          <p:nvSpPr>
            <p:cNvPr id="17" name="AutoShape 54"/>
            <p:cNvSpPr>
              <a:spLocks noChangeArrowheads="1"/>
            </p:cNvSpPr>
            <p:nvPr userDrawn="1"/>
          </p:nvSpPr>
          <p:spPr bwMode="gray">
            <a:xfrm rot="1529854" flipH="1" flipV="1">
              <a:off x="4320" y="1248"/>
              <a:ext cx="172" cy="300"/>
            </a:xfrm>
            <a:prstGeom prst="upArrow">
              <a:avLst>
                <a:gd name="adj1" fmla="val 38870"/>
                <a:gd name="adj2" fmla="val 62468"/>
              </a:avLst>
            </a:prstGeom>
            <a:solidFill>
              <a:srgbClr val="FFFFFF">
                <a:alpha val="5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grpSp>
      <p:pic>
        <p:nvPicPr>
          <p:cNvPr id="19" name="Picture 74" descr="Picture11"/>
          <p:cNvPicPr>
            <a:picLocks noChangeAspect="1" noChangeArrowheads="1"/>
          </p:cNvPicPr>
          <p:nvPr/>
        </p:nvPicPr>
        <p:blipFill>
          <a:blip r:embed="rId3">
            <a:extLst>
              <a:ext uri="{28A0092B-C50C-407E-A947-70E740481C1C}">
                <a14:useLocalDpi xmlns:a14="http://schemas.microsoft.com/office/drawing/2010/main" val="0"/>
              </a:ext>
            </a:extLst>
          </a:blip>
          <a:srcRect l="4640" b="6302"/>
          <a:stretch>
            <a:fillRect/>
          </a:stretch>
        </p:blipFill>
        <p:spPr bwMode="gray">
          <a:xfrm>
            <a:off x="0" y="2524125"/>
            <a:ext cx="2697163" cy="3563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AutoShape 71"/>
          <p:cNvSpPr>
            <a:spLocks noChangeArrowheads="1"/>
          </p:cNvSpPr>
          <p:nvPr/>
        </p:nvSpPr>
        <p:spPr bwMode="gray">
          <a:xfrm rot="1529854">
            <a:off x="2382838" y="3822700"/>
            <a:ext cx="849312" cy="2443163"/>
          </a:xfrm>
          <a:prstGeom prst="upArrow">
            <a:avLst>
              <a:gd name="adj1" fmla="val 47852"/>
              <a:gd name="adj2" fmla="val 72014"/>
            </a:avLst>
          </a:prstGeom>
          <a:solidFill>
            <a:srgbClr val="FFFFFF">
              <a:alpha val="16078"/>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sp>
        <p:nvSpPr>
          <p:cNvPr id="21" name="Text Box 11"/>
          <p:cNvSpPr txBox="1">
            <a:spLocks noChangeArrowheads="1"/>
          </p:cNvSpPr>
          <p:nvPr/>
        </p:nvSpPr>
        <p:spPr bwMode="gray">
          <a:xfrm>
            <a:off x="5486400" y="6096000"/>
            <a:ext cx="1465263" cy="427038"/>
          </a:xfrm>
          <a:prstGeom prst="rect">
            <a:avLst/>
          </a:prstGeom>
          <a:noFill/>
          <a:ln>
            <a:noFill/>
          </a:ln>
          <a:effectLst>
            <a:outerShdw dist="17961" dir="13500000" algn="ctr" rotWithShape="0">
              <a:schemeClr val="bg2">
                <a:alpha val="50000"/>
              </a:schemeClr>
            </a:outerShdw>
          </a:effec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50000"/>
              </a:spcBef>
              <a:spcAft>
                <a:spcPct val="0"/>
              </a:spcAft>
              <a:defRPr/>
            </a:pPr>
            <a:r>
              <a:rPr lang="en-US" altLang="en-US" sz="2200" b="1">
                <a:solidFill>
                  <a:srgbClr val="FF0000"/>
                </a:solidFill>
                <a:latin typeface="Arial" panose="020B0604020202020204" pitchFamily="34" charset="0"/>
              </a:rPr>
              <a:t>LOGO</a:t>
            </a:r>
          </a:p>
        </p:txBody>
      </p:sp>
      <p:sp>
        <p:nvSpPr>
          <p:cNvPr id="22" name="AutoShape 88"/>
          <p:cNvSpPr>
            <a:spLocks noChangeArrowheads="1"/>
          </p:cNvSpPr>
          <p:nvPr/>
        </p:nvSpPr>
        <p:spPr bwMode="gray">
          <a:xfrm rot="1529854">
            <a:off x="4916488" y="5287963"/>
            <a:ext cx="352425" cy="876300"/>
          </a:xfrm>
          <a:prstGeom prst="upArrow">
            <a:avLst>
              <a:gd name="adj1" fmla="val 47852"/>
              <a:gd name="adj2" fmla="val 62396"/>
            </a:avLst>
          </a:prstGeom>
          <a:solidFill>
            <a:schemeClr val="folHlink">
              <a:alpha val="39999"/>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sp>
        <p:nvSpPr>
          <p:cNvPr id="23" name="AutoShape 42"/>
          <p:cNvSpPr>
            <a:spLocks noChangeArrowheads="1"/>
          </p:cNvSpPr>
          <p:nvPr/>
        </p:nvSpPr>
        <p:spPr bwMode="gray">
          <a:xfrm rot="1529854">
            <a:off x="5367338" y="4506913"/>
            <a:ext cx="588962" cy="1600200"/>
          </a:xfrm>
          <a:prstGeom prst="upArrow">
            <a:avLst>
              <a:gd name="adj1" fmla="val 47852"/>
              <a:gd name="adj2" fmla="val 68036"/>
            </a:avLst>
          </a:prstGeom>
          <a:solidFill>
            <a:schemeClr val="accent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b="1">
              <a:solidFill>
                <a:srgbClr val="000000"/>
              </a:solidFill>
              <a:latin typeface="Arial" panose="020B0604020202020204" pitchFamily="34" charset="0"/>
            </a:endParaRPr>
          </a:p>
        </p:txBody>
      </p:sp>
      <p:sp>
        <p:nvSpPr>
          <p:cNvPr id="24" name="Freeform 82"/>
          <p:cNvSpPr>
            <a:spLocks/>
          </p:cNvSpPr>
          <p:nvPr/>
        </p:nvSpPr>
        <p:spPr bwMode="gray">
          <a:xfrm>
            <a:off x="-14288" y="4368800"/>
            <a:ext cx="12206288" cy="2484438"/>
          </a:xfrm>
          <a:custGeom>
            <a:avLst/>
            <a:gdLst>
              <a:gd name="T0" fmla="*/ 2147483646 w 5767"/>
              <a:gd name="T1" fmla="*/ 2147483646 h 1565"/>
              <a:gd name="T2" fmla="*/ 2147483646 w 5767"/>
              <a:gd name="T3" fmla="*/ 0 h 1565"/>
              <a:gd name="T4" fmla="*/ 2147483646 w 5767"/>
              <a:gd name="T5" fmla="*/ 2147483646 h 1565"/>
              <a:gd name="T6" fmla="*/ 2147483646 w 5767"/>
              <a:gd name="T7" fmla="*/ 2147483646 h 1565"/>
              <a:gd name="T8" fmla="*/ 0 w 5767"/>
              <a:gd name="T9" fmla="*/ 2147483646 h 1565"/>
              <a:gd name="T10" fmla="*/ 2147483646 w 5767"/>
              <a:gd name="T11" fmla="*/ 2147483646 h 1565"/>
              <a:gd name="T12" fmla="*/ 2147483646 w 5767"/>
              <a:gd name="T13" fmla="*/ 2147483646 h 15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767" h="1565">
                <a:moveTo>
                  <a:pt x="2263" y="1065"/>
                </a:moveTo>
                <a:lnTo>
                  <a:pt x="5118" y="0"/>
                </a:lnTo>
                <a:lnTo>
                  <a:pt x="5760" y="269"/>
                </a:lnTo>
                <a:lnTo>
                  <a:pt x="5767" y="1565"/>
                </a:lnTo>
                <a:lnTo>
                  <a:pt x="0" y="1565"/>
                </a:lnTo>
                <a:lnTo>
                  <a:pt x="7" y="1065"/>
                </a:lnTo>
                <a:lnTo>
                  <a:pt x="2263" y="106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grpSp>
        <p:nvGrpSpPr>
          <p:cNvPr id="25" name="Group 60"/>
          <p:cNvGrpSpPr>
            <a:grpSpLocks/>
          </p:cNvGrpSpPr>
          <p:nvPr/>
        </p:nvGrpSpPr>
        <p:grpSpPr bwMode="auto">
          <a:xfrm>
            <a:off x="766763" y="2971800"/>
            <a:ext cx="4414837" cy="3810000"/>
            <a:chOff x="912" y="1536"/>
            <a:chExt cx="1728" cy="2112"/>
          </a:xfrm>
        </p:grpSpPr>
        <p:pic>
          <p:nvPicPr>
            <p:cNvPr id="26" name="Picture 56" descr="light_shadow"/>
            <p:cNvPicPr>
              <a:picLocks noChangeAspect="1" noChangeArrowheads="1"/>
            </p:cNvPicPr>
            <p:nvPr userDrawn="1"/>
          </p:nvPicPr>
          <p:blipFill>
            <a:blip r:embed="rId4">
              <a:extLst>
                <a:ext uri="{28A0092B-C50C-407E-A947-70E740481C1C}">
                  <a14:useLocalDpi xmlns:a14="http://schemas.microsoft.com/office/drawing/2010/main" val="0"/>
                </a:ext>
              </a:extLst>
            </a:blip>
            <a:srcRect/>
            <a:stretch>
              <a:fillRect/>
            </a:stretch>
          </p:blipFill>
          <p:spPr bwMode="gray">
            <a:xfrm>
              <a:off x="912" y="1536"/>
              <a:ext cx="1728" cy="2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Picture 36" descr="wiz_biz01"/>
            <p:cNvSpPr>
              <a:spLocks noChangeAspect="1" noChangeArrowheads="1"/>
            </p:cNvSpPr>
            <p:nvPr userDrawn="1"/>
          </p:nvSpPr>
          <p:spPr bwMode="gray">
            <a:xfrm>
              <a:off x="1248" y="1776"/>
              <a:ext cx="1033" cy="1776"/>
            </a:xfrm>
            <a:prstGeom prst="rect">
              <a:avLst/>
            </a:prstGeom>
            <a:noFill/>
            <a:ln>
              <a:noFill/>
            </a:ln>
          </p:spPr>
          <p:txBody>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eaLnBrk="0" fontAlgn="base" hangingPunct="0">
                <a:spcBef>
                  <a:spcPct val="0"/>
                </a:spcBef>
                <a:spcAft>
                  <a:spcPct val="0"/>
                </a:spcAft>
                <a:defRPr/>
              </a:pPr>
              <a:endParaRPr lang="en-US" altLang="en-US">
                <a:solidFill>
                  <a:srgbClr val="000000"/>
                </a:solidFill>
              </a:endParaRPr>
            </a:p>
          </p:txBody>
        </p:sp>
      </p:grpSp>
      <p:sp>
        <p:nvSpPr>
          <p:cNvPr id="29" name="TextBox 28"/>
          <p:cNvSpPr txBox="1">
            <a:spLocks noChangeArrowheads="1"/>
          </p:cNvSpPr>
          <p:nvPr userDrawn="1"/>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r>
              <a:rPr lang="en-US" altLang="en-US" sz="900" b="1">
                <a:solidFill>
                  <a:srgbClr val="000000"/>
                </a:solidFill>
                <a:latin typeface="Arial" panose="020B0604020202020204" pitchFamily="34" charset="0"/>
              </a:rPr>
              <a:t>http://dichvudanhvanban.com</a:t>
            </a:r>
          </a:p>
        </p:txBody>
      </p:sp>
      <p:sp>
        <p:nvSpPr>
          <p:cNvPr id="3075" name="Rectangle 3"/>
          <p:cNvSpPr>
            <a:spLocks noGrp="1" noChangeArrowheads="1"/>
          </p:cNvSpPr>
          <p:nvPr>
            <p:ph type="subTitle" idx="1"/>
          </p:nvPr>
        </p:nvSpPr>
        <p:spPr>
          <a:xfrm>
            <a:off x="4978400" y="2819400"/>
            <a:ext cx="5892800" cy="609600"/>
          </a:xfrm>
        </p:spPr>
        <p:txBody>
          <a:bodyPr/>
          <a:lstStyle>
            <a:lvl1pPr marL="0" indent="0">
              <a:buFontTx/>
              <a:buNone/>
              <a:defRPr sz="2000"/>
            </a:lvl1pPr>
          </a:lstStyle>
          <a:p>
            <a:r>
              <a:rPr lang="en-US"/>
              <a:t>Click to edit Master subtitle style</a:t>
            </a:r>
          </a:p>
        </p:txBody>
      </p:sp>
      <p:sp>
        <p:nvSpPr>
          <p:cNvPr id="3074" name="Rectangle 2"/>
          <p:cNvSpPr>
            <a:spLocks noGrp="1" noChangeArrowheads="1"/>
          </p:cNvSpPr>
          <p:nvPr>
            <p:ph type="ctrTitle"/>
          </p:nvPr>
        </p:nvSpPr>
        <p:spPr>
          <a:xfrm>
            <a:off x="1117600" y="685800"/>
            <a:ext cx="9753600" cy="1143000"/>
          </a:xfrm>
        </p:spPr>
        <p:txBody>
          <a:bodyPr/>
          <a:lstStyle>
            <a:lvl1pPr>
              <a:defRPr sz="4400"/>
            </a:lvl1pPr>
          </a:lstStyle>
          <a:p>
            <a:r>
              <a:rPr lang="en-US"/>
              <a:t>Click to edit Master title style</a:t>
            </a:r>
          </a:p>
        </p:txBody>
      </p:sp>
      <p:sp>
        <p:nvSpPr>
          <p:cNvPr id="30" name="Rectangle 4"/>
          <p:cNvSpPr>
            <a:spLocks noGrp="1" noChangeArrowheads="1"/>
          </p:cNvSpPr>
          <p:nvPr>
            <p:ph type="dt" sz="half" idx="10"/>
          </p:nvPr>
        </p:nvSpPr>
        <p:spPr>
          <a:xfrm>
            <a:off x="508000" y="6245225"/>
            <a:ext cx="2844800" cy="476250"/>
          </a:xfrm>
        </p:spPr>
        <p:txBody>
          <a:bodyPr/>
          <a:lstStyle>
            <a:lvl1pPr eaLnBrk="0" hangingPunct="0">
              <a:defRPr sz="1400">
                <a:latin typeface="+mj-lt"/>
              </a:defRPr>
            </a:lvl1pPr>
          </a:lstStyle>
          <a:p>
            <a:pPr>
              <a:defRPr/>
            </a:pPr>
            <a:endParaRPr lang="en-US"/>
          </a:p>
        </p:txBody>
      </p:sp>
      <p:sp>
        <p:nvSpPr>
          <p:cNvPr id="31" name="Rectangle 5"/>
          <p:cNvSpPr>
            <a:spLocks noGrp="1" noChangeArrowheads="1"/>
          </p:cNvSpPr>
          <p:nvPr>
            <p:ph type="ftr" sz="quarter" idx="11"/>
          </p:nvPr>
        </p:nvSpPr>
        <p:spPr>
          <a:xfrm>
            <a:off x="4165600" y="6245225"/>
            <a:ext cx="3860800" cy="476250"/>
          </a:xfrm>
        </p:spPr>
        <p:txBody>
          <a:bodyPr/>
          <a:lstStyle>
            <a:lvl1pPr eaLnBrk="0" hangingPunct="0">
              <a:defRPr sz="1400">
                <a:latin typeface="+mj-lt"/>
              </a:defRPr>
            </a:lvl1pPr>
          </a:lstStyle>
          <a:p>
            <a:pPr>
              <a:defRPr/>
            </a:pPr>
            <a:endParaRPr lang="en-US"/>
          </a:p>
        </p:txBody>
      </p:sp>
      <p:sp>
        <p:nvSpPr>
          <p:cNvPr id="32" name="Rectangle 6"/>
          <p:cNvSpPr>
            <a:spLocks noGrp="1" noChangeArrowheads="1"/>
          </p:cNvSpPr>
          <p:nvPr>
            <p:ph type="sldNum" sz="quarter" idx="12"/>
          </p:nvPr>
        </p:nvSpPr>
        <p:spPr>
          <a:xfrm>
            <a:off x="8737600" y="6245225"/>
            <a:ext cx="2844800" cy="476250"/>
          </a:xfrm>
        </p:spPr>
        <p:txBody>
          <a:bodyPr/>
          <a:lstStyle>
            <a:lvl1pPr eaLnBrk="0" hangingPunct="0">
              <a:defRPr sz="1400">
                <a:latin typeface="Arial" panose="020B0604020202020204" pitchFamily="34" charset="0"/>
              </a:defRPr>
            </a:lvl1pPr>
          </a:lstStyle>
          <a:p>
            <a:fld id="{A6B38AF5-FE85-42C5-BF68-FCFACB807C79}" type="slidenum">
              <a:rPr lang="en-US" altLang="en-US"/>
              <a:pPr/>
              <a:t>‹#›</a:t>
            </a:fld>
            <a:endParaRPr lang="en-US" altLang="en-US"/>
          </a:p>
        </p:txBody>
      </p:sp>
    </p:spTree>
    <p:extLst>
      <p:ext uri="{BB962C8B-B14F-4D97-AF65-F5344CB8AC3E}">
        <p14:creationId xmlns:p14="http://schemas.microsoft.com/office/powerpoint/2010/main" val="3772261864"/>
      </p:ext>
    </p:extLst>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vl1pPr>
          </a:lstStyle>
          <a:p>
            <a:fld id="{68AD6842-1F82-453B-A138-B9BECE9DC4B0}" type="slidenum">
              <a:rPr lang="en-US" altLang="en-US"/>
              <a:pPr/>
              <a:t>‹#›</a:t>
            </a:fld>
            <a:endParaRPr lang="en-US" altLang="en-US"/>
          </a:p>
        </p:txBody>
      </p:sp>
    </p:spTree>
    <p:extLst>
      <p:ext uri="{BB962C8B-B14F-4D97-AF65-F5344CB8AC3E}">
        <p14:creationId xmlns:p14="http://schemas.microsoft.com/office/powerpoint/2010/main" val="1531365957"/>
      </p:ext>
    </p:extLst>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eaLnBrk="0" hangingPunc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vl1pPr>
          </a:lstStyle>
          <a:p>
            <a:fld id="{B18283FE-132A-4C10-BF6D-2ADA20B20973}" type="slidenum">
              <a:rPr lang="en-US" altLang="en-US"/>
              <a:pPr/>
              <a:t>‹#›</a:t>
            </a:fld>
            <a:endParaRPr lang="en-US" altLang="en-US"/>
          </a:p>
        </p:txBody>
      </p:sp>
    </p:spTree>
    <p:extLst>
      <p:ext uri="{BB962C8B-B14F-4D97-AF65-F5344CB8AC3E}">
        <p14:creationId xmlns:p14="http://schemas.microsoft.com/office/powerpoint/2010/main" val="3602588833"/>
      </p:ext>
    </p:extLst>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0"/>
            <a:ext cx="5384800" cy="47244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0"/>
            <a:ext cx="5384800" cy="47244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vl1pPr>
          </a:lstStyle>
          <a:p>
            <a:fld id="{354FF744-6AB5-46A4-B163-36B2809C85FE}" type="slidenum">
              <a:rPr lang="en-US" altLang="en-US"/>
              <a:pPr/>
              <a:t>‹#›</a:t>
            </a:fld>
            <a:endParaRPr lang="en-US" altLang="en-US"/>
          </a:p>
        </p:txBody>
      </p:sp>
    </p:spTree>
    <p:extLst>
      <p:ext uri="{BB962C8B-B14F-4D97-AF65-F5344CB8AC3E}">
        <p14:creationId xmlns:p14="http://schemas.microsoft.com/office/powerpoint/2010/main" val="966767582"/>
      </p:ext>
    </p:extLst>
  </p:cSld>
  <p:clrMapOvr>
    <a:masterClrMapping/>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eaLnBrk="0" hangingPunct="0">
              <a:defRPr/>
            </a:lvl1pPr>
          </a:lstStyle>
          <a:p>
            <a:pPr>
              <a:defRPr/>
            </a:pPr>
            <a:endParaRPr lang="en-US"/>
          </a:p>
        </p:txBody>
      </p:sp>
      <p:sp>
        <p:nvSpPr>
          <p:cNvPr id="8" name="Footer Placeholder 7"/>
          <p:cNvSpPr>
            <a:spLocks noGrp="1"/>
          </p:cNvSpPr>
          <p:nvPr>
            <p:ph type="ftr" sz="quarter" idx="11"/>
          </p:nvPr>
        </p:nvSpPr>
        <p:spPr/>
        <p:txBody>
          <a:bodyPr/>
          <a:lstStyle>
            <a:lvl1pPr eaLnBrk="0" hangingPunct="0">
              <a:defRPr/>
            </a:lvl1pPr>
          </a:lstStyle>
          <a:p>
            <a:pPr>
              <a:defRPr/>
            </a:pPr>
            <a:endParaRPr lang="en-US"/>
          </a:p>
        </p:txBody>
      </p:sp>
      <p:sp>
        <p:nvSpPr>
          <p:cNvPr id="9" name="Slide Number Placeholder 8"/>
          <p:cNvSpPr>
            <a:spLocks noGrp="1"/>
          </p:cNvSpPr>
          <p:nvPr>
            <p:ph type="sldNum" sz="quarter" idx="12"/>
          </p:nvPr>
        </p:nvSpPr>
        <p:spPr/>
        <p:txBody>
          <a:bodyPr/>
          <a:lstStyle>
            <a:lvl1pPr eaLnBrk="0" hangingPunct="0">
              <a:defRPr/>
            </a:lvl1pPr>
          </a:lstStyle>
          <a:p>
            <a:fld id="{E6BED76F-C2AC-43DC-850A-D90EBD4316EE}" type="slidenum">
              <a:rPr lang="en-US" altLang="en-US"/>
              <a:pPr/>
              <a:t>‹#›</a:t>
            </a:fld>
            <a:endParaRPr lang="en-US" altLang="en-US"/>
          </a:p>
        </p:txBody>
      </p:sp>
    </p:spTree>
    <p:extLst>
      <p:ext uri="{BB962C8B-B14F-4D97-AF65-F5344CB8AC3E}">
        <p14:creationId xmlns:p14="http://schemas.microsoft.com/office/powerpoint/2010/main" val="2064786139"/>
      </p:ext>
    </p:extLst>
  </p:cSld>
  <p:clrMapOvr>
    <a:masterClrMapping/>
  </p:clrMapOvr>
</p:sldLayout>
</file>

<file path=ppt/slideLayouts/slideLayout28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eaLnBrk="0" hangingPunct="0">
              <a:defRPr/>
            </a:lvl1pPr>
          </a:lstStyle>
          <a:p>
            <a:pPr>
              <a:defRPr/>
            </a:pPr>
            <a:endParaRPr lang="en-US"/>
          </a:p>
        </p:txBody>
      </p:sp>
      <p:sp>
        <p:nvSpPr>
          <p:cNvPr id="4" name="Footer Placeholder 3"/>
          <p:cNvSpPr>
            <a:spLocks noGrp="1"/>
          </p:cNvSpPr>
          <p:nvPr>
            <p:ph type="ftr" sz="quarter" idx="11"/>
          </p:nvPr>
        </p:nvSpPr>
        <p:spPr/>
        <p:txBody>
          <a:bodyPr/>
          <a:lstStyle>
            <a:lvl1pPr eaLnBrk="0" hangingPunct="0">
              <a:defRPr/>
            </a:lvl1pPr>
          </a:lstStyle>
          <a:p>
            <a:pPr>
              <a:defRPr/>
            </a:pPr>
            <a:endParaRPr lang="en-US"/>
          </a:p>
        </p:txBody>
      </p:sp>
      <p:sp>
        <p:nvSpPr>
          <p:cNvPr id="5" name="Slide Number Placeholder 4"/>
          <p:cNvSpPr>
            <a:spLocks noGrp="1"/>
          </p:cNvSpPr>
          <p:nvPr>
            <p:ph type="sldNum" sz="quarter" idx="12"/>
          </p:nvPr>
        </p:nvSpPr>
        <p:spPr/>
        <p:txBody>
          <a:bodyPr/>
          <a:lstStyle>
            <a:lvl1pPr eaLnBrk="0" hangingPunct="0">
              <a:defRPr/>
            </a:lvl1pPr>
          </a:lstStyle>
          <a:p>
            <a:fld id="{48059418-9A27-40AE-A47A-C5DD8C6F911D}" type="slidenum">
              <a:rPr lang="en-US" altLang="en-US"/>
              <a:pPr/>
              <a:t>‹#›</a:t>
            </a:fld>
            <a:endParaRPr lang="en-US" altLang="en-US"/>
          </a:p>
        </p:txBody>
      </p:sp>
    </p:spTree>
    <p:extLst>
      <p:ext uri="{BB962C8B-B14F-4D97-AF65-F5344CB8AC3E}">
        <p14:creationId xmlns:p14="http://schemas.microsoft.com/office/powerpoint/2010/main" val="27570142"/>
      </p:ext>
    </p:extLst>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hangingPunct="0">
              <a:defRPr/>
            </a:lvl1pPr>
          </a:lstStyle>
          <a:p>
            <a:pPr>
              <a:defRPr/>
            </a:pPr>
            <a:endParaRPr lang="en-US"/>
          </a:p>
        </p:txBody>
      </p:sp>
      <p:sp>
        <p:nvSpPr>
          <p:cNvPr id="3" name="Footer Placeholder 2"/>
          <p:cNvSpPr>
            <a:spLocks noGrp="1"/>
          </p:cNvSpPr>
          <p:nvPr>
            <p:ph type="ftr" sz="quarter" idx="11"/>
          </p:nvPr>
        </p:nvSpPr>
        <p:spPr/>
        <p:txBody>
          <a:bodyPr/>
          <a:lstStyle>
            <a:lvl1pPr eaLnBrk="0" hangingPunct="0">
              <a:defRPr/>
            </a:lvl1pPr>
          </a:lstStyle>
          <a:p>
            <a:pPr>
              <a:defRPr/>
            </a:pPr>
            <a:endParaRPr lang="en-US"/>
          </a:p>
        </p:txBody>
      </p:sp>
      <p:sp>
        <p:nvSpPr>
          <p:cNvPr id="4" name="Slide Number Placeholder 3"/>
          <p:cNvSpPr>
            <a:spLocks noGrp="1"/>
          </p:cNvSpPr>
          <p:nvPr>
            <p:ph type="sldNum" sz="quarter" idx="12"/>
          </p:nvPr>
        </p:nvSpPr>
        <p:spPr/>
        <p:txBody>
          <a:bodyPr/>
          <a:lstStyle>
            <a:lvl1pPr eaLnBrk="0" hangingPunct="0">
              <a:defRPr/>
            </a:lvl1pPr>
          </a:lstStyle>
          <a:p>
            <a:fld id="{EBC077BD-C7EC-401B-8DC5-C8357A0AB509}" type="slidenum">
              <a:rPr lang="en-US" altLang="en-US"/>
              <a:pPr/>
              <a:t>‹#›</a:t>
            </a:fld>
            <a:endParaRPr lang="en-US" altLang="en-US"/>
          </a:p>
        </p:txBody>
      </p:sp>
    </p:spTree>
    <p:extLst>
      <p:ext uri="{BB962C8B-B14F-4D97-AF65-F5344CB8AC3E}">
        <p14:creationId xmlns:p14="http://schemas.microsoft.com/office/powerpoint/2010/main" val="1224141801"/>
      </p:ext>
    </p:extLst>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vl1pPr>
          </a:lstStyle>
          <a:p>
            <a:fld id="{6AA51EE5-6FC5-46F8-B1B6-AD2895B43054}" type="slidenum">
              <a:rPr lang="en-US" altLang="en-US"/>
              <a:pPr/>
              <a:t>‹#›</a:t>
            </a:fld>
            <a:endParaRPr lang="en-US" altLang="en-US"/>
          </a:p>
        </p:txBody>
      </p:sp>
    </p:spTree>
    <p:extLst>
      <p:ext uri="{BB962C8B-B14F-4D97-AF65-F5344CB8AC3E}">
        <p14:creationId xmlns:p14="http://schemas.microsoft.com/office/powerpoint/2010/main" val="2222216271"/>
      </p:ext>
    </p:extLst>
  </p:cSld>
  <p:clrMapOvr>
    <a:masterClrMapping/>
  </p:clrMapOvr>
</p:sldLayout>
</file>

<file path=ppt/slideLayouts/slideLayout29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vl1pPr>
          </a:lstStyle>
          <a:p>
            <a:fld id="{42B120A9-A4F4-47A5-809A-A87316FFF453}" type="slidenum">
              <a:rPr lang="en-US" altLang="en-US"/>
              <a:pPr/>
              <a:t>‹#›</a:t>
            </a:fld>
            <a:endParaRPr lang="en-US" altLang="en-US"/>
          </a:p>
        </p:txBody>
      </p:sp>
    </p:spTree>
    <p:extLst>
      <p:ext uri="{BB962C8B-B14F-4D97-AF65-F5344CB8AC3E}">
        <p14:creationId xmlns:p14="http://schemas.microsoft.com/office/powerpoint/2010/main" val="3937397368"/>
      </p:ext>
    </p:extLst>
  </p:cSld>
  <p:clrMapOvr>
    <a:masterClrMapping/>
  </p:clrMapOvr>
</p:sldLayout>
</file>

<file path=ppt/slideLayouts/slideLayout29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vl1pPr>
          </a:lstStyle>
          <a:p>
            <a:fld id="{92FE0C03-D374-4D04-8597-7F954CA7DAF8}" type="slidenum">
              <a:rPr lang="en-US" altLang="en-US"/>
              <a:pPr/>
              <a:t>‹#›</a:t>
            </a:fld>
            <a:endParaRPr lang="en-US" altLang="en-US"/>
          </a:p>
        </p:txBody>
      </p:sp>
    </p:spTree>
    <p:extLst>
      <p:ext uri="{BB962C8B-B14F-4D97-AF65-F5344CB8AC3E}">
        <p14:creationId xmlns:p14="http://schemas.microsoft.com/office/powerpoint/2010/main" val="2485887017"/>
      </p:ext>
    </p:extLst>
  </p:cSld>
  <p:clrMapOvr>
    <a:masterClrMapping/>
  </p:clrMapOvr>
</p:sldLayout>
</file>

<file path=ppt/slideLayouts/slideLayout29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98426"/>
            <a:ext cx="2743200" cy="622617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98426"/>
            <a:ext cx="8026400" cy="62261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vl1pPr>
          </a:lstStyle>
          <a:p>
            <a:fld id="{BC58414C-EAC9-4FE0-BE6D-92FBEC74BF53}" type="slidenum">
              <a:rPr lang="en-US" altLang="en-US"/>
              <a:pPr/>
              <a:t>‹#›</a:t>
            </a:fld>
            <a:endParaRPr lang="en-US" altLang="en-US"/>
          </a:p>
        </p:txBody>
      </p:sp>
    </p:spTree>
    <p:extLst>
      <p:ext uri="{BB962C8B-B14F-4D97-AF65-F5344CB8AC3E}">
        <p14:creationId xmlns:p14="http://schemas.microsoft.com/office/powerpoint/2010/main" val="1408904944"/>
      </p:ext>
    </p:extLst>
  </p:cSld>
  <p:clrMapOvr>
    <a:masterClrMapping/>
  </p:clrMapOvr>
</p:sldLayout>
</file>

<file path=ppt/slideLayouts/slideLayout294.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2336800" y="98425"/>
            <a:ext cx="9144000" cy="1074738"/>
          </a:xfrm>
        </p:spPr>
        <p:txBody>
          <a:bodyPr/>
          <a:lstStyle/>
          <a:p>
            <a:r>
              <a:rPr lang="en-US"/>
              <a:t>Click to edit Master title style</a:t>
            </a:r>
          </a:p>
        </p:txBody>
      </p:sp>
      <p:sp>
        <p:nvSpPr>
          <p:cNvPr id="3" name="Text Placeholder 2"/>
          <p:cNvSpPr>
            <a:spLocks noGrp="1"/>
          </p:cNvSpPr>
          <p:nvPr>
            <p:ph type="body" sz="half" idx="1"/>
          </p:nvPr>
        </p:nvSpPr>
        <p:spPr>
          <a:xfrm>
            <a:off x="609600" y="1600200"/>
            <a:ext cx="5384800" cy="4724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0"/>
            <a:ext cx="5384800" cy="4724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vl1pPr>
          </a:lstStyle>
          <a:p>
            <a:fld id="{260BDC3D-1B33-45EB-8416-BD25CE56A1D1}" type="slidenum">
              <a:rPr lang="en-US" altLang="en-US"/>
              <a:pPr/>
              <a:t>‹#›</a:t>
            </a:fld>
            <a:endParaRPr lang="en-US" altLang="en-US"/>
          </a:p>
        </p:txBody>
      </p:sp>
    </p:spTree>
    <p:extLst>
      <p:ext uri="{BB962C8B-B14F-4D97-AF65-F5344CB8AC3E}">
        <p14:creationId xmlns:p14="http://schemas.microsoft.com/office/powerpoint/2010/main" val="113858217"/>
      </p:ext>
    </p:extLst>
  </p:cSld>
  <p:clrMapOvr>
    <a:masterClrMapping/>
  </p:clrMapOvr>
</p:sldLayout>
</file>

<file path=ppt/slideLayouts/slideLayout295.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2336800" y="98425"/>
            <a:ext cx="9144000" cy="1074738"/>
          </a:xfrm>
        </p:spPr>
        <p:txBody>
          <a:bodyPr/>
          <a:lstStyle/>
          <a:p>
            <a:r>
              <a:rPr lang="en-US"/>
              <a:t>Click to edit Master title style</a:t>
            </a:r>
          </a:p>
        </p:txBody>
      </p:sp>
      <p:sp>
        <p:nvSpPr>
          <p:cNvPr id="3" name="Chart Placeholder 2"/>
          <p:cNvSpPr>
            <a:spLocks noGrp="1"/>
          </p:cNvSpPr>
          <p:nvPr>
            <p:ph type="chart" idx="1"/>
          </p:nvPr>
        </p:nvSpPr>
        <p:spPr>
          <a:xfrm>
            <a:off x="609600" y="1600200"/>
            <a:ext cx="10972800" cy="4724400"/>
          </a:xfrm>
        </p:spPr>
        <p:txBody>
          <a:bodyPr/>
          <a:lstStyle/>
          <a:p>
            <a:pPr lvl="0"/>
            <a:r>
              <a:rPr lang="en-US" noProof="0"/>
              <a:t>Click icon to add chart</a:t>
            </a:r>
          </a:p>
        </p:txBody>
      </p:sp>
      <p:sp>
        <p:nvSpPr>
          <p:cNvPr id="4" name="Date Placeholder 3"/>
          <p:cNvSpPr>
            <a:spLocks noGrp="1"/>
          </p:cNvSpPr>
          <p:nvPr>
            <p:ph type="dt" sz="half" idx="10"/>
          </p:nvPr>
        </p:nvSpPr>
        <p:spPr/>
        <p:txBody>
          <a:bodyPr/>
          <a:lstStyle>
            <a:lvl1pPr eaLnBrk="0" hangingPunc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vl1pPr>
          </a:lstStyle>
          <a:p>
            <a:fld id="{F48B260A-B6CD-4C7A-8088-FACA6D366F78}" type="slidenum">
              <a:rPr lang="en-US" altLang="en-US"/>
              <a:pPr/>
              <a:t>‹#›</a:t>
            </a:fld>
            <a:endParaRPr lang="en-US" altLang="en-US"/>
          </a:p>
        </p:txBody>
      </p:sp>
    </p:spTree>
    <p:extLst>
      <p:ext uri="{BB962C8B-B14F-4D97-AF65-F5344CB8AC3E}">
        <p14:creationId xmlns:p14="http://schemas.microsoft.com/office/powerpoint/2010/main" val="1876745672"/>
      </p:ext>
    </p:extLst>
  </p:cSld>
  <p:clrMapOvr>
    <a:masterClrMapping/>
  </p:clrMapOvr>
</p:sldLayout>
</file>

<file path=ppt/slideLayouts/slideLayout296.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336800" y="98425"/>
            <a:ext cx="9144000" cy="1074738"/>
          </a:xfrm>
        </p:spPr>
        <p:txBody>
          <a:bodyPr/>
          <a:lstStyle/>
          <a:p>
            <a:r>
              <a:rPr lang="en-US"/>
              <a:t>Click to edit Master title style</a:t>
            </a:r>
          </a:p>
        </p:txBody>
      </p:sp>
      <p:sp>
        <p:nvSpPr>
          <p:cNvPr id="3" name="Table Placeholder 2"/>
          <p:cNvSpPr>
            <a:spLocks noGrp="1"/>
          </p:cNvSpPr>
          <p:nvPr>
            <p:ph type="tbl" idx="1"/>
          </p:nvPr>
        </p:nvSpPr>
        <p:spPr>
          <a:xfrm>
            <a:off x="609600" y="1600200"/>
            <a:ext cx="10972800" cy="4724400"/>
          </a:xfrm>
        </p:spPr>
        <p:txBody>
          <a:bodyPr/>
          <a:lstStyle/>
          <a:p>
            <a:pPr lvl="0"/>
            <a:r>
              <a:rPr lang="en-US" noProof="0"/>
              <a:t>Click icon to add table</a:t>
            </a:r>
          </a:p>
        </p:txBody>
      </p:sp>
      <p:sp>
        <p:nvSpPr>
          <p:cNvPr id="4" name="Date Placeholder 3"/>
          <p:cNvSpPr>
            <a:spLocks noGrp="1"/>
          </p:cNvSpPr>
          <p:nvPr>
            <p:ph type="dt" sz="half" idx="10"/>
          </p:nvPr>
        </p:nvSpPr>
        <p:spPr/>
        <p:txBody>
          <a:bodyPr/>
          <a:lstStyle>
            <a:lvl1pPr eaLnBrk="0" hangingPunc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vl1pPr>
          </a:lstStyle>
          <a:p>
            <a:fld id="{53E43D5C-E3DB-4E4D-8DB9-66E193009B32}" type="slidenum">
              <a:rPr lang="en-US" altLang="en-US"/>
              <a:pPr/>
              <a:t>‹#›</a:t>
            </a:fld>
            <a:endParaRPr lang="en-US" altLang="en-US"/>
          </a:p>
        </p:txBody>
      </p:sp>
    </p:spTree>
    <p:extLst>
      <p:ext uri="{BB962C8B-B14F-4D97-AF65-F5344CB8AC3E}">
        <p14:creationId xmlns:p14="http://schemas.microsoft.com/office/powerpoint/2010/main" val="3663590923"/>
      </p:ext>
    </p:extLst>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type="dgm" preserve="1">
  <p:cSld name="Title and Diagram or Organization Chart">
    <p:spTree>
      <p:nvGrpSpPr>
        <p:cNvPr id="1" name=""/>
        <p:cNvGrpSpPr/>
        <p:nvPr/>
      </p:nvGrpSpPr>
      <p:grpSpPr>
        <a:xfrm>
          <a:off x="0" y="0"/>
          <a:ext cx="0" cy="0"/>
          <a:chOff x="0" y="0"/>
          <a:chExt cx="0" cy="0"/>
        </a:xfrm>
      </p:grpSpPr>
      <p:sp>
        <p:nvSpPr>
          <p:cNvPr id="2" name="Title 1"/>
          <p:cNvSpPr>
            <a:spLocks noGrp="1"/>
          </p:cNvSpPr>
          <p:nvPr>
            <p:ph type="title"/>
          </p:nvPr>
        </p:nvSpPr>
        <p:spPr>
          <a:xfrm>
            <a:off x="2336800" y="98425"/>
            <a:ext cx="9144000" cy="1074738"/>
          </a:xfrm>
        </p:spPr>
        <p:txBody>
          <a:bodyPr/>
          <a:lstStyle/>
          <a:p>
            <a:r>
              <a:rPr lang="en-US"/>
              <a:t>Click to edit Master title style</a:t>
            </a:r>
          </a:p>
        </p:txBody>
      </p:sp>
      <p:sp>
        <p:nvSpPr>
          <p:cNvPr id="3" name="SmartArt Placeholder 2"/>
          <p:cNvSpPr>
            <a:spLocks noGrp="1"/>
          </p:cNvSpPr>
          <p:nvPr>
            <p:ph type="dgm" idx="1"/>
          </p:nvPr>
        </p:nvSpPr>
        <p:spPr>
          <a:xfrm>
            <a:off x="609600" y="1600200"/>
            <a:ext cx="10972800" cy="4724400"/>
          </a:xfrm>
        </p:spPr>
        <p:txBody>
          <a:bodyPr/>
          <a:lstStyle/>
          <a:p>
            <a:pPr lvl="0"/>
            <a:r>
              <a:rPr lang="en-US" noProof="0"/>
              <a:t>Click icon to add SmartArt graphic</a:t>
            </a:r>
          </a:p>
        </p:txBody>
      </p:sp>
      <p:sp>
        <p:nvSpPr>
          <p:cNvPr id="4" name="Date Placeholder 3"/>
          <p:cNvSpPr>
            <a:spLocks noGrp="1"/>
          </p:cNvSpPr>
          <p:nvPr>
            <p:ph type="dt" sz="half" idx="10"/>
          </p:nvPr>
        </p:nvSpPr>
        <p:spPr/>
        <p:txBody>
          <a:bodyPr/>
          <a:lstStyle>
            <a:lvl1pPr eaLnBrk="0" hangingPunc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vl1pPr>
          </a:lstStyle>
          <a:p>
            <a:fld id="{AC5D3EEF-D72A-4933-904F-960403D06E4B}" type="slidenum">
              <a:rPr lang="en-US" altLang="en-US"/>
              <a:pPr/>
              <a:t>‹#›</a:t>
            </a:fld>
            <a:endParaRPr lang="en-US" altLang="en-US"/>
          </a:p>
        </p:txBody>
      </p:sp>
    </p:spTree>
    <p:extLst>
      <p:ext uri="{BB962C8B-B14F-4D97-AF65-F5344CB8AC3E}">
        <p14:creationId xmlns:p14="http://schemas.microsoft.com/office/powerpoint/2010/main" val="522201501"/>
      </p:ext>
    </p:extLst>
  </p:cSld>
  <p:clrMapOvr>
    <a:masterClrMapping/>
  </p:clrMapOvr>
</p:sldLayout>
</file>

<file path=ppt/slideLayouts/slideLayout29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0"/>
          <p:cNvSpPr>
            <a:spLocks/>
          </p:cNvSpPr>
          <p:nvPr/>
        </p:nvSpPr>
        <p:spPr bwMode="gray">
          <a:xfrm>
            <a:off x="427038" y="4437063"/>
            <a:ext cx="3644900" cy="1811337"/>
          </a:xfrm>
          <a:custGeom>
            <a:avLst/>
            <a:gdLst>
              <a:gd name="T0" fmla="*/ 2147483646 w 1712"/>
              <a:gd name="T1" fmla="*/ 2147483646 h 1134"/>
              <a:gd name="T2" fmla="*/ 2147483646 w 1712"/>
              <a:gd name="T3" fmla="*/ 2147483646 h 1134"/>
              <a:gd name="T4" fmla="*/ 2147483646 w 1712"/>
              <a:gd name="T5" fmla="*/ 2147483646 h 1134"/>
              <a:gd name="T6" fmla="*/ 2147483646 w 1712"/>
              <a:gd name="T7" fmla="*/ 2147483646 h 1134"/>
              <a:gd name="T8" fmla="*/ 2147483646 w 1712"/>
              <a:gd name="T9" fmla="*/ 2147483646 h 1134"/>
              <a:gd name="T10" fmla="*/ 2147483646 w 1712"/>
              <a:gd name="T11" fmla="*/ 2147483646 h 1134"/>
              <a:gd name="T12" fmla="*/ 2147483646 w 1712"/>
              <a:gd name="T13" fmla="*/ 2147483646 h 1134"/>
              <a:gd name="T14" fmla="*/ 2147483646 w 1712"/>
              <a:gd name="T15" fmla="*/ 2147483646 h 1134"/>
              <a:gd name="T16" fmla="*/ 2147483646 w 1712"/>
              <a:gd name="T17" fmla="*/ 2147483646 h 1134"/>
              <a:gd name="T18" fmla="*/ 2147483646 w 1712"/>
              <a:gd name="T19" fmla="*/ 2147483646 h 1134"/>
              <a:gd name="T20" fmla="*/ 2147483646 w 1712"/>
              <a:gd name="T21" fmla="*/ 2147483646 h 1134"/>
              <a:gd name="T22" fmla="*/ 2147483646 w 1712"/>
              <a:gd name="T23" fmla="*/ 2147483646 h 1134"/>
              <a:gd name="T24" fmla="*/ 2147483646 w 1712"/>
              <a:gd name="T25" fmla="*/ 2147483646 h 1134"/>
              <a:gd name="T26" fmla="*/ 2147483646 w 1712"/>
              <a:gd name="T27" fmla="*/ 2147483646 h 1134"/>
              <a:gd name="T28" fmla="*/ 2147483646 w 1712"/>
              <a:gd name="T29" fmla="*/ 2147483646 h 1134"/>
              <a:gd name="T30" fmla="*/ 2147483646 w 1712"/>
              <a:gd name="T31" fmla="*/ 2147483646 h 1134"/>
              <a:gd name="T32" fmla="*/ 2147483646 w 1712"/>
              <a:gd name="T33" fmla="*/ 2147483646 h 1134"/>
              <a:gd name="T34" fmla="*/ 2147483646 w 1712"/>
              <a:gd name="T35" fmla="*/ 2147483646 h 1134"/>
              <a:gd name="T36" fmla="*/ 2147483646 w 1712"/>
              <a:gd name="T37" fmla="*/ 2147483646 h 1134"/>
              <a:gd name="T38" fmla="*/ 2147483646 w 1712"/>
              <a:gd name="T39" fmla="*/ 2147483646 h 1134"/>
              <a:gd name="T40" fmla="*/ 2147483646 w 1712"/>
              <a:gd name="T41" fmla="*/ 2147483646 h 1134"/>
              <a:gd name="T42" fmla="*/ 2147483646 w 1712"/>
              <a:gd name="T43" fmla="*/ 2147483646 h 1134"/>
              <a:gd name="T44" fmla="*/ 2147483646 w 1712"/>
              <a:gd name="T45" fmla="*/ 2147483646 h 1134"/>
              <a:gd name="T46" fmla="*/ 2147483646 w 1712"/>
              <a:gd name="T47" fmla="*/ 2147483646 h 1134"/>
              <a:gd name="T48" fmla="*/ 2147483646 w 1712"/>
              <a:gd name="T49" fmla="*/ 2147483646 h 1134"/>
              <a:gd name="T50" fmla="*/ 2147483646 w 1712"/>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2" h="1134">
                <a:moveTo>
                  <a:pt x="20" y="62"/>
                </a:moveTo>
                <a:cubicBezTo>
                  <a:pt x="40" y="28"/>
                  <a:pt x="68" y="25"/>
                  <a:pt x="132" y="20"/>
                </a:cubicBezTo>
                <a:cubicBezTo>
                  <a:pt x="196" y="15"/>
                  <a:pt x="304" y="34"/>
                  <a:pt x="406" y="32"/>
                </a:cubicBezTo>
                <a:cubicBezTo>
                  <a:pt x="508" y="30"/>
                  <a:pt x="638" y="9"/>
                  <a:pt x="746" y="8"/>
                </a:cubicBezTo>
                <a:cubicBezTo>
                  <a:pt x="854" y="7"/>
                  <a:pt x="967" y="22"/>
                  <a:pt x="1054" y="26"/>
                </a:cubicBezTo>
                <a:cubicBezTo>
                  <a:pt x="1141" y="30"/>
                  <a:pt x="1200" y="33"/>
                  <a:pt x="1270" y="30"/>
                </a:cubicBezTo>
                <a:cubicBezTo>
                  <a:pt x="1340" y="27"/>
                  <a:pt x="1417" y="8"/>
                  <a:pt x="1474" y="6"/>
                </a:cubicBezTo>
                <a:cubicBezTo>
                  <a:pt x="1531" y="4"/>
                  <a:pt x="1573" y="0"/>
                  <a:pt x="1612" y="18"/>
                </a:cubicBezTo>
                <a:cubicBezTo>
                  <a:pt x="1651" y="36"/>
                  <a:pt x="1684" y="67"/>
                  <a:pt x="1698" y="120"/>
                </a:cubicBezTo>
                <a:cubicBezTo>
                  <a:pt x="1712" y="173"/>
                  <a:pt x="1694" y="232"/>
                  <a:pt x="1694" y="338"/>
                </a:cubicBezTo>
                <a:cubicBezTo>
                  <a:pt x="1694" y="444"/>
                  <a:pt x="1706" y="662"/>
                  <a:pt x="1704" y="750"/>
                </a:cubicBezTo>
                <a:cubicBezTo>
                  <a:pt x="1702" y="838"/>
                  <a:pt x="1695" y="854"/>
                  <a:pt x="1694" y="902"/>
                </a:cubicBezTo>
                <a:cubicBezTo>
                  <a:pt x="1693" y="950"/>
                  <a:pt x="1703" y="1002"/>
                  <a:pt x="1696" y="1038"/>
                </a:cubicBezTo>
                <a:cubicBezTo>
                  <a:pt x="1689" y="1074"/>
                  <a:pt x="1687" y="1106"/>
                  <a:pt x="1650" y="1120"/>
                </a:cubicBezTo>
                <a:cubicBezTo>
                  <a:pt x="1613" y="1134"/>
                  <a:pt x="1531" y="1124"/>
                  <a:pt x="1474" y="1122"/>
                </a:cubicBezTo>
                <a:cubicBezTo>
                  <a:pt x="1417" y="1120"/>
                  <a:pt x="1343" y="1101"/>
                  <a:pt x="1250" y="1102"/>
                </a:cubicBezTo>
                <a:cubicBezTo>
                  <a:pt x="1157" y="1103"/>
                  <a:pt x="1026" y="1126"/>
                  <a:pt x="914" y="1126"/>
                </a:cubicBezTo>
                <a:cubicBezTo>
                  <a:pt x="802" y="1126"/>
                  <a:pt x="675" y="1102"/>
                  <a:pt x="580" y="1100"/>
                </a:cubicBezTo>
                <a:cubicBezTo>
                  <a:pt x="485" y="1098"/>
                  <a:pt x="430" y="1113"/>
                  <a:pt x="344" y="1116"/>
                </a:cubicBezTo>
                <a:cubicBezTo>
                  <a:pt x="258" y="1119"/>
                  <a:pt x="120" y="1132"/>
                  <a:pt x="64" y="1116"/>
                </a:cubicBezTo>
                <a:cubicBezTo>
                  <a:pt x="8" y="1100"/>
                  <a:pt x="16" y="1063"/>
                  <a:pt x="8" y="1020"/>
                </a:cubicBezTo>
                <a:cubicBezTo>
                  <a:pt x="0" y="977"/>
                  <a:pt x="15" y="938"/>
                  <a:pt x="16" y="860"/>
                </a:cubicBezTo>
                <a:cubicBezTo>
                  <a:pt x="17" y="782"/>
                  <a:pt x="18" y="629"/>
                  <a:pt x="16" y="550"/>
                </a:cubicBezTo>
                <a:cubicBezTo>
                  <a:pt x="14" y="471"/>
                  <a:pt x="2" y="439"/>
                  <a:pt x="2" y="384"/>
                </a:cubicBezTo>
                <a:cubicBezTo>
                  <a:pt x="2" y="329"/>
                  <a:pt x="11" y="276"/>
                  <a:pt x="14" y="222"/>
                </a:cubicBezTo>
                <a:cubicBezTo>
                  <a:pt x="17" y="168"/>
                  <a:pt x="0" y="96"/>
                  <a:pt x="20" y="62"/>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5" name="Freeform 24"/>
          <p:cNvSpPr>
            <a:spLocks/>
          </p:cNvSpPr>
          <p:nvPr/>
        </p:nvSpPr>
        <p:spPr bwMode="gray">
          <a:xfrm>
            <a:off x="4316413" y="2393950"/>
            <a:ext cx="3633787" cy="1811338"/>
          </a:xfrm>
          <a:custGeom>
            <a:avLst/>
            <a:gdLst>
              <a:gd name="T0" fmla="*/ 2147483646 w 1712"/>
              <a:gd name="T1" fmla="*/ 2147483646 h 1134"/>
              <a:gd name="T2" fmla="*/ 2147483646 w 1712"/>
              <a:gd name="T3" fmla="*/ 2147483646 h 1134"/>
              <a:gd name="T4" fmla="*/ 2147483646 w 1712"/>
              <a:gd name="T5" fmla="*/ 2147483646 h 1134"/>
              <a:gd name="T6" fmla="*/ 2147483646 w 1712"/>
              <a:gd name="T7" fmla="*/ 2147483646 h 1134"/>
              <a:gd name="T8" fmla="*/ 2147483646 w 1712"/>
              <a:gd name="T9" fmla="*/ 2147483646 h 1134"/>
              <a:gd name="T10" fmla="*/ 2147483646 w 1712"/>
              <a:gd name="T11" fmla="*/ 2147483646 h 1134"/>
              <a:gd name="T12" fmla="*/ 2147483646 w 1712"/>
              <a:gd name="T13" fmla="*/ 2147483646 h 1134"/>
              <a:gd name="T14" fmla="*/ 2147483646 w 1712"/>
              <a:gd name="T15" fmla="*/ 2147483646 h 1134"/>
              <a:gd name="T16" fmla="*/ 2147483646 w 1712"/>
              <a:gd name="T17" fmla="*/ 2147483646 h 1134"/>
              <a:gd name="T18" fmla="*/ 2147483646 w 1712"/>
              <a:gd name="T19" fmla="*/ 2147483646 h 1134"/>
              <a:gd name="T20" fmla="*/ 2147483646 w 1712"/>
              <a:gd name="T21" fmla="*/ 2147483646 h 1134"/>
              <a:gd name="T22" fmla="*/ 2147483646 w 1712"/>
              <a:gd name="T23" fmla="*/ 2147483646 h 1134"/>
              <a:gd name="T24" fmla="*/ 2147483646 w 1712"/>
              <a:gd name="T25" fmla="*/ 2147483646 h 1134"/>
              <a:gd name="T26" fmla="*/ 2147483646 w 1712"/>
              <a:gd name="T27" fmla="*/ 2147483646 h 1134"/>
              <a:gd name="T28" fmla="*/ 2147483646 w 1712"/>
              <a:gd name="T29" fmla="*/ 2147483646 h 1134"/>
              <a:gd name="T30" fmla="*/ 2147483646 w 1712"/>
              <a:gd name="T31" fmla="*/ 2147483646 h 1134"/>
              <a:gd name="T32" fmla="*/ 2147483646 w 1712"/>
              <a:gd name="T33" fmla="*/ 2147483646 h 1134"/>
              <a:gd name="T34" fmla="*/ 2147483646 w 1712"/>
              <a:gd name="T35" fmla="*/ 2147483646 h 1134"/>
              <a:gd name="T36" fmla="*/ 2147483646 w 1712"/>
              <a:gd name="T37" fmla="*/ 2147483646 h 1134"/>
              <a:gd name="T38" fmla="*/ 2147483646 w 1712"/>
              <a:gd name="T39" fmla="*/ 2147483646 h 1134"/>
              <a:gd name="T40" fmla="*/ 2147483646 w 1712"/>
              <a:gd name="T41" fmla="*/ 2147483646 h 1134"/>
              <a:gd name="T42" fmla="*/ 2147483646 w 1712"/>
              <a:gd name="T43" fmla="*/ 2147483646 h 1134"/>
              <a:gd name="T44" fmla="*/ 2147483646 w 1712"/>
              <a:gd name="T45" fmla="*/ 2147483646 h 1134"/>
              <a:gd name="T46" fmla="*/ 2147483646 w 1712"/>
              <a:gd name="T47" fmla="*/ 2147483646 h 1134"/>
              <a:gd name="T48" fmla="*/ 2147483646 w 1712"/>
              <a:gd name="T49" fmla="*/ 2147483646 h 1134"/>
              <a:gd name="T50" fmla="*/ 2147483646 w 1712"/>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2" h="1134">
                <a:moveTo>
                  <a:pt x="20" y="62"/>
                </a:moveTo>
                <a:cubicBezTo>
                  <a:pt x="40" y="28"/>
                  <a:pt x="68" y="25"/>
                  <a:pt x="132" y="20"/>
                </a:cubicBezTo>
                <a:cubicBezTo>
                  <a:pt x="196" y="15"/>
                  <a:pt x="304" y="34"/>
                  <a:pt x="406" y="32"/>
                </a:cubicBezTo>
                <a:cubicBezTo>
                  <a:pt x="508" y="30"/>
                  <a:pt x="638" y="9"/>
                  <a:pt x="746" y="8"/>
                </a:cubicBezTo>
                <a:cubicBezTo>
                  <a:pt x="854" y="7"/>
                  <a:pt x="967" y="22"/>
                  <a:pt x="1054" y="26"/>
                </a:cubicBezTo>
                <a:cubicBezTo>
                  <a:pt x="1141" y="30"/>
                  <a:pt x="1200" y="33"/>
                  <a:pt x="1270" y="30"/>
                </a:cubicBezTo>
                <a:cubicBezTo>
                  <a:pt x="1340" y="27"/>
                  <a:pt x="1417" y="8"/>
                  <a:pt x="1474" y="6"/>
                </a:cubicBezTo>
                <a:cubicBezTo>
                  <a:pt x="1531" y="4"/>
                  <a:pt x="1573" y="0"/>
                  <a:pt x="1612" y="18"/>
                </a:cubicBezTo>
                <a:cubicBezTo>
                  <a:pt x="1651" y="36"/>
                  <a:pt x="1684" y="67"/>
                  <a:pt x="1698" y="120"/>
                </a:cubicBezTo>
                <a:cubicBezTo>
                  <a:pt x="1712" y="173"/>
                  <a:pt x="1694" y="232"/>
                  <a:pt x="1694" y="338"/>
                </a:cubicBezTo>
                <a:cubicBezTo>
                  <a:pt x="1694" y="444"/>
                  <a:pt x="1706" y="662"/>
                  <a:pt x="1704" y="750"/>
                </a:cubicBezTo>
                <a:cubicBezTo>
                  <a:pt x="1702" y="838"/>
                  <a:pt x="1695" y="854"/>
                  <a:pt x="1694" y="902"/>
                </a:cubicBezTo>
                <a:cubicBezTo>
                  <a:pt x="1693" y="950"/>
                  <a:pt x="1703" y="1002"/>
                  <a:pt x="1696" y="1038"/>
                </a:cubicBezTo>
                <a:cubicBezTo>
                  <a:pt x="1689" y="1074"/>
                  <a:pt x="1687" y="1106"/>
                  <a:pt x="1650" y="1120"/>
                </a:cubicBezTo>
                <a:cubicBezTo>
                  <a:pt x="1613" y="1134"/>
                  <a:pt x="1531" y="1124"/>
                  <a:pt x="1474" y="1122"/>
                </a:cubicBezTo>
                <a:cubicBezTo>
                  <a:pt x="1417" y="1120"/>
                  <a:pt x="1343" y="1101"/>
                  <a:pt x="1250" y="1102"/>
                </a:cubicBezTo>
                <a:cubicBezTo>
                  <a:pt x="1157" y="1103"/>
                  <a:pt x="1026" y="1126"/>
                  <a:pt x="914" y="1126"/>
                </a:cubicBezTo>
                <a:cubicBezTo>
                  <a:pt x="802" y="1126"/>
                  <a:pt x="675" y="1102"/>
                  <a:pt x="580" y="1100"/>
                </a:cubicBezTo>
                <a:cubicBezTo>
                  <a:pt x="485" y="1098"/>
                  <a:pt x="430" y="1113"/>
                  <a:pt x="344" y="1116"/>
                </a:cubicBezTo>
                <a:cubicBezTo>
                  <a:pt x="258" y="1119"/>
                  <a:pt x="120" y="1132"/>
                  <a:pt x="64" y="1116"/>
                </a:cubicBezTo>
                <a:cubicBezTo>
                  <a:pt x="8" y="1100"/>
                  <a:pt x="16" y="1063"/>
                  <a:pt x="8" y="1020"/>
                </a:cubicBezTo>
                <a:cubicBezTo>
                  <a:pt x="0" y="977"/>
                  <a:pt x="15" y="938"/>
                  <a:pt x="16" y="860"/>
                </a:cubicBezTo>
                <a:cubicBezTo>
                  <a:pt x="17" y="782"/>
                  <a:pt x="18" y="629"/>
                  <a:pt x="16" y="550"/>
                </a:cubicBezTo>
                <a:cubicBezTo>
                  <a:pt x="14" y="471"/>
                  <a:pt x="2" y="439"/>
                  <a:pt x="2" y="384"/>
                </a:cubicBezTo>
                <a:cubicBezTo>
                  <a:pt x="2" y="329"/>
                  <a:pt x="11" y="276"/>
                  <a:pt x="14" y="222"/>
                </a:cubicBezTo>
                <a:cubicBezTo>
                  <a:pt x="17" y="168"/>
                  <a:pt x="0" y="96"/>
                  <a:pt x="20" y="62"/>
                </a:cubicBez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6" name="Freeform 26"/>
          <p:cNvSpPr>
            <a:spLocks/>
          </p:cNvSpPr>
          <p:nvPr/>
        </p:nvSpPr>
        <p:spPr bwMode="gray">
          <a:xfrm>
            <a:off x="8202613" y="377825"/>
            <a:ext cx="3641725" cy="1809750"/>
          </a:xfrm>
          <a:custGeom>
            <a:avLst/>
            <a:gdLst>
              <a:gd name="T0" fmla="*/ 2147483646 w 1712"/>
              <a:gd name="T1" fmla="*/ 2147483646 h 1134"/>
              <a:gd name="T2" fmla="*/ 2147483646 w 1712"/>
              <a:gd name="T3" fmla="*/ 2147483646 h 1134"/>
              <a:gd name="T4" fmla="*/ 2147483646 w 1712"/>
              <a:gd name="T5" fmla="*/ 2147483646 h 1134"/>
              <a:gd name="T6" fmla="*/ 2147483646 w 1712"/>
              <a:gd name="T7" fmla="*/ 2147483646 h 1134"/>
              <a:gd name="T8" fmla="*/ 2147483646 w 1712"/>
              <a:gd name="T9" fmla="*/ 2147483646 h 1134"/>
              <a:gd name="T10" fmla="*/ 2147483646 w 1712"/>
              <a:gd name="T11" fmla="*/ 2147483646 h 1134"/>
              <a:gd name="T12" fmla="*/ 2147483646 w 1712"/>
              <a:gd name="T13" fmla="*/ 2147483646 h 1134"/>
              <a:gd name="T14" fmla="*/ 2147483646 w 1712"/>
              <a:gd name="T15" fmla="*/ 2147483646 h 1134"/>
              <a:gd name="T16" fmla="*/ 2147483646 w 1712"/>
              <a:gd name="T17" fmla="*/ 2147483646 h 1134"/>
              <a:gd name="T18" fmla="*/ 2147483646 w 1712"/>
              <a:gd name="T19" fmla="*/ 2147483646 h 1134"/>
              <a:gd name="T20" fmla="*/ 2147483646 w 1712"/>
              <a:gd name="T21" fmla="*/ 2147483646 h 1134"/>
              <a:gd name="T22" fmla="*/ 2147483646 w 1712"/>
              <a:gd name="T23" fmla="*/ 2147483646 h 1134"/>
              <a:gd name="T24" fmla="*/ 2147483646 w 1712"/>
              <a:gd name="T25" fmla="*/ 2147483646 h 1134"/>
              <a:gd name="T26" fmla="*/ 2147483646 w 1712"/>
              <a:gd name="T27" fmla="*/ 2147483646 h 1134"/>
              <a:gd name="T28" fmla="*/ 2147483646 w 1712"/>
              <a:gd name="T29" fmla="*/ 2147483646 h 1134"/>
              <a:gd name="T30" fmla="*/ 2147483646 w 1712"/>
              <a:gd name="T31" fmla="*/ 2147483646 h 1134"/>
              <a:gd name="T32" fmla="*/ 2147483646 w 1712"/>
              <a:gd name="T33" fmla="*/ 2147483646 h 1134"/>
              <a:gd name="T34" fmla="*/ 2147483646 w 1712"/>
              <a:gd name="T35" fmla="*/ 2147483646 h 1134"/>
              <a:gd name="T36" fmla="*/ 2147483646 w 1712"/>
              <a:gd name="T37" fmla="*/ 2147483646 h 1134"/>
              <a:gd name="T38" fmla="*/ 2147483646 w 1712"/>
              <a:gd name="T39" fmla="*/ 2147483646 h 1134"/>
              <a:gd name="T40" fmla="*/ 2147483646 w 1712"/>
              <a:gd name="T41" fmla="*/ 2147483646 h 1134"/>
              <a:gd name="T42" fmla="*/ 2147483646 w 1712"/>
              <a:gd name="T43" fmla="*/ 2147483646 h 1134"/>
              <a:gd name="T44" fmla="*/ 2147483646 w 1712"/>
              <a:gd name="T45" fmla="*/ 2147483646 h 1134"/>
              <a:gd name="T46" fmla="*/ 2147483646 w 1712"/>
              <a:gd name="T47" fmla="*/ 2147483646 h 1134"/>
              <a:gd name="T48" fmla="*/ 2147483646 w 1712"/>
              <a:gd name="T49" fmla="*/ 2147483646 h 1134"/>
              <a:gd name="T50" fmla="*/ 2147483646 w 1712"/>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2" h="1134">
                <a:moveTo>
                  <a:pt x="20" y="62"/>
                </a:moveTo>
                <a:cubicBezTo>
                  <a:pt x="40" y="28"/>
                  <a:pt x="68" y="25"/>
                  <a:pt x="132" y="20"/>
                </a:cubicBezTo>
                <a:cubicBezTo>
                  <a:pt x="196" y="15"/>
                  <a:pt x="304" y="34"/>
                  <a:pt x="406" y="32"/>
                </a:cubicBezTo>
                <a:cubicBezTo>
                  <a:pt x="508" y="30"/>
                  <a:pt x="638" y="9"/>
                  <a:pt x="746" y="8"/>
                </a:cubicBezTo>
                <a:cubicBezTo>
                  <a:pt x="854" y="7"/>
                  <a:pt x="967" y="22"/>
                  <a:pt x="1054" y="26"/>
                </a:cubicBezTo>
                <a:cubicBezTo>
                  <a:pt x="1141" y="30"/>
                  <a:pt x="1200" y="33"/>
                  <a:pt x="1270" y="30"/>
                </a:cubicBezTo>
                <a:cubicBezTo>
                  <a:pt x="1340" y="27"/>
                  <a:pt x="1417" y="8"/>
                  <a:pt x="1474" y="6"/>
                </a:cubicBezTo>
                <a:cubicBezTo>
                  <a:pt x="1531" y="4"/>
                  <a:pt x="1573" y="0"/>
                  <a:pt x="1612" y="18"/>
                </a:cubicBezTo>
                <a:cubicBezTo>
                  <a:pt x="1651" y="36"/>
                  <a:pt x="1684" y="67"/>
                  <a:pt x="1698" y="120"/>
                </a:cubicBezTo>
                <a:cubicBezTo>
                  <a:pt x="1712" y="173"/>
                  <a:pt x="1694" y="232"/>
                  <a:pt x="1694" y="338"/>
                </a:cubicBezTo>
                <a:cubicBezTo>
                  <a:pt x="1694" y="444"/>
                  <a:pt x="1706" y="662"/>
                  <a:pt x="1704" y="750"/>
                </a:cubicBezTo>
                <a:cubicBezTo>
                  <a:pt x="1702" y="838"/>
                  <a:pt x="1695" y="854"/>
                  <a:pt x="1694" y="902"/>
                </a:cubicBezTo>
                <a:cubicBezTo>
                  <a:pt x="1693" y="950"/>
                  <a:pt x="1703" y="1002"/>
                  <a:pt x="1696" y="1038"/>
                </a:cubicBezTo>
                <a:cubicBezTo>
                  <a:pt x="1689" y="1074"/>
                  <a:pt x="1687" y="1106"/>
                  <a:pt x="1650" y="1120"/>
                </a:cubicBezTo>
                <a:cubicBezTo>
                  <a:pt x="1613" y="1134"/>
                  <a:pt x="1531" y="1124"/>
                  <a:pt x="1474" y="1122"/>
                </a:cubicBezTo>
                <a:cubicBezTo>
                  <a:pt x="1417" y="1120"/>
                  <a:pt x="1343" y="1101"/>
                  <a:pt x="1250" y="1102"/>
                </a:cubicBezTo>
                <a:cubicBezTo>
                  <a:pt x="1157" y="1103"/>
                  <a:pt x="1026" y="1126"/>
                  <a:pt x="914" y="1126"/>
                </a:cubicBezTo>
                <a:cubicBezTo>
                  <a:pt x="802" y="1126"/>
                  <a:pt x="675" y="1102"/>
                  <a:pt x="580" y="1100"/>
                </a:cubicBezTo>
                <a:cubicBezTo>
                  <a:pt x="485" y="1098"/>
                  <a:pt x="430" y="1113"/>
                  <a:pt x="344" y="1116"/>
                </a:cubicBezTo>
                <a:cubicBezTo>
                  <a:pt x="258" y="1119"/>
                  <a:pt x="120" y="1132"/>
                  <a:pt x="64" y="1116"/>
                </a:cubicBezTo>
                <a:cubicBezTo>
                  <a:pt x="8" y="1100"/>
                  <a:pt x="16" y="1063"/>
                  <a:pt x="8" y="1020"/>
                </a:cubicBezTo>
                <a:cubicBezTo>
                  <a:pt x="0" y="977"/>
                  <a:pt x="15" y="938"/>
                  <a:pt x="16" y="860"/>
                </a:cubicBezTo>
                <a:cubicBezTo>
                  <a:pt x="17" y="782"/>
                  <a:pt x="18" y="629"/>
                  <a:pt x="16" y="550"/>
                </a:cubicBezTo>
                <a:cubicBezTo>
                  <a:pt x="14" y="471"/>
                  <a:pt x="2" y="439"/>
                  <a:pt x="2" y="384"/>
                </a:cubicBezTo>
                <a:cubicBezTo>
                  <a:pt x="2" y="329"/>
                  <a:pt x="11" y="276"/>
                  <a:pt x="14" y="222"/>
                </a:cubicBezTo>
                <a:cubicBezTo>
                  <a:pt x="17" y="168"/>
                  <a:pt x="0" y="96"/>
                  <a:pt x="20" y="62"/>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7" name="Freeform 28"/>
          <p:cNvSpPr>
            <a:spLocks/>
          </p:cNvSpPr>
          <p:nvPr/>
        </p:nvSpPr>
        <p:spPr bwMode="gray">
          <a:xfrm>
            <a:off x="419100" y="373063"/>
            <a:ext cx="3643313" cy="1809750"/>
          </a:xfrm>
          <a:custGeom>
            <a:avLst/>
            <a:gdLst>
              <a:gd name="T0" fmla="*/ 2147483646 w 1712"/>
              <a:gd name="T1" fmla="*/ 2147483646 h 1134"/>
              <a:gd name="T2" fmla="*/ 2147483646 w 1712"/>
              <a:gd name="T3" fmla="*/ 2147483646 h 1134"/>
              <a:gd name="T4" fmla="*/ 2147483646 w 1712"/>
              <a:gd name="T5" fmla="*/ 2147483646 h 1134"/>
              <a:gd name="T6" fmla="*/ 2147483646 w 1712"/>
              <a:gd name="T7" fmla="*/ 2147483646 h 1134"/>
              <a:gd name="T8" fmla="*/ 2147483646 w 1712"/>
              <a:gd name="T9" fmla="*/ 2147483646 h 1134"/>
              <a:gd name="T10" fmla="*/ 2147483646 w 1712"/>
              <a:gd name="T11" fmla="*/ 2147483646 h 1134"/>
              <a:gd name="T12" fmla="*/ 2147483646 w 1712"/>
              <a:gd name="T13" fmla="*/ 2147483646 h 1134"/>
              <a:gd name="T14" fmla="*/ 2147483646 w 1712"/>
              <a:gd name="T15" fmla="*/ 2147483646 h 1134"/>
              <a:gd name="T16" fmla="*/ 2147483646 w 1712"/>
              <a:gd name="T17" fmla="*/ 2147483646 h 1134"/>
              <a:gd name="T18" fmla="*/ 2147483646 w 1712"/>
              <a:gd name="T19" fmla="*/ 2147483646 h 1134"/>
              <a:gd name="T20" fmla="*/ 2147483646 w 1712"/>
              <a:gd name="T21" fmla="*/ 2147483646 h 1134"/>
              <a:gd name="T22" fmla="*/ 2147483646 w 1712"/>
              <a:gd name="T23" fmla="*/ 2147483646 h 1134"/>
              <a:gd name="T24" fmla="*/ 2147483646 w 1712"/>
              <a:gd name="T25" fmla="*/ 2147483646 h 1134"/>
              <a:gd name="T26" fmla="*/ 2147483646 w 1712"/>
              <a:gd name="T27" fmla="*/ 2147483646 h 1134"/>
              <a:gd name="T28" fmla="*/ 2147483646 w 1712"/>
              <a:gd name="T29" fmla="*/ 2147483646 h 1134"/>
              <a:gd name="T30" fmla="*/ 2147483646 w 1712"/>
              <a:gd name="T31" fmla="*/ 2147483646 h 1134"/>
              <a:gd name="T32" fmla="*/ 2147483646 w 1712"/>
              <a:gd name="T33" fmla="*/ 2147483646 h 1134"/>
              <a:gd name="T34" fmla="*/ 2147483646 w 1712"/>
              <a:gd name="T35" fmla="*/ 2147483646 h 1134"/>
              <a:gd name="T36" fmla="*/ 2147483646 w 1712"/>
              <a:gd name="T37" fmla="*/ 2147483646 h 1134"/>
              <a:gd name="T38" fmla="*/ 2147483646 w 1712"/>
              <a:gd name="T39" fmla="*/ 2147483646 h 1134"/>
              <a:gd name="T40" fmla="*/ 2147483646 w 1712"/>
              <a:gd name="T41" fmla="*/ 2147483646 h 1134"/>
              <a:gd name="T42" fmla="*/ 2147483646 w 1712"/>
              <a:gd name="T43" fmla="*/ 2147483646 h 1134"/>
              <a:gd name="T44" fmla="*/ 2147483646 w 1712"/>
              <a:gd name="T45" fmla="*/ 2147483646 h 1134"/>
              <a:gd name="T46" fmla="*/ 2147483646 w 1712"/>
              <a:gd name="T47" fmla="*/ 2147483646 h 1134"/>
              <a:gd name="T48" fmla="*/ 2147483646 w 1712"/>
              <a:gd name="T49" fmla="*/ 2147483646 h 1134"/>
              <a:gd name="T50" fmla="*/ 2147483646 w 1712"/>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2" h="1134">
                <a:moveTo>
                  <a:pt x="20" y="62"/>
                </a:moveTo>
                <a:cubicBezTo>
                  <a:pt x="40" y="28"/>
                  <a:pt x="68" y="25"/>
                  <a:pt x="132" y="20"/>
                </a:cubicBezTo>
                <a:cubicBezTo>
                  <a:pt x="196" y="15"/>
                  <a:pt x="304" y="34"/>
                  <a:pt x="406" y="32"/>
                </a:cubicBezTo>
                <a:cubicBezTo>
                  <a:pt x="508" y="30"/>
                  <a:pt x="638" y="9"/>
                  <a:pt x="746" y="8"/>
                </a:cubicBezTo>
                <a:cubicBezTo>
                  <a:pt x="854" y="7"/>
                  <a:pt x="967" y="22"/>
                  <a:pt x="1054" y="26"/>
                </a:cubicBezTo>
                <a:cubicBezTo>
                  <a:pt x="1141" y="30"/>
                  <a:pt x="1200" y="33"/>
                  <a:pt x="1270" y="30"/>
                </a:cubicBezTo>
                <a:cubicBezTo>
                  <a:pt x="1340" y="27"/>
                  <a:pt x="1417" y="8"/>
                  <a:pt x="1474" y="6"/>
                </a:cubicBezTo>
                <a:cubicBezTo>
                  <a:pt x="1531" y="4"/>
                  <a:pt x="1573" y="0"/>
                  <a:pt x="1612" y="18"/>
                </a:cubicBezTo>
                <a:cubicBezTo>
                  <a:pt x="1651" y="36"/>
                  <a:pt x="1684" y="67"/>
                  <a:pt x="1698" y="120"/>
                </a:cubicBezTo>
                <a:cubicBezTo>
                  <a:pt x="1712" y="173"/>
                  <a:pt x="1694" y="232"/>
                  <a:pt x="1694" y="338"/>
                </a:cubicBezTo>
                <a:cubicBezTo>
                  <a:pt x="1694" y="444"/>
                  <a:pt x="1706" y="662"/>
                  <a:pt x="1704" y="750"/>
                </a:cubicBezTo>
                <a:cubicBezTo>
                  <a:pt x="1702" y="838"/>
                  <a:pt x="1695" y="854"/>
                  <a:pt x="1694" y="902"/>
                </a:cubicBezTo>
                <a:cubicBezTo>
                  <a:pt x="1693" y="950"/>
                  <a:pt x="1703" y="1002"/>
                  <a:pt x="1696" y="1038"/>
                </a:cubicBezTo>
                <a:cubicBezTo>
                  <a:pt x="1689" y="1074"/>
                  <a:pt x="1687" y="1106"/>
                  <a:pt x="1650" y="1120"/>
                </a:cubicBezTo>
                <a:cubicBezTo>
                  <a:pt x="1613" y="1134"/>
                  <a:pt x="1531" y="1124"/>
                  <a:pt x="1474" y="1122"/>
                </a:cubicBezTo>
                <a:cubicBezTo>
                  <a:pt x="1417" y="1120"/>
                  <a:pt x="1343" y="1101"/>
                  <a:pt x="1250" y="1102"/>
                </a:cubicBezTo>
                <a:cubicBezTo>
                  <a:pt x="1157" y="1103"/>
                  <a:pt x="1026" y="1126"/>
                  <a:pt x="914" y="1126"/>
                </a:cubicBezTo>
                <a:cubicBezTo>
                  <a:pt x="802" y="1126"/>
                  <a:pt x="675" y="1102"/>
                  <a:pt x="580" y="1100"/>
                </a:cubicBezTo>
                <a:cubicBezTo>
                  <a:pt x="485" y="1098"/>
                  <a:pt x="430" y="1113"/>
                  <a:pt x="344" y="1116"/>
                </a:cubicBezTo>
                <a:cubicBezTo>
                  <a:pt x="258" y="1119"/>
                  <a:pt x="120" y="1132"/>
                  <a:pt x="64" y="1116"/>
                </a:cubicBezTo>
                <a:cubicBezTo>
                  <a:pt x="8" y="1100"/>
                  <a:pt x="16" y="1063"/>
                  <a:pt x="8" y="1020"/>
                </a:cubicBezTo>
                <a:cubicBezTo>
                  <a:pt x="0" y="977"/>
                  <a:pt x="15" y="938"/>
                  <a:pt x="16" y="860"/>
                </a:cubicBezTo>
                <a:cubicBezTo>
                  <a:pt x="17" y="782"/>
                  <a:pt x="18" y="629"/>
                  <a:pt x="16" y="550"/>
                </a:cubicBezTo>
                <a:cubicBezTo>
                  <a:pt x="14" y="471"/>
                  <a:pt x="2" y="439"/>
                  <a:pt x="2" y="384"/>
                </a:cubicBezTo>
                <a:cubicBezTo>
                  <a:pt x="2" y="329"/>
                  <a:pt x="11" y="276"/>
                  <a:pt x="14" y="222"/>
                </a:cubicBezTo>
                <a:cubicBezTo>
                  <a:pt x="17" y="168"/>
                  <a:pt x="0" y="96"/>
                  <a:pt x="20" y="62"/>
                </a:cubicBez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8" name="Freeform 25" descr="1"/>
          <p:cNvSpPr>
            <a:spLocks/>
          </p:cNvSpPr>
          <p:nvPr/>
        </p:nvSpPr>
        <p:spPr bwMode="gray">
          <a:xfrm>
            <a:off x="4313238" y="377825"/>
            <a:ext cx="3636962" cy="1800225"/>
          </a:xfrm>
          <a:custGeom>
            <a:avLst/>
            <a:gdLst>
              <a:gd name="T0" fmla="*/ 2147483646 w 1718"/>
              <a:gd name="T1" fmla="*/ 2147483646 h 1134"/>
              <a:gd name="T2" fmla="*/ 2147483646 w 1718"/>
              <a:gd name="T3" fmla="*/ 2147483646 h 1134"/>
              <a:gd name="T4" fmla="*/ 2147483646 w 1718"/>
              <a:gd name="T5" fmla="*/ 2147483646 h 1134"/>
              <a:gd name="T6" fmla="*/ 2147483646 w 1718"/>
              <a:gd name="T7" fmla="*/ 2147483646 h 1134"/>
              <a:gd name="T8" fmla="*/ 2147483646 w 1718"/>
              <a:gd name="T9" fmla="*/ 2147483646 h 1134"/>
              <a:gd name="T10" fmla="*/ 2147483646 w 1718"/>
              <a:gd name="T11" fmla="*/ 2147483646 h 1134"/>
              <a:gd name="T12" fmla="*/ 2147483646 w 1718"/>
              <a:gd name="T13" fmla="*/ 2147483646 h 1134"/>
              <a:gd name="T14" fmla="*/ 2147483646 w 1718"/>
              <a:gd name="T15" fmla="*/ 2147483646 h 1134"/>
              <a:gd name="T16" fmla="*/ 2147483646 w 1718"/>
              <a:gd name="T17" fmla="*/ 2147483646 h 1134"/>
              <a:gd name="T18" fmla="*/ 2147483646 w 1718"/>
              <a:gd name="T19" fmla="*/ 2147483646 h 1134"/>
              <a:gd name="T20" fmla="*/ 2147483646 w 1718"/>
              <a:gd name="T21" fmla="*/ 2147483646 h 1134"/>
              <a:gd name="T22" fmla="*/ 2147483646 w 1718"/>
              <a:gd name="T23" fmla="*/ 2147483646 h 1134"/>
              <a:gd name="T24" fmla="*/ 2147483646 w 1718"/>
              <a:gd name="T25" fmla="*/ 2147483646 h 1134"/>
              <a:gd name="T26" fmla="*/ 2147483646 w 1718"/>
              <a:gd name="T27" fmla="*/ 2147483646 h 1134"/>
              <a:gd name="T28" fmla="*/ 2147483646 w 1718"/>
              <a:gd name="T29" fmla="*/ 2147483646 h 1134"/>
              <a:gd name="T30" fmla="*/ 2147483646 w 1718"/>
              <a:gd name="T31" fmla="*/ 2147483646 h 1134"/>
              <a:gd name="T32" fmla="*/ 2147483646 w 1718"/>
              <a:gd name="T33" fmla="*/ 2147483646 h 1134"/>
              <a:gd name="T34" fmla="*/ 2147483646 w 1718"/>
              <a:gd name="T35" fmla="*/ 2147483646 h 1134"/>
              <a:gd name="T36" fmla="*/ 2147483646 w 1718"/>
              <a:gd name="T37" fmla="*/ 2147483646 h 1134"/>
              <a:gd name="T38" fmla="*/ 2147483646 w 1718"/>
              <a:gd name="T39" fmla="*/ 2147483646 h 1134"/>
              <a:gd name="T40" fmla="*/ 2147483646 w 1718"/>
              <a:gd name="T41" fmla="*/ 2147483646 h 1134"/>
              <a:gd name="T42" fmla="*/ 2147483646 w 1718"/>
              <a:gd name="T43" fmla="*/ 2147483646 h 1134"/>
              <a:gd name="T44" fmla="*/ 2147483646 w 1718"/>
              <a:gd name="T45" fmla="*/ 2147483646 h 1134"/>
              <a:gd name="T46" fmla="*/ 2147483646 w 1718"/>
              <a:gd name="T47" fmla="*/ 2147483646 h 1134"/>
              <a:gd name="T48" fmla="*/ 2147483646 w 1718"/>
              <a:gd name="T49" fmla="*/ 2147483646 h 1134"/>
              <a:gd name="T50" fmla="*/ 2147483646 w 1718"/>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8" h="1134">
                <a:moveTo>
                  <a:pt x="32" y="70"/>
                </a:moveTo>
                <a:cubicBezTo>
                  <a:pt x="52" y="36"/>
                  <a:pt x="74" y="25"/>
                  <a:pt x="138" y="20"/>
                </a:cubicBezTo>
                <a:cubicBezTo>
                  <a:pt x="202" y="15"/>
                  <a:pt x="310" y="34"/>
                  <a:pt x="412" y="32"/>
                </a:cubicBezTo>
                <a:cubicBezTo>
                  <a:pt x="514" y="30"/>
                  <a:pt x="574" y="12"/>
                  <a:pt x="682" y="11"/>
                </a:cubicBezTo>
                <a:cubicBezTo>
                  <a:pt x="790" y="10"/>
                  <a:pt x="923" y="13"/>
                  <a:pt x="1010" y="17"/>
                </a:cubicBezTo>
                <a:cubicBezTo>
                  <a:pt x="1097" y="21"/>
                  <a:pt x="1206" y="33"/>
                  <a:pt x="1276" y="30"/>
                </a:cubicBezTo>
                <a:cubicBezTo>
                  <a:pt x="1346" y="27"/>
                  <a:pt x="1405" y="13"/>
                  <a:pt x="1462" y="11"/>
                </a:cubicBezTo>
                <a:cubicBezTo>
                  <a:pt x="1519" y="9"/>
                  <a:pt x="1579" y="0"/>
                  <a:pt x="1618" y="18"/>
                </a:cubicBezTo>
                <a:cubicBezTo>
                  <a:pt x="1657" y="36"/>
                  <a:pt x="1690" y="67"/>
                  <a:pt x="1704" y="120"/>
                </a:cubicBezTo>
                <a:cubicBezTo>
                  <a:pt x="1718" y="173"/>
                  <a:pt x="1700" y="232"/>
                  <a:pt x="1700" y="338"/>
                </a:cubicBezTo>
                <a:cubicBezTo>
                  <a:pt x="1700" y="444"/>
                  <a:pt x="1710" y="577"/>
                  <a:pt x="1708" y="665"/>
                </a:cubicBezTo>
                <a:cubicBezTo>
                  <a:pt x="1706" y="753"/>
                  <a:pt x="1696" y="789"/>
                  <a:pt x="1698" y="857"/>
                </a:cubicBezTo>
                <a:cubicBezTo>
                  <a:pt x="1700" y="925"/>
                  <a:pt x="1717" y="1007"/>
                  <a:pt x="1710" y="1043"/>
                </a:cubicBezTo>
                <a:cubicBezTo>
                  <a:pt x="1703" y="1079"/>
                  <a:pt x="1693" y="1106"/>
                  <a:pt x="1656" y="1120"/>
                </a:cubicBezTo>
                <a:cubicBezTo>
                  <a:pt x="1619" y="1134"/>
                  <a:pt x="1537" y="1124"/>
                  <a:pt x="1480" y="1122"/>
                </a:cubicBezTo>
                <a:cubicBezTo>
                  <a:pt x="1423" y="1120"/>
                  <a:pt x="1347" y="1110"/>
                  <a:pt x="1254" y="1111"/>
                </a:cubicBezTo>
                <a:cubicBezTo>
                  <a:pt x="1161" y="1112"/>
                  <a:pt x="1032" y="1126"/>
                  <a:pt x="920" y="1126"/>
                </a:cubicBezTo>
                <a:cubicBezTo>
                  <a:pt x="808" y="1126"/>
                  <a:pt x="679" y="1111"/>
                  <a:pt x="584" y="1109"/>
                </a:cubicBezTo>
                <a:cubicBezTo>
                  <a:pt x="489" y="1107"/>
                  <a:pt x="408" y="1120"/>
                  <a:pt x="322" y="1123"/>
                </a:cubicBezTo>
                <a:cubicBezTo>
                  <a:pt x="236" y="1126"/>
                  <a:pt x="144" y="1132"/>
                  <a:pt x="88" y="1116"/>
                </a:cubicBezTo>
                <a:cubicBezTo>
                  <a:pt x="32" y="1100"/>
                  <a:pt x="17" y="1070"/>
                  <a:pt x="14" y="1029"/>
                </a:cubicBezTo>
                <a:cubicBezTo>
                  <a:pt x="11" y="988"/>
                  <a:pt x="19" y="925"/>
                  <a:pt x="23" y="847"/>
                </a:cubicBezTo>
                <a:cubicBezTo>
                  <a:pt x="27" y="769"/>
                  <a:pt x="26" y="734"/>
                  <a:pt x="20" y="657"/>
                </a:cubicBezTo>
                <a:cubicBezTo>
                  <a:pt x="14" y="580"/>
                  <a:pt x="0" y="497"/>
                  <a:pt x="4" y="405"/>
                </a:cubicBezTo>
                <a:cubicBezTo>
                  <a:pt x="8" y="313"/>
                  <a:pt x="17" y="276"/>
                  <a:pt x="20" y="222"/>
                </a:cubicBezTo>
                <a:cubicBezTo>
                  <a:pt x="23" y="168"/>
                  <a:pt x="12" y="104"/>
                  <a:pt x="32" y="70"/>
                </a:cubicBezTo>
                <a:close/>
              </a:path>
            </a:pathLst>
          </a:custGeom>
          <a:blipFill dpi="0" rotWithShape="1">
            <a:blip r:embed="rId2"/>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9" name="Freeform 27"/>
          <p:cNvSpPr>
            <a:spLocks/>
          </p:cNvSpPr>
          <p:nvPr/>
        </p:nvSpPr>
        <p:spPr bwMode="gray">
          <a:xfrm>
            <a:off x="8208963" y="2398713"/>
            <a:ext cx="3635375" cy="1800225"/>
          </a:xfrm>
          <a:custGeom>
            <a:avLst/>
            <a:gdLst>
              <a:gd name="T0" fmla="*/ 2147483646 w 1718"/>
              <a:gd name="T1" fmla="*/ 2147483646 h 1134"/>
              <a:gd name="T2" fmla="*/ 2147483646 w 1718"/>
              <a:gd name="T3" fmla="*/ 2147483646 h 1134"/>
              <a:gd name="T4" fmla="*/ 2147483646 w 1718"/>
              <a:gd name="T5" fmla="*/ 2147483646 h 1134"/>
              <a:gd name="T6" fmla="*/ 2147483646 w 1718"/>
              <a:gd name="T7" fmla="*/ 2147483646 h 1134"/>
              <a:gd name="T8" fmla="*/ 2147483646 w 1718"/>
              <a:gd name="T9" fmla="*/ 2147483646 h 1134"/>
              <a:gd name="T10" fmla="*/ 2147483646 w 1718"/>
              <a:gd name="T11" fmla="*/ 2147483646 h 1134"/>
              <a:gd name="T12" fmla="*/ 2147483646 w 1718"/>
              <a:gd name="T13" fmla="*/ 2147483646 h 1134"/>
              <a:gd name="T14" fmla="*/ 2147483646 w 1718"/>
              <a:gd name="T15" fmla="*/ 2147483646 h 1134"/>
              <a:gd name="T16" fmla="*/ 2147483646 w 1718"/>
              <a:gd name="T17" fmla="*/ 2147483646 h 1134"/>
              <a:gd name="T18" fmla="*/ 2147483646 w 1718"/>
              <a:gd name="T19" fmla="*/ 2147483646 h 1134"/>
              <a:gd name="T20" fmla="*/ 2147483646 w 1718"/>
              <a:gd name="T21" fmla="*/ 2147483646 h 1134"/>
              <a:gd name="T22" fmla="*/ 2147483646 w 1718"/>
              <a:gd name="T23" fmla="*/ 2147483646 h 1134"/>
              <a:gd name="T24" fmla="*/ 2147483646 w 1718"/>
              <a:gd name="T25" fmla="*/ 2147483646 h 1134"/>
              <a:gd name="T26" fmla="*/ 2147483646 w 1718"/>
              <a:gd name="T27" fmla="*/ 2147483646 h 1134"/>
              <a:gd name="T28" fmla="*/ 2147483646 w 1718"/>
              <a:gd name="T29" fmla="*/ 2147483646 h 1134"/>
              <a:gd name="T30" fmla="*/ 2147483646 w 1718"/>
              <a:gd name="T31" fmla="*/ 2147483646 h 1134"/>
              <a:gd name="T32" fmla="*/ 2147483646 w 1718"/>
              <a:gd name="T33" fmla="*/ 2147483646 h 1134"/>
              <a:gd name="T34" fmla="*/ 2147483646 w 1718"/>
              <a:gd name="T35" fmla="*/ 2147483646 h 1134"/>
              <a:gd name="T36" fmla="*/ 2147483646 w 1718"/>
              <a:gd name="T37" fmla="*/ 2147483646 h 1134"/>
              <a:gd name="T38" fmla="*/ 2147483646 w 1718"/>
              <a:gd name="T39" fmla="*/ 2147483646 h 1134"/>
              <a:gd name="T40" fmla="*/ 2147483646 w 1718"/>
              <a:gd name="T41" fmla="*/ 2147483646 h 1134"/>
              <a:gd name="T42" fmla="*/ 2147483646 w 1718"/>
              <a:gd name="T43" fmla="*/ 2147483646 h 1134"/>
              <a:gd name="T44" fmla="*/ 2147483646 w 1718"/>
              <a:gd name="T45" fmla="*/ 2147483646 h 1134"/>
              <a:gd name="T46" fmla="*/ 2147483646 w 1718"/>
              <a:gd name="T47" fmla="*/ 2147483646 h 1134"/>
              <a:gd name="T48" fmla="*/ 2147483646 w 1718"/>
              <a:gd name="T49" fmla="*/ 2147483646 h 1134"/>
              <a:gd name="T50" fmla="*/ 2147483646 w 1718"/>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8" h="1134">
                <a:moveTo>
                  <a:pt x="32" y="70"/>
                </a:moveTo>
                <a:cubicBezTo>
                  <a:pt x="52" y="36"/>
                  <a:pt x="74" y="25"/>
                  <a:pt x="138" y="20"/>
                </a:cubicBezTo>
                <a:cubicBezTo>
                  <a:pt x="202" y="15"/>
                  <a:pt x="310" y="34"/>
                  <a:pt x="412" y="32"/>
                </a:cubicBezTo>
                <a:cubicBezTo>
                  <a:pt x="514" y="30"/>
                  <a:pt x="574" y="12"/>
                  <a:pt x="682" y="11"/>
                </a:cubicBezTo>
                <a:cubicBezTo>
                  <a:pt x="790" y="10"/>
                  <a:pt x="923" y="13"/>
                  <a:pt x="1010" y="17"/>
                </a:cubicBezTo>
                <a:cubicBezTo>
                  <a:pt x="1097" y="21"/>
                  <a:pt x="1206" y="33"/>
                  <a:pt x="1276" y="30"/>
                </a:cubicBezTo>
                <a:cubicBezTo>
                  <a:pt x="1346" y="27"/>
                  <a:pt x="1405" y="13"/>
                  <a:pt x="1462" y="11"/>
                </a:cubicBezTo>
                <a:cubicBezTo>
                  <a:pt x="1519" y="9"/>
                  <a:pt x="1579" y="0"/>
                  <a:pt x="1618" y="18"/>
                </a:cubicBezTo>
                <a:cubicBezTo>
                  <a:pt x="1657" y="36"/>
                  <a:pt x="1690" y="67"/>
                  <a:pt x="1704" y="120"/>
                </a:cubicBezTo>
                <a:cubicBezTo>
                  <a:pt x="1718" y="173"/>
                  <a:pt x="1700" y="232"/>
                  <a:pt x="1700" y="338"/>
                </a:cubicBezTo>
                <a:cubicBezTo>
                  <a:pt x="1700" y="444"/>
                  <a:pt x="1710" y="577"/>
                  <a:pt x="1708" y="665"/>
                </a:cubicBezTo>
                <a:cubicBezTo>
                  <a:pt x="1706" y="753"/>
                  <a:pt x="1696" y="789"/>
                  <a:pt x="1698" y="857"/>
                </a:cubicBezTo>
                <a:cubicBezTo>
                  <a:pt x="1700" y="925"/>
                  <a:pt x="1717" y="1007"/>
                  <a:pt x="1710" y="1043"/>
                </a:cubicBezTo>
                <a:cubicBezTo>
                  <a:pt x="1703" y="1079"/>
                  <a:pt x="1693" y="1106"/>
                  <a:pt x="1656" y="1120"/>
                </a:cubicBezTo>
                <a:cubicBezTo>
                  <a:pt x="1619" y="1134"/>
                  <a:pt x="1537" y="1124"/>
                  <a:pt x="1480" y="1122"/>
                </a:cubicBezTo>
                <a:cubicBezTo>
                  <a:pt x="1423" y="1120"/>
                  <a:pt x="1347" y="1110"/>
                  <a:pt x="1254" y="1111"/>
                </a:cubicBezTo>
                <a:cubicBezTo>
                  <a:pt x="1161" y="1112"/>
                  <a:pt x="1032" y="1126"/>
                  <a:pt x="920" y="1126"/>
                </a:cubicBezTo>
                <a:cubicBezTo>
                  <a:pt x="808" y="1126"/>
                  <a:pt x="679" y="1111"/>
                  <a:pt x="584" y="1109"/>
                </a:cubicBezTo>
                <a:cubicBezTo>
                  <a:pt x="489" y="1107"/>
                  <a:pt x="408" y="1120"/>
                  <a:pt x="322" y="1123"/>
                </a:cubicBezTo>
                <a:cubicBezTo>
                  <a:pt x="236" y="1126"/>
                  <a:pt x="144" y="1132"/>
                  <a:pt x="88" y="1116"/>
                </a:cubicBezTo>
                <a:cubicBezTo>
                  <a:pt x="32" y="1100"/>
                  <a:pt x="17" y="1070"/>
                  <a:pt x="14" y="1029"/>
                </a:cubicBezTo>
                <a:cubicBezTo>
                  <a:pt x="11" y="988"/>
                  <a:pt x="19" y="925"/>
                  <a:pt x="23" y="847"/>
                </a:cubicBezTo>
                <a:cubicBezTo>
                  <a:pt x="27" y="769"/>
                  <a:pt x="26" y="734"/>
                  <a:pt x="20" y="657"/>
                </a:cubicBezTo>
                <a:cubicBezTo>
                  <a:pt x="14" y="580"/>
                  <a:pt x="0" y="497"/>
                  <a:pt x="4" y="405"/>
                </a:cubicBezTo>
                <a:cubicBezTo>
                  <a:pt x="8" y="313"/>
                  <a:pt x="17" y="276"/>
                  <a:pt x="20" y="222"/>
                </a:cubicBezTo>
                <a:cubicBezTo>
                  <a:pt x="23" y="168"/>
                  <a:pt x="12" y="104"/>
                  <a:pt x="32" y="70"/>
                </a:cubicBezTo>
                <a:close/>
              </a:path>
            </a:pathLst>
          </a:custGeom>
          <a:blipFill dpi="0" rotWithShape="1">
            <a:blip r:embed="rId3"/>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0" name="Freeform 29" descr="3"/>
          <p:cNvSpPr>
            <a:spLocks/>
          </p:cNvSpPr>
          <p:nvPr/>
        </p:nvSpPr>
        <p:spPr bwMode="gray">
          <a:xfrm>
            <a:off x="419100" y="2398713"/>
            <a:ext cx="3636963" cy="1800225"/>
          </a:xfrm>
          <a:custGeom>
            <a:avLst/>
            <a:gdLst>
              <a:gd name="T0" fmla="*/ 2147483646 w 1718"/>
              <a:gd name="T1" fmla="*/ 2147483646 h 1134"/>
              <a:gd name="T2" fmla="*/ 2147483646 w 1718"/>
              <a:gd name="T3" fmla="*/ 2147483646 h 1134"/>
              <a:gd name="T4" fmla="*/ 2147483646 w 1718"/>
              <a:gd name="T5" fmla="*/ 2147483646 h 1134"/>
              <a:gd name="T6" fmla="*/ 2147483646 w 1718"/>
              <a:gd name="T7" fmla="*/ 2147483646 h 1134"/>
              <a:gd name="T8" fmla="*/ 2147483646 w 1718"/>
              <a:gd name="T9" fmla="*/ 2147483646 h 1134"/>
              <a:gd name="T10" fmla="*/ 2147483646 w 1718"/>
              <a:gd name="T11" fmla="*/ 2147483646 h 1134"/>
              <a:gd name="T12" fmla="*/ 2147483646 w 1718"/>
              <a:gd name="T13" fmla="*/ 2147483646 h 1134"/>
              <a:gd name="T14" fmla="*/ 2147483646 w 1718"/>
              <a:gd name="T15" fmla="*/ 2147483646 h 1134"/>
              <a:gd name="T16" fmla="*/ 2147483646 w 1718"/>
              <a:gd name="T17" fmla="*/ 2147483646 h 1134"/>
              <a:gd name="T18" fmla="*/ 2147483646 w 1718"/>
              <a:gd name="T19" fmla="*/ 2147483646 h 1134"/>
              <a:gd name="T20" fmla="*/ 2147483646 w 1718"/>
              <a:gd name="T21" fmla="*/ 2147483646 h 1134"/>
              <a:gd name="T22" fmla="*/ 2147483646 w 1718"/>
              <a:gd name="T23" fmla="*/ 2147483646 h 1134"/>
              <a:gd name="T24" fmla="*/ 2147483646 w 1718"/>
              <a:gd name="T25" fmla="*/ 2147483646 h 1134"/>
              <a:gd name="T26" fmla="*/ 2147483646 w 1718"/>
              <a:gd name="T27" fmla="*/ 2147483646 h 1134"/>
              <a:gd name="T28" fmla="*/ 2147483646 w 1718"/>
              <a:gd name="T29" fmla="*/ 2147483646 h 1134"/>
              <a:gd name="T30" fmla="*/ 2147483646 w 1718"/>
              <a:gd name="T31" fmla="*/ 2147483646 h 1134"/>
              <a:gd name="T32" fmla="*/ 2147483646 w 1718"/>
              <a:gd name="T33" fmla="*/ 2147483646 h 1134"/>
              <a:gd name="T34" fmla="*/ 2147483646 w 1718"/>
              <a:gd name="T35" fmla="*/ 2147483646 h 1134"/>
              <a:gd name="T36" fmla="*/ 2147483646 w 1718"/>
              <a:gd name="T37" fmla="*/ 2147483646 h 1134"/>
              <a:gd name="T38" fmla="*/ 2147483646 w 1718"/>
              <a:gd name="T39" fmla="*/ 2147483646 h 1134"/>
              <a:gd name="T40" fmla="*/ 2147483646 w 1718"/>
              <a:gd name="T41" fmla="*/ 2147483646 h 1134"/>
              <a:gd name="T42" fmla="*/ 2147483646 w 1718"/>
              <a:gd name="T43" fmla="*/ 2147483646 h 1134"/>
              <a:gd name="T44" fmla="*/ 2147483646 w 1718"/>
              <a:gd name="T45" fmla="*/ 2147483646 h 1134"/>
              <a:gd name="T46" fmla="*/ 2147483646 w 1718"/>
              <a:gd name="T47" fmla="*/ 2147483646 h 1134"/>
              <a:gd name="T48" fmla="*/ 2147483646 w 1718"/>
              <a:gd name="T49" fmla="*/ 2147483646 h 1134"/>
              <a:gd name="T50" fmla="*/ 2147483646 w 1718"/>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8" h="1134">
                <a:moveTo>
                  <a:pt x="32" y="70"/>
                </a:moveTo>
                <a:cubicBezTo>
                  <a:pt x="52" y="36"/>
                  <a:pt x="74" y="25"/>
                  <a:pt x="138" y="20"/>
                </a:cubicBezTo>
                <a:cubicBezTo>
                  <a:pt x="202" y="15"/>
                  <a:pt x="310" y="34"/>
                  <a:pt x="412" y="32"/>
                </a:cubicBezTo>
                <a:cubicBezTo>
                  <a:pt x="514" y="30"/>
                  <a:pt x="574" y="12"/>
                  <a:pt x="682" y="11"/>
                </a:cubicBezTo>
                <a:cubicBezTo>
                  <a:pt x="790" y="10"/>
                  <a:pt x="923" y="13"/>
                  <a:pt x="1010" y="17"/>
                </a:cubicBezTo>
                <a:cubicBezTo>
                  <a:pt x="1097" y="21"/>
                  <a:pt x="1206" y="33"/>
                  <a:pt x="1276" y="30"/>
                </a:cubicBezTo>
                <a:cubicBezTo>
                  <a:pt x="1346" y="27"/>
                  <a:pt x="1405" y="13"/>
                  <a:pt x="1462" y="11"/>
                </a:cubicBezTo>
                <a:cubicBezTo>
                  <a:pt x="1519" y="9"/>
                  <a:pt x="1579" y="0"/>
                  <a:pt x="1618" y="18"/>
                </a:cubicBezTo>
                <a:cubicBezTo>
                  <a:pt x="1657" y="36"/>
                  <a:pt x="1690" y="67"/>
                  <a:pt x="1704" y="120"/>
                </a:cubicBezTo>
                <a:cubicBezTo>
                  <a:pt x="1718" y="173"/>
                  <a:pt x="1700" y="232"/>
                  <a:pt x="1700" y="338"/>
                </a:cubicBezTo>
                <a:cubicBezTo>
                  <a:pt x="1700" y="444"/>
                  <a:pt x="1710" y="577"/>
                  <a:pt x="1708" y="665"/>
                </a:cubicBezTo>
                <a:cubicBezTo>
                  <a:pt x="1706" y="753"/>
                  <a:pt x="1696" y="789"/>
                  <a:pt x="1698" y="857"/>
                </a:cubicBezTo>
                <a:cubicBezTo>
                  <a:pt x="1700" y="925"/>
                  <a:pt x="1717" y="1007"/>
                  <a:pt x="1710" y="1043"/>
                </a:cubicBezTo>
                <a:cubicBezTo>
                  <a:pt x="1703" y="1079"/>
                  <a:pt x="1693" y="1106"/>
                  <a:pt x="1656" y="1120"/>
                </a:cubicBezTo>
                <a:cubicBezTo>
                  <a:pt x="1619" y="1134"/>
                  <a:pt x="1537" y="1124"/>
                  <a:pt x="1480" y="1122"/>
                </a:cubicBezTo>
                <a:cubicBezTo>
                  <a:pt x="1423" y="1120"/>
                  <a:pt x="1347" y="1110"/>
                  <a:pt x="1254" y="1111"/>
                </a:cubicBezTo>
                <a:cubicBezTo>
                  <a:pt x="1161" y="1112"/>
                  <a:pt x="1032" y="1126"/>
                  <a:pt x="920" y="1126"/>
                </a:cubicBezTo>
                <a:cubicBezTo>
                  <a:pt x="808" y="1126"/>
                  <a:pt x="679" y="1111"/>
                  <a:pt x="584" y="1109"/>
                </a:cubicBezTo>
                <a:cubicBezTo>
                  <a:pt x="489" y="1107"/>
                  <a:pt x="408" y="1120"/>
                  <a:pt x="322" y="1123"/>
                </a:cubicBezTo>
                <a:cubicBezTo>
                  <a:pt x="236" y="1126"/>
                  <a:pt x="144" y="1132"/>
                  <a:pt x="88" y="1116"/>
                </a:cubicBezTo>
                <a:cubicBezTo>
                  <a:pt x="32" y="1100"/>
                  <a:pt x="17" y="1070"/>
                  <a:pt x="14" y="1029"/>
                </a:cubicBezTo>
                <a:cubicBezTo>
                  <a:pt x="11" y="988"/>
                  <a:pt x="19" y="925"/>
                  <a:pt x="23" y="847"/>
                </a:cubicBezTo>
                <a:cubicBezTo>
                  <a:pt x="27" y="769"/>
                  <a:pt x="26" y="734"/>
                  <a:pt x="20" y="657"/>
                </a:cubicBezTo>
                <a:cubicBezTo>
                  <a:pt x="14" y="580"/>
                  <a:pt x="0" y="497"/>
                  <a:pt x="4" y="405"/>
                </a:cubicBezTo>
                <a:cubicBezTo>
                  <a:pt x="8" y="313"/>
                  <a:pt x="17" y="276"/>
                  <a:pt x="20" y="222"/>
                </a:cubicBezTo>
                <a:cubicBezTo>
                  <a:pt x="23" y="168"/>
                  <a:pt x="12" y="104"/>
                  <a:pt x="32" y="70"/>
                </a:cubicBez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pic>
        <p:nvPicPr>
          <p:cNvPr id="11" name="Picture 31" descr="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gray">
          <a:xfrm rot="1593903">
            <a:off x="995363" y="4217988"/>
            <a:ext cx="806450" cy="1997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Rectangle 32"/>
          <p:cNvSpPr>
            <a:spLocks noChangeArrowheads="1"/>
          </p:cNvSpPr>
          <p:nvPr/>
        </p:nvSpPr>
        <p:spPr bwMode="gray">
          <a:xfrm>
            <a:off x="0" y="6629400"/>
            <a:ext cx="12192000" cy="228600"/>
          </a:xfrm>
          <a:prstGeom prst="rect">
            <a:avLst/>
          </a:prstGeom>
          <a:solidFill>
            <a:srgbClr val="E4E4E4"/>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sp>
        <p:nvSpPr>
          <p:cNvPr id="13" name="Text Box 33"/>
          <p:cNvSpPr txBox="1">
            <a:spLocks noChangeArrowheads="1"/>
          </p:cNvSpPr>
          <p:nvPr/>
        </p:nvSpPr>
        <p:spPr bwMode="gray">
          <a:xfrm>
            <a:off x="10369550" y="1695450"/>
            <a:ext cx="1314450" cy="430213"/>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fontAlgn="base">
              <a:spcBef>
                <a:spcPct val="0"/>
              </a:spcBef>
              <a:spcAft>
                <a:spcPct val="0"/>
              </a:spcAft>
              <a:defRPr/>
            </a:pPr>
            <a:r>
              <a:rPr lang="en-US" altLang="en-US" sz="2200">
                <a:solidFill>
                  <a:srgbClr val="FFFFFF"/>
                </a:solidFill>
                <a:latin typeface="Arial Black" panose="020B0A04020102020204" pitchFamily="34" charset="0"/>
              </a:rPr>
              <a:t>L/O/G/O</a:t>
            </a:r>
          </a:p>
        </p:txBody>
      </p:sp>
      <p:sp>
        <p:nvSpPr>
          <p:cNvPr id="14" name="TextBox 13"/>
          <p:cNvSpPr txBox="1">
            <a:spLocks noChangeArrowheads="1"/>
          </p:cNvSpPr>
          <p:nvPr userDrawn="1"/>
        </p:nvSpPr>
        <p:spPr bwMode="auto">
          <a:xfrm>
            <a:off x="227013" y="6627813"/>
            <a:ext cx="1690687"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
        <p:nvSpPr>
          <p:cNvPr id="3074" name="Rectangle 2"/>
          <p:cNvSpPr>
            <a:spLocks noGrp="1" noChangeArrowheads="1"/>
          </p:cNvSpPr>
          <p:nvPr>
            <p:ph type="ctrTitle"/>
          </p:nvPr>
        </p:nvSpPr>
        <p:spPr>
          <a:xfrm>
            <a:off x="1320800" y="4486276"/>
            <a:ext cx="10363200" cy="1165225"/>
          </a:xfrm>
        </p:spPr>
        <p:txBody>
          <a:bodyPr/>
          <a:lstStyle>
            <a:lvl1pPr algn="r">
              <a:defRPr sz="4800"/>
            </a:lvl1pPr>
          </a:lstStyle>
          <a:p>
            <a:r>
              <a:rPr lang="en-US"/>
              <a:t>Click to edit Master title style</a:t>
            </a:r>
          </a:p>
        </p:txBody>
      </p:sp>
      <p:sp>
        <p:nvSpPr>
          <p:cNvPr id="3075" name="Rectangle 3"/>
          <p:cNvSpPr>
            <a:spLocks noGrp="1" noChangeArrowheads="1"/>
          </p:cNvSpPr>
          <p:nvPr>
            <p:ph type="subTitle" idx="1"/>
          </p:nvPr>
        </p:nvSpPr>
        <p:spPr>
          <a:xfrm>
            <a:off x="6705600" y="5867400"/>
            <a:ext cx="4978400" cy="533400"/>
          </a:xfrm>
        </p:spPr>
        <p:txBody>
          <a:bodyPr/>
          <a:lstStyle>
            <a:lvl1pPr marL="0" indent="0" algn="dist">
              <a:buFontTx/>
              <a:buNone/>
              <a:defRPr sz="1500" i="1">
                <a:latin typeface="Times New Roman" pitchFamily="18" charset="0"/>
              </a:defRPr>
            </a:lvl1pPr>
          </a:lstStyle>
          <a:p>
            <a:r>
              <a:rPr lang="en-US"/>
              <a:t>Click to edit Master subtitle style</a:t>
            </a:r>
          </a:p>
        </p:txBody>
      </p:sp>
      <p:sp>
        <p:nvSpPr>
          <p:cNvPr id="15" name="Rectangle 4"/>
          <p:cNvSpPr>
            <a:spLocks noGrp="1" noChangeArrowheads="1"/>
          </p:cNvSpPr>
          <p:nvPr>
            <p:ph type="dt" sz="half" idx="10"/>
          </p:nvPr>
        </p:nvSpPr>
        <p:spPr>
          <a:xfrm>
            <a:off x="609600" y="6308725"/>
            <a:ext cx="2844800" cy="257175"/>
          </a:xfrm>
        </p:spPr>
        <p:txBody>
          <a:bodyPr/>
          <a:lstStyle>
            <a:lvl1pPr eaLnBrk="0" hangingPunct="0">
              <a:defRPr>
                <a:latin typeface=".VnTime" pitchFamily="34" charset="0"/>
              </a:defRPr>
            </a:lvl1pPr>
          </a:lstStyle>
          <a:p>
            <a:pPr>
              <a:defRPr/>
            </a:pPr>
            <a:endParaRPr lang="en-US"/>
          </a:p>
        </p:txBody>
      </p:sp>
      <p:sp>
        <p:nvSpPr>
          <p:cNvPr id="16" name="Rectangle 5"/>
          <p:cNvSpPr>
            <a:spLocks noGrp="1" noChangeArrowheads="1"/>
          </p:cNvSpPr>
          <p:nvPr>
            <p:ph type="ftr" sz="quarter" idx="11"/>
          </p:nvPr>
        </p:nvSpPr>
        <p:spPr>
          <a:xfrm>
            <a:off x="4165600" y="6308725"/>
            <a:ext cx="3860800" cy="257175"/>
          </a:xfrm>
        </p:spPr>
        <p:txBody>
          <a:bodyPr/>
          <a:lstStyle>
            <a:lvl1pPr algn="l" eaLnBrk="0" hangingPunct="0">
              <a:defRPr>
                <a:latin typeface=".VnTime" pitchFamily="34" charset="0"/>
              </a:defRPr>
            </a:lvl1pPr>
          </a:lstStyle>
          <a:p>
            <a:pPr>
              <a:defRPr/>
            </a:pPr>
            <a:endParaRPr lang="en-US"/>
          </a:p>
        </p:txBody>
      </p:sp>
      <p:sp>
        <p:nvSpPr>
          <p:cNvPr id="17" name="Rectangle 6"/>
          <p:cNvSpPr>
            <a:spLocks noGrp="1" noChangeArrowheads="1"/>
          </p:cNvSpPr>
          <p:nvPr>
            <p:ph type="sldNum" sz="quarter" idx="12"/>
          </p:nvPr>
        </p:nvSpPr>
        <p:spPr>
          <a:xfrm>
            <a:off x="8737600" y="6308725"/>
            <a:ext cx="2844800" cy="257175"/>
          </a:xfrm>
        </p:spPr>
        <p:txBody>
          <a:bodyPr/>
          <a:lstStyle>
            <a:lvl1pPr eaLnBrk="0" hangingPunct="0">
              <a:defRPr>
                <a:latin typeface=".VnTime" panose="020B7200000000000000" pitchFamily="34" charset="0"/>
              </a:defRPr>
            </a:lvl1pPr>
          </a:lstStyle>
          <a:p>
            <a:fld id="{8A88ECED-F509-4480-BFAC-9A1A950114CF}" type="slidenum">
              <a:rPr lang="en-US" altLang="en-US"/>
              <a:pPr/>
              <a:t>‹#›</a:t>
            </a:fld>
            <a:endParaRPr lang="en-US" altLang="en-US"/>
          </a:p>
        </p:txBody>
      </p:sp>
    </p:spTree>
    <p:extLst>
      <p:ext uri="{BB962C8B-B14F-4D97-AF65-F5344CB8AC3E}">
        <p14:creationId xmlns:p14="http://schemas.microsoft.com/office/powerpoint/2010/main" val="103052792"/>
      </p:ext>
    </p:extLst>
  </p:cSld>
  <p:clrMapOvr>
    <a:masterClrMapping/>
  </p:clrMapOvr>
</p:sldLayout>
</file>

<file path=ppt/slideLayouts/slideLayout29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4D2E31BE-2F0F-463F-885E-31C6E3869ACB}" type="slidenum">
              <a:rPr lang="en-US" altLang="en-US"/>
              <a:pPr/>
              <a:t>‹#›</a:t>
            </a:fld>
            <a:endParaRPr lang="en-US" altLang="en-US"/>
          </a:p>
        </p:txBody>
      </p:sp>
    </p:spTree>
    <p:extLst>
      <p:ext uri="{BB962C8B-B14F-4D97-AF65-F5344CB8AC3E}">
        <p14:creationId xmlns:p14="http://schemas.microsoft.com/office/powerpoint/2010/main" val="1137123700"/>
      </p:ext>
    </p:extLst>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347CA5E8-0D71-4F17-97B2-29108CB884AE}" type="slidenum">
              <a:rPr lang="en-US" altLang="en-US"/>
              <a:pPr/>
              <a:t>‹#›</a:t>
            </a:fld>
            <a:endParaRPr lang="en-US" altLang="en-US"/>
          </a:p>
        </p:txBody>
      </p:sp>
    </p:spTree>
    <p:extLst>
      <p:ext uri="{BB962C8B-B14F-4D97-AF65-F5344CB8AC3E}">
        <p14:creationId xmlns:p14="http://schemas.microsoft.com/office/powerpoint/2010/main" val="2181577479"/>
      </p:ext>
    </p:extLst>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6B40B16A-6D59-441A-AF9B-4B16ED79F792}" type="slidenum">
              <a:rPr lang="en-US" altLang="en-US"/>
              <a:pPr/>
              <a:t>‹#›</a:t>
            </a:fld>
            <a:endParaRPr lang="en-US" altLang="en-US"/>
          </a:p>
        </p:txBody>
      </p:sp>
    </p:spTree>
    <p:extLst>
      <p:ext uri="{BB962C8B-B14F-4D97-AF65-F5344CB8AC3E}">
        <p14:creationId xmlns:p14="http://schemas.microsoft.com/office/powerpoint/2010/main" val="3771349275"/>
      </p:ext>
    </p:extLst>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8" name="Footer Placeholder 7"/>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9" name="Slide Number Placeholder 8"/>
          <p:cNvSpPr>
            <a:spLocks noGrp="1"/>
          </p:cNvSpPr>
          <p:nvPr>
            <p:ph type="sldNum" sz="quarter" idx="12"/>
          </p:nvPr>
        </p:nvSpPr>
        <p:spPr/>
        <p:txBody>
          <a:bodyPr/>
          <a:lstStyle>
            <a:lvl1pPr eaLnBrk="0" hangingPunct="0">
              <a:defRPr>
                <a:latin typeface=".VnTime" panose="020B7200000000000000" pitchFamily="34" charset="0"/>
              </a:defRPr>
            </a:lvl1pPr>
          </a:lstStyle>
          <a:p>
            <a:fld id="{D01B653E-9036-4974-8F67-EA3B77666400}" type="slidenum">
              <a:rPr lang="en-US" altLang="en-US"/>
              <a:pPr/>
              <a:t>‹#›</a:t>
            </a:fld>
            <a:endParaRPr lang="en-US" altLang="en-US"/>
          </a:p>
        </p:txBody>
      </p:sp>
    </p:spTree>
    <p:extLst>
      <p:ext uri="{BB962C8B-B14F-4D97-AF65-F5344CB8AC3E}">
        <p14:creationId xmlns:p14="http://schemas.microsoft.com/office/powerpoint/2010/main" val="2628910962"/>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4" name="Footer Placeholder 3"/>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2"/>
          </p:nvPr>
        </p:nvSpPr>
        <p:spPr/>
        <p:txBody>
          <a:bodyPr/>
          <a:lstStyle>
            <a:lvl1pPr eaLnBrk="0" hangingPunct="0">
              <a:defRPr>
                <a:latin typeface=".VnTime" panose="020B7200000000000000" pitchFamily="34" charset="0"/>
              </a:defRPr>
            </a:lvl1pPr>
          </a:lstStyle>
          <a:p>
            <a:fld id="{7052D860-FC78-4D40-B8DC-FC8A1392B8E8}" type="slidenum">
              <a:rPr lang="en-US" altLang="en-US"/>
              <a:pPr/>
              <a:t>‹#›</a:t>
            </a:fld>
            <a:endParaRPr lang="en-US" altLang="en-US"/>
          </a:p>
        </p:txBody>
      </p:sp>
    </p:spTree>
    <p:extLst>
      <p:ext uri="{BB962C8B-B14F-4D97-AF65-F5344CB8AC3E}">
        <p14:creationId xmlns:p14="http://schemas.microsoft.com/office/powerpoint/2010/main" val="3049276035"/>
      </p:ext>
    </p:extLst>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3" name="Footer Placeholder 2"/>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4" name="Slide Number Placeholder 3"/>
          <p:cNvSpPr>
            <a:spLocks noGrp="1"/>
          </p:cNvSpPr>
          <p:nvPr>
            <p:ph type="sldNum" sz="quarter" idx="12"/>
          </p:nvPr>
        </p:nvSpPr>
        <p:spPr/>
        <p:txBody>
          <a:bodyPr/>
          <a:lstStyle>
            <a:lvl1pPr eaLnBrk="0" hangingPunct="0">
              <a:defRPr>
                <a:latin typeface=".VnTime" panose="020B7200000000000000" pitchFamily="34" charset="0"/>
              </a:defRPr>
            </a:lvl1pPr>
          </a:lstStyle>
          <a:p>
            <a:fld id="{DD9D9ED3-0177-47F5-A1D6-FE6340B0B624}" type="slidenum">
              <a:rPr lang="en-US" altLang="en-US"/>
              <a:pPr/>
              <a:t>‹#›</a:t>
            </a:fld>
            <a:endParaRPr lang="en-US" altLang="en-US"/>
          </a:p>
        </p:txBody>
      </p:sp>
    </p:spTree>
    <p:extLst>
      <p:ext uri="{BB962C8B-B14F-4D97-AF65-F5344CB8AC3E}">
        <p14:creationId xmlns:p14="http://schemas.microsoft.com/office/powerpoint/2010/main" val="2742285052"/>
      </p:ext>
    </p:extLst>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FB3078EF-AE1E-4177-BF87-EDAAB4EFC723}" type="slidenum">
              <a:rPr lang="en-US" altLang="en-US"/>
              <a:pPr/>
              <a:t>‹#›</a:t>
            </a:fld>
            <a:endParaRPr lang="en-US" altLang="en-US"/>
          </a:p>
        </p:txBody>
      </p:sp>
    </p:spTree>
    <p:extLst>
      <p:ext uri="{BB962C8B-B14F-4D97-AF65-F5344CB8AC3E}">
        <p14:creationId xmlns:p14="http://schemas.microsoft.com/office/powerpoint/2010/main" val="585254575"/>
      </p:ext>
    </p:extLst>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3991CB45-3EA0-4E6E-B179-97F3E26E870A}" type="slidenum">
              <a:rPr lang="en-US" altLang="en-US"/>
              <a:pPr/>
              <a:t>‹#›</a:t>
            </a:fld>
            <a:endParaRPr lang="en-US" altLang="en-US"/>
          </a:p>
        </p:txBody>
      </p:sp>
    </p:spTree>
    <p:extLst>
      <p:ext uri="{BB962C8B-B14F-4D97-AF65-F5344CB8AC3E}">
        <p14:creationId xmlns:p14="http://schemas.microsoft.com/office/powerpoint/2010/main" val="3192599849"/>
      </p:ext>
    </p:extLst>
  </p:cSld>
  <p:clrMapOvr>
    <a:masterClrMapping/>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131BDA16-A7E2-422D-9612-68EFF8CC3106}" type="slidenum">
              <a:rPr lang="en-US" altLang="en-US"/>
              <a:pPr/>
              <a:t>‹#›</a:t>
            </a:fld>
            <a:endParaRPr lang="en-US" altLang="en-US"/>
          </a:p>
        </p:txBody>
      </p:sp>
    </p:spTree>
    <p:extLst>
      <p:ext uri="{BB962C8B-B14F-4D97-AF65-F5344CB8AC3E}">
        <p14:creationId xmlns:p14="http://schemas.microsoft.com/office/powerpoint/2010/main" val="1819734584"/>
      </p:ext>
    </p:extLst>
  </p:cSld>
  <p:clrMapOvr>
    <a:masterClrMapping/>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0733" y="284163"/>
            <a:ext cx="2751667" cy="5842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571501" y="284163"/>
            <a:ext cx="8056033" cy="5842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45ED5F9D-66F2-48F2-9451-C90CA4CCF029}" type="slidenum">
              <a:rPr lang="en-US" altLang="en-US"/>
              <a:pPr/>
              <a:t>‹#›</a:t>
            </a:fld>
            <a:endParaRPr lang="en-US" altLang="en-US"/>
          </a:p>
        </p:txBody>
      </p:sp>
    </p:spTree>
    <p:extLst>
      <p:ext uri="{BB962C8B-B14F-4D97-AF65-F5344CB8AC3E}">
        <p14:creationId xmlns:p14="http://schemas.microsoft.com/office/powerpoint/2010/main" val="158804103"/>
      </p:ext>
    </p:extLst>
  </p:cSld>
  <p:clrMapOvr>
    <a:masterClrMapping/>
  </p:clrMapOvr>
</p:sldLayout>
</file>

<file path=ppt/slideLayouts/slideLayout309.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571501" y="284163"/>
            <a:ext cx="8978900" cy="944562"/>
          </a:xfrm>
        </p:spPr>
        <p:txBody>
          <a:bodyPr/>
          <a:lstStyle/>
          <a:p>
            <a:r>
              <a:rPr lang="en-US"/>
              <a:t>Click to edit Master title style</a:t>
            </a:r>
          </a:p>
        </p:txBody>
      </p:sp>
      <p:sp>
        <p:nvSpPr>
          <p:cNvPr id="3" name="Text Placeholder 2"/>
          <p:cNvSpPr>
            <a:spLocks noGrp="1"/>
          </p:cNvSpPr>
          <p:nvPr>
            <p:ph type="body" sz="half" idx="1"/>
          </p:nvPr>
        </p:nvSpPr>
        <p:spPr>
          <a:xfrm>
            <a:off x="609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D7659376-8B99-4F3C-8F79-62F836EA0F9A}" type="slidenum">
              <a:rPr lang="en-US" altLang="en-US"/>
              <a:pPr/>
              <a:t>‹#›</a:t>
            </a:fld>
            <a:endParaRPr lang="en-US" altLang="en-US"/>
          </a:p>
        </p:txBody>
      </p:sp>
    </p:spTree>
    <p:extLst>
      <p:ext uri="{BB962C8B-B14F-4D97-AF65-F5344CB8AC3E}">
        <p14:creationId xmlns:p14="http://schemas.microsoft.com/office/powerpoint/2010/main" val="4000478343"/>
      </p:ext>
    </p:extLst>
  </p:cSld>
  <p:clrMapOvr>
    <a:masterClrMapping/>
  </p:clrMapOvr>
</p:sldLayout>
</file>

<file path=ppt/slideLayouts/slideLayout310.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571501" y="284163"/>
            <a:ext cx="8978900" cy="944562"/>
          </a:xfrm>
        </p:spPr>
        <p:txBody>
          <a:bodyPr/>
          <a:lstStyle/>
          <a:p>
            <a:r>
              <a:rPr lang="en-US"/>
              <a:t>Click to edit Master title style</a:t>
            </a:r>
          </a:p>
        </p:txBody>
      </p:sp>
      <p:sp>
        <p:nvSpPr>
          <p:cNvPr id="3" name="Table Placeholder 2"/>
          <p:cNvSpPr>
            <a:spLocks noGrp="1"/>
          </p:cNvSpPr>
          <p:nvPr>
            <p:ph type="tbl" idx="1"/>
          </p:nvPr>
        </p:nvSpPr>
        <p:spPr>
          <a:xfrm>
            <a:off x="609600" y="1600201"/>
            <a:ext cx="10972800" cy="4525963"/>
          </a:xfrm>
        </p:spPr>
        <p:txBody>
          <a:bodyPr/>
          <a:lstStyle/>
          <a:p>
            <a:pPr lvl="0"/>
            <a:r>
              <a:rPr lang="en-US" noProof="0"/>
              <a:t>Click icon to add table</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6B5D307E-35AC-492A-8293-F68B8E94AFEC}" type="slidenum">
              <a:rPr lang="en-US" altLang="en-US"/>
              <a:pPr/>
              <a:t>‹#›</a:t>
            </a:fld>
            <a:endParaRPr lang="en-US" altLang="en-US"/>
          </a:p>
        </p:txBody>
      </p:sp>
    </p:spTree>
    <p:extLst>
      <p:ext uri="{BB962C8B-B14F-4D97-AF65-F5344CB8AC3E}">
        <p14:creationId xmlns:p14="http://schemas.microsoft.com/office/powerpoint/2010/main" val="1576054951"/>
      </p:ext>
    </p:extLst>
  </p:cSld>
  <p:clrMapOvr>
    <a:masterClrMapping/>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571501" y="284163"/>
            <a:ext cx="8978900" cy="944562"/>
          </a:xfrm>
        </p:spPr>
        <p:txBody>
          <a:bodyPr/>
          <a:lstStyle/>
          <a:p>
            <a:r>
              <a:rPr lang="en-US"/>
              <a:t>Click to edit Master title style</a:t>
            </a:r>
          </a:p>
        </p:txBody>
      </p:sp>
      <p:sp>
        <p:nvSpPr>
          <p:cNvPr id="3" name="Chart Placeholder 2"/>
          <p:cNvSpPr>
            <a:spLocks noGrp="1"/>
          </p:cNvSpPr>
          <p:nvPr>
            <p:ph type="chart" idx="1"/>
          </p:nvPr>
        </p:nvSpPr>
        <p:spPr>
          <a:xfrm>
            <a:off x="609600" y="1600201"/>
            <a:ext cx="10972800" cy="4525963"/>
          </a:xfrm>
        </p:spPr>
        <p:txBody>
          <a:bodyPr/>
          <a:lstStyle/>
          <a:p>
            <a:pPr lvl="0"/>
            <a:r>
              <a:rPr lang="en-US" noProof="0"/>
              <a:t>Click icon to add chart</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3820A534-7024-4289-9A64-72217A1EA940}" type="slidenum">
              <a:rPr lang="en-US" altLang="en-US"/>
              <a:pPr/>
              <a:t>‹#›</a:t>
            </a:fld>
            <a:endParaRPr lang="en-US" altLang="en-US"/>
          </a:p>
        </p:txBody>
      </p:sp>
    </p:spTree>
    <p:extLst>
      <p:ext uri="{BB962C8B-B14F-4D97-AF65-F5344CB8AC3E}">
        <p14:creationId xmlns:p14="http://schemas.microsoft.com/office/powerpoint/2010/main" val="1599063752"/>
      </p:ext>
    </p:extLst>
  </p:cSld>
  <p:clrMapOvr>
    <a:masterClrMapping/>
  </p:clrMapOvr>
</p:sldLayout>
</file>

<file path=ppt/slideLayouts/slideLayout312.xml><?xml version="1.0" encoding="utf-8"?>
<p:sldLayout xmlns:a="http://schemas.openxmlformats.org/drawingml/2006/main" xmlns:r="http://schemas.openxmlformats.org/officeDocument/2006/relationships" xmlns:p="http://schemas.openxmlformats.org/presentationml/2006/main" showMasterSp="0" type="title" preserve="1">
  <p:cSld name="Title Slide">
    <p:bg bwMode="gray">
      <p:bgPr>
        <a:solidFill>
          <a:schemeClr val="bg1"/>
        </a:solidFill>
        <a:effectLst/>
      </p:bgPr>
    </p:bg>
    <p:spTree>
      <p:nvGrpSpPr>
        <p:cNvPr id="1" name=""/>
        <p:cNvGrpSpPr/>
        <p:nvPr/>
      </p:nvGrpSpPr>
      <p:grpSpPr>
        <a:xfrm>
          <a:off x="0" y="0"/>
          <a:ext cx="0" cy="0"/>
          <a:chOff x="0" y="0"/>
          <a:chExt cx="0" cy="0"/>
        </a:xfrm>
      </p:grpSpPr>
      <p:sp>
        <p:nvSpPr>
          <p:cNvPr id="4" name="Rectangle 382" descr="02"/>
          <p:cNvSpPr>
            <a:spLocks noChangeArrowheads="1"/>
          </p:cNvSpPr>
          <p:nvPr/>
        </p:nvSpPr>
        <p:spPr bwMode="gray">
          <a:xfrm>
            <a:off x="7751763" y="2043113"/>
            <a:ext cx="1946275" cy="1462087"/>
          </a:xfrm>
          <a:prstGeom prst="rect">
            <a:avLst/>
          </a:prstGeom>
          <a:blipFill dpi="0" rotWithShape="1">
            <a:blip r:embed="rId2"/>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5" name="Rectangle 427"/>
          <p:cNvSpPr>
            <a:spLocks noChangeArrowheads="1"/>
          </p:cNvSpPr>
          <p:nvPr userDrawn="1"/>
        </p:nvSpPr>
        <p:spPr bwMode="gray">
          <a:xfrm>
            <a:off x="9720263" y="2043113"/>
            <a:ext cx="1946275" cy="1462087"/>
          </a:xfrm>
          <a:prstGeom prst="rect">
            <a:avLst/>
          </a:prstGeom>
          <a:solidFill>
            <a:schemeClr val="tx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6" name="Rectangle 332"/>
          <p:cNvSpPr>
            <a:spLocks noChangeArrowheads="1"/>
          </p:cNvSpPr>
          <p:nvPr/>
        </p:nvSpPr>
        <p:spPr bwMode="gray">
          <a:xfrm>
            <a:off x="5773738" y="2043113"/>
            <a:ext cx="1947862" cy="1462087"/>
          </a:xfrm>
          <a:prstGeom prst="rect">
            <a:avLst/>
          </a:prstGeom>
          <a:solidFill>
            <a:schemeClr val="accent1"/>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7" name="Text Box 14"/>
          <p:cNvSpPr txBox="1">
            <a:spLocks noChangeArrowheads="1"/>
          </p:cNvSpPr>
          <p:nvPr/>
        </p:nvSpPr>
        <p:spPr bwMode="gray">
          <a:xfrm>
            <a:off x="533400" y="2933700"/>
            <a:ext cx="3251200" cy="519113"/>
          </a:xfrm>
          <a:prstGeom prst="rect">
            <a:avLst/>
          </a:prstGeom>
          <a:noFill/>
          <a:ln>
            <a:noFill/>
          </a:ln>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r>
              <a:rPr lang="en-US" altLang="en-US" sz="2800">
                <a:solidFill>
                  <a:srgbClr val="C889CD"/>
                </a:solidFill>
                <a:latin typeface="Impact" panose="020B0806030902050204" pitchFamily="34" charset="0"/>
              </a:rPr>
              <a:t>COMPANY NAME</a:t>
            </a:r>
          </a:p>
        </p:txBody>
      </p:sp>
      <p:grpSp>
        <p:nvGrpSpPr>
          <p:cNvPr id="8" name="Group 372"/>
          <p:cNvGrpSpPr>
            <a:grpSpLocks/>
          </p:cNvGrpSpPr>
          <p:nvPr/>
        </p:nvGrpSpPr>
        <p:grpSpPr bwMode="auto">
          <a:xfrm>
            <a:off x="673100" y="3424238"/>
            <a:ext cx="11010900" cy="119062"/>
            <a:chOff x="288" y="1248"/>
            <a:chExt cx="5229" cy="96"/>
          </a:xfrm>
        </p:grpSpPr>
        <p:grpSp>
          <p:nvGrpSpPr>
            <p:cNvPr id="9" name="Group 368"/>
            <p:cNvGrpSpPr>
              <a:grpSpLocks/>
            </p:cNvGrpSpPr>
            <p:nvPr userDrawn="1"/>
          </p:nvGrpSpPr>
          <p:grpSpPr bwMode="auto">
            <a:xfrm>
              <a:off x="288" y="1248"/>
              <a:ext cx="5229" cy="96"/>
              <a:chOff x="192" y="498"/>
              <a:chExt cx="5376" cy="78"/>
            </a:xfrm>
          </p:grpSpPr>
          <p:sp>
            <p:nvSpPr>
              <p:cNvPr id="11" name="Rectangle 369"/>
              <p:cNvSpPr>
                <a:spLocks noChangeArrowheads="1"/>
              </p:cNvSpPr>
              <p:nvPr userDrawn="1"/>
            </p:nvSpPr>
            <p:spPr bwMode="gray">
              <a:xfrm>
                <a:off x="192" y="498"/>
                <a:ext cx="1488" cy="78"/>
              </a:xfrm>
              <a:prstGeom prst="rect">
                <a:avLst/>
              </a:prstGeom>
              <a:solidFill>
                <a:schemeClr val="tx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12" name="Line 370"/>
              <p:cNvSpPr>
                <a:spLocks noChangeShapeType="1"/>
              </p:cNvSpPr>
              <p:nvPr userDrawn="1"/>
            </p:nvSpPr>
            <p:spPr bwMode="gray">
              <a:xfrm>
                <a:off x="192" y="576"/>
                <a:ext cx="5376"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grpSp>
        <p:pic>
          <p:nvPicPr>
            <p:cNvPr id="10" name="Picture 371" descr="Untitled-4 copy"/>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346" y="1254"/>
              <a:ext cx="71"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 name="Rectangle 380"/>
          <p:cNvSpPr>
            <a:spLocks noChangeArrowheads="1"/>
          </p:cNvSpPr>
          <p:nvPr/>
        </p:nvSpPr>
        <p:spPr bwMode="gray">
          <a:xfrm>
            <a:off x="7751763" y="557213"/>
            <a:ext cx="1946275" cy="1462087"/>
          </a:xfrm>
          <a:prstGeom prst="rect">
            <a:avLst/>
          </a:prstGeom>
          <a:solidFill>
            <a:schemeClr val="accent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14" name="Rectangle 381" descr="01"/>
          <p:cNvSpPr>
            <a:spLocks noChangeArrowheads="1"/>
          </p:cNvSpPr>
          <p:nvPr/>
        </p:nvSpPr>
        <p:spPr bwMode="gray">
          <a:xfrm>
            <a:off x="3795713" y="2043113"/>
            <a:ext cx="1946275" cy="1462087"/>
          </a:xfrm>
          <a:prstGeom prst="rect">
            <a:avLst/>
          </a:prstGeom>
          <a:blipFill dpi="0" rotWithShape="1">
            <a:blip r:embed="rId4"/>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15" name="Rectangle 383" descr="03"/>
          <p:cNvSpPr>
            <a:spLocks noChangeArrowheads="1"/>
          </p:cNvSpPr>
          <p:nvPr/>
        </p:nvSpPr>
        <p:spPr bwMode="gray">
          <a:xfrm>
            <a:off x="5773738" y="547688"/>
            <a:ext cx="1939925" cy="1470025"/>
          </a:xfrm>
          <a:prstGeom prst="rect">
            <a:avLst/>
          </a:prstGeom>
          <a:blipFill dpi="0" rotWithShape="1">
            <a:blip r:embed="rId5"/>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16" name="Picture 424" descr="03"/>
          <p:cNvSpPr>
            <a:spLocks noChangeAspect="1" noChangeArrowheads="1"/>
          </p:cNvSpPr>
          <p:nvPr userDrawn="1"/>
        </p:nvSpPr>
        <p:spPr bwMode="auto">
          <a:xfrm>
            <a:off x="508000" y="3860800"/>
            <a:ext cx="5994400" cy="2997200"/>
          </a:xfrm>
          <a:prstGeom prst="rect">
            <a:avLst/>
          </a:prstGeom>
          <a:noFill/>
          <a:ln>
            <a:noFill/>
          </a:ln>
        </p:spPr>
        <p:txBody>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eaLnBrk="0" fontAlgn="base" hangingPunct="0">
              <a:spcBef>
                <a:spcPct val="0"/>
              </a:spcBef>
              <a:spcAft>
                <a:spcPct val="0"/>
              </a:spcAft>
              <a:defRPr/>
            </a:pPr>
            <a:endParaRPr lang="en-US" altLang="en-US">
              <a:solidFill>
                <a:srgbClr val="000000"/>
              </a:solidFill>
            </a:endParaRPr>
          </a:p>
        </p:txBody>
      </p:sp>
      <p:sp>
        <p:nvSpPr>
          <p:cNvPr id="17" name="TextBox 16"/>
          <p:cNvSpPr txBox="1">
            <a:spLocks noChangeArrowheads="1"/>
          </p:cNvSpPr>
          <p:nvPr userDrawn="1"/>
        </p:nvSpPr>
        <p:spPr bwMode="auto">
          <a:xfrm>
            <a:off x="10499725" y="6627813"/>
            <a:ext cx="169227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
        <p:nvSpPr>
          <p:cNvPr id="3074" name="Rectangle 2"/>
          <p:cNvSpPr>
            <a:spLocks noGrp="1" noChangeArrowheads="1"/>
          </p:cNvSpPr>
          <p:nvPr>
            <p:ph type="ctrTitle"/>
          </p:nvPr>
        </p:nvSpPr>
        <p:spPr bwMode="gray">
          <a:xfrm>
            <a:off x="1117600" y="3695700"/>
            <a:ext cx="10668000" cy="533400"/>
          </a:xfrm>
        </p:spPr>
        <p:txBody>
          <a:bodyPr/>
          <a:lstStyle>
            <a:lvl1pPr algn="r">
              <a:defRPr sz="4800" b="1">
                <a:solidFill>
                  <a:schemeClr val="tx1"/>
                </a:solidFill>
              </a:defRPr>
            </a:lvl1pPr>
          </a:lstStyle>
          <a:p>
            <a:r>
              <a:rPr lang="en-US"/>
              <a:t>Click to edit Master title style</a:t>
            </a:r>
          </a:p>
        </p:txBody>
      </p:sp>
      <p:sp>
        <p:nvSpPr>
          <p:cNvPr id="3075" name="Rectangle 3"/>
          <p:cNvSpPr>
            <a:spLocks noGrp="1" noChangeArrowheads="1"/>
          </p:cNvSpPr>
          <p:nvPr>
            <p:ph type="subTitle" idx="1"/>
          </p:nvPr>
        </p:nvSpPr>
        <p:spPr>
          <a:xfrm>
            <a:off x="1270000" y="4343400"/>
            <a:ext cx="10473267" cy="457200"/>
          </a:xfrm>
        </p:spPr>
        <p:txBody>
          <a:bodyPr/>
          <a:lstStyle>
            <a:lvl1pPr marL="0" indent="0" algn="r">
              <a:buFont typeface="Wingdings" pitchFamily="2" charset="2"/>
              <a:buNone/>
              <a:defRPr b="1">
                <a:solidFill>
                  <a:schemeClr val="accent1"/>
                </a:solidFill>
              </a:defRPr>
            </a:lvl1pPr>
          </a:lstStyle>
          <a:p>
            <a:r>
              <a:rPr lang="en-US"/>
              <a:t>Click to edit Master subtitle style</a:t>
            </a:r>
          </a:p>
        </p:txBody>
      </p:sp>
      <p:sp>
        <p:nvSpPr>
          <p:cNvPr id="18" name="Rectangle 5"/>
          <p:cNvSpPr>
            <a:spLocks noGrp="1" noChangeArrowheads="1"/>
          </p:cNvSpPr>
          <p:nvPr>
            <p:ph type="ftr" sz="quarter" idx="10"/>
          </p:nvPr>
        </p:nvSpPr>
        <p:spPr>
          <a:xfrm>
            <a:off x="9550400" y="6400800"/>
            <a:ext cx="1192213" cy="244475"/>
          </a:xfrm>
        </p:spPr>
        <p:txBody>
          <a:bodyPr/>
          <a:lstStyle>
            <a:lvl1pPr algn="ctr" eaLnBrk="0" hangingPunct="0">
              <a:defRPr sz="1200">
                <a:solidFill>
                  <a:srgbClr val="000000"/>
                </a:solidFill>
                <a:latin typeface=".VnTime" pitchFamily="34" charset="0"/>
              </a:defRPr>
            </a:lvl1pPr>
          </a:lstStyle>
          <a:p>
            <a:pPr>
              <a:defRPr/>
            </a:pPr>
            <a:endParaRPr lang="en-US"/>
          </a:p>
        </p:txBody>
      </p:sp>
      <p:sp>
        <p:nvSpPr>
          <p:cNvPr id="19" name="Rectangle 373"/>
          <p:cNvSpPr>
            <a:spLocks noGrp="1" noChangeArrowheads="1"/>
          </p:cNvSpPr>
          <p:nvPr>
            <p:ph type="sldNum" sz="quarter" idx="11"/>
          </p:nvPr>
        </p:nvSpPr>
        <p:spPr>
          <a:xfrm>
            <a:off x="10871200" y="6400800"/>
            <a:ext cx="1117600" cy="261938"/>
          </a:xfrm>
        </p:spPr>
        <p:txBody>
          <a:bodyPr/>
          <a:lstStyle>
            <a:lvl1pPr eaLnBrk="0" hangingPunct="0">
              <a:defRPr>
                <a:latin typeface=".VnTime" panose="020B7200000000000000" pitchFamily="34" charset="0"/>
              </a:defRPr>
            </a:lvl1pPr>
          </a:lstStyle>
          <a:p>
            <a:fld id="{CF12A3DE-FBE6-48D8-B13A-E79C47E2711C}" type="slidenum">
              <a:rPr lang="en-US" altLang="en-US"/>
              <a:pPr/>
              <a:t>‹#›</a:t>
            </a:fld>
            <a:endParaRPr lang="en-US" altLang="en-US"/>
          </a:p>
        </p:txBody>
      </p:sp>
      <p:sp>
        <p:nvSpPr>
          <p:cNvPr id="20" name="Rectangle 374"/>
          <p:cNvSpPr>
            <a:spLocks noGrp="1" noChangeArrowheads="1"/>
          </p:cNvSpPr>
          <p:nvPr>
            <p:ph type="dt" sz="half" idx="12"/>
          </p:nvPr>
        </p:nvSpPr>
        <p:spPr>
          <a:xfrm>
            <a:off x="6807200" y="6400800"/>
            <a:ext cx="2540000" cy="261938"/>
          </a:xfrm>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22183052"/>
      </p:ext>
    </p:extLst>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a:latin typeface=".VnTime" panose="020B7200000000000000" pitchFamily="34" charset="0"/>
              </a:defRPr>
            </a:lvl1pPr>
          </a:lstStyle>
          <a:p>
            <a:fld id="{97B5DC6E-3257-463E-B04E-DAF06CA410A7}" type="slidenum">
              <a:rPr lang="en-US" altLang="en-US"/>
              <a:pPr/>
              <a:t>‹#›</a:t>
            </a:fld>
            <a:endParaRPr lang="en-US" altLang="en-US"/>
          </a:p>
        </p:txBody>
      </p:sp>
      <p:sp>
        <p:nvSpPr>
          <p:cNvPr id="6" name="Date Placeholder 5"/>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987590144"/>
      </p:ext>
    </p:extLst>
  </p:cSld>
  <p:clrMapOvr>
    <a:masterClrMapping/>
  </p:clrMapOvr>
</p:sldLayout>
</file>

<file path=ppt/slideLayouts/slideLayout3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Footer Placeholder 3"/>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a:latin typeface=".VnTime" panose="020B7200000000000000" pitchFamily="34" charset="0"/>
              </a:defRPr>
            </a:lvl1pPr>
          </a:lstStyle>
          <a:p>
            <a:fld id="{ED95E877-7CBB-40DA-8B7D-08AF8E96670D}" type="slidenum">
              <a:rPr lang="en-US" altLang="en-US"/>
              <a:pPr/>
              <a:t>‹#›</a:t>
            </a:fld>
            <a:endParaRPr lang="en-US" altLang="en-US"/>
          </a:p>
        </p:txBody>
      </p:sp>
      <p:sp>
        <p:nvSpPr>
          <p:cNvPr id="6" name="Date Placeholder 5"/>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984895074"/>
      </p:ext>
    </p:extLst>
  </p:cSld>
  <p:clrMapOvr>
    <a:masterClrMapping/>
  </p:clrMapOvr>
</p:sldLayout>
</file>

<file path=ppt/slideLayouts/slideLayout3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06400" y="1066800"/>
            <a:ext cx="5537200" cy="53340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46800" y="1066800"/>
            <a:ext cx="5537200" cy="53340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Footer Placeholder 4"/>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1"/>
          </p:nvPr>
        </p:nvSpPr>
        <p:spPr/>
        <p:txBody>
          <a:bodyPr/>
          <a:lstStyle>
            <a:lvl1pPr eaLnBrk="0" hangingPunct="0">
              <a:defRPr>
                <a:latin typeface=".VnTime" panose="020B7200000000000000" pitchFamily="34" charset="0"/>
              </a:defRPr>
            </a:lvl1pPr>
          </a:lstStyle>
          <a:p>
            <a:fld id="{217BEC2B-87B3-47FC-A51E-C389876EAF6A}" type="slidenum">
              <a:rPr lang="en-US" altLang="en-US"/>
              <a:pPr/>
              <a:t>‹#›</a:t>
            </a:fld>
            <a:endParaRPr lang="en-US" altLang="en-US"/>
          </a:p>
        </p:txBody>
      </p:sp>
      <p:sp>
        <p:nvSpPr>
          <p:cNvPr id="7" name="Date Placeholder 6"/>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369869306"/>
      </p:ext>
    </p:extLst>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Footer Placeholder 6"/>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8" name="Slide Number Placeholder 7"/>
          <p:cNvSpPr>
            <a:spLocks noGrp="1"/>
          </p:cNvSpPr>
          <p:nvPr>
            <p:ph type="sldNum" sz="quarter" idx="11"/>
          </p:nvPr>
        </p:nvSpPr>
        <p:spPr/>
        <p:txBody>
          <a:bodyPr/>
          <a:lstStyle>
            <a:lvl1pPr eaLnBrk="0" hangingPunct="0">
              <a:defRPr>
                <a:latin typeface=".VnTime" panose="020B7200000000000000" pitchFamily="34" charset="0"/>
              </a:defRPr>
            </a:lvl1pPr>
          </a:lstStyle>
          <a:p>
            <a:fld id="{44A12DA0-88CC-46E2-A4AF-F351A438C1A2}" type="slidenum">
              <a:rPr lang="en-US" altLang="en-US"/>
              <a:pPr/>
              <a:t>‹#›</a:t>
            </a:fld>
            <a:endParaRPr lang="en-US" altLang="en-US"/>
          </a:p>
        </p:txBody>
      </p:sp>
      <p:sp>
        <p:nvSpPr>
          <p:cNvPr id="9" name="Date Placeholder 8"/>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787433550"/>
      </p:ext>
    </p:extLst>
  </p:cSld>
  <p:clrMapOvr>
    <a:masterClrMapping/>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Footer Placeholder 2"/>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4" name="Slide Number Placeholder 3"/>
          <p:cNvSpPr>
            <a:spLocks noGrp="1"/>
          </p:cNvSpPr>
          <p:nvPr>
            <p:ph type="sldNum" sz="quarter" idx="11"/>
          </p:nvPr>
        </p:nvSpPr>
        <p:spPr/>
        <p:txBody>
          <a:bodyPr/>
          <a:lstStyle>
            <a:lvl1pPr eaLnBrk="0" hangingPunct="0">
              <a:defRPr>
                <a:latin typeface=".VnTime" panose="020B7200000000000000" pitchFamily="34" charset="0"/>
              </a:defRPr>
            </a:lvl1pPr>
          </a:lstStyle>
          <a:p>
            <a:fld id="{291BD545-93AB-4F4E-922F-1D235B871942}" type="slidenum">
              <a:rPr lang="en-US" altLang="en-US"/>
              <a:pPr/>
              <a:t>‹#›</a:t>
            </a:fld>
            <a:endParaRPr lang="en-US" altLang="en-US"/>
          </a:p>
        </p:txBody>
      </p:sp>
      <p:sp>
        <p:nvSpPr>
          <p:cNvPr id="5" name="Date Placeholder 4"/>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207739993"/>
      </p:ext>
    </p:extLst>
  </p:cSld>
  <p:clrMapOvr>
    <a:masterClrMapping/>
  </p:clrMapOvr>
</p:sldLayout>
</file>

<file path=ppt/slideLayouts/slideLayout3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Footer Placeholder 1"/>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3" name="Slide Number Placeholder 2"/>
          <p:cNvSpPr>
            <a:spLocks noGrp="1"/>
          </p:cNvSpPr>
          <p:nvPr>
            <p:ph type="sldNum" sz="quarter" idx="11"/>
          </p:nvPr>
        </p:nvSpPr>
        <p:spPr/>
        <p:txBody>
          <a:bodyPr/>
          <a:lstStyle>
            <a:lvl1pPr eaLnBrk="0" hangingPunct="0">
              <a:defRPr>
                <a:latin typeface=".VnTime" panose="020B7200000000000000" pitchFamily="34" charset="0"/>
              </a:defRPr>
            </a:lvl1pPr>
          </a:lstStyle>
          <a:p>
            <a:fld id="{573131DA-82DB-4B74-B75C-2E299DBC2D28}" type="slidenum">
              <a:rPr lang="en-US" altLang="en-US"/>
              <a:pPr/>
              <a:t>‹#›</a:t>
            </a:fld>
            <a:endParaRPr lang="en-US" altLang="en-US"/>
          </a:p>
        </p:txBody>
      </p:sp>
      <p:sp>
        <p:nvSpPr>
          <p:cNvPr id="4" name="Date Placeholder 3"/>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949647574"/>
      </p:ext>
    </p:extLst>
  </p:cSld>
  <p:clrMapOvr>
    <a:masterClrMapping/>
  </p:clrMapOvr>
</p:sldLayout>
</file>

<file path=ppt/slideLayouts/slideLayout3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Footer Placeholder 4"/>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1"/>
          </p:nvPr>
        </p:nvSpPr>
        <p:spPr/>
        <p:txBody>
          <a:bodyPr/>
          <a:lstStyle>
            <a:lvl1pPr eaLnBrk="0" hangingPunct="0">
              <a:defRPr>
                <a:latin typeface=".VnTime" panose="020B7200000000000000" pitchFamily="34" charset="0"/>
              </a:defRPr>
            </a:lvl1pPr>
          </a:lstStyle>
          <a:p>
            <a:fld id="{3E2D2C9B-36AD-492D-81E0-F6C6721CDD0C}" type="slidenum">
              <a:rPr lang="en-US" altLang="en-US"/>
              <a:pPr/>
              <a:t>‹#›</a:t>
            </a:fld>
            <a:endParaRPr lang="en-US" altLang="en-US"/>
          </a:p>
        </p:txBody>
      </p:sp>
      <p:sp>
        <p:nvSpPr>
          <p:cNvPr id="7" name="Date Placeholder 6"/>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952087676"/>
      </p:ext>
    </p:extLst>
  </p:cSld>
  <p:clrMapOvr>
    <a:masterClrMapping/>
  </p:clrMapOvr>
</p:sldLayout>
</file>

<file path=ppt/slideLayouts/slideLayout3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Footer Placeholder 4"/>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1"/>
          </p:nvPr>
        </p:nvSpPr>
        <p:spPr/>
        <p:txBody>
          <a:bodyPr/>
          <a:lstStyle>
            <a:lvl1pPr eaLnBrk="0" hangingPunct="0">
              <a:defRPr>
                <a:latin typeface=".VnTime" panose="020B7200000000000000" pitchFamily="34" charset="0"/>
              </a:defRPr>
            </a:lvl1pPr>
          </a:lstStyle>
          <a:p>
            <a:fld id="{474B42AC-0783-4E37-A5CC-AA06F5B61A46}" type="slidenum">
              <a:rPr lang="en-US" altLang="en-US"/>
              <a:pPr/>
              <a:t>‹#›</a:t>
            </a:fld>
            <a:endParaRPr lang="en-US" altLang="en-US"/>
          </a:p>
        </p:txBody>
      </p:sp>
      <p:sp>
        <p:nvSpPr>
          <p:cNvPr id="7" name="Date Placeholder 6"/>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53550000"/>
      </p:ext>
    </p:extLst>
  </p:cSld>
  <p:clrMapOvr>
    <a:masterClrMapping/>
  </p:clrMapOvr>
</p:sldLayout>
</file>

<file path=ppt/slideLayouts/slideLayout3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a:latin typeface=".VnTime" panose="020B7200000000000000" pitchFamily="34" charset="0"/>
              </a:defRPr>
            </a:lvl1pPr>
          </a:lstStyle>
          <a:p>
            <a:fld id="{D13240C0-EEDD-4452-B381-EA78C7522C28}" type="slidenum">
              <a:rPr lang="en-US" altLang="en-US"/>
              <a:pPr/>
              <a:t>‹#›</a:t>
            </a:fld>
            <a:endParaRPr lang="en-US" altLang="en-US"/>
          </a:p>
        </p:txBody>
      </p:sp>
      <p:sp>
        <p:nvSpPr>
          <p:cNvPr id="6" name="Date Placeholder 5"/>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829849569"/>
      </p:ext>
    </p:extLst>
  </p:cSld>
  <p:clrMapOvr>
    <a:masterClrMapping/>
  </p:clrMapOvr>
</p:sldLayout>
</file>

<file path=ppt/slideLayouts/slideLayout3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64600" y="152400"/>
            <a:ext cx="2819400" cy="6248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06400" y="152400"/>
            <a:ext cx="8255000" cy="6248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a:latin typeface=".VnTime" panose="020B7200000000000000" pitchFamily="34" charset="0"/>
              </a:defRPr>
            </a:lvl1pPr>
          </a:lstStyle>
          <a:p>
            <a:fld id="{7D756896-F7DA-40C7-ADCB-E73F8B3CA1D9}" type="slidenum">
              <a:rPr lang="en-US" altLang="en-US"/>
              <a:pPr/>
              <a:t>‹#›</a:t>
            </a:fld>
            <a:endParaRPr lang="en-US" altLang="en-US"/>
          </a:p>
        </p:txBody>
      </p:sp>
      <p:sp>
        <p:nvSpPr>
          <p:cNvPr id="6" name="Date Placeholder 5"/>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08478645"/>
      </p:ext>
    </p:extLst>
  </p:cSld>
  <p:clrMapOvr>
    <a:masterClrMapping/>
  </p:clrMapOvr>
</p:sldLayout>
</file>

<file path=ppt/slideLayouts/slideLayout323.xml><?xml version="1.0" encoding="utf-8"?>
<p:sldLayout xmlns:a="http://schemas.openxmlformats.org/drawingml/2006/main" xmlns:r="http://schemas.openxmlformats.org/officeDocument/2006/relationships" xmlns:p="http://schemas.openxmlformats.org/presentationml/2006/main" showMasterSp="0" showMasterPhAnim="0" type="title" preserve="1">
  <p:cSld name="Title Slide">
    <p:bg bwMode="gray">
      <p:bgPr>
        <a:solidFill>
          <a:schemeClr val="bg1"/>
        </a:solidFill>
        <a:effectLst/>
      </p:bgPr>
    </p:bg>
    <p:spTree>
      <p:nvGrpSpPr>
        <p:cNvPr id="1" name=""/>
        <p:cNvGrpSpPr/>
        <p:nvPr/>
      </p:nvGrpSpPr>
      <p:grpSpPr>
        <a:xfrm>
          <a:off x="0" y="0"/>
          <a:ext cx="0" cy="0"/>
          <a:chOff x="0" y="0"/>
          <a:chExt cx="0" cy="0"/>
        </a:xfrm>
      </p:grpSpPr>
      <p:sp>
        <p:nvSpPr>
          <p:cNvPr id="436842" name="Rectangle 1642"/>
          <p:cNvSpPr>
            <a:spLocks noChangeArrowheads="1"/>
          </p:cNvSpPr>
          <p:nvPr/>
        </p:nvSpPr>
        <p:spPr bwMode="gray">
          <a:xfrm>
            <a:off x="4095751" y="0"/>
            <a:ext cx="1890183" cy="6858000"/>
          </a:xfrm>
          <a:prstGeom prst="rect">
            <a:avLst/>
          </a:prstGeom>
          <a:solidFill>
            <a:schemeClr val="accent2">
              <a:alpha val="70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834" name="Rectangle 1634"/>
          <p:cNvSpPr>
            <a:spLocks noChangeArrowheads="1"/>
          </p:cNvSpPr>
          <p:nvPr/>
        </p:nvSpPr>
        <p:spPr bwMode="gray">
          <a:xfrm>
            <a:off x="1" y="0"/>
            <a:ext cx="4203700" cy="6858000"/>
          </a:xfrm>
          <a:prstGeom prst="rect">
            <a:avLst/>
          </a:prstGeom>
          <a:gradFill rotWithShape="1">
            <a:gsLst>
              <a:gs pos="0">
                <a:schemeClr val="accent2"/>
              </a:gs>
              <a:gs pos="100000">
                <a:schemeClr val="accent2">
                  <a:gamma/>
                  <a:shade val="85882"/>
                  <a:invGamma/>
                </a:schemeClr>
              </a:gs>
            </a:gsLst>
            <a:lin ang="5400000" scaled="1"/>
          </a:gra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796" name="Rectangle 1596"/>
          <p:cNvSpPr>
            <a:spLocks noChangeArrowheads="1"/>
          </p:cNvSpPr>
          <p:nvPr/>
        </p:nvSpPr>
        <p:spPr bwMode="gray">
          <a:xfrm>
            <a:off x="9203267" y="-11113"/>
            <a:ext cx="404284" cy="6858001"/>
          </a:xfrm>
          <a:prstGeom prst="rect">
            <a:avLst/>
          </a:prstGeom>
          <a:solidFill>
            <a:schemeClr val="accent2">
              <a:alpha val="30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797" name="Rectangle 1597"/>
          <p:cNvSpPr>
            <a:spLocks noChangeArrowheads="1"/>
          </p:cNvSpPr>
          <p:nvPr/>
        </p:nvSpPr>
        <p:spPr bwMode="gray">
          <a:xfrm>
            <a:off x="9544051" y="12700"/>
            <a:ext cx="302683" cy="6858000"/>
          </a:xfrm>
          <a:prstGeom prst="rect">
            <a:avLst/>
          </a:prstGeom>
          <a:solidFill>
            <a:schemeClr val="accent2">
              <a:alpha val="20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792" name="Rectangle 1592"/>
          <p:cNvSpPr>
            <a:spLocks noChangeArrowheads="1"/>
          </p:cNvSpPr>
          <p:nvPr/>
        </p:nvSpPr>
        <p:spPr bwMode="gray">
          <a:xfrm>
            <a:off x="5833534" y="0"/>
            <a:ext cx="1413933" cy="6858000"/>
          </a:xfrm>
          <a:prstGeom prst="rect">
            <a:avLst/>
          </a:prstGeom>
          <a:solidFill>
            <a:schemeClr val="accent2">
              <a:alpha val="64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793" name="Rectangle 1593"/>
          <p:cNvSpPr>
            <a:spLocks noChangeArrowheads="1"/>
          </p:cNvSpPr>
          <p:nvPr/>
        </p:nvSpPr>
        <p:spPr bwMode="gray">
          <a:xfrm>
            <a:off x="7145867" y="-17463"/>
            <a:ext cx="971551" cy="6938963"/>
          </a:xfrm>
          <a:prstGeom prst="rect">
            <a:avLst/>
          </a:prstGeom>
          <a:solidFill>
            <a:schemeClr val="accent2">
              <a:alpha val="53999"/>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794" name="Rectangle 1594"/>
          <p:cNvSpPr>
            <a:spLocks noChangeArrowheads="1"/>
          </p:cNvSpPr>
          <p:nvPr/>
        </p:nvSpPr>
        <p:spPr bwMode="gray">
          <a:xfrm>
            <a:off x="8024285" y="-19050"/>
            <a:ext cx="730249" cy="6938963"/>
          </a:xfrm>
          <a:prstGeom prst="rect">
            <a:avLst/>
          </a:prstGeom>
          <a:solidFill>
            <a:schemeClr val="accent2">
              <a:alpha val="47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795" name="Rectangle 1595"/>
          <p:cNvSpPr>
            <a:spLocks noChangeArrowheads="1"/>
          </p:cNvSpPr>
          <p:nvPr/>
        </p:nvSpPr>
        <p:spPr bwMode="gray">
          <a:xfrm>
            <a:off x="8674100" y="0"/>
            <a:ext cx="594784" cy="6858000"/>
          </a:xfrm>
          <a:prstGeom prst="rect">
            <a:avLst/>
          </a:prstGeom>
          <a:solidFill>
            <a:schemeClr val="accent2">
              <a:alpha val="37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822" name="Rectangle 1622"/>
          <p:cNvSpPr>
            <a:spLocks noChangeArrowheads="1"/>
          </p:cNvSpPr>
          <p:nvPr/>
        </p:nvSpPr>
        <p:spPr bwMode="gray">
          <a:xfrm>
            <a:off x="9785352" y="52388"/>
            <a:ext cx="182033" cy="6858000"/>
          </a:xfrm>
          <a:prstGeom prst="rect">
            <a:avLst/>
          </a:prstGeom>
          <a:solidFill>
            <a:schemeClr val="accent2">
              <a:alpha val="14999"/>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823" name="Rectangle 1623"/>
          <p:cNvSpPr>
            <a:spLocks noChangeArrowheads="1"/>
          </p:cNvSpPr>
          <p:nvPr/>
        </p:nvSpPr>
        <p:spPr bwMode="gray">
          <a:xfrm>
            <a:off x="11154834" y="20638"/>
            <a:ext cx="459317" cy="6858000"/>
          </a:xfrm>
          <a:prstGeom prst="rect">
            <a:avLst/>
          </a:prstGeom>
          <a:solidFill>
            <a:schemeClr val="accent2">
              <a:alpha val="23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824" name="Rectangle 1624"/>
          <p:cNvSpPr>
            <a:spLocks noChangeArrowheads="1"/>
          </p:cNvSpPr>
          <p:nvPr/>
        </p:nvSpPr>
        <p:spPr bwMode="gray">
          <a:xfrm>
            <a:off x="11552767" y="0"/>
            <a:ext cx="632884" cy="6858000"/>
          </a:xfrm>
          <a:prstGeom prst="rect">
            <a:avLst/>
          </a:prstGeom>
          <a:solidFill>
            <a:schemeClr val="accent2">
              <a:alpha val="28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843" name="Rectangle 1643"/>
          <p:cNvSpPr>
            <a:spLocks noChangeArrowheads="1"/>
          </p:cNvSpPr>
          <p:nvPr/>
        </p:nvSpPr>
        <p:spPr bwMode="gray">
          <a:xfrm>
            <a:off x="10604501" y="4763"/>
            <a:ext cx="182033" cy="6858000"/>
          </a:xfrm>
          <a:prstGeom prst="rect">
            <a:avLst/>
          </a:prstGeom>
          <a:solidFill>
            <a:schemeClr val="accent2">
              <a:alpha val="6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844" name="Rectangle 1644"/>
          <p:cNvSpPr>
            <a:spLocks noChangeArrowheads="1"/>
          </p:cNvSpPr>
          <p:nvPr/>
        </p:nvSpPr>
        <p:spPr bwMode="gray">
          <a:xfrm>
            <a:off x="10727267" y="4763"/>
            <a:ext cx="224367" cy="6858000"/>
          </a:xfrm>
          <a:prstGeom prst="rect">
            <a:avLst/>
          </a:prstGeom>
          <a:solidFill>
            <a:schemeClr val="accent2">
              <a:alpha val="12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845" name="Rectangle 1645"/>
          <p:cNvSpPr>
            <a:spLocks noChangeArrowheads="1"/>
          </p:cNvSpPr>
          <p:nvPr/>
        </p:nvSpPr>
        <p:spPr bwMode="gray">
          <a:xfrm>
            <a:off x="10902951" y="-11113"/>
            <a:ext cx="306916" cy="6858001"/>
          </a:xfrm>
          <a:prstGeom prst="rect">
            <a:avLst/>
          </a:prstGeom>
          <a:solidFill>
            <a:schemeClr val="accent2">
              <a:alpha val="17999"/>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436847" name="Rectangle 1647"/>
          <p:cNvSpPr>
            <a:spLocks noGrp="1" noChangeArrowheads="1"/>
          </p:cNvSpPr>
          <p:nvPr>
            <p:ph type="ctrTitle" sz="quarter"/>
          </p:nvPr>
        </p:nvSpPr>
        <p:spPr bwMode="gray">
          <a:xfrm>
            <a:off x="5069417" y="1314451"/>
            <a:ext cx="6807200" cy="1470025"/>
          </a:xfrm>
        </p:spPr>
        <p:txBody>
          <a:bodyPr/>
          <a:lstStyle>
            <a:lvl1pPr algn="ctr">
              <a:defRPr sz="4400"/>
            </a:lvl1pPr>
          </a:lstStyle>
          <a:p>
            <a:r>
              <a:rPr lang="en-US"/>
              <a:t>Click to edit Master title style</a:t>
            </a:r>
          </a:p>
        </p:txBody>
      </p:sp>
      <p:sp>
        <p:nvSpPr>
          <p:cNvPr id="436848" name="Rectangle 1648"/>
          <p:cNvSpPr>
            <a:spLocks noGrp="1" noChangeArrowheads="1"/>
          </p:cNvSpPr>
          <p:nvPr>
            <p:ph type="subTitle" sz="quarter" idx="1"/>
          </p:nvPr>
        </p:nvSpPr>
        <p:spPr bwMode="gray">
          <a:xfrm>
            <a:off x="5080000" y="2762250"/>
            <a:ext cx="6868584" cy="757238"/>
          </a:xfrm>
        </p:spPr>
        <p:txBody>
          <a:bodyPr/>
          <a:lstStyle>
            <a:lvl1pPr marL="0" indent="0" algn="ctr">
              <a:buFont typeface="Wingdings" pitchFamily="2" charset="2"/>
              <a:buNone/>
              <a:defRPr sz="2000" b="0">
                <a:solidFill>
                  <a:schemeClr val="tx1"/>
                </a:solidFill>
              </a:defRPr>
            </a:lvl1pPr>
          </a:lstStyle>
          <a:p>
            <a:r>
              <a:rPr lang="en-US"/>
              <a:t>Click to edit Master subtitle style</a:t>
            </a:r>
          </a:p>
        </p:txBody>
      </p:sp>
      <p:sp>
        <p:nvSpPr>
          <p:cNvPr id="436850" name="Rectangle 1650"/>
          <p:cNvSpPr>
            <a:spLocks noGrp="1" noChangeArrowheads="1"/>
          </p:cNvSpPr>
          <p:nvPr>
            <p:ph type="ftr" sz="quarter" idx="3"/>
          </p:nvPr>
        </p:nvSpPr>
        <p:spPr bwMode="gray">
          <a:xfrm>
            <a:off x="4737100" y="6534150"/>
            <a:ext cx="3860800" cy="234950"/>
          </a:xfrm>
        </p:spPr>
        <p:txBody>
          <a:bodyPr/>
          <a:lstStyle>
            <a:lvl1pPr>
              <a:defRPr/>
            </a:lvl1pPr>
          </a:lstStyle>
          <a:p>
            <a:endParaRPr lang="en-US">
              <a:solidFill>
                <a:srgbClr val="30311D"/>
              </a:solidFill>
            </a:endParaRPr>
          </a:p>
        </p:txBody>
      </p:sp>
      <p:sp>
        <p:nvSpPr>
          <p:cNvPr id="436849" name="Rectangle 1649"/>
          <p:cNvSpPr>
            <a:spLocks noGrp="1" noChangeArrowheads="1"/>
          </p:cNvSpPr>
          <p:nvPr>
            <p:ph type="dt" sz="quarter" idx="2"/>
          </p:nvPr>
        </p:nvSpPr>
        <p:spPr bwMode="gray">
          <a:xfrm>
            <a:off x="9201151" y="6526214"/>
            <a:ext cx="2844800" cy="274637"/>
          </a:xfrm>
        </p:spPr>
        <p:txBody>
          <a:bodyPr/>
          <a:lstStyle>
            <a:lvl1pPr>
              <a:defRPr/>
            </a:lvl1pPr>
          </a:lstStyle>
          <a:p>
            <a:endParaRPr lang="en-US">
              <a:solidFill>
                <a:srgbClr val="30311D"/>
              </a:solidFill>
            </a:endParaRPr>
          </a:p>
        </p:txBody>
      </p:sp>
      <p:sp>
        <p:nvSpPr>
          <p:cNvPr id="436851" name="Rectangle 1651"/>
          <p:cNvSpPr>
            <a:spLocks noGrp="1" noChangeArrowheads="1"/>
          </p:cNvSpPr>
          <p:nvPr>
            <p:ph type="sldNum" sz="quarter" idx="4"/>
          </p:nvPr>
        </p:nvSpPr>
        <p:spPr bwMode="gray">
          <a:xfrm>
            <a:off x="4015317" y="6527800"/>
            <a:ext cx="497416" cy="234950"/>
          </a:xfrm>
        </p:spPr>
        <p:txBody>
          <a:bodyPr/>
          <a:lstStyle>
            <a:lvl1pPr>
              <a:defRPr/>
            </a:lvl1pPr>
          </a:lstStyle>
          <a:p>
            <a:fld id="{5D893587-8A28-4F64-B598-DAFECB165BA2}" type="slidenum">
              <a:rPr lang="en-US">
                <a:solidFill>
                  <a:srgbClr val="30311D"/>
                </a:solidFill>
              </a:rPr>
              <a:pPr/>
              <a:t>‹#›</a:t>
            </a:fld>
            <a:endParaRPr lang="en-US">
              <a:solidFill>
                <a:srgbClr val="30311D"/>
              </a:solidFill>
            </a:endParaRPr>
          </a:p>
        </p:txBody>
      </p:sp>
      <p:sp>
        <p:nvSpPr>
          <p:cNvPr id="23" name="TextBox 22"/>
          <p:cNvSpPr txBox="1"/>
          <p:nvPr userDrawn="1"/>
        </p:nvSpPr>
        <p:spPr>
          <a:xfrm>
            <a:off x="159018" y="6627168"/>
            <a:ext cx="1826141" cy="230832"/>
          </a:xfrm>
          <a:prstGeom prst="rect">
            <a:avLst/>
          </a:prstGeom>
          <a:noFill/>
        </p:spPr>
        <p:txBody>
          <a:bodyPr wrap="none" rtlCol="0">
            <a:spAutoFit/>
          </a:bodyPr>
          <a:lstStyle/>
          <a:p>
            <a:pPr algn="ctr" defTabSz="914286" fontAlgn="base">
              <a:spcBef>
                <a:spcPct val="0"/>
              </a:spcBef>
              <a:spcAft>
                <a:spcPct val="0"/>
              </a:spcAft>
            </a:pPr>
            <a:r>
              <a:rPr lang="en-US" sz="900" b="1">
                <a:solidFill>
                  <a:srgbClr val="30311D"/>
                </a:solidFill>
              </a:rPr>
              <a:t>http://dichvudanhvanban.com</a:t>
            </a:r>
          </a:p>
        </p:txBody>
      </p:sp>
    </p:spTree>
    <p:extLst>
      <p:ext uri="{BB962C8B-B14F-4D97-AF65-F5344CB8AC3E}">
        <p14:creationId xmlns:p14="http://schemas.microsoft.com/office/powerpoint/2010/main" val="33761775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436834"/>
                                        </p:tgtEl>
                                        <p:attrNameLst>
                                          <p:attrName>style.visibility</p:attrName>
                                        </p:attrNameLst>
                                      </p:cBhvr>
                                      <p:to>
                                        <p:strVal val="visible"/>
                                      </p:to>
                                    </p:set>
                                    <p:animEffect transition="in" filter="wipe(up)">
                                      <p:cBhvr>
                                        <p:cTn id="7" dur="500"/>
                                        <p:tgtEl>
                                          <p:spTgt spid="436834"/>
                                        </p:tgtEl>
                                      </p:cBhvr>
                                    </p:animEffect>
                                  </p:childTnLst>
                                </p:cTn>
                              </p:par>
                              <p:par>
                                <p:cTn id="8" presetID="22" presetClass="entr" presetSubtype="1" fill="hold" grpId="0" nodeType="withEffect">
                                  <p:stCondLst>
                                    <p:cond delay="200"/>
                                  </p:stCondLst>
                                  <p:childTnLst>
                                    <p:set>
                                      <p:cBhvr>
                                        <p:cTn id="9" dur="1" fill="hold">
                                          <p:stCondLst>
                                            <p:cond delay="0"/>
                                          </p:stCondLst>
                                        </p:cTn>
                                        <p:tgtEl>
                                          <p:spTgt spid="436842"/>
                                        </p:tgtEl>
                                        <p:attrNameLst>
                                          <p:attrName>style.visibility</p:attrName>
                                        </p:attrNameLst>
                                      </p:cBhvr>
                                      <p:to>
                                        <p:strVal val="visible"/>
                                      </p:to>
                                    </p:set>
                                    <p:animEffect transition="in" filter="wipe(up)">
                                      <p:cBhvr>
                                        <p:cTn id="10" dur="500"/>
                                        <p:tgtEl>
                                          <p:spTgt spid="436842"/>
                                        </p:tgtEl>
                                      </p:cBhvr>
                                    </p:animEffect>
                                  </p:childTnLst>
                                </p:cTn>
                              </p:par>
                              <p:par>
                                <p:cTn id="11" presetID="22" presetClass="entr" presetSubtype="1" fill="hold" grpId="0" nodeType="withEffect">
                                  <p:stCondLst>
                                    <p:cond delay="500"/>
                                  </p:stCondLst>
                                  <p:childTnLst>
                                    <p:set>
                                      <p:cBhvr>
                                        <p:cTn id="12" dur="1" fill="hold">
                                          <p:stCondLst>
                                            <p:cond delay="0"/>
                                          </p:stCondLst>
                                        </p:cTn>
                                        <p:tgtEl>
                                          <p:spTgt spid="436792"/>
                                        </p:tgtEl>
                                        <p:attrNameLst>
                                          <p:attrName>style.visibility</p:attrName>
                                        </p:attrNameLst>
                                      </p:cBhvr>
                                      <p:to>
                                        <p:strVal val="visible"/>
                                      </p:to>
                                    </p:set>
                                    <p:animEffect transition="in" filter="wipe(up)">
                                      <p:cBhvr>
                                        <p:cTn id="13" dur="500"/>
                                        <p:tgtEl>
                                          <p:spTgt spid="436792"/>
                                        </p:tgtEl>
                                      </p:cBhvr>
                                    </p:animEffect>
                                  </p:childTnLst>
                                </p:cTn>
                              </p:par>
                              <p:par>
                                <p:cTn id="14" presetID="22" presetClass="entr" presetSubtype="1" fill="hold" grpId="0" nodeType="withEffect">
                                  <p:stCondLst>
                                    <p:cond delay="800"/>
                                  </p:stCondLst>
                                  <p:childTnLst>
                                    <p:set>
                                      <p:cBhvr>
                                        <p:cTn id="15" dur="1" fill="hold">
                                          <p:stCondLst>
                                            <p:cond delay="0"/>
                                          </p:stCondLst>
                                        </p:cTn>
                                        <p:tgtEl>
                                          <p:spTgt spid="436793"/>
                                        </p:tgtEl>
                                        <p:attrNameLst>
                                          <p:attrName>style.visibility</p:attrName>
                                        </p:attrNameLst>
                                      </p:cBhvr>
                                      <p:to>
                                        <p:strVal val="visible"/>
                                      </p:to>
                                    </p:set>
                                    <p:animEffect transition="in" filter="wipe(up)">
                                      <p:cBhvr>
                                        <p:cTn id="16" dur="500"/>
                                        <p:tgtEl>
                                          <p:spTgt spid="436793"/>
                                        </p:tgtEl>
                                      </p:cBhvr>
                                    </p:animEffect>
                                  </p:childTnLst>
                                </p:cTn>
                              </p:par>
                              <p:par>
                                <p:cTn id="17" presetID="47" presetClass="entr" presetSubtype="0" fill="hold" grpId="0" nodeType="withEffect">
                                  <p:stCondLst>
                                    <p:cond delay="1100"/>
                                  </p:stCondLst>
                                  <p:childTnLst>
                                    <p:set>
                                      <p:cBhvr>
                                        <p:cTn id="18" dur="1" fill="hold">
                                          <p:stCondLst>
                                            <p:cond delay="0"/>
                                          </p:stCondLst>
                                        </p:cTn>
                                        <p:tgtEl>
                                          <p:spTgt spid="436794"/>
                                        </p:tgtEl>
                                        <p:attrNameLst>
                                          <p:attrName>style.visibility</p:attrName>
                                        </p:attrNameLst>
                                      </p:cBhvr>
                                      <p:to>
                                        <p:strVal val="visible"/>
                                      </p:to>
                                    </p:set>
                                    <p:animEffect transition="in" filter="fade">
                                      <p:cBhvr>
                                        <p:cTn id="19" dur="500"/>
                                        <p:tgtEl>
                                          <p:spTgt spid="436794"/>
                                        </p:tgtEl>
                                      </p:cBhvr>
                                    </p:animEffect>
                                    <p:anim calcmode="lin" valueType="num">
                                      <p:cBhvr>
                                        <p:cTn id="20" dur="500" fill="hold"/>
                                        <p:tgtEl>
                                          <p:spTgt spid="436794"/>
                                        </p:tgtEl>
                                        <p:attrNameLst>
                                          <p:attrName>ppt_x</p:attrName>
                                        </p:attrNameLst>
                                      </p:cBhvr>
                                      <p:tavLst>
                                        <p:tav tm="0">
                                          <p:val>
                                            <p:strVal val="#ppt_x"/>
                                          </p:val>
                                        </p:tav>
                                        <p:tav tm="100000">
                                          <p:val>
                                            <p:strVal val="#ppt_x"/>
                                          </p:val>
                                        </p:tav>
                                      </p:tavLst>
                                    </p:anim>
                                    <p:anim calcmode="lin" valueType="num">
                                      <p:cBhvr>
                                        <p:cTn id="21" dur="500" fill="hold"/>
                                        <p:tgtEl>
                                          <p:spTgt spid="436794"/>
                                        </p:tgtEl>
                                        <p:attrNameLst>
                                          <p:attrName>ppt_y</p:attrName>
                                        </p:attrNameLst>
                                      </p:cBhvr>
                                      <p:tavLst>
                                        <p:tav tm="0">
                                          <p:val>
                                            <p:strVal val="#ppt_y-.1"/>
                                          </p:val>
                                        </p:tav>
                                        <p:tav tm="100000">
                                          <p:val>
                                            <p:strVal val="#ppt_y"/>
                                          </p:val>
                                        </p:tav>
                                      </p:tavLst>
                                    </p:anim>
                                  </p:childTnLst>
                                </p:cTn>
                              </p:par>
                              <p:par>
                                <p:cTn id="22" presetID="47" presetClass="entr" presetSubtype="0" fill="hold" grpId="0" nodeType="withEffect">
                                  <p:stCondLst>
                                    <p:cond delay="1500"/>
                                  </p:stCondLst>
                                  <p:childTnLst>
                                    <p:set>
                                      <p:cBhvr>
                                        <p:cTn id="23" dur="1" fill="hold">
                                          <p:stCondLst>
                                            <p:cond delay="0"/>
                                          </p:stCondLst>
                                        </p:cTn>
                                        <p:tgtEl>
                                          <p:spTgt spid="436795"/>
                                        </p:tgtEl>
                                        <p:attrNameLst>
                                          <p:attrName>style.visibility</p:attrName>
                                        </p:attrNameLst>
                                      </p:cBhvr>
                                      <p:to>
                                        <p:strVal val="visible"/>
                                      </p:to>
                                    </p:set>
                                    <p:animEffect transition="in" filter="fade">
                                      <p:cBhvr>
                                        <p:cTn id="24" dur="500"/>
                                        <p:tgtEl>
                                          <p:spTgt spid="436795"/>
                                        </p:tgtEl>
                                      </p:cBhvr>
                                    </p:animEffect>
                                    <p:anim calcmode="lin" valueType="num">
                                      <p:cBhvr>
                                        <p:cTn id="25" dur="500" fill="hold"/>
                                        <p:tgtEl>
                                          <p:spTgt spid="436795"/>
                                        </p:tgtEl>
                                        <p:attrNameLst>
                                          <p:attrName>ppt_x</p:attrName>
                                        </p:attrNameLst>
                                      </p:cBhvr>
                                      <p:tavLst>
                                        <p:tav tm="0">
                                          <p:val>
                                            <p:strVal val="#ppt_x"/>
                                          </p:val>
                                        </p:tav>
                                        <p:tav tm="100000">
                                          <p:val>
                                            <p:strVal val="#ppt_x"/>
                                          </p:val>
                                        </p:tav>
                                      </p:tavLst>
                                    </p:anim>
                                    <p:anim calcmode="lin" valueType="num">
                                      <p:cBhvr>
                                        <p:cTn id="26" dur="500" fill="hold"/>
                                        <p:tgtEl>
                                          <p:spTgt spid="436795"/>
                                        </p:tgtEl>
                                        <p:attrNameLst>
                                          <p:attrName>ppt_y</p:attrName>
                                        </p:attrNameLst>
                                      </p:cBhvr>
                                      <p:tavLst>
                                        <p:tav tm="0">
                                          <p:val>
                                            <p:strVal val="#ppt_y-.1"/>
                                          </p:val>
                                        </p:tav>
                                        <p:tav tm="100000">
                                          <p:val>
                                            <p:strVal val="#ppt_y"/>
                                          </p:val>
                                        </p:tav>
                                      </p:tavLst>
                                    </p:anim>
                                  </p:childTnLst>
                                </p:cTn>
                              </p:par>
                              <p:par>
                                <p:cTn id="27" presetID="47" presetClass="entr" presetSubtype="0" fill="hold" grpId="0" nodeType="withEffect">
                                  <p:stCondLst>
                                    <p:cond delay="1900"/>
                                  </p:stCondLst>
                                  <p:childTnLst>
                                    <p:set>
                                      <p:cBhvr>
                                        <p:cTn id="28" dur="1" fill="hold">
                                          <p:stCondLst>
                                            <p:cond delay="0"/>
                                          </p:stCondLst>
                                        </p:cTn>
                                        <p:tgtEl>
                                          <p:spTgt spid="436796"/>
                                        </p:tgtEl>
                                        <p:attrNameLst>
                                          <p:attrName>style.visibility</p:attrName>
                                        </p:attrNameLst>
                                      </p:cBhvr>
                                      <p:to>
                                        <p:strVal val="visible"/>
                                      </p:to>
                                    </p:set>
                                    <p:animEffect transition="in" filter="fade">
                                      <p:cBhvr>
                                        <p:cTn id="29" dur="500"/>
                                        <p:tgtEl>
                                          <p:spTgt spid="436796"/>
                                        </p:tgtEl>
                                      </p:cBhvr>
                                    </p:animEffect>
                                    <p:anim calcmode="lin" valueType="num">
                                      <p:cBhvr>
                                        <p:cTn id="30" dur="500" fill="hold"/>
                                        <p:tgtEl>
                                          <p:spTgt spid="436796"/>
                                        </p:tgtEl>
                                        <p:attrNameLst>
                                          <p:attrName>ppt_x</p:attrName>
                                        </p:attrNameLst>
                                      </p:cBhvr>
                                      <p:tavLst>
                                        <p:tav tm="0">
                                          <p:val>
                                            <p:strVal val="#ppt_x"/>
                                          </p:val>
                                        </p:tav>
                                        <p:tav tm="100000">
                                          <p:val>
                                            <p:strVal val="#ppt_x"/>
                                          </p:val>
                                        </p:tav>
                                      </p:tavLst>
                                    </p:anim>
                                    <p:anim calcmode="lin" valueType="num">
                                      <p:cBhvr>
                                        <p:cTn id="31" dur="500" fill="hold"/>
                                        <p:tgtEl>
                                          <p:spTgt spid="436796"/>
                                        </p:tgtEl>
                                        <p:attrNameLst>
                                          <p:attrName>ppt_y</p:attrName>
                                        </p:attrNameLst>
                                      </p:cBhvr>
                                      <p:tavLst>
                                        <p:tav tm="0">
                                          <p:val>
                                            <p:strVal val="#ppt_y-.1"/>
                                          </p:val>
                                        </p:tav>
                                        <p:tav tm="100000">
                                          <p:val>
                                            <p:strVal val="#ppt_y"/>
                                          </p:val>
                                        </p:tav>
                                      </p:tavLst>
                                    </p:anim>
                                  </p:childTnLst>
                                </p:cTn>
                              </p:par>
                              <p:par>
                                <p:cTn id="32" presetID="47" presetClass="entr" presetSubtype="0" fill="hold" grpId="0" nodeType="withEffect">
                                  <p:stCondLst>
                                    <p:cond delay="2300"/>
                                  </p:stCondLst>
                                  <p:childTnLst>
                                    <p:set>
                                      <p:cBhvr>
                                        <p:cTn id="33" dur="1" fill="hold">
                                          <p:stCondLst>
                                            <p:cond delay="0"/>
                                          </p:stCondLst>
                                        </p:cTn>
                                        <p:tgtEl>
                                          <p:spTgt spid="436797"/>
                                        </p:tgtEl>
                                        <p:attrNameLst>
                                          <p:attrName>style.visibility</p:attrName>
                                        </p:attrNameLst>
                                      </p:cBhvr>
                                      <p:to>
                                        <p:strVal val="visible"/>
                                      </p:to>
                                    </p:set>
                                    <p:animEffect transition="in" filter="fade">
                                      <p:cBhvr>
                                        <p:cTn id="34" dur="500"/>
                                        <p:tgtEl>
                                          <p:spTgt spid="436797"/>
                                        </p:tgtEl>
                                      </p:cBhvr>
                                    </p:animEffect>
                                    <p:anim calcmode="lin" valueType="num">
                                      <p:cBhvr>
                                        <p:cTn id="35" dur="500" fill="hold"/>
                                        <p:tgtEl>
                                          <p:spTgt spid="436797"/>
                                        </p:tgtEl>
                                        <p:attrNameLst>
                                          <p:attrName>ppt_x</p:attrName>
                                        </p:attrNameLst>
                                      </p:cBhvr>
                                      <p:tavLst>
                                        <p:tav tm="0">
                                          <p:val>
                                            <p:strVal val="#ppt_x"/>
                                          </p:val>
                                        </p:tav>
                                        <p:tav tm="100000">
                                          <p:val>
                                            <p:strVal val="#ppt_x"/>
                                          </p:val>
                                        </p:tav>
                                      </p:tavLst>
                                    </p:anim>
                                    <p:anim calcmode="lin" valueType="num">
                                      <p:cBhvr>
                                        <p:cTn id="36" dur="500" fill="hold"/>
                                        <p:tgtEl>
                                          <p:spTgt spid="436797"/>
                                        </p:tgtEl>
                                        <p:attrNameLst>
                                          <p:attrName>ppt_y</p:attrName>
                                        </p:attrNameLst>
                                      </p:cBhvr>
                                      <p:tavLst>
                                        <p:tav tm="0">
                                          <p:val>
                                            <p:strVal val="#ppt_y-.1"/>
                                          </p:val>
                                        </p:tav>
                                        <p:tav tm="100000">
                                          <p:val>
                                            <p:strVal val="#ppt_y"/>
                                          </p:val>
                                        </p:tav>
                                      </p:tavLst>
                                    </p:anim>
                                  </p:childTnLst>
                                </p:cTn>
                              </p:par>
                              <p:par>
                                <p:cTn id="37" presetID="47" presetClass="entr" presetSubtype="0" fill="hold" grpId="0" nodeType="withEffect">
                                  <p:stCondLst>
                                    <p:cond delay="2600"/>
                                  </p:stCondLst>
                                  <p:childTnLst>
                                    <p:set>
                                      <p:cBhvr>
                                        <p:cTn id="38" dur="1" fill="hold">
                                          <p:stCondLst>
                                            <p:cond delay="0"/>
                                          </p:stCondLst>
                                        </p:cTn>
                                        <p:tgtEl>
                                          <p:spTgt spid="436822"/>
                                        </p:tgtEl>
                                        <p:attrNameLst>
                                          <p:attrName>style.visibility</p:attrName>
                                        </p:attrNameLst>
                                      </p:cBhvr>
                                      <p:to>
                                        <p:strVal val="visible"/>
                                      </p:to>
                                    </p:set>
                                    <p:animEffect transition="in" filter="fade">
                                      <p:cBhvr>
                                        <p:cTn id="39" dur="500"/>
                                        <p:tgtEl>
                                          <p:spTgt spid="436822"/>
                                        </p:tgtEl>
                                      </p:cBhvr>
                                    </p:animEffect>
                                    <p:anim calcmode="lin" valueType="num">
                                      <p:cBhvr>
                                        <p:cTn id="40" dur="500" fill="hold"/>
                                        <p:tgtEl>
                                          <p:spTgt spid="436822"/>
                                        </p:tgtEl>
                                        <p:attrNameLst>
                                          <p:attrName>ppt_x</p:attrName>
                                        </p:attrNameLst>
                                      </p:cBhvr>
                                      <p:tavLst>
                                        <p:tav tm="0">
                                          <p:val>
                                            <p:strVal val="#ppt_x"/>
                                          </p:val>
                                        </p:tav>
                                        <p:tav tm="100000">
                                          <p:val>
                                            <p:strVal val="#ppt_x"/>
                                          </p:val>
                                        </p:tav>
                                      </p:tavLst>
                                    </p:anim>
                                    <p:anim calcmode="lin" valueType="num">
                                      <p:cBhvr>
                                        <p:cTn id="41" dur="500" fill="hold"/>
                                        <p:tgtEl>
                                          <p:spTgt spid="436822"/>
                                        </p:tgtEl>
                                        <p:attrNameLst>
                                          <p:attrName>ppt_y</p:attrName>
                                        </p:attrNameLst>
                                      </p:cBhvr>
                                      <p:tavLst>
                                        <p:tav tm="0">
                                          <p:val>
                                            <p:strVal val="#ppt_y-.1"/>
                                          </p:val>
                                        </p:tav>
                                        <p:tav tm="100000">
                                          <p:val>
                                            <p:strVal val="#ppt_y"/>
                                          </p:val>
                                        </p:tav>
                                      </p:tavLst>
                                    </p:anim>
                                  </p:childTnLst>
                                </p:cTn>
                              </p:par>
                              <p:par>
                                <p:cTn id="42" presetID="47" presetClass="entr" presetSubtype="0" fill="hold" grpId="0" nodeType="withEffect">
                                  <p:stCondLst>
                                    <p:cond delay="2600"/>
                                  </p:stCondLst>
                                  <p:childTnLst>
                                    <p:set>
                                      <p:cBhvr>
                                        <p:cTn id="43" dur="1" fill="hold">
                                          <p:stCondLst>
                                            <p:cond delay="0"/>
                                          </p:stCondLst>
                                        </p:cTn>
                                        <p:tgtEl>
                                          <p:spTgt spid="436844"/>
                                        </p:tgtEl>
                                        <p:attrNameLst>
                                          <p:attrName>style.visibility</p:attrName>
                                        </p:attrNameLst>
                                      </p:cBhvr>
                                      <p:to>
                                        <p:strVal val="visible"/>
                                      </p:to>
                                    </p:set>
                                    <p:animEffect transition="in" filter="fade">
                                      <p:cBhvr>
                                        <p:cTn id="44" dur="500"/>
                                        <p:tgtEl>
                                          <p:spTgt spid="436844"/>
                                        </p:tgtEl>
                                      </p:cBhvr>
                                    </p:animEffect>
                                    <p:anim calcmode="lin" valueType="num">
                                      <p:cBhvr>
                                        <p:cTn id="45" dur="500" fill="hold"/>
                                        <p:tgtEl>
                                          <p:spTgt spid="436844"/>
                                        </p:tgtEl>
                                        <p:attrNameLst>
                                          <p:attrName>ppt_x</p:attrName>
                                        </p:attrNameLst>
                                      </p:cBhvr>
                                      <p:tavLst>
                                        <p:tav tm="0">
                                          <p:val>
                                            <p:strVal val="#ppt_x"/>
                                          </p:val>
                                        </p:tav>
                                        <p:tav tm="100000">
                                          <p:val>
                                            <p:strVal val="#ppt_x"/>
                                          </p:val>
                                        </p:tav>
                                      </p:tavLst>
                                    </p:anim>
                                    <p:anim calcmode="lin" valueType="num">
                                      <p:cBhvr>
                                        <p:cTn id="46" dur="500" fill="hold"/>
                                        <p:tgtEl>
                                          <p:spTgt spid="436844"/>
                                        </p:tgtEl>
                                        <p:attrNameLst>
                                          <p:attrName>ppt_y</p:attrName>
                                        </p:attrNameLst>
                                      </p:cBhvr>
                                      <p:tavLst>
                                        <p:tav tm="0">
                                          <p:val>
                                            <p:strVal val="#ppt_y-.1"/>
                                          </p:val>
                                        </p:tav>
                                        <p:tav tm="100000">
                                          <p:val>
                                            <p:strVal val="#ppt_y"/>
                                          </p:val>
                                        </p:tav>
                                      </p:tavLst>
                                    </p:anim>
                                  </p:childTnLst>
                                </p:cTn>
                              </p:par>
                              <p:par>
                                <p:cTn id="47" presetID="47" presetClass="entr" presetSubtype="0" fill="hold" grpId="0" nodeType="withEffect">
                                  <p:stCondLst>
                                    <p:cond delay="2500"/>
                                  </p:stCondLst>
                                  <p:childTnLst>
                                    <p:set>
                                      <p:cBhvr>
                                        <p:cTn id="48" dur="1" fill="hold">
                                          <p:stCondLst>
                                            <p:cond delay="0"/>
                                          </p:stCondLst>
                                        </p:cTn>
                                        <p:tgtEl>
                                          <p:spTgt spid="436843"/>
                                        </p:tgtEl>
                                        <p:attrNameLst>
                                          <p:attrName>style.visibility</p:attrName>
                                        </p:attrNameLst>
                                      </p:cBhvr>
                                      <p:to>
                                        <p:strVal val="visible"/>
                                      </p:to>
                                    </p:set>
                                    <p:animEffect transition="in" filter="fade">
                                      <p:cBhvr>
                                        <p:cTn id="49" dur="500"/>
                                        <p:tgtEl>
                                          <p:spTgt spid="436843"/>
                                        </p:tgtEl>
                                      </p:cBhvr>
                                    </p:animEffect>
                                    <p:anim calcmode="lin" valueType="num">
                                      <p:cBhvr>
                                        <p:cTn id="50" dur="500" fill="hold"/>
                                        <p:tgtEl>
                                          <p:spTgt spid="436843"/>
                                        </p:tgtEl>
                                        <p:attrNameLst>
                                          <p:attrName>ppt_x</p:attrName>
                                        </p:attrNameLst>
                                      </p:cBhvr>
                                      <p:tavLst>
                                        <p:tav tm="0">
                                          <p:val>
                                            <p:strVal val="#ppt_x"/>
                                          </p:val>
                                        </p:tav>
                                        <p:tav tm="100000">
                                          <p:val>
                                            <p:strVal val="#ppt_x"/>
                                          </p:val>
                                        </p:tav>
                                      </p:tavLst>
                                    </p:anim>
                                    <p:anim calcmode="lin" valueType="num">
                                      <p:cBhvr>
                                        <p:cTn id="51" dur="500" fill="hold"/>
                                        <p:tgtEl>
                                          <p:spTgt spid="436843"/>
                                        </p:tgtEl>
                                        <p:attrNameLst>
                                          <p:attrName>ppt_y</p:attrName>
                                        </p:attrNameLst>
                                      </p:cBhvr>
                                      <p:tavLst>
                                        <p:tav tm="0">
                                          <p:val>
                                            <p:strVal val="#ppt_y-.1"/>
                                          </p:val>
                                        </p:tav>
                                        <p:tav tm="100000">
                                          <p:val>
                                            <p:strVal val="#ppt_y"/>
                                          </p:val>
                                        </p:tav>
                                      </p:tavLst>
                                    </p:anim>
                                  </p:childTnLst>
                                </p:cTn>
                              </p:par>
                              <p:par>
                                <p:cTn id="52" presetID="47" presetClass="entr" presetSubtype="0" fill="hold" grpId="0" nodeType="withEffect">
                                  <p:stCondLst>
                                    <p:cond delay="2400"/>
                                  </p:stCondLst>
                                  <p:childTnLst>
                                    <p:set>
                                      <p:cBhvr>
                                        <p:cTn id="53" dur="1" fill="hold">
                                          <p:stCondLst>
                                            <p:cond delay="0"/>
                                          </p:stCondLst>
                                        </p:cTn>
                                        <p:tgtEl>
                                          <p:spTgt spid="436845"/>
                                        </p:tgtEl>
                                        <p:attrNameLst>
                                          <p:attrName>style.visibility</p:attrName>
                                        </p:attrNameLst>
                                      </p:cBhvr>
                                      <p:to>
                                        <p:strVal val="visible"/>
                                      </p:to>
                                    </p:set>
                                    <p:animEffect transition="in" filter="fade">
                                      <p:cBhvr>
                                        <p:cTn id="54" dur="500"/>
                                        <p:tgtEl>
                                          <p:spTgt spid="436845"/>
                                        </p:tgtEl>
                                      </p:cBhvr>
                                    </p:animEffect>
                                    <p:anim calcmode="lin" valueType="num">
                                      <p:cBhvr>
                                        <p:cTn id="55" dur="500" fill="hold"/>
                                        <p:tgtEl>
                                          <p:spTgt spid="436845"/>
                                        </p:tgtEl>
                                        <p:attrNameLst>
                                          <p:attrName>ppt_x</p:attrName>
                                        </p:attrNameLst>
                                      </p:cBhvr>
                                      <p:tavLst>
                                        <p:tav tm="0">
                                          <p:val>
                                            <p:strVal val="#ppt_x"/>
                                          </p:val>
                                        </p:tav>
                                        <p:tav tm="100000">
                                          <p:val>
                                            <p:strVal val="#ppt_x"/>
                                          </p:val>
                                        </p:tav>
                                      </p:tavLst>
                                    </p:anim>
                                    <p:anim calcmode="lin" valueType="num">
                                      <p:cBhvr>
                                        <p:cTn id="56" dur="500" fill="hold"/>
                                        <p:tgtEl>
                                          <p:spTgt spid="436845"/>
                                        </p:tgtEl>
                                        <p:attrNameLst>
                                          <p:attrName>ppt_y</p:attrName>
                                        </p:attrNameLst>
                                      </p:cBhvr>
                                      <p:tavLst>
                                        <p:tav tm="0">
                                          <p:val>
                                            <p:strVal val="#ppt_y-.1"/>
                                          </p:val>
                                        </p:tav>
                                        <p:tav tm="100000">
                                          <p:val>
                                            <p:strVal val="#ppt_y"/>
                                          </p:val>
                                        </p:tav>
                                      </p:tavLst>
                                    </p:anim>
                                  </p:childTnLst>
                                </p:cTn>
                              </p:par>
                              <p:par>
                                <p:cTn id="57" presetID="47" presetClass="entr" presetSubtype="0" fill="hold" grpId="0" nodeType="withEffect">
                                  <p:stCondLst>
                                    <p:cond delay="2000"/>
                                  </p:stCondLst>
                                  <p:childTnLst>
                                    <p:set>
                                      <p:cBhvr>
                                        <p:cTn id="58" dur="1" fill="hold">
                                          <p:stCondLst>
                                            <p:cond delay="0"/>
                                          </p:stCondLst>
                                        </p:cTn>
                                        <p:tgtEl>
                                          <p:spTgt spid="436823"/>
                                        </p:tgtEl>
                                        <p:attrNameLst>
                                          <p:attrName>style.visibility</p:attrName>
                                        </p:attrNameLst>
                                      </p:cBhvr>
                                      <p:to>
                                        <p:strVal val="visible"/>
                                      </p:to>
                                    </p:set>
                                    <p:animEffect transition="in" filter="fade">
                                      <p:cBhvr>
                                        <p:cTn id="59" dur="500"/>
                                        <p:tgtEl>
                                          <p:spTgt spid="436823"/>
                                        </p:tgtEl>
                                      </p:cBhvr>
                                    </p:animEffect>
                                    <p:anim calcmode="lin" valueType="num">
                                      <p:cBhvr>
                                        <p:cTn id="60" dur="500" fill="hold"/>
                                        <p:tgtEl>
                                          <p:spTgt spid="436823"/>
                                        </p:tgtEl>
                                        <p:attrNameLst>
                                          <p:attrName>ppt_x</p:attrName>
                                        </p:attrNameLst>
                                      </p:cBhvr>
                                      <p:tavLst>
                                        <p:tav tm="0">
                                          <p:val>
                                            <p:strVal val="#ppt_x"/>
                                          </p:val>
                                        </p:tav>
                                        <p:tav tm="100000">
                                          <p:val>
                                            <p:strVal val="#ppt_x"/>
                                          </p:val>
                                        </p:tav>
                                      </p:tavLst>
                                    </p:anim>
                                    <p:anim calcmode="lin" valueType="num">
                                      <p:cBhvr>
                                        <p:cTn id="61" dur="500" fill="hold"/>
                                        <p:tgtEl>
                                          <p:spTgt spid="436823"/>
                                        </p:tgtEl>
                                        <p:attrNameLst>
                                          <p:attrName>ppt_y</p:attrName>
                                        </p:attrNameLst>
                                      </p:cBhvr>
                                      <p:tavLst>
                                        <p:tav tm="0">
                                          <p:val>
                                            <p:strVal val="#ppt_y-.1"/>
                                          </p:val>
                                        </p:tav>
                                        <p:tav tm="100000">
                                          <p:val>
                                            <p:strVal val="#ppt_y"/>
                                          </p:val>
                                        </p:tav>
                                      </p:tavLst>
                                    </p:anim>
                                  </p:childTnLst>
                                </p:cTn>
                              </p:par>
                              <p:par>
                                <p:cTn id="62" presetID="47" presetClass="entr" presetSubtype="0" fill="hold" grpId="0" nodeType="withEffect">
                                  <p:stCondLst>
                                    <p:cond delay="1800"/>
                                  </p:stCondLst>
                                  <p:childTnLst>
                                    <p:set>
                                      <p:cBhvr>
                                        <p:cTn id="63" dur="1" fill="hold">
                                          <p:stCondLst>
                                            <p:cond delay="0"/>
                                          </p:stCondLst>
                                        </p:cTn>
                                        <p:tgtEl>
                                          <p:spTgt spid="436824"/>
                                        </p:tgtEl>
                                        <p:attrNameLst>
                                          <p:attrName>style.visibility</p:attrName>
                                        </p:attrNameLst>
                                      </p:cBhvr>
                                      <p:to>
                                        <p:strVal val="visible"/>
                                      </p:to>
                                    </p:set>
                                    <p:animEffect transition="in" filter="fade">
                                      <p:cBhvr>
                                        <p:cTn id="64" dur="500"/>
                                        <p:tgtEl>
                                          <p:spTgt spid="436824"/>
                                        </p:tgtEl>
                                      </p:cBhvr>
                                    </p:animEffect>
                                    <p:anim calcmode="lin" valueType="num">
                                      <p:cBhvr>
                                        <p:cTn id="65" dur="500" fill="hold"/>
                                        <p:tgtEl>
                                          <p:spTgt spid="436824"/>
                                        </p:tgtEl>
                                        <p:attrNameLst>
                                          <p:attrName>ppt_x</p:attrName>
                                        </p:attrNameLst>
                                      </p:cBhvr>
                                      <p:tavLst>
                                        <p:tav tm="0">
                                          <p:val>
                                            <p:strVal val="#ppt_x"/>
                                          </p:val>
                                        </p:tav>
                                        <p:tav tm="100000">
                                          <p:val>
                                            <p:strVal val="#ppt_x"/>
                                          </p:val>
                                        </p:tav>
                                      </p:tavLst>
                                    </p:anim>
                                    <p:anim calcmode="lin" valueType="num">
                                      <p:cBhvr>
                                        <p:cTn id="66" dur="500" fill="hold"/>
                                        <p:tgtEl>
                                          <p:spTgt spid="436824"/>
                                        </p:tgtEl>
                                        <p:attrNameLst>
                                          <p:attrName>ppt_y</p:attrName>
                                        </p:attrNameLst>
                                      </p:cBhvr>
                                      <p:tavLst>
                                        <p:tav tm="0">
                                          <p:val>
                                            <p:strVal val="#ppt_y-.1"/>
                                          </p:val>
                                        </p:tav>
                                        <p:tav tm="100000">
                                          <p:val>
                                            <p:strVal val="#ppt_y"/>
                                          </p:val>
                                        </p:tav>
                                      </p:tavLst>
                                    </p:anim>
                                  </p:childTnLst>
                                </p:cTn>
                              </p:par>
                            </p:childTnLst>
                          </p:cTn>
                        </p:par>
                        <p:par>
                          <p:cTn id="67" fill="hold">
                            <p:stCondLst>
                              <p:cond delay="3100"/>
                            </p:stCondLst>
                            <p:childTnLst>
                              <p:par>
                                <p:cTn id="68" presetID="6" presetClass="emph" presetSubtype="0" fill="hold" grpId="1" nodeType="afterEffect">
                                  <p:stCondLst>
                                    <p:cond delay="0"/>
                                  </p:stCondLst>
                                  <p:childTnLst>
                                    <p:animScale>
                                      <p:cBhvr>
                                        <p:cTn id="69" dur="500" fill="hold"/>
                                        <p:tgtEl>
                                          <p:spTgt spid="436834"/>
                                        </p:tgtEl>
                                      </p:cBhvr>
                                      <p:by x="150000" y="150000"/>
                                    </p:animScale>
                                  </p:childTnLst>
                                </p:cTn>
                              </p:par>
                              <p:par>
                                <p:cTn id="70" presetID="6" presetClass="emph" presetSubtype="0" fill="hold" grpId="1" nodeType="withEffect">
                                  <p:stCondLst>
                                    <p:cond delay="200"/>
                                  </p:stCondLst>
                                  <p:childTnLst>
                                    <p:animScale>
                                      <p:cBhvr>
                                        <p:cTn id="71" dur="500" fill="hold"/>
                                        <p:tgtEl>
                                          <p:spTgt spid="436792"/>
                                        </p:tgtEl>
                                      </p:cBhvr>
                                      <p:by x="150000" y="150000"/>
                                    </p:animScale>
                                  </p:childTnLst>
                                </p:cTn>
                              </p:par>
                              <p:par>
                                <p:cTn id="72" presetID="6" presetClass="emph" presetSubtype="0" fill="hold" grpId="1" nodeType="withEffect">
                                  <p:stCondLst>
                                    <p:cond delay="400"/>
                                  </p:stCondLst>
                                  <p:childTnLst>
                                    <p:animScale>
                                      <p:cBhvr>
                                        <p:cTn id="73" dur="500" fill="hold"/>
                                        <p:tgtEl>
                                          <p:spTgt spid="436793"/>
                                        </p:tgtEl>
                                      </p:cBhvr>
                                      <p:by x="150000" y="150000"/>
                                    </p:animScale>
                                  </p:childTnLst>
                                </p:cTn>
                              </p:par>
                              <p:par>
                                <p:cTn id="74" presetID="6" presetClass="emph" presetSubtype="0" fill="hold" grpId="1" nodeType="withEffect">
                                  <p:stCondLst>
                                    <p:cond delay="800"/>
                                  </p:stCondLst>
                                  <p:childTnLst>
                                    <p:animScale>
                                      <p:cBhvr>
                                        <p:cTn id="75" dur="500" fill="hold"/>
                                        <p:tgtEl>
                                          <p:spTgt spid="436794"/>
                                        </p:tgtEl>
                                      </p:cBhvr>
                                      <p:by x="150000" y="150000"/>
                                    </p:animScale>
                                  </p:childTnLst>
                                </p:cTn>
                              </p:par>
                              <p:par>
                                <p:cTn id="76" presetID="6" presetClass="emph" presetSubtype="0" fill="hold" grpId="1" nodeType="withEffect">
                                  <p:stCondLst>
                                    <p:cond delay="1100"/>
                                  </p:stCondLst>
                                  <p:childTnLst>
                                    <p:animScale>
                                      <p:cBhvr>
                                        <p:cTn id="77" dur="500" fill="hold"/>
                                        <p:tgtEl>
                                          <p:spTgt spid="436795"/>
                                        </p:tgtEl>
                                      </p:cBhvr>
                                      <p:by x="150000" y="150000"/>
                                    </p:animScale>
                                  </p:childTnLst>
                                </p:cTn>
                              </p:par>
                              <p:par>
                                <p:cTn id="78" presetID="6" presetClass="emph" presetSubtype="0" fill="hold" grpId="1" nodeType="withEffect">
                                  <p:stCondLst>
                                    <p:cond delay="1400"/>
                                  </p:stCondLst>
                                  <p:childTnLst>
                                    <p:animScale>
                                      <p:cBhvr>
                                        <p:cTn id="79" dur="500" fill="hold"/>
                                        <p:tgtEl>
                                          <p:spTgt spid="436796"/>
                                        </p:tgtEl>
                                      </p:cBhvr>
                                      <p:by x="150000" y="150000"/>
                                    </p:animScale>
                                  </p:childTnLst>
                                </p:cTn>
                              </p:par>
                              <p:par>
                                <p:cTn id="80" presetID="6" presetClass="emph" presetSubtype="0" fill="hold" grpId="1" nodeType="withEffect">
                                  <p:stCondLst>
                                    <p:cond delay="1700"/>
                                  </p:stCondLst>
                                  <p:childTnLst>
                                    <p:animScale>
                                      <p:cBhvr>
                                        <p:cTn id="81" dur="500" fill="hold"/>
                                        <p:tgtEl>
                                          <p:spTgt spid="436797"/>
                                        </p:tgtEl>
                                      </p:cBhvr>
                                      <p:by x="150000" y="150000"/>
                                    </p:animScale>
                                  </p:childTnLst>
                                </p:cTn>
                              </p:par>
                              <p:par>
                                <p:cTn id="82" presetID="6" presetClass="emph" presetSubtype="0" fill="hold" grpId="1" nodeType="withEffect">
                                  <p:stCondLst>
                                    <p:cond delay="2000"/>
                                  </p:stCondLst>
                                  <p:childTnLst>
                                    <p:animScale>
                                      <p:cBhvr>
                                        <p:cTn id="83" dur="500" fill="hold"/>
                                        <p:tgtEl>
                                          <p:spTgt spid="436822"/>
                                        </p:tgtEl>
                                      </p:cBhvr>
                                      <p:by x="150000" y="150000"/>
                                    </p:animScale>
                                  </p:childTnLst>
                                </p:cTn>
                              </p:par>
                              <p:par>
                                <p:cTn id="84" presetID="6" presetClass="emph" presetSubtype="0" fill="hold" grpId="1" nodeType="withEffect">
                                  <p:stCondLst>
                                    <p:cond delay="2200"/>
                                  </p:stCondLst>
                                  <p:childTnLst>
                                    <p:animScale>
                                      <p:cBhvr>
                                        <p:cTn id="85" dur="500" fill="hold"/>
                                        <p:tgtEl>
                                          <p:spTgt spid="436823"/>
                                        </p:tgtEl>
                                      </p:cBhvr>
                                      <p:by x="150000" y="150000"/>
                                    </p:animScale>
                                  </p:childTnLst>
                                </p:cTn>
                              </p:par>
                              <p:par>
                                <p:cTn id="86" presetID="6" presetClass="emph" presetSubtype="0" fill="hold" grpId="1" nodeType="withEffect">
                                  <p:stCondLst>
                                    <p:cond delay="2300"/>
                                  </p:stCondLst>
                                  <p:childTnLst>
                                    <p:animScale>
                                      <p:cBhvr>
                                        <p:cTn id="87" dur="500" fill="hold"/>
                                        <p:tgtEl>
                                          <p:spTgt spid="436824"/>
                                        </p:tgtEl>
                                      </p:cBhvr>
                                      <p:by x="150000" y="150000"/>
                                    </p:animScale>
                                  </p:childTnLst>
                                </p:cTn>
                              </p:par>
                            </p:childTnLst>
                          </p:cTn>
                        </p:par>
                        <p:par>
                          <p:cTn id="88" fill="hold">
                            <p:stCondLst>
                              <p:cond delay="5900"/>
                            </p:stCondLst>
                            <p:childTnLst>
                              <p:par>
                                <p:cTn id="89" presetID="6" presetClass="emph" presetSubtype="0" fill="hold" grpId="1" nodeType="afterEffect">
                                  <p:stCondLst>
                                    <p:cond delay="0"/>
                                  </p:stCondLst>
                                  <p:childTnLst>
                                    <p:animScale>
                                      <p:cBhvr>
                                        <p:cTn id="90" dur="500" fill="hold"/>
                                        <p:tgtEl>
                                          <p:spTgt spid="436842"/>
                                        </p:tgtEl>
                                      </p:cBhvr>
                                      <p:by x="150000" y="150000"/>
                                    </p:animScale>
                                  </p:childTnLst>
                                </p:cTn>
                              </p:par>
                              <p:par>
                                <p:cTn id="91" presetID="6" presetClass="emph" presetSubtype="0" fill="hold" grpId="1" nodeType="withEffect">
                                  <p:stCondLst>
                                    <p:cond delay="400"/>
                                  </p:stCondLst>
                                  <p:childTnLst>
                                    <p:animScale>
                                      <p:cBhvr>
                                        <p:cTn id="92" dur="500" fill="hold"/>
                                        <p:tgtEl>
                                          <p:spTgt spid="436843"/>
                                        </p:tgtEl>
                                      </p:cBhvr>
                                      <p:by x="150000" y="150000"/>
                                    </p:animScale>
                                  </p:childTnLst>
                                </p:cTn>
                              </p:par>
                              <p:par>
                                <p:cTn id="93" presetID="6" presetClass="emph" presetSubtype="0" fill="hold" grpId="1" nodeType="withEffect">
                                  <p:stCondLst>
                                    <p:cond delay="800"/>
                                  </p:stCondLst>
                                  <p:childTnLst>
                                    <p:animScale>
                                      <p:cBhvr>
                                        <p:cTn id="94" dur="500" fill="hold"/>
                                        <p:tgtEl>
                                          <p:spTgt spid="436844"/>
                                        </p:tgtEl>
                                      </p:cBhvr>
                                      <p:by x="150000" y="150000"/>
                                    </p:animScale>
                                  </p:childTnLst>
                                </p:cTn>
                              </p:par>
                              <p:par>
                                <p:cTn id="95" presetID="6" presetClass="emph" presetSubtype="0" fill="hold" grpId="1" nodeType="withEffect">
                                  <p:stCondLst>
                                    <p:cond delay="1100"/>
                                  </p:stCondLst>
                                  <p:childTnLst>
                                    <p:animScale>
                                      <p:cBhvr>
                                        <p:cTn id="96" dur="500" fill="hold"/>
                                        <p:tgtEl>
                                          <p:spTgt spid="436845"/>
                                        </p:tgtEl>
                                      </p:cBhvr>
                                      <p:by x="150000" y="150000"/>
                                    </p:animScale>
                                  </p:childTnLst>
                                </p:cTn>
                              </p:par>
                              <p:par>
                                <p:cTn id="97" presetID="53" presetClass="entr" presetSubtype="0" fill="hold" grpId="0" nodeType="withEffect">
                                  <p:stCondLst>
                                    <p:cond delay="0"/>
                                  </p:stCondLst>
                                  <p:childTnLst>
                                    <p:set>
                                      <p:cBhvr>
                                        <p:cTn id="98" dur="1" fill="hold">
                                          <p:stCondLst>
                                            <p:cond delay="0"/>
                                          </p:stCondLst>
                                        </p:cTn>
                                        <p:tgtEl>
                                          <p:spTgt spid="436847"/>
                                        </p:tgtEl>
                                        <p:attrNameLst>
                                          <p:attrName>style.visibility</p:attrName>
                                        </p:attrNameLst>
                                      </p:cBhvr>
                                      <p:to>
                                        <p:strVal val="visible"/>
                                      </p:to>
                                    </p:set>
                                    <p:anim calcmode="lin" valueType="num">
                                      <p:cBhvr>
                                        <p:cTn id="99" dur="1000" fill="hold"/>
                                        <p:tgtEl>
                                          <p:spTgt spid="436847"/>
                                        </p:tgtEl>
                                        <p:attrNameLst>
                                          <p:attrName>ppt_w</p:attrName>
                                        </p:attrNameLst>
                                      </p:cBhvr>
                                      <p:tavLst>
                                        <p:tav tm="0">
                                          <p:val>
                                            <p:fltVal val="0"/>
                                          </p:val>
                                        </p:tav>
                                        <p:tav tm="100000">
                                          <p:val>
                                            <p:strVal val="#ppt_w"/>
                                          </p:val>
                                        </p:tav>
                                      </p:tavLst>
                                    </p:anim>
                                    <p:anim calcmode="lin" valueType="num">
                                      <p:cBhvr>
                                        <p:cTn id="100" dur="1000" fill="hold"/>
                                        <p:tgtEl>
                                          <p:spTgt spid="436847"/>
                                        </p:tgtEl>
                                        <p:attrNameLst>
                                          <p:attrName>ppt_h</p:attrName>
                                        </p:attrNameLst>
                                      </p:cBhvr>
                                      <p:tavLst>
                                        <p:tav tm="0">
                                          <p:val>
                                            <p:fltVal val="0"/>
                                          </p:val>
                                        </p:tav>
                                        <p:tav tm="100000">
                                          <p:val>
                                            <p:strVal val="#ppt_h"/>
                                          </p:val>
                                        </p:tav>
                                      </p:tavLst>
                                    </p:anim>
                                    <p:animEffect transition="in" filter="fade">
                                      <p:cBhvr>
                                        <p:cTn id="101" dur="1000"/>
                                        <p:tgtEl>
                                          <p:spTgt spid="436847"/>
                                        </p:tgtEl>
                                      </p:cBhvr>
                                    </p:animEffect>
                                  </p:childTnLst>
                                </p:cTn>
                              </p:par>
                              <p:par>
                                <p:cTn id="102" presetID="37" presetClass="path" presetSubtype="0" accel="50000" decel="50000" fill="hold" grpId="1" nodeType="withEffect">
                                  <p:stCondLst>
                                    <p:cond delay="0"/>
                                  </p:stCondLst>
                                  <p:childTnLst>
                                    <p:animMotion origin="layout" path="M 0.17344 0.26526 C 0.15434 0.26017 0.07587 0.23011 0.04201 0.19056 C 0.00816 0.15101 -0.01441 0.06198 -0.02934 0.02821 " pathEditMode="relative" rAng="0" ptsTypes="faf">
                                      <p:cBhvr>
                                        <p:cTn id="103" dur="1000" fill="hold"/>
                                        <p:tgtEl>
                                          <p:spTgt spid="436847"/>
                                        </p:tgtEl>
                                        <p:attrNameLst>
                                          <p:attrName>ppt_x</p:attrName>
                                          <p:attrName>ppt_y</p:attrName>
                                        </p:attrNameLst>
                                      </p:cBhvr>
                                      <p:rCtr x="-10100" y="-1190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6842" grpId="0" animBg="1"/>
      <p:bldP spid="436842" grpId="1" animBg="1"/>
      <p:bldP spid="436834" grpId="0" animBg="1"/>
      <p:bldP spid="436834" grpId="1" animBg="1"/>
      <p:bldP spid="436796" grpId="0" animBg="1"/>
      <p:bldP spid="436796" grpId="1" animBg="1"/>
      <p:bldP spid="436797" grpId="0" animBg="1"/>
      <p:bldP spid="436797" grpId="1" animBg="1"/>
      <p:bldP spid="436792" grpId="0" animBg="1"/>
      <p:bldP spid="436792" grpId="1" animBg="1"/>
      <p:bldP spid="436793" grpId="0" animBg="1"/>
      <p:bldP spid="436793" grpId="1" animBg="1"/>
      <p:bldP spid="436794" grpId="0" animBg="1"/>
      <p:bldP spid="436794" grpId="1" animBg="1"/>
      <p:bldP spid="436795" grpId="0" animBg="1"/>
      <p:bldP spid="436795" grpId="1" animBg="1"/>
      <p:bldP spid="436822" grpId="0" animBg="1"/>
      <p:bldP spid="436822" grpId="1" animBg="1"/>
      <p:bldP spid="436823" grpId="0" animBg="1"/>
      <p:bldP spid="436823" grpId="1" animBg="1"/>
      <p:bldP spid="436824" grpId="0" animBg="1"/>
      <p:bldP spid="436824" grpId="1" animBg="1"/>
      <p:bldP spid="436843" grpId="0" animBg="1"/>
      <p:bldP spid="436843" grpId="1" animBg="1"/>
      <p:bldP spid="436844" grpId="0" animBg="1"/>
      <p:bldP spid="436844" grpId="1" animBg="1"/>
      <p:bldP spid="436845" grpId="0" animBg="1"/>
      <p:bldP spid="436845" grpId="1" animBg="1"/>
      <p:bldP spid="436847" grpId="0"/>
      <p:bldP spid="436847" grpId="1"/>
    </p:bldLst>
  </p:timing>
</p:sldLayout>
</file>

<file path=ppt/slideLayouts/slideLayout3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30311D"/>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30311D"/>
              </a:solidFill>
            </a:endParaRPr>
          </a:p>
        </p:txBody>
      </p:sp>
      <p:sp>
        <p:nvSpPr>
          <p:cNvPr id="6" name="Slide Number Placeholder 5"/>
          <p:cNvSpPr>
            <a:spLocks noGrp="1"/>
          </p:cNvSpPr>
          <p:nvPr>
            <p:ph type="sldNum" sz="quarter" idx="12"/>
          </p:nvPr>
        </p:nvSpPr>
        <p:spPr/>
        <p:txBody>
          <a:bodyPr/>
          <a:lstStyle>
            <a:lvl1pPr>
              <a:defRPr/>
            </a:lvl1pPr>
          </a:lstStyle>
          <a:p>
            <a:fld id="{93443B51-E0A9-4746-B256-4947AC69A493}"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1674294515"/>
      </p:ext>
    </p:extLst>
  </p:cSld>
  <p:clrMapOvr>
    <a:masterClrMapping/>
  </p:clrMapOvr>
</p:sldLayout>
</file>

<file path=ppt/slideLayouts/slideLayout3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endParaRPr lang="en-US">
              <a:solidFill>
                <a:srgbClr val="30311D"/>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30311D"/>
              </a:solidFill>
            </a:endParaRPr>
          </a:p>
        </p:txBody>
      </p:sp>
      <p:sp>
        <p:nvSpPr>
          <p:cNvPr id="6" name="Slide Number Placeholder 5"/>
          <p:cNvSpPr>
            <a:spLocks noGrp="1"/>
          </p:cNvSpPr>
          <p:nvPr>
            <p:ph type="sldNum" sz="quarter" idx="12"/>
          </p:nvPr>
        </p:nvSpPr>
        <p:spPr/>
        <p:txBody>
          <a:bodyPr/>
          <a:lstStyle>
            <a:lvl1pPr>
              <a:defRPr/>
            </a:lvl1pPr>
          </a:lstStyle>
          <a:p>
            <a:fld id="{79978DFA-8B43-49EF-965B-A17881B44AA8}"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2289207471"/>
      </p:ext>
    </p:extLst>
  </p:cSld>
  <p:clrMapOvr>
    <a:masterClrMapping/>
  </p:clrMapOvr>
</p:sldLayout>
</file>

<file path=ppt/slideLayouts/slideLayout3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373717" y="1163639"/>
            <a:ext cx="5204883" cy="5360987"/>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781800" y="1163639"/>
            <a:ext cx="5207000" cy="5360987"/>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a:defRPr/>
            </a:lvl1pPr>
          </a:lstStyle>
          <a:p>
            <a:endParaRPr lang="en-US">
              <a:solidFill>
                <a:srgbClr val="30311D"/>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30311D"/>
              </a:solidFill>
            </a:endParaRPr>
          </a:p>
        </p:txBody>
      </p:sp>
      <p:sp>
        <p:nvSpPr>
          <p:cNvPr id="7" name="Slide Number Placeholder 6"/>
          <p:cNvSpPr>
            <a:spLocks noGrp="1"/>
          </p:cNvSpPr>
          <p:nvPr>
            <p:ph type="sldNum" sz="quarter" idx="12"/>
          </p:nvPr>
        </p:nvSpPr>
        <p:spPr/>
        <p:txBody>
          <a:bodyPr/>
          <a:lstStyle>
            <a:lvl1pPr>
              <a:defRPr/>
            </a:lvl1pPr>
          </a:lstStyle>
          <a:p>
            <a:fld id="{B5282F41-7797-413E-B406-6263A4A03AC5}"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2196594080"/>
      </p:ext>
    </p:extLst>
  </p:cSld>
  <p:clrMapOvr>
    <a:masterClrMapping/>
  </p:clrMapOvr>
</p:sldLayout>
</file>

<file path=ppt/slideLayouts/slideLayout3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a:defRPr/>
            </a:lvl1pPr>
          </a:lstStyle>
          <a:p>
            <a:endParaRPr lang="en-US">
              <a:solidFill>
                <a:srgbClr val="30311D"/>
              </a:solidFill>
            </a:endParaRPr>
          </a:p>
        </p:txBody>
      </p:sp>
      <p:sp>
        <p:nvSpPr>
          <p:cNvPr id="8" name="Footer Placeholder 7"/>
          <p:cNvSpPr>
            <a:spLocks noGrp="1"/>
          </p:cNvSpPr>
          <p:nvPr>
            <p:ph type="ftr" sz="quarter" idx="11"/>
          </p:nvPr>
        </p:nvSpPr>
        <p:spPr/>
        <p:txBody>
          <a:bodyPr/>
          <a:lstStyle>
            <a:lvl1pPr>
              <a:defRPr/>
            </a:lvl1pPr>
          </a:lstStyle>
          <a:p>
            <a:endParaRPr lang="en-US">
              <a:solidFill>
                <a:srgbClr val="30311D"/>
              </a:solidFill>
            </a:endParaRPr>
          </a:p>
        </p:txBody>
      </p:sp>
      <p:sp>
        <p:nvSpPr>
          <p:cNvPr id="9" name="Slide Number Placeholder 8"/>
          <p:cNvSpPr>
            <a:spLocks noGrp="1"/>
          </p:cNvSpPr>
          <p:nvPr>
            <p:ph type="sldNum" sz="quarter" idx="12"/>
          </p:nvPr>
        </p:nvSpPr>
        <p:spPr/>
        <p:txBody>
          <a:bodyPr/>
          <a:lstStyle>
            <a:lvl1pPr>
              <a:defRPr/>
            </a:lvl1pPr>
          </a:lstStyle>
          <a:p>
            <a:fld id="{90D9DE48-02B5-4F79-9D7A-36D8B63BE07A}"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2894656572"/>
      </p:ext>
    </p:extLst>
  </p:cSld>
  <p:clrMapOvr>
    <a:masterClrMapping/>
  </p:clrMapOvr>
</p:sldLayout>
</file>

<file path=ppt/slideLayouts/slideLayout3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a:defRPr/>
            </a:lvl1pPr>
          </a:lstStyle>
          <a:p>
            <a:endParaRPr lang="en-US">
              <a:solidFill>
                <a:srgbClr val="30311D"/>
              </a:solidFill>
            </a:endParaRPr>
          </a:p>
        </p:txBody>
      </p:sp>
      <p:sp>
        <p:nvSpPr>
          <p:cNvPr id="4" name="Footer Placeholder 3"/>
          <p:cNvSpPr>
            <a:spLocks noGrp="1"/>
          </p:cNvSpPr>
          <p:nvPr>
            <p:ph type="ftr" sz="quarter" idx="11"/>
          </p:nvPr>
        </p:nvSpPr>
        <p:spPr/>
        <p:txBody>
          <a:bodyPr/>
          <a:lstStyle>
            <a:lvl1pPr>
              <a:defRPr/>
            </a:lvl1pPr>
          </a:lstStyle>
          <a:p>
            <a:endParaRPr lang="en-US">
              <a:solidFill>
                <a:srgbClr val="30311D"/>
              </a:solidFill>
            </a:endParaRPr>
          </a:p>
        </p:txBody>
      </p:sp>
      <p:sp>
        <p:nvSpPr>
          <p:cNvPr id="5" name="Slide Number Placeholder 4"/>
          <p:cNvSpPr>
            <a:spLocks noGrp="1"/>
          </p:cNvSpPr>
          <p:nvPr>
            <p:ph type="sldNum" sz="quarter" idx="12"/>
          </p:nvPr>
        </p:nvSpPr>
        <p:spPr/>
        <p:txBody>
          <a:bodyPr/>
          <a:lstStyle>
            <a:lvl1pPr>
              <a:defRPr/>
            </a:lvl1pPr>
          </a:lstStyle>
          <a:p>
            <a:fld id="{6E02A454-C717-4F4B-B0B4-0BB0B21C4F89}"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2380657419"/>
      </p:ext>
    </p:extLst>
  </p:cSld>
  <p:clrMapOvr>
    <a:masterClrMapping/>
  </p:clrMapOvr>
</p:sldLayout>
</file>

<file path=ppt/slideLayouts/slideLayout3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endParaRPr lang="en-US">
              <a:solidFill>
                <a:srgbClr val="30311D"/>
              </a:solidFill>
            </a:endParaRPr>
          </a:p>
        </p:txBody>
      </p:sp>
      <p:sp>
        <p:nvSpPr>
          <p:cNvPr id="3" name="Footer Placeholder 2"/>
          <p:cNvSpPr>
            <a:spLocks noGrp="1"/>
          </p:cNvSpPr>
          <p:nvPr>
            <p:ph type="ftr" sz="quarter" idx="11"/>
          </p:nvPr>
        </p:nvSpPr>
        <p:spPr/>
        <p:txBody>
          <a:bodyPr/>
          <a:lstStyle>
            <a:lvl1pPr>
              <a:defRPr/>
            </a:lvl1pPr>
          </a:lstStyle>
          <a:p>
            <a:endParaRPr lang="en-US">
              <a:solidFill>
                <a:srgbClr val="30311D"/>
              </a:solidFill>
            </a:endParaRPr>
          </a:p>
        </p:txBody>
      </p:sp>
      <p:sp>
        <p:nvSpPr>
          <p:cNvPr id="4" name="Slide Number Placeholder 3"/>
          <p:cNvSpPr>
            <a:spLocks noGrp="1"/>
          </p:cNvSpPr>
          <p:nvPr>
            <p:ph type="sldNum" sz="quarter" idx="12"/>
          </p:nvPr>
        </p:nvSpPr>
        <p:spPr/>
        <p:txBody>
          <a:bodyPr/>
          <a:lstStyle>
            <a:lvl1pPr>
              <a:defRPr/>
            </a:lvl1pPr>
          </a:lstStyle>
          <a:p>
            <a:fld id="{BE607D78-5847-4DEF-8926-487DE39ABAF7}"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2272821592"/>
      </p:ext>
    </p:extLst>
  </p:cSld>
  <p:clrMapOvr>
    <a:masterClrMapping/>
  </p:clrMapOvr>
</p:sldLayout>
</file>

<file path=ppt/slideLayouts/slideLayout3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30311D"/>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30311D"/>
              </a:solidFill>
            </a:endParaRPr>
          </a:p>
        </p:txBody>
      </p:sp>
      <p:sp>
        <p:nvSpPr>
          <p:cNvPr id="7" name="Slide Number Placeholder 6"/>
          <p:cNvSpPr>
            <a:spLocks noGrp="1"/>
          </p:cNvSpPr>
          <p:nvPr>
            <p:ph type="sldNum" sz="quarter" idx="12"/>
          </p:nvPr>
        </p:nvSpPr>
        <p:spPr/>
        <p:txBody>
          <a:bodyPr/>
          <a:lstStyle>
            <a:lvl1pPr>
              <a:defRPr/>
            </a:lvl1pPr>
          </a:lstStyle>
          <a:p>
            <a:fld id="{AD23BB81-2718-433E-B9E8-F4120FD314C0}"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1160190940"/>
      </p:ext>
    </p:extLst>
  </p:cSld>
  <p:clrMapOvr>
    <a:masterClrMapping/>
  </p:clrMapOvr>
</p:sldLayout>
</file>

<file path=ppt/slideLayouts/slideLayout3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30311D"/>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30311D"/>
              </a:solidFill>
            </a:endParaRPr>
          </a:p>
        </p:txBody>
      </p:sp>
      <p:sp>
        <p:nvSpPr>
          <p:cNvPr id="7" name="Slide Number Placeholder 6"/>
          <p:cNvSpPr>
            <a:spLocks noGrp="1"/>
          </p:cNvSpPr>
          <p:nvPr>
            <p:ph type="sldNum" sz="quarter" idx="12"/>
          </p:nvPr>
        </p:nvSpPr>
        <p:spPr/>
        <p:txBody>
          <a:bodyPr/>
          <a:lstStyle>
            <a:lvl1pPr>
              <a:defRPr/>
            </a:lvl1pPr>
          </a:lstStyle>
          <a:p>
            <a:fld id="{4B177456-6189-4D52-8074-4779519C4633}"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3895955521"/>
      </p:ext>
    </p:extLst>
  </p:cSld>
  <p:clrMapOvr>
    <a:masterClrMapping/>
  </p:clrMapOvr>
</p:sldLayout>
</file>

<file path=ppt/slideLayouts/slideLayout3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30311D"/>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30311D"/>
              </a:solidFill>
            </a:endParaRPr>
          </a:p>
        </p:txBody>
      </p:sp>
      <p:sp>
        <p:nvSpPr>
          <p:cNvPr id="6" name="Slide Number Placeholder 5"/>
          <p:cNvSpPr>
            <a:spLocks noGrp="1"/>
          </p:cNvSpPr>
          <p:nvPr>
            <p:ph type="sldNum" sz="quarter" idx="12"/>
          </p:nvPr>
        </p:nvSpPr>
        <p:spPr/>
        <p:txBody>
          <a:bodyPr/>
          <a:lstStyle>
            <a:lvl1pPr>
              <a:defRPr/>
            </a:lvl1pPr>
          </a:lstStyle>
          <a:p>
            <a:fld id="{546B49DF-3B68-4634-B864-0F0A8294CFCA}"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818628580"/>
      </p:ext>
    </p:extLst>
  </p:cSld>
  <p:clrMapOvr>
    <a:masterClrMapping/>
  </p:clrMapOvr>
</p:sldLayout>
</file>

<file path=ppt/slideLayouts/slideLayout3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9357785" y="65089"/>
            <a:ext cx="2660649" cy="6459537"/>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373717" y="65089"/>
            <a:ext cx="7780867" cy="6459537"/>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30311D"/>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30311D"/>
              </a:solidFill>
            </a:endParaRPr>
          </a:p>
        </p:txBody>
      </p:sp>
      <p:sp>
        <p:nvSpPr>
          <p:cNvPr id="6" name="Slide Number Placeholder 5"/>
          <p:cNvSpPr>
            <a:spLocks noGrp="1"/>
          </p:cNvSpPr>
          <p:nvPr>
            <p:ph type="sldNum" sz="quarter" idx="12"/>
          </p:nvPr>
        </p:nvSpPr>
        <p:spPr/>
        <p:txBody>
          <a:bodyPr/>
          <a:lstStyle>
            <a:lvl1pPr>
              <a:defRPr/>
            </a:lvl1pPr>
          </a:lstStyle>
          <a:p>
            <a:fld id="{17A007E6-C87C-4280-9958-545C00A2FFF3}"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488039796"/>
      </p:ext>
    </p:extLst>
  </p:cSld>
  <p:clrMapOvr>
    <a:masterClrMapping/>
  </p:clrMapOvr>
</p:sldLayout>
</file>

<file path=ppt/slideLayouts/slideLayout334.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1407585" y="65089"/>
            <a:ext cx="10610849" cy="1011237"/>
          </a:xfrm>
        </p:spPr>
        <p:txBody>
          <a:bodyPr/>
          <a:lstStyle/>
          <a:p>
            <a:r>
              <a:rPr lang="en-US"/>
              <a:t>Click to edit Master title style</a:t>
            </a:r>
          </a:p>
        </p:txBody>
      </p:sp>
      <p:sp>
        <p:nvSpPr>
          <p:cNvPr id="3" name="Chart Placeholder 2"/>
          <p:cNvSpPr>
            <a:spLocks noGrp="1"/>
          </p:cNvSpPr>
          <p:nvPr>
            <p:ph type="chart" idx="1"/>
          </p:nvPr>
        </p:nvSpPr>
        <p:spPr>
          <a:xfrm>
            <a:off x="1373717" y="1163639"/>
            <a:ext cx="10615083" cy="5360987"/>
          </a:xfrm>
        </p:spPr>
        <p:txBody>
          <a:bodyPr/>
          <a:lstStyle/>
          <a:p>
            <a:r>
              <a:rPr lang="en-US"/>
              <a:t>Click icon to add chart</a:t>
            </a:r>
          </a:p>
        </p:txBody>
      </p:sp>
      <p:sp>
        <p:nvSpPr>
          <p:cNvPr id="4" name="Date Placeholder 3"/>
          <p:cNvSpPr>
            <a:spLocks noGrp="1"/>
          </p:cNvSpPr>
          <p:nvPr>
            <p:ph type="dt" sz="half" idx="10"/>
          </p:nvPr>
        </p:nvSpPr>
        <p:spPr>
          <a:xfrm>
            <a:off x="1437217" y="6616700"/>
            <a:ext cx="2844800" cy="241300"/>
          </a:xfrm>
        </p:spPr>
        <p:txBody>
          <a:bodyPr/>
          <a:lstStyle>
            <a:lvl1pPr>
              <a:defRPr/>
            </a:lvl1pPr>
          </a:lstStyle>
          <a:p>
            <a:endParaRPr lang="en-US">
              <a:solidFill>
                <a:srgbClr val="30311D"/>
              </a:solidFill>
            </a:endParaRPr>
          </a:p>
        </p:txBody>
      </p:sp>
      <p:sp>
        <p:nvSpPr>
          <p:cNvPr id="5" name="Footer Placeholder 4"/>
          <p:cNvSpPr>
            <a:spLocks noGrp="1"/>
          </p:cNvSpPr>
          <p:nvPr>
            <p:ph type="ftr" sz="quarter" idx="11"/>
          </p:nvPr>
        </p:nvSpPr>
        <p:spPr>
          <a:xfrm>
            <a:off x="7785100" y="6616700"/>
            <a:ext cx="3860800" cy="241300"/>
          </a:xfrm>
        </p:spPr>
        <p:txBody>
          <a:bodyPr/>
          <a:lstStyle>
            <a:lvl1pPr>
              <a:defRPr/>
            </a:lvl1pPr>
          </a:lstStyle>
          <a:p>
            <a:endParaRPr lang="en-US">
              <a:solidFill>
                <a:srgbClr val="30311D"/>
              </a:solidFill>
            </a:endParaRPr>
          </a:p>
        </p:txBody>
      </p:sp>
      <p:sp>
        <p:nvSpPr>
          <p:cNvPr id="6" name="Slide Number Placeholder 5"/>
          <p:cNvSpPr>
            <a:spLocks noGrp="1"/>
          </p:cNvSpPr>
          <p:nvPr>
            <p:ph type="sldNum" sz="quarter" idx="12"/>
          </p:nvPr>
        </p:nvSpPr>
        <p:spPr>
          <a:xfrm>
            <a:off x="5583767" y="6616700"/>
            <a:ext cx="882651" cy="241300"/>
          </a:xfrm>
        </p:spPr>
        <p:txBody>
          <a:bodyPr/>
          <a:lstStyle>
            <a:lvl1pPr>
              <a:defRPr/>
            </a:lvl1pPr>
          </a:lstStyle>
          <a:p>
            <a:fld id="{54148C06-BFB4-448B-9B82-66A52E2D6091}" type="slidenum">
              <a:rPr lang="en-US">
                <a:solidFill>
                  <a:srgbClr val="30311D"/>
                </a:solidFill>
              </a:rPr>
              <a:pPr/>
              <a:t>‹#›</a:t>
            </a:fld>
            <a:endParaRPr lang="en-US">
              <a:solidFill>
                <a:srgbClr val="30311D"/>
              </a:solidFill>
            </a:endParaRPr>
          </a:p>
        </p:txBody>
      </p:sp>
    </p:spTree>
    <p:extLst>
      <p:ext uri="{BB962C8B-B14F-4D97-AF65-F5344CB8AC3E}">
        <p14:creationId xmlns:p14="http://schemas.microsoft.com/office/powerpoint/2010/main" val="2520886390"/>
      </p:ext>
    </p:extLst>
  </p:cSld>
  <p:clrMapOvr>
    <a:masterClrMapping/>
  </p:clrMapOvr>
</p:sldLayout>
</file>

<file path=ppt/slideLayouts/slideLayout335.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rot="10800000">
            <a:off x="6015809" y="-167"/>
            <a:ext cx="61764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grpSp>
        <p:nvGrpSpPr>
          <p:cNvPr id="11" name="Google Shape;11;p2"/>
          <p:cNvGrpSpPr/>
          <p:nvPr/>
        </p:nvGrpSpPr>
        <p:grpSpPr>
          <a:xfrm rot="10800000" flipH="1">
            <a:off x="4744725" y="-166"/>
            <a:ext cx="1271083" cy="6858167"/>
            <a:chOff x="1962000" y="-125"/>
            <a:chExt cx="953312" cy="5143625"/>
          </a:xfrm>
        </p:grpSpPr>
        <p:sp>
          <p:nvSpPr>
            <p:cNvPr id="12" name="Google Shape;12;p2"/>
            <p:cNvSpPr/>
            <p:nvPr/>
          </p:nvSpPr>
          <p:spPr>
            <a:xfrm rot="10800000" flipH="1">
              <a:off x="2469212" y="0"/>
              <a:ext cx="446100" cy="5143500"/>
            </a:xfrm>
            <a:prstGeom prst="rect">
              <a:avLst/>
            </a:prstGeom>
            <a:gradFill>
              <a:gsLst>
                <a:gs pos="0">
                  <a:srgbClr val="3177EE"/>
                </a:gs>
                <a:gs pos="100000">
                  <a:srgbClr val="113D8A"/>
                </a:gs>
              </a:gsLst>
              <a:lin ang="5400012" scaled="0"/>
            </a:gradFill>
            <a:ln>
              <a:noFill/>
            </a:ln>
          </p:spPr>
          <p:txBody>
            <a:bodyPr spcFirstLastPara="1" wrap="square" lIns="91425" tIns="91425" rIns="91425" bIns="91425"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3" name="Google Shape;13;p2"/>
            <p:cNvSpPr/>
            <p:nvPr/>
          </p:nvSpPr>
          <p:spPr>
            <a:xfrm flipH="1">
              <a:off x="2291597" y="-125"/>
              <a:ext cx="184200" cy="5143500"/>
            </a:xfrm>
            <a:prstGeom prst="rect">
              <a:avLst/>
            </a:prstGeom>
            <a:gradFill>
              <a:gsLst>
                <a:gs pos="0">
                  <a:srgbClr val="75DDFF"/>
                </a:gs>
                <a:gs pos="100000">
                  <a:srgbClr val="09B1E9"/>
                </a:gs>
              </a:gsLst>
              <a:lin ang="5400012" scaled="0"/>
            </a:gradFill>
            <a:ln>
              <a:noFill/>
            </a:ln>
          </p:spPr>
          <p:txBody>
            <a:bodyPr spcFirstLastPara="1" wrap="square" lIns="91425" tIns="91425" rIns="91425" bIns="91425"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4" name="Google Shape;14;p2"/>
            <p:cNvSpPr/>
            <p:nvPr/>
          </p:nvSpPr>
          <p:spPr>
            <a:xfrm rot="10800000" flipH="1">
              <a:off x="2207413" y="0"/>
              <a:ext cx="90600" cy="5143500"/>
            </a:xfrm>
            <a:prstGeom prst="rect">
              <a:avLst/>
            </a:prstGeom>
            <a:gradFill>
              <a:gsLst>
                <a:gs pos="0">
                  <a:srgbClr val="C6F18D"/>
                </a:gs>
                <a:gs pos="100000">
                  <a:srgbClr val="8AD824"/>
                </a:gs>
              </a:gsLst>
              <a:lin ang="5400012" scaled="0"/>
            </a:gradFill>
            <a:ln>
              <a:noFill/>
            </a:ln>
          </p:spPr>
          <p:txBody>
            <a:bodyPr spcFirstLastPara="1" wrap="square" lIns="91425" tIns="91425" rIns="91425" bIns="91425"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5" name="Google Shape;15;p2"/>
            <p:cNvSpPr/>
            <p:nvPr/>
          </p:nvSpPr>
          <p:spPr>
            <a:xfrm flipH="1">
              <a:off x="1962000" y="0"/>
              <a:ext cx="247800" cy="5143500"/>
            </a:xfrm>
            <a:prstGeom prst="rect">
              <a:avLst/>
            </a:prstGeom>
            <a:gradFill>
              <a:gsLst>
                <a:gs pos="0">
                  <a:srgbClr val="1077D2"/>
                </a:gs>
                <a:gs pos="100000">
                  <a:srgbClr val="093153"/>
                </a:gs>
              </a:gsLst>
              <a:lin ang="5400012" scaled="0"/>
            </a:gradFill>
            <a:ln>
              <a:noFill/>
            </a:ln>
          </p:spPr>
          <p:txBody>
            <a:bodyPr spcFirstLastPara="1" wrap="square" lIns="91425" tIns="91425" rIns="91425" bIns="91425" anchor="ctr" anchorCtr="0">
              <a:noAutofit/>
            </a:bodyPr>
            <a:lstStyle/>
            <a:p>
              <a:pPr defTabSz="914286">
                <a:buClr>
                  <a:srgbClr val="000000"/>
                </a:buClr>
                <a:buFont typeface="Arial"/>
                <a:buNone/>
              </a:pPr>
              <a:endParaRPr sz="1867" kern="0">
                <a:solidFill>
                  <a:srgbClr val="000000"/>
                </a:solidFill>
                <a:cs typeface="Arial"/>
                <a:sym typeface="Arial"/>
              </a:endParaRPr>
            </a:p>
          </p:txBody>
        </p:sp>
      </p:grpSp>
      <p:sp>
        <p:nvSpPr>
          <p:cNvPr id="16" name="Google Shape;16;p2"/>
          <p:cNvSpPr txBox="1">
            <a:spLocks noGrp="1"/>
          </p:cNvSpPr>
          <p:nvPr>
            <p:ph type="ctrTitle"/>
          </p:nvPr>
        </p:nvSpPr>
        <p:spPr>
          <a:xfrm>
            <a:off x="6620133" y="2655767"/>
            <a:ext cx="4939200" cy="1546400"/>
          </a:xfrm>
          <a:prstGeom prst="rect">
            <a:avLst/>
          </a:prstGeom>
        </p:spPr>
        <p:txBody>
          <a:bodyPr spcFirstLastPara="1" wrap="square" lIns="91425" tIns="91425" rIns="91425" bIns="91425" anchor="ctr" anchorCtr="0">
            <a:noAutofit/>
          </a:bodyPr>
          <a:lstStyle>
            <a:lvl1pPr lvl="0">
              <a:spcBef>
                <a:spcPts val="0"/>
              </a:spcBef>
              <a:spcAft>
                <a:spcPts val="0"/>
              </a:spcAft>
              <a:buClr>
                <a:srgbClr val="FFFFFF"/>
              </a:buClr>
              <a:buSzPts val="3600"/>
              <a:buNone/>
              <a:defRPr sz="4800">
                <a:solidFill>
                  <a:srgbClr val="FFFFFF"/>
                </a:solidFill>
              </a:defRPr>
            </a:lvl1pPr>
            <a:lvl2pPr lvl="1">
              <a:spcBef>
                <a:spcPts val="0"/>
              </a:spcBef>
              <a:spcAft>
                <a:spcPts val="0"/>
              </a:spcAft>
              <a:buClr>
                <a:srgbClr val="FFFFFF"/>
              </a:buClr>
              <a:buSzPts val="3600"/>
              <a:buNone/>
              <a:defRPr sz="4800">
                <a:solidFill>
                  <a:srgbClr val="FFFFFF"/>
                </a:solidFill>
              </a:defRPr>
            </a:lvl2pPr>
            <a:lvl3pPr lvl="2">
              <a:spcBef>
                <a:spcPts val="0"/>
              </a:spcBef>
              <a:spcAft>
                <a:spcPts val="0"/>
              </a:spcAft>
              <a:buClr>
                <a:srgbClr val="FFFFFF"/>
              </a:buClr>
              <a:buSzPts val="3600"/>
              <a:buNone/>
              <a:defRPr sz="4800">
                <a:solidFill>
                  <a:srgbClr val="FFFFFF"/>
                </a:solidFill>
              </a:defRPr>
            </a:lvl3pPr>
            <a:lvl4pPr lvl="3">
              <a:spcBef>
                <a:spcPts val="0"/>
              </a:spcBef>
              <a:spcAft>
                <a:spcPts val="0"/>
              </a:spcAft>
              <a:buClr>
                <a:srgbClr val="FFFFFF"/>
              </a:buClr>
              <a:buSzPts val="3600"/>
              <a:buNone/>
              <a:defRPr sz="4800">
                <a:solidFill>
                  <a:srgbClr val="FFFFFF"/>
                </a:solidFill>
              </a:defRPr>
            </a:lvl4pPr>
            <a:lvl5pPr lvl="4">
              <a:spcBef>
                <a:spcPts val="0"/>
              </a:spcBef>
              <a:spcAft>
                <a:spcPts val="0"/>
              </a:spcAft>
              <a:buClr>
                <a:srgbClr val="FFFFFF"/>
              </a:buClr>
              <a:buSzPts val="3600"/>
              <a:buNone/>
              <a:defRPr sz="4800">
                <a:solidFill>
                  <a:srgbClr val="FFFFFF"/>
                </a:solidFill>
              </a:defRPr>
            </a:lvl5pPr>
            <a:lvl6pPr lvl="5">
              <a:spcBef>
                <a:spcPts val="0"/>
              </a:spcBef>
              <a:spcAft>
                <a:spcPts val="0"/>
              </a:spcAft>
              <a:buClr>
                <a:srgbClr val="FFFFFF"/>
              </a:buClr>
              <a:buSzPts val="3600"/>
              <a:buNone/>
              <a:defRPr sz="4800">
                <a:solidFill>
                  <a:srgbClr val="FFFFFF"/>
                </a:solidFill>
              </a:defRPr>
            </a:lvl6pPr>
            <a:lvl7pPr lvl="6">
              <a:spcBef>
                <a:spcPts val="0"/>
              </a:spcBef>
              <a:spcAft>
                <a:spcPts val="0"/>
              </a:spcAft>
              <a:buClr>
                <a:srgbClr val="FFFFFF"/>
              </a:buClr>
              <a:buSzPts val="3600"/>
              <a:buNone/>
              <a:defRPr sz="4800">
                <a:solidFill>
                  <a:srgbClr val="FFFFFF"/>
                </a:solidFill>
              </a:defRPr>
            </a:lvl7pPr>
            <a:lvl8pPr lvl="7">
              <a:spcBef>
                <a:spcPts val="0"/>
              </a:spcBef>
              <a:spcAft>
                <a:spcPts val="0"/>
              </a:spcAft>
              <a:buClr>
                <a:srgbClr val="FFFFFF"/>
              </a:buClr>
              <a:buSzPts val="3600"/>
              <a:buNone/>
              <a:defRPr sz="4800">
                <a:solidFill>
                  <a:srgbClr val="FFFFFF"/>
                </a:solidFill>
              </a:defRPr>
            </a:lvl8pPr>
            <a:lvl9pPr lvl="8">
              <a:spcBef>
                <a:spcPts val="0"/>
              </a:spcBef>
              <a:spcAft>
                <a:spcPts val="0"/>
              </a:spcAft>
              <a:buClr>
                <a:srgbClr val="FFFFFF"/>
              </a:buClr>
              <a:buSzPts val="3600"/>
              <a:buNone/>
              <a:defRPr sz="4800">
                <a:solidFill>
                  <a:srgbClr val="FFFFFF"/>
                </a:solidFill>
              </a:defRPr>
            </a:lvl9pPr>
          </a:lstStyle>
          <a:p>
            <a:endParaRPr/>
          </a:p>
        </p:txBody>
      </p:sp>
    </p:spTree>
    <p:extLst>
      <p:ext uri="{BB962C8B-B14F-4D97-AF65-F5344CB8AC3E}">
        <p14:creationId xmlns:p14="http://schemas.microsoft.com/office/powerpoint/2010/main" val="3149810591"/>
      </p:ext>
    </p:extLst>
  </p:cSld>
  <p:clrMapOvr>
    <a:masterClrMapping/>
  </p:clrMapOvr>
</p:sldLayout>
</file>

<file path=ppt/slideLayouts/slideLayout336.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7"/>
        <p:cNvGrpSpPr/>
        <p:nvPr/>
      </p:nvGrpSpPr>
      <p:grpSpPr>
        <a:xfrm>
          <a:off x="0" y="0"/>
          <a:ext cx="0" cy="0"/>
          <a:chOff x="0" y="0"/>
          <a:chExt cx="0" cy="0"/>
        </a:xfrm>
      </p:grpSpPr>
      <p:sp>
        <p:nvSpPr>
          <p:cNvPr id="18" name="Google Shape;18;p3"/>
          <p:cNvSpPr/>
          <p:nvPr/>
        </p:nvSpPr>
        <p:spPr>
          <a:xfrm>
            <a:off x="3292283"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9" name="Google Shape;19;p3"/>
          <p:cNvSpPr/>
          <p:nvPr/>
        </p:nvSpPr>
        <p:spPr>
          <a:xfrm rot="10800000">
            <a:off x="3055463"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20" name="Google Shape;20;p3"/>
          <p:cNvSpPr/>
          <p:nvPr/>
        </p:nvSpPr>
        <p:spPr>
          <a:xfrm>
            <a:off x="2943217"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21" name="Google Shape;21;p3"/>
          <p:cNvSpPr/>
          <p:nvPr/>
        </p:nvSpPr>
        <p:spPr>
          <a:xfrm rot="10800000">
            <a:off x="2616000"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22" name="Google Shape;22;p3"/>
          <p:cNvSpPr/>
          <p:nvPr/>
        </p:nvSpPr>
        <p:spPr>
          <a:xfrm rot="10800000">
            <a:off x="3877467" y="-167"/>
            <a:ext cx="8324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23" name="Google Shape;23;p3"/>
          <p:cNvSpPr txBox="1">
            <a:spLocks noGrp="1"/>
          </p:cNvSpPr>
          <p:nvPr>
            <p:ph type="ctrTitle"/>
          </p:nvPr>
        </p:nvSpPr>
        <p:spPr>
          <a:xfrm>
            <a:off x="4601967" y="2727000"/>
            <a:ext cx="6872400" cy="9212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FFFFFF"/>
              </a:buClr>
              <a:buSzPts val="3600"/>
              <a:buNone/>
              <a:defRPr sz="4800" b="0">
                <a:solidFill>
                  <a:srgbClr val="FFFFFF"/>
                </a:solidFill>
              </a:defRPr>
            </a:lvl1pPr>
            <a:lvl2pPr lvl="1" rtl="0">
              <a:spcBef>
                <a:spcPts val="0"/>
              </a:spcBef>
              <a:spcAft>
                <a:spcPts val="0"/>
              </a:spcAft>
              <a:buClr>
                <a:srgbClr val="FFFFFF"/>
              </a:buClr>
              <a:buSzPts val="3600"/>
              <a:buNone/>
              <a:defRPr sz="4800" b="0">
                <a:solidFill>
                  <a:srgbClr val="FFFFFF"/>
                </a:solidFill>
              </a:defRPr>
            </a:lvl2pPr>
            <a:lvl3pPr lvl="2" rtl="0">
              <a:spcBef>
                <a:spcPts val="0"/>
              </a:spcBef>
              <a:spcAft>
                <a:spcPts val="0"/>
              </a:spcAft>
              <a:buClr>
                <a:srgbClr val="FFFFFF"/>
              </a:buClr>
              <a:buSzPts val="3600"/>
              <a:buNone/>
              <a:defRPr sz="4800" b="0">
                <a:solidFill>
                  <a:srgbClr val="FFFFFF"/>
                </a:solidFill>
              </a:defRPr>
            </a:lvl3pPr>
            <a:lvl4pPr lvl="3" rtl="0">
              <a:spcBef>
                <a:spcPts val="0"/>
              </a:spcBef>
              <a:spcAft>
                <a:spcPts val="0"/>
              </a:spcAft>
              <a:buClr>
                <a:srgbClr val="FFFFFF"/>
              </a:buClr>
              <a:buSzPts val="3600"/>
              <a:buNone/>
              <a:defRPr sz="4800" b="0">
                <a:solidFill>
                  <a:srgbClr val="FFFFFF"/>
                </a:solidFill>
              </a:defRPr>
            </a:lvl4pPr>
            <a:lvl5pPr lvl="4" rtl="0">
              <a:spcBef>
                <a:spcPts val="0"/>
              </a:spcBef>
              <a:spcAft>
                <a:spcPts val="0"/>
              </a:spcAft>
              <a:buClr>
                <a:srgbClr val="FFFFFF"/>
              </a:buClr>
              <a:buSzPts val="3600"/>
              <a:buNone/>
              <a:defRPr sz="4800" b="0">
                <a:solidFill>
                  <a:srgbClr val="FFFFFF"/>
                </a:solidFill>
              </a:defRPr>
            </a:lvl5pPr>
            <a:lvl6pPr lvl="5" rtl="0">
              <a:spcBef>
                <a:spcPts val="0"/>
              </a:spcBef>
              <a:spcAft>
                <a:spcPts val="0"/>
              </a:spcAft>
              <a:buClr>
                <a:srgbClr val="FFFFFF"/>
              </a:buClr>
              <a:buSzPts val="3600"/>
              <a:buNone/>
              <a:defRPr sz="4800" b="0">
                <a:solidFill>
                  <a:srgbClr val="FFFFFF"/>
                </a:solidFill>
              </a:defRPr>
            </a:lvl6pPr>
            <a:lvl7pPr lvl="6" rtl="0">
              <a:spcBef>
                <a:spcPts val="0"/>
              </a:spcBef>
              <a:spcAft>
                <a:spcPts val="0"/>
              </a:spcAft>
              <a:buClr>
                <a:srgbClr val="FFFFFF"/>
              </a:buClr>
              <a:buSzPts val="3600"/>
              <a:buNone/>
              <a:defRPr sz="4800" b="0">
                <a:solidFill>
                  <a:srgbClr val="FFFFFF"/>
                </a:solidFill>
              </a:defRPr>
            </a:lvl7pPr>
            <a:lvl8pPr lvl="7" rtl="0">
              <a:spcBef>
                <a:spcPts val="0"/>
              </a:spcBef>
              <a:spcAft>
                <a:spcPts val="0"/>
              </a:spcAft>
              <a:buClr>
                <a:srgbClr val="FFFFFF"/>
              </a:buClr>
              <a:buSzPts val="3600"/>
              <a:buNone/>
              <a:defRPr sz="4800" b="0">
                <a:solidFill>
                  <a:srgbClr val="FFFFFF"/>
                </a:solidFill>
              </a:defRPr>
            </a:lvl8pPr>
            <a:lvl9pPr lvl="8" rtl="0">
              <a:spcBef>
                <a:spcPts val="0"/>
              </a:spcBef>
              <a:spcAft>
                <a:spcPts val="0"/>
              </a:spcAft>
              <a:buClr>
                <a:srgbClr val="FFFFFF"/>
              </a:buClr>
              <a:buSzPts val="3600"/>
              <a:buNone/>
              <a:defRPr sz="4800" b="0">
                <a:solidFill>
                  <a:srgbClr val="FFFFFF"/>
                </a:solidFill>
              </a:defRPr>
            </a:lvl9pPr>
          </a:lstStyle>
          <a:p>
            <a:endParaRPr/>
          </a:p>
        </p:txBody>
      </p:sp>
      <p:sp>
        <p:nvSpPr>
          <p:cNvPr id="24" name="Google Shape;24;p3"/>
          <p:cNvSpPr txBox="1">
            <a:spLocks noGrp="1"/>
          </p:cNvSpPr>
          <p:nvPr>
            <p:ph type="subTitle" idx="1"/>
          </p:nvPr>
        </p:nvSpPr>
        <p:spPr>
          <a:xfrm>
            <a:off x="4601967" y="3574100"/>
            <a:ext cx="6872400" cy="576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867">
                <a:solidFill>
                  <a:srgbClr val="33CCFF"/>
                </a:solidFill>
              </a:defRPr>
            </a:lvl1pPr>
            <a:lvl2pPr lvl="1" rtl="0">
              <a:spcBef>
                <a:spcPts val="0"/>
              </a:spcBef>
              <a:spcAft>
                <a:spcPts val="0"/>
              </a:spcAft>
              <a:buSzPts val="1400"/>
              <a:buNone/>
              <a:defRPr sz="1867">
                <a:solidFill>
                  <a:srgbClr val="33CCFF"/>
                </a:solidFill>
              </a:defRPr>
            </a:lvl2pPr>
            <a:lvl3pPr lvl="2" rtl="0">
              <a:spcBef>
                <a:spcPts val="0"/>
              </a:spcBef>
              <a:spcAft>
                <a:spcPts val="0"/>
              </a:spcAft>
              <a:buSzPts val="1400"/>
              <a:buNone/>
              <a:defRPr sz="1867">
                <a:solidFill>
                  <a:srgbClr val="33CCFF"/>
                </a:solidFill>
              </a:defRPr>
            </a:lvl3pPr>
            <a:lvl4pPr lvl="3" rtl="0">
              <a:spcBef>
                <a:spcPts val="0"/>
              </a:spcBef>
              <a:spcAft>
                <a:spcPts val="0"/>
              </a:spcAft>
              <a:buSzPts val="1400"/>
              <a:buNone/>
              <a:defRPr sz="1867">
                <a:solidFill>
                  <a:srgbClr val="33CCFF"/>
                </a:solidFill>
              </a:defRPr>
            </a:lvl4pPr>
            <a:lvl5pPr lvl="4" rtl="0">
              <a:spcBef>
                <a:spcPts val="0"/>
              </a:spcBef>
              <a:spcAft>
                <a:spcPts val="0"/>
              </a:spcAft>
              <a:buSzPts val="1400"/>
              <a:buNone/>
              <a:defRPr sz="1867">
                <a:solidFill>
                  <a:srgbClr val="33CCFF"/>
                </a:solidFill>
              </a:defRPr>
            </a:lvl5pPr>
            <a:lvl6pPr lvl="5" rtl="0">
              <a:spcBef>
                <a:spcPts val="0"/>
              </a:spcBef>
              <a:spcAft>
                <a:spcPts val="0"/>
              </a:spcAft>
              <a:buSzPts val="1400"/>
              <a:buNone/>
              <a:defRPr sz="1867">
                <a:solidFill>
                  <a:srgbClr val="33CCFF"/>
                </a:solidFill>
              </a:defRPr>
            </a:lvl6pPr>
            <a:lvl7pPr lvl="6" rtl="0">
              <a:spcBef>
                <a:spcPts val="0"/>
              </a:spcBef>
              <a:spcAft>
                <a:spcPts val="0"/>
              </a:spcAft>
              <a:buSzPts val="1400"/>
              <a:buNone/>
              <a:defRPr sz="1867">
                <a:solidFill>
                  <a:srgbClr val="33CCFF"/>
                </a:solidFill>
              </a:defRPr>
            </a:lvl7pPr>
            <a:lvl8pPr lvl="7" rtl="0">
              <a:spcBef>
                <a:spcPts val="0"/>
              </a:spcBef>
              <a:spcAft>
                <a:spcPts val="0"/>
              </a:spcAft>
              <a:buSzPts val="1400"/>
              <a:buNone/>
              <a:defRPr sz="1867">
                <a:solidFill>
                  <a:srgbClr val="33CCFF"/>
                </a:solidFill>
              </a:defRPr>
            </a:lvl8pPr>
            <a:lvl9pPr lvl="8" rtl="0">
              <a:spcBef>
                <a:spcPts val="0"/>
              </a:spcBef>
              <a:spcAft>
                <a:spcPts val="0"/>
              </a:spcAft>
              <a:buSzPts val="1400"/>
              <a:buNone/>
              <a:defRPr sz="1867">
                <a:solidFill>
                  <a:srgbClr val="33CCFF"/>
                </a:solidFill>
              </a:defRPr>
            </a:lvl9pPr>
          </a:lstStyle>
          <a:p>
            <a:endParaRPr/>
          </a:p>
        </p:txBody>
      </p:sp>
      <p:sp>
        <p:nvSpPr>
          <p:cNvPr id="25" name="Google Shape;25;p3"/>
          <p:cNvSpPr txBox="1">
            <a:spLocks noGrp="1"/>
          </p:cNvSpPr>
          <p:nvPr>
            <p:ph type="sldNum" idx="12"/>
          </p:nvPr>
        </p:nvSpPr>
        <p:spPr>
          <a:xfrm>
            <a:off x="11372779" y="6333135"/>
            <a:ext cx="731600" cy="524800"/>
          </a:xfrm>
          <a:prstGeom prst="rect">
            <a:avLst/>
          </a:prstGeom>
        </p:spPr>
        <p:txBody>
          <a:bodyPr spcFirstLastPara="1" wrap="square" lIns="91425" tIns="91425" rIns="91425" bIns="91425" anchor="ctr" anchorCtr="0">
            <a:noAutofit/>
          </a:bodyPr>
          <a:lstStyle>
            <a:lvl1pPr lvl="0" rtl="0">
              <a:buNone/>
              <a:defRPr>
                <a:latin typeface="Droid Serif"/>
                <a:ea typeface="Droid Serif"/>
                <a:cs typeface="Droid Serif"/>
                <a:sym typeface="Droid Serif"/>
              </a:defRPr>
            </a:lvl1pPr>
            <a:lvl2pPr lvl="1" rtl="0">
              <a:buNone/>
              <a:defRPr>
                <a:latin typeface="Droid Serif"/>
                <a:ea typeface="Droid Serif"/>
                <a:cs typeface="Droid Serif"/>
                <a:sym typeface="Droid Serif"/>
              </a:defRPr>
            </a:lvl2pPr>
            <a:lvl3pPr lvl="2" rtl="0">
              <a:buNone/>
              <a:defRPr>
                <a:latin typeface="Droid Serif"/>
                <a:ea typeface="Droid Serif"/>
                <a:cs typeface="Droid Serif"/>
                <a:sym typeface="Droid Serif"/>
              </a:defRPr>
            </a:lvl3pPr>
            <a:lvl4pPr lvl="3" rtl="0">
              <a:buNone/>
              <a:defRPr>
                <a:latin typeface="Droid Serif"/>
                <a:ea typeface="Droid Serif"/>
                <a:cs typeface="Droid Serif"/>
                <a:sym typeface="Droid Serif"/>
              </a:defRPr>
            </a:lvl4pPr>
            <a:lvl5pPr lvl="4" rtl="0">
              <a:buNone/>
              <a:defRPr>
                <a:latin typeface="Droid Serif"/>
                <a:ea typeface="Droid Serif"/>
                <a:cs typeface="Droid Serif"/>
                <a:sym typeface="Droid Serif"/>
              </a:defRPr>
            </a:lvl5pPr>
            <a:lvl6pPr lvl="5" rtl="0">
              <a:buNone/>
              <a:defRPr>
                <a:latin typeface="Droid Serif"/>
                <a:ea typeface="Droid Serif"/>
                <a:cs typeface="Droid Serif"/>
                <a:sym typeface="Droid Serif"/>
              </a:defRPr>
            </a:lvl6pPr>
            <a:lvl7pPr lvl="6" rtl="0">
              <a:buNone/>
              <a:defRPr>
                <a:latin typeface="Droid Serif"/>
                <a:ea typeface="Droid Serif"/>
                <a:cs typeface="Droid Serif"/>
                <a:sym typeface="Droid Serif"/>
              </a:defRPr>
            </a:lvl7pPr>
            <a:lvl8pPr lvl="7" rtl="0">
              <a:buNone/>
              <a:defRPr>
                <a:latin typeface="Droid Serif"/>
                <a:ea typeface="Droid Serif"/>
                <a:cs typeface="Droid Serif"/>
                <a:sym typeface="Droid Serif"/>
              </a:defRPr>
            </a:lvl8pPr>
            <a:lvl9pPr lvl="8" rtl="0">
              <a:buNone/>
              <a:defRPr>
                <a:latin typeface="Droid Serif"/>
                <a:ea typeface="Droid Serif"/>
                <a:cs typeface="Droid Serif"/>
                <a:sym typeface="Droid Serif"/>
              </a:defRPr>
            </a:lvl9pPr>
          </a:lstStyle>
          <a:p>
            <a:fld id="{00000000-1234-1234-1234-123412341234}" type="slidenum">
              <a:rPr lang="en"/>
              <a:pPr/>
              <a:t>‹#›</a:t>
            </a:fld>
            <a:endParaRPr/>
          </a:p>
        </p:txBody>
      </p:sp>
    </p:spTree>
    <p:extLst>
      <p:ext uri="{BB962C8B-B14F-4D97-AF65-F5344CB8AC3E}">
        <p14:creationId xmlns:p14="http://schemas.microsoft.com/office/powerpoint/2010/main" val="2273238179"/>
      </p:ext>
    </p:extLst>
  </p:cSld>
  <p:clrMapOvr>
    <a:masterClrMapping/>
  </p:clrMapOvr>
</p:sldLayout>
</file>

<file path=ppt/slideLayouts/slideLayout337.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26"/>
        <p:cNvGrpSpPr/>
        <p:nvPr/>
      </p:nvGrpSpPr>
      <p:grpSpPr>
        <a:xfrm>
          <a:off x="0" y="0"/>
          <a:ext cx="0" cy="0"/>
          <a:chOff x="0" y="0"/>
          <a:chExt cx="0" cy="0"/>
        </a:xfrm>
      </p:grpSpPr>
      <p:sp>
        <p:nvSpPr>
          <p:cNvPr id="27" name="Google Shape;27;p4"/>
          <p:cNvSpPr/>
          <p:nvPr/>
        </p:nvSpPr>
        <p:spPr>
          <a:xfrm rot="-5400000">
            <a:off x="267" y="1170533"/>
            <a:ext cx="877600" cy="8788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28" name="Google Shape;28;p4"/>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29" name="Google Shape;29;p4"/>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30" name="Google Shape;30;p4"/>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31" name="Google Shape;31;p4"/>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32" name="Google Shape;32;p4"/>
          <p:cNvSpPr/>
          <p:nvPr/>
        </p:nvSpPr>
        <p:spPr>
          <a:xfrm rot="10800000">
            <a:off x="9576000" y="-167"/>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33" name="Google Shape;33;p4"/>
          <p:cNvSpPr txBox="1">
            <a:spLocks noGrp="1"/>
          </p:cNvSpPr>
          <p:nvPr>
            <p:ph type="body" idx="1"/>
          </p:nvPr>
        </p:nvSpPr>
        <p:spPr>
          <a:xfrm>
            <a:off x="1313567" y="1022267"/>
            <a:ext cx="5981600" cy="4974400"/>
          </a:xfrm>
          <a:prstGeom prst="rect">
            <a:avLst/>
          </a:prstGeom>
        </p:spPr>
        <p:txBody>
          <a:bodyPr spcFirstLastPara="1" wrap="square" lIns="91425" tIns="91425" rIns="91425" bIns="91425" anchor="t" anchorCtr="0">
            <a:noAutofit/>
          </a:bodyPr>
          <a:lstStyle>
            <a:lvl1pPr marL="609585" lvl="0" indent="-558786" rtl="0">
              <a:spcBef>
                <a:spcPts val="800"/>
              </a:spcBef>
              <a:spcAft>
                <a:spcPts val="0"/>
              </a:spcAft>
              <a:buSzPts val="3000"/>
              <a:buFont typeface="Droid Serif"/>
              <a:buChar char="➝"/>
              <a:defRPr sz="4000" i="1">
                <a:latin typeface="Droid Serif"/>
                <a:ea typeface="Droid Serif"/>
                <a:cs typeface="Droid Serif"/>
                <a:sym typeface="Droid Serif"/>
              </a:defRPr>
            </a:lvl1pPr>
            <a:lvl2pPr marL="1219170" lvl="1" indent="-558786" rtl="0">
              <a:spcBef>
                <a:spcPts val="0"/>
              </a:spcBef>
              <a:spcAft>
                <a:spcPts val="0"/>
              </a:spcAft>
              <a:buSzPts val="3000"/>
              <a:buFont typeface="Droid Serif"/>
              <a:buChar char="⇾"/>
              <a:defRPr sz="4000" i="1">
                <a:latin typeface="Droid Serif"/>
                <a:ea typeface="Droid Serif"/>
                <a:cs typeface="Droid Serif"/>
                <a:sym typeface="Droid Serif"/>
              </a:defRPr>
            </a:lvl2pPr>
            <a:lvl3pPr marL="1828754" lvl="2" indent="-558786" rtl="0">
              <a:spcBef>
                <a:spcPts val="0"/>
              </a:spcBef>
              <a:spcAft>
                <a:spcPts val="0"/>
              </a:spcAft>
              <a:buSzPts val="3000"/>
              <a:buFont typeface="Droid Serif"/>
              <a:buChar char="￫"/>
              <a:defRPr sz="4000" i="1">
                <a:latin typeface="Droid Serif"/>
                <a:ea typeface="Droid Serif"/>
                <a:cs typeface="Droid Serif"/>
                <a:sym typeface="Droid Serif"/>
              </a:defRPr>
            </a:lvl3pPr>
            <a:lvl4pPr marL="2438339" lvl="3" indent="-558786" rtl="0">
              <a:spcBef>
                <a:spcPts val="0"/>
              </a:spcBef>
              <a:spcAft>
                <a:spcPts val="0"/>
              </a:spcAft>
              <a:buSzPts val="3000"/>
              <a:buFont typeface="Droid Serif"/>
              <a:buChar char="￫"/>
              <a:defRPr sz="4000" i="1">
                <a:latin typeface="Droid Serif"/>
                <a:ea typeface="Droid Serif"/>
                <a:cs typeface="Droid Serif"/>
                <a:sym typeface="Droid Serif"/>
              </a:defRPr>
            </a:lvl4pPr>
            <a:lvl5pPr marL="3047924" lvl="4" indent="-558786" rtl="0">
              <a:spcBef>
                <a:spcPts val="0"/>
              </a:spcBef>
              <a:spcAft>
                <a:spcPts val="0"/>
              </a:spcAft>
              <a:buSzPts val="3000"/>
              <a:buFont typeface="Droid Serif"/>
              <a:buChar char="￫"/>
              <a:defRPr sz="4000" i="1">
                <a:latin typeface="Droid Serif"/>
                <a:ea typeface="Droid Serif"/>
                <a:cs typeface="Droid Serif"/>
                <a:sym typeface="Droid Serif"/>
              </a:defRPr>
            </a:lvl5pPr>
            <a:lvl6pPr marL="3657509" lvl="5" indent="-558786" rtl="0">
              <a:spcBef>
                <a:spcPts val="0"/>
              </a:spcBef>
              <a:spcAft>
                <a:spcPts val="0"/>
              </a:spcAft>
              <a:buSzPts val="3000"/>
              <a:buFont typeface="Droid Serif"/>
              <a:buChar char="￫"/>
              <a:defRPr sz="4000" i="1">
                <a:latin typeface="Droid Serif"/>
                <a:ea typeface="Droid Serif"/>
                <a:cs typeface="Droid Serif"/>
                <a:sym typeface="Droid Serif"/>
              </a:defRPr>
            </a:lvl6pPr>
            <a:lvl7pPr marL="4267093" lvl="6" indent="-558786" rtl="0">
              <a:spcBef>
                <a:spcPts val="0"/>
              </a:spcBef>
              <a:spcAft>
                <a:spcPts val="0"/>
              </a:spcAft>
              <a:buSzPts val="3000"/>
              <a:buFont typeface="Droid Serif"/>
              <a:buChar char="￫"/>
              <a:defRPr sz="4000" i="1">
                <a:latin typeface="Droid Serif"/>
                <a:ea typeface="Droid Serif"/>
                <a:cs typeface="Droid Serif"/>
                <a:sym typeface="Droid Serif"/>
              </a:defRPr>
            </a:lvl7pPr>
            <a:lvl8pPr marL="4876678" lvl="7" indent="-558786" rtl="0">
              <a:spcBef>
                <a:spcPts val="0"/>
              </a:spcBef>
              <a:spcAft>
                <a:spcPts val="0"/>
              </a:spcAft>
              <a:buSzPts val="3000"/>
              <a:buFont typeface="Droid Serif"/>
              <a:buChar char="￫"/>
              <a:defRPr sz="4000" i="1">
                <a:latin typeface="Droid Serif"/>
                <a:ea typeface="Droid Serif"/>
                <a:cs typeface="Droid Serif"/>
                <a:sym typeface="Droid Serif"/>
              </a:defRPr>
            </a:lvl8pPr>
            <a:lvl9pPr marL="5486263" lvl="8" indent="-558786">
              <a:spcBef>
                <a:spcPts val="0"/>
              </a:spcBef>
              <a:spcAft>
                <a:spcPts val="0"/>
              </a:spcAft>
              <a:buSzPts val="3000"/>
              <a:buFont typeface="Droid Serif"/>
              <a:buChar char="￫"/>
              <a:defRPr sz="4000" i="1">
                <a:latin typeface="Droid Serif"/>
                <a:ea typeface="Droid Serif"/>
                <a:cs typeface="Droid Serif"/>
                <a:sym typeface="Droid Serif"/>
              </a:defRPr>
            </a:lvl9pPr>
          </a:lstStyle>
          <a:p>
            <a:endParaRPr/>
          </a:p>
        </p:txBody>
      </p:sp>
      <p:sp>
        <p:nvSpPr>
          <p:cNvPr id="34" name="Google Shape;34;p4"/>
          <p:cNvSpPr txBox="1"/>
          <p:nvPr/>
        </p:nvSpPr>
        <p:spPr>
          <a:xfrm>
            <a:off x="0" y="1047044"/>
            <a:ext cx="878800" cy="871600"/>
          </a:xfrm>
          <a:prstGeom prst="rect">
            <a:avLst/>
          </a:prstGeom>
          <a:noFill/>
          <a:ln>
            <a:noFill/>
          </a:ln>
        </p:spPr>
        <p:txBody>
          <a:bodyPr spcFirstLastPara="1" wrap="square" lIns="121900" tIns="121900" rIns="121900" bIns="121900" anchor="t" anchorCtr="0">
            <a:noAutofit/>
          </a:bodyPr>
          <a:lstStyle/>
          <a:p>
            <a:pPr algn="ctr" defTabSz="914286">
              <a:buClr>
                <a:srgbClr val="000000"/>
              </a:buClr>
              <a:buFont typeface="Arial"/>
              <a:buNone/>
            </a:pPr>
            <a:r>
              <a:rPr lang="en" sz="9600" b="1" kern="0">
                <a:solidFill>
                  <a:srgbClr val="FFFFFF"/>
                </a:solidFill>
                <a:latin typeface="Pontano Sans"/>
                <a:ea typeface="Pontano Sans"/>
                <a:cs typeface="Pontano Sans"/>
                <a:sym typeface="Pontano Sans"/>
              </a:rPr>
              <a:t>“</a:t>
            </a:r>
            <a:endParaRPr sz="9600" b="1" kern="0">
              <a:solidFill>
                <a:srgbClr val="FFFFFF"/>
              </a:solidFill>
              <a:latin typeface="Pontano Sans"/>
              <a:ea typeface="Pontano Sans"/>
              <a:cs typeface="Pontano Sans"/>
              <a:sym typeface="Pontano Sans"/>
            </a:endParaRPr>
          </a:p>
        </p:txBody>
      </p:sp>
      <p:sp>
        <p:nvSpPr>
          <p:cNvPr id="35" name="Google Shape;35;p4"/>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atin typeface="Droid Serif"/>
                <a:ea typeface="Droid Serif"/>
                <a:cs typeface="Droid Serif"/>
                <a:sym typeface="Droid Serif"/>
              </a:defRPr>
            </a:lvl1pPr>
            <a:lvl2pPr lvl="1">
              <a:buNone/>
              <a:defRPr>
                <a:latin typeface="Droid Serif"/>
                <a:ea typeface="Droid Serif"/>
                <a:cs typeface="Droid Serif"/>
                <a:sym typeface="Droid Serif"/>
              </a:defRPr>
            </a:lvl2pPr>
            <a:lvl3pPr lvl="2">
              <a:buNone/>
              <a:defRPr>
                <a:latin typeface="Droid Serif"/>
                <a:ea typeface="Droid Serif"/>
                <a:cs typeface="Droid Serif"/>
                <a:sym typeface="Droid Serif"/>
              </a:defRPr>
            </a:lvl3pPr>
            <a:lvl4pPr lvl="3">
              <a:buNone/>
              <a:defRPr>
                <a:latin typeface="Droid Serif"/>
                <a:ea typeface="Droid Serif"/>
                <a:cs typeface="Droid Serif"/>
                <a:sym typeface="Droid Serif"/>
              </a:defRPr>
            </a:lvl4pPr>
            <a:lvl5pPr lvl="4">
              <a:buNone/>
              <a:defRPr>
                <a:latin typeface="Droid Serif"/>
                <a:ea typeface="Droid Serif"/>
                <a:cs typeface="Droid Serif"/>
                <a:sym typeface="Droid Serif"/>
              </a:defRPr>
            </a:lvl5pPr>
            <a:lvl6pPr lvl="5">
              <a:buNone/>
              <a:defRPr>
                <a:latin typeface="Droid Serif"/>
                <a:ea typeface="Droid Serif"/>
                <a:cs typeface="Droid Serif"/>
                <a:sym typeface="Droid Serif"/>
              </a:defRPr>
            </a:lvl6pPr>
            <a:lvl7pPr lvl="6">
              <a:buNone/>
              <a:defRPr>
                <a:latin typeface="Droid Serif"/>
                <a:ea typeface="Droid Serif"/>
                <a:cs typeface="Droid Serif"/>
                <a:sym typeface="Droid Serif"/>
              </a:defRPr>
            </a:lvl7pPr>
            <a:lvl8pPr lvl="7">
              <a:buNone/>
              <a:defRPr>
                <a:latin typeface="Droid Serif"/>
                <a:ea typeface="Droid Serif"/>
                <a:cs typeface="Droid Serif"/>
                <a:sym typeface="Droid Serif"/>
              </a:defRPr>
            </a:lvl8pPr>
            <a:lvl9pPr lvl="8">
              <a:buNone/>
              <a:defRPr>
                <a:latin typeface="Droid Serif"/>
                <a:ea typeface="Droid Serif"/>
                <a:cs typeface="Droid Serif"/>
                <a:sym typeface="Droid Serif"/>
              </a:defRPr>
            </a:lvl9pPr>
          </a:lstStyle>
          <a:p>
            <a:fld id="{00000000-1234-1234-1234-123412341234}" type="slidenum">
              <a:rPr lang="en"/>
              <a:pPr/>
              <a:t>‹#›</a:t>
            </a:fld>
            <a:endParaRPr/>
          </a:p>
        </p:txBody>
      </p:sp>
    </p:spTree>
    <p:extLst>
      <p:ext uri="{BB962C8B-B14F-4D97-AF65-F5344CB8AC3E}">
        <p14:creationId xmlns:p14="http://schemas.microsoft.com/office/powerpoint/2010/main" val="2851232373"/>
      </p:ext>
    </p:extLst>
  </p:cSld>
  <p:clrMapOvr>
    <a:masterClrMapping/>
  </p:clrMapOvr>
</p:sldLayout>
</file>

<file path=ppt/slideLayouts/slideLayout338.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36"/>
        <p:cNvGrpSpPr/>
        <p:nvPr/>
      </p:nvGrpSpPr>
      <p:grpSpPr>
        <a:xfrm>
          <a:off x="0" y="0"/>
          <a:ext cx="0" cy="0"/>
          <a:chOff x="0" y="0"/>
          <a:chExt cx="0" cy="0"/>
        </a:xfrm>
      </p:grpSpPr>
      <p:sp>
        <p:nvSpPr>
          <p:cNvPr id="37" name="Google Shape;37;p5"/>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38" name="Google Shape;38;p5"/>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39" name="Google Shape;39;p5"/>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40" name="Google Shape;40;p5"/>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41" name="Google Shape;41;p5"/>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42" name="Google Shape;42;p5"/>
          <p:cNvSpPr/>
          <p:nvPr/>
        </p:nvSpPr>
        <p:spPr>
          <a:xfrm rot="10800000">
            <a:off x="9576000" y="-167"/>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43" name="Google Shape;43;p5"/>
          <p:cNvSpPr txBox="1">
            <a:spLocks noGrp="1"/>
          </p:cNvSpPr>
          <p:nvPr>
            <p:ph type="title"/>
          </p:nvPr>
        </p:nvSpPr>
        <p:spPr>
          <a:xfrm>
            <a:off x="609600" y="751067"/>
            <a:ext cx="7068400" cy="9704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
        <p:nvSpPr>
          <p:cNvPr id="44" name="Google Shape;44;p5"/>
          <p:cNvSpPr txBox="1">
            <a:spLocks noGrp="1"/>
          </p:cNvSpPr>
          <p:nvPr>
            <p:ph type="body" idx="1"/>
          </p:nvPr>
        </p:nvSpPr>
        <p:spPr>
          <a:xfrm>
            <a:off x="609600" y="1875925"/>
            <a:ext cx="7068400" cy="42152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a:lvl1pPr>
            <a:lvl2pPr marL="1219170" lvl="1" indent="-457189">
              <a:spcBef>
                <a:spcPts val="0"/>
              </a:spcBef>
              <a:spcAft>
                <a:spcPts val="0"/>
              </a:spcAft>
              <a:buSzPts val="1800"/>
              <a:buChar char="⇾"/>
              <a:defRPr/>
            </a:lvl2pPr>
            <a:lvl3pPr marL="1828754" lvl="2" indent="-457189">
              <a:spcBef>
                <a:spcPts val="0"/>
              </a:spcBef>
              <a:spcAft>
                <a:spcPts val="0"/>
              </a:spcAft>
              <a:buSzPts val="1800"/>
              <a:buChar char="￫"/>
              <a:defRPr/>
            </a:lvl3pPr>
            <a:lvl4pPr marL="2438339" lvl="3" indent="-457189">
              <a:spcBef>
                <a:spcPts val="0"/>
              </a:spcBef>
              <a:spcAft>
                <a:spcPts val="0"/>
              </a:spcAft>
              <a:buSzPts val="1800"/>
              <a:buChar char="￫"/>
              <a:defRPr/>
            </a:lvl4pPr>
            <a:lvl5pPr marL="3047924" lvl="4" indent="-457189">
              <a:spcBef>
                <a:spcPts val="0"/>
              </a:spcBef>
              <a:spcAft>
                <a:spcPts val="0"/>
              </a:spcAft>
              <a:buSzPts val="1800"/>
              <a:buChar char="￫"/>
              <a:defRPr/>
            </a:lvl5pPr>
            <a:lvl6pPr marL="3657509" lvl="5" indent="-457189">
              <a:spcBef>
                <a:spcPts val="0"/>
              </a:spcBef>
              <a:spcAft>
                <a:spcPts val="0"/>
              </a:spcAft>
              <a:buSzPts val="1800"/>
              <a:buChar char="￫"/>
              <a:defRPr/>
            </a:lvl6pPr>
            <a:lvl7pPr marL="4267093" lvl="6" indent="-457189">
              <a:spcBef>
                <a:spcPts val="0"/>
              </a:spcBef>
              <a:spcAft>
                <a:spcPts val="0"/>
              </a:spcAft>
              <a:buSzPts val="1800"/>
              <a:buChar char="￫"/>
              <a:defRPr/>
            </a:lvl7pPr>
            <a:lvl8pPr marL="4876678" lvl="7" indent="-457189">
              <a:spcBef>
                <a:spcPts val="0"/>
              </a:spcBef>
              <a:spcAft>
                <a:spcPts val="0"/>
              </a:spcAft>
              <a:buSzPts val="1800"/>
              <a:buChar char="￫"/>
              <a:defRPr/>
            </a:lvl8pPr>
            <a:lvl9pPr marL="5486263" lvl="8" indent="-457189">
              <a:spcBef>
                <a:spcPts val="0"/>
              </a:spcBef>
              <a:spcAft>
                <a:spcPts val="0"/>
              </a:spcAft>
              <a:buSzPts val="1800"/>
              <a:buChar char="￫"/>
              <a:defRPr/>
            </a:lvl9pPr>
          </a:lstStyle>
          <a:p>
            <a:endParaRPr/>
          </a:p>
        </p:txBody>
      </p:sp>
      <p:sp>
        <p:nvSpPr>
          <p:cNvPr id="45" name="Google Shape;45;p5"/>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886073676"/>
      </p:ext>
    </p:extLst>
  </p:cSld>
  <p:clrMapOvr>
    <a:masterClrMapping/>
  </p:clrMapOvr>
</p:sldLayout>
</file>

<file path=ppt/slideLayouts/slideLayout339.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46"/>
        <p:cNvGrpSpPr/>
        <p:nvPr/>
      </p:nvGrpSpPr>
      <p:grpSpPr>
        <a:xfrm>
          <a:off x="0" y="0"/>
          <a:ext cx="0" cy="0"/>
          <a:chOff x="0" y="0"/>
          <a:chExt cx="0" cy="0"/>
        </a:xfrm>
      </p:grpSpPr>
      <p:sp>
        <p:nvSpPr>
          <p:cNvPr id="47" name="Google Shape;47;p6"/>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48" name="Google Shape;48;p6"/>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49" name="Google Shape;49;p6"/>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50" name="Google Shape;50;p6"/>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51" name="Google Shape;51;p6"/>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52" name="Google Shape;52;p6"/>
          <p:cNvSpPr/>
          <p:nvPr/>
        </p:nvSpPr>
        <p:spPr>
          <a:xfrm rot="10800000">
            <a:off x="9576000" y="-167"/>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53" name="Google Shape;53;p6"/>
          <p:cNvSpPr txBox="1">
            <a:spLocks noGrp="1"/>
          </p:cNvSpPr>
          <p:nvPr>
            <p:ph type="title"/>
          </p:nvPr>
        </p:nvSpPr>
        <p:spPr>
          <a:xfrm>
            <a:off x="609600" y="751067"/>
            <a:ext cx="7068400" cy="9704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
        <p:nvSpPr>
          <p:cNvPr id="54" name="Google Shape;54;p6"/>
          <p:cNvSpPr txBox="1">
            <a:spLocks noGrp="1"/>
          </p:cNvSpPr>
          <p:nvPr>
            <p:ph type="body" idx="1"/>
          </p:nvPr>
        </p:nvSpPr>
        <p:spPr>
          <a:xfrm>
            <a:off x="609600" y="1879333"/>
            <a:ext cx="3430800" cy="4445600"/>
          </a:xfrm>
          <a:prstGeom prst="rect">
            <a:avLst/>
          </a:prstGeom>
        </p:spPr>
        <p:txBody>
          <a:bodyPr spcFirstLastPara="1" wrap="square" lIns="91425" tIns="91425" rIns="91425" bIns="91425" anchor="t" anchorCtr="0">
            <a:noAutofit/>
          </a:bodyPr>
          <a:lstStyle>
            <a:lvl1pPr marL="609585" lvl="0" indent="-440256">
              <a:spcBef>
                <a:spcPts val="800"/>
              </a:spcBef>
              <a:spcAft>
                <a:spcPts val="0"/>
              </a:spcAft>
              <a:buSzPts val="1600"/>
              <a:buChar char="➝"/>
              <a:defRPr sz="2133"/>
            </a:lvl1pPr>
            <a:lvl2pPr marL="1219170" lvl="1" indent="-440256">
              <a:spcBef>
                <a:spcPts val="0"/>
              </a:spcBef>
              <a:spcAft>
                <a:spcPts val="0"/>
              </a:spcAft>
              <a:buSzPts val="1600"/>
              <a:buChar char="⇾"/>
              <a:defRPr sz="2133"/>
            </a:lvl2pPr>
            <a:lvl3pPr marL="1828754" lvl="2" indent="-440256">
              <a:spcBef>
                <a:spcPts val="0"/>
              </a:spcBef>
              <a:spcAft>
                <a:spcPts val="0"/>
              </a:spcAft>
              <a:buSzPts val="1600"/>
              <a:buChar char="￫"/>
              <a:defRPr sz="2133"/>
            </a:lvl3pPr>
            <a:lvl4pPr marL="2438339" lvl="3" indent="-440256">
              <a:spcBef>
                <a:spcPts val="0"/>
              </a:spcBef>
              <a:spcAft>
                <a:spcPts val="0"/>
              </a:spcAft>
              <a:buSzPts val="1600"/>
              <a:buChar char="￫"/>
              <a:defRPr sz="2133"/>
            </a:lvl4pPr>
            <a:lvl5pPr marL="3047924" lvl="4" indent="-440256">
              <a:spcBef>
                <a:spcPts val="0"/>
              </a:spcBef>
              <a:spcAft>
                <a:spcPts val="0"/>
              </a:spcAft>
              <a:buSzPts val="1600"/>
              <a:buChar char="￫"/>
              <a:defRPr sz="2133"/>
            </a:lvl5pPr>
            <a:lvl6pPr marL="3657509" lvl="5" indent="-440256">
              <a:spcBef>
                <a:spcPts val="0"/>
              </a:spcBef>
              <a:spcAft>
                <a:spcPts val="0"/>
              </a:spcAft>
              <a:buSzPts val="1600"/>
              <a:buChar char="￫"/>
              <a:defRPr sz="2133"/>
            </a:lvl6pPr>
            <a:lvl7pPr marL="4267093" lvl="6" indent="-440256">
              <a:spcBef>
                <a:spcPts val="0"/>
              </a:spcBef>
              <a:spcAft>
                <a:spcPts val="0"/>
              </a:spcAft>
              <a:buSzPts val="1600"/>
              <a:buChar char="￫"/>
              <a:defRPr sz="2133"/>
            </a:lvl7pPr>
            <a:lvl8pPr marL="4876678" lvl="7" indent="-440256">
              <a:spcBef>
                <a:spcPts val="0"/>
              </a:spcBef>
              <a:spcAft>
                <a:spcPts val="0"/>
              </a:spcAft>
              <a:buSzPts val="1600"/>
              <a:buChar char="￫"/>
              <a:defRPr sz="2133"/>
            </a:lvl8pPr>
            <a:lvl9pPr marL="5486263" lvl="8" indent="-440256">
              <a:spcBef>
                <a:spcPts val="0"/>
              </a:spcBef>
              <a:spcAft>
                <a:spcPts val="0"/>
              </a:spcAft>
              <a:buSzPts val="1600"/>
              <a:buChar char="￫"/>
              <a:defRPr sz="2133"/>
            </a:lvl9pPr>
          </a:lstStyle>
          <a:p>
            <a:endParaRPr/>
          </a:p>
        </p:txBody>
      </p:sp>
      <p:sp>
        <p:nvSpPr>
          <p:cNvPr id="55" name="Google Shape;55;p6"/>
          <p:cNvSpPr txBox="1">
            <a:spLocks noGrp="1"/>
          </p:cNvSpPr>
          <p:nvPr>
            <p:ph type="body" idx="2"/>
          </p:nvPr>
        </p:nvSpPr>
        <p:spPr>
          <a:xfrm>
            <a:off x="4247101" y="1879333"/>
            <a:ext cx="3430800" cy="4445600"/>
          </a:xfrm>
          <a:prstGeom prst="rect">
            <a:avLst/>
          </a:prstGeom>
        </p:spPr>
        <p:txBody>
          <a:bodyPr spcFirstLastPara="1" wrap="square" lIns="91425" tIns="91425" rIns="91425" bIns="91425" anchor="t" anchorCtr="0">
            <a:noAutofit/>
          </a:bodyPr>
          <a:lstStyle>
            <a:lvl1pPr marL="609585" lvl="0" indent="-440256">
              <a:spcBef>
                <a:spcPts val="800"/>
              </a:spcBef>
              <a:spcAft>
                <a:spcPts val="0"/>
              </a:spcAft>
              <a:buSzPts val="1600"/>
              <a:buChar char="➝"/>
              <a:defRPr sz="2133"/>
            </a:lvl1pPr>
            <a:lvl2pPr marL="1219170" lvl="1" indent="-440256">
              <a:spcBef>
                <a:spcPts val="0"/>
              </a:spcBef>
              <a:spcAft>
                <a:spcPts val="0"/>
              </a:spcAft>
              <a:buSzPts val="1600"/>
              <a:buChar char="⇾"/>
              <a:defRPr sz="2133"/>
            </a:lvl2pPr>
            <a:lvl3pPr marL="1828754" lvl="2" indent="-440256">
              <a:spcBef>
                <a:spcPts val="0"/>
              </a:spcBef>
              <a:spcAft>
                <a:spcPts val="0"/>
              </a:spcAft>
              <a:buSzPts val="1600"/>
              <a:buChar char="￫"/>
              <a:defRPr sz="2133"/>
            </a:lvl3pPr>
            <a:lvl4pPr marL="2438339" lvl="3" indent="-440256">
              <a:spcBef>
                <a:spcPts val="0"/>
              </a:spcBef>
              <a:spcAft>
                <a:spcPts val="0"/>
              </a:spcAft>
              <a:buSzPts val="1600"/>
              <a:buChar char="￫"/>
              <a:defRPr sz="2133"/>
            </a:lvl4pPr>
            <a:lvl5pPr marL="3047924" lvl="4" indent="-440256">
              <a:spcBef>
                <a:spcPts val="0"/>
              </a:spcBef>
              <a:spcAft>
                <a:spcPts val="0"/>
              </a:spcAft>
              <a:buSzPts val="1600"/>
              <a:buChar char="￫"/>
              <a:defRPr sz="2133"/>
            </a:lvl5pPr>
            <a:lvl6pPr marL="3657509" lvl="5" indent="-440256">
              <a:spcBef>
                <a:spcPts val="0"/>
              </a:spcBef>
              <a:spcAft>
                <a:spcPts val="0"/>
              </a:spcAft>
              <a:buSzPts val="1600"/>
              <a:buChar char="￫"/>
              <a:defRPr sz="2133"/>
            </a:lvl6pPr>
            <a:lvl7pPr marL="4267093" lvl="6" indent="-440256">
              <a:spcBef>
                <a:spcPts val="0"/>
              </a:spcBef>
              <a:spcAft>
                <a:spcPts val="0"/>
              </a:spcAft>
              <a:buSzPts val="1600"/>
              <a:buChar char="￫"/>
              <a:defRPr sz="2133"/>
            </a:lvl7pPr>
            <a:lvl8pPr marL="4876678" lvl="7" indent="-440256">
              <a:spcBef>
                <a:spcPts val="0"/>
              </a:spcBef>
              <a:spcAft>
                <a:spcPts val="0"/>
              </a:spcAft>
              <a:buSzPts val="1600"/>
              <a:buChar char="￫"/>
              <a:defRPr sz="2133"/>
            </a:lvl8pPr>
            <a:lvl9pPr marL="5486263" lvl="8" indent="-440256">
              <a:spcBef>
                <a:spcPts val="0"/>
              </a:spcBef>
              <a:spcAft>
                <a:spcPts val="0"/>
              </a:spcAft>
              <a:buSzPts val="1600"/>
              <a:buChar char="￫"/>
              <a:defRPr sz="2133"/>
            </a:lvl9pPr>
          </a:lstStyle>
          <a:p>
            <a:endParaRPr/>
          </a:p>
        </p:txBody>
      </p:sp>
      <p:sp>
        <p:nvSpPr>
          <p:cNvPr id="56" name="Google Shape;56;p6"/>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2176808284"/>
      </p:ext>
    </p:extLst>
  </p:cSld>
  <p:clrMapOvr>
    <a:masterClrMapping/>
  </p:clrMapOvr>
</p:sldLayout>
</file>

<file path=ppt/slideLayouts/slideLayout340.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57"/>
        <p:cNvGrpSpPr/>
        <p:nvPr/>
      </p:nvGrpSpPr>
      <p:grpSpPr>
        <a:xfrm>
          <a:off x="0" y="0"/>
          <a:ext cx="0" cy="0"/>
          <a:chOff x="0" y="0"/>
          <a:chExt cx="0" cy="0"/>
        </a:xfrm>
      </p:grpSpPr>
      <p:sp>
        <p:nvSpPr>
          <p:cNvPr id="58" name="Google Shape;58;p7"/>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59" name="Google Shape;59;p7"/>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60" name="Google Shape;60;p7"/>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61" name="Google Shape;61;p7"/>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62" name="Google Shape;62;p7"/>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63" name="Google Shape;63;p7"/>
          <p:cNvSpPr/>
          <p:nvPr/>
        </p:nvSpPr>
        <p:spPr>
          <a:xfrm rot="10800000">
            <a:off x="9576000" y="0"/>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64" name="Google Shape;64;p7"/>
          <p:cNvSpPr txBox="1">
            <a:spLocks noGrp="1"/>
          </p:cNvSpPr>
          <p:nvPr>
            <p:ph type="title"/>
          </p:nvPr>
        </p:nvSpPr>
        <p:spPr>
          <a:xfrm>
            <a:off x="609600" y="751067"/>
            <a:ext cx="7068400" cy="9704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
        <p:nvSpPr>
          <p:cNvPr id="65" name="Google Shape;65;p7"/>
          <p:cNvSpPr txBox="1">
            <a:spLocks noGrp="1"/>
          </p:cNvSpPr>
          <p:nvPr>
            <p:ph type="body" idx="1"/>
          </p:nvPr>
        </p:nvSpPr>
        <p:spPr>
          <a:xfrm>
            <a:off x="609600" y="1879333"/>
            <a:ext cx="2278400" cy="44836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66" name="Google Shape;66;p7"/>
          <p:cNvSpPr txBox="1">
            <a:spLocks noGrp="1"/>
          </p:cNvSpPr>
          <p:nvPr>
            <p:ph type="body" idx="2"/>
          </p:nvPr>
        </p:nvSpPr>
        <p:spPr>
          <a:xfrm>
            <a:off x="3004649" y="1879333"/>
            <a:ext cx="2278400" cy="44836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67" name="Google Shape;67;p7"/>
          <p:cNvSpPr txBox="1">
            <a:spLocks noGrp="1"/>
          </p:cNvSpPr>
          <p:nvPr>
            <p:ph type="body" idx="3"/>
          </p:nvPr>
        </p:nvSpPr>
        <p:spPr>
          <a:xfrm>
            <a:off x="5399700" y="1879333"/>
            <a:ext cx="2278400" cy="44836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68" name="Google Shape;68;p7"/>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443044334"/>
      </p:ext>
    </p:extLst>
  </p:cSld>
  <p:clrMapOvr>
    <a:masterClrMapping/>
  </p:clrMapOvr>
</p:sldLayout>
</file>

<file path=ppt/slideLayouts/slideLayout34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69"/>
        <p:cNvGrpSpPr/>
        <p:nvPr/>
      </p:nvGrpSpPr>
      <p:grpSpPr>
        <a:xfrm>
          <a:off x="0" y="0"/>
          <a:ext cx="0" cy="0"/>
          <a:chOff x="0" y="0"/>
          <a:chExt cx="0" cy="0"/>
        </a:xfrm>
      </p:grpSpPr>
      <p:sp>
        <p:nvSpPr>
          <p:cNvPr id="70" name="Google Shape;70;p8"/>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71" name="Google Shape;71;p8"/>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72" name="Google Shape;72;p8"/>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73" name="Google Shape;73;p8"/>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74" name="Google Shape;74;p8"/>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75" name="Google Shape;75;p8"/>
          <p:cNvSpPr/>
          <p:nvPr/>
        </p:nvSpPr>
        <p:spPr>
          <a:xfrm rot="10800000">
            <a:off x="9576000" y="0"/>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76" name="Google Shape;76;p8"/>
          <p:cNvSpPr txBox="1">
            <a:spLocks noGrp="1"/>
          </p:cNvSpPr>
          <p:nvPr>
            <p:ph type="title"/>
          </p:nvPr>
        </p:nvSpPr>
        <p:spPr>
          <a:xfrm>
            <a:off x="609600" y="751067"/>
            <a:ext cx="7068400" cy="9704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
        <p:nvSpPr>
          <p:cNvPr id="77" name="Google Shape;77;p8"/>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628265222"/>
      </p:ext>
    </p:extLst>
  </p:cSld>
  <p:clrMapOvr>
    <a:masterClrMapping/>
  </p:clrMapOvr>
</p:sldLayout>
</file>

<file path=ppt/slideLayouts/slideLayout342.xml><?xml version="1.0" encoding="utf-8"?>
<p:sldLayout xmlns:a="http://schemas.openxmlformats.org/drawingml/2006/main" xmlns:r="http://schemas.openxmlformats.org/officeDocument/2006/relationships" xmlns:p="http://schemas.openxmlformats.org/presentationml/2006/main" matchingName="Half image">
  <p:cSld name="Half image">
    <p:spTree>
      <p:nvGrpSpPr>
        <p:cNvPr id="1" name="Shape 78"/>
        <p:cNvGrpSpPr/>
        <p:nvPr/>
      </p:nvGrpSpPr>
      <p:grpSpPr>
        <a:xfrm>
          <a:off x="0" y="0"/>
          <a:ext cx="0" cy="0"/>
          <a:chOff x="0" y="0"/>
          <a:chExt cx="0" cy="0"/>
        </a:xfrm>
      </p:grpSpPr>
      <p:sp>
        <p:nvSpPr>
          <p:cNvPr id="79" name="Google Shape;79;p9"/>
          <p:cNvSpPr/>
          <p:nvPr/>
        </p:nvSpPr>
        <p:spPr>
          <a:xfrm rot="10800000">
            <a:off x="6015809" y="-167"/>
            <a:ext cx="61764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grpSp>
        <p:nvGrpSpPr>
          <p:cNvPr id="80" name="Google Shape;80;p9"/>
          <p:cNvGrpSpPr/>
          <p:nvPr/>
        </p:nvGrpSpPr>
        <p:grpSpPr>
          <a:xfrm rot="10800000" flipH="1">
            <a:off x="5460459" y="-166"/>
            <a:ext cx="1271083" cy="6858167"/>
            <a:chOff x="1962000" y="-125"/>
            <a:chExt cx="953312" cy="5143625"/>
          </a:xfrm>
        </p:grpSpPr>
        <p:sp>
          <p:nvSpPr>
            <p:cNvPr id="81" name="Google Shape;81;p9"/>
            <p:cNvSpPr/>
            <p:nvPr/>
          </p:nvSpPr>
          <p:spPr>
            <a:xfrm rot="10800000" flipH="1">
              <a:off x="2469212" y="0"/>
              <a:ext cx="446100" cy="5143500"/>
            </a:xfrm>
            <a:prstGeom prst="rect">
              <a:avLst/>
            </a:prstGeom>
            <a:gradFill>
              <a:gsLst>
                <a:gs pos="0">
                  <a:srgbClr val="3177EE"/>
                </a:gs>
                <a:gs pos="100000">
                  <a:srgbClr val="113D8A"/>
                </a:gs>
              </a:gsLst>
              <a:lin ang="5400012" scaled="0"/>
            </a:gradFill>
            <a:ln>
              <a:noFill/>
            </a:ln>
          </p:spPr>
          <p:txBody>
            <a:bodyPr spcFirstLastPara="1" wrap="square" lIns="91425" tIns="91425" rIns="91425" bIns="91425"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82" name="Google Shape;82;p9"/>
            <p:cNvSpPr/>
            <p:nvPr/>
          </p:nvSpPr>
          <p:spPr>
            <a:xfrm flipH="1">
              <a:off x="2291597" y="-125"/>
              <a:ext cx="184200" cy="5143500"/>
            </a:xfrm>
            <a:prstGeom prst="rect">
              <a:avLst/>
            </a:prstGeom>
            <a:gradFill>
              <a:gsLst>
                <a:gs pos="0">
                  <a:srgbClr val="75DDFF"/>
                </a:gs>
                <a:gs pos="100000">
                  <a:srgbClr val="09B1E9"/>
                </a:gs>
              </a:gsLst>
              <a:lin ang="5400012" scaled="0"/>
            </a:gradFill>
            <a:ln>
              <a:noFill/>
            </a:ln>
          </p:spPr>
          <p:txBody>
            <a:bodyPr spcFirstLastPara="1" wrap="square" lIns="91425" tIns="91425" rIns="91425" bIns="91425"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83" name="Google Shape;83;p9"/>
            <p:cNvSpPr/>
            <p:nvPr/>
          </p:nvSpPr>
          <p:spPr>
            <a:xfrm rot="10800000" flipH="1">
              <a:off x="2207413" y="0"/>
              <a:ext cx="90600" cy="5143500"/>
            </a:xfrm>
            <a:prstGeom prst="rect">
              <a:avLst/>
            </a:prstGeom>
            <a:gradFill>
              <a:gsLst>
                <a:gs pos="0">
                  <a:srgbClr val="C6F18D"/>
                </a:gs>
                <a:gs pos="100000">
                  <a:srgbClr val="8AD824"/>
                </a:gs>
              </a:gsLst>
              <a:lin ang="5400012" scaled="0"/>
            </a:gradFill>
            <a:ln>
              <a:noFill/>
            </a:ln>
          </p:spPr>
          <p:txBody>
            <a:bodyPr spcFirstLastPara="1" wrap="square" lIns="91425" tIns="91425" rIns="91425" bIns="91425"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84" name="Google Shape;84;p9"/>
            <p:cNvSpPr/>
            <p:nvPr/>
          </p:nvSpPr>
          <p:spPr>
            <a:xfrm flipH="1">
              <a:off x="1962000" y="0"/>
              <a:ext cx="247800" cy="5143500"/>
            </a:xfrm>
            <a:prstGeom prst="rect">
              <a:avLst/>
            </a:prstGeom>
            <a:gradFill>
              <a:gsLst>
                <a:gs pos="0">
                  <a:srgbClr val="1077D2"/>
                </a:gs>
                <a:gs pos="100000">
                  <a:srgbClr val="093153"/>
                </a:gs>
              </a:gsLst>
              <a:lin ang="5400012" scaled="0"/>
            </a:gradFill>
            <a:ln>
              <a:noFill/>
            </a:ln>
          </p:spPr>
          <p:txBody>
            <a:bodyPr spcFirstLastPara="1" wrap="square" lIns="91425" tIns="91425" rIns="91425" bIns="91425" anchor="ctr" anchorCtr="0">
              <a:noAutofit/>
            </a:bodyPr>
            <a:lstStyle/>
            <a:p>
              <a:pPr defTabSz="914286">
                <a:buClr>
                  <a:srgbClr val="000000"/>
                </a:buClr>
                <a:buFont typeface="Arial"/>
                <a:buNone/>
              </a:pPr>
              <a:endParaRPr sz="1867" kern="0">
                <a:solidFill>
                  <a:srgbClr val="000000"/>
                </a:solidFill>
                <a:cs typeface="Arial"/>
                <a:sym typeface="Arial"/>
              </a:endParaRPr>
            </a:p>
          </p:txBody>
        </p:sp>
      </p:grpSp>
      <p:sp>
        <p:nvSpPr>
          <p:cNvPr id="85" name="Google Shape;85;p9"/>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86" name="Google Shape;86;p9"/>
          <p:cNvSpPr txBox="1">
            <a:spLocks noGrp="1"/>
          </p:cNvSpPr>
          <p:nvPr>
            <p:ph type="title"/>
          </p:nvPr>
        </p:nvSpPr>
        <p:spPr>
          <a:xfrm>
            <a:off x="609600" y="1002067"/>
            <a:ext cx="4189600" cy="970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
        <p:nvSpPr>
          <p:cNvPr id="87" name="Google Shape;87;p9"/>
          <p:cNvSpPr txBox="1">
            <a:spLocks noGrp="1"/>
          </p:cNvSpPr>
          <p:nvPr>
            <p:ph type="sldNum" idx="12"/>
          </p:nvPr>
        </p:nvSpPr>
        <p:spPr>
          <a:xfrm>
            <a:off x="11257412" y="6333135"/>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pPr/>
              <a:t>‹#›</a:t>
            </a:fld>
            <a:endParaRPr/>
          </a:p>
        </p:txBody>
      </p:sp>
      <p:sp>
        <p:nvSpPr>
          <p:cNvPr id="88" name="Google Shape;88;p9"/>
          <p:cNvSpPr txBox="1">
            <a:spLocks noGrp="1"/>
          </p:cNvSpPr>
          <p:nvPr>
            <p:ph type="body" idx="1"/>
          </p:nvPr>
        </p:nvSpPr>
        <p:spPr>
          <a:xfrm>
            <a:off x="609600" y="2300569"/>
            <a:ext cx="4189600" cy="3533600"/>
          </a:xfrm>
          <a:prstGeom prst="rect">
            <a:avLst/>
          </a:prstGeom>
        </p:spPr>
        <p:txBody>
          <a:bodyPr spcFirstLastPara="1" wrap="square" lIns="91425" tIns="91425" rIns="91425" bIns="91425" anchor="t" anchorCtr="0">
            <a:noAutofit/>
          </a:bodyPr>
          <a:lstStyle>
            <a:lvl1pPr marL="609585" lvl="0" indent="-457189" rtl="0">
              <a:spcBef>
                <a:spcPts val="800"/>
              </a:spcBef>
              <a:spcAft>
                <a:spcPts val="0"/>
              </a:spcAft>
              <a:buSzPts val="1800"/>
              <a:buChar char="➝"/>
              <a:defRPr/>
            </a:lvl1pPr>
            <a:lvl2pPr marL="1219170" lvl="1" indent="-457189" rtl="0">
              <a:spcBef>
                <a:spcPts val="0"/>
              </a:spcBef>
              <a:spcAft>
                <a:spcPts val="0"/>
              </a:spcAft>
              <a:buSzPts val="1800"/>
              <a:buChar char="⇾"/>
              <a:defRPr/>
            </a:lvl2pPr>
            <a:lvl3pPr marL="1828754" lvl="2" indent="-457189" rtl="0">
              <a:spcBef>
                <a:spcPts val="0"/>
              </a:spcBef>
              <a:spcAft>
                <a:spcPts val="0"/>
              </a:spcAft>
              <a:buSzPts val="1800"/>
              <a:buChar char="￫"/>
              <a:defRPr/>
            </a:lvl3pPr>
            <a:lvl4pPr marL="2438339" lvl="3" indent="-457189" rtl="0">
              <a:spcBef>
                <a:spcPts val="0"/>
              </a:spcBef>
              <a:spcAft>
                <a:spcPts val="0"/>
              </a:spcAft>
              <a:buSzPts val="1800"/>
              <a:buChar char="￫"/>
              <a:defRPr/>
            </a:lvl4pPr>
            <a:lvl5pPr marL="3047924" lvl="4" indent="-457189" rtl="0">
              <a:spcBef>
                <a:spcPts val="0"/>
              </a:spcBef>
              <a:spcAft>
                <a:spcPts val="0"/>
              </a:spcAft>
              <a:buSzPts val="1800"/>
              <a:buChar char="￫"/>
              <a:defRPr/>
            </a:lvl5pPr>
            <a:lvl6pPr marL="3657509" lvl="5" indent="-457189" rtl="0">
              <a:spcBef>
                <a:spcPts val="0"/>
              </a:spcBef>
              <a:spcAft>
                <a:spcPts val="0"/>
              </a:spcAft>
              <a:buSzPts val="1800"/>
              <a:buChar char="￫"/>
              <a:defRPr/>
            </a:lvl6pPr>
            <a:lvl7pPr marL="4267093" lvl="6" indent="-457189" rtl="0">
              <a:spcBef>
                <a:spcPts val="0"/>
              </a:spcBef>
              <a:spcAft>
                <a:spcPts val="0"/>
              </a:spcAft>
              <a:buSzPts val="1800"/>
              <a:buChar char="￫"/>
              <a:defRPr/>
            </a:lvl7pPr>
            <a:lvl8pPr marL="4876678" lvl="7" indent="-457189" rtl="0">
              <a:spcBef>
                <a:spcPts val="0"/>
              </a:spcBef>
              <a:spcAft>
                <a:spcPts val="0"/>
              </a:spcAft>
              <a:buSzPts val="1800"/>
              <a:buChar char="￫"/>
              <a:defRPr/>
            </a:lvl8pPr>
            <a:lvl9pPr marL="5486263" lvl="8" indent="-457189" rtl="0">
              <a:spcBef>
                <a:spcPts val="0"/>
              </a:spcBef>
              <a:spcAft>
                <a:spcPts val="0"/>
              </a:spcAft>
              <a:buSzPts val="1800"/>
              <a:buChar char="￫"/>
              <a:defRPr/>
            </a:lvl9pPr>
          </a:lstStyle>
          <a:p>
            <a:endParaRPr/>
          </a:p>
        </p:txBody>
      </p:sp>
    </p:spTree>
    <p:extLst>
      <p:ext uri="{BB962C8B-B14F-4D97-AF65-F5344CB8AC3E}">
        <p14:creationId xmlns:p14="http://schemas.microsoft.com/office/powerpoint/2010/main" val="795687319"/>
      </p:ext>
    </p:extLst>
  </p:cSld>
  <p:clrMapOvr>
    <a:masterClrMapping/>
  </p:clrMapOvr>
</p:sldLayout>
</file>

<file path=ppt/slideLayouts/slideLayout343.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89"/>
        <p:cNvGrpSpPr/>
        <p:nvPr/>
      </p:nvGrpSpPr>
      <p:grpSpPr>
        <a:xfrm>
          <a:off x="0" y="0"/>
          <a:ext cx="0" cy="0"/>
          <a:chOff x="0" y="0"/>
          <a:chExt cx="0" cy="0"/>
        </a:xfrm>
      </p:grpSpPr>
      <p:sp>
        <p:nvSpPr>
          <p:cNvPr id="90" name="Google Shape;90;p10"/>
          <p:cNvSpPr txBox="1">
            <a:spLocks noGrp="1"/>
          </p:cNvSpPr>
          <p:nvPr>
            <p:ph type="body" idx="1"/>
          </p:nvPr>
        </p:nvSpPr>
        <p:spPr>
          <a:xfrm>
            <a:off x="484233" y="5671867"/>
            <a:ext cx="9652400" cy="692800"/>
          </a:xfrm>
          <a:prstGeom prst="rect">
            <a:avLst/>
          </a:prstGeom>
        </p:spPr>
        <p:txBody>
          <a:bodyPr spcFirstLastPara="1" wrap="square" lIns="91425" tIns="91425" rIns="91425" bIns="91425" anchor="t" anchorCtr="0">
            <a:noAutofit/>
          </a:bodyPr>
          <a:lstStyle>
            <a:lvl1pPr marL="609585" lvl="0" indent="-304792">
              <a:spcBef>
                <a:spcPts val="480"/>
              </a:spcBef>
              <a:spcAft>
                <a:spcPts val="0"/>
              </a:spcAft>
              <a:buSzPts val="1800"/>
              <a:buNone/>
              <a:defRPr sz="2400"/>
            </a:lvl1pPr>
          </a:lstStyle>
          <a:p>
            <a:endParaRPr/>
          </a:p>
        </p:txBody>
      </p:sp>
      <p:sp>
        <p:nvSpPr>
          <p:cNvPr id="91" name="Google Shape;91;p10"/>
          <p:cNvSpPr/>
          <p:nvPr/>
        </p:nvSpPr>
        <p:spPr>
          <a:xfrm>
            <a:off x="115972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92" name="Google Shape;92;p10"/>
          <p:cNvSpPr/>
          <p:nvPr/>
        </p:nvSpPr>
        <p:spPr>
          <a:xfrm rot="10800000">
            <a:off x="113603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93" name="Google Shape;93;p10"/>
          <p:cNvSpPr/>
          <p:nvPr/>
        </p:nvSpPr>
        <p:spPr>
          <a:xfrm>
            <a:off x="112481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94" name="Google Shape;94;p10"/>
          <p:cNvSpPr/>
          <p:nvPr/>
        </p:nvSpPr>
        <p:spPr>
          <a:xfrm rot="10800000">
            <a:off x="109209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95" name="Google Shape;95;p10"/>
          <p:cNvSpPr txBox="1">
            <a:spLocks noGrp="1"/>
          </p:cNvSpPr>
          <p:nvPr>
            <p:ph type="sldNum" idx="12"/>
          </p:nvPr>
        </p:nvSpPr>
        <p:spPr>
          <a:xfrm>
            <a:off x="100877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1594634847"/>
      </p:ext>
    </p:extLst>
  </p:cSld>
  <p:clrMapOvr>
    <a:masterClrMapping/>
  </p:clrMapOvr>
</p:sldLayout>
</file>

<file path=ppt/slideLayouts/slideLayout344.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96"/>
        <p:cNvGrpSpPr/>
        <p:nvPr/>
      </p:nvGrpSpPr>
      <p:grpSpPr>
        <a:xfrm>
          <a:off x="0" y="0"/>
          <a:ext cx="0" cy="0"/>
          <a:chOff x="0" y="0"/>
          <a:chExt cx="0" cy="0"/>
        </a:xfrm>
      </p:grpSpPr>
      <p:sp>
        <p:nvSpPr>
          <p:cNvPr id="101" name="Google Shape;101;p11"/>
          <p:cNvSpPr txBox="1">
            <a:spLocks noGrp="1"/>
          </p:cNvSpPr>
          <p:nvPr>
            <p:ph type="sldNum" idx="12"/>
          </p:nvPr>
        </p:nvSpPr>
        <p:spPr>
          <a:xfrm>
            <a:off x="100877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176377204"/>
      </p:ext>
    </p:extLst>
  </p:cSld>
  <p:clrMapOvr>
    <a:masterClrMapping/>
  </p:clrMapOvr>
</p:sldLayout>
</file>

<file path=ppt/slideLayouts/slideLayout345.xml><?xml version="1.0" encoding="utf-8"?>
<p:sldLayout xmlns:a="http://schemas.openxmlformats.org/drawingml/2006/main" xmlns:r="http://schemas.openxmlformats.org/officeDocument/2006/relationships" xmlns:p="http://schemas.openxmlformats.org/presentationml/2006/main" matchingName="Blank dark">
  <p:cSld name="Blank dark">
    <p:spTree>
      <p:nvGrpSpPr>
        <p:cNvPr id="1" name="Shape 102"/>
        <p:cNvGrpSpPr/>
        <p:nvPr/>
      </p:nvGrpSpPr>
      <p:grpSpPr>
        <a:xfrm>
          <a:off x="0" y="0"/>
          <a:ext cx="0" cy="0"/>
          <a:chOff x="0" y="0"/>
          <a:chExt cx="0" cy="0"/>
        </a:xfrm>
      </p:grpSpPr>
      <p:sp>
        <p:nvSpPr>
          <p:cNvPr id="103" name="Google Shape;103;p12"/>
          <p:cNvSpPr/>
          <p:nvPr/>
        </p:nvSpPr>
        <p:spPr>
          <a:xfrm rot="10800000">
            <a:off x="-9548" y="0"/>
            <a:ext cx="12192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04" name="Google Shape;104;p12"/>
          <p:cNvSpPr/>
          <p:nvPr/>
        </p:nvSpPr>
        <p:spPr>
          <a:xfrm>
            <a:off x="115972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05" name="Google Shape;105;p12"/>
          <p:cNvSpPr/>
          <p:nvPr/>
        </p:nvSpPr>
        <p:spPr>
          <a:xfrm rot="10800000">
            <a:off x="113603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06" name="Google Shape;106;p12"/>
          <p:cNvSpPr/>
          <p:nvPr/>
        </p:nvSpPr>
        <p:spPr>
          <a:xfrm>
            <a:off x="112481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07" name="Google Shape;107;p12"/>
          <p:cNvSpPr/>
          <p:nvPr/>
        </p:nvSpPr>
        <p:spPr>
          <a:xfrm rot="10800000">
            <a:off x="109209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defTabSz="914286">
              <a:buClr>
                <a:srgbClr val="000000"/>
              </a:buClr>
              <a:buFont typeface="Arial"/>
              <a:buNone/>
            </a:pPr>
            <a:endParaRPr sz="1867" kern="0">
              <a:solidFill>
                <a:srgbClr val="000000"/>
              </a:solidFill>
              <a:cs typeface="Arial"/>
              <a:sym typeface="Arial"/>
            </a:endParaRPr>
          </a:p>
        </p:txBody>
      </p:sp>
      <p:sp>
        <p:nvSpPr>
          <p:cNvPr id="108" name="Google Shape;108;p12"/>
          <p:cNvSpPr txBox="1">
            <a:spLocks noGrp="1"/>
          </p:cNvSpPr>
          <p:nvPr>
            <p:ph type="sldNum" idx="12"/>
          </p:nvPr>
        </p:nvSpPr>
        <p:spPr>
          <a:xfrm>
            <a:off x="10087745" y="6333135"/>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pPr/>
              <a:t>‹#›</a:t>
            </a:fld>
            <a:endParaRPr/>
          </a:p>
        </p:txBody>
      </p:sp>
    </p:spTree>
    <p:extLst>
      <p:ext uri="{BB962C8B-B14F-4D97-AF65-F5344CB8AC3E}">
        <p14:creationId xmlns:p14="http://schemas.microsoft.com/office/powerpoint/2010/main" val="2574884260"/>
      </p:ext>
    </p:extLst>
  </p:cSld>
  <p:clrMapOvr>
    <a:masterClrMapping/>
  </p:clrMapOvr>
</p:sldLayout>
</file>

<file path=ppt/slideLayouts/slideLayout346.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17635" y="640842"/>
            <a:ext cx="9997376"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11326" y="178379"/>
            <a:ext cx="780533" cy="876799"/>
          </a:xfrm>
          <a:prstGeom prst="rect">
            <a:avLst/>
          </a:prstGeom>
        </p:spPr>
      </p:pic>
      <p:pic>
        <p:nvPicPr>
          <p:cNvPr id="8" name="Picture 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513320" y="1676358"/>
            <a:ext cx="310679" cy="348997"/>
          </a:xfrm>
          <a:prstGeom prst="rect">
            <a:avLst/>
          </a:prstGeom>
        </p:spPr>
      </p:pic>
      <p:pic>
        <p:nvPicPr>
          <p:cNvPr id="9" name="Picture 8"/>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1337627">
            <a:off x="1004969" y="1059226"/>
            <a:ext cx="544562" cy="611726"/>
          </a:xfrm>
          <a:prstGeom prst="rect">
            <a:avLst/>
          </a:prstGeom>
        </p:spPr>
      </p:pic>
      <p:pic>
        <p:nvPicPr>
          <p:cNvPr id="10" name="Picture 9"/>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331194" y="308920"/>
            <a:ext cx="131474" cy="81477"/>
          </a:xfrm>
          <a:prstGeom prst="rect">
            <a:avLst/>
          </a:prstGeom>
        </p:spPr>
      </p:pic>
      <p:pic>
        <p:nvPicPr>
          <p:cNvPr id="11" name="Picture 10"/>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59292" y="1200543"/>
            <a:ext cx="177573" cy="110046"/>
          </a:xfrm>
          <a:prstGeom prst="rect">
            <a:avLst/>
          </a:prstGeom>
        </p:spPr>
      </p:pic>
      <p:pic>
        <p:nvPicPr>
          <p:cNvPr id="12" name="Picture 11"/>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19819042">
            <a:off x="1912590" y="153001"/>
            <a:ext cx="237894" cy="147428"/>
          </a:xfrm>
          <a:prstGeom prst="rect">
            <a:avLst/>
          </a:prstGeom>
        </p:spPr>
      </p:pic>
    </p:spTree>
    <p:extLst>
      <p:ext uri="{BB962C8B-B14F-4D97-AF65-F5344CB8AC3E}">
        <p14:creationId xmlns:p14="http://schemas.microsoft.com/office/powerpoint/2010/main" val="143528219"/>
      </p:ext>
    </p:extLst>
  </p:cSld>
  <p:clrMapOvr>
    <a:masterClrMapping/>
  </p:clrMapOvr>
</p:sldLayout>
</file>

<file path=ppt/slideLayouts/slideLayout347.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Tree>
    <p:extLst>
      <p:ext uri="{BB962C8B-B14F-4D97-AF65-F5344CB8AC3E}">
        <p14:creationId xmlns:p14="http://schemas.microsoft.com/office/powerpoint/2010/main" val="2436863937"/>
      </p:ext>
    </p:extLst>
  </p:cSld>
  <p:clrMapOvr>
    <a:masterClrMapping/>
  </p:clrMapOvr>
</p:sldLayout>
</file>

<file path=ppt/slideLayouts/slideLayout348.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Tree>
    <p:extLst>
      <p:ext uri="{BB962C8B-B14F-4D97-AF65-F5344CB8AC3E}">
        <p14:creationId xmlns:p14="http://schemas.microsoft.com/office/powerpoint/2010/main" val="2063925643"/>
      </p:ext>
    </p:extLst>
  </p:cSld>
  <p:clrMapOvr>
    <a:masterClrMapping/>
  </p:clrMapOvr>
</p:sldLayout>
</file>

<file path=ppt/slideLayouts/slideLayout349.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
        <p:nvSpPr>
          <p:cNvPr id="9" name="Text Placeholder 9">
            <a:extLst>
              <a:ext uri="{FF2B5EF4-FFF2-40B4-BE49-F238E27FC236}">
                <a16:creationId xmlns:a16="http://schemas.microsoft.com/office/drawing/2014/main" id="{8AED82F3-E353-4900-99D3-2CD090E0FEB5}"/>
              </a:ext>
            </a:extLst>
          </p:cNvPr>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681210482"/>
      </p:ext>
    </p:extLst>
  </p:cSld>
  <p:clrMapOvr>
    <a:masterClrMapping/>
  </p:clrMapOvr>
</p:sldLayout>
</file>

<file path=ppt/slideLayouts/slideLayout350.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7" name="Text Placeholder 9">
            <a:extLst>
              <a:ext uri="{FF2B5EF4-FFF2-40B4-BE49-F238E27FC236}">
                <a16:creationId xmlns:a16="http://schemas.microsoft.com/office/drawing/2014/main" id="{339F5A9C-BD14-4427-B9F0-39CE623B943E}"/>
              </a:ext>
            </a:extLst>
          </p:cNvPr>
          <p:cNvSpPr>
            <a:spLocks noGrp="1"/>
          </p:cNvSpPr>
          <p:nvPr>
            <p:ph type="body" sz="quarter" idx="10" hasCustomPrompt="1"/>
          </p:nvPr>
        </p:nvSpPr>
        <p:spPr>
          <a:xfrm>
            <a:off x="2333181" y="640842"/>
            <a:ext cx="948183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163538029"/>
      </p:ext>
    </p:extLst>
  </p:cSld>
  <p:clrMapOvr>
    <a:masterClrMapping/>
  </p:clrMapOvr>
</p:sldLayout>
</file>

<file path=ppt/slideLayouts/slideLayout351.xml><?xml version="1.0" encoding="utf-8"?>
<p:sldLayout xmlns:a="http://schemas.openxmlformats.org/drawingml/2006/main" xmlns:r="http://schemas.openxmlformats.org/officeDocument/2006/relationships" xmlns:p="http://schemas.openxmlformats.org/presentationml/2006/main" preserve="1" userDrawn="1">
  <p:cSld name="Style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373016435"/>
      </p:ext>
    </p:extLst>
  </p:cSld>
  <p:clrMapOvr>
    <a:masterClrMapping/>
  </p:clrMapOvr>
</p:sldLayout>
</file>

<file path=ppt/slideLayouts/slideLayout352.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Rectangle 1">
            <a:extLst>
              <a:ext uri="{FF2B5EF4-FFF2-40B4-BE49-F238E27FC236}">
                <a16:creationId xmlns:a16="http://schemas.microsoft.com/office/drawing/2014/main" id="{5D9DF242-4B02-4EDE-948B-86C0BEE2AE25}"/>
              </a:ext>
            </a:extLst>
          </p:cNvPr>
          <p:cNvSpPr/>
          <p:nvPr userDrawn="1"/>
        </p:nvSpPr>
        <p:spPr>
          <a:xfrm>
            <a:off x="409074" y="2747855"/>
            <a:ext cx="4462795" cy="136815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sp>
        <p:nvSpPr>
          <p:cNvPr id="11" name="Rectangle 11">
            <a:extLst>
              <a:ext uri="{FF2B5EF4-FFF2-40B4-BE49-F238E27FC236}">
                <a16:creationId xmlns:a16="http://schemas.microsoft.com/office/drawing/2014/main" id="{A113DC2C-763A-405E-93B7-1A37111FCF29}"/>
              </a:ext>
            </a:extLst>
          </p:cNvPr>
          <p:cNvSpPr/>
          <p:nvPr userDrawn="1"/>
        </p:nvSpPr>
        <p:spPr>
          <a:xfrm>
            <a:off x="7320143" y="4113431"/>
            <a:ext cx="4871858" cy="13681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grpSp>
        <p:nvGrpSpPr>
          <p:cNvPr id="12" name="Group 3">
            <a:extLst>
              <a:ext uri="{FF2B5EF4-FFF2-40B4-BE49-F238E27FC236}">
                <a16:creationId xmlns:a16="http://schemas.microsoft.com/office/drawing/2014/main" id="{3C5FB90C-0839-48C2-A113-53A68B11DA0A}"/>
              </a:ext>
            </a:extLst>
          </p:cNvPr>
          <p:cNvGrpSpPr/>
          <p:nvPr userDrawn="1"/>
        </p:nvGrpSpPr>
        <p:grpSpPr>
          <a:xfrm>
            <a:off x="4871870" y="2014248"/>
            <a:ext cx="2448272" cy="4303935"/>
            <a:chOff x="445712" y="1449040"/>
            <a:chExt cx="2113018" cy="3924176"/>
          </a:xfrm>
        </p:grpSpPr>
        <p:sp>
          <p:nvSpPr>
            <p:cNvPr id="19" name="Rounded Rectangle 4">
              <a:extLst>
                <a:ext uri="{FF2B5EF4-FFF2-40B4-BE49-F238E27FC236}">
                  <a16:creationId xmlns:a16="http://schemas.microsoft.com/office/drawing/2014/main" id="{78376A2D-F730-448E-8DE3-56074C166B51}"/>
                </a:ext>
              </a:extLst>
            </p:cNvPr>
            <p:cNvSpPr/>
            <p:nvPr userDrawn="1"/>
          </p:nvSpPr>
          <p:spPr>
            <a:xfrm>
              <a:off x="445712" y="1449040"/>
              <a:ext cx="2113018" cy="3924176"/>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0" name="Rectangle 5">
              <a:extLst>
                <a:ext uri="{FF2B5EF4-FFF2-40B4-BE49-F238E27FC236}">
                  <a16:creationId xmlns:a16="http://schemas.microsoft.com/office/drawing/2014/main" id="{DD599D78-8EE5-4208-9890-AE007F88EC27}"/>
                </a:ext>
              </a:extLst>
            </p:cNvPr>
            <p:cNvSpPr/>
            <p:nvPr userDrawn="1"/>
          </p:nvSpPr>
          <p:spPr>
            <a:xfrm>
              <a:off x="1379920" y="1650572"/>
              <a:ext cx="216024" cy="34350"/>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nvGrpSpPr>
            <p:cNvPr id="21" name="Group 6">
              <a:extLst>
                <a:ext uri="{FF2B5EF4-FFF2-40B4-BE49-F238E27FC236}">
                  <a16:creationId xmlns:a16="http://schemas.microsoft.com/office/drawing/2014/main" id="{524505CB-2EE9-4490-BF14-22DD35828352}"/>
                </a:ext>
              </a:extLst>
            </p:cNvPr>
            <p:cNvGrpSpPr/>
            <p:nvPr userDrawn="1"/>
          </p:nvGrpSpPr>
          <p:grpSpPr>
            <a:xfrm>
              <a:off x="1407705" y="5045834"/>
              <a:ext cx="211967" cy="211967"/>
              <a:chOff x="1549420" y="5712364"/>
              <a:chExt cx="312583" cy="312583"/>
            </a:xfrm>
          </p:grpSpPr>
          <p:sp>
            <p:nvSpPr>
              <p:cNvPr id="22" name="Oval 7">
                <a:extLst>
                  <a:ext uri="{FF2B5EF4-FFF2-40B4-BE49-F238E27FC236}">
                    <a16:creationId xmlns:a16="http://schemas.microsoft.com/office/drawing/2014/main" id="{37BE2E0F-CE0A-415E-9718-91E688A06DCA}"/>
                  </a:ext>
                </a:extLst>
              </p:cNvPr>
              <p:cNvSpPr/>
              <p:nvPr userDrawn="1"/>
            </p:nvSpPr>
            <p:spPr>
              <a:xfrm>
                <a:off x="1549420" y="5712364"/>
                <a:ext cx="312583" cy="312583"/>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3" name="Rounded Rectangle 8">
                <a:extLst>
                  <a:ext uri="{FF2B5EF4-FFF2-40B4-BE49-F238E27FC236}">
                    <a16:creationId xmlns:a16="http://schemas.microsoft.com/office/drawing/2014/main" id="{2EEEDFD6-C51C-4D40-B171-467E5EBB0B97}"/>
                  </a:ext>
                </a:extLst>
              </p:cNvPr>
              <p:cNvSpPr/>
              <p:nvPr userDrawn="1"/>
            </p:nvSpPr>
            <p:spPr>
              <a:xfrm>
                <a:off x="1634225" y="5796647"/>
                <a:ext cx="142969" cy="144016"/>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grpSp>
      <p:sp>
        <p:nvSpPr>
          <p:cNvPr id="24" name="Picture Placeholder 2">
            <a:extLst>
              <a:ext uri="{FF2B5EF4-FFF2-40B4-BE49-F238E27FC236}">
                <a16:creationId xmlns:a16="http://schemas.microsoft.com/office/drawing/2014/main" id="{A6E594DC-0F23-490E-BAD8-4D5FEAE09EA6}"/>
              </a:ext>
            </a:extLst>
          </p:cNvPr>
          <p:cNvSpPr>
            <a:spLocks noGrp="1"/>
          </p:cNvSpPr>
          <p:nvPr>
            <p:ph type="pic" idx="22" hasCustomPrompt="1"/>
          </p:nvPr>
        </p:nvSpPr>
        <p:spPr>
          <a:xfrm>
            <a:off x="5051890" y="2474027"/>
            <a:ext cx="2088232" cy="3384376"/>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546172542"/>
      </p:ext>
    </p:extLst>
  </p:cSld>
  <p:clrMapOvr>
    <a:masterClrMapping/>
  </p:clrMapOvr>
</p:sldLayout>
</file>

<file path=ppt/slideLayouts/slideLayout353.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그림 개체 틀 49">
            <a:extLst>
              <a:ext uri="{FF2B5EF4-FFF2-40B4-BE49-F238E27FC236}">
                <a16:creationId xmlns:a16="http://schemas.microsoft.com/office/drawing/2014/main" id="{15E29CE4-EB8D-4F06-B9AB-E20EDD21F76D}"/>
              </a:ext>
            </a:extLst>
          </p:cNvPr>
          <p:cNvSpPr>
            <a:spLocks noGrp="1"/>
          </p:cNvSpPr>
          <p:nvPr>
            <p:ph type="pic" idx="16" hasCustomPrompt="1"/>
          </p:nvPr>
        </p:nvSpPr>
        <p:spPr>
          <a:xfrm>
            <a:off x="6399544" y="103202"/>
            <a:ext cx="5792457" cy="6754799"/>
          </a:xfrm>
          <a:custGeom>
            <a:avLst/>
            <a:gdLst>
              <a:gd name="connsiteX0" fmla="*/ 1533320 w 5792457"/>
              <a:gd name="connsiteY0" fmla="*/ 4500111 h 6754799"/>
              <a:gd name="connsiteX1" fmla="*/ 3294520 w 5792457"/>
              <a:gd name="connsiteY1" fmla="*/ 4951431 h 6754799"/>
              <a:gd name="connsiteX2" fmla="*/ 5090788 w 5792457"/>
              <a:gd name="connsiteY2" fmla="*/ 6696360 h 6754799"/>
              <a:gd name="connsiteX3" fmla="*/ 5119328 w 5792457"/>
              <a:gd name="connsiteY3" fmla="*/ 6754799 h 6754799"/>
              <a:gd name="connsiteX4" fmla="*/ 1637394 w 5792457"/>
              <a:gd name="connsiteY4" fmla="*/ 6754799 h 6754799"/>
              <a:gd name="connsiteX5" fmla="*/ 1571513 w 5792457"/>
              <a:gd name="connsiteY5" fmla="*/ 6709630 h 6754799"/>
              <a:gd name="connsiteX6" fmla="*/ 254121 w 5792457"/>
              <a:gd name="connsiteY6" fmla="*/ 5041498 h 6754799"/>
              <a:gd name="connsiteX7" fmla="*/ 123222 w 5792457"/>
              <a:gd name="connsiteY7" fmla="*/ 4698624 h 6754799"/>
              <a:gd name="connsiteX8" fmla="*/ 477006 w 5792457"/>
              <a:gd name="connsiteY8" fmla="*/ 4600985 h 6754799"/>
              <a:gd name="connsiteX9" fmla="*/ 1533320 w 5792457"/>
              <a:gd name="connsiteY9" fmla="*/ 4500111 h 6754799"/>
              <a:gd name="connsiteX10" fmla="*/ 0 w 5792457"/>
              <a:gd name="connsiteY10" fmla="*/ 2381984 h 6754799"/>
              <a:gd name="connsiteX11" fmla="*/ 366880 w 5792457"/>
              <a:gd name="connsiteY11" fmla="*/ 2391769 h 6754799"/>
              <a:gd name="connsiteX12" fmla="*/ 2959700 w 5792457"/>
              <a:gd name="connsiteY12" fmla="*/ 3548695 h 6754799"/>
              <a:gd name="connsiteX13" fmla="*/ 3969553 w 5792457"/>
              <a:gd name="connsiteY13" fmla="*/ 5060553 h 6754799"/>
              <a:gd name="connsiteX14" fmla="*/ 4067392 w 5792457"/>
              <a:gd name="connsiteY14" fmla="*/ 5348936 h 6754799"/>
              <a:gd name="connsiteX15" fmla="*/ 3819523 w 5792457"/>
              <a:gd name="connsiteY15" fmla="*/ 5163737 h 6754799"/>
              <a:gd name="connsiteX16" fmla="*/ 3167689 w 5792457"/>
              <a:gd name="connsiteY16" fmla="*/ 4799815 h 6754799"/>
              <a:gd name="connsiteX17" fmla="*/ 681042 w 5792457"/>
              <a:gd name="connsiteY17" fmla="*/ 4503265 h 6754799"/>
              <a:gd name="connsiteX18" fmla="*/ 653866 w 5792457"/>
              <a:gd name="connsiteY18" fmla="*/ 4509539 h 6754799"/>
              <a:gd name="connsiteX19" fmla="*/ 596815 w 5792457"/>
              <a:gd name="connsiteY19" fmla="*/ 4423579 h 6754799"/>
              <a:gd name="connsiteX20" fmla="*/ 25211 w 5792457"/>
              <a:gd name="connsiteY20" fmla="*/ 2748129 h 6754799"/>
              <a:gd name="connsiteX21" fmla="*/ 5032203 w 5792457"/>
              <a:gd name="connsiteY21" fmla="*/ 1481298 h 6754799"/>
              <a:gd name="connsiteX22" fmla="*/ 5295168 w 5792457"/>
              <a:gd name="connsiteY22" fmla="*/ 1737316 h 6754799"/>
              <a:gd name="connsiteX23" fmla="*/ 5732623 w 5792457"/>
              <a:gd name="connsiteY23" fmla="*/ 2292798 h 6754799"/>
              <a:gd name="connsiteX24" fmla="*/ 5792457 w 5792457"/>
              <a:gd name="connsiteY24" fmla="*/ 2392513 h 6754799"/>
              <a:gd name="connsiteX25" fmla="*/ 5792457 w 5792457"/>
              <a:gd name="connsiteY25" fmla="*/ 6754799 h 6754799"/>
              <a:gd name="connsiteX26" fmla="*/ 5200274 w 5792457"/>
              <a:gd name="connsiteY26" fmla="*/ 6754799 h 6754799"/>
              <a:gd name="connsiteX27" fmla="*/ 5120381 w 5792457"/>
              <a:gd name="connsiteY27" fmla="*/ 6595475 h 6754799"/>
              <a:gd name="connsiteX28" fmla="*/ 4282992 w 5792457"/>
              <a:gd name="connsiteY28" fmla="*/ 5554426 h 6754799"/>
              <a:gd name="connsiteX29" fmla="*/ 4190235 w 5792457"/>
              <a:gd name="connsiteY29" fmla="*/ 5478043 h 6754799"/>
              <a:gd name="connsiteX30" fmla="*/ 4118933 w 5792457"/>
              <a:gd name="connsiteY30" fmla="*/ 5231556 h 6754799"/>
              <a:gd name="connsiteX31" fmla="*/ 4008036 w 5792457"/>
              <a:gd name="connsiteY31" fmla="*/ 4493295 h 6754799"/>
              <a:gd name="connsiteX32" fmla="*/ 4802400 w 5792457"/>
              <a:gd name="connsiteY32" fmla="*/ 1767459 h 6754799"/>
              <a:gd name="connsiteX33" fmla="*/ 3088861 w 5792457"/>
              <a:gd name="connsiteY33" fmla="*/ 314511 h 6754799"/>
              <a:gd name="connsiteX34" fmla="*/ 3402723 w 5792457"/>
              <a:gd name="connsiteY34" fmla="*/ 504742 h 6754799"/>
              <a:gd name="connsiteX35" fmla="*/ 4629821 w 5792457"/>
              <a:gd name="connsiteY35" fmla="*/ 1780711 h 6754799"/>
              <a:gd name="connsiteX36" fmla="*/ 4644616 w 5792457"/>
              <a:gd name="connsiteY36" fmla="*/ 1807243 h 6754799"/>
              <a:gd name="connsiteX37" fmla="*/ 4586596 w 5792457"/>
              <a:gd name="connsiteY37" fmla="*/ 1888227 h 6754799"/>
              <a:gd name="connsiteX38" fmla="*/ 3903974 w 5792457"/>
              <a:gd name="connsiteY38" fmla="*/ 4297663 h 6754799"/>
              <a:gd name="connsiteX39" fmla="*/ 3955960 w 5792457"/>
              <a:gd name="connsiteY39" fmla="*/ 4857801 h 6754799"/>
              <a:gd name="connsiteX40" fmla="*/ 3974355 w 5792457"/>
              <a:gd name="connsiteY40" fmla="*/ 4958231 h 6754799"/>
              <a:gd name="connsiteX41" fmla="*/ 3903503 w 5792457"/>
              <a:gd name="connsiteY41" fmla="*/ 4785562 h 6754799"/>
              <a:gd name="connsiteX42" fmla="*/ 3307489 w 5792457"/>
              <a:gd name="connsiteY42" fmla="*/ 3819211 h 6754799"/>
              <a:gd name="connsiteX43" fmla="*/ 3178011 w 5792457"/>
              <a:gd name="connsiteY43" fmla="*/ 3670523 h 6754799"/>
              <a:gd name="connsiteX44" fmla="*/ 3031102 w 5792457"/>
              <a:gd name="connsiteY44" fmla="*/ 3495008 h 6754799"/>
              <a:gd name="connsiteX45" fmla="*/ 2769114 w 5792457"/>
              <a:gd name="connsiteY45" fmla="*/ 3224132 h 6754799"/>
              <a:gd name="connsiteX46" fmla="*/ 2686927 w 5792457"/>
              <a:gd name="connsiteY46" fmla="*/ 3152966 h 6754799"/>
              <a:gd name="connsiteX47" fmla="*/ 2678163 w 5792457"/>
              <a:gd name="connsiteY47" fmla="*/ 3114096 h 6754799"/>
              <a:gd name="connsiteX48" fmla="*/ 2929398 w 5792457"/>
              <a:gd name="connsiteY48" fmla="*/ 645069 h 6754799"/>
              <a:gd name="connsiteX49" fmla="*/ 504990 w 5792457"/>
              <a:gd name="connsiteY49" fmla="*/ 0 h 6754799"/>
              <a:gd name="connsiteX50" fmla="*/ 860734 w 5792457"/>
              <a:gd name="connsiteY50" fmla="*/ 90236 h 6754799"/>
              <a:gd name="connsiteX51" fmla="*/ 2407073 w 5792457"/>
              <a:gd name="connsiteY51" fmla="*/ 952036 h 6754799"/>
              <a:gd name="connsiteX52" fmla="*/ 2655607 w 5792457"/>
              <a:gd name="connsiteY52" fmla="*/ 1190924 h 6754799"/>
              <a:gd name="connsiteX53" fmla="*/ 2640974 w 5792457"/>
              <a:gd name="connsiteY53" fmla="*/ 1240941 h 6754799"/>
              <a:gd name="connsiteX54" fmla="*/ 2602390 w 5792457"/>
              <a:gd name="connsiteY54" fmla="*/ 3124737 h 6754799"/>
              <a:gd name="connsiteX55" fmla="*/ 2608895 w 5792457"/>
              <a:gd name="connsiteY55" fmla="*/ 3152682 h 6754799"/>
              <a:gd name="connsiteX56" fmla="*/ 2387135 w 5792457"/>
              <a:gd name="connsiteY56" fmla="*/ 2990396 h 6754799"/>
              <a:gd name="connsiteX57" fmla="*/ 901671 w 5792457"/>
              <a:gd name="connsiteY57" fmla="*/ 2373321 h 6754799"/>
              <a:gd name="connsiteX58" fmla="*/ 718687 w 5792457"/>
              <a:gd name="connsiteY58" fmla="*/ 2342151 h 6754799"/>
              <a:gd name="connsiteX59" fmla="*/ 699296 w 5792457"/>
              <a:gd name="connsiteY59" fmla="*/ 2294436 h 6754799"/>
              <a:gd name="connsiteX60" fmla="*/ 449055 w 5792457"/>
              <a:gd name="connsiteY60" fmla="*/ 362725 h 6754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792457" h="6754799">
                <a:moveTo>
                  <a:pt x="1533320" y="4500111"/>
                </a:moveTo>
                <a:cubicBezTo>
                  <a:pt x="2128166" y="4518902"/>
                  <a:pt x="2728434" y="4665012"/>
                  <a:pt x="3294520" y="4951431"/>
                </a:cubicBezTo>
                <a:cubicBezTo>
                  <a:pt x="4087042" y="5352419"/>
                  <a:pt x="4697681" y="5970285"/>
                  <a:pt x="5090788" y="6696360"/>
                </a:cubicBezTo>
                <a:lnTo>
                  <a:pt x="5119328" y="6754799"/>
                </a:lnTo>
                <a:lnTo>
                  <a:pt x="1637394" y="6754799"/>
                </a:lnTo>
                <a:lnTo>
                  <a:pt x="1571513" y="6709630"/>
                </a:lnTo>
                <a:cubicBezTo>
                  <a:pt x="983789" y="6267303"/>
                  <a:pt x="537175" y="5688448"/>
                  <a:pt x="254121" y="5041498"/>
                </a:cubicBezTo>
                <a:lnTo>
                  <a:pt x="123222" y="4698624"/>
                </a:lnTo>
                <a:lnTo>
                  <a:pt x="477006" y="4600985"/>
                </a:lnTo>
                <a:cubicBezTo>
                  <a:pt x="821456" y="4523397"/>
                  <a:pt x="1176412" y="4488838"/>
                  <a:pt x="1533320" y="4500111"/>
                </a:cubicBezTo>
                <a:close/>
                <a:moveTo>
                  <a:pt x="0" y="2381984"/>
                </a:moveTo>
                <a:lnTo>
                  <a:pt x="366880" y="2391769"/>
                </a:lnTo>
                <a:cubicBezTo>
                  <a:pt x="1305823" y="2461748"/>
                  <a:pt x="2226990" y="2846193"/>
                  <a:pt x="2959700" y="3548695"/>
                </a:cubicBezTo>
                <a:cubicBezTo>
                  <a:pt x="3417646" y="3987759"/>
                  <a:pt x="3754556" y="4505603"/>
                  <a:pt x="3969553" y="5060553"/>
                </a:cubicBezTo>
                <a:lnTo>
                  <a:pt x="4067392" y="5348936"/>
                </a:lnTo>
                <a:lnTo>
                  <a:pt x="3819523" y="5163737"/>
                </a:lnTo>
                <a:cubicBezTo>
                  <a:pt x="3616874" y="5025706"/>
                  <a:pt x="3399279" y="4903568"/>
                  <a:pt x="3167689" y="4799815"/>
                </a:cubicBezTo>
                <a:cubicBezTo>
                  <a:pt x="2357125" y="4436681"/>
                  <a:pt x="1492622" y="4351412"/>
                  <a:pt x="681042" y="4503265"/>
                </a:cubicBezTo>
                <a:lnTo>
                  <a:pt x="653866" y="4509539"/>
                </a:lnTo>
                <a:lnTo>
                  <a:pt x="596815" y="4423579"/>
                </a:lnTo>
                <a:cubicBezTo>
                  <a:pt x="284429" y="3904982"/>
                  <a:pt x="93601" y="3332609"/>
                  <a:pt x="25211" y="2748129"/>
                </a:cubicBezTo>
                <a:close/>
                <a:moveTo>
                  <a:pt x="5032203" y="1481298"/>
                </a:moveTo>
                <a:lnTo>
                  <a:pt x="5295168" y="1737316"/>
                </a:lnTo>
                <a:cubicBezTo>
                  <a:pt x="5455799" y="1909377"/>
                  <a:pt x="5602283" y="2095127"/>
                  <a:pt x="5732623" y="2292798"/>
                </a:cubicBezTo>
                <a:lnTo>
                  <a:pt x="5792457" y="2392513"/>
                </a:lnTo>
                <a:lnTo>
                  <a:pt x="5792457" y="6754799"/>
                </a:lnTo>
                <a:lnTo>
                  <a:pt x="5200274" y="6754799"/>
                </a:lnTo>
                <a:lnTo>
                  <a:pt x="5120381" y="6595475"/>
                </a:lnTo>
                <a:cubicBezTo>
                  <a:pt x="4901489" y="6210721"/>
                  <a:pt x="4620532" y="5858135"/>
                  <a:pt x="4282992" y="5554426"/>
                </a:cubicBezTo>
                <a:lnTo>
                  <a:pt x="4190235" y="5478043"/>
                </a:lnTo>
                <a:lnTo>
                  <a:pt x="4118933" y="5231556"/>
                </a:lnTo>
                <a:cubicBezTo>
                  <a:pt x="4061162" y="4993267"/>
                  <a:pt x="4023529" y="4746591"/>
                  <a:pt x="4008036" y="4493295"/>
                </a:cubicBezTo>
                <a:cubicBezTo>
                  <a:pt x="3946059" y="3480116"/>
                  <a:pt x="4248555" y="2528883"/>
                  <a:pt x="4802400" y="1767459"/>
                </a:cubicBezTo>
                <a:close/>
                <a:moveTo>
                  <a:pt x="3088861" y="314511"/>
                </a:moveTo>
                <a:lnTo>
                  <a:pt x="3402723" y="504742"/>
                </a:lnTo>
                <a:cubicBezTo>
                  <a:pt x="3890844" y="833422"/>
                  <a:pt x="4312089" y="1265372"/>
                  <a:pt x="4629821" y="1780711"/>
                </a:cubicBezTo>
                <a:lnTo>
                  <a:pt x="4644616" y="1807243"/>
                </a:lnTo>
                <a:lnTo>
                  <a:pt x="4586596" y="1888227"/>
                </a:lnTo>
                <a:cubicBezTo>
                  <a:pt x="4134290" y="2578979"/>
                  <a:pt x="3880513" y="3409784"/>
                  <a:pt x="3903974" y="4297663"/>
                </a:cubicBezTo>
                <a:cubicBezTo>
                  <a:pt x="3909001" y="4487922"/>
                  <a:pt x="3926601" y="4674893"/>
                  <a:pt x="3955960" y="4857801"/>
                </a:cubicBezTo>
                <a:lnTo>
                  <a:pt x="3974355" y="4958231"/>
                </a:lnTo>
                <a:lnTo>
                  <a:pt x="3903503" y="4785562"/>
                </a:lnTo>
                <a:cubicBezTo>
                  <a:pt x="3752479" y="4443857"/>
                  <a:pt x="3553760" y="4118348"/>
                  <a:pt x="3307489" y="3819211"/>
                </a:cubicBezTo>
                <a:lnTo>
                  <a:pt x="3178011" y="3670523"/>
                </a:lnTo>
                <a:lnTo>
                  <a:pt x="3031102" y="3495008"/>
                </a:lnTo>
                <a:cubicBezTo>
                  <a:pt x="2947003" y="3399996"/>
                  <a:pt x="2859565" y="3309698"/>
                  <a:pt x="2769114" y="3224132"/>
                </a:cubicBezTo>
                <a:lnTo>
                  <a:pt x="2686927" y="3152966"/>
                </a:lnTo>
                <a:lnTo>
                  <a:pt x="2678163" y="3114096"/>
                </a:lnTo>
                <a:cubicBezTo>
                  <a:pt x="2505321" y="2259844"/>
                  <a:pt x="2607249" y="1403327"/>
                  <a:pt x="2929398" y="645069"/>
                </a:cubicBezTo>
                <a:close/>
                <a:moveTo>
                  <a:pt x="504990" y="0"/>
                </a:moveTo>
                <a:lnTo>
                  <a:pt x="860734" y="90236"/>
                </a:lnTo>
                <a:cubicBezTo>
                  <a:pt x="1423585" y="261969"/>
                  <a:pt x="1952644" y="552007"/>
                  <a:pt x="2407073" y="952036"/>
                </a:cubicBezTo>
                <a:lnTo>
                  <a:pt x="2655607" y="1190924"/>
                </a:lnTo>
                <a:lnTo>
                  <a:pt x="2640974" y="1240941"/>
                </a:lnTo>
                <a:cubicBezTo>
                  <a:pt x="2488711" y="1842851"/>
                  <a:pt x="2468279" y="2484971"/>
                  <a:pt x="2602390" y="3124737"/>
                </a:cubicBezTo>
                <a:lnTo>
                  <a:pt x="2608895" y="3152682"/>
                </a:lnTo>
                <a:lnTo>
                  <a:pt x="2387135" y="2990396"/>
                </a:lnTo>
                <a:cubicBezTo>
                  <a:pt x="1927981" y="2684566"/>
                  <a:pt x="1422700" y="2479088"/>
                  <a:pt x="901671" y="2373321"/>
                </a:cubicBezTo>
                <a:lnTo>
                  <a:pt x="718687" y="2342151"/>
                </a:lnTo>
                <a:lnTo>
                  <a:pt x="699296" y="2294436"/>
                </a:lnTo>
                <a:cubicBezTo>
                  <a:pt x="460766" y="1668479"/>
                  <a:pt x="381039" y="1006455"/>
                  <a:pt x="449055" y="362725"/>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017713300"/>
      </p:ext>
    </p:extLst>
  </p:cSld>
  <p:clrMapOvr>
    <a:masterClrMapping/>
  </p:clrMapOvr>
</p:sldLayout>
</file>

<file path=ppt/slideLayouts/slideLayout354.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4" name="자유형: 도형 3">
            <a:extLst>
              <a:ext uri="{FF2B5EF4-FFF2-40B4-BE49-F238E27FC236}">
                <a16:creationId xmlns:a16="http://schemas.microsoft.com/office/drawing/2014/main" id="{E332A5CF-5FC0-423E-9488-B11023820CDA}"/>
              </a:ext>
            </a:extLst>
          </p:cNvPr>
          <p:cNvSpPr>
            <a:spLocks noGrp="1"/>
          </p:cNvSpPr>
          <p:nvPr>
            <p:ph type="pic" idx="13" hasCustomPrompt="1"/>
          </p:nvPr>
        </p:nvSpPr>
        <p:spPr>
          <a:xfrm>
            <a:off x="0" y="0"/>
            <a:ext cx="6960096" cy="6858000"/>
          </a:xfrm>
          <a:custGeom>
            <a:avLst/>
            <a:gdLst>
              <a:gd name="connsiteX0" fmla="*/ 2353219 w 6960096"/>
              <a:gd name="connsiteY0" fmla="*/ 2324450 h 6858000"/>
              <a:gd name="connsiteX1" fmla="*/ 6960096 w 6960096"/>
              <a:gd name="connsiteY1" fmla="*/ 2324450 h 6858000"/>
              <a:gd name="connsiteX2" fmla="*/ 6960096 w 6960096"/>
              <a:gd name="connsiteY2" fmla="*/ 6858000 h 6858000"/>
              <a:gd name="connsiteX3" fmla="*/ 2353219 w 6960096"/>
              <a:gd name="connsiteY3" fmla="*/ 6858000 h 6858000"/>
              <a:gd name="connsiteX4" fmla="*/ 0 w 6960096"/>
              <a:gd name="connsiteY4" fmla="*/ 2324450 h 6858000"/>
              <a:gd name="connsiteX5" fmla="*/ 2245219 w 6960096"/>
              <a:gd name="connsiteY5" fmla="*/ 2324450 h 6858000"/>
              <a:gd name="connsiteX6" fmla="*/ 2245219 w 6960096"/>
              <a:gd name="connsiteY6" fmla="*/ 6858000 h 6858000"/>
              <a:gd name="connsiteX7" fmla="*/ 0 w 6960096"/>
              <a:gd name="connsiteY7" fmla="*/ 6858000 h 6858000"/>
              <a:gd name="connsiteX8" fmla="*/ 2353219 w 6960096"/>
              <a:gd name="connsiteY8" fmla="*/ 0 h 6858000"/>
              <a:gd name="connsiteX9" fmla="*/ 6960096 w 6960096"/>
              <a:gd name="connsiteY9" fmla="*/ 0 h 6858000"/>
              <a:gd name="connsiteX10" fmla="*/ 6960096 w 6960096"/>
              <a:gd name="connsiteY10" fmla="*/ 2216451 h 6858000"/>
              <a:gd name="connsiteX11" fmla="*/ 4710657 w 6960096"/>
              <a:gd name="connsiteY11" fmla="*/ 2216451 h 6858000"/>
              <a:gd name="connsiteX12" fmla="*/ 4710657 w 6960096"/>
              <a:gd name="connsiteY12" fmla="*/ 6075 h 6858000"/>
              <a:gd name="connsiteX13" fmla="*/ 4602657 w 6960096"/>
              <a:gd name="connsiteY13" fmla="*/ 6075 h 6858000"/>
              <a:gd name="connsiteX14" fmla="*/ 4602657 w 6960096"/>
              <a:gd name="connsiteY14" fmla="*/ 2216451 h 6858000"/>
              <a:gd name="connsiteX15" fmla="*/ 2353219 w 6960096"/>
              <a:gd name="connsiteY15" fmla="*/ 2216451 h 6858000"/>
              <a:gd name="connsiteX16" fmla="*/ 0 w 6960096"/>
              <a:gd name="connsiteY16" fmla="*/ 0 h 6858000"/>
              <a:gd name="connsiteX17" fmla="*/ 2245219 w 6960096"/>
              <a:gd name="connsiteY17" fmla="*/ 0 h 6858000"/>
              <a:gd name="connsiteX18" fmla="*/ 2245219 w 6960096"/>
              <a:gd name="connsiteY18" fmla="*/ 2216451 h 6858000"/>
              <a:gd name="connsiteX19" fmla="*/ 0 w 6960096"/>
              <a:gd name="connsiteY19" fmla="*/ 221645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096" h="6858000">
                <a:moveTo>
                  <a:pt x="2353219" y="2324450"/>
                </a:moveTo>
                <a:lnTo>
                  <a:pt x="6960096" y="2324450"/>
                </a:lnTo>
                <a:lnTo>
                  <a:pt x="6960096" y="6858000"/>
                </a:lnTo>
                <a:lnTo>
                  <a:pt x="2353219" y="6858000"/>
                </a:lnTo>
                <a:close/>
                <a:moveTo>
                  <a:pt x="0" y="2324450"/>
                </a:moveTo>
                <a:lnTo>
                  <a:pt x="2245219" y="2324450"/>
                </a:lnTo>
                <a:lnTo>
                  <a:pt x="2245219" y="6858000"/>
                </a:lnTo>
                <a:lnTo>
                  <a:pt x="0" y="6858000"/>
                </a:lnTo>
                <a:close/>
                <a:moveTo>
                  <a:pt x="2353219" y="0"/>
                </a:moveTo>
                <a:lnTo>
                  <a:pt x="6960096" y="0"/>
                </a:lnTo>
                <a:lnTo>
                  <a:pt x="6960096" y="2216451"/>
                </a:lnTo>
                <a:lnTo>
                  <a:pt x="4710657" y="2216451"/>
                </a:lnTo>
                <a:lnTo>
                  <a:pt x="4710657" y="6075"/>
                </a:lnTo>
                <a:lnTo>
                  <a:pt x="4602657" y="6075"/>
                </a:lnTo>
                <a:lnTo>
                  <a:pt x="4602657" y="2216451"/>
                </a:lnTo>
                <a:lnTo>
                  <a:pt x="2353219" y="2216451"/>
                </a:lnTo>
                <a:close/>
                <a:moveTo>
                  <a:pt x="0" y="0"/>
                </a:moveTo>
                <a:lnTo>
                  <a:pt x="2245219" y="0"/>
                </a:lnTo>
                <a:lnTo>
                  <a:pt x="2245219" y="2216451"/>
                </a:lnTo>
                <a:lnTo>
                  <a:pt x="0" y="221645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646297297"/>
      </p:ext>
    </p:extLst>
  </p:cSld>
  <p:clrMapOvr>
    <a:masterClrMapping/>
  </p:clrMapOvr>
</p:sldLayout>
</file>

<file path=ppt/slideLayouts/slideLayout355.xml><?xml version="1.0" encoding="utf-8"?>
<p:sldLayout xmlns:a="http://schemas.openxmlformats.org/drawingml/2006/main" xmlns:r="http://schemas.openxmlformats.org/officeDocument/2006/relationships" xmlns:p="http://schemas.openxmlformats.org/presentationml/2006/main" userDrawn="1">
  <p:cSld name="30_Images &amp; Contents Layout">
    <p:spTree>
      <p:nvGrpSpPr>
        <p:cNvPr id="1" name=""/>
        <p:cNvGrpSpPr/>
        <p:nvPr/>
      </p:nvGrpSpPr>
      <p:grpSpPr>
        <a:xfrm>
          <a:off x="0" y="0"/>
          <a:ext cx="0" cy="0"/>
          <a:chOff x="0" y="0"/>
          <a:chExt cx="0" cy="0"/>
        </a:xfrm>
      </p:grpSpPr>
      <p:sp>
        <p:nvSpPr>
          <p:cNvPr id="30" name="Rectangle 29"/>
          <p:cNvSpPr/>
          <p:nvPr userDrawn="1"/>
        </p:nvSpPr>
        <p:spPr>
          <a:xfrm>
            <a:off x="0" y="0"/>
            <a:ext cx="1220867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36" name="Picture Placeholder 35"/>
          <p:cNvSpPr>
            <a:spLocks noGrp="1"/>
          </p:cNvSpPr>
          <p:nvPr>
            <p:ph type="pic" sz="quarter" idx="10" hasCustomPrompt="1"/>
          </p:nvPr>
        </p:nvSpPr>
        <p:spPr>
          <a:xfrm>
            <a:off x="0" y="1119739"/>
            <a:ext cx="5135893"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7" name="Rectangle 36"/>
          <p:cNvSpPr/>
          <p:nvPr userDrawn="1"/>
        </p:nvSpPr>
        <p:spPr>
          <a:xfrm rot="10800000">
            <a:off x="5135893" y="1119739"/>
            <a:ext cx="4022165" cy="5529080"/>
          </a:xfrm>
          <a:prstGeom prst="round2SameRect">
            <a:avLst>
              <a:gd name="adj1" fmla="val 9014"/>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40" name="Picture Placeholder 35"/>
          <p:cNvSpPr>
            <a:spLocks noGrp="1"/>
          </p:cNvSpPr>
          <p:nvPr>
            <p:ph type="pic" sz="quarter" idx="11" hasCustomPrompt="1"/>
          </p:nvPr>
        </p:nvSpPr>
        <p:spPr>
          <a:xfrm>
            <a:off x="9158060" y="1119739"/>
            <a:ext cx="3050616"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13" name="제목 1">
            <a:extLst>
              <a:ext uri="{FF2B5EF4-FFF2-40B4-BE49-F238E27FC236}">
                <a16:creationId xmlns:a16="http://schemas.microsoft.com/office/drawing/2014/main" id="{C6F3612C-F0AE-484F-942A-DE2A058655BF}"/>
              </a:ext>
            </a:extLst>
          </p:cNvPr>
          <p:cNvSpPr>
            <a:spLocks noGrp="1"/>
          </p:cNvSpPr>
          <p:nvPr>
            <p:ph type="title" hasCustomPrompt="1"/>
          </p:nvPr>
        </p:nvSpPr>
        <p:spPr>
          <a:xfrm>
            <a:off x="-13503" y="209181"/>
            <a:ext cx="12192000" cy="701377"/>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Tree>
    <p:extLst>
      <p:ext uri="{BB962C8B-B14F-4D97-AF65-F5344CB8AC3E}">
        <p14:creationId xmlns:p14="http://schemas.microsoft.com/office/powerpoint/2010/main" val="1838363557"/>
      </p:ext>
    </p:extLst>
  </p:cSld>
  <p:clrMapOvr>
    <a:masterClrMapping/>
  </p:clrMapOvr>
</p:sldLayout>
</file>

<file path=ppt/slideLayouts/slideLayout356.xml><?xml version="1.0" encoding="utf-8"?>
<p:sldLayout xmlns:a="http://schemas.openxmlformats.org/drawingml/2006/main" xmlns:r="http://schemas.openxmlformats.org/officeDocument/2006/relationships" xmlns:p="http://schemas.openxmlformats.org/presentationml/2006/main" userDrawn="1">
  <p:cSld name="IMAGE AND CONTENTS LAYOUT_10">
    <p:bg>
      <p:bgPr>
        <a:solidFill>
          <a:schemeClr val="bg1"/>
        </a:solidFill>
        <a:effectLst/>
      </p:bgPr>
    </p:bg>
    <p:spTree>
      <p:nvGrpSpPr>
        <p:cNvPr id="1" name=""/>
        <p:cNvGrpSpPr/>
        <p:nvPr/>
      </p:nvGrpSpPr>
      <p:grpSpPr>
        <a:xfrm>
          <a:off x="0" y="0"/>
          <a:ext cx="0" cy="0"/>
          <a:chOff x="0" y="0"/>
          <a:chExt cx="0" cy="0"/>
        </a:xfrm>
      </p:grpSpPr>
      <p:sp>
        <p:nvSpPr>
          <p:cNvPr id="6" name="Rectangle 1"/>
          <p:cNvSpPr/>
          <p:nvPr userDrawn="1"/>
        </p:nvSpPr>
        <p:spPr>
          <a:xfrm>
            <a:off x="5065779" y="0"/>
            <a:ext cx="7126221" cy="6858000"/>
          </a:xfrm>
          <a:custGeom>
            <a:avLst/>
            <a:gdLst>
              <a:gd name="connsiteX0" fmla="*/ 0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0 w 4716016"/>
              <a:gd name="connsiteY4" fmla="*/ 0 h 6858000"/>
              <a:gd name="connsiteX0" fmla="*/ 2238375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2238375 w 4716016"/>
              <a:gd name="connsiteY4" fmla="*/ 0 h 6858000"/>
              <a:gd name="connsiteX0" fmla="*/ 2867025 w 5344666"/>
              <a:gd name="connsiteY0" fmla="*/ 0 h 6858000"/>
              <a:gd name="connsiteX1" fmla="*/ 5344666 w 5344666"/>
              <a:gd name="connsiteY1" fmla="*/ 0 h 6858000"/>
              <a:gd name="connsiteX2" fmla="*/ 5344666 w 5344666"/>
              <a:gd name="connsiteY2" fmla="*/ 6858000 h 6858000"/>
              <a:gd name="connsiteX3" fmla="*/ 0 w 5344666"/>
              <a:gd name="connsiteY3" fmla="*/ 6858000 h 6858000"/>
              <a:gd name="connsiteX4" fmla="*/ 2867025 w 5344666"/>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44666" h="6858000">
                <a:moveTo>
                  <a:pt x="2867025" y="0"/>
                </a:moveTo>
                <a:lnTo>
                  <a:pt x="5344666" y="0"/>
                </a:lnTo>
                <a:lnTo>
                  <a:pt x="5344666" y="6858000"/>
                </a:lnTo>
                <a:lnTo>
                  <a:pt x="0" y="6858000"/>
                </a:lnTo>
                <a:lnTo>
                  <a:pt x="2867025" y="0"/>
                </a:lnTo>
                <a:close/>
              </a:path>
            </a:pathLst>
          </a:custGeom>
          <a:solidFill>
            <a:schemeClr val="accent2">
              <a:alpha val="6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11" name="제목 1"/>
          <p:cNvSpPr>
            <a:spLocks noGrp="1"/>
          </p:cNvSpPr>
          <p:nvPr>
            <p:ph type="title" hasCustomPrompt="1"/>
          </p:nvPr>
        </p:nvSpPr>
        <p:spPr>
          <a:xfrm>
            <a:off x="724117" y="332655"/>
            <a:ext cx="7684119" cy="877020"/>
          </a:xfrm>
          <a:prstGeom prst="rect">
            <a:avLst/>
          </a:prstGeom>
        </p:spPr>
        <p:txBody>
          <a:bodyPr wrap="square" lIns="0" tIns="252000" bIns="108000" anchor="ctr">
            <a:noAutofit/>
          </a:bodyPr>
          <a:lstStyle>
            <a:lvl1pPr algn="l">
              <a:lnSpc>
                <a:spcPts val="3200"/>
              </a:lnSpc>
              <a:defRPr sz="5400" b="0" baseline="0">
                <a:solidFill>
                  <a:schemeClr val="tx1">
                    <a:lumMod val="75000"/>
                    <a:lumOff val="25000"/>
                  </a:schemeClr>
                </a:solidFill>
                <a:latin typeface="+mj-lt"/>
                <a:cs typeface="Arial" pitchFamily="34" charset="0"/>
              </a:defRPr>
            </a:lvl1pPr>
          </a:lstStyle>
          <a:p>
            <a:r>
              <a:rPr lang="en-US" altLang="ko-KR" dirty="0"/>
              <a:t>BASIC LAYOUT</a:t>
            </a:r>
            <a:endParaRPr lang="ko-KR" altLang="en-US" dirty="0"/>
          </a:p>
        </p:txBody>
      </p:sp>
      <p:sp>
        <p:nvSpPr>
          <p:cNvPr id="4" name="그림 개체 틀 2"/>
          <p:cNvSpPr>
            <a:spLocks noGrp="1"/>
          </p:cNvSpPr>
          <p:nvPr>
            <p:ph type="pic" sz="quarter" idx="42" hasCustomPrompt="1"/>
          </p:nvPr>
        </p:nvSpPr>
        <p:spPr>
          <a:xfrm>
            <a:off x="724117" y="1412776"/>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
        <p:nvSpPr>
          <p:cNvPr id="5" name="그림 개체 틀 2"/>
          <p:cNvSpPr>
            <a:spLocks noGrp="1"/>
          </p:cNvSpPr>
          <p:nvPr>
            <p:ph type="pic" sz="quarter" idx="43" hasCustomPrompt="1"/>
          </p:nvPr>
        </p:nvSpPr>
        <p:spPr>
          <a:xfrm>
            <a:off x="724117" y="3899148"/>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Tree>
    <p:extLst>
      <p:ext uri="{BB962C8B-B14F-4D97-AF65-F5344CB8AC3E}">
        <p14:creationId xmlns:p14="http://schemas.microsoft.com/office/powerpoint/2010/main" val="3917221222"/>
      </p:ext>
    </p:extLst>
  </p:cSld>
  <p:clrMapOvr>
    <a:masterClrMapping/>
  </p:clrMapOvr>
</p:sldLayout>
</file>

<file path=ppt/slideLayouts/slideLayout357.xml><?xml version="1.0" encoding="utf-8"?>
<p:sldLayout xmlns:a="http://schemas.openxmlformats.org/drawingml/2006/main" xmlns:r="http://schemas.openxmlformats.org/officeDocument/2006/relationships" xmlns:p="http://schemas.openxmlformats.org/presentationml/2006/main" userDrawn="1">
  <p:cSld name="4_Images and Contents Layout">
    <p:spTree>
      <p:nvGrpSpPr>
        <p:cNvPr id="1" name=""/>
        <p:cNvGrpSpPr/>
        <p:nvPr/>
      </p:nvGrpSpPr>
      <p:grpSpPr>
        <a:xfrm>
          <a:off x="0" y="0"/>
          <a:ext cx="0" cy="0"/>
          <a:chOff x="0" y="0"/>
          <a:chExt cx="0" cy="0"/>
        </a:xfrm>
      </p:grpSpPr>
      <p:sp>
        <p:nvSpPr>
          <p:cNvPr id="8" name="Picture Placeholder 2"/>
          <p:cNvSpPr>
            <a:spLocks noGrp="1"/>
          </p:cNvSpPr>
          <p:nvPr>
            <p:ph type="pic" idx="15" hasCustomPrompt="1"/>
          </p:nvPr>
        </p:nvSpPr>
        <p:spPr>
          <a:xfrm>
            <a:off x="288000" y="245790"/>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Picture Placeholder 2"/>
          <p:cNvSpPr>
            <a:spLocks noGrp="1"/>
          </p:cNvSpPr>
          <p:nvPr>
            <p:ph type="pic" idx="16" hasCustomPrompt="1"/>
          </p:nvPr>
        </p:nvSpPr>
        <p:spPr>
          <a:xfrm>
            <a:off x="4224000" y="245790"/>
            <a:ext cx="3744000" cy="6364832"/>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p:cNvSpPr>
            <a:spLocks noGrp="1"/>
          </p:cNvSpPr>
          <p:nvPr>
            <p:ph type="pic" idx="17" hasCustomPrompt="1"/>
          </p:nvPr>
        </p:nvSpPr>
        <p:spPr>
          <a:xfrm>
            <a:off x="8160000" y="1930622"/>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Rectangle 4"/>
          <p:cNvSpPr/>
          <p:nvPr userDrawn="1"/>
        </p:nvSpPr>
        <p:spPr>
          <a:xfrm rot="5400000">
            <a:off x="1296000" y="3874622"/>
            <a:ext cx="1440000" cy="4032000"/>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6" name="Rectangle 5"/>
          <p:cNvSpPr/>
          <p:nvPr userDrawn="1"/>
        </p:nvSpPr>
        <p:spPr>
          <a:xfrm rot="16200000">
            <a:off x="9456000" y="-1050210"/>
            <a:ext cx="1440000" cy="4032000"/>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3367775483"/>
      </p:ext>
    </p:extLst>
  </p:cSld>
  <p:clrMapOvr>
    <a:masterClrMapping/>
  </p:clrMapOvr>
</p:sldLayout>
</file>

<file path=ppt/slideLayouts/slideLayout358.xml><?xml version="1.0" encoding="utf-8"?>
<p:sldLayout xmlns:a="http://schemas.openxmlformats.org/drawingml/2006/main" xmlns:r="http://schemas.openxmlformats.org/officeDocument/2006/relationships" xmlns:p="http://schemas.openxmlformats.org/presentationml/2006/main" userDrawn="1">
  <p:cSld name="31_Images &amp; Contents Layout">
    <p:bg>
      <p:bgPr>
        <a:solidFill>
          <a:schemeClr val="bg1"/>
        </a:solidFill>
        <a:effectLst/>
      </p:bgPr>
    </p:bg>
    <p:spTree>
      <p:nvGrpSpPr>
        <p:cNvPr id="1" name=""/>
        <p:cNvGrpSpPr/>
        <p:nvPr/>
      </p:nvGrpSpPr>
      <p:grpSpPr>
        <a:xfrm>
          <a:off x="0" y="0"/>
          <a:ext cx="0" cy="0"/>
          <a:chOff x="0" y="0"/>
          <a:chExt cx="0" cy="0"/>
        </a:xfrm>
      </p:grpSpPr>
      <p:sp>
        <p:nvSpPr>
          <p:cNvPr id="13" name="Rounded Rectangle 4"/>
          <p:cNvSpPr/>
          <p:nvPr userDrawn="1"/>
        </p:nvSpPr>
        <p:spPr>
          <a:xfrm>
            <a:off x="723198" y="1552597"/>
            <a:ext cx="3276000" cy="4716000"/>
          </a:xfrm>
          <a:prstGeom prst="round2DiagRect">
            <a:avLst>
              <a:gd name="adj1" fmla="val 10587"/>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dirty="0">
              <a:solidFill>
                <a:prstClr val="black"/>
              </a:solidFill>
            </a:endParaRPr>
          </a:p>
        </p:txBody>
      </p:sp>
      <p:sp>
        <p:nvSpPr>
          <p:cNvPr id="7" name="그림 개체 틀 6"/>
          <p:cNvSpPr>
            <a:spLocks noGrp="1"/>
          </p:cNvSpPr>
          <p:nvPr>
            <p:ph type="pic" sz="quarter" idx="10" hasCustomPrompt="1"/>
          </p:nvPr>
        </p:nvSpPr>
        <p:spPr>
          <a:xfrm>
            <a:off x="885198"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8" name="Rounded Rectangle 4"/>
          <p:cNvSpPr/>
          <p:nvPr userDrawn="1"/>
        </p:nvSpPr>
        <p:spPr>
          <a:xfrm>
            <a:off x="4416213" y="1552597"/>
            <a:ext cx="3304050" cy="4720591"/>
          </a:xfrm>
          <a:prstGeom prst="round2DiagRect">
            <a:avLst>
              <a:gd name="adj1" fmla="val 10365"/>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19" name="그림 개체 틀 6"/>
          <p:cNvSpPr>
            <a:spLocks noGrp="1"/>
          </p:cNvSpPr>
          <p:nvPr>
            <p:ph type="pic" sz="quarter" idx="11" hasCustomPrompt="1"/>
          </p:nvPr>
        </p:nvSpPr>
        <p:spPr>
          <a:xfrm>
            <a:off x="4599251"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0" name="Rounded Rectangle 4"/>
          <p:cNvSpPr/>
          <p:nvPr userDrawn="1"/>
        </p:nvSpPr>
        <p:spPr>
          <a:xfrm>
            <a:off x="8137278" y="1552597"/>
            <a:ext cx="3304050" cy="4720591"/>
          </a:xfrm>
          <a:prstGeom prst="round2DiagRect">
            <a:avLst>
              <a:gd name="adj1" fmla="val 10639"/>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21" name="그림 개체 틀 6"/>
          <p:cNvSpPr>
            <a:spLocks noGrp="1"/>
          </p:cNvSpPr>
          <p:nvPr>
            <p:ph type="pic" sz="quarter" idx="12" hasCustomPrompt="1"/>
          </p:nvPr>
        </p:nvSpPr>
        <p:spPr>
          <a:xfrm>
            <a:off x="8313303"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4" name="제목 1">
            <a:extLst>
              <a:ext uri="{FF2B5EF4-FFF2-40B4-BE49-F238E27FC236}">
                <a16:creationId xmlns:a16="http://schemas.microsoft.com/office/drawing/2014/main" id="{552C85F4-B1C7-4195-ABF4-E5FA52DD3057}"/>
              </a:ext>
            </a:extLst>
          </p:cNvPr>
          <p:cNvSpPr>
            <a:spLocks noGrp="1"/>
          </p:cNvSpPr>
          <p:nvPr>
            <p:ph type="title" hasCustomPrompt="1"/>
          </p:nvPr>
        </p:nvSpPr>
        <p:spPr>
          <a:xfrm>
            <a:off x="0" y="378337"/>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9" name="Rectangle 26">
            <a:extLst>
              <a:ext uri="{FF2B5EF4-FFF2-40B4-BE49-F238E27FC236}">
                <a16:creationId xmlns:a16="http://schemas.microsoft.com/office/drawing/2014/main" id="{CA2738B4-CC35-4E1E-8FF3-1F2A9128E90F}"/>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a16="http://schemas.microsoft.com/office/drawing/2014/main" id="{1FE06515-967C-4CE5-8FA8-5A62E97330F3}"/>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2636761798"/>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359.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11" name="Picture Placeholder 14">
            <a:extLst>
              <a:ext uri="{FF2B5EF4-FFF2-40B4-BE49-F238E27FC236}">
                <a16:creationId xmlns:a16="http://schemas.microsoft.com/office/drawing/2014/main" id="{B7165DEF-E616-4890-AF3D-57D9D379148D}"/>
              </a:ext>
            </a:extLst>
          </p:cNvPr>
          <p:cNvSpPr>
            <a:spLocks noGrp="1"/>
          </p:cNvSpPr>
          <p:nvPr>
            <p:ph type="pic" sz="quarter" idx="13" hasCustomPrompt="1"/>
          </p:nvPr>
        </p:nvSpPr>
        <p:spPr>
          <a:xfrm>
            <a:off x="8225598"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2" name="Picture Placeholder 14">
            <a:extLst>
              <a:ext uri="{FF2B5EF4-FFF2-40B4-BE49-F238E27FC236}">
                <a16:creationId xmlns:a16="http://schemas.microsoft.com/office/drawing/2014/main" id="{C16AC466-35BA-4450-934A-9BB571A42B7F}"/>
              </a:ext>
            </a:extLst>
          </p:cNvPr>
          <p:cNvSpPr>
            <a:spLocks noGrp="1"/>
          </p:cNvSpPr>
          <p:nvPr>
            <p:ph type="pic" sz="quarter" idx="12" hasCustomPrompt="1"/>
          </p:nvPr>
        </p:nvSpPr>
        <p:spPr>
          <a:xfrm>
            <a:off x="4481182"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3" name="Picture Placeholder 14">
            <a:extLst>
              <a:ext uri="{FF2B5EF4-FFF2-40B4-BE49-F238E27FC236}">
                <a16:creationId xmlns:a16="http://schemas.microsoft.com/office/drawing/2014/main" id="{AB1A03B8-1F2B-404F-AB45-8F421D57F4B7}"/>
              </a:ext>
            </a:extLst>
          </p:cNvPr>
          <p:cNvSpPr>
            <a:spLocks noGrp="1"/>
          </p:cNvSpPr>
          <p:nvPr>
            <p:ph type="pic" sz="quarter" idx="10" hasCustomPrompt="1"/>
          </p:nvPr>
        </p:nvSpPr>
        <p:spPr>
          <a:xfrm>
            <a:off x="4481555"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a:extLst>
              <a:ext uri="{FF2B5EF4-FFF2-40B4-BE49-F238E27FC236}">
                <a16:creationId xmlns:a16="http://schemas.microsoft.com/office/drawing/2014/main" id="{43837709-0073-4885-B368-D1E407D275BA}"/>
              </a:ext>
            </a:extLst>
          </p:cNvPr>
          <p:cNvSpPr>
            <a:spLocks noGrp="1"/>
          </p:cNvSpPr>
          <p:nvPr>
            <p:ph type="pic" sz="quarter" idx="11" hasCustomPrompt="1"/>
          </p:nvPr>
        </p:nvSpPr>
        <p:spPr>
          <a:xfrm>
            <a:off x="8225598"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Tree>
    <p:extLst>
      <p:ext uri="{BB962C8B-B14F-4D97-AF65-F5344CB8AC3E}">
        <p14:creationId xmlns:p14="http://schemas.microsoft.com/office/powerpoint/2010/main" val="3030713551"/>
      </p:ext>
    </p:extLst>
  </p:cSld>
  <p:clrMapOvr>
    <a:masterClrMapping/>
  </p:clrMapOvr>
</p:sldLayout>
</file>

<file path=ppt/slideLayouts/slideLayout360.xml><?xml version="1.0" encoding="utf-8"?>
<p:sldLayout xmlns:a="http://schemas.openxmlformats.org/drawingml/2006/main" xmlns:r="http://schemas.openxmlformats.org/officeDocument/2006/relationships" xmlns:p="http://schemas.openxmlformats.org/presentationml/2006/main" userDrawn="1">
  <p:cSld name="25_Images &amp; Contents Layout">
    <p:spTree>
      <p:nvGrpSpPr>
        <p:cNvPr id="1" name=""/>
        <p:cNvGrpSpPr/>
        <p:nvPr/>
      </p:nvGrpSpPr>
      <p:grpSpPr>
        <a:xfrm>
          <a:off x="0" y="0"/>
          <a:ext cx="0" cy="0"/>
          <a:chOff x="0" y="0"/>
          <a:chExt cx="0" cy="0"/>
        </a:xfrm>
      </p:grpSpPr>
      <p:sp>
        <p:nvSpPr>
          <p:cNvPr id="18" name="Rectangle 1">
            <a:extLst>
              <a:ext uri="{FF2B5EF4-FFF2-40B4-BE49-F238E27FC236}">
                <a16:creationId xmlns:a16="http://schemas.microsoft.com/office/drawing/2014/main" id="{5742EE5F-60CF-4996-9DC4-C27ECCFF0627}"/>
              </a:ext>
            </a:extLst>
          </p:cNvPr>
          <p:cNvSpPr/>
          <p:nvPr userDrawn="1"/>
        </p:nvSpPr>
        <p:spPr>
          <a:xfrm flipH="1">
            <a:off x="3831771" y="0"/>
            <a:ext cx="8360408" cy="6868886"/>
          </a:xfrm>
          <a:custGeom>
            <a:avLst/>
            <a:gdLst>
              <a:gd name="connsiteX0" fmla="*/ 0 w 2718024"/>
              <a:gd name="connsiteY0" fmla="*/ 0 h 6858000"/>
              <a:gd name="connsiteX1" fmla="*/ 2718024 w 2718024"/>
              <a:gd name="connsiteY1" fmla="*/ 0 h 6858000"/>
              <a:gd name="connsiteX2" fmla="*/ 2718024 w 2718024"/>
              <a:gd name="connsiteY2" fmla="*/ 6858000 h 6858000"/>
              <a:gd name="connsiteX3" fmla="*/ 0 w 2718024"/>
              <a:gd name="connsiteY3" fmla="*/ 6858000 h 6858000"/>
              <a:gd name="connsiteX4" fmla="*/ 0 w 2718024"/>
              <a:gd name="connsiteY4" fmla="*/ 0 h 6858000"/>
              <a:gd name="connsiteX0" fmla="*/ 0 w 2718024"/>
              <a:gd name="connsiteY0" fmla="*/ 6858000 h 6858000"/>
              <a:gd name="connsiteX1" fmla="*/ 2718024 w 2718024"/>
              <a:gd name="connsiteY1" fmla="*/ 0 h 6858000"/>
              <a:gd name="connsiteX2" fmla="*/ 2718024 w 2718024"/>
              <a:gd name="connsiteY2" fmla="*/ 6858000 h 6858000"/>
              <a:gd name="connsiteX3" fmla="*/ 0 w 2718024"/>
              <a:gd name="connsiteY3" fmla="*/ 6858000 h 6858000"/>
              <a:gd name="connsiteX0" fmla="*/ 0 w 9162367"/>
              <a:gd name="connsiteY0" fmla="*/ 6868886 h 6868886"/>
              <a:gd name="connsiteX1" fmla="*/ 9162367 w 9162367"/>
              <a:gd name="connsiteY1" fmla="*/ 0 h 6868886"/>
              <a:gd name="connsiteX2" fmla="*/ 9162367 w 9162367"/>
              <a:gd name="connsiteY2" fmla="*/ 6858000 h 6868886"/>
              <a:gd name="connsiteX3" fmla="*/ 0 w 9162367"/>
              <a:gd name="connsiteY3" fmla="*/ 6868886 h 6868886"/>
            </a:gdLst>
            <a:ahLst/>
            <a:cxnLst>
              <a:cxn ang="0">
                <a:pos x="connsiteX0" y="connsiteY0"/>
              </a:cxn>
              <a:cxn ang="0">
                <a:pos x="connsiteX1" y="connsiteY1"/>
              </a:cxn>
              <a:cxn ang="0">
                <a:pos x="connsiteX2" y="connsiteY2"/>
              </a:cxn>
              <a:cxn ang="0">
                <a:pos x="connsiteX3" y="connsiteY3"/>
              </a:cxn>
            </a:cxnLst>
            <a:rect l="l" t="t" r="r" b="b"/>
            <a:pathLst>
              <a:path w="9162367" h="6868886">
                <a:moveTo>
                  <a:pt x="0" y="6868886"/>
                </a:moveTo>
                <a:lnTo>
                  <a:pt x="9162367" y="0"/>
                </a:lnTo>
                <a:lnTo>
                  <a:pt x="9162367" y="6858000"/>
                </a:lnTo>
                <a:lnTo>
                  <a:pt x="0" y="6868886"/>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9" name="Rectangle 2">
            <a:extLst>
              <a:ext uri="{FF2B5EF4-FFF2-40B4-BE49-F238E27FC236}">
                <a16:creationId xmlns:a16="http://schemas.microsoft.com/office/drawing/2014/main" id="{D072C73F-4BE8-4869-9545-239417D1D13E}"/>
              </a:ext>
            </a:extLst>
          </p:cNvPr>
          <p:cNvSpPr/>
          <p:nvPr userDrawn="1"/>
        </p:nvSpPr>
        <p:spPr>
          <a:xfrm>
            <a:off x="0" y="0"/>
            <a:ext cx="3831771" cy="686888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4" name="Picture Placeholder 14"/>
          <p:cNvSpPr>
            <a:spLocks noGrp="1"/>
          </p:cNvSpPr>
          <p:nvPr>
            <p:ph type="pic" sz="quarter" idx="13" hasCustomPrompt="1"/>
          </p:nvPr>
        </p:nvSpPr>
        <p:spPr>
          <a:xfrm>
            <a:off x="8225598"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7" name="Picture Placeholder 14"/>
          <p:cNvSpPr>
            <a:spLocks noGrp="1"/>
          </p:cNvSpPr>
          <p:nvPr>
            <p:ph type="pic" sz="quarter" idx="12" hasCustomPrompt="1"/>
          </p:nvPr>
        </p:nvSpPr>
        <p:spPr>
          <a:xfrm>
            <a:off x="4481182"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p:cNvSpPr>
            <a:spLocks noGrp="1"/>
          </p:cNvSpPr>
          <p:nvPr>
            <p:ph type="pic" sz="quarter" idx="10" hasCustomPrompt="1"/>
          </p:nvPr>
        </p:nvSpPr>
        <p:spPr>
          <a:xfrm>
            <a:off x="4481555"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6" name="Picture Placeholder 14"/>
          <p:cNvSpPr>
            <a:spLocks noGrp="1"/>
          </p:cNvSpPr>
          <p:nvPr>
            <p:ph type="pic" sz="quarter" idx="11" hasCustomPrompt="1"/>
          </p:nvPr>
        </p:nvSpPr>
        <p:spPr>
          <a:xfrm>
            <a:off x="8225598"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2902049249"/>
      </p:ext>
    </p:extLst>
  </p:cSld>
  <p:clrMapOvr>
    <a:masterClrMapping/>
  </p:clrMapOvr>
</p:sldLayout>
</file>

<file path=ppt/slideLayouts/slideLayout361.xml><?xml version="1.0" encoding="utf-8"?>
<p:sldLayout xmlns:a="http://schemas.openxmlformats.org/drawingml/2006/main" xmlns:r="http://schemas.openxmlformats.org/officeDocument/2006/relationships" xmlns:p="http://schemas.openxmlformats.org/presentationml/2006/main" userDrawn="1">
  <p:cSld name="26_Images &amp; Contents Layout">
    <p:bg>
      <p:bgPr>
        <a:solidFill>
          <a:schemeClr val="bg1"/>
        </a:solidFill>
        <a:effectLst/>
      </p:bgPr>
    </p:bg>
    <p:spTree>
      <p:nvGrpSpPr>
        <p:cNvPr id="1" name=""/>
        <p:cNvGrpSpPr/>
        <p:nvPr/>
      </p:nvGrpSpPr>
      <p:grpSpPr>
        <a:xfrm>
          <a:off x="0" y="0"/>
          <a:ext cx="0" cy="0"/>
          <a:chOff x="0" y="0"/>
          <a:chExt cx="0" cy="0"/>
        </a:xfrm>
      </p:grpSpPr>
      <p:sp>
        <p:nvSpPr>
          <p:cNvPr id="13" name="자유형: 도형 12">
            <a:extLst>
              <a:ext uri="{FF2B5EF4-FFF2-40B4-BE49-F238E27FC236}">
                <a16:creationId xmlns:a16="http://schemas.microsoft.com/office/drawing/2014/main" id="{7FCCAA75-7E04-4D81-8DE3-D1B95096C3B5}"/>
              </a:ext>
            </a:extLst>
          </p:cNvPr>
          <p:cNvSpPr>
            <a:spLocks noGrp="1"/>
          </p:cNvSpPr>
          <p:nvPr>
            <p:ph type="pic" idx="14" hasCustomPrompt="1"/>
          </p:nvPr>
        </p:nvSpPr>
        <p:spPr>
          <a:xfrm>
            <a:off x="728323" y="639000"/>
            <a:ext cx="5940000" cy="5580000"/>
          </a:xfrm>
          <a:custGeom>
            <a:avLst/>
            <a:gdLst>
              <a:gd name="connsiteX0" fmla="*/ 1478300 w 5940000"/>
              <a:gd name="connsiteY0" fmla="*/ 1478300 h 5580000"/>
              <a:gd name="connsiteX1" fmla="*/ 4461700 w 5940000"/>
              <a:gd name="connsiteY1" fmla="*/ 1478300 h 5580000"/>
              <a:gd name="connsiteX2" fmla="*/ 4461700 w 5940000"/>
              <a:gd name="connsiteY2" fmla="*/ 4101700 h 5580000"/>
              <a:gd name="connsiteX3" fmla="*/ 1478300 w 5940000"/>
              <a:gd name="connsiteY3" fmla="*/ 4101700 h 5580000"/>
              <a:gd name="connsiteX4" fmla="*/ 1260000 w 5940000"/>
              <a:gd name="connsiteY4" fmla="*/ 1260000 h 5580000"/>
              <a:gd name="connsiteX5" fmla="*/ 1260000 w 5940000"/>
              <a:gd name="connsiteY5" fmla="*/ 4320000 h 5580000"/>
              <a:gd name="connsiteX6" fmla="*/ 4680000 w 5940000"/>
              <a:gd name="connsiteY6" fmla="*/ 4320000 h 5580000"/>
              <a:gd name="connsiteX7" fmla="*/ 4680000 w 5940000"/>
              <a:gd name="connsiteY7" fmla="*/ 1260000 h 5580000"/>
              <a:gd name="connsiteX8" fmla="*/ 989027 w 5940000"/>
              <a:gd name="connsiteY8" fmla="*/ 989027 h 5580000"/>
              <a:gd name="connsiteX9" fmla="*/ 4950973 w 5940000"/>
              <a:gd name="connsiteY9" fmla="*/ 989027 h 5580000"/>
              <a:gd name="connsiteX10" fmla="*/ 4950973 w 5940000"/>
              <a:gd name="connsiteY10" fmla="*/ 4590973 h 5580000"/>
              <a:gd name="connsiteX11" fmla="*/ 989027 w 5940000"/>
              <a:gd name="connsiteY11" fmla="*/ 4590973 h 5580000"/>
              <a:gd name="connsiteX12" fmla="*/ 774000 w 5940000"/>
              <a:gd name="connsiteY12" fmla="*/ 774000 h 5580000"/>
              <a:gd name="connsiteX13" fmla="*/ 774000 w 5940000"/>
              <a:gd name="connsiteY13" fmla="*/ 4806000 h 5580000"/>
              <a:gd name="connsiteX14" fmla="*/ 5166000 w 5940000"/>
              <a:gd name="connsiteY14" fmla="*/ 4806000 h 5580000"/>
              <a:gd name="connsiteX15" fmla="*/ 5166000 w 5940000"/>
              <a:gd name="connsiteY15" fmla="*/ 774000 h 5580000"/>
              <a:gd name="connsiteX16" fmla="*/ 528392 w 5940000"/>
              <a:gd name="connsiteY16" fmla="*/ 528392 h 5580000"/>
              <a:gd name="connsiteX17" fmla="*/ 5411608 w 5940000"/>
              <a:gd name="connsiteY17" fmla="*/ 528392 h 5580000"/>
              <a:gd name="connsiteX18" fmla="*/ 5411608 w 5940000"/>
              <a:gd name="connsiteY18" fmla="*/ 5051608 h 5580000"/>
              <a:gd name="connsiteX19" fmla="*/ 528392 w 5940000"/>
              <a:gd name="connsiteY19" fmla="*/ 5051608 h 5580000"/>
              <a:gd name="connsiteX20" fmla="*/ 288000 w 5940000"/>
              <a:gd name="connsiteY20" fmla="*/ 288000 h 5580000"/>
              <a:gd name="connsiteX21" fmla="*/ 288000 w 5940000"/>
              <a:gd name="connsiteY21" fmla="*/ 5292000 h 5580000"/>
              <a:gd name="connsiteX22" fmla="*/ 5652000 w 5940000"/>
              <a:gd name="connsiteY22" fmla="*/ 5292000 h 5580000"/>
              <a:gd name="connsiteX23" fmla="*/ 5652000 w 5940000"/>
              <a:gd name="connsiteY23" fmla="*/ 288000 h 5580000"/>
              <a:gd name="connsiteX24" fmla="*/ 0 w 5940000"/>
              <a:gd name="connsiteY24" fmla="*/ 0 h 5580000"/>
              <a:gd name="connsiteX25" fmla="*/ 5940000 w 5940000"/>
              <a:gd name="connsiteY25" fmla="*/ 0 h 5580000"/>
              <a:gd name="connsiteX26" fmla="*/ 5940000 w 5940000"/>
              <a:gd name="connsiteY26" fmla="*/ 5580000 h 5580000"/>
              <a:gd name="connsiteX27" fmla="*/ 0 w 5940000"/>
              <a:gd name="connsiteY27" fmla="*/ 5580000 h 55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940000" h="5580000">
                <a:moveTo>
                  <a:pt x="1478300" y="1478300"/>
                </a:moveTo>
                <a:lnTo>
                  <a:pt x="4461700" y="1478300"/>
                </a:lnTo>
                <a:lnTo>
                  <a:pt x="4461700" y="4101700"/>
                </a:lnTo>
                <a:lnTo>
                  <a:pt x="1478300" y="4101700"/>
                </a:lnTo>
                <a:close/>
                <a:moveTo>
                  <a:pt x="1260000" y="1260000"/>
                </a:moveTo>
                <a:lnTo>
                  <a:pt x="1260000" y="4320000"/>
                </a:lnTo>
                <a:lnTo>
                  <a:pt x="4680000" y="4320000"/>
                </a:lnTo>
                <a:lnTo>
                  <a:pt x="4680000" y="1260000"/>
                </a:lnTo>
                <a:close/>
                <a:moveTo>
                  <a:pt x="989027" y="989027"/>
                </a:moveTo>
                <a:lnTo>
                  <a:pt x="4950973" y="989027"/>
                </a:lnTo>
                <a:lnTo>
                  <a:pt x="4950973" y="4590973"/>
                </a:lnTo>
                <a:lnTo>
                  <a:pt x="989027" y="4590973"/>
                </a:lnTo>
                <a:close/>
                <a:moveTo>
                  <a:pt x="774000" y="774000"/>
                </a:moveTo>
                <a:lnTo>
                  <a:pt x="774000" y="4806000"/>
                </a:lnTo>
                <a:lnTo>
                  <a:pt x="5166000" y="4806000"/>
                </a:lnTo>
                <a:lnTo>
                  <a:pt x="5166000" y="774000"/>
                </a:lnTo>
                <a:close/>
                <a:moveTo>
                  <a:pt x="528392" y="528392"/>
                </a:moveTo>
                <a:lnTo>
                  <a:pt x="5411608" y="528392"/>
                </a:lnTo>
                <a:lnTo>
                  <a:pt x="5411608" y="5051608"/>
                </a:lnTo>
                <a:lnTo>
                  <a:pt x="528392" y="5051608"/>
                </a:lnTo>
                <a:close/>
                <a:moveTo>
                  <a:pt x="288000" y="288000"/>
                </a:moveTo>
                <a:lnTo>
                  <a:pt x="288000" y="5292000"/>
                </a:lnTo>
                <a:lnTo>
                  <a:pt x="5652000" y="5292000"/>
                </a:lnTo>
                <a:lnTo>
                  <a:pt x="5652000" y="288000"/>
                </a:lnTo>
                <a:close/>
                <a:moveTo>
                  <a:pt x="0" y="0"/>
                </a:moveTo>
                <a:lnTo>
                  <a:pt x="5940000" y="0"/>
                </a:lnTo>
                <a:lnTo>
                  <a:pt x="5940000" y="5580000"/>
                </a:lnTo>
                <a:lnTo>
                  <a:pt x="0" y="5580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Rectangle 26">
            <a:extLst>
              <a:ext uri="{FF2B5EF4-FFF2-40B4-BE49-F238E27FC236}">
                <a16:creationId xmlns:a16="http://schemas.microsoft.com/office/drawing/2014/main" id="{5BA072A8-6495-492B-9B45-29E124B0D7B7}"/>
              </a:ext>
            </a:extLst>
          </p:cNvPr>
          <p:cNvSpPr/>
          <p:nvPr userDrawn="1"/>
        </p:nvSpPr>
        <p:spPr>
          <a:xfrm>
            <a:off x="0" y="6691672"/>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a16="http://schemas.microsoft.com/office/drawing/2014/main" id="{39AAF1FE-FBF8-419B-9412-D25BF677EB8A}"/>
              </a:ext>
            </a:extLst>
          </p:cNvPr>
          <p:cNvSpPr/>
          <p:nvPr userDrawn="1"/>
        </p:nvSpPr>
        <p:spPr>
          <a:xfrm>
            <a:off x="0" y="540"/>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2626043845"/>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362.xml><?xml version="1.0" encoding="utf-8"?>
<p:sldLayout xmlns:a="http://schemas.openxmlformats.org/drawingml/2006/main" xmlns:r="http://schemas.openxmlformats.org/officeDocument/2006/relationships" xmlns:p="http://schemas.openxmlformats.org/presentationml/2006/main" preserve="1" userDrawn="1">
  <p:cSld name="28_Images &amp; Contents Layout">
    <p:bg>
      <p:bgPr>
        <a:solidFill>
          <a:schemeClr val="accent2"/>
        </a:solidFill>
        <a:effectLst/>
      </p:bgPr>
    </p:bg>
    <p:spTree>
      <p:nvGrpSpPr>
        <p:cNvPr id="1" name=""/>
        <p:cNvGrpSpPr/>
        <p:nvPr/>
      </p:nvGrpSpPr>
      <p:grpSpPr>
        <a:xfrm>
          <a:off x="0" y="0"/>
          <a:ext cx="0" cy="0"/>
          <a:chOff x="0" y="0"/>
          <a:chExt cx="0" cy="0"/>
        </a:xfrm>
      </p:grpSpPr>
      <p:sp>
        <p:nvSpPr>
          <p:cNvPr id="15" name="자유형: 도형 14">
            <a:extLst>
              <a:ext uri="{FF2B5EF4-FFF2-40B4-BE49-F238E27FC236}">
                <a16:creationId xmlns:a16="http://schemas.microsoft.com/office/drawing/2014/main" id="{9ADB48FD-2E3C-4E00-A5F2-E0DA349FF986}"/>
              </a:ext>
            </a:extLst>
          </p:cNvPr>
          <p:cNvSpPr>
            <a:spLocks noGrp="1"/>
          </p:cNvSpPr>
          <p:nvPr>
            <p:ph type="pic" idx="14" hasCustomPrompt="1"/>
          </p:nvPr>
        </p:nvSpPr>
        <p:spPr>
          <a:xfrm>
            <a:off x="168282" y="182455"/>
            <a:ext cx="11968488" cy="6483416"/>
          </a:xfrm>
          <a:custGeom>
            <a:avLst/>
            <a:gdLst>
              <a:gd name="connsiteX0" fmla="*/ 8230044 w 11968488"/>
              <a:gd name="connsiteY0" fmla="*/ 5919227 h 6483416"/>
              <a:gd name="connsiteX1" fmla="*/ 8235156 w 11968488"/>
              <a:gd name="connsiteY1" fmla="*/ 5944857 h 6483416"/>
              <a:gd name="connsiteX2" fmla="*/ 8235153 w 11968488"/>
              <a:gd name="connsiteY2" fmla="*/ 5944860 h 6483416"/>
              <a:gd name="connsiteX3" fmla="*/ 8235336 w 11968488"/>
              <a:gd name="connsiteY3" fmla="*/ 5945082 h 6483416"/>
              <a:gd name="connsiteX4" fmla="*/ 8243813 w 11968488"/>
              <a:gd name="connsiteY4" fmla="*/ 5952349 h 6483416"/>
              <a:gd name="connsiteX5" fmla="*/ 8247034 w 11968488"/>
              <a:gd name="connsiteY5" fmla="*/ 5945726 h 6483416"/>
              <a:gd name="connsiteX6" fmla="*/ 8251565 w 11968488"/>
              <a:gd name="connsiteY6" fmla="*/ 5952043 h 6483416"/>
              <a:gd name="connsiteX7" fmla="*/ 8249827 w 11968488"/>
              <a:gd name="connsiteY7" fmla="*/ 5954670 h 6483416"/>
              <a:gd name="connsiteX8" fmla="*/ 8280466 w 11968488"/>
              <a:gd name="connsiteY8" fmla="*/ 5981207 h 6483416"/>
              <a:gd name="connsiteX9" fmla="*/ 8283428 w 11968488"/>
              <a:gd name="connsiteY9" fmla="*/ 5982085 h 6483416"/>
              <a:gd name="connsiteX10" fmla="*/ 8272177 w 11968488"/>
              <a:gd name="connsiteY10" fmla="*/ 5973451 h 6483416"/>
              <a:gd name="connsiteX11" fmla="*/ 8230044 w 11968488"/>
              <a:gd name="connsiteY11" fmla="*/ 5919227 h 6483416"/>
              <a:gd name="connsiteX12" fmla="*/ 8191779 w 11968488"/>
              <a:gd name="connsiteY12" fmla="*/ 5918863 h 6483416"/>
              <a:gd name="connsiteX13" fmla="*/ 8195899 w 11968488"/>
              <a:gd name="connsiteY13" fmla="*/ 5922098 h 6483416"/>
              <a:gd name="connsiteX14" fmla="*/ 8193850 w 11968488"/>
              <a:gd name="connsiteY14" fmla="*/ 5920169 h 6483416"/>
              <a:gd name="connsiteX15" fmla="*/ 6483691 w 11968488"/>
              <a:gd name="connsiteY15" fmla="*/ 5915825 h 6483416"/>
              <a:gd name="connsiteX16" fmla="*/ 6471992 w 11968488"/>
              <a:gd name="connsiteY16" fmla="*/ 5921554 h 6483416"/>
              <a:gd name="connsiteX17" fmla="*/ 6448617 w 11968488"/>
              <a:gd name="connsiteY17" fmla="*/ 5926789 h 6483416"/>
              <a:gd name="connsiteX18" fmla="*/ 6445801 w 11968488"/>
              <a:gd name="connsiteY18" fmla="*/ 5932368 h 6483416"/>
              <a:gd name="connsiteX19" fmla="*/ 6469928 w 11968488"/>
              <a:gd name="connsiteY19" fmla="*/ 5959512 h 6483416"/>
              <a:gd name="connsiteX20" fmla="*/ 6506677 w 11968488"/>
              <a:gd name="connsiteY20" fmla="*/ 5979520 h 6483416"/>
              <a:gd name="connsiteX21" fmla="*/ 6519863 w 11968488"/>
              <a:gd name="connsiteY21" fmla="*/ 5985340 h 6483416"/>
              <a:gd name="connsiteX22" fmla="*/ 6519021 w 11968488"/>
              <a:gd name="connsiteY22" fmla="*/ 5984698 h 6483416"/>
              <a:gd name="connsiteX23" fmla="*/ 6514536 w 11968488"/>
              <a:gd name="connsiteY23" fmla="*/ 5979488 h 6483416"/>
              <a:gd name="connsiteX24" fmla="*/ 6494452 w 11968488"/>
              <a:gd name="connsiteY24" fmla="*/ 5967891 h 6483416"/>
              <a:gd name="connsiteX25" fmla="*/ 6502852 w 11968488"/>
              <a:gd name="connsiteY25" fmla="*/ 5951035 h 6483416"/>
              <a:gd name="connsiteX26" fmla="*/ 6519124 w 11968488"/>
              <a:gd name="connsiteY26" fmla="*/ 5961410 h 6483416"/>
              <a:gd name="connsiteX27" fmla="*/ 6553762 w 11968488"/>
              <a:gd name="connsiteY27" fmla="*/ 5985905 h 6483416"/>
              <a:gd name="connsiteX28" fmla="*/ 6568487 w 11968488"/>
              <a:gd name="connsiteY28" fmla="*/ 5991748 h 6483416"/>
              <a:gd name="connsiteX29" fmla="*/ 6576967 w 11968488"/>
              <a:gd name="connsiteY29" fmla="*/ 5997859 h 6483416"/>
              <a:gd name="connsiteX30" fmla="*/ 6584927 w 11968488"/>
              <a:gd name="connsiteY30" fmla="*/ 6003189 h 6483416"/>
              <a:gd name="connsiteX31" fmla="*/ 6584933 w 11968488"/>
              <a:gd name="connsiteY31" fmla="*/ 6002875 h 6483416"/>
              <a:gd name="connsiteX32" fmla="*/ 6579363 w 11968488"/>
              <a:gd name="connsiteY32" fmla="*/ 5972838 h 6483416"/>
              <a:gd name="connsiteX33" fmla="*/ 6538334 w 11968488"/>
              <a:gd name="connsiteY33" fmla="*/ 5944413 h 6483416"/>
              <a:gd name="connsiteX34" fmla="*/ 6523563 w 11968488"/>
              <a:gd name="connsiteY34" fmla="*/ 5945943 h 6483416"/>
              <a:gd name="connsiteX35" fmla="*/ 6496106 w 11968488"/>
              <a:gd name="connsiteY35" fmla="*/ 5939956 h 6483416"/>
              <a:gd name="connsiteX36" fmla="*/ 6483691 w 11968488"/>
              <a:gd name="connsiteY36" fmla="*/ 5915825 h 6483416"/>
              <a:gd name="connsiteX37" fmla="*/ 6302895 w 11968488"/>
              <a:gd name="connsiteY37" fmla="*/ 5879857 h 6483416"/>
              <a:gd name="connsiteX38" fmla="*/ 6310647 w 11968488"/>
              <a:gd name="connsiteY38" fmla="*/ 5924670 h 6483416"/>
              <a:gd name="connsiteX39" fmla="*/ 6310643 w 11968488"/>
              <a:gd name="connsiteY39" fmla="*/ 5924675 h 6483416"/>
              <a:gd name="connsiteX40" fmla="*/ 6310920 w 11968488"/>
              <a:gd name="connsiteY40" fmla="*/ 5925063 h 6483416"/>
              <a:gd name="connsiteX41" fmla="*/ 6323776 w 11968488"/>
              <a:gd name="connsiteY41" fmla="*/ 5937769 h 6483416"/>
              <a:gd name="connsiteX42" fmla="*/ 6328662 w 11968488"/>
              <a:gd name="connsiteY42" fmla="*/ 5926189 h 6483416"/>
              <a:gd name="connsiteX43" fmla="*/ 6335533 w 11968488"/>
              <a:gd name="connsiteY43" fmla="*/ 5937234 h 6483416"/>
              <a:gd name="connsiteX44" fmla="*/ 6332897 w 11968488"/>
              <a:gd name="connsiteY44" fmla="*/ 5941827 h 6483416"/>
              <a:gd name="connsiteX45" fmla="*/ 6379366 w 11968488"/>
              <a:gd name="connsiteY45" fmla="*/ 5988226 h 6483416"/>
              <a:gd name="connsiteX46" fmla="*/ 6383857 w 11968488"/>
              <a:gd name="connsiteY46" fmla="*/ 5989761 h 6483416"/>
              <a:gd name="connsiteX47" fmla="*/ 6366794 w 11968488"/>
              <a:gd name="connsiteY47" fmla="*/ 5974665 h 6483416"/>
              <a:gd name="connsiteX48" fmla="*/ 6302895 w 11968488"/>
              <a:gd name="connsiteY48" fmla="*/ 5879857 h 6483416"/>
              <a:gd name="connsiteX49" fmla="*/ 6244859 w 11968488"/>
              <a:gd name="connsiteY49" fmla="*/ 5879221 h 6483416"/>
              <a:gd name="connsiteX50" fmla="*/ 6251108 w 11968488"/>
              <a:gd name="connsiteY50" fmla="*/ 5884877 h 6483416"/>
              <a:gd name="connsiteX51" fmla="*/ 6248001 w 11968488"/>
              <a:gd name="connsiteY51" fmla="*/ 5881504 h 6483416"/>
              <a:gd name="connsiteX52" fmla="*/ 8101464 w 11968488"/>
              <a:gd name="connsiteY52" fmla="*/ 5860843 h 6483416"/>
              <a:gd name="connsiteX53" fmla="*/ 8107821 w 11968488"/>
              <a:gd name="connsiteY53" fmla="*/ 5867151 h 6483416"/>
              <a:gd name="connsiteX54" fmla="*/ 8108319 w 11968488"/>
              <a:gd name="connsiteY54" fmla="*/ 5867018 h 6483416"/>
              <a:gd name="connsiteX55" fmla="*/ 8462642 w 11968488"/>
              <a:gd name="connsiteY55" fmla="*/ 5837452 h 6483416"/>
              <a:gd name="connsiteX56" fmla="*/ 8460358 w 11968488"/>
              <a:gd name="connsiteY56" fmla="*/ 5841830 h 6483416"/>
              <a:gd name="connsiteX57" fmla="*/ 8460542 w 11968488"/>
              <a:gd name="connsiteY57" fmla="*/ 5840116 h 6483416"/>
              <a:gd name="connsiteX58" fmla="*/ 6397275 w 11968488"/>
              <a:gd name="connsiteY58" fmla="*/ 5836065 h 6483416"/>
              <a:gd name="connsiteX59" fmla="*/ 6379764 w 11968488"/>
              <a:gd name="connsiteY59" fmla="*/ 5848251 h 6483416"/>
              <a:gd name="connsiteX60" fmla="*/ 6396584 w 11968488"/>
              <a:gd name="connsiteY60" fmla="*/ 5868277 h 6483416"/>
              <a:gd name="connsiteX61" fmla="*/ 6403793 w 11968488"/>
              <a:gd name="connsiteY61" fmla="*/ 5837951 h 6483416"/>
              <a:gd name="connsiteX62" fmla="*/ 6403958 w 11968488"/>
              <a:gd name="connsiteY62" fmla="*/ 5837204 h 6483416"/>
              <a:gd name="connsiteX63" fmla="*/ 8952995 w 11968488"/>
              <a:gd name="connsiteY63" fmla="*/ 5832557 h 6483416"/>
              <a:gd name="connsiteX64" fmla="*/ 8943380 w 11968488"/>
              <a:gd name="connsiteY64" fmla="*/ 5836368 h 6483416"/>
              <a:gd name="connsiteX65" fmla="*/ 8948248 w 11968488"/>
              <a:gd name="connsiteY65" fmla="*/ 5835244 h 6483416"/>
              <a:gd name="connsiteX66" fmla="*/ 8506254 w 11968488"/>
              <a:gd name="connsiteY66" fmla="*/ 5811808 h 6483416"/>
              <a:gd name="connsiteX67" fmla="*/ 8505098 w 11968488"/>
              <a:gd name="connsiteY67" fmla="*/ 5812152 h 6483416"/>
              <a:gd name="connsiteX68" fmla="*/ 8506112 w 11968488"/>
              <a:gd name="connsiteY68" fmla="*/ 5812849 h 6483416"/>
              <a:gd name="connsiteX69" fmla="*/ 5820038 w 11968488"/>
              <a:gd name="connsiteY69" fmla="*/ 5799552 h 6483416"/>
              <a:gd name="connsiteX70" fmla="*/ 5822886 w 11968488"/>
              <a:gd name="connsiteY70" fmla="*/ 5805370 h 6483416"/>
              <a:gd name="connsiteX71" fmla="*/ 5826112 w 11968488"/>
              <a:gd name="connsiteY71" fmla="*/ 5806152 h 6483416"/>
              <a:gd name="connsiteX72" fmla="*/ 6107884 w 11968488"/>
              <a:gd name="connsiteY72" fmla="*/ 5777776 h 6483416"/>
              <a:gd name="connsiteX73" fmla="*/ 6117526 w 11968488"/>
              <a:gd name="connsiteY73" fmla="*/ 5788805 h 6483416"/>
              <a:gd name="connsiteX74" fmla="*/ 6118281 w 11968488"/>
              <a:gd name="connsiteY74" fmla="*/ 5788572 h 6483416"/>
              <a:gd name="connsiteX75" fmla="*/ 5812583 w 11968488"/>
              <a:gd name="connsiteY75" fmla="*/ 5773336 h 6483416"/>
              <a:gd name="connsiteX76" fmla="*/ 5808274 w 11968488"/>
              <a:gd name="connsiteY76" fmla="*/ 5775525 h 6483416"/>
              <a:gd name="connsiteX77" fmla="*/ 5813409 w 11968488"/>
              <a:gd name="connsiteY77" fmla="*/ 5786014 h 6483416"/>
              <a:gd name="connsiteX78" fmla="*/ 5812246 w 11968488"/>
              <a:gd name="connsiteY78" fmla="*/ 5774731 h 6483416"/>
              <a:gd name="connsiteX79" fmla="*/ 9130890 w 11968488"/>
              <a:gd name="connsiteY79" fmla="*/ 5756276 h 6483416"/>
              <a:gd name="connsiteX80" fmla="*/ 9094946 w 11968488"/>
              <a:gd name="connsiteY80" fmla="*/ 5772574 h 6483416"/>
              <a:gd name="connsiteX81" fmla="*/ 9094408 w 11968488"/>
              <a:gd name="connsiteY81" fmla="*/ 5773124 h 6483416"/>
              <a:gd name="connsiteX82" fmla="*/ 9091347 w 11968488"/>
              <a:gd name="connsiteY82" fmla="*/ 5775416 h 6483416"/>
              <a:gd name="connsiteX83" fmla="*/ 9091236 w 11968488"/>
              <a:gd name="connsiteY83" fmla="*/ 5775377 h 6483416"/>
              <a:gd name="connsiteX84" fmla="*/ 9090282 w 11968488"/>
              <a:gd name="connsiteY84" fmla="*/ 5776214 h 6483416"/>
              <a:gd name="connsiteX85" fmla="*/ 9091347 w 11968488"/>
              <a:gd name="connsiteY85" fmla="*/ 5775416 h 6483416"/>
              <a:gd name="connsiteX86" fmla="*/ 9091726 w 11968488"/>
              <a:gd name="connsiteY86" fmla="*/ 5775550 h 6483416"/>
              <a:gd name="connsiteX87" fmla="*/ 9092602 w 11968488"/>
              <a:gd name="connsiteY87" fmla="*/ 5774881 h 6483416"/>
              <a:gd name="connsiteX88" fmla="*/ 9092578 w 11968488"/>
              <a:gd name="connsiteY88" fmla="*/ 5775465 h 6483416"/>
              <a:gd name="connsiteX89" fmla="*/ 9069170 w 11968488"/>
              <a:gd name="connsiteY89" fmla="*/ 5789510 h 6483416"/>
              <a:gd name="connsiteX90" fmla="*/ 9079396 w 11968488"/>
              <a:gd name="connsiteY90" fmla="*/ 5787154 h 6483416"/>
              <a:gd name="connsiteX91" fmla="*/ 9099402 w 11968488"/>
              <a:gd name="connsiteY91" fmla="*/ 5775831 h 6483416"/>
              <a:gd name="connsiteX92" fmla="*/ 9121872 w 11968488"/>
              <a:gd name="connsiteY92" fmla="*/ 5766545 h 6483416"/>
              <a:gd name="connsiteX93" fmla="*/ 9114456 w 11968488"/>
              <a:gd name="connsiteY93" fmla="*/ 5767845 h 6483416"/>
              <a:gd name="connsiteX94" fmla="*/ 9116320 w 11968488"/>
              <a:gd name="connsiteY94" fmla="*/ 5763816 h 6483416"/>
              <a:gd name="connsiteX95" fmla="*/ 9124878 w 11968488"/>
              <a:gd name="connsiteY95" fmla="*/ 5759744 h 6483416"/>
              <a:gd name="connsiteX96" fmla="*/ 9187072 w 11968488"/>
              <a:gd name="connsiteY96" fmla="*/ 5737057 h 6483416"/>
              <a:gd name="connsiteX97" fmla="*/ 9177622 w 11968488"/>
              <a:gd name="connsiteY97" fmla="*/ 5738219 h 6483416"/>
              <a:gd name="connsiteX98" fmla="*/ 9135274 w 11968488"/>
              <a:gd name="connsiteY98" fmla="*/ 5754288 h 6483416"/>
              <a:gd name="connsiteX99" fmla="*/ 9133168 w 11968488"/>
              <a:gd name="connsiteY99" fmla="*/ 5755246 h 6483416"/>
              <a:gd name="connsiteX100" fmla="*/ 9135904 w 11968488"/>
              <a:gd name="connsiteY100" fmla="*/ 5755858 h 6483416"/>
              <a:gd name="connsiteX101" fmla="*/ 9135060 w 11968488"/>
              <a:gd name="connsiteY101" fmla="*/ 5762590 h 6483416"/>
              <a:gd name="connsiteX102" fmla="*/ 9155065 w 11968488"/>
              <a:gd name="connsiteY102" fmla="*/ 5751268 h 6483416"/>
              <a:gd name="connsiteX103" fmla="*/ 9178156 w 11968488"/>
              <a:gd name="connsiteY103" fmla="*/ 5740639 h 6483416"/>
              <a:gd name="connsiteX104" fmla="*/ 9179800 w 11968488"/>
              <a:gd name="connsiteY104" fmla="*/ 5741998 h 6483416"/>
              <a:gd name="connsiteX105" fmla="*/ 9187047 w 11968488"/>
              <a:gd name="connsiteY105" fmla="*/ 5737076 h 6483416"/>
              <a:gd name="connsiteX106" fmla="*/ 8418756 w 11968488"/>
              <a:gd name="connsiteY106" fmla="*/ 5704279 h 6483416"/>
              <a:gd name="connsiteX107" fmla="*/ 8408796 w 11968488"/>
              <a:gd name="connsiteY107" fmla="*/ 5709633 h 6483416"/>
              <a:gd name="connsiteX108" fmla="*/ 8410704 w 11968488"/>
              <a:gd name="connsiteY108" fmla="*/ 5723451 h 6483416"/>
              <a:gd name="connsiteX109" fmla="*/ 8482975 w 11968488"/>
              <a:gd name="connsiteY109" fmla="*/ 5796952 h 6483416"/>
              <a:gd name="connsiteX110" fmla="*/ 8483663 w 11968488"/>
              <a:gd name="connsiteY110" fmla="*/ 5797424 h 6483416"/>
              <a:gd name="connsiteX111" fmla="*/ 8491704 w 11968488"/>
              <a:gd name="connsiteY111" fmla="*/ 5782150 h 6483416"/>
              <a:gd name="connsiteX112" fmla="*/ 8502740 w 11968488"/>
              <a:gd name="connsiteY112" fmla="*/ 5762529 h 6483416"/>
              <a:gd name="connsiteX113" fmla="*/ 8504240 w 11968488"/>
              <a:gd name="connsiteY113" fmla="*/ 5760281 h 6483416"/>
              <a:gd name="connsiteX114" fmla="*/ 8431782 w 11968488"/>
              <a:gd name="connsiteY114" fmla="*/ 5714304 h 6483416"/>
              <a:gd name="connsiteX115" fmla="*/ 8418756 w 11968488"/>
              <a:gd name="connsiteY115" fmla="*/ 5704279 h 6483416"/>
              <a:gd name="connsiteX116" fmla="*/ 8525044 w 11968488"/>
              <a:gd name="connsiteY116" fmla="*/ 5687544 h 6483416"/>
              <a:gd name="connsiteX117" fmla="*/ 8530590 w 11968488"/>
              <a:gd name="connsiteY117" fmla="*/ 5695687 h 6483416"/>
              <a:gd name="connsiteX118" fmla="*/ 8531470 w 11968488"/>
              <a:gd name="connsiteY118" fmla="*/ 5696696 h 6483416"/>
              <a:gd name="connsiteX119" fmla="*/ 8534626 w 11968488"/>
              <a:gd name="connsiteY119" fmla="*/ 5690802 h 6483416"/>
              <a:gd name="connsiteX120" fmla="*/ 9012199 w 11968488"/>
              <a:gd name="connsiteY120" fmla="*/ 5667876 h 6483416"/>
              <a:gd name="connsiteX121" fmla="*/ 9004848 w 11968488"/>
              <a:gd name="connsiteY121" fmla="*/ 5668890 h 6483416"/>
              <a:gd name="connsiteX122" fmla="*/ 9002637 w 11968488"/>
              <a:gd name="connsiteY122" fmla="*/ 5669550 h 6483416"/>
              <a:gd name="connsiteX123" fmla="*/ 2639379 w 11968488"/>
              <a:gd name="connsiteY123" fmla="*/ 5623075 h 6483416"/>
              <a:gd name="connsiteX124" fmla="*/ 2629942 w 11968488"/>
              <a:gd name="connsiteY124" fmla="*/ 5628602 h 6483416"/>
              <a:gd name="connsiteX125" fmla="*/ 2652105 w 11968488"/>
              <a:gd name="connsiteY125" fmla="*/ 5680784 h 6483416"/>
              <a:gd name="connsiteX126" fmla="*/ 2673906 w 11968488"/>
              <a:gd name="connsiteY126" fmla="*/ 5686874 h 6483416"/>
              <a:gd name="connsiteX127" fmla="*/ 2667857 w 11968488"/>
              <a:gd name="connsiteY127" fmla="*/ 5674902 h 6483416"/>
              <a:gd name="connsiteX128" fmla="*/ 2663635 w 11968488"/>
              <a:gd name="connsiteY128" fmla="*/ 5677112 h 6483416"/>
              <a:gd name="connsiteX129" fmla="*/ 3374673 w 11968488"/>
              <a:gd name="connsiteY129" fmla="*/ 5593377 h 6483416"/>
              <a:gd name="connsiteX130" fmla="*/ 3374818 w 11968488"/>
              <a:gd name="connsiteY130" fmla="*/ 5595066 h 6483416"/>
              <a:gd name="connsiteX131" fmla="*/ 3378528 w 11968488"/>
              <a:gd name="connsiteY131" fmla="*/ 5602914 h 6483416"/>
              <a:gd name="connsiteX132" fmla="*/ 3376668 w 11968488"/>
              <a:gd name="connsiteY132" fmla="*/ 5602901 h 6483416"/>
              <a:gd name="connsiteX133" fmla="*/ 3369004 w 11968488"/>
              <a:gd name="connsiteY133" fmla="*/ 5598154 h 6483416"/>
              <a:gd name="connsiteX134" fmla="*/ 3369404 w 11968488"/>
              <a:gd name="connsiteY134" fmla="*/ 5602849 h 6483416"/>
              <a:gd name="connsiteX135" fmla="*/ 3376668 w 11968488"/>
              <a:gd name="connsiteY135" fmla="*/ 5602901 h 6483416"/>
              <a:gd name="connsiteX136" fmla="*/ 3417542 w 11968488"/>
              <a:gd name="connsiteY136" fmla="*/ 5628217 h 6483416"/>
              <a:gd name="connsiteX137" fmla="*/ 3453976 w 11968488"/>
              <a:gd name="connsiteY137" fmla="*/ 5654447 h 6483416"/>
              <a:gd name="connsiteX138" fmla="*/ 3412133 w 11968488"/>
              <a:gd name="connsiteY138" fmla="*/ 5607598 h 6483416"/>
              <a:gd name="connsiteX139" fmla="*/ 3397234 w 11968488"/>
              <a:gd name="connsiteY139" fmla="*/ 5600794 h 6483416"/>
              <a:gd name="connsiteX140" fmla="*/ 9394204 w 11968488"/>
              <a:gd name="connsiteY140" fmla="*/ 5518280 h 6483416"/>
              <a:gd name="connsiteX141" fmla="*/ 9393482 w 11968488"/>
              <a:gd name="connsiteY141" fmla="*/ 5518757 h 6483416"/>
              <a:gd name="connsiteX142" fmla="*/ 9394335 w 11968488"/>
              <a:gd name="connsiteY142" fmla="*/ 5518607 h 6483416"/>
              <a:gd name="connsiteX143" fmla="*/ 8569595 w 11968488"/>
              <a:gd name="connsiteY143" fmla="*/ 5478255 h 6483416"/>
              <a:gd name="connsiteX144" fmla="*/ 8516882 w 11968488"/>
              <a:gd name="connsiteY144" fmla="*/ 5498733 h 6483416"/>
              <a:gd name="connsiteX145" fmla="*/ 8390334 w 11968488"/>
              <a:gd name="connsiteY145" fmla="*/ 5587275 h 6483416"/>
              <a:gd name="connsiteX146" fmla="*/ 8372733 w 11968488"/>
              <a:gd name="connsiteY146" fmla="*/ 5601101 h 6483416"/>
              <a:gd name="connsiteX147" fmla="*/ 8418157 w 11968488"/>
              <a:gd name="connsiteY147" fmla="*/ 5624708 h 6483416"/>
              <a:gd name="connsiteX148" fmla="*/ 8437528 w 11968488"/>
              <a:gd name="connsiteY148" fmla="*/ 5628266 h 6483416"/>
              <a:gd name="connsiteX149" fmla="*/ 8459530 w 11968488"/>
              <a:gd name="connsiteY149" fmla="*/ 5654585 h 6483416"/>
              <a:gd name="connsiteX150" fmla="*/ 8474220 w 11968488"/>
              <a:gd name="connsiteY150" fmla="*/ 5667440 h 6483416"/>
              <a:gd name="connsiteX151" fmla="*/ 8472204 w 11968488"/>
              <a:gd name="connsiteY151" fmla="*/ 5615557 h 6483416"/>
              <a:gd name="connsiteX152" fmla="*/ 8480942 w 11968488"/>
              <a:gd name="connsiteY152" fmla="*/ 5612949 h 6483416"/>
              <a:gd name="connsiteX153" fmla="*/ 8493728 w 11968488"/>
              <a:gd name="connsiteY153" fmla="*/ 5602803 h 6483416"/>
              <a:gd name="connsiteX154" fmla="*/ 8493390 w 11968488"/>
              <a:gd name="connsiteY154" fmla="*/ 5583927 h 6483416"/>
              <a:gd name="connsiteX155" fmla="*/ 8543897 w 11968488"/>
              <a:gd name="connsiteY155" fmla="*/ 5513493 h 6483416"/>
              <a:gd name="connsiteX156" fmla="*/ 9572981 w 11968488"/>
              <a:gd name="connsiteY156" fmla="*/ 5438287 h 6483416"/>
              <a:gd name="connsiteX157" fmla="*/ 9568514 w 11968488"/>
              <a:gd name="connsiteY157" fmla="*/ 5439577 h 6483416"/>
              <a:gd name="connsiteX158" fmla="*/ 9536764 w 11968488"/>
              <a:gd name="connsiteY158" fmla="*/ 5447769 h 6483416"/>
              <a:gd name="connsiteX159" fmla="*/ 9402395 w 11968488"/>
              <a:gd name="connsiteY159" fmla="*/ 5512870 h 6483416"/>
              <a:gd name="connsiteX160" fmla="*/ 9400766 w 11968488"/>
              <a:gd name="connsiteY160" fmla="*/ 5513947 h 6483416"/>
              <a:gd name="connsiteX161" fmla="*/ 9400728 w 11968488"/>
              <a:gd name="connsiteY161" fmla="*/ 5514607 h 6483416"/>
              <a:gd name="connsiteX162" fmla="*/ 9439674 w 11968488"/>
              <a:gd name="connsiteY162" fmla="*/ 5504082 h 6483416"/>
              <a:gd name="connsiteX163" fmla="*/ 9459678 w 11968488"/>
              <a:gd name="connsiteY163" fmla="*/ 5492761 h 6483416"/>
              <a:gd name="connsiteX164" fmla="*/ 9482148 w 11968488"/>
              <a:gd name="connsiteY164" fmla="*/ 5483475 h 6483416"/>
              <a:gd name="connsiteX165" fmla="*/ 9474734 w 11968488"/>
              <a:gd name="connsiteY165" fmla="*/ 5484773 h 6483416"/>
              <a:gd name="connsiteX166" fmla="*/ 9476596 w 11968488"/>
              <a:gd name="connsiteY166" fmla="*/ 5480743 h 6483416"/>
              <a:gd name="connsiteX167" fmla="*/ 9493095 w 11968488"/>
              <a:gd name="connsiteY167" fmla="*/ 5472094 h 6483416"/>
              <a:gd name="connsiteX168" fmla="*/ 9496180 w 11968488"/>
              <a:gd name="connsiteY168" fmla="*/ 5472787 h 6483416"/>
              <a:gd name="connsiteX169" fmla="*/ 9495338 w 11968488"/>
              <a:gd name="connsiteY169" fmla="*/ 5479517 h 6483416"/>
              <a:gd name="connsiteX170" fmla="*/ 9515342 w 11968488"/>
              <a:gd name="connsiteY170" fmla="*/ 5468197 h 6483416"/>
              <a:gd name="connsiteX171" fmla="*/ 9538432 w 11968488"/>
              <a:gd name="connsiteY171" fmla="*/ 5457568 h 6483416"/>
              <a:gd name="connsiteX172" fmla="*/ 9540077 w 11968488"/>
              <a:gd name="connsiteY172" fmla="*/ 5458925 h 6483416"/>
              <a:gd name="connsiteX173" fmla="*/ 9553487 w 11968488"/>
              <a:gd name="connsiteY173" fmla="*/ 5449582 h 6483416"/>
              <a:gd name="connsiteX174" fmla="*/ 9563590 w 11968488"/>
              <a:gd name="connsiteY174" fmla="*/ 5444932 h 6483416"/>
              <a:gd name="connsiteX175" fmla="*/ 9986917 w 11968488"/>
              <a:gd name="connsiteY175" fmla="*/ 5324186 h 6483416"/>
              <a:gd name="connsiteX176" fmla="*/ 9978187 w 11968488"/>
              <a:gd name="connsiteY176" fmla="*/ 5327837 h 6483416"/>
              <a:gd name="connsiteX177" fmla="*/ 9981428 w 11968488"/>
              <a:gd name="connsiteY177" fmla="*/ 5327835 h 6483416"/>
              <a:gd name="connsiteX178" fmla="*/ 9985865 w 11968488"/>
              <a:gd name="connsiteY178" fmla="*/ 5326406 h 6483416"/>
              <a:gd name="connsiteX179" fmla="*/ 10017086 w 11968488"/>
              <a:gd name="connsiteY179" fmla="*/ 5314593 h 6483416"/>
              <a:gd name="connsiteX180" fmla="*/ 10016571 w 11968488"/>
              <a:gd name="connsiteY180" fmla="*/ 5314669 h 6483416"/>
              <a:gd name="connsiteX181" fmla="*/ 10015820 w 11968488"/>
              <a:gd name="connsiteY181" fmla="*/ 5315266 h 6483416"/>
              <a:gd name="connsiteX182" fmla="*/ 10007482 w 11968488"/>
              <a:gd name="connsiteY182" fmla="*/ 5320024 h 6483416"/>
              <a:gd name="connsiteX183" fmla="*/ 10015028 w 11968488"/>
              <a:gd name="connsiteY183" fmla="*/ 5318087 h 6483416"/>
              <a:gd name="connsiteX184" fmla="*/ 10017485 w 11968488"/>
              <a:gd name="connsiteY184" fmla="*/ 5318638 h 6483416"/>
              <a:gd name="connsiteX185" fmla="*/ 10018106 w 11968488"/>
              <a:gd name="connsiteY185" fmla="*/ 5317296 h 6483416"/>
              <a:gd name="connsiteX186" fmla="*/ 10015028 w 11968488"/>
              <a:gd name="connsiteY186" fmla="*/ 5318087 h 6483416"/>
              <a:gd name="connsiteX187" fmla="*/ 10014398 w 11968488"/>
              <a:gd name="connsiteY187" fmla="*/ 5317945 h 6483416"/>
              <a:gd name="connsiteX188" fmla="*/ 10016464 w 11968488"/>
              <a:gd name="connsiteY188" fmla="*/ 5315937 h 6483416"/>
              <a:gd name="connsiteX189" fmla="*/ 10017086 w 11968488"/>
              <a:gd name="connsiteY189" fmla="*/ 5314593 h 6483416"/>
              <a:gd name="connsiteX190" fmla="*/ 10046792 w 11968488"/>
              <a:gd name="connsiteY190" fmla="*/ 5299137 h 6483416"/>
              <a:gd name="connsiteX191" fmla="*/ 10040168 w 11968488"/>
              <a:gd name="connsiteY191" fmla="*/ 5301909 h 6483416"/>
              <a:gd name="connsiteX192" fmla="*/ 10047393 w 11968488"/>
              <a:gd name="connsiteY192" fmla="*/ 5300644 h 6483416"/>
              <a:gd name="connsiteX193" fmla="*/ 10128814 w 11968488"/>
              <a:gd name="connsiteY193" fmla="*/ 5264601 h 6483416"/>
              <a:gd name="connsiteX194" fmla="*/ 10111746 w 11968488"/>
              <a:gd name="connsiteY194" fmla="*/ 5271966 h 6483416"/>
              <a:gd name="connsiteX195" fmla="*/ 10053812 w 11968488"/>
              <a:gd name="connsiteY195" fmla="*/ 5296201 h 6483416"/>
              <a:gd name="connsiteX196" fmla="*/ 10053787 w 11968488"/>
              <a:gd name="connsiteY196" fmla="*/ 5296643 h 6483416"/>
              <a:gd name="connsiteX197" fmla="*/ 10092732 w 11968488"/>
              <a:gd name="connsiteY197" fmla="*/ 5286118 h 6483416"/>
              <a:gd name="connsiteX198" fmla="*/ 10112738 w 11968488"/>
              <a:gd name="connsiteY198" fmla="*/ 5274796 h 6483416"/>
              <a:gd name="connsiteX199" fmla="*/ 10135207 w 11968488"/>
              <a:gd name="connsiteY199" fmla="*/ 5265512 h 6483416"/>
              <a:gd name="connsiteX200" fmla="*/ 10127790 w 11968488"/>
              <a:gd name="connsiteY200" fmla="*/ 5266810 h 6483416"/>
              <a:gd name="connsiteX201" fmla="*/ 10227309 w 11968488"/>
              <a:gd name="connsiteY201" fmla="*/ 5219426 h 6483416"/>
              <a:gd name="connsiteX202" fmla="*/ 10180008 w 11968488"/>
              <a:gd name="connsiteY202" fmla="*/ 5242507 h 6483416"/>
              <a:gd name="connsiteX203" fmla="*/ 10148778 w 11968488"/>
              <a:gd name="connsiteY203" fmla="*/ 5255984 h 6483416"/>
              <a:gd name="connsiteX204" fmla="*/ 10147502 w 11968488"/>
              <a:gd name="connsiteY204" fmla="*/ 5259191 h 6483416"/>
              <a:gd name="connsiteX205" fmla="*/ 10148396 w 11968488"/>
              <a:gd name="connsiteY205" fmla="*/ 5261555 h 6483416"/>
              <a:gd name="connsiteX206" fmla="*/ 10168401 w 11968488"/>
              <a:gd name="connsiteY206" fmla="*/ 5250234 h 6483416"/>
              <a:gd name="connsiteX207" fmla="*/ 10191492 w 11968488"/>
              <a:gd name="connsiteY207" fmla="*/ 5239605 h 6483416"/>
              <a:gd name="connsiteX208" fmla="*/ 10193135 w 11968488"/>
              <a:gd name="connsiteY208" fmla="*/ 5240962 h 6483416"/>
              <a:gd name="connsiteX209" fmla="*/ 10206546 w 11968488"/>
              <a:gd name="connsiteY209" fmla="*/ 5231618 h 6483416"/>
              <a:gd name="connsiteX210" fmla="*/ 10216650 w 11968488"/>
              <a:gd name="connsiteY210" fmla="*/ 5226969 h 6483416"/>
              <a:gd name="connsiteX211" fmla="*/ 1313022 w 11968488"/>
              <a:gd name="connsiteY211" fmla="*/ 5187793 h 6483416"/>
              <a:gd name="connsiteX212" fmla="*/ 1277369 w 11968488"/>
              <a:gd name="connsiteY212" fmla="*/ 5196590 h 6483416"/>
              <a:gd name="connsiteX213" fmla="*/ 1270307 w 11968488"/>
              <a:gd name="connsiteY213" fmla="*/ 5197067 h 6483416"/>
              <a:gd name="connsiteX214" fmla="*/ 1286984 w 11968488"/>
              <a:gd name="connsiteY214" fmla="*/ 5198971 h 6483416"/>
              <a:gd name="connsiteX215" fmla="*/ 1390210 w 11968488"/>
              <a:gd name="connsiteY215" fmla="*/ 5170197 h 6483416"/>
              <a:gd name="connsiteX216" fmla="*/ 1358506 w 11968488"/>
              <a:gd name="connsiteY216" fmla="*/ 5176574 h 6483416"/>
              <a:gd name="connsiteX217" fmla="*/ 1315662 w 11968488"/>
              <a:gd name="connsiteY217" fmla="*/ 5187143 h 6483416"/>
              <a:gd name="connsiteX218" fmla="*/ 1345213 w 11968488"/>
              <a:gd name="connsiteY218" fmla="*/ 5182900 h 6483416"/>
              <a:gd name="connsiteX219" fmla="*/ 1409108 w 11968488"/>
              <a:gd name="connsiteY219" fmla="*/ 5176292 h 6483416"/>
              <a:gd name="connsiteX220" fmla="*/ 1388800 w 11968488"/>
              <a:gd name="connsiteY220" fmla="*/ 5172584 h 6483416"/>
              <a:gd name="connsiteX221" fmla="*/ 1445757 w 11968488"/>
              <a:gd name="connsiteY221" fmla="*/ 5166337 h 6483416"/>
              <a:gd name="connsiteX222" fmla="*/ 1444619 w 11968488"/>
              <a:gd name="connsiteY222" fmla="*/ 5168541 h 6483416"/>
              <a:gd name="connsiteX223" fmla="*/ 1445958 w 11968488"/>
              <a:gd name="connsiteY223" fmla="*/ 5177390 h 6483416"/>
              <a:gd name="connsiteX224" fmla="*/ 1459083 w 11968488"/>
              <a:gd name="connsiteY224" fmla="*/ 5173767 h 6483416"/>
              <a:gd name="connsiteX225" fmla="*/ 1458919 w 11968488"/>
              <a:gd name="connsiteY225" fmla="*/ 5173052 h 6483416"/>
              <a:gd name="connsiteX226" fmla="*/ 10916759 w 11968488"/>
              <a:gd name="connsiteY226" fmla="*/ 4332119 h 6483416"/>
              <a:gd name="connsiteX227" fmla="*/ 10877482 w 11968488"/>
              <a:gd name="connsiteY227" fmla="*/ 4345901 h 6483416"/>
              <a:gd name="connsiteX228" fmla="*/ 10874869 w 11968488"/>
              <a:gd name="connsiteY228" fmla="*/ 4340804 h 6483416"/>
              <a:gd name="connsiteX229" fmla="*/ 10854459 w 11968488"/>
              <a:gd name="connsiteY229" fmla="*/ 4347407 h 6483416"/>
              <a:gd name="connsiteX230" fmla="*/ 10845541 w 11968488"/>
              <a:gd name="connsiteY230" fmla="*/ 4372250 h 6483416"/>
              <a:gd name="connsiteX231" fmla="*/ 10869962 w 11968488"/>
              <a:gd name="connsiteY231" fmla="*/ 4362513 h 6483416"/>
              <a:gd name="connsiteX232" fmla="*/ 10919148 w 11968488"/>
              <a:gd name="connsiteY232" fmla="*/ 4343483 h 6483416"/>
              <a:gd name="connsiteX233" fmla="*/ 10919048 w 11968488"/>
              <a:gd name="connsiteY233" fmla="*/ 4342058 h 6483416"/>
              <a:gd name="connsiteX234" fmla="*/ 10850051 w 11968488"/>
              <a:gd name="connsiteY234" fmla="*/ 4141263 h 6483416"/>
              <a:gd name="connsiteX235" fmla="*/ 10848849 w 11968488"/>
              <a:gd name="connsiteY235" fmla="*/ 4141658 h 6483416"/>
              <a:gd name="connsiteX236" fmla="*/ 10841963 w 11968488"/>
              <a:gd name="connsiteY236" fmla="*/ 4143363 h 6483416"/>
              <a:gd name="connsiteX237" fmla="*/ 10842046 w 11968488"/>
              <a:gd name="connsiteY237" fmla="*/ 4144696 h 6483416"/>
              <a:gd name="connsiteX238" fmla="*/ 10854784 w 11968488"/>
              <a:gd name="connsiteY238" fmla="*/ 4101718 h 6483416"/>
              <a:gd name="connsiteX239" fmla="*/ 10824334 w 11968488"/>
              <a:gd name="connsiteY239" fmla="*/ 4113376 h 6483416"/>
              <a:gd name="connsiteX240" fmla="*/ 10824429 w 11968488"/>
              <a:gd name="connsiteY240" fmla="*/ 4118661 h 6483416"/>
              <a:gd name="connsiteX241" fmla="*/ 10837328 w 11968488"/>
              <a:gd name="connsiteY241" fmla="*/ 4114809 h 6483416"/>
              <a:gd name="connsiteX242" fmla="*/ 10837378 w 11968488"/>
              <a:gd name="connsiteY242" fmla="*/ 4117632 h 6483416"/>
              <a:gd name="connsiteX243" fmla="*/ 10850169 w 11968488"/>
              <a:gd name="connsiteY243" fmla="*/ 4111686 h 6483416"/>
              <a:gd name="connsiteX244" fmla="*/ 10850272 w 11968488"/>
              <a:gd name="connsiteY244" fmla="*/ 4111686 h 6483416"/>
              <a:gd name="connsiteX245" fmla="*/ 10853814 w 11968488"/>
              <a:gd name="connsiteY245" fmla="*/ 4109994 h 6483416"/>
              <a:gd name="connsiteX246" fmla="*/ 10850169 w 11968488"/>
              <a:gd name="connsiteY246" fmla="*/ 4111686 h 6483416"/>
              <a:gd name="connsiteX247" fmla="*/ 10844692 w 11968488"/>
              <a:gd name="connsiteY247" fmla="*/ 4111749 h 6483416"/>
              <a:gd name="connsiteX248" fmla="*/ 10853280 w 11968488"/>
              <a:gd name="connsiteY248" fmla="*/ 4105041 h 6483416"/>
              <a:gd name="connsiteX249" fmla="*/ 10856823 w 11968488"/>
              <a:gd name="connsiteY249" fmla="*/ 4103349 h 6483416"/>
              <a:gd name="connsiteX250" fmla="*/ 10854784 w 11968488"/>
              <a:gd name="connsiteY250" fmla="*/ 4101718 h 6483416"/>
              <a:gd name="connsiteX251" fmla="*/ 11029878 w 11968488"/>
              <a:gd name="connsiteY251" fmla="*/ 4061225 h 6483416"/>
              <a:gd name="connsiteX252" fmla="*/ 11012655 w 11968488"/>
              <a:gd name="connsiteY252" fmla="*/ 4065949 h 6483416"/>
              <a:gd name="connsiteX253" fmla="*/ 11019516 w 11968488"/>
              <a:gd name="connsiteY253" fmla="*/ 4065732 h 6483416"/>
              <a:gd name="connsiteX254" fmla="*/ 11099996 w 11968488"/>
              <a:gd name="connsiteY254" fmla="*/ 4043539 h 6483416"/>
              <a:gd name="connsiteX255" fmla="*/ 11006833 w 11968488"/>
              <a:gd name="connsiteY255" fmla="*/ 4077652 h 6483416"/>
              <a:gd name="connsiteX256" fmla="*/ 11003886 w 11968488"/>
              <a:gd name="connsiteY256" fmla="*/ 4071901 h 6483416"/>
              <a:gd name="connsiteX257" fmla="*/ 11008297 w 11968488"/>
              <a:gd name="connsiteY257" fmla="*/ 4067145 h 6483416"/>
              <a:gd name="connsiteX258" fmla="*/ 10991568 w 11968488"/>
              <a:gd name="connsiteY258" fmla="*/ 4071733 h 6483416"/>
              <a:gd name="connsiteX259" fmla="*/ 10985503 w 11968488"/>
              <a:gd name="connsiteY259" fmla="*/ 4070486 h 6483416"/>
              <a:gd name="connsiteX260" fmla="*/ 10984000 w 11968488"/>
              <a:gd name="connsiteY260" fmla="*/ 4073808 h 6483416"/>
              <a:gd name="connsiteX261" fmla="*/ 10991568 w 11968488"/>
              <a:gd name="connsiteY261" fmla="*/ 4071733 h 6483416"/>
              <a:gd name="connsiteX262" fmla="*/ 10993122 w 11968488"/>
              <a:gd name="connsiteY262" fmla="*/ 4072051 h 6483416"/>
              <a:gd name="connsiteX263" fmla="*/ 10988076 w 11968488"/>
              <a:gd name="connsiteY263" fmla="*/ 4077067 h 6483416"/>
              <a:gd name="connsiteX264" fmla="*/ 10986572 w 11968488"/>
              <a:gd name="connsiteY264" fmla="*/ 4080390 h 6483416"/>
              <a:gd name="connsiteX265" fmla="*/ 11033324 w 11968488"/>
              <a:gd name="connsiteY265" fmla="*/ 4075257 h 6483416"/>
              <a:gd name="connsiteX266" fmla="*/ 11034925 w 11968488"/>
              <a:gd name="connsiteY266" fmla="*/ 4074777 h 6483416"/>
              <a:gd name="connsiteX267" fmla="*/ 11038992 w 11968488"/>
              <a:gd name="connsiteY267" fmla="*/ 4074420 h 6483416"/>
              <a:gd name="connsiteX268" fmla="*/ 11060294 w 11968488"/>
              <a:gd name="connsiteY268" fmla="*/ 4069818 h 6483416"/>
              <a:gd name="connsiteX269" fmla="*/ 11095380 w 11968488"/>
              <a:gd name="connsiteY269" fmla="*/ 4053508 h 6483416"/>
              <a:gd name="connsiteX270" fmla="*/ 11095484 w 11968488"/>
              <a:gd name="connsiteY270" fmla="*/ 4053507 h 6483416"/>
              <a:gd name="connsiteX271" fmla="*/ 11099026 w 11968488"/>
              <a:gd name="connsiteY271" fmla="*/ 4051813 h 6483416"/>
              <a:gd name="connsiteX272" fmla="*/ 11095380 w 11968488"/>
              <a:gd name="connsiteY272" fmla="*/ 4053508 h 6483416"/>
              <a:gd name="connsiteX273" fmla="*/ 11089904 w 11968488"/>
              <a:gd name="connsiteY273" fmla="*/ 4053570 h 6483416"/>
              <a:gd name="connsiteX274" fmla="*/ 11098492 w 11968488"/>
              <a:gd name="connsiteY274" fmla="*/ 4046863 h 6483416"/>
              <a:gd name="connsiteX275" fmla="*/ 11102034 w 11968488"/>
              <a:gd name="connsiteY275" fmla="*/ 4045170 h 6483416"/>
              <a:gd name="connsiteX276" fmla="*/ 11099996 w 11968488"/>
              <a:gd name="connsiteY276" fmla="*/ 4043539 h 6483416"/>
              <a:gd name="connsiteX277" fmla="*/ 10613165 w 11968488"/>
              <a:gd name="connsiteY277" fmla="*/ 3969611 h 6483416"/>
              <a:gd name="connsiteX278" fmla="*/ 10592874 w 11968488"/>
              <a:gd name="connsiteY278" fmla="*/ 3977379 h 6483416"/>
              <a:gd name="connsiteX279" fmla="*/ 10610976 w 11968488"/>
              <a:gd name="connsiteY279" fmla="*/ 3973470 h 6483416"/>
              <a:gd name="connsiteX280" fmla="*/ 10611663 w 11968488"/>
              <a:gd name="connsiteY280" fmla="*/ 3972934 h 6483416"/>
              <a:gd name="connsiteX281" fmla="*/ 10615204 w 11968488"/>
              <a:gd name="connsiteY281" fmla="*/ 3971240 h 6483416"/>
              <a:gd name="connsiteX282" fmla="*/ 10613165 w 11968488"/>
              <a:gd name="connsiteY282" fmla="*/ 3969611 h 6483416"/>
              <a:gd name="connsiteX283" fmla="*/ 10572762 w 11968488"/>
              <a:gd name="connsiteY283" fmla="*/ 3966530 h 6483416"/>
              <a:gd name="connsiteX284" fmla="*/ 10533938 w 11968488"/>
              <a:gd name="connsiteY284" fmla="*/ 3977178 h 6483416"/>
              <a:gd name="connsiteX285" fmla="*/ 10527874 w 11968488"/>
              <a:gd name="connsiteY285" fmla="*/ 3975932 h 6483416"/>
              <a:gd name="connsiteX286" fmla="*/ 10526370 w 11968488"/>
              <a:gd name="connsiteY286" fmla="*/ 3979253 h 6483416"/>
              <a:gd name="connsiteX287" fmla="*/ 10533938 w 11968488"/>
              <a:gd name="connsiteY287" fmla="*/ 3977178 h 6483416"/>
              <a:gd name="connsiteX288" fmla="*/ 10535493 w 11968488"/>
              <a:gd name="connsiteY288" fmla="*/ 3977497 h 6483416"/>
              <a:gd name="connsiteX289" fmla="*/ 10530446 w 11968488"/>
              <a:gd name="connsiteY289" fmla="*/ 3982513 h 6483416"/>
              <a:gd name="connsiteX290" fmla="*/ 10529716 w 11968488"/>
              <a:gd name="connsiteY290" fmla="*/ 3984126 h 6483416"/>
              <a:gd name="connsiteX291" fmla="*/ 10530819 w 11968488"/>
              <a:gd name="connsiteY291" fmla="*/ 3985630 h 6483416"/>
              <a:gd name="connsiteX292" fmla="*/ 10537769 w 11968488"/>
              <a:gd name="connsiteY292" fmla="*/ 3984866 h 6483416"/>
              <a:gd name="connsiteX293" fmla="*/ 10554674 w 11968488"/>
              <a:gd name="connsiteY293" fmla="*/ 3976243 h 6483416"/>
              <a:gd name="connsiteX294" fmla="*/ 10743885 w 11968488"/>
              <a:gd name="connsiteY294" fmla="*/ 3938377 h 6483416"/>
              <a:gd name="connsiteX295" fmla="*/ 10742382 w 11968488"/>
              <a:gd name="connsiteY295" fmla="*/ 3941699 h 6483416"/>
              <a:gd name="connsiteX296" fmla="*/ 10746912 w 11968488"/>
              <a:gd name="connsiteY296" fmla="*/ 3940457 h 6483416"/>
              <a:gd name="connsiteX297" fmla="*/ 10747587 w 11968488"/>
              <a:gd name="connsiteY297" fmla="*/ 3939138 h 6483416"/>
              <a:gd name="connsiteX298" fmla="*/ 10661254 w 11968488"/>
              <a:gd name="connsiteY298" fmla="*/ 3925685 h 6483416"/>
              <a:gd name="connsiteX299" fmla="*/ 10627924 w 11968488"/>
              <a:gd name="connsiteY299" fmla="*/ 3942209 h 6483416"/>
              <a:gd name="connsiteX300" fmla="*/ 10625216 w 11968488"/>
              <a:gd name="connsiteY300" fmla="*/ 3943976 h 6483416"/>
              <a:gd name="connsiteX301" fmla="*/ 10627702 w 11968488"/>
              <a:gd name="connsiteY301" fmla="*/ 3951578 h 6483416"/>
              <a:gd name="connsiteX302" fmla="*/ 10616526 w 11968488"/>
              <a:gd name="connsiteY302" fmla="*/ 3951785 h 6483416"/>
              <a:gd name="connsiteX303" fmla="*/ 10609650 w 11968488"/>
              <a:gd name="connsiteY303" fmla="*/ 3954117 h 6483416"/>
              <a:gd name="connsiteX304" fmla="*/ 10608200 w 11968488"/>
              <a:gd name="connsiteY304" fmla="*/ 3955063 h 6483416"/>
              <a:gd name="connsiteX305" fmla="*/ 10593220 w 11968488"/>
              <a:gd name="connsiteY305" fmla="*/ 3964189 h 6483416"/>
              <a:gd name="connsiteX306" fmla="*/ 10595580 w 11968488"/>
              <a:gd name="connsiteY306" fmla="*/ 3964887 h 6483416"/>
              <a:gd name="connsiteX307" fmla="*/ 10597942 w 11968488"/>
              <a:gd name="connsiteY307" fmla="*/ 3965582 h 6483416"/>
              <a:gd name="connsiteX308" fmla="*/ 10594666 w 11968488"/>
              <a:gd name="connsiteY308" fmla="*/ 3968522 h 6483416"/>
              <a:gd name="connsiteX309" fmla="*/ 10589029 w 11968488"/>
              <a:gd name="connsiteY309" fmla="*/ 3970763 h 6483416"/>
              <a:gd name="connsiteX310" fmla="*/ 10589219 w 11968488"/>
              <a:gd name="connsiteY310" fmla="*/ 3970818 h 6483416"/>
              <a:gd name="connsiteX311" fmla="*/ 10645332 w 11968488"/>
              <a:gd name="connsiteY311" fmla="*/ 3949227 h 6483416"/>
              <a:gd name="connsiteX312" fmla="*/ 10647300 w 11968488"/>
              <a:gd name="connsiteY312" fmla="*/ 3942071 h 6483416"/>
              <a:gd name="connsiteX313" fmla="*/ 10661254 w 11968488"/>
              <a:gd name="connsiteY313" fmla="*/ 3925685 h 6483416"/>
              <a:gd name="connsiteX314" fmla="*/ 10770620 w 11968488"/>
              <a:gd name="connsiteY314" fmla="*/ 3900607 h 6483416"/>
              <a:gd name="connsiteX315" fmla="*/ 10757399 w 11968488"/>
              <a:gd name="connsiteY315" fmla="*/ 3905244 h 6483416"/>
              <a:gd name="connsiteX316" fmla="*/ 10730496 w 11968488"/>
              <a:gd name="connsiteY316" fmla="*/ 3922691 h 6483416"/>
              <a:gd name="connsiteX317" fmla="*/ 10722522 w 11968488"/>
              <a:gd name="connsiteY317" fmla="*/ 3925463 h 6483416"/>
              <a:gd name="connsiteX318" fmla="*/ 10735199 w 11968488"/>
              <a:gd name="connsiteY318" fmla="*/ 3926906 h 6483416"/>
              <a:gd name="connsiteX319" fmla="*/ 10758111 w 11968488"/>
              <a:gd name="connsiteY319" fmla="*/ 3921309 h 6483416"/>
              <a:gd name="connsiteX320" fmla="*/ 10759368 w 11968488"/>
              <a:gd name="connsiteY320" fmla="*/ 3919357 h 6483416"/>
              <a:gd name="connsiteX321" fmla="*/ 10767456 w 11968488"/>
              <a:gd name="connsiteY321" fmla="*/ 3906798 h 6483416"/>
              <a:gd name="connsiteX322" fmla="*/ 10962008 w 11968488"/>
              <a:gd name="connsiteY322" fmla="*/ 3853009 h 6483416"/>
              <a:gd name="connsiteX323" fmla="*/ 10958500 w 11968488"/>
              <a:gd name="connsiteY323" fmla="*/ 3853298 h 6483416"/>
              <a:gd name="connsiteX324" fmla="*/ 10954308 w 11968488"/>
              <a:gd name="connsiteY324" fmla="*/ 3859871 h 6483416"/>
              <a:gd name="connsiteX325" fmla="*/ 10881406 w 11968488"/>
              <a:gd name="connsiteY325" fmla="*/ 3877407 h 6483416"/>
              <a:gd name="connsiteX326" fmla="*/ 10840842 w 11968488"/>
              <a:gd name="connsiteY326" fmla="*/ 3887404 h 6483416"/>
              <a:gd name="connsiteX327" fmla="*/ 10813658 w 11968488"/>
              <a:gd name="connsiteY327" fmla="*/ 3895787 h 6483416"/>
              <a:gd name="connsiteX328" fmla="*/ 10819696 w 11968488"/>
              <a:gd name="connsiteY328" fmla="*/ 3898093 h 6483416"/>
              <a:gd name="connsiteX329" fmla="*/ 10859232 w 11968488"/>
              <a:gd name="connsiteY329" fmla="*/ 3889533 h 6483416"/>
              <a:gd name="connsiteX330" fmla="*/ 10859452 w 11968488"/>
              <a:gd name="connsiteY330" fmla="*/ 3901785 h 6483416"/>
              <a:gd name="connsiteX331" fmla="*/ 10850938 w 11968488"/>
              <a:gd name="connsiteY331" fmla="*/ 3916979 h 6483416"/>
              <a:gd name="connsiteX332" fmla="*/ 10881314 w 11968488"/>
              <a:gd name="connsiteY332" fmla="*/ 3907908 h 6483416"/>
              <a:gd name="connsiteX333" fmla="*/ 10944426 w 11968488"/>
              <a:gd name="connsiteY333" fmla="*/ 3871218 h 6483416"/>
              <a:gd name="connsiteX334" fmla="*/ 11191418 w 11968488"/>
              <a:gd name="connsiteY334" fmla="*/ 3449701 h 6483416"/>
              <a:gd name="connsiteX335" fmla="*/ 11164602 w 11968488"/>
              <a:gd name="connsiteY335" fmla="*/ 3455150 h 6483416"/>
              <a:gd name="connsiteX336" fmla="*/ 11163706 w 11968488"/>
              <a:gd name="connsiteY336" fmla="*/ 3456950 h 6483416"/>
              <a:gd name="connsiteX337" fmla="*/ 11164376 w 11968488"/>
              <a:gd name="connsiteY337" fmla="*/ 3459509 h 6483416"/>
              <a:gd name="connsiteX338" fmla="*/ 11184744 w 11968488"/>
              <a:gd name="connsiteY338" fmla="*/ 3451603 h 6483416"/>
              <a:gd name="connsiteX339" fmla="*/ 11212464 w 11968488"/>
              <a:gd name="connsiteY339" fmla="*/ 3445173 h 6483416"/>
              <a:gd name="connsiteX340" fmla="*/ 11208924 w 11968488"/>
              <a:gd name="connsiteY340" fmla="*/ 3445941 h 6483416"/>
              <a:gd name="connsiteX341" fmla="*/ 11209534 w 11968488"/>
              <a:gd name="connsiteY341" fmla="*/ 3446627 h 6483416"/>
              <a:gd name="connsiteX342" fmla="*/ 774471 w 11968488"/>
              <a:gd name="connsiteY342" fmla="*/ 3403612 h 6483416"/>
              <a:gd name="connsiteX343" fmla="*/ 729473 w 11968488"/>
              <a:gd name="connsiteY343" fmla="*/ 3410027 h 6483416"/>
              <a:gd name="connsiteX344" fmla="*/ 729360 w 11968488"/>
              <a:gd name="connsiteY344" fmla="*/ 3409980 h 6483416"/>
              <a:gd name="connsiteX345" fmla="*/ 725227 w 11968488"/>
              <a:gd name="connsiteY345" fmla="*/ 3410632 h 6483416"/>
              <a:gd name="connsiteX346" fmla="*/ 729473 w 11968488"/>
              <a:gd name="connsiteY346" fmla="*/ 3410027 h 6483416"/>
              <a:gd name="connsiteX347" fmla="*/ 735382 w 11968488"/>
              <a:gd name="connsiteY347" fmla="*/ 3412484 h 6483416"/>
              <a:gd name="connsiteX348" fmla="*/ 724868 w 11968488"/>
              <a:gd name="connsiteY348" fmla="*/ 3417589 h 6483416"/>
              <a:gd name="connsiteX349" fmla="*/ 720733 w 11968488"/>
              <a:gd name="connsiteY349" fmla="*/ 3418243 h 6483416"/>
              <a:gd name="connsiteX350" fmla="*/ 722623 w 11968488"/>
              <a:gd name="connsiteY350" fmla="*/ 3421397 h 6483416"/>
              <a:gd name="connsiteX351" fmla="*/ 773747 w 11968488"/>
              <a:gd name="connsiteY351" fmla="*/ 3418958 h 6483416"/>
              <a:gd name="connsiteX352" fmla="*/ 797861 w 11968488"/>
              <a:gd name="connsiteY352" fmla="*/ 3418715 h 6483416"/>
              <a:gd name="connsiteX353" fmla="*/ 788830 w 11968488"/>
              <a:gd name="connsiteY353" fmla="*/ 3415169 h 6483416"/>
              <a:gd name="connsiteX354" fmla="*/ 591522 w 11968488"/>
              <a:gd name="connsiteY354" fmla="*/ 3363080 h 6483416"/>
              <a:gd name="connsiteX355" fmla="*/ 602544 w 11968488"/>
              <a:gd name="connsiteY355" fmla="*/ 3364367 h 6483416"/>
              <a:gd name="connsiteX356" fmla="*/ 633585 w 11968488"/>
              <a:gd name="connsiteY356" fmla="*/ 3373715 h 6483416"/>
              <a:gd name="connsiteX357" fmla="*/ 660657 w 11968488"/>
              <a:gd name="connsiteY357" fmla="*/ 3375314 h 6483416"/>
              <a:gd name="connsiteX358" fmla="*/ 653097 w 11968488"/>
              <a:gd name="connsiteY358" fmla="*/ 3373597 h 6483416"/>
              <a:gd name="connsiteX359" fmla="*/ 604013 w 11968488"/>
              <a:gd name="connsiteY359" fmla="*/ 3363545 h 6483416"/>
              <a:gd name="connsiteX360" fmla="*/ 11212184 w 11968488"/>
              <a:gd name="connsiteY360" fmla="*/ 3072819 h 6483416"/>
              <a:gd name="connsiteX361" fmla="*/ 11181976 w 11968488"/>
              <a:gd name="connsiteY361" fmla="*/ 3082719 h 6483416"/>
              <a:gd name="connsiteX362" fmla="*/ 11138176 w 11968488"/>
              <a:gd name="connsiteY362" fmla="*/ 3093570 h 6483416"/>
              <a:gd name="connsiteX363" fmla="*/ 11130357 w 11968488"/>
              <a:gd name="connsiteY363" fmla="*/ 3097209 h 6483416"/>
              <a:gd name="connsiteX364" fmla="*/ 11111672 w 11968488"/>
              <a:gd name="connsiteY364" fmla="*/ 3110788 h 6483416"/>
              <a:gd name="connsiteX365" fmla="*/ 11101058 w 11968488"/>
              <a:gd name="connsiteY365" fmla="*/ 3115731 h 6483416"/>
              <a:gd name="connsiteX366" fmla="*/ 11085408 w 11968488"/>
              <a:gd name="connsiteY366" fmla="*/ 3133807 h 6483416"/>
              <a:gd name="connsiteX367" fmla="*/ 11094264 w 11968488"/>
              <a:gd name="connsiteY367" fmla="*/ 3137820 h 6483416"/>
              <a:gd name="connsiteX368" fmla="*/ 11150657 w 11968488"/>
              <a:gd name="connsiteY368" fmla="*/ 3133297 h 6483416"/>
              <a:gd name="connsiteX369" fmla="*/ 11150988 w 11968488"/>
              <a:gd name="connsiteY369" fmla="*/ 3151843 h 6483416"/>
              <a:gd name="connsiteX370" fmla="*/ 11172739 w 11968488"/>
              <a:gd name="connsiteY370" fmla="*/ 3151672 h 6483416"/>
              <a:gd name="connsiteX371" fmla="*/ 11164338 w 11968488"/>
              <a:gd name="connsiteY371" fmla="*/ 3173158 h 6483416"/>
              <a:gd name="connsiteX372" fmla="*/ 11183600 w 11968488"/>
              <a:gd name="connsiteY372" fmla="*/ 3182886 h 6483416"/>
              <a:gd name="connsiteX373" fmla="*/ 11190782 w 11968488"/>
              <a:gd name="connsiteY373" fmla="*/ 3187767 h 6483416"/>
              <a:gd name="connsiteX374" fmla="*/ 11211580 w 11968488"/>
              <a:gd name="connsiteY374" fmla="*/ 3184945 h 6483416"/>
              <a:gd name="connsiteX375" fmla="*/ 11227108 w 11968488"/>
              <a:gd name="connsiteY375" fmla="*/ 3188306 h 6483416"/>
              <a:gd name="connsiteX376" fmla="*/ 11302184 w 11968488"/>
              <a:gd name="connsiteY376" fmla="*/ 3176082 h 6483416"/>
              <a:gd name="connsiteX377" fmla="*/ 11304094 w 11968488"/>
              <a:gd name="connsiteY377" fmla="*/ 3173187 h 6483416"/>
              <a:gd name="connsiteX378" fmla="*/ 11305759 w 11968488"/>
              <a:gd name="connsiteY378" fmla="*/ 3175499 h 6483416"/>
              <a:gd name="connsiteX379" fmla="*/ 11312910 w 11968488"/>
              <a:gd name="connsiteY379" fmla="*/ 3174335 h 6483416"/>
              <a:gd name="connsiteX380" fmla="*/ 11310999 w 11968488"/>
              <a:gd name="connsiteY380" fmla="*/ 3177227 h 6483416"/>
              <a:gd name="connsiteX381" fmla="*/ 11307424 w 11968488"/>
              <a:gd name="connsiteY381" fmla="*/ 3177810 h 6483416"/>
              <a:gd name="connsiteX382" fmla="*/ 11330294 w 11968488"/>
              <a:gd name="connsiteY382" fmla="*/ 3181831 h 6483416"/>
              <a:gd name="connsiteX383" fmla="*/ 11258060 w 11968488"/>
              <a:gd name="connsiteY383" fmla="*/ 3209087 h 6483416"/>
              <a:gd name="connsiteX384" fmla="*/ 11265699 w 11968488"/>
              <a:gd name="connsiteY384" fmla="*/ 3197514 h 6483416"/>
              <a:gd name="connsiteX385" fmla="*/ 11257641 w 11968488"/>
              <a:gd name="connsiteY385" fmla="*/ 3198090 h 6483416"/>
              <a:gd name="connsiteX386" fmla="*/ 11256200 w 11968488"/>
              <a:gd name="connsiteY386" fmla="*/ 3198660 h 6483416"/>
              <a:gd name="connsiteX387" fmla="*/ 11221514 w 11968488"/>
              <a:gd name="connsiteY387" fmla="*/ 3212348 h 6483416"/>
              <a:gd name="connsiteX388" fmla="*/ 11213328 w 11968488"/>
              <a:gd name="connsiteY388" fmla="*/ 3245756 h 6483416"/>
              <a:gd name="connsiteX389" fmla="*/ 11236412 w 11968488"/>
              <a:gd name="connsiteY389" fmla="*/ 3263489 h 6483416"/>
              <a:gd name="connsiteX390" fmla="*/ 11236816 w 11968488"/>
              <a:gd name="connsiteY390" fmla="*/ 3265336 h 6483416"/>
              <a:gd name="connsiteX391" fmla="*/ 11266636 w 11968488"/>
              <a:gd name="connsiteY391" fmla="*/ 3267502 h 6483416"/>
              <a:gd name="connsiteX392" fmla="*/ 11270600 w 11968488"/>
              <a:gd name="connsiteY392" fmla="*/ 3266970 h 6483416"/>
              <a:gd name="connsiteX393" fmla="*/ 11270588 w 11968488"/>
              <a:gd name="connsiteY393" fmla="*/ 3266276 h 6483416"/>
              <a:gd name="connsiteX394" fmla="*/ 11274832 w 11968488"/>
              <a:gd name="connsiteY394" fmla="*/ 3246365 h 6483416"/>
              <a:gd name="connsiteX395" fmla="*/ 11283346 w 11968488"/>
              <a:gd name="connsiteY395" fmla="*/ 3231170 h 6483416"/>
              <a:gd name="connsiteX396" fmla="*/ 11330561 w 11968488"/>
              <a:gd name="connsiteY396" fmla="*/ 3204749 h 6483416"/>
              <a:gd name="connsiteX397" fmla="*/ 11333828 w 11968488"/>
              <a:gd name="connsiteY397" fmla="*/ 3153501 h 6483416"/>
              <a:gd name="connsiteX398" fmla="*/ 11325398 w 11968488"/>
              <a:gd name="connsiteY398" fmla="*/ 3150026 h 6483416"/>
              <a:gd name="connsiteX399" fmla="*/ 11228468 w 11968488"/>
              <a:gd name="connsiteY399" fmla="*/ 3110058 h 6483416"/>
              <a:gd name="connsiteX400" fmla="*/ 11215570 w 11968488"/>
              <a:gd name="connsiteY400" fmla="*/ 3113910 h 6483416"/>
              <a:gd name="connsiteX401" fmla="*/ 11187909 w 11968488"/>
              <a:gd name="connsiteY401" fmla="*/ 3042780 h 6483416"/>
              <a:gd name="connsiteX402" fmla="*/ 11143421 w 11968488"/>
              <a:gd name="connsiteY402" fmla="*/ 3059813 h 6483416"/>
              <a:gd name="connsiteX403" fmla="*/ 11137326 w 11968488"/>
              <a:gd name="connsiteY403" fmla="*/ 3061950 h 6483416"/>
              <a:gd name="connsiteX404" fmla="*/ 11138490 w 11968488"/>
              <a:gd name="connsiteY404" fmla="*/ 3064100 h 6483416"/>
              <a:gd name="connsiteX405" fmla="*/ 11143913 w 11968488"/>
              <a:gd name="connsiteY405" fmla="*/ 3071055 h 6483416"/>
              <a:gd name="connsiteX406" fmla="*/ 11183294 w 11968488"/>
              <a:gd name="connsiteY406" fmla="*/ 3052749 h 6483416"/>
              <a:gd name="connsiteX407" fmla="*/ 11183397 w 11968488"/>
              <a:gd name="connsiteY407" fmla="*/ 3052748 h 6483416"/>
              <a:gd name="connsiteX408" fmla="*/ 11186939 w 11968488"/>
              <a:gd name="connsiteY408" fmla="*/ 3051054 h 6483416"/>
              <a:gd name="connsiteX409" fmla="*/ 11183294 w 11968488"/>
              <a:gd name="connsiteY409" fmla="*/ 3052749 h 6483416"/>
              <a:gd name="connsiteX410" fmla="*/ 11177816 w 11968488"/>
              <a:gd name="connsiteY410" fmla="*/ 3052811 h 6483416"/>
              <a:gd name="connsiteX411" fmla="*/ 11186404 w 11968488"/>
              <a:gd name="connsiteY411" fmla="*/ 3046103 h 6483416"/>
              <a:gd name="connsiteX412" fmla="*/ 11189948 w 11968488"/>
              <a:gd name="connsiteY412" fmla="*/ 3044409 h 6483416"/>
              <a:gd name="connsiteX413" fmla="*/ 11187909 w 11968488"/>
              <a:gd name="connsiteY413" fmla="*/ 3042780 h 6483416"/>
              <a:gd name="connsiteX414" fmla="*/ 11173342 w 11968488"/>
              <a:gd name="connsiteY414" fmla="*/ 2948263 h 6483416"/>
              <a:gd name="connsiteX415" fmla="*/ 11100909 w 11968488"/>
              <a:gd name="connsiteY415" fmla="*/ 3041615 h 6483416"/>
              <a:gd name="connsiteX416" fmla="*/ 11101247 w 11968488"/>
              <a:gd name="connsiteY416" fmla="*/ 3060493 h 6483416"/>
              <a:gd name="connsiteX417" fmla="*/ 11125768 w 11968488"/>
              <a:gd name="connsiteY417" fmla="*/ 3053170 h 6483416"/>
              <a:gd name="connsiteX418" fmla="*/ 11125990 w 11968488"/>
              <a:gd name="connsiteY418" fmla="*/ 3052807 h 6483416"/>
              <a:gd name="connsiteX419" fmla="*/ 11162046 w 11968488"/>
              <a:gd name="connsiteY419" fmla="*/ 3044727 h 6483416"/>
              <a:gd name="connsiteX420" fmla="*/ 11205380 w 11968488"/>
              <a:gd name="connsiteY420" fmla="*/ 3028051 h 6483416"/>
              <a:gd name="connsiteX421" fmla="*/ 11203406 w 11968488"/>
              <a:gd name="connsiteY421" fmla="*/ 3015708 h 6483416"/>
              <a:gd name="connsiteX422" fmla="*/ 11182070 w 11968488"/>
              <a:gd name="connsiteY422" fmla="*/ 2948458 h 6483416"/>
              <a:gd name="connsiteX423" fmla="*/ 11173342 w 11968488"/>
              <a:gd name="connsiteY423" fmla="*/ 2948263 h 6483416"/>
              <a:gd name="connsiteX424" fmla="*/ 10662330 w 11968488"/>
              <a:gd name="connsiteY424" fmla="*/ 2844363 h 6483416"/>
              <a:gd name="connsiteX425" fmla="*/ 10635770 w 11968488"/>
              <a:gd name="connsiteY425" fmla="*/ 2846552 h 6483416"/>
              <a:gd name="connsiteX426" fmla="*/ 10606592 w 11968488"/>
              <a:gd name="connsiteY426" fmla="*/ 2857430 h 6483416"/>
              <a:gd name="connsiteX427" fmla="*/ 10566244 w 11968488"/>
              <a:gd name="connsiteY427" fmla="*/ 2869849 h 6483416"/>
              <a:gd name="connsiteX428" fmla="*/ 10565379 w 11968488"/>
              <a:gd name="connsiteY428" fmla="*/ 2869703 h 6483416"/>
              <a:gd name="connsiteX429" fmla="*/ 10558845 w 11968488"/>
              <a:gd name="connsiteY429" fmla="*/ 2871795 h 6483416"/>
              <a:gd name="connsiteX430" fmla="*/ 10558680 w 11968488"/>
              <a:gd name="connsiteY430" fmla="*/ 2872177 h 6483416"/>
              <a:gd name="connsiteX431" fmla="*/ 10566244 w 11968488"/>
              <a:gd name="connsiteY431" fmla="*/ 2869849 h 6483416"/>
              <a:gd name="connsiteX432" fmla="*/ 10567809 w 11968488"/>
              <a:gd name="connsiteY432" fmla="*/ 2870113 h 6483416"/>
              <a:gd name="connsiteX433" fmla="*/ 10562825 w 11968488"/>
              <a:gd name="connsiteY433" fmla="*/ 2875279 h 6483416"/>
              <a:gd name="connsiteX434" fmla="*/ 10561370 w 11968488"/>
              <a:gd name="connsiteY434" fmla="*/ 2878639 h 6483416"/>
              <a:gd name="connsiteX435" fmla="*/ 10587501 w 11968488"/>
              <a:gd name="connsiteY435" fmla="*/ 2874889 h 6483416"/>
              <a:gd name="connsiteX436" fmla="*/ 10592920 w 11968488"/>
              <a:gd name="connsiteY436" fmla="*/ 2872729 h 6483416"/>
              <a:gd name="connsiteX437" fmla="*/ 10642975 w 11968488"/>
              <a:gd name="connsiteY437" fmla="*/ 2853361 h 6483416"/>
              <a:gd name="connsiteX438" fmla="*/ 10791626 w 11968488"/>
              <a:gd name="connsiteY438" fmla="*/ 2827083 h 6483416"/>
              <a:gd name="connsiteX439" fmla="*/ 10777410 w 11968488"/>
              <a:gd name="connsiteY439" fmla="*/ 2828488 h 6483416"/>
              <a:gd name="connsiteX440" fmla="*/ 10751008 w 11968488"/>
              <a:gd name="connsiteY440" fmla="*/ 2836225 h 6483416"/>
              <a:gd name="connsiteX441" fmla="*/ 10751106 w 11968488"/>
              <a:gd name="connsiteY441" fmla="*/ 2854404 h 6483416"/>
              <a:gd name="connsiteX442" fmla="*/ 10734365 w 11968488"/>
              <a:gd name="connsiteY442" fmla="*/ 2854594 h 6483416"/>
              <a:gd name="connsiteX443" fmla="*/ 10735335 w 11968488"/>
              <a:gd name="connsiteY443" fmla="*/ 2846321 h 6483416"/>
              <a:gd name="connsiteX444" fmla="*/ 10716211 w 11968488"/>
              <a:gd name="connsiteY444" fmla="*/ 2852587 h 6483416"/>
              <a:gd name="connsiteX445" fmla="*/ 10704805 w 11968488"/>
              <a:gd name="connsiteY445" fmla="*/ 2858879 h 6483416"/>
              <a:gd name="connsiteX446" fmla="*/ 10692403 w 11968488"/>
              <a:gd name="connsiteY446" fmla="*/ 2860390 h 6483416"/>
              <a:gd name="connsiteX447" fmla="*/ 10687668 w 11968488"/>
              <a:gd name="connsiteY447" fmla="*/ 2861941 h 6483416"/>
              <a:gd name="connsiteX448" fmla="*/ 10668886 w 11968488"/>
              <a:gd name="connsiteY448" fmla="*/ 2866595 h 6483416"/>
              <a:gd name="connsiteX449" fmla="*/ 10671716 w 11968488"/>
              <a:gd name="connsiteY449" fmla="*/ 2874679 h 6483416"/>
              <a:gd name="connsiteX450" fmla="*/ 10629876 w 11968488"/>
              <a:gd name="connsiteY450" fmla="*/ 2880918 h 6483416"/>
              <a:gd name="connsiteX451" fmla="*/ 10617366 w 11968488"/>
              <a:gd name="connsiteY451" fmla="*/ 2890010 h 6483416"/>
              <a:gd name="connsiteX452" fmla="*/ 10590546 w 11968488"/>
              <a:gd name="connsiteY452" fmla="*/ 2902502 h 6483416"/>
              <a:gd name="connsiteX453" fmla="*/ 10581490 w 11968488"/>
              <a:gd name="connsiteY453" fmla="*/ 2906403 h 6483416"/>
              <a:gd name="connsiteX454" fmla="*/ 10584167 w 11968488"/>
              <a:gd name="connsiteY454" fmla="*/ 2909914 h 6483416"/>
              <a:gd name="connsiteX455" fmla="*/ 10593777 w 11968488"/>
              <a:gd name="connsiteY455" fmla="*/ 2918071 h 6483416"/>
              <a:gd name="connsiteX456" fmla="*/ 10636713 w 11968488"/>
              <a:gd name="connsiteY456" fmla="*/ 2886271 h 6483416"/>
              <a:gd name="connsiteX457" fmla="*/ 10736274 w 11968488"/>
              <a:gd name="connsiteY457" fmla="*/ 2862862 h 6483416"/>
              <a:gd name="connsiteX458" fmla="*/ 10787652 w 11968488"/>
              <a:gd name="connsiteY458" fmla="*/ 2835197 h 6483416"/>
              <a:gd name="connsiteX459" fmla="*/ 554897 w 11968488"/>
              <a:gd name="connsiteY459" fmla="*/ 2821001 h 6483416"/>
              <a:gd name="connsiteX460" fmla="*/ 547796 w 11968488"/>
              <a:gd name="connsiteY460" fmla="*/ 2824451 h 6483416"/>
              <a:gd name="connsiteX461" fmla="*/ 543664 w 11968488"/>
              <a:gd name="connsiteY461" fmla="*/ 2825101 h 6483416"/>
              <a:gd name="connsiteX462" fmla="*/ 545548 w 11968488"/>
              <a:gd name="connsiteY462" fmla="*/ 2828254 h 6483416"/>
              <a:gd name="connsiteX463" fmla="*/ 580621 w 11968488"/>
              <a:gd name="connsiteY463" fmla="*/ 2826581 h 6483416"/>
              <a:gd name="connsiteX464" fmla="*/ 578385 w 11968488"/>
              <a:gd name="connsiteY464" fmla="*/ 2826073 h 6483416"/>
              <a:gd name="connsiteX465" fmla="*/ 10276499 w 11968488"/>
              <a:gd name="connsiteY465" fmla="*/ 2771179 h 6483416"/>
              <a:gd name="connsiteX466" fmla="*/ 10274675 w 11968488"/>
              <a:gd name="connsiteY466" fmla="*/ 2771870 h 6483416"/>
              <a:gd name="connsiteX467" fmla="*/ 10264232 w 11968488"/>
              <a:gd name="connsiteY467" fmla="*/ 2774851 h 6483416"/>
              <a:gd name="connsiteX468" fmla="*/ 10264357 w 11968488"/>
              <a:gd name="connsiteY468" fmla="*/ 2777183 h 6483416"/>
              <a:gd name="connsiteX469" fmla="*/ 11278145 w 11968488"/>
              <a:gd name="connsiteY469" fmla="*/ 2706903 h 6483416"/>
              <a:gd name="connsiteX470" fmla="*/ 11276966 w 11968488"/>
              <a:gd name="connsiteY470" fmla="*/ 2707823 h 6483416"/>
              <a:gd name="connsiteX471" fmla="*/ 11278160 w 11968488"/>
              <a:gd name="connsiteY471" fmla="*/ 2707681 h 6483416"/>
              <a:gd name="connsiteX472" fmla="*/ 10286932 w 11968488"/>
              <a:gd name="connsiteY472" fmla="*/ 2699107 h 6483416"/>
              <a:gd name="connsiteX473" fmla="*/ 10283676 w 11968488"/>
              <a:gd name="connsiteY473" fmla="*/ 2702037 h 6483416"/>
              <a:gd name="connsiteX474" fmla="*/ 10237494 w 11968488"/>
              <a:gd name="connsiteY474" fmla="*/ 2722420 h 6483416"/>
              <a:gd name="connsiteX475" fmla="*/ 10237639 w 11968488"/>
              <a:gd name="connsiteY475" fmla="*/ 2731661 h 6483416"/>
              <a:gd name="connsiteX476" fmla="*/ 10257201 w 11968488"/>
              <a:gd name="connsiteY476" fmla="*/ 2724927 h 6483416"/>
              <a:gd name="connsiteX477" fmla="*/ 10257278 w 11968488"/>
              <a:gd name="connsiteY477" fmla="*/ 2729862 h 6483416"/>
              <a:gd name="connsiteX478" fmla="*/ 10276677 w 11968488"/>
              <a:gd name="connsiteY478" fmla="*/ 2719466 h 6483416"/>
              <a:gd name="connsiteX479" fmla="*/ 10276834 w 11968488"/>
              <a:gd name="connsiteY479" fmla="*/ 2719466 h 6483416"/>
              <a:gd name="connsiteX480" fmla="*/ 10282205 w 11968488"/>
              <a:gd name="connsiteY480" fmla="*/ 2716507 h 6483416"/>
              <a:gd name="connsiteX481" fmla="*/ 10276677 w 11968488"/>
              <a:gd name="connsiteY481" fmla="*/ 2719466 h 6483416"/>
              <a:gd name="connsiteX482" fmla="*/ 10268370 w 11968488"/>
              <a:gd name="connsiteY482" fmla="*/ 2719576 h 6483416"/>
              <a:gd name="connsiteX483" fmla="*/ 10281396 w 11968488"/>
              <a:gd name="connsiteY483" fmla="*/ 2707847 h 6483416"/>
              <a:gd name="connsiteX484" fmla="*/ 10286769 w 11968488"/>
              <a:gd name="connsiteY484" fmla="*/ 2704890 h 6483416"/>
              <a:gd name="connsiteX485" fmla="*/ 10286932 w 11968488"/>
              <a:gd name="connsiteY485" fmla="*/ 2699107 h 6483416"/>
              <a:gd name="connsiteX486" fmla="*/ 11187704 w 11968488"/>
              <a:gd name="connsiteY486" fmla="*/ 2695900 h 6483416"/>
              <a:gd name="connsiteX487" fmla="*/ 11174266 w 11968488"/>
              <a:gd name="connsiteY487" fmla="*/ 2696086 h 6483416"/>
              <a:gd name="connsiteX488" fmla="*/ 11156845 w 11968488"/>
              <a:gd name="connsiteY488" fmla="*/ 2706620 h 6483416"/>
              <a:gd name="connsiteX489" fmla="*/ 11137486 w 11968488"/>
              <a:gd name="connsiteY489" fmla="*/ 2714615 h 6483416"/>
              <a:gd name="connsiteX490" fmla="*/ 11143194 w 11968488"/>
              <a:gd name="connsiteY490" fmla="*/ 2716362 h 6483416"/>
              <a:gd name="connsiteX491" fmla="*/ 11121670 w 11968488"/>
              <a:gd name="connsiteY491" fmla="*/ 2729115 h 6483416"/>
              <a:gd name="connsiteX492" fmla="*/ 11121782 w 11968488"/>
              <a:gd name="connsiteY492" fmla="*/ 2735407 h 6483416"/>
              <a:gd name="connsiteX493" fmla="*/ 11143420 w 11968488"/>
              <a:gd name="connsiteY493" fmla="*/ 2728945 h 6483416"/>
              <a:gd name="connsiteX494" fmla="*/ 11167163 w 11968488"/>
              <a:gd name="connsiteY494" fmla="*/ 2723311 h 6483416"/>
              <a:gd name="connsiteX495" fmla="*/ 11190502 w 11968488"/>
              <a:gd name="connsiteY495" fmla="*/ 2708638 h 6483416"/>
              <a:gd name="connsiteX496" fmla="*/ 11166302 w 11968488"/>
              <a:gd name="connsiteY496" fmla="*/ 2716784 h 6483416"/>
              <a:gd name="connsiteX497" fmla="*/ 11187704 w 11968488"/>
              <a:gd name="connsiteY497" fmla="*/ 2695900 h 6483416"/>
              <a:gd name="connsiteX498" fmla="*/ 11355380 w 11968488"/>
              <a:gd name="connsiteY498" fmla="*/ 2686953 h 6483416"/>
              <a:gd name="connsiteX499" fmla="*/ 11345582 w 11968488"/>
              <a:gd name="connsiteY499" fmla="*/ 2690721 h 6483416"/>
              <a:gd name="connsiteX500" fmla="*/ 11347338 w 11968488"/>
              <a:gd name="connsiteY500" fmla="*/ 2693013 h 6483416"/>
              <a:gd name="connsiteX501" fmla="*/ 11134814 w 11968488"/>
              <a:gd name="connsiteY501" fmla="*/ 2685897 h 6483416"/>
              <a:gd name="connsiteX502" fmla="*/ 11124616 w 11968488"/>
              <a:gd name="connsiteY502" fmla="*/ 2686625 h 6483416"/>
              <a:gd name="connsiteX503" fmla="*/ 11065060 w 11968488"/>
              <a:gd name="connsiteY503" fmla="*/ 2698906 h 6483416"/>
              <a:gd name="connsiteX504" fmla="*/ 11060996 w 11968488"/>
              <a:gd name="connsiteY504" fmla="*/ 2709896 h 6483416"/>
              <a:gd name="connsiteX505" fmla="*/ 11060628 w 11968488"/>
              <a:gd name="connsiteY505" fmla="*/ 2710006 h 6483416"/>
              <a:gd name="connsiteX506" fmla="*/ 11063100 w 11968488"/>
              <a:gd name="connsiteY506" fmla="*/ 2711918 h 6483416"/>
              <a:gd name="connsiteX507" fmla="*/ 11065475 w 11968488"/>
              <a:gd name="connsiteY507" fmla="*/ 2710815 h 6483416"/>
              <a:gd name="connsiteX508" fmla="*/ 11065888 w 11968488"/>
              <a:gd name="connsiteY508" fmla="*/ 2711999 h 6483416"/>
              <a:gd name="connsiteX509" fmla="*/ 11063978 w 11968488"/>
              <a:gd name="connsiteY509" fmla="*/ 2712598 h 6483416"/>
              <a:gd name="connsiteX510" fmla="*/ 11064856 w 11968488"/>
              <a:gd name="connsiteY510" fmla="*/ 2713278 h 6483416"/>
              <a:gd name="connsiteX511" fmla="*/ 11070824 w 11968488"/>
              <a:gd name="connsiteY511" fmla="*/ 2711328 h 6483416"/>
              <a:gd name="connsiteX512" fmla="*/ 11080528 w 11968488"/>
              <a:gd name="connsiteY512" fmla="*/ 2710422 h 6483416"/>
              <a:gd name="connsiteX513" fmla="*/ 11130011 w 11968488"/>
              <a:gd name="connsiteY513" fmla="*/ 2687776 h 6483416"/>
              <a:gd name="connsiteX514" fmla="*/ 11452990 w 11968488"/>
              <a:gd name="connsiteY514" fmla="*/ 2638697 h 6483416"/>
              <a:gd name="connsiteX515" fmla="*/ 11413898 w 11968488"/>
              <a:gd name="connsiteY515" fmla="*/ 2642155 h 6483416"/>
              <a:gd name="connsiteX516" fmla="*/ 11398763 w 11968488"/>
              <a:gd name="connsiteY516" fmla="*/ 2647881 h 6483416"/>
              <a:gd name="connsiteX517" fmla="*/ 11400798 w 11968488"/>
              <a:gd name="connsiteY517" fmla="*/ 2650787 h 6483416"/>
              <a:gd name="connsiteX518" fmla="*/ 11363566 w 11968488"/>
              <a:gd name="connsiteY518" fmla="*/ 2665489 h 6483416"/>
              <a:gd name="connsiteX519" fmla="*/ 11351914 w 11968488"/>
              <a:gd name="connsiteY519" fmla="*/ 2661421 h 6483416"/>
              <a:gd name="connsiteX520" fmla="*/ 11353976 w 11968488"/>
              <a:gd name="connsiteY520" fmla="*/ 2654508 h 6483416"/>
              <a:gd name="connsiteX521" fmla="*/ 11347971 w 11968488"/>
              <a:gd name="connsiteY521" fmla="*/ 2654562 h 6483416"/>
              <a:gd name="connsiteX522" fmla="*/ 11347473 w 11968488"/>
              <a:gd name="connsiteY522" fmla="*/ 2662805 h 6483416"/>
              <a:gd name="connsiteX523" fmla="*/ 11310143 w 11968488"/>
              <a:gd name="connsiteY523" fmla="*/ 2669498 h 6483416"/>
              <a:gd name="connsiteX524" fmla="*/ 11309254 w 11968488"/>
              <a:gd name="connsiteY524" fmla="*/ 2663390 h 6483416"/>
              <a:gd name="connsiteX525" fmla="*/ 11301692 w 11968488"/>
              <a:gd name="connsiteY525" fmla="*/ 2667629 h 6483416"/>
              <a:gd name="connsiteX526" fmla="*/ 11304022 w 11968488"/>
              <a:gd name="connsiteY526" fmla="*/ 2668443 h 6483416"/>
              <a:gd name="connsiteX527" fmla="*/ 11306352 w 11968488"/>
              <a:gd name="connsiteY527" fmla="*/ 2669258 h 6483416"/>
              <a:gd name="connsiteX528" fmla="*/ 11303034 w 11968488"/>
              <a:gd name="connsiteY528" fmla="*/ 2672056 h 6483416"/>
              <a:gd name="connsiteX529" fmla="*/ 11297382 w 11968488"/>
              <a:gd name="connsiteY529" fmla="*/ 2674037 h 6483416"/>
              <a:gd name="connsiteX530" fmla="*/ 11299711 w 11968488"/>
              <a:gd name="connsiteY530" fmla="*/ 2674853 h 6483416"/>
              <a:gd name="connsiteX531" fmla="*/ 11282756 w 11968488"/>
              <a:gd name="connsiteY531" fmla="*/ 2680805 h 6483416"/>
              <a:gd name="connsiteX532" fmla="*/ 11281766 w 11968488"/>
              <a:gd name="connsiteY532" fmla="*/ 2684416 h 6483416"/>
              <a:gd name="connsiteX533" fmla="*/ 11278444 w 11968488"/>
              <a:gd name="connsiteY533" fmla="*/ 2687214 h 6483416"/>
              <a:gd name="connsiteX534" fmla="*/ 11276113 w 11968488"/>
              <a:gd name="connsiteY534" fmla="*/ 2686401 h 6483416"/>
              <a:gd name="connsiteX535" fmla="*/ 11273782 w 11968488"/>
              <a:gd name="connsiteY535" fmla="*/ 2685587 h 6483416"/>
              <a:gd name="connsiteX536" fmla="*/ 11277104 w 11968488"/>
              <a:gd name="connsiteY536" fmla="*/ 2682790 h 6483416"/>
              <a:gd name="connsiteX537" fmla="*/ 11274774 w 11968488"/>
              <a:gd name="connsiteY537" fmla="*/ 2681975 h 6483416"/>
              <a:gd name="connsiteX538" fmla="*/ 11271800 w 11968488"/>
              <a:gd name="connsiteY538" fmla="*/ 2692810 h 6483416"/>
              <a:gd name="connsiteX539" fmla="*/ 11266498 w 11968488"/>
              <a:gd name="connsiteY539" fmla="*/ 2702831 h 6483416"/>
              <a:gd name="connsiteX540" fmla="*/ 11276564 w 11968488"/>
              <a:gd name="connsiteY540" fmla="*/ 2703377 h 6483416"/>
              <a:gd name="connsiteX541" fmla="*/ 11278080 w 11968488"/>
              <a:gd name="connsiteY541" fmla="*/ 2703366 h 6483416"/>
              <a:gd name="connsiteX542" fmla="*/ 11277822 w 11968488"/>
              <a:gd name="connsiteY542" fmla="*/ 2688805 h 6483416"/>
              <a:gd name="connsiteX543" fmla="*/ 11299565 w 11968488"/>
              <a:gd name="connsiteY543" fmla="*/ 2688304 h 6483416"/>
              <a:gd name="connsiteX544" fmla="*/ 11299903 w 11968488"/>
              <a:gd name="connsiteY544" fmla="*/ 2707180 h 6483416"/>
              <a:gd name="connsiteX545" fmla="*/ 11313874 w 11968488"/>
              <a:gd name="connsiteY545" fmla="*/ 2701953 h 6483416"/>
              <a:gd name="connsiteX546" fmla="*/ 11311254 w 11968488"/>
              <a:gd name="connsiteY546" fmla="*/ 2697126 h 6483416"/>
              <a:gd name="connsiteX547" fmla="*/ 11316602 w 11968488"/>
              <a:gd name="connsiteY547" fmla="*/ 2691119 h 6483416"/>
              <a:gd name="connsiteX548" fmla="*/ 11326846 w 11968488"/>
              <a:gd name="connsiteY548" fmla="*/ 2690443 h 6483416"/>
              <a:gd name="connsiteX549" fmla="*/ 11328488 w 11968488"/>
              <a:gd name="connsiteY549" fmla="*/ 2689674 h 6483416"/>
              <a:gd name="connsiteX550" fmla="*/ 11338678 w 11968488"/>
              <a:gd name="connsiteY550" fmla="*/ 2676622 h 6483416"/>
              <a:gd name="connsiteX551" fmla="*/ 11341495 w 11968488"/>
              <a:gd name="connsiteY551" fmla="*/ 2683573 h 6483416"/>
              <a:gd name="connsiteX552" fmla="*/ 11341920 w 11968488"/>
              <a:gd name="connsiteY552" fmla="*/ 2683374 h 6483416"/>
              <a:gd name="connsiteX553" fmla="*/ 11355104 w 11968488"/>
              <a:gd name="connsiteY553" fmla="*/ 2674335 h 6483416"/>
              <a:gd name="connsiteX554" fmla="*/ 11379610 w 11968488"/>
              <a:gd name="connsiteY554" fmla="*/ 2668793 h 6483416"/>
              <a:gd name="connsiteX555" fmla="*/ 11403994 w 11968488"/>
              <a:gd name="connsiteY555" fmla="*/ 2653774 h 6483416"/>
              <a:gd name="connsiteX556" fmla="*/ 11435277 w 11968488"/>
              <a:gd name="connsiteY556" fmla="*/ 2645826 h 6483416"/>
              <a:gd name="connsiteX557" fmla="*/ 11447586 w 11968488"/>
              <a:gd name="connsiteY557" fmla="*/ 2640673 h 6483416"/>
              <a:gd name="connsiteX558" fmla="*/ 11452999 w 11968488"/>
              <a:gd name="connsiteY558" fmla="*/ 2638859 h 6483416"/>
              <a:gd name="connsiteX559" fmla="*/ 11319932 w 11968488"/>
              <a:gd name="connsiteY559" fmla="*/ 2637108 h 6483416"/>
              <a:gd name="connsiteX560" fmla="*/ 11250418 w 11968488"/>
              <a:gd name="connsiteY560" fmla="*/ 2657972 h 6483416"/>
              <a:gd name="connsiteX561" fmla="*/ 11252575 w 11968488"/>
              <a:gd name="connsiteY561" fmla="*/ 2659315 h 6483416"/>
              <a:gd name="connsiteX562" fmla="*/ 11254732 w 11968488"/>
              <a:gd name="connsiteY562" fmla="*/ 2660658 h 6483416"/>
              <a:gd name="connsiteX563" fmla="*/ 11251248 w 11968488"/>
              <a:gd name="connsiteY563" fmla="*/ 2662763 h 6483416"/>
              <a:gd name="connsiteX564" fmla="*/ 11245608 w 11968488"/>
              <a:gd name="connsiteY564" fmla="*/ 2663528 h 6483416"/>
              <a:gd name="connsiteX565" fmla="*/ 11247764 w 11968488"/>
              <a:gd name="connsiteY565" fmla="*/ 2664872 h 6483416"/>
              <a:gd name="connsiteX566" fmla="*/ 11244497 w 11968488"/>
              <a:gd name="connsiteY566" fmla="*/ 2666471 h 6483416"/>
              <a:gd name="connsiteX567" fmla="*/ 11245722 w 11968488"/>
              <a:gd name="connsiteY567" fmla="*/ 2666905 h 6483416"/>
              <a:gd name="connsiteX568" fmla="*/ 11217288 w 11968488"/>
              <a:gd name="connsiteY568" fmla="*/ 2680984 h 6483416"/>
              <a:gd name="connsiteX569" fmla="*/ 11216302 w 11968488"/>
              <a:gd name="connsiteY569" fmla="*/ 2683237 h 6483416"/>
              <a:gd name="connsiteX570" fmla="*/ 11212922 w 11968488"/>
              <a:gd name="connsiteY570" fmla="*/ 2685943 h 6483416"/>
              <a:gd name="connsiteX571" fmla="*/ 11223705 w 11968488"/>
              <a:gd name="connsiteY571" fmla="*/ 2692656 h 6483416"/>
              <a:gd name="connsiteX572" fmla="*/ 11200852 w 11968488"/>
              <a:gd name="connsiteY572" fmla="*/ 2705153 h 6483416"/>
              <a:gd name="connsiteX573" fmla="*/ 11190818 w 11968488"/>
              <a:gd name="connsiteY573" fmla="*/ 2708531 h 6483416"/>
              <a:gd name="connsiteX574" fmla="*/ 11198454 w 11968488"/>
              <a:gd name="connsiteY574" fmla="*/ 2713147 h 6483416"/>
              <a:gd name="connsiteX575" fmla="*/ 11233872 w 11968488"/>
              <a:gd name="connsiteY575" fmla="*/ 2691439 h 6483416"/>
              <a:gd name="connsiteX576" fmla="*/ 11263122 w 11968488"/>
              <a:gd name="connsiteY576" fmla="*/ 2677907 h 6483416"/>
              <a:gd name="connsiteX577" fmla="*/ 11300703 w 11968488"/>
              <a:gd name="connsiteY577" fmla="*/ 2659516 h 6483416"/>
              <a:gd name="connsiteX578" fmla="*/ 11304608 w 11968488"/>
              <a:gd name="connsiteY578" fmla="*/ 2650017 h 6483416"/>
              <a:gd name="connsiteX579" fmla="*/ 11319932 w 11968488"/>
              <a:gd name="connsiteY579" fmla="*/ 2637108 h 6483416"/>
              <a:gd name="connsiteX580" fmla="*/ 10549232 w 11968488"/>
              <a:gd name="connsiteY580" fmla="*/ 2631237 h 6483416"/>
              <a:gd name="connsiteX581" fmla="*/ 10523110 w 11968488"/>
              <a:gd name="connsiteY581" fmla="*/ 2639497 h 6483416"/>
              <a:gd name="connsiteX582" fmla="*/ 10533514 w 11968488"/>
              <a:gd name="connsiteY582" fmla="*/ 2639117 h 6483416"/>
              <a:gd name="connsiteX583" fmla="*/ 10658831 w 11968488"/>
              <a:gd name="connsiteY583" fmla="*/ 2597382 h 6483416"/>
              <a:gd name="connsiteX584" fmla="*/ 10655575 w 11968488"/>
              <a:gd name="connsiteY584" fmla="*/ 2600314 h 6483416"/>
              <a:gd name="connsiteX585" fmla="*/ 10514280 w 11968488"/>
              <a:gd name="connsiteY585" fmla="*/ 2659959 h 6483416"/>
              <a:gd name="connsiteX586" fmla="*/ 10509809 w 11968488"/>
              <a:gd name="connsiteY586" fmla="*/ 2649903 h 6483416"/>
              <a:gd name="connsiteX587" fmla="*/ 10516501 w 11968488"/>
              <a:gd name="connsiteY587" fmla="*/ 2641588 h 6483416"/>
              <a:gd name="connsiteX588" fmla="*/ 10491129 w 11968488"/>
              <a:gd name="connsiteY588" fmla="*/ 2649610 h 6483416"/>
              <a:gd name="connsiteX589" fmla="*/ 10481930 w 11968488"/>
              <a:gd name="connsiteY589" fmla="*/ 2647430 h 6483416"/>
              <a:gd name="connsiteX590" fmla="*/ 10479650 w 11968488"/>
              <a:gd name="connsiteY590" fmla="*/ 2653238 h 6483416"/>
              <a:gd name="connsiteX591" fmla="*/ 10491129 w 11968488"/>
              <a:gd name="connsiteY591" fmla="*/ 2649610 h 6483416"/>
              <a:gd name="connsiteX592" fmla="*/ 10493485 w 11968488"/>
              <a:gd name="connsiteY592" fmla="*/ 2650166 h 6483416"/>
              <a:gd name="connsiteX593" fmla="*/ 10485832 w 11968488"/>
              <a:gd name="connsiteY593" fmla="*/ 2658936 h 6483416"/>
              <a:gd name="connsiteX594" fmla="*/ 10483550 w 11968488"/>
              <a:gd name="connsiteY594" fmla="*/ 2664746 h 6483416"/>
              <a:gd name="connsiteX595" fmla="*/ 10554458 w 11968488"/>
              <a:gd name="connsiteY595" fmla="*/ 2655772 h 6483416"/>
              <a:gd name="connsiteX596" fmla="*/ 10556885 w 11968488"/>
              <a:gd name="connsiteY596" fmla="*/ 2654932 h 6483416"/>
              <a:gd name="connsiteX597" fmla="*/ 10563053 w 11968488"/>
              <a:gd name="connsiteY597" fmla="*/ 2654308 h 6483416"/>
              <a:gd name="connsiteX598" fmla="*/ 10595361 w 11968488"/>
              <a:gd name="connsiteY598" fmla="*/ 2646261 h 6483416"/>
              <a:gd name="connsiteX599" fmla="*/ 10648574 w 11968488"/>
              <a:gd name="connsiteY599" fmla="*/ 2617744 h 6483416"/>
              <a:gd name="connsiteX600" fmla="*/ 10648731 w 11968488"/>
              <a:gd name="connsiteY600" fmla="*/ 2617743 h 6483416"/>
              <a:gd name="connsiteX601" fmla="*/ 10654103 w 11968488"/>
              <a:gd name="connsiteY601" fmla="*/ 2614781 h 6483416"/>
              <a:gd name="connsiteX602" fmla="*/ 10648574 w 11968488"/>
              <a:gd name="connsiteY602" fmla="*/ 2617744 h 6483416"/>
              <a:gd name="connsiteX603" fmla="*/ 10640270 w 11968488"/>
              <a:gd name="connsiteY603" fmla="*/ 2617853 h 6483416"/>
              <a:gd name="connsiteX604" fmla="*/ 10653294 w 11968488"/>
              <a:gd name="connsiteY604" fmla="*/ 2606127 h 6483416"/>
              <a:gd name="connsiteX605" fmla="*/ 10658666 w 11968488"/>
              <a:gd name="connsiteY605" fmla="*/ 2603166 h 6483416"/>
              <a:gd name="connsiteX606" fmla="*/ 10658831 w 11968488"/>
              <a:gd name="connsiteY606" fmla="*/ 2597382 h 6483416"/>
              <a:gd name="connsiteX607" fmla="*/ 126843 w 11968488"/>
              <a:gd name="connsiteY607" fmla="*/ 2541119 h 6483416"/>
              <a:gd name="connsiteX608" fmla="*/ 127134 w 11968488"/>
              <a:gd name="connsiteY608" fmla="*/ 2541722 h 6483416"/>
              <a:gd name="connsiteX609" fmla="*/ 127834 w 11968488"/>
              <a:gd name="connsiteY609" fmla="*/ 2541550 h 6483416"/>
              <a:gd name="connsiteX610" fmla="*/ 409179 w 11968488"/>
              <a:gd name="connsiteY610" fmla="*/ 2519551 h 6483416"/>
              <a:gd name="connsiteX611" fmla="*/ 402431 w 11968488"/>
              <a:gd name="connsiteY611" fmla="*/ 2520341 h 6483416"/>
              <a:gd name="connsiteX612" fmla="*/ 411970 w 11968488"/>
              <a:gd name="connsiteY612" fmla="*/ 2519868 h 6483416"/>
              <a:gd name="connsiteX613" fmla="*/ 454576 w 11968488"/>
              <a:gd name="connsiteY613" fmla="*/ 2516325 h 6483416"/>
              <a:gd name="connsiteX614" fmla="*/ 450608 w 11968488"/>
              <a:gd name="connsiteY614" fmla="*/ 2517959 h 6483416"/>
              <a:gd name="connsiteX615" fmla="*/ 470585 w 11968488"/>
              <a:gd name="connsiteY615" fmla="*/ 2516973 h 6483416"/>
              <a:gd name="connsiteX616" fmla="*/ 473227 w 11968488"/>
              <a:gd name="connsiteY616" fmla="*/ 2516621 h 6483416"/>
              <a:gd name="connsiteX617" fmla="*/ 174723 w 11968488"/>
              <a:gd name="connsiteY617" fmla="*/ 2490333 h 6483416"/>
              <a:gd name="connsiteX618" fmla="*/ 181638 w 11968488"/>
              <a:gd name="connsiteY618" fmla="*/ 2493494 h 6483416"/>
              <a:gd name="connsiteX619" fmla="*/ 175095 w 11968488"/>
              <a:gd name="connsiteY619" fmla="*/ 2490454 h 6483416"/>
              <a:gd name="connsiteX620" fmla="*/ 554277 w 11968488"/>
              <a:gd name="connsiteY620" fmla="*/ 2471568 h 6483416"/>
              <a:gd name="connsiteX621" fmla="*/ 498782 w 11968488"/>
              <a:gd name="connsiteY621" fmla="*/ 2482373 h 6483416"/>
              <a:gd name="connsiteX622" fmla="*/ 440925 w 11968488"/>
              <a:gd name="connsiteY622" fmla="*/ 2489240 h 6483416"/>
              <a:gd name="connsiteX623" fmla="*/ 387180 w 11968488"/>
              <a:gd name="connsiteY623" fmla="*/ 2500422 h 6483416"/>
              <a:gd name="connsiteX624" fmla="*/ 387066 w 11968488"/>
              <a:gd name="connsiteY624" fmla="*/ 2500381 h 6483416"/>
              <a:gd name="connsiteX625" fmla="*/ 382921 w 11968488"/>
              <a:gd name="connsiteY625" fmla="*/ 2501307 h 6483416"/>
              <a:gd name="connsiteX626" fmla="*/ 387180 w 11968488"/>
              <a:gd name="connsiteY626" fmla="*/ 2500422 h 6483416"/>
              <a:gd name="connsiteX627" fmla="*/ 393186 w 11968488"/>
              <a:gd name="connsiteY627" fmla="*/ 2502462 h 6483416"/>
              <a:gd name="connsiteX628" fmla="*/ 382726 w 11968488"/>
              <a:gd name="connsiteY628" fmla="*/ 2508234 h 6483416"/>
              <a:gd name="connsiteX629" fmla="*/ 378581 w 11968488"/>
              <a:gd name="connsiteY629" fmla="*/ 2509159 h 6483416"/>
              <a:gd name="connsiteX630" fmla="*/ 380555 w 11968488"/>
              <a:gd name="connsiteY630" fmla="*/ 2512161 h 6483416"/>
              <a:gd name="connsiteX631" fmla="*/ 487931 w 11968488"/>
              <a:gd name="connsiteY631" fmla="*/ 2502004 h 6483416"/>
              <a:gd name="connsiteX632" fmla="*/ 490253 w 11968488"/>
              <a:gd name="connsiteY632" fmla="*/ 2510951 h 6483416"/>
              <a:gd name="connsiteX633" fmla="*/ 485508 w 11968488"/>
              <a:gd name="connsiteY633" fmla="*/ 2514988 h 6483416"/>
              <a:gd name="connsiteX634" fmla="*/ 519263 w 11968488"/>
              <a:gd name="connsiteY634" fmla="*/ 2510496 h 6483416"/>
              <a:gd name="connsiteX635" fmla="*/ 542326 w 11968488"/>
              <a:gd name="connsiteY635" fmla="*/ 2491642 h 6483416"/>
              <a:gd name="connsiteX636" fmla="*/ 9920486 w 11968488"/>
              <a:gd name="connsiteY636" fmla="*/ 2468123 h 6483416"/>
              <a:gd name="connsiteX637" fmla="*/ 9917228 w 11968488"/>
              <a:gd name="connsiteY637" fmla="*/ 2471055 h 6483416"/>
              <a:gd name="connsiteX638" fmla="*/ 9886453 w 11968488"/>
              <a:gd name="connsiteY638" fmla="*/ 2484637 h 6483416"/>
              <a:gd name="connsiteX639" fmla="*/ 9913909 w 11968488"/>
              <a:gd name="connsiteY639" fmla="*/ 2477802 h 6483416"/>
              <a:gd name="connsiteX640" fmla="*/ 9914950 w 11968488"/>
              <a:gd name="connsiteY640" fmla="*/ 2476865 h 6483416"/>
              <a:gd name="connsiteX641" fmla="*/ 9920320 w 11968488"/>
              <a:gd name="connsiteY641" fmla="*/ 2473903 h 6483416"/>
              <a:gd name="connsiteX642" fmla="*/ 9920486 w 11968488"/>
              <a:gd name="connsiteY642" fmla="*/ 2468123 h 6483416"/>
              <a:gd name="connsiteX643" fmla="*/ 10115483 w 11968488"/>
              <a:gd name="connsiteY643" fmla="*/ 2416444 h 6483416"/>
              <a:gd name="connsiteX644" fmla="*/ 10113202 w 11968488"/>
              <a:gd name="connsiteY644" fmla="*/ 2422252 h 6483416"/>
              <a:gd name="connsiteX645" fmla="*/ 10120074 w 11968488"/>
              <a:gd name="connsiteY645" fmla="*/ 2420081 h 6483416"/>
              <a:gd name="connsiteX646" fmla="*/ 10121098 w 11968488"/>
              <a:gd name="connsiteY646" fmla="*/ 2417774 h 6483416"/>
              <a:gd name="connsiteX647" fmla="*/ 611062 w 11968488"/>
              <a:gd name="connsiteY647" fmla="*/ 2410995 h 6483416"/>
              <a:gd name="connsiteX648" fmla="*/ 605772 w 11968488"/>
              <a:gd name="connsiteY648" fmla="*/ 2421949 h 6483416"/>
              <a:gd name="connsiteX649" fmla="*/ 605832 w 11968488"/>
              <a:gd name="connsiteY649" fmla="*/ 2422283 h 6483416"/>
              <a:gd name="connsiteX650" fmla="*/ 615721 w 11968488"/>
              <a:gd name="connsiteY650" fmla="*/ 2422186 h 6483416"/>
              <a:gd name="connsiteX651" fmla="*/ 607659 w 11968488"/>
              <a:gd name="connsiteY651" fmla="*/ 2406166 h 6483416"/>
              <a:gd name="connsiteX652" fmla="*/ 609544 w 11968488"/>
              <a:gd name="connsiteY652" fmla="*/ 2407348 h 6483416"/>
              <a:gd name="connsiteX653" fmla="*/ 609077 w 11968488"/>
              <a:gd name="connsiteY653" fmla="*/ 2406229 h 6483416"/>
              <a:gd name="connsiteX654" fmla="*/ 590553 w 11968488"/>
              <a:gd name="connsiteY654" fmla="*/ 2405407 h 6483416"/>
              <a:gd name="connsiteX655" fmla="*/ 577404 w 11968488"/>
              <a:gd name="connsiteY655" fmla="*/ 2406098 h 6483416"/>
              <a:gd name="connsiteX656" fmla="*/ 523819 w 11968488"/>
              <a:gd name="connsiteY656" fmla="*/ 2413737 h 6483416"/>
              <a:gd name="connsiteX657" fmla="*/ 523707 w 11968488"/>
              <a:gd name="connsiteY657" fmla="*/ 2413692 h 6483416"/>
              <a:gd name="connsiteX658" fmla="*/ 519573 w 11968488"/>
              <a:gd name="connsiteY658" fmla="*/ 2414341 h 6483416"/>
              <a:gd name="connsiteX659" fmla="*/ 523819 w 11968488"/>
              <a:gd name="connsiteY659" fmla="*/ 2413737 h 6483416"/>
              <a:gd name="connsiteX660" fmla="*/ 529730 w 11968488"/>
              <a:gd name="connsiteY660" fmla="*/ 2416192 h 6483416"/>
              <a:gd name="connsiteX661" fmla="*/ 519215 w 11968488"/>
              <a:gd name="connsiteY661" fmla="*/ 2421301 h 6483416"/>
              <a:gd name="connsiteX662" fmla="*/ 515081 w 11968488"/>
              <a:gd name="connsiteY662" fmla="*/ 2421954 h 6483416"/>
              <a:gd name="connsiteX663" fmla="*/ 516970 w 11968488"/>
              <a:gd name="connsiteY663" fmla="*/ 2425107 h 6483416"/>
              <a:gd name="connsiteX664" fmla="*/ 553194 w 11968488"/>
              <a:gd name="connsiteY664" fmla="*/ 2423376 h 6483416"/>
              <a:gd name="connsiteX665" fmla="*/ 556203 w 11968488"/>
              <a:gd name="connsiteY665" fmla="*/ 2417935 h 6483416"/>
              <a:gd name="connsiteX666" fmla="*/ 580824 w 11968488"/>
              <a:gd name="connsiteY666" fmla="*/ 2412018 h 6483416"/>
              <a:gd name="connsiteX667" fmla="*/ 598537 w 11968488"/>
              <a:gd name="connsiteY667" fmla="*/ 2405762 h 6483416"/>
              <a:gd name="connsiteX668" fmla="*/ 367057 w 11968488"/>
              <a:gd name="connsiteY668" fmla="*/ 2404456 h 6483416"/>
              <a:gd name="connsiteX669" fmla="*/ 370301 w 11968488"/>
              <a:gd name="connsiteY669" fmla="*/ 2406778 h 6483416"/>
              <a:gd name="connsiteX670" fmla="*/ 371414 w 11968488"/>
              <a:gd name="connsiteY670" fmla="*/ 2404892 h 6483416"/>
              <a:gd name="connsiteX671" fmla="*/ 9793590 w 11968488"/>
              <a:gd name="connsiteY671" fmla="*/ 2399668 h 6483416"/>
              <a:gd name="connsiteX672" fmla="*/ 9792704 w 11968488"/>
              <a:gd name="connsiteY672" fmla="*/ 2400649 h 6483416"/>
              <a:gd name="connsiteX673" fmla="*/ 9795546 w 11968488"/>
              <a:gd name="connsiteY673" fmla="*/ 2401609 h 6483416"/>
              <a:gd name="connsiteX674" fmla="*/ 9796048 w 11968488"/>
              <a:gd name="connsiteY674" fmla="*/ 2402105 h 6483416"/>
              <a:gd name="connsiteX675" fmla="*/ 9793748 w 11968488"/>
              <a:gd name="connsiteY675" fmla="*/ 2402931 h 6483416"/>
              <a:gd name="connsiteX676" fmla="*/ 9792860 w 11968488"/>
              <a:gd name="connsiteY676" fmla="*/ 2403916 h 6483416"/>
              <a:gd name="connsiteX677" fmla="*/ 9798829 w 11968488"/>
              <a:gd name="connsiteY677" fmla="*/ 2406741 h 6483416"/>
              <a:gd name="connsiteX678" fmla="*/ 9806901 w 11968488"/>
              <a:gd name="connsiteY678" fmla="*/ 2405435 h 6483416"/>
              <a:gd name="connsiteX679" fmla="*/ 9795546 w 11968488"/>
              <a:gd name="connsiteY679" fmla="*/ 2401609 h 6483416"/>
              <a:gd name="connsiteX680" fmla="*/ 9990162 w 11968488"/>
              <a:gd name="connsiteY680" fmla="*/ 2394253 h 6483416"/>
              <a:gd name="connsiteX681" fmla="*/ 9939611 w 11968488"/>
              <a:gd name="connsiteY681" fmla="*/ 2423144 h 6483416"/>
              <a:gd name="connsiteX682" fmla="*/ 9935504 w 11968488"/>
              <a:gd name="connsiteY682" fmla="*/ 2426233 h 6483416"/>
              <a:gd name="connsiteX683" fmla="*/ 9939275 w 11968488"/>
              <a:gd name="connsiteY683" fmla="*/ 2439525 h 6483416"/>
              <a:gd name="connsiteX684" fmla="*/ 9922324 w 11968488"/>
              <a:gd name="connsiteY684" fmla="*/ 2439887 h 6483416"/>
              <a:gd name="connsiteX685" fmla="*/ 9911896 w 11968488"/>
              <a:gd name="connsiteY685" fmla="*/ 2443964 h 6483416"/>
              <a:gd name="connsiteX686" fmla="*/ 9909698 w 11968488"/>
              <a:gd name="connsiteY686" fmla="*/ 2445618 h 6483416"/>
              <a:gd name="connsiteX687" fmla="*/ 9886978 w 11968488"/>
              <a:gd name="connsiteY687" fmla="*/ 2461575 h 6483416"/>
              <a:gd name="connsiteX688" fmla="*/ 9890558 w 11968488"/>
              <a:gd name="connsiteY688" fmla="*/ 2462795 h 6483416"/>
              <a:gd name="connsiteX689" fmla="*/ 9894140 w 11968488"/>
              <a:gd name="connsiteY689" fmla="*/ 2464010 h 6483416"/>
              <a:gd name="connsiteX690" fmla="*/ 9889172 w 11968488"/>
              <a:gd name="connsiteY690" fmla="*/ 2469151 h 6483416"/>
              <a:gd name="connsiteX691" fmla="*/ 9887328 w 11968488"/>
              <a:gd name="connsiteY691" fmla="*/ 2470318 h 6483416"/>
              <a:gd name="connsiteX692" fmla="*/ 9881143 w 11968488"/>
              <a:gd name="connsiteY692" fmla="*/ 2473062 h 6483416"/>
              <a:gd name="connsiteX693" fmla="*/ 9880622 w 11968488"/>
              <a:gd name="connsiteY693" fmla="*/ 2473070 h 6483416"/>
              <a:gd name="connsiteX694" fmla="*/ 9880910 w 11968488"/>
              <a:gd name="connsiteY694" fmla="*/ 2473165 h 6483416"/>
              <a:gd name="connsiteX695" fmla="*/ 9881143 w 11968488"/>
              <a:gd name="connsiteY695" fmla="*/ 2473062 h 6483416"/>
              <a:gd name="connsiteX696" fmla="*/ 9883034 w 11968488"/>
              <a:gd name="connsiteY696" fmla="*/ 2473037 h 6483416"/>
              <a:gd name="connsiteX697" fmla="*/ 9887328 w 11968488"/>
              <a:gd name="connsiteY697" fmla="*/ 2470318 h 6483416"/>
              <a:gd name="connsiteX698" fmla="*/ 9966013 w 11968488"/>
              <a:gd name="connsiteY698" fmla="*/ 2435414 h 6483416"/>
              <a:gd name="connsiteX699" fmla="*/ 9968999 w 11968488"/>
              <a:gd name="connsiteY699" fmla="*/ 2422903 h 6483416"/>
              <a:gd name="connsiteX700" fmla="*/ 9990162 w 11968488"/>
              <a:gd name="connsiteY700" fmla="*/ 2394253 h 6483416"/>
              <a:gd name="connsiteX701" fmla="*/ 9659279 w 11968488"/>
              <a:gd name="connsiteY701" fmla="*/ 2382217 h 6483416"/>
              <a:gd name="connsiteX702" fmla="*/ 9653831 w 11968488"/>
              <a:gd name="connsiteY702" fmla="*/ 2387368 h 6483416"/>
              <a:gd name="connsiteX703" fmla="*/ 9653305 w 11968488"/>
              <a:gd name="connsiteY703" fmla="*/ 2388573 h 6483416"/>
              <a:gd name="connsiteX704" fmla="*/ 9682526 w 11968488"/>
              <a:gd name="connsiteY704" fmla="*/ 2396178 h 6483416"/>
              <a:gd name="connsiteX705" fmla="*/ 9705542 w 11968488"/>
              <a:gd name="connsiteY705" fmla="*/ 2389305 h 6483416"/>
              <a:gd name="connsiteX706" fmla="*/ 9700524 w 11968488"/>
              <a:gd name="connsiteY706" fmla="*/ 2389284 h 6483416"/>
              <a:gd name="connsiteX707" fmla="*/ 9678850 w 11968488"/>
              <a:gd name="connsiteY707" fmla="*/ 2385784 h 6483416"/>
              <a:gd name="connsiteX708" fmla="*/ 9685536 w 11968488"/>
              <a:gd name="connsiteY708" fmla="*/ 2388694 h 6483416"/>
              <a:gd name="connsiteX709" fmla="*/ 9682872 w 11968488"/>
              <a:gd name="connsiteY709" fmla="*/ 2391643 h 6483416"/>
              <a:gd name="connsiteX710" fmla="*/ 9666473 w 11968488"/>
              <a:gd name="connsiteY710" fmla="*/ 2390895 h 6483416"/>
              <a:gd name="connsiteX711" fmla="*/ 9664018 w 11968488"/>
              <a:gd name="connsiteY711" fmla="*/ 2388458 h 6483416"/>
              <a:gd name="connsiteX712" fmla="*/ 9666525 w 11968488"/>
              <a:gd name="connsiteY712" fmla="*/ 2382246 h 6483416"/>
              <a:gd name="connsiteX713" fmla="*/ 10156030 w 11968488"/>
              <a:gd name="connsiteY713" fmla="*/ 2350405 h 6483416"/>
              <a:gd name="connsiteX714" fmla="*/ 10135978 w 11968488"/>
              <a:gd name="connsiteY714" fmla="*/ 2358512 h 6483416"/>
              <a:gd name="connsiteX715" fmla="*/ 10095176 w 11968488"/>
              <a:gd name="connsiteY715" fmla="*/ 2389017 h 6483416"/>
              <a:gd name="connsiteX716" fmla="*/ 10083084 w 11968488"/>
              <a:gd name="connsiteY716" fmla="*/ 2393865 h 6483416"/>
              <a:gd name="connsiteX717" fmla="*/ 10102309 w 11968488"/>
              <a:gd name="connsiteY717" fmla="*/ 2396387 h 6483416"/>
              <a:gd name="connsiteX718" fmla="*/ 10137059 w 11968488"/>
              <a:gd name="connsiteY718" fmla="*/ 2386601 h 6483416"/>
              <a:gd name="connsiteX719" fmla="*/ 10138965 w 11968488"/>
              <a:gd name="connsiteY719" fmla="*/ 2383188 h 6483416"/>
              <a:gd name="connsiteX720" fmla="*/ 10151231 w 11968488"/>
              <a:gd name="connsiteY720" fmla="*/ 2361230 h 6483416"/>
              <a:gd name="connsiteX721" fmla="*/ 10446298 w 11968488"/>
              <a:gd name="connsiteY721" fmla="*/ 2267182 h 6483416"/>
              <a:gd name="connsiteX722" fmla="*/ 10440976 w 11968488"/>
              <a:gd name="connsiteY722" fmla="*/ 2267687 h 6483416"/>
              <a:gd name="connsiteX723" fmla="*/ 10434619 w 11968488"/>
              <a:gd name="connsiteY723" fmla="*/ 2279180 h 6483416"/>
              <a:gd name="connsiteX724" fmla="*/ 10324052 w 11968488"/>
              <a:gd name="connsiteY724" fmla="*/ 2309841 h 6483416"/>
              <a:gd name="connsiteX725" fmla="*/ 10262531 w 11968488"/>
              <a:gd name="connsiteY725" fmla="*/ 2327321 h 6483416"/>
              <a:gd name="connsiteX726" fmla="*/ 10221302 w 11968488"/>
              <a:gd name="connsiteY726" fmla="*/ 2341977 h 6483416"/>
              <a:gd name="connsiteX727" fmla="*/ 10230462 w 11968488"/>
              <a:gd name="connsiteY727" fmla="*/ 2346010 h 6483416"/>
              <a:gd name="connsiteX728" fmla="*/ 10290422 w 11968488"/>
              <a:gd name="connsiteY728" fmla="*/ 2331042 h 6483416"/>
              <a:gd name="connsiteX729" fmla="*/ 10290756 w 11968488"/>
              <a:gd name="connsiteY729" fmla="*/ 2352464 h 6483416"/>
              <a:gd name="connsiteX730" fmla="*/ 10277843 w 11968488"/>
              <a:gd name="connsiteY730" fmla="*/ 2379031 h 6483416"/>
              <a:gd name="connsiteX731" fmla="*/ 10323913 w 11968488"/>
              <a:gd name="connsiteY731" fmla="*/ 2363171 h 6483416"/>
              <a:gd name="connsiteX732" fmla="*/ 10419631 w 11968488"/>
              <a:gd name="connsiteY732" fmla="*/ 2299021 h 6483416"/>
              <a:gd name="connsiteX733" fmla="*/ 996239 w 11968488"/>
              <a:gd name="connsiteY733" fmla="*/ 1750435 h 6483416"/>
              <a:gd name="connsiteX734" fmla="*/ 981395 w 11968488"/>
              <a:gd name="connsiteY734" fmla="*/ 1759784 h 6483416"/>
              <a:gd name="connsiteX735" fmla="*/ 996919 w 11968488"/>
              <a:gd name="connsiteY735" fmla="*/ 1756660 h 6483416"/>
              <a:gd name="connsiteX736" fmla="*/ 1023707 w 11968488"/>
              <a:gd name="connsiteY736" fmla="*/ 1756467 h 6483416"/>
              <a:gd name="connsiteX737" fmla="*/ 1015627 w 11968488"/>
              <a:gd name="connsiteY737" fmla="*/ 1753081 h 6483416"/>
              <a:gd name="connsiteX738" fmla="*/ 996239 w 11968488"/>
              <a:gd name="connsiteY738" fmla="*/ 1750435 h 6483416"/>
              <a:gd name="connsiteX739" fmla="*/ 10794228 w 11968488"/>
              <a:gd name="connsiteY739" fmla="*/ 1562019 h 6483416"/>
              <a:gd name="connsiteX740" fmla="*/ 10753559 w 11968488"/>
              <a:gd name="connsiteY740" fmla="*/ 1571546 h 6483416"/>
              <a:gd name="connsiteX741" fmla="*/ 10752200 w 11968488"/>
              <a:gd name="connsiteY741" fmla="*/ 1574693 h 6483416"/>
              <a:gd name="connsiteX742" fmla="*/ 10753216 w 11968488"/>
              <a:gd name="connsiteY742" fmla="*/ 1579168 h 6483416"/>
              <a:gd name="connsiteX743" fmla="*/ 10784107 w 11968488"/>
              <a:gd name="connsiteY743" fmla="*/ 1565345 h 6483416"/>
              <a:gd name="connsiteX744" fmla="*/ 10826149 w 11968488"/>
              <a:gd name="connsiteY744" fmla="*/ 1554102 h 6483416"/>
              <a:gd name="connsiteX745" fmla="*/ 10820780 w 11968488"/>
              <a:gd name="connsiteY745" fmla="*/ 1555445 h 6483416"/>
              <a:gd name="connsiteX746" fmla="*/ 10821704 w 11968488"/>
              <a:gd name="connsiteY746" fmla="*/ 1556644 h 6483416"/>
              <a:gd name="connsiteX747" fmla="*/ 10825724 w 11968488"/>
              <a:gd name="connsiteY747" fmla="*/ 903060 h 6483416"/>
              <a:gd name="connsiteX748" fmla="*/ 10779908 w 11968488"/>
              <a:gd name="connsiteY748" fmla="*/ 920370 h 6483416"/>
              <a:gd name="connsiteX749" fmla="*/ 10713480 w 11968488"/>
              <a:gd name="connsiteY749" fmla="*/ 939342 h 6483416"/>
              <a:gd name="connsiteX750" fmla="*/ 10701621 w 11968488"/>
              <a:gd name="connsiteY750" fmla="*/ 945705 h 6483416"/>
              <a:gd name="connsiteX751" fmla="*/ 10673283 w 11968488"/>
              <a:gd name="connsiteY751" fmla="*/ 969447 h 6483416"/>
              <a:gd name="connsiteX752" fmla="*/ 10657186 w 11968488"/>
              <a:gd name="connsiteY752" fmla="*/ 978090 h 6483416"/>
              <a:gd name="connsiteX753" fmla="*/ 10633449 w 11968488"/>
              <a:gd name="connsiteY753" fmla="*/ 1009695 h 6483416"/>
              <a:gd name="connsiteX754" fmla="*/ 10646881 w 11968488"/>
              <a:gd name="connsiteY754" fmla="*/ 1016711 h 6483416"/>
              <a:gd name="connsiteX755" fmla="*/ 10732409 w 11968488"/>
              <a:gd name="connsiteY755" fmla="*/ 1008803 h 6483416"/>
              <a:gd name="connsiteX756" fmla="*/ 10732912 w 11968488"/>
              <a:gd name="connsiteY756" fmla="*/ 1041230 h 6483416"/>
              <a:gd name="connsiteX757" fmla="*/ 10765899 w 11968488"/>
              <a:gd name="connsiteY757" fmla="*/ 1040931 h 6483416"/>
              <a:gd name="connsiteX758" fmla="*/ 10753159 w 11968488"/>
              <a:gd name="connsiteY758" fmla="*/ 1078498 h 6483416"/>
              <a:gd name="connsiteX759" fmla="*/ 10782371 w 11968488"/>
              <a:gd name="connsiteY759" fmla="*/ 1095507 h 6483416"/>
              <a:gd name="connsiteX760" fmla="*/ 10793264 w 11968488"/>
              <a:gd name="connsiteY760" fmla="*/ 1104041 h 6483416"/>
              <a:gd name="connsiteX761" fmla="*/ 10824807 w 11968488"/>
              <a:gd name="connsiteY761" fmla="*/ 1099107 h 6483416"/>
              <a:gd name="connsiteX762" fmla="*/ 10848357 w 11968488"/>
              <a:gd name="connsiteY762" fmla="*/ 1104983 h 6483416"/>
              <a:gd name="connsiteX763" fmla="*/ 10962220 w 11968488"/>
              <a:gd name="connsiteY763" fmla="*/ 1083610 h 6483416"/>
              <a:gd name="connsiteX764" fmla="*/ 10965117 w 11968488"/>
              <a:gd name="connsiteY764" fmla="*/ 1078549 h 6483416"/>
              <a:gd name="connsiteX765" fmla="*/ 10967643 w 11968488"/>
              <a:gd name="connsiteY765" fmla="*/ 1082591 h 6483416"/>
              <a:gd name="connsiteX766" fmla="*/ 10978488 w 11968488"/>
              <a:gd name="connsiteY766" fmla="*/ 1080556 h 6483416"/>
              <a:gd name="connsiteX767" fmla="*/ 10975590 w 11968488"/>
              <a:gd name="connsiteY767" fmla="*/ 1085612 h 6483416"/>
              <a:gd name="connsiteX768" fmla="*/ 10974169 w 11968488"/>
              <a:gd name="connsiteY768" fmla="*/ 1087567 h 6483416"/>
              <a:gd name="connsiteX769" fmla="*/ 10970169 w 11968488"/>
              <a:gd name="connsiteY769" fmla="*/ 1086632 h 6483416"/>
              <a:gd name="connsiteX770" fmla="*/ 10972740 w 11968488"/>
              <a:gd name="connsiteY770" fmla="*/ 1089534 h 6483416"/>
              <a:gd name="connsiteX771" fmla="*/ 10974169 w 11968488"/>
              <a:gd name="connsiteY771" fmla="*/ 1087567 h 6483416"/>
              <a:gd name="connsiteX772" fmla="*/ 10979703 w 11968488"/>
              <a:gd name="connsiteY772" fmla="*/ 1088862 h 6483416"/>
              <a:gd name="connsiteX773" fmla="*/ 11004854 w 11968488"/>
              <a:gd name="connsiteY773" fmla="*/ 1093662 h 6483416"/>
              <a:gd name="connsiteX774" fmla="*/ 10895300 w 11968488"/>
              <a:gd name="connsiteY774" fmla="*/ 1141318 h 6483416"/>
              <a:gd name="connsiteX775" fmla="*/ 10906886 w 11968488"/>
              <a:gd name="connsiteY775" fmla="*/ 1121083 h 6483416"/>
              <a:gd name="connsiteX776" fmla="*/ 10894665 w 11968488"/>
              <a:gd name="connsiteY776" fmla="*/ 1122090 h 6483416"/>
              <a:gd name="connsiteX777" fmla="*/ 10892480 w 11968488"/>
              <a:gd name="connsiteY777" fmla="*/ 1123087 h 6483416"/>
              <a:gd name="connsiteX778" fmla="*/ 10839874 w 11968488"/>
              <a:gd name="connsiteY778" fmla="*/ 1147020 h 6483416"/>
              <a:gd name="connsiteX779" fmla="*/ 10827458 w 11968488"/>
              <a:gd name="connsiteY779" fmla="*/ 1205432 h 6483416"/>
              <a:gd name="connsiteX780" fmla="*/ 10862468 w 11968488"/>
              <a:gd name="connsiteY780" fmla="*/ 1236437 h 6483416"/>
              <a:gd name="connsiteX781" fmla="*/ 10863081 w 11968488"/>
              <a:gd name="connsiteY781" fmla="*/ 1239666 h 6483416"/>
              <a:gd name="connsiteX782" fmla="*/ 10908307 w 11968488"/>
              <a:gd name="connsiteY782" fmla="*/ 1243454 h 6483416"/>
              <a:gd name="connsiteX783" fmla="*/ 10914318 w 11968488"/>
              <a:gd name="connsiteY783" fmla="*/ 1242523 h 6483416"/>
              <a:gd name="connsiteX784" fmla="*/ 10914301 w 11968488"/>
              <a:gd name="connsiteY784" fmla="*/ 1241310 h 6483416"/>
              <a:gd name="connsiteX785" fmla="*/ 10920738 w 11968488"/>
              <a:gd name="connsiteY785" fmla="*/ 1206497 h 6483416"/>
              <a:gd name="connsiteX786" fmla="*/ 10933650 w 11968488"/>
              <a:gd name="connsiteY786" fmla="*/ 1179929 h 6483416"/>
              <a:gd name="connsiteX787" fmla="*/ 11005258 w 11968488"/>
              <a:gd name="connsiteY787" fmla="*/ 1133733 h 6483416"/>
              <a:gd name="connsiteX788" fmla="*/ 11010213 w 11968488"/>
              <a:gd name="connsiteY788" fmla="*/ 1044129 h 6483416"/>
              <a:gd name="connsiteX789" fmla="*/ 10997428 w 11968488"/>
              <a:gd name="connsiteY789" fmla="*/ 1038053 h 6483416"/>
              <a:gd name="connsiteX790" fmla="*/ 10850420 w 11968488"/>
              <a:gd name="connsiteY790" fmla="*/ 968171 h 6483416"/>
              <a:gd name="connsiteX791" fmla="*/ 10830858 w 11968488"/>
              <a:gd name="connsiteY791" fmla="*/ 974906 h 6483416"/>
              <a:gd name="connsiteX792" fmla="*/ 10792163 w 11968488"/>
              <a:gd name="connsiteY792" fmla="*/ 847607 h 6483416"/>
              <a:gd name="connsiteX793" fmla="*/ 10788907 w 11968488"/>
              <a:gd name="connsiteY793" fmla="*/ 850539 h 6483416"/>
              <a:gd name="connsiteX794" fmla="*/ 10721434 w 11968488"/>
              <a:gd name="connsiteY794" fmla="*/ 880320 h 6483416"/>
              <a:gd name="connsiteX795" fmla="*/ 10712190 w 11968488"/>
              <a:gd name="connsiteY795" fmla="*/ 884057 h 6483416"/>
              <a:gd name="connsiteX796" fmla="*/ 10713957 w 11968488"/>
              <a:gd name="connsiteY796" fmla="*/ 887816 h 6483416"/>
              <a:gd name="connsiteX797" fmla="*/ 10722181 w 11968488"/>
              <a:gd name="connsiteY797" fmla="*/ 899976 h 6483416"/>
              <a:gd name="connsiteX798" fmla="*/ 10781909 w 11968488"/>
              <a:gd name="connsiteY798" fmla="*/ 867969 h 6483416"/>
              <a:gd name="connsiteX799" fmla="*/ 10782064 w 11968488"/>
              <a:gd name="connsiteY799" fmla="*/ 867967 h 6483416"/>
              <a:gd name="connsiteX800" fmla="*/ 10787436 w 11968488"/>
              <a:gd name="connsiteY800" fmla="*/ 865005 h 6483416"/>
              <a:gd name="connsiteX801" fmla="*/ 10781909 w 11968488"/>
              <a:gd name="connsiteY801" fmla="*/ 867969 h 6483416"/>
              <a:gd name="connsiteX802" fmla="*/ 10773600 w 11968488"/>
              <a:gd name="connsiteY802" fmla="*/ 868077 h 6483416"/>
              <a:gd name="connsiteX803" fmla="*/ 10786624 w 11968488"/>
              <a:gd name="connsiteY803" fmla="*/ 856349 h 6483416"/>
              <a:gd name="connsiteX804" fmla="*/ 10791999 w 11968488"/>
              <a:gd name="connsiteY804" fmla="*/ 853387 h 6483416"/>
              <a:gd name="connsiteX805" fmla="*/ 10792163 w 11968488"/>
              <a:gd name="connsiteY805" fmla="*/ 847607 h 6483416"/>
              <a:gd name="connsiteX806" fmla="*/ 10766815 w 11968488"/>
              <a:gd name="connsiteY806" fmla="*/ 685281 h 6483416"/>
              <a:gd name="connsiteX807" fmla="*/ 10656959 w 11968488"/>
              <a:gd name="connsiteY807" fmla="*/ 848502 h 6483416"/>
              <a:gd name="connsiteX808" fmla="*/ 10657472 w 11968488"/>
              <a:gd name="connsiteY808" fmla="*/ 881509 h 6483416"/>
              <a:gd name="connsiteX809" fmla="*/ 10694661 w 11968488"/>
              <a:gd name="connsiteY809" fmla="*/ 868705 h 6483416"/>
              <a:gd name="connsiteX810" fmla="*/ 10694999 w 11968488"/>
              <a:gd name="connsiteY810" fmla="*/ 868070 h 6483416"/>
              <a:gd name="connsiteX811" fmla="*/ 10749681 w 11968488"/>
              <a:gd name="connsiteY811" fmla="*/ 853943 h 6483416"/>
              <a:gd name="connsiteX812" fmla="*/ 10815405 w 11968488"/>
              <a:gd name="connsiteY812" fmla="*/ 824786 h 6483416"/>
              <a:gd name="connsiteX813" fmla="*/ 10812410 w 11968488"/>
              <a:gd name="connsiteY813" fmla="*/ 803205 h 6483416"/>
              <a:gd name="connsiteX814" fmla="*/ 10780051 w 11968488"/>
              <a:gd name="connsiteY814" fmla="*/ 685622 h 6483416"/>
              <a:gd name="connsiteX815" fmla="*/ 10766815 w 11968488"/>
              <a:gd name="connsiteY815" fmla="*/ 685281 h 6483416"/>
              <a:gd name="connsiteX816" fmla="*/ 9615264 w 11968488"/>
              <a:gd name="connsiteY816" fmla="*/ 589142 h 6483416"/>
              <a:gd name="connsiteX817" fmla="*/ 9601295 w 11968488"/>
              <a:gd name="connsiteY817" fmla="*/ 592877 h 6483416"/>
              <a:gd name="connsiteX818" fmla="*/ 9589089 w 11968488"/>
              <a:gd name="connsiteY818" fmla="*/ 608664 h 6483416"/>
              <a:gd name="connsiteX819" fmla="*/ 9573862 w 11968488"/>
              <a:gd name="connsiteY819" fmla="*/ 620200 h 6483416"/>
              <a:gd name="connsiteX820" fmla="*/ 9598427 w 11968488"/>
              <a:gd name="connsiteY820" fmla="*/ 613797 h 6483416"/>
              <a:gd name="connsiteX821" fmla="*/ 9608865 w 11968488"/>
              <a:gd name="connsiteY821" fmla="*/ 603696 h 6483416"/>
              <a:gd name="connsiteX822" fmla="*/ 9633838 w 11968488"/>
              <a:gd name="connsiteY822" fmla="*/ 592288 h 6483416"/>
              <a:gd name="connsiteX823" fmla="*/ 9623283 w 11968488"/>
              <a:gd name="connsiteY823" fmla="*/ 590590 h 6483416"/>
              <a:gd name="connsiteX824" fmla="*/ 9615264 w 11968488"/>
              <a:gd name="connsiteY824" fmla="*/ 589142 h 6483416"/>
              <a:gd name="connsiteX825" fmla="*/ 9696510 w 11968488"/>
              <a:gd name="connsiteY825" fmla="*/ 562424 h 6483416"/>
              <a:gd name="connsiteX826" fmla="*/ 9676127 w 11968488"/>
              <a:gd name="connsiteY826" fmla="*/ 568761 h 6483416"/>
              <a:gd name="connsiteX827" fmla="*/ 9649801 w 11968488"/>
              <a:gd name="connsiteY827" fmla="*/ 586077 h 6483416"/>
              <a:gd name="connsiteX828" fmla="*/ 9669935 w 11968488"/>
              <a:gd name="connsiteY828" fmla="*/ 579463 h 6483416"/>
              <a:gd name="connsiteX829" fmla="*/ 9690464 w 11968488"/>
              <a:gd name="connsiteY829" fmla="*/ 569551 h 6483416"/>
              <a:gd name="connsiteX830" fmla="*/ 9694576 w 11968488"/>
              <a:gd name="connsiteY830" fmla="*/ 567472 h 6483416"/>
              <a:gd name="connsiteX831" fmla="*/ 7468458 w 11968488"/>
              <a:gd name="connsiteY831" fmla="*/ 545796 h 6483416"/>
              <a:gd name="connsiteX832" fmla="*/ 7460935 w 11968488"/>
              <a:gd name="connsiteY832" fmla="*/ 565972 h 6483416"/>
              <a:gd name="connsiteX833" fmla="*/ 7445718 w 11968488"/>
              <a:gd name="connsiteY833" fmla="*/ 596963 h 6483416"/>
              <a:gd name="connsiteX834" fmla="*/ 7443757 w 11968488"/>
              <a:gd name="connsiteY834" fmla="*/ 598403 h 6483416"/>
              <a:gd name="connsiteX835" fmla="*/ 7445620 w 11968488"/>
              <a:gd name="connsiteY835" fmla="*/ 601246 h 6483416"/>
              <a:gd name="connsiteX836" fmla="*/ 7438583 w 11968488"/>
              <a:gd name="connsiteY836" fmla="*/ 602202 h 6483416"/>
              <a:gd name="connsiteX837" fmla="*/ 7427989 w 11968488"/>
              <a:gd name="connsiteY837" fmla="*/ 609980 h 6483416"/>
              <a:gd name="connsiteX838" fmla="*/ 7452157 w 11968488"/>
              <a:gd name="connsiteY838" fmla="*/ 607557 h 6483416"/>
              <a:gd name="connsiteX839" fmla="*/ 7455047 w 11968488"/>
              <a:gd name="connsiteY839" fmla="*/ 607450 h 6483416"/>
              <a:gd name="connsiteX840" fmla="*/ 7457053 w 11968488"/>
              <a:gd name="connsiteY840" fmla="*/ 601566 h 6483416"/>
              <a:gd name="connsiteX841" fmla="*/ 7473745 w 11968488"/>
              <a:gd name="connsiteY841" fmla="*/ 572109 h 6483416"/>
              <a:gd name="connsiteX842" fmla="*/ 9063497 w 11968488"/>
              <a:gd name="connsiteY842" fmla="*/ 528286 h 6483416"/>
              <a:gd name="connsiteX843" fmla="*/ 9034857 w 11968488"/>
              <a:gd name="connsiteY843" fmla="*/ 530637 h 6483416"/>
              <a:gd name="connsiteX844" fmla="*/ 9017558 w 11968488"/>
              <a:gd name="connsiteY844" fmla="*/ 530038 h 6483416"/>
              <a:gd name="connsiteX845" fmla="*/ 9020327 w 11968488"/>
              <a:gd name="connsiteY845" fmla="*/ 537670 h 6483416"/>
              <a:gd name="connsiteX846" fmla="*/ 7511234 w 11968488"/>
              <a:gd name="connsiteY846" fmla="*/ 521344 h 6483416"/>
              <a:gd name="connsiteX847" fmla="*/ 7506935 w 11968488"/>
              <a:gd name="connsiteY847" fmla="*/ 522612 h 6483416"/>
              <a:gd name="connsiteX848" fmla="*/ 7506988 w 11968488"/>
              <a:gd name="connsiteY848" fmla="*/ 526017 h 6483416"/>
              <a:gd name="connsiteX849" fmla="*/ 9110998 w 11968488"/>
              <a:gd name="connsiteY849" fmla="*/ 514256 h 6483416"/>
              <a:gd name="connsiteX850" fmla="*/ 9085540 w 11968488"/>
              <a:gd name="connsiteY850" fmla="*/ 523628 h 6483416"/>
              <a:gd name="connsiteX851" fmla="*/ 9137601 w 11968488"/>
              <a:gd name="connsiteY851" fmla="*/ 526602 h 6483416"/>
              <a:gd name="connsiteX852" fmla="*/ 9137159 w 11968488"/>
              <a:gd name="connsiteY852" fmla="*/ 520604 h 6483416"/>
              <a:gd name="connsiteX853" fmla="*/ 9138075 w 11968488"/>
              <a:gd name="connsiteY853" fmla="*/ 519114 h 6483416"/>
              <a:gd name="connsiteX854" fmla="*/ 9943276 w 11968488"/>
              <a:gd name="connsiteY854" fmla="*/ 485863 h 6483416"/>
              <a:gd name="connsiteX855" fmla="*/ 9863524 w 11968488"/>
              <a:gd name="connsiteY855" fmla="*/ 495997 h 6483416"/>
              <a:gd name="connsiteX856" fmla="*/ 9773165 w 11968488"/>
              <a:gd name="connsiteY856" fmla="*/ 521458 h 6483416"/>
              <a:gd name="connsiteX857" fmla="*/ 9773168 w 11968488"/>
              <a:gd name="connsiteY857" fmla="*/ 521566 h 6483416"/>
              <a:gd name="connsiteX858" fmla="*/ 9775328 w 11968488"/>
              <a:gd name="connsiteY858" fmla="*/ 528284 h 6483416"/>
              <a:gd name="connsiteX859" fmla="*/ 9773321 w 11968488"/>
              <a:gd name="connsiteY859" fmla="*/ 531408 h 6483416"/>
              <a:gd name="connsiteX860" fmla="*/ 9773400 w 11968488"/>
              <a:gd name="connsiteY860" fmla="*/ 536619 h 6483416"/>
              <a:gd name="connsiteX861" fmla="*/ 9803159 w 11968488"/>
              <a:gd name="connsiteY861" fmla="*/ 525118 h 6483416"/>
              <a:gd name="connsiteX862" fmla="*/ 9823292 w 11968488"/>
              <a:gd name="connsiteY862" fmla="*/ 526936 h 6483416"/>
              <a:gd name="connsiteX863" fmla="*/ 9867669 w 11968488"/>
              <a:gd name="connsiteY863" fmla="*/ 512719 h 6483416"/>
              <a:gd name="connsiteX864" fmla="*/ 9899496 w 11968488"/>
              <a:gd name="connsiteY864" fmla="*/ 506603 h 6483416"/>
              <a:gd name="connsiteX865" fmla="*/ 9901680 w 11968488"/>
              <a:gd name="connsiteY865" fmla="*/ 503888 h 6483416"/>
              <a:gd name="connsiteX866" fmla="*/ 9906644 w 11968488"/>
              <a:gd name="connsiteY866" fmla="*/ 503708 h 6483416"/>
              <a:gd name="connsiteX867" fmla="*/ 9908117 w 11968488"/>
              <a:gd name="connsiteY867" fmla="*/ 495112 h 6483416"/>
              <a:gd name="connsiteX868" fmla="*/ 9919286 w 11968488"/>
              <a:gd name="connsiteY868" fmla="*/ 493086 h 6483416"/>
              <a:gd name="connsiteX869" fmla="*/ 9940131 w 11968488"/>
              <a:gd name="connsiteY869" fmla="*/ 491628 h 6483416"/>
              <a:gd name="connsiteX870" fmla="*/ 9940209 w 11968488"/>
              <a:gd name="connsiteY870" fmla="*/ 491610 h 6483416"/>
              <a:gd name="connsiteX871" fmla="*/ 10187890 w 11968488"/>
              <a:gd name="connsiteY871" fmla="*/ 473404 h 6483416"/>
              <a:gd name="connsiteX872" fmla="*/ 10166327 w 11968488"/>
              <a:gd name="connsiteY872" fmla="*/ 475860 h 6483416"/>
              <a:gd name="connsiteX873" fmla="*/ 10126285 w 11968488"/>
              <a:gd name="connsiteY873" fmla="*/ 489388 h 6483416"/>
              <a:gd name="connsiteX874" fmla="*/ 10126434 w 11968488"/>
              <a:gd name="connsiteY874" fmla="*/ 521173 h 6483416"/>
              <a:gd name="connsiteX875" fmla="*/ 10101044 w 11968488"/>
              <a:gd name="connsiteY875" fmla="*/ 521505 h 6483416"/>
              <a:gd name="connsiteX876" fmla="*/ 10102515 w 11968488"/>
              <a:gd name="connsiteY876" fmla="*/ 507039 h 6483416"/>
              <a:gd name="connsiteX877" fmla="*/ 10030222 w 11968488"/>
              <a:gd name="connsiteY877" fmla="*/ 534351 h 6483416"/>
              <a:gd name="connsiteX878" fmla="*/ 10001736 w 11968488"/>
              <a:gd name="connsiteY878" fmla="*/ 542488 h 6483416"/>
              <a:gd name="connsiteX879" fmla="*/ 10006029 w 11968488"/>
              <a:gd name="connsiteY879" fmla="*/ 556623 h 6483416"/>
              <a:gd name="connsiteX880" fmla="*/ 9942571 w 11968488"/>
              <a:gd name="connsiteY880" fmla="*/ 567531 h 6483416"/>
              <a:gd name="connsiteX881" fmla="*/ 9923598 w 11968488"/>
              <a:gd name="connsiteY881" fmla="*/ 583428 h 6483416"/>
              <a:gd name="connsiteX882" fmla="*/ 9882922 w 11968488"/>
              <a:gd name="connsiteY882" fmla="*/ 605270 h 6483416"/>
              <a:gd name="connsiteX883" fmla="*/ 9869189 w 11968488"/>
              <a:gd name="connsiteY883" fmla="*/ 612091 h 6483416"/>
              <a:gd name="connsiteX884" fmla="*/ 9873249 w 11968488"/>
              <a:gd name="connsiteY884" fmla="*/ 618229 h 6483416"/>
              <a:gd name="connsiteX885" fmla="*/ 9887823 w 11968488"/>
              <a:gd name="connsiteY885" fmla="*/ 632491 h 6483416"/>
              <a:gd name="connsiteX886" fmla="*/ 9952941 w 11968488"/>
              <a:gd name="connsiteY886" fmla="*/ 576891 h 6483416"/>
              <a:gd name="connsiteX887" fmla="*/ 10103940 w 11968488"/>
              <a:gd name="connsiteY887" fmla="*/ 535961 h 6483416"/>
              <a:gd name="connsiteX888" fmla="*/ 10181862 w 11968488"/>
              <a:gd name="connsiteY888" fmla="*/ 487591 h 6483416"/>
              <a:gd name="connsiteX889" fmla="*/ 10042478 w 11968488"/>
              <a:gd name="connsiteY889" fmla="*/ 461589 h 6483416"/>
              <a:gd name="connsiteX890" fmla="*/ 10039221 w 11968488"/>
              <a:gd name="connsiteY890" fmla="*/ 464523 h 6483416"/>
              <a:gd name="connsiteX891" fmla="*/ 10004340 w 11968488"/>
              <a:gd name="connsiteY891" fmla="*/ 479915 h 6483416"/>
              <a:gd name="connsiteX892" fmla="*/ 9994692 w 11968488"/>
              <a:gd name="connsiteY892" fmla="*/ 485863 h 6483416"/>
              <a:gd name="connsiteX893" fmla="*/ 9986097 w 11968488"/>
              <a:gd name="connsiteY893" fmla="*/ 490993 h 6483416"/>
              <a:gd name="connsiteX894" fmla="*/ 9988209 w 11968488"/>
              <a:gd name="connsiteY894" fmla="*/ 497945 h 6483416"/>
              <a:gd name="connsiteX895" fmla="*/ 9972882 w 11968488"/>
              <a:gd name="connsiteY895" fmla="*/ 498882 h 6483416"/>
              <a:gd name="connsiteX896" fmla="*/ 9970373 w 11968488"/>
              <a:gd name="connsiteY896" fmla="*/ 500377 h 6483416"/>
              <a:gd name="connsiteX897" fmla="*/ 9966421 w 11968488"/>
              <a:gd name="connsiteY897" fmla="*/ 501036 h 6483416"/>
              <a:gd name="connsiteX898" fmla="*/ 9907259 w 11968488"/>
              <a:gd name="connsiteY898" fmla="*/ 526464 h 6483416"/>
              <a:gd name="connsiteX899" fmla="*/ 9846066 w 11968488"/>
              <a:gd name="connsiteY899" fmla="*/ 548178 h 6483416"/>
              <a:gd name="connsiteX900" fmla="*/ 9836800 w 11968488"/>
              <a:gd name="connsiteY900" fmla="*/ 546373 h 6483416"/>
              <a:gd name="connsiteX901" fmla="*/ 9834593 w 11968488"/>
              <a:gd name="connsiteY901" fmla="*/ 552248 h 6483416"/>
              <a:gd name="connsiteX902" fmla="*/ 9846066 w 11968488"/>
              <a:gd name="connsiteY902" fmla="*/ 548178 h 6483416"/>
              <a:gd name="connsiteX903" fmla="*/ 9848439 w 11968488"/>
              <a:gd name="connsiteY903" fmla="*/ 548639 h 6483416"/>
              <a:gd name="connsiteX904" fmla="*/ 9840880 w 11968488"/>
              <a:gd name="connsiteY904" fmla="*/ 557672 h 6483416"/>
              <a:gd name="connsiteX905" fmla="*/ 9838673 w 11968488"/>
              <a:gd name="connsiteY905" fmla="*/ 563547 h 6483416"/>
              <a:gd name="connsiteX906" fmla="*/ 9878304 w 11968488"/>
              <a:gd name="connsiteY906" fmla="*/ 556990 h 6483416"/>
              <a:gd name="connsiteX907" fmla="*/ 9886523 w 11968488"/>
              <a:gd name="connsiteY907" fmla="*/ 553213 h 6483416"/>
              <a:gd name="connsiteX908" fmla="*/ 9962439 w 11968488"/>
              <a:gd name="connsiteY908" fmla="*/ 519349 h 6483416"/>
              <a:gd name="connsiteX909" fmla="*/ 10032222 w 11968488"/>
              <a:gd name="connsiteY909" fmla="*/ 481950 h 6483416"/>
              <a:gd name="connsiteX910" fmla="*/ 10032380 w 11968488"/>
              <a:gd name="connsiteY910" fmla="*/ 481950 h 6483416"/>
              <a:gd name="connsiteX911" fmla="*/ 10037751 w 11968488"/>
              <a:gd name="connsiteY911" fmla="*/ 478990 h 6483416"/>
              <a:gd name="connsiteX912" fmla="*/ 10032222 w 11968488"/>
              <a:gd name="connsiteY912" fmla="*/ 481950 h 6483416"/>
              <a:gd name="connsiteX913" fmla="*/ 10023916 w 11968488"/>
              <a:gd name="connsiteY913" fmla="*/ 482060 h 6483416"/>
              <a:gd name="connsiteX914" fmla="*/ 10036941 w 11968488"/>
              <a:gd name="connsiteY914" fmla="*/ 470333 h 6483416"/>
              <a:gd name="connsiteX915" fmla="*/ 10042313 w 11968488"/>
              <a:gd name="connsiteY915" fmla="*/ 467372 h 6483416"/>
              <a:gd name="connsiteX916" fmla="*/ 10042478 w 11968488"/>
              <a:gd name="connsiteY916" fmla="*/ 461589 h 6483416"/>
              <a:gd name="connsiteX917" fmla="*/ 8776702 w 11968488"/>
              <a:gd name="connsiteY917" fmla="*/ 409288 h 6483416"/>
              <a:gd name="connsiteX918" fmla="*/ 8761332 w 11968488"/>
              <a:gd name="connsiteY918" fmla="*/ 414948 h 6483416"/>
              <a:gd name="connsiteX919" fmla="*/ 8803202 w 11968488"/>
              <a:gd name="connsiteY919" fmla="*/ 426439 h 6483416"/>
              <a:gd name="connsiteX920" fmla="*/ 8843179 w 11968488"/>
              <a:gd name="connsiteY920" fmla="*/ 447193 h 6483416"/>
              <a:gd name="connsiteX921" fmla="*/ 8843198 w 11968488"/>
              <a:gd name="connsiteY921" fmla="*/ 447183 h 6483416"/>
              <a:gd name="connsiteX922" fmla="*/ 8845479 w 11968488"/>
              <a:gd name="connsiteY922" fmla="*/ 442658 h 6483416"/>
              <a:gd name="connsiteX923" fmla="*/ 8857363 w 11968488"/>
              <a:gd name="connsiteY923" fmla="*/ 437286 h 6483416"/>
              <a:gd name="connsiteX924" fmla="*/ 8854511 w 11968488"/>
              <a:gd name="connsiteY924" fmla="*/ 436522 h 6483416"/>
              <a:gd name="connsiteX925" fmla="*/ 8863567 w 11968488"/>
              <a:gd name="connsiteY925" fmla="*/ 432378 h 6483416"/>
              <a:gd name="connsiteX926" fmla="*/ 8868377 w 11968488"/>
              <a:gd name="connsiteY926" fmla="*/ 436781 h 6483416"/>
              <a:gd name="connsiteX927" fmla="*/ 8863067 w 11968488"/>
              <a:gd name="connsiteY927" fmla="*/ 438817 h 6483416"/>
              <a:gd name="connsiteX928" fmla="*/ 8849356 w 11968488"/>
              <a:gd name="connsiteY928" fmla="*/ 450400 h 6483416"/>
              <a:gd name="connsiteX929" fmla="*/ 8852331 w 11968488"/>
              <a:gd name="connsiteY929" fmla="*/ 451944 h 6483416"/>
              <a:gd name="connsiteX930" fmla="*/ 8857743 w 11968488"/>
              <a:gd name="connsiteY930" fmla="*/ 453906 h 6483416"/>
              <a:gd name="connsiteX931" fmla="*/ 8873429 w 11968488"/>
              <a:gd name="connsiteY931" fmla="*/ 445019 h 6483416"/>
              <a:gd name="connsiteX932" fmla="*/ 8876468 w 11968488"/>
              <a:gd name="connsiteY932" fmla="*/ 444189 h 6483416"/>
              <a:gd name="connsiteX933" fmla="*/ 8883092 w 11968488"/>
              <a:gd name="connsiteY933" fmla="*/ 450255 h 6483416"/>
              <a:gd name="connsiteX934" fmla="*/ 8869179 w 11968488"/>
              <a:gd name="connsiteY934" fmla="*/ 457261 h 6483416"/>
              <a:gd name="connsiteX935" fmla="*/ 8887010 w 11968488"/>
              <a:gd name="connsiteY935" fmla="*/ 453105 h 6483416"/>
              <a:gd name="connsiteX936" fmla="*/ 8901374 w 11968488"/>
              <a:gd name="connsiteY936" fmla="*/ 448810 h 6483416"/>
              <a:gd name="connsiteX937" fmla="*/ 8911228 w 11968488"/>
              <a:gd name="connsiteY937" fmla="*/ 470407 h 6483416"/>
              <a:gd name="connsiteX938" fmla="*/ 8939559 w 11968488"/>
              <a:gd name="connsiteY938" fmla="*/ 472974 h 6483416"/>
              <a:gd name="connsiteX939" fmla="*/ 8974764 w 11968488"/>
              <a:gd name="connsiteY939" fmla="*/ 473750 h 6483416"/>
              <a:gd name="connsiteX940" fmla="*/ 8985664 w 11968488"/>
              <a:gd name="connsiteY940" fmla="*/ 479842 h 6483416"/>
              <a:gd name="connsiteX941" fmla="*/ 9046612 w 11968488"/>
              <a:gd name="connsiteY941" fmla="*/ 479611 h 6483416"/>
              <a:gd name="connsiteX942" fmla="*/ 9121501 w 11968488"/>
              <a:gd name="connsiteY942" fmla="*/ 480359 h 6483416"/>
              <a:gd name="connsiteX943" fmla="*/ 9177187 w 11968488"/>
              <a:gd name="connsiteY943" fmla="*/ 475850 h 6483416"/>
              <a:gd name="connsiteX944" fmla="*/ 9134929 w 11968488"/>
              <a:gd name="connsiteY944" fmla="*/ 461093 h 6483416"/>
              <a:gd name="connsiteX945" fmla="*/ 9121406 w 11968488"/>
              <a:gd name="connsiteY945" fmla="*/ 458633 h 6483416"/>
              <a:gd name="connsiteX946" fmla="*/ 9061754 w 11968488"/>
              <a:gd name="connsiteY946" fmla="*/ 455473 h 6483416"/>
              <a:gd name="connsiteX947" fmla="*/ 9060155 w 11968488"/>
              <a:gd name="connsiteY947" fmla="*/ 447488 h 6483416"/>
              <a:gd name="connsiteX948" fmla="*/ 9020685 w 11968488"/>
              <a:gd name="connsiteY948" fmla="*/ 440304 h 6483416"/>
              <a:gd name="connsiteX949" fmla="*/ 8941818 w 11968488"/>
              <a:gd name="connsiteY949" fmla="*/ 420656 h 6483416"/>
              <a:gd name="connsiteX950" fmla="*/ 8936790 w 11968488"/>
              <a:gd name="connsiteY950" fmla="*/ 452894 h 6483416"/>
              <a:gd name="connsiteX951" fmla="*/ 8913532 w 11968488"/>
              <a:gd name="connsiteY951" fmla="*/ 441517 h 6483416"/>
              <a:gd name="connsiteX952" fmla="*/ 8917230 w 11968488"/>
              <a:gd name="connsiteY952" fmla="*/ 427551 h 6483416"/>
              <a:gd name="connsiteX953" fmla="*/ 8776702 w 11968488"/>
              <a:gd name="connsiteY953" fmla="*/ 409288 h 6483416"/>
              <a:gd name="connsiteX954" fmla="*/ 8739571 w 11968488"/>
              <a:gd name="connsiteY954" fmla="*/ 351147 h 6483416"/>
              <a:gd name="connsiteX955" fmla="*/ 8720167 w 11968488"/>
              <a:gd name="connsiteY955" fmla="*/ 370401 h 6483416"/>
              <a:gd name="connsiteX956" fmla="*/ 8717141 w 11968488"/>
              <a:gd name="connsiteY956" fmla="*/ 374688 h 6483416"/>
              <a:gd name="connsiteX957" fmla="*/ 8787203 w 11968488"/>
              <a:gd name="connsiteY957" fmla="*/ 375391 h 6483416"/>
              <a:gd name="connsiteX958" fmla="*/ 8857059 w 11968488"/>
              <a:gd name="connsiteY958" fmla="*/ 369735 h 6483416"/>
              <a:gd name="connsiteX959" fmla="*/ 8857202 w 11968488"/>
              <a:gd name="connsiteY959" fmla="*/ 369805 h 6483416"/>
              <a:gd name="connsiteX960" fmla="*/ 8862595 w 11968488"/>
              <a:gd name="connsiteY960" fmla="*/ 369287 h 6483416"/>
              <a:gd name="connsiteX961" fmla="*/ 8857059 w 11968488"/>
              <a:gd name="connsiteY961" fmla="*/ 369735 h 6483416"/>
              <a:gd name="connsiteX962" fmla="*/ 8849450 w 11968488"/>
              <a:gd name="connsiteY962" fmla="*/ 366014 h 6483416"/>
              <a:gd name="connsiteX963" fmla="*/ 8863260 w 11968488"/>
              <a:gd name="connsiteY963" fmla="*/ 360153 h 6483416"/>
              <a:gd name="connsiteX964" fmla="*/ 8868652 w 11968488"/>
              <a:gd name="connsiteY964" fmla="*/ 359636 h 6483416"/>
              <a:gd name="connsiteX965" fmla="*/ 8866290 w 11968488"/>
              <a:gd name="connsiteY965" fmla="*/ 355322 h 6483416"/>
              <a:gd name="connsiteX966" fmla="*/ 8799781 w 11968488"/>
              <a:gd name="connsiteY966" fmla="*/ 354336 h 6483416"/>
              <a:gd name="connsiteX967" fmla="*/ 8560795 w 11968488"/>
              <a:gd name="connsiteY967" fmla="*/ 292432 h 6483416"/>
              <a:gd name="connsiteX968" fmla="*/ 8562487 w 11968488"/>
              <a:gd name="connsiteY968" fmla="*/ 296929 h 6483416"/>
              <a:gd name="connsiteX969" fmla="*/ 8600428 w 11968488"/>
              <a:gd name="connsiteY969" fmla="*/ 299208 h 6483416"/>
              <a:gd name="connsiteX970" fmla="*/ 8613402 w 11968488"/>
              <a:gd name="connsiteY970" fmla="*/ 298101 h 6483416"/>
              <a:gd name="connsiteX971" fmla="*/ 8578952 w 11968488"/>
              <a:gd name="connsiteY971" fmla="*/ 292457 h 6483416"/>
              <a:gd name="connsiteX972" fmla="*/ 10925763 w 11968488"/>
              <a:gd name="connsiteY972" fmla="*/ 263275 h 6483416"/>
              <a:gd name="connsiteX973" fmla="*/ 10923975 w 11968488"/>
              <a:gd name="connsiteY973" fmla="*/ 264884 h 6483416"/>
              <a:gd name="connsiteX974" fmla="*/ 10925785 w 11968488"/>
              <a:gd name="connsiteY974" fmla="*/ 264636 h 6483416"/>
              <a:gd name="connsiteX975" fmla="*/ 8430565 w 11968488"/>
              <a:gd name="connsiteY975" fmla="*/ 256540 h 6483416"/>
              <a:gd name="connsiteX976" fmla="*/ 8427985 w 11968488"/>
              <a:gd name="connsiteY976" fmla="*/ 268427 h 6483416"/>
              <a:gd name="connsiteX977" fmla="*/ 8442389 w 11968488"/>
              <a:gd name="connsiteY977" fmla="*/ 266770 h 6483416"/>
              <a:gd name="connsiteX978" fmla="*/ 8486992 w 11968488"/>
              <a:gd name="connsiteY978" fmla="*/ 273747 h 6483416"/>
              <a:gd name="connsiteX979" fmla="*/ 8481202 w 11968488"/>
              <a:gd name="connsiteY979" fmla="*/ 266533 h 6483416"/>
              <a:gd name="connsiteX980" fmla="*/ 8489325 w 11968488"/>
              <a:gd name="connsiteY980" fmla="*/ 261436 h 6483416"/>
              <a:gd name="connsiteX981" fmla="*/ 8454511 w 11968488"/>
              <a:gd name="connsiteY981" fmla="*/ 261549 h 6483416"/>
              <a:gd name="connsiteX982" fmla="*/ 8497606 w 11968488"/>
              <a:gd name="connsiteY982" fmla="*/ 244060 h 6483416"/>
              <a:gd name="connsiteX983" fmla="*/ 8498701 w 11968488"/>
              <a:gd name="connsiteY983" fmla="*/ 251842 h 6483416"/>
              <a:gd name="connsiteX984" fmla="*/ 8489608 w 11968488"/>
              <a:gd name="connsiteY984" fmla="*/ 261258 h 6483416"/>
              <a:gd name="connsiteX985" fmla="*/ 8491353 w 11968488"/>
              <a:gd name="connsiteY985" fmla="*/ 260161 h 6483416"/>
              <a:gd name="connsiteX986" fmla="*/ 8607127 w 11968488"/>
              <a:gd name="connsiteY986" fmla="*/ 275530 h 6483416"/>
              <a:gd name="connsiteX987" fmla="*/ 8642079 w 11968488"/>
              <a:gd name="connsiteY987" fmla="*/ 269608 h 6483416"/>
              <a:gd name="connsiteX988" fmla="*/ 8585322 w 11968488"/>
              <a:gd name="connsiteY988" fmla="*/ 253783 h 6483416"/>
              <a:gd name="connsiteX989" fmla="*/ 8497606 w 11968488"/>
              <a:gd name="connsiteY989" fmla="*/ 244060 h 6483416"/>
              <a:gd name="connsiteX990" fmla="*/ 10786438 w 11968488"/>
              <a:gd name="connsiteY990" fmla="*/ 242721 h 6483416"/>
              <a:gd name="connsiteX991" fmla="*/ 10768215 w 11968488"/>
              <a:gd name="connsiteY991" fmla="*/ 244362 h 6483416"/>
              <a:gd name="connsiteX992" fmla="*/ 10741794 w 11968488"/>
              <a:gd name="connsiteY992" fmla="*/ 262780 h 6483416"/>
              <a:gd name="connsiteX993" fmla="*/ 10712432 w 11968488"/>
              <a:gd name="connsiteY993" fmla="*/ 276759 h 6483416"/>
              <a:gd name="connsiteX994" fmla="*/ 10721091 w 11968488"/>
              <a:gd name="connsiteY994" fmla="*/ 279814 h 6483416"/>
              <a:gd name="connsiteX995" fmla="*/ 10688446 w 11968488"/>
              <a:gd name="connsiteY995" fmla="*/ 302112 h 6483416"/>
              <a:gd name="connsiteX996" fmla="*/ 10688616 w 11968488"/>
              <a:gd name="connsiteY996" fmla="*/ 313113 h 6483416"/>
              <a:gd name="connsiteX997" fmla="*/ 10721433 w 11968488"/>
              <a:gd name="connsiteY997" fmla="*/ 301814 h 6483416"/>
              <a:gd name="connsiteX998" fmla="*/ 10757443 w 11968488"/>
              <a:gd name="connsiteY998" fmla="*/ 291964 h 6483416"/>
              <a:gd name="connsiteX999" fmla="*/ 10792840 w 11968488"/>
              <a:gd name="connsiteY999" fmla="*/ 266309 h 6483416"/>
              <a:gd name="connsiteX1000" fmla="*/ 10756136 w 11968488"/>
              <a:gd name="connsiteY1000" fmla="*/ 280552 h 6483416"/>
              <a:gd name="connsiteX1001" fmla="*/ 10788596 w 11968488"/>
              <a:gd name="connsiteY1001" fmla="*/ 244037 h 6483416"/>
              <a:gd name="connsiteX1002" fmla="*/ 10786438 w 11968488"/>
              <a:gd name="connsiteY1002" fmla="*/ 242721 h 6483416"/>
              <a:gd name="connsiteX1003" fmla="*/ 11042899 w 11968488"/>
              <a:gd name="connsiteY1003" fmla="*/ 228394 h 6483416"/>
              <a:gd name="connsiteX1004" fmla="*/ 11028040 w 11968488"/>
              <a:gd name="connsiteY1004" fmla="*/ 234982 h 6483416"/>
              <a:gd name="connsiteX1005" fmla="*/ 11030704 w 11968488"/>
              <a:gd name="connsiteY1005" fmla="*/ 238989 h 6483416"/>
              <a:gd name="connsiteX1006" fmla="*/ 10708380 w 11968488"/>
              <a:gd name="connsiteY1006" fmla="*/ 226547 h 6483416"/>
              <a:gd name="connsiteX1007" fmla="*/ 10692915 w 11968488"/>
              <a:gd name="connsiteY1007" fmla="*/ 227820 h 6483416"/>
              <a:gd name="connsiteX1008" fmla="*/ 10602589 w 11968488"/>
              <a:gd name="connsiteY1008" fmla="*/ 249293 h 6483416"/>
              <a:gd name="connsiteX1009" fmla="*/ 10596426 w 11968488"/>
              <a:gd name="connsiteY1009" fmla="*/ 268508 h 6483416"/>
              <a:gd name="connsiteX1010" fmla="*/ 10595867 w 11968488"/>
              <a:gd name="connsiteY1010" fmla="*/ 268701 h 6483416"/>
              <a:gd name="connsiteX1011" fmla="*/ 10599616 w 11968488"/>
              <a:gd name="connsiteY1011" fmla="*/ 272044 h 6483416"/>
              <a:gd name="connsiteX1012" fmla="*/ 10603219 w 11968488"/>
              <a:gd name="connsiteY1012" fmla="*/ 270115 h 6483416"/>
              <a:gd name="connsiteX1013" fmla="*/ 10603845 w 11968488"/>
              <a:gd name="connsiteY1013" fmla="*/ 272185 h 6483416"/>
              <a:gd name="connsiteX1014" fmla="*/ 10600948 w 11968488"/>
              <a:gd name="connsiteY1014" fmla="*/ 273233 h 6483416"/>
              <a:gd name="connsiteX1015" fmla="*/ 10602279 w 11968488"/>
              <a:gd name="connsiteY1015" fmla="*/ 274422 h 6483416"/>
              <a:gd name="connsiteX1016" fmla="*/ 10611330 w 11968488"/>
              <a:gd name="connsiteY1016" fmla="*/ 271012 h 6483416"/>
              <a:gd name="connsiteX1017" fmla="*/ 10626049 w 11968488"/>
              <a:gd name="connsiteY1017" fmla="*/ 269428 h 6483416"/>
              <a:gd name="connsiteX1018" fmla="*/ 10701096 w 11968488"/>
              <a:gd name="connsiteY1018" fmla="*/ 229833 h 6483416"/>
              <a:gd name="connsiteX1019" fmla="*/ 2801905 w 11968488"/>
              <a:gd name="connsiteY1019" fmla="*/ 185382 h 6483416"/>
              <a:gd name="connsiteX1020" fmla="*/ 2799587 w 11968488"/>
              <a:gd name="connsiteY1020" fmla="*/ 189057 h 6483416"/>
              <a:gd name="connsiteX1021" fmla="*/ 2808042 w 11968488"/>
              <a:gd name="connsiteY1021" fmla="*/ 190344 h 6483416"/>
              <a:gd name="connsiteX1022" fmla="*/ 2809616 w 11968488"/>
              <a:gd name="connsiteY1022" fmla="*/ 191617 h 6483416"/>
              <a:gd name="connsiteX1023" fmla="*/ 2803181 w 11968488"/>
              <a:gd name="connsiteY1023" fmla="*/ 195666 h 6483416"/>
              <a:gd name="connsiteX1024" fmla="*/ 2800861 w 11968488"/>
              <a:gd name="connsiteY1024" fmla="*/ 199343 h 6483416"/>
              <a:gd name="connsiteX1025" fmla="*/ 2851117 w 11968488"/>
              <a:gd name="connsiteY1025" fmla="*/ 217574 h 6483416"/>
              <a:gd name="connsiteX1026" fmla="*/ 2862391 w 11968488"/>
              <a:gd name="connsiteY1026" fmla="*/ 218900 h 6483416"/>
              <a:gd name="connsiteX1027" fmla="*/ 2866228 w 11968488"/>
              <a:gd name="connsiteY1027" fmla="*/ 221562 h 6483416"/>
              <a:gd name="connsiteX1028" fmla="*/ 2892841 w 11968488"/>
              <a:gd name="connsiteY1028" fmla="*/ 227554 h 6483416"/>
              <a:gd name="connsiteX1029" fmla="*/ 2901124 w 11968488"/>
              <a:gd name="connsiteY1029" fmla="*/ 216637 h 6483416"/>
              <a:gd name="connsiteX1030" fmla="*/ 2908270 w 11968488"/>
              <a:gd name="connsiteY1030" fmla="*/ 204249 h 6483416"/>
              <a:gd name="connsiteX1031" fmla="*/ 2900923 w 11968488"/>
              <a:gd name="connsiteY1031" fmla="*/ 200681 h 6483416"/>
              <a:gd name="connsiteX1032" fmla="*/ 2853148 w 11968488"/>
              <a:gd name="connsiteY1032" fmla="*/ 197208 h 6483416"/>
              <a:gd name="connsiteX1033" fmla="*/ 2808042 w 11968488"/>
              <a:gd name="connsiteY1033" fmla="*/ 190344 h 6483416"/>
              <a:gd name="connsiteX1034" fmla="*/ 8131640 w 11968488"/>
              <a:gd name="connsiteY1034" fmla="*/ 154432 h 6483416"/>
              <a:gd name="connsiteX1035" fmla="*/ 8122702 w 11968488"/>
              <a:gd name="connsiteY1035" fmla="*/ 164180 h 6483416"/>
              <a:gd name="connsiteX1036" fmla="*/ 8110681 w 11968488"/>
              <a:gd name="connsiteY1036" fmla="*/ 176415 h 6483416"/>
              <a:gd name="connsiteX1037" fmla="*/ 8114337 w 11968488"/>
              <a:gd name="connsiteY1037" fmla="*/ 176415 h 6483416"/>
              <a:gd name="connsiteX1038" fmla="*/ 8119783 w 11968488"/>
              <a:gd name="connsiteY1038" fmla="*/ 169861 h 6483416"/>
              <a:gd name="connsiteX1039" fmla="*/ 11190938 w 11968488"/>
              <a:gd name="connsiteY1039" fmla="*/ 144021 h 6483416"/>
              <a:gd name="connsiteX1040" fmla="*/ 11131651 w 11968488"/>
              <a:gd name="connsiteY1040" fmla="*/ 150067 h 6483416"/>
              <a:gd name="connsiteX1041" fmla="*/ 11108697 w 11968488"/>
              <a:gd name="connsiteY1041" fmla="*/ 160078 h 6483416"/>
              <a:gd name="connsiteX1042" fmla="*/ 11111783 w 11968488"/>
              <a:gd name="connsiteY1042" fmla="*/ 165159 h 6483416"/>
              <a:gd name="connsiteX1043" fmla="*/ 11055315 w 11968488"/>
              <a:gd name="connsiteY1043" fmla="*/ 190865 h 6483416"/>
              <a:gd name="connsiteX1044" fmla="*/ 11037644 w 11968488"/>
              <a:gd name="connsiteY1044" fmla="*/ 183752 h 6483416"/>
              <a:gd name="connsiteX1045" fmla="*/ 11040771 w 11968488"/>
              <a:gd name="connsiteY1045" fmla="*/ 171665 h 6483416"/>
              <a:gd name="connsiteX1046" fmla="*/ 11031663 w 11968488"/>
              <a:gd name="connsiteY1046" fmla="*/ 171760 h 6483416"/>
              <a:gd name="connsiteX1047" fmla="*/ 11030908 w 11968488"/>
              <a:gd name="connsiteY1047" fmla="*/ 186172 h 6483416"/>
              <a:gd name="connsiteX1048" fmla="*/ 10974292 w 11968488"/>
              <a:gd name="connsiteY1048" fmla="*/ 197874 h 6483416"/>
              <a:gd name="connsiteX1049" fmla="*/ 10972943 w 11968488"/>
              <a:gd name="connsiteY1049" fmla="*/ 187195 h 6483416"/>
              <a:gd name="connsiteX1050" fmla="*/ 10961475 w 11968488"/>
              <a:gd name="connsiteY1050" fmla="*/ 194607 h 6483416"/>
              <a:gd name="connsiteX1051" fmla="*/ 10965009 w 11968488"/>
              <a:gd name="connsiteY1051" fmla="*/ 196030 h 6483416"/>
              <a:gd name="connsiteX1052" fmla="*/ 10968542 w 11968488"/>
              <a:gd name="connsiteY1052" fmla="*/ 197455 h 6483416"/>
              <a:gd name="connsiteX1053" fmla="*/ 10963509 w 11968488"/>
              <a:gd name="connsiteY1053" fmla="*/ 202347 h 6483416"/>
              <a:gd name="connsiteX1054" fmla="*/ 10954937 w 11968488"/>
              <a:gd name="connsiteY1054" fmla="*/ 205811 h 6483416"/>
              <a:gd name="connsiteX1055" fmla="*/ 10958470 w 11968488"/>
              <a:gd name="connsiteY1055" fmla="*/ 207237 h 6483416"/>
              <a:gd name="connsiteX1056" fmla="*/ 10932756 w 11968488"/>
              <a:gd name="connsiteY1056" fmla="*/ 217644 h 6483416"/>
              <a:gd name="connsiteX1057" fmla="*/ 10931253 w 11968488"/>
              <a:gd name="connsiteY1057" fmla="*/ 223958 h 6483416"/>
              <a:gd name="connsiteX1058" fmla="*/ 10926215 w 11968488"/>
              <a:gd name="connsiteY1058" fmla="*/ 228850 h 6483416"/>
              <a:gd name="connsiteX1059" fmla="*/ 10922680 w 11968488"/>
              <a:gd name="connsiteY1059" fmla="*/ 227428 h 6483416"/>
              <a:gd name="connsiteX1060" fmla="*/ 10919146 w 11968488"/>
              <a:gd name="connsiteY1060" fmla="*/ 226005 h 6483416"/>
              <a:gd name="connsiteX1061" fmla="*/ 10924183 w 11968488"/>
              <a:gd name="connsiteY1061" fmla="*/ 221115 h 6483416"/>
              <a:gd name="connsiteX1062" fmla="*/ 10920649 w 11968488"/>
              <a:gd name="connsiteY1062" fmla="*/ 219690 h 6483416"/>
              <a:gd name="connsiteX1063" fmla="*/ 10916140 w 11968488"/>
              <a:gd name="connsiteY1063" fmla="*/ 238634 h 6483416"/>
              <a:gd name="connsiteX1064" fmla="*/ 10908098 w 11968488"/>
              <a:gd name="connsiteY1064" fmla="*/ 256155 h 6483416"/>
              <a:gd name="connsiteX1065" fmla="*/ 10923364 w 11968488"/>
              <a:gd name="connsiteY1065" fmla="*/ 257110 h 6483416"/>
              <a:gd name="connsiteX1066" fmla="*/ 10925665 w 11968488"/>
              <a:gd name="connsiteY1066" fmla="*/ 257091 h 6483416"/>
              <a:gd name="connsiteX1067" fmla="*/ 10925272 w 11968488"/>
              <a:gd name="connsiteY1067" fmla="*/ 231632 h 6483416"/>
              <a:gd name="connsiteX1068" fmla="*/ 10958248 w 11968488"/>
              <a:gd name="connsiteY1068" fmla="*/ 230756 h 6483416"/>
              <a:gd name="connsiteX1069" fmla="*/ 10958761 w 11968488"/>
              <a:gd name="connsiteY1069" fmla="*/ 263760 h 6483416"/>
              <a:gd name="connsiteX1070" fmla="*/ 10979950 w 11968488"/>
              <a:gd name="connsiteY1070" fmla="*/ 254620 h 6483416"/>
              <a:gd name="connsiteX1071" fmla="*/ 10975976 w 11968488"/>
              <a:gd name="connsiteY1071" fmla="*/ 246179 h 6483416"/>
              <a:gd name="connsiteX1072" fmla="*/ 10984087 w 11968488"/>
              <a:gd name="connsiteY1072" fmla="*/ 235678 h 6483416"/>
              <a:gd name="connsiteX1073" fmla="*/ 10999624 w 11968488"/>
              <a:gd name="connsiteY1073" fmla="*/ 234496 h 6483416"/>
              <a:gd name="connsiteX1074" fmla="*/ 11002115 w 11968488"/>
              <a:gd name="connsiteY1074" fmla="*/ 233151 h 6483416"/>
              <a:gd name="connsiteX1075" fmla="*/ 11017570 w 11968488"/>
              <a:gd name="connsiteY1075" fmla="*/ 210330 h 6483416"/>
              <a:gd name="connsiteX1076" fmla="*/ 11021841 w 11968488"/>
              <a:gd name="connsiteY1076" fmla="*/ 222484 h 6483416"/>
              <a:gd name="connsiteX1077" fmla="*/ 11022485 w 11968488"/>
              <a:gd name="connsiteY1077" fmla="*/ 222136 h 6483416"/>
              <a:gd name="connsiteX1078" fmla="*/ 11042481 w 11968488"/>
              <a:gd name="connsiteY1078" fmla="*/ 206332 h 6483416"/>
              <a:gd name="connsiteX1079" fmla="*/ 11079649 w 11968488"/>
              <a:gd name="connsiteY1079" fmla="*/ 196642 h 6483416"/>
              <a:gd name="connsiteX1080" fmla="*/ 11116629 w 11968488"/>
              <a:gd name="connsiteY1080" fmla="*/ 170380 h 6483416"/>
              <a:gd name="connsiteX1081" fmla="*/ 11164075 w 11968488"/>
              <a:gd name="connsiteY1081" fmla="*/ 156485 h 6483416"/>
              <a:gd name="connsiteX1082" fmla="*/ 11182743 w 11968488"/>
              <a:gd name="connsiteY1082" fmla="*/ 147475 h 6483416"/>
              <a:gd name="connsiteX1083" fmla="*/ 11190952 w 11968488"/>
              <a:gd name="connsiteY1083" fmla="*/ 144302 h 6483416"/>
              <a:gd name="connsiteX1084" fmla="*/ 10989139 w 11968488"/>
              <a:gd name="connsiteY1084" fmla="*/ 141242 h 6483416"/>
              <a:gd name="connsiteX1085" fmla="*/ 10883710 w 11968488"/>
              <a:gd name="connsiteY1085" fmla="*/ 177722 h 6483416"/>
              <a:gd name="connsiteX1086" fmla="*/ 10886982 w 11968488"/>
              <a:gd name="connsiteY1086" fmla="*/ 180068 h 6483416"/>
              <a:gd name="connsiteX1087" fmla="*/ 10890253 w 11968488"/>
              <a:gd name="connsiteY1087" fmla="*/ 182418 h 6483416"/>
              <a:gd name="connsiteX1088" fmla="*/ 10884969 w 11968488"/>
              <a:gd name="connsiteY1088" fmla="*/ 186099 h 6483416"/>
              <a:gd name="connsiteX1089" fmla="*/ 10876414 w 11968488"/>
              <a:gd name="connsiteY1089" fmla="*/ 187436 h 6483416"/>
              <a:gd name="connsiteX1090" fmla="*/ 10879685 w 11968488"/>
              <a:gd name="connsiteY1090" fmla="*/ 189786 h 6483416"/>
              <a:gd name="connsiteX1091" fmla="*/ 10874730 w 11968488"/>
              <a:gd name="connsiteY1091" fmla="*/ 192582 h 6483416"/>
              <a:gd name="connsiteX1092" fmla="*/ 10876589 w 11968488"/>
              <a:gd name="connsiteY1092" fmla="*/ 193339 h 6483416"/>
              <a:gd name="connsiteX1093" fmla="*/ 10833465 w 11968488"/>
              <a:gd name="connsiteY1093" fmla="*/ 217957 h 6483416"/>
              <a:gd name="connsiteX1094" fmla="*/ 10831969 w 11968488"/>
              <a:gd name="connsiteY1094" fmla="*/ 221896 h 6483416"/>
              <a:gd name="connsiteX1095" fmla="*/ 10826843 w 11968488"/>
              <a:gd name="connsiteY1095" fmla="*/ 226628 h 6483416"/>
              <a:gd name="connsiteX1096" fmla="*/ 10843197 w 11968488"/>
              <a:gd name="connsiteY1096" fmla="*/ 238365 h 6483416"/>
              <a:gd name="connsiteX1097" fmla="*/ 10808536 w 11968488"/>
              <a:gd name="connsiteY1097" fmla="*/ 260215 h 6483416"/>
              <a:gd name="connsiteX1098" fmla="*/ 10793318 w 11968488"/>
              <a:gd name="connsiteY1098" fmla="*/ 266122 h 6483416"/>
              <a:gd name="connsiteX1099" fmla="*/ 10804901 w 11968488"/>
              <a:gd name="connsiteY1099" fmla="*/ 274191 h 6483416"/>
              <a:gd name="connsiteX1100" fmla="*/ 10858616 w 11968488"/>
              <a:gd name="connsiteY1100" fmla="*/ 236237 h 6483416"/>
              <a:gd name="connsiteX1101" fmla="*/ 10902977 w 11968488"/>
              <a:gd name="connsiteY1101" fmla="*/ 212577 h 6483416"/>
              <a:gd name="connsiteX1102" fmla="*/ 10959975 w 11968488"/>
              <a:gd name="connsiteY1102" fmla="*/ 180422 h 6483416"/>
              <a:gd name="connsiteX1103" fmla="*/ 10965897 w 11968488"/>
              <a:gd name="connsiteY1103" fmla="*/ 163813 h 6483416"/>
              <a:gd name="connsiteX1104" fmla="*/ 10989139 w 11968488"/>
              <a:gd name="connsiteY1104" fmla="*/ 141242 h 6483416"/>
              <a:gd name="connsiteX1105" fmla="*/ 8144506 w 11968488"/>
              <a:gd name="connsiteY1105" fmla="*/ 138471 h 6483416"/>
              <a:gd name="connsiteX1106" fmla="*/ 8138389 w 11968488"/>
              <a:gd name="connsiteY1106" fmla="*/ 142710 h 6483416"/>
              <a:gd name="connsiteX1107" fmla="*/ 8132370 w 11968488"/>
              <a:gd name="connsiteY1107" fmla="*/ 153482 h 6483416"/>
              <a:gd name="connsiteX1108" fmla="*/ 8142236 w 11968488"/>
              <a:gd name="connsiteY1108" fmla="*/ 140643 h 6483416"/>
              <a:gd name="connsiteX1109" fmla="*/ 11702969 w 11968488"/>
              <a:gd name="connsiteY1109" fmla="*/ 76 h 6483416"/>
              <a:gd name="connsiteX1110" fmla="*/ 11730605 w 11968488"/>
              <a:gd name="connsiteY1110" fmla="*/ 6010 h 6483416"/>
              <a:gd name="connsiteX1111" fmla="*/ 11748275 w 11968488"/>
              <a:gd name="connsiteY1111" fmla="*/ 13121 h 6483416"/>
              <a:gd name="connsiteX1112" fmla="*/ 11746772 w 11968488"/>
              <a:gd name="connsiteY1112" fmla="*/ 19438 h 6483416"/>
              <a:gd name="connsiteX1113" fmla="*/ 11703387 w 11968488"/>
              <a:gd name="connsiteY1113" fmla="*/ 22731 h 6483416"/>
              <a:gd name="connsiteX1114" fmla="*/ 11651427 w 11968488"/>
              <a:gd name="connsiteY1114" fmla="*/ 29494 h 6483416"/>
              <a:gd name="connsiteX1115" fmla="*/ 11623152 w 11968488"/>
              <a:gd name="connsiteY1115" fmla="*/ 18111 h 6483416"/>
              <a:gd name="connsiteX1116" fmla="*/ 11541946 w 11968488"/>
              <a:gd name="connsiteY1116" fmla="*/ 33863 h 6483416"/>
              <a:gd name="connsiteX1117" fmla="*/ 11515703 w 11968488"/>
              <a:gd name="connsiteY1117" fmla="*/ 30216 h 6483416"/>
              <a:gd name="connsiteX1118" fmla="*/ 11509162 w 11968488"/>
              <a:gd name="connsiteY1118" fmla="*/ 41422 h 6483416"/>
              <a:gd name="connsiteX1119" fmla="*/ 11398707 w 11968488"/>
              <a:gd name="connsiteY1119" fmla="*/ 66155 h 6483416"/>
              <a:gd name="connsiteX1120" fmla="*/ 11274642 w 11968488"/>
              <a:gd name="connsiteY1120" fmla="*/ 99246 h 6483416"/>
              <a:gd name="connsiteX1121" fmla="*/ 11270580 w 11968488"/>
              <a:gd name="connsiteY1121" fmla="*/ 83772 h 6483416"/>
              <a:gd name="connsiteX1122" fmla="*/ 11169753 w 11968488"/>
              <a:gd name="connsiteY1122" fmla="*/ 133138 h 6483416"/>
              <a:gd name="connsiteX1123" fmla="*/ 11149684 w 11968488"/>
              <a:gd name="connsiteY1123" fmla="*/ 140111 h 6483416"/>
              <a:gd name="connsiteX1124" fmla="*/ 11189648 w 11968488"/>
              <a:gd name="connsiteY1124" fmla="*/ 135735 h 6483416"/>
              <a:gd name="connsiteX1125" fmla="*/ 11214066 w 11968488"/>
              <a:gd name="connsiteY1125" fmla="*/ 135369 h 6483416"/>
              <a:gd name="connsiteX1126" fmla="*/ 11286255 w 11968488"/>
              <a:gd name="connsiteY1126" fmla="*/ 107473 h 6483416"/>
              <a:gd name="connsiteX1127" fmla="*/ 11306389 w 11968488"/>
              <a:gd name="connsiteY1127" fmla="*/ 109289 h 6483416"/>
              <a:gd name="connsiteX1128" fmla="*/ 11389470 w 11968488"/>
              <a:gd name="connsiteY1128" fmla="*/ 87637 h 6483416"/>
              <a:gd name="connsiteX1129" fmla="*/ 11402382 w 11968488"/>
              <a:gd name="connsiteY1129" fmla="*/ 75439 h 6483416"/>
              <a:gd name="connsiteX1130" fmla="*/ 11441715 w 11968488"/>
              <a:gd name="connsiteY1130" fmla="*/ 70490 h 6483416"/>
              <a:gd name="connsiteX1131" fmla="*/ 11435428 w 11968488"/>
              <a:gd name="connsiteY1131" fmla="*/ 65062 h 6483416"/>
              <a:gd name="connsiteX1132" fmla="*/ 11465479 w 11968488"/>
              <a:gd name="connsiteY1132" fmla="*/ 61125 h 6483416"/>
              <a:gd name="connsiteX1133" fmla="*/ 11471302 w 11968488"/>
              <a:gd name="connsiteY1133" fmla="*/ 80302 h 6483416"/>
              <a:gd name="connsiteX1134" fmla="*/ 11454289 w 11968488"/>
              <a:gd name="connsiteY1134" fmla="*/ 81339 h 6483416"/>
              <a:gd name="connsiteX1135" fmla="*/ 11390353 w 11968488"/>
              <a:gd name="connsiteY1135" fmla="*/ 108819 h 6483416"/>
              <a:gd name="connsiteX1136" fmla="*/ 11354741 w 11968488"/>
              <a:gd name="connsiteY1136" fmla="*/ 121457 h 6483416"/>
              <a:gd name="connsiteX1137" fmla="*/ 11363772 w 11968488"/>
              <a:gd name="connsiteY1137" fmla="*/ 124109 h 6483416"/>
              <a:gd name="connsiteX1138" fmla="*/ 11372749 w 11968488"/>
              <a:gd name="connsiteY1138" fmla="*/ 121219 h 6483416"/>
              <a:gd name="connsiteX1139" fmla="*/ 11376965 w 11968488"/>
              <a:gd name="connsiteY1139" fmla="*/ 127984 h 6483416"/>
              <a:gd name="connsiteX1140" fmla="*/ 11396097 w 11968488"/>
              <a:gd name="connsiteY1140" fmla="*/ 133602 h 6483416"/>
              <a:gd name="connsiteX1141" fmla="*/ 11398352 w 11968488"/>
              <a:gd name="connsiteY1141" fmla="*/ 133227 h 6483416"/>
              <a:gd name="connsiteX1142" fmla="*/ 11471878 w 11968488"/>
              <a:gd name="connsiteY1142" fmla="*/ 112078 h 6483416"/>
              <a:gd name="connsiteX1143" fmla="*/ 11481101 w 11968488"/>
              <a:gd name="connsiteY1143" fmla="*/ 112562 h 6483416"/>
              <a:gd name="connsiteX1144" fmla="*/ 11481934 w 11968488"/>
              <a:gd name="connsiteY1144" fmla="*/ 115304 h 6483416"/>
              <a:gd name="connsiteX1145" fmla="*/ 11504524 w 11968488"/>
              <a:gd name="connsiteY1145" fmla="*/ 109029 h 6483416"/>
              <a:gd name="connsiteX1146" fmla="*/ 11524582 w 11968488"/>
              <a:gd name="connsiteY1146" fmla="*/ 134140 h 6483416"/>
              <a:gd name="connsiteX1147" fmla="*/ 11590050 w 11968488"/>
              <a:gd name="connsiteY1147" fmla="*/ 101121 h 6483416"/>
              <a:gd name="connsiteX1148" fmla="*/ 11604610 w 11968488"/>
              <a:gd name="connsiteY1148" fmla="*/ 139767 h 6483416"/>
              <a:gd name="connsiteX1149" fmla="*/ 11663300 w 11968488"/>
              <a:gd name="connsiteY1149" fmla="*/ 119558 h 6483416"/>
              <a:gd name="connsiteX1150" fmla="*/ 11749167 w 11968488"/>
              <a:gd name="connsiteY1150" fmla="*/ 133654 h 6483416"/>
              <a:gd name="connsiteX1151" fmla="*/ 11882272 w 11968488"/>
              <a:gd name="connsiteY1151" fmla="*/ 138578 h 6483416"/>
              <a:gd name="connsiteX1152" fmla="*/ 11901720 w 11968488"/>
              <a:gd name="connsiteY1152" fmla="*/ 147729 h 6483416"/>
              <a:gd name="connsiteX1153" fmla="*/ 11927783 w 11968488"/>
              <a:gd name="connsiteY1153" fmla="*/ 153462 h 6483416"/>
              <a:gd name="connsiteX1154" fmla="*/ 11930959 w 11968488"/>
              <a:gd name="connsiteY1154" fmla="*/ 148914 h 6483416"/>
              <a:gd name="connsiteX1155" fmla="*/ 11933124 w 11968488"/>
              <a:gd name="connsiteY1155" fmla="*/ 153527 h 6483416"/>
              <a:gd name="connsiteX1156" fmla="*/ 11943802 w 11968488"/>
              <a:gd name="connsiteY1156" fmla="*/ 153653 h 6483416"/>
              <a:gd name="connsiteX1157" fmla="*/ 11940630 w 11968488"/>
              <a:gd name="connsiteY1157" fmla="*/ 158197 h 6483416"/>
              <a:gd name="connsiteX1158" fmla="*/ 11935288 w 11968488"/>
              <a:gd name="connsiteY1158" fmla="*/ 158136 h 6483416"/>
              <a:gd name="connsiteX1159" fmla="*/ 11968488 w 11968488"/>
              <a:gd name="connsiteY1159" fmla="*/ 172277 h 6483416"/>
              <a:gd name="connsiteX1160" fmla="*/ 11858661 w 11968488"/>
              <a:gd name="connsiteY1160" fmla="*/ 198490 h 6483416"/>
              <a:gd name="connsiteX1161" fmla="*/ 11871357 w 11968488"/>
              <a:gd name="connsiteY1161" fmla="*/ 180304 h 6483416"/>
              <a:gd name="connsiteX1162" fmla="*/ 11849821 w 11968488"/>
              <a:gd name="connsiteY1162" fmla="*/ 177692 h 6483416"/>
              <a:gd name="connsiteX1163" fmla="*/ 11798432 w 11968488"/>
              <a:gd name="connsiteY1163" fmla="*/ 195859 h 6483416"/>
              <a:gd name="connsiteX1164" fmla="*/ 11678242 w 11968488"/>
              <a:gd name="connsiteY1164" fmla="*/ 223853 h 6483416"/>
              <a:gd name="connsiteX1165" fmla="*/ 11539695 w 11968488"/>
              <a:gd name="connsiteY1165" fmla="*/ 249433 h 6483416"/>
              <a:gd name="connsiteX1166" fmla="*/ 11424314 w 11968488"/>
              <a:gd name="connsiteY1166" fmla="*/ 255108 h 6483416"/>
              <a:gd name="connsiteX1167" fmla="*/ 11339345 w 11968488"/>
              <a:gd name="connsiteY1167" fmla="*/ 277268 h 6483416"/>
              <a:gd name="connsiteX1168" fmla="*/ 11339226 w 11968488"/>
              <a:gd name="connsiteY1168" fmla="*/ 278336 h 6483416"/>
              <a:gd name="connsiteX1169" fmla="*/ 11339099 w 11968488"/>
              <a:gd name="connsiteY1169" fmla="*/ 279482 h 6483416"/>
              <a:gd name="connsiteX1170" fmla="*/ 11328575 w 11968488"/>
              <a:gd name="connsiteY1170" fmla="*/ 280074 h 6483416"/>
              <a:gd name="connsiteX1171" fmla="*/ 11309309 w 11968488"/>
              <a:gd name="connsiteY1171" fmla="*/ 285099 h 6483416"/>
              <a:gd name="connsiteX1172" fmla="*/ 11309687 w 11968488"/>
              <a:gd name="connsiteY1172" fmla="*/ 290883 h 6483416"/>
              <a:gd name="connsiteX1173" fmla="*/ 11319141 w 11968488"/>
              <a:gd name="connsiteY1173" fmla="*/ 293658 h 6483416"/>
              <a:gd name="connsiteX1174" fmla="*/ 11357690 w 11968488"/>
              <a:gd name="connsiteY1174" fmla="*/ 282872 h 6483416"/>
              <a:gd name="connsiteX1175" fmla="*/ 11360469 w 11968488"/>
              <a:gd name="connsiteY1175" fmla="*/ 295508 h 6483416"/>
              <a:gd name="connsiteX1176" fmla="*/ 11406643 w 11968488"/>
              <a:gd name="connsiteY1176" fmla="*/ 276453 h 6483416"/>
              <a:gd name="connsiteX1177" fmla="*/ 11471901 w 11968488"/>
              <a:gd name="connsiteY1177" fmla="*/ 264903 h 6483416"/>
              <a:gd name="connsiteX1178" fmla="*/ 11529068 w 11968488"/>
              <a:gd name="connsiteY1178" fmla="*/ 269410 h 6483416"/>
              <a:gd name="connsiteX1179" fmla="*/ 11520977 w 11968488"/>
              <a:gd name="connsiteY1179" fmla="*/ 285473 h 6483416"/>
              <a:gd name="connsiteX1180" fmla="*/ 11618884 w 11968488"/>
              <a:gd name="connsiteY1180" fmla="*/ 272640 h 6483416"/>
              <a:gd name="connsiteX1181" fmla="*/ 11727703 w 11968488"/>
              <a:gd name="connsiteY1181" fmla="*/ 265379 h 6483416"/>
              <a:gd name="connsiteX1182" fmla="*/ 11725087 w 11968488"/>
              <a:gd name="connsiteY1182" fmla="*/ 288724 h 6483416"/>
              <a:gd name="connsiteX1183" fmla="*/ 11735998 w 11968488"/>
              <a:gd name="connsiteY1183" fmla="*/ 294294 h 6483416"/>
              <a:gd name="connsiteX1184" fmla="*/ 11727866 w 11968488"/>
              <a:gd name="connsiteY1184" fmla="*/ 301360 h 6483416"/>
              <a:gd name="connsiteX1185" fmla="*/ 11722432 w 11968488"/>
              <a:gd name="connsiteY1185" fmla="*/ 303072 h 6483416"/>
              <a:gd name="connsiteX1186" fmla="*/ 11708866 w 11968488"/>
              <a:gd name="connsiteY1186" fmla="*/ 311849 h 6483416"/>
              <a:gd name="connsiteX1187" fmla="*/ 11708824 w 11968488"/>
              <a:gd name="connsiteY1187" fmla="*/ 302855 h 6483416"/>
              <a:gd name="connsiteX1188" fmla="*/ 11700653 w 11968488"/>
              <a:gd name="connsiteY1188" fmla="*/ 300925 h 6483416"/>
              <a:gd name="connsiteX1189" fmla="*/ 11708783 w 11968488"/>
              <a:gd name="connsiteY1189" fmla="*/ 293859 h 6483416"/>
              <a:gd name="connsiteX1190" fmla="*/ 11714217 w 11968488"/>
              <a:gd name="connsiteY1190" fmla="*/ 292147 h 6483416"/>
              <a:gd name="connsiteX1191" fmla="*/ 11651658 w 11968488"/>
              <a:gd name="connsiteY1191" fmla="*/ 298346 h 6483416"/>
              <a:gd name="connsiteX1192" fmla="*/ 11556447 w 11968488"/>
              <a:gd name="connsiteY1192" fmla="*/ 305825 h 6483416"/>
              <a:gd name="connsiteX1193" fmla="*/ 11526453 w 11968488"/>
              <a:gd name="connsiteY1193" fmla="*/ 292756 h 6483416"/>
              <a:gd name="connsiteX1194" fmla="*/ 11488452 w 11968488"/>
              <a:gd name="connsiteY1194" fmla="*/ 313739 h 6483416"/>
              <a:gd name="connsiteX1195" fmla="*/ 11451695 w 11968488"/>
              <a:gd name="connsiteY1195" fmla="*/ 309553 h 6483416"/>
              <a:gd name="connsiteX1196" fmla="*/ 11431485 w 11968488"/>
              <a:gd name="connsiteY1196" fmla="*/ 314328 h 6483416"/>
              <a:gd name="connsiteX1197" fmla="*/ 11435688 w 11968488"/>
              <a:gd name="connsiteY1197" fmla="*/ 318928 h 6483416"/>
              <a:gd name="connsiteX1198" fmla="*/ 11444622 w 11968488"/>
              <a:gd name="connsiteY1198" fmla="*/ 322537 h 6483416"/>
              <a:gd name="connsiteX1199" fmla="*/ 11530673 w 11968488"/>
              <a:gd name="connsiteY1199" fmla="*/ 331961 h 6483416"/>
              <a:gd name="connsiteX1200" fmla="*/ 11585779 w 11968488"/>
              <a:gd name="connsiteY1200" fmla="*/ 349082 h 6483416"/>
              <a:gd name="connsiteX1201" fmla="*/ 11602131 w 11968488"/>
              <a:gd name="connsiteY1201" fmla="*/ 360821 h 6483416"/>
              <a:gd name="connsiteX1202" fmla="*/ 11600118 w 11968488"/>
              <a:gd name="connsiteY1202" fmla="*/ 366855 h 6483416"/>
              <a:gd name="connsiteX1203" fmla="*/ 11558100 w 11968488"/>
              <a:gd name="connsiteY1203" fmla="*/ 359125 h 6483416"/>
              <a:gd name="connsiteX1204" fmla="*/ 11507524 w 11968488"/>
              <a:gd name="connsiteY1204" fmla="*/ 352731 h 6483416"/>
              <a:gd name="connsiteX1205" fmla="*/ 11481358 w 11968488"/>
              <a:gd name="connsiteY1205" fmla="*/ 333951 h 6483416"/>
              <a:gd name="connsiteX1206" fmla="*/ 11401846 w 11968488"/>
              <a:gd name="connsiteY1206" fmla="*/ 329220 h 6483416"/>
              <a:gd name="connsiteX1207" fmla="*/ 11397996 w 11968488"/>
              <a:gd name="connsiteY1207" fmla="*/ 325266 h 6483416"/>
              <a:gd name="connsiteX1208" fmla="*/ 11395985 w 11968488"/>
              <a:gd name="connsiteY1208" fmla="*/ 325980 h 6483416"/>
              <a:gd name="connsiteX1209" fmla="*/ 11360632 w 11968488"/>
              <a:gd name="connsiteY1209" fmla="*/ 331489 h 6483416"/>
              <a:gd name="connsiteX1210" fmla="*/ 11358507 w 11968488"/>
              <a:gd name="connsiteY1210" fmla="*/ 329265 h 6483416"/>
              <a:gd name="connsiteX1211" fmla="*/ 11318340 w 11968488"/>
              <a:gd name="connsiteY1211" fmla="*/ 331900 h 6483416"/>
              <a:gd name="connsiteX1212" fmla="*/ 11303820 w 11968488"/>
              <a:gd name="connsiteY1212" fmla="*/ 330265 h 6483416"/>
              <a:gd name="connsiteX1213" fmla="*/ 11303672 w 11968488"/>
              <a:gd name="connsiteY1213" fmla="*/ 330701 h 6483416"/>
              <a:gd name="connsiteX1214" fmla="*/ 11343644 w 11968488"/>
              <a:gd name="connsiteY1214" fmla="*/ 371656 h 6483416"/>
              <a:gd name="connsiteX1215" fmla="*/ 11337333 w 11968488"/>
              <a:gd name="connsiteY1215" fmla="*/ 373830 h 6483416"/>
              <a:gd name="connsiteX1216" fmla="*/ 11337505 w 11968488"/>
              <a:gd name="connsiteY1216" fmla="*/ 384831 h 6483416"/>
              <a:gd name="connsiteX1217" fmla="*/ 11271541 w 11968488"/>
              <a:gd name="connsiteY1217" fmla="*/ 386006 h 6483416"/>
              <a:gd name="connsiteX1218" fmla="*/ 11272215 w 11968488"/>
              <a:gd name="connsiteY1218" fmla="*/ 429430 h 6483416"/>
              <a:gd name="connsiteX1219" fmla="*/ 11311502 w 11968488"/>
              <a:gd name="connsiteY1219" fmla="*/ 426379 h 6483416"/>
              <a:gd name="connsiteX1220" fmla="*/ 11312185 w 11968488"/>
              <a:gd name="connsiteY1220" fmla="*/ 470388 h 6483416"/>
              <a:gd name="connsiteX1221" fmla="*/ 11298933 w 11968488"/>
              <a:gd name="connsiteY1221" fmla="*/ 474951 h 6483416"/>
              <a:gd name="connsiteX1222" fmla="*/ 11265776 w 11968488"/>
              <a:gd name="connsiteY1222" fmla="*/ 464249 h 6483416"/>
              <a:gd name="connsiteX1223" fmla="*/ 11266117 w 11968488"/>
              <a:gd name="connsiteY1223" fmla="*/ 486248 h 6483416"/>
              <a:gd name="connsiteX1224" fmla="*/ 11181468 w 11968488"/>
              <a:gd name="connsiteY1224" fmla="*/ 591651 h 6483416"/>
              <a:gd name="connsiteX1225" fmla="*/ 11083362 w 11968488"/>
              <a:gd name="connsiteY1225" fmla="*/ 647553 h 6483416"/>
              <a:gd name="connsiteX1226" fmla="*/ 11083523 w 11968488"/>
              <a:gd name="connsiteY1226" fmla="*/ 657975 h 6483416"/>
              <a:gd name="connsiteX1227" fmla="*/ 11195224 w 11968488"/>
              <a:gd name="connsiteY1227" fmla="*/ 619513 h 6483416"/>
              <a:gd name="connsiteX1228" fmla="*/ 11195395 w 11968488"/>
              <a:gd name="connsiteY1228" fmla="*/ 630516 h 6483416"/>
              <a:gd name="connsiteX1229" fmla="*/ 11176335 w 11968488"/>
              <a:gd name="connsiteY1229" fmla="*/ 669679 h 6483416"/>
              <a:gd name="connsiteX1230" fmla="*/ 11143357 w 11968488"/>
              <a:gd name="connsiteY1230" fmla="*/ 670554 h 6483416"/>
              <a:gd name="connsiteX1231" fmla="*/ 11123494 w 11968488"/>
              <a:gd name="connsiteY1231" fmla="*/ 698931 h 6483416"/>
              <a:gd name="connsiteX1232" fmla="*/ 11123657 w 11968488"/>
              <a:gd name="connsiteY1232" fmla="*/ 709353 h 6483416"/>
              <a:gd name="connsiteX1233" fmla="*/ 11157157 w 11968488"/>
              <a:gd name="connsiteY1233" fmla="*/ 742062 h 6483416"/>
              <a:gd name="connsiteX1234" fmla="*/ 11137593 w 11968488"/>
              <a:gd name="connsiteY1234" fmla="*/ 748797 h 6483416"/>
              <a:gd name="connsiteX1235" fmla="*/ 11137218 w 11968488"/>
              <a:gd name="connsiteY1235" fmla="*/ 748604 h 6483416"/>
              <a:gd name="connsiteX1236" fmla="*/ 11138566 w 11968488"/>
              <a:gd name="connsiteY1236" fmla="*/ 753349 h 6483416"/>
              <a:gd name="connsiteX1237" fmla="*/ 11122300 w 11968488"/>
              <a:gd name="connsiteY1237" fmla="*/ 753697 h 6483416"/>
              <a:gd name="connsiteX1238" fmla="*/ 11118372 w 11968488"/>
              <a:gd name="connsiteY1238" fmla="*/ 777534 h 6483416"/>
              <a:gd name="connsiteX1239" fmla="*/ 11128115 w 11968488"/>
              <a:gd name="connsiteY1239" fmla="*/ 787909 h 6483416"/>
              <a:gd name="connsiteX1240" fmla="*/ 11138690 w 11968488"/>
              <a:gd name="connsiteY1240" fmla="*/ 785276 h 6483416"/>
              <a:gd name="connsiteX1241" fmla="*/ 11147868 w 11968488"/>
              <a:gd name="connsiteY1241" fmla="*/ 786131 h 6483416"/>
              <a:gd name="connsiteX1242" fmla="*/ 11151395 w 11968488"/>
              <a:gd name="connsiteY1242" fmla="*/ 798573 h 6483416"/>
              <a:gd name="connsiteX1243" fmla="*/ 11151691 w 11968488"/>
              <a:gd name="connsiteY1243" fmla="*/ 798659 h 6483416"/>
              <a:gd name="connsiteX1244" fmla="*/ 11157659 w 11968488"/>
              <a:gd name="connsiteY1244" fmla="*/ 774485 h 6483416"/>
              <a:gd name="connsiteX1245" fmla="*/ 11158002 w 11968488"/>
              <a:gd name="connsiteY1245" fmla="*/ 796491 h 6483416"/>
              <a:gd name="connsiteX1246" fmla="*/ 11164944 w 11968488"/>
              <a:gd name="connsiteY1246" fmla="*/ 794099 h 6483416"/>
              <a:gd name="connsiteX1247" fmla="*/ 11165114 w 11968488"/>
              <a:gd name="connsiteY1247" fmla="*/ 805098 h 6483416"/>
              <a:gd name="connsiteX1248" fmla="*/ 11155078 w 11968488"/>
              <a:gd name="connsiteY1248" fmla="*/ 811548 h 6483416"/>
              <a:gd name="connsiteX1249" fmla="*/ 11155480 w 11968488"/>
              <a:gd name="connsiteY1249" fmla="*/ 812968 h 6483416"/>
              <a:gd name="connsiteX1250" fmla="*/ 11152184 w 11968488"/>
              <a:gd name="connsiteY1250" fmla="*/ 813409 h 6483416"/>
              <a:gd name="connsiteX1251" fmla="*/ 11142185 w 11968488"/>
              <a:gd name="connsiteY1251" fmla="*/ 819834 h 6483416"/>
              <a:gd name="connsiteX1252" fmla="*/ 11119378 w 11968488"/>
              <a:gd name="connsiteY1252" fmla="*/ 842388 h 6483416"/>
              <a:gd name="connsiteX1253" fmla="*/ 11119557 w 11968488"/>
              <a:gd name="connsiteY1253" fmla="*/ 853966 h 6483416"/>
              <a:gd name="connsiteX1254" fmla="*/ 11192166 w 11968488"/>
              <a:gd name="connsiteY1254" fmla="*/ 872043 h 6483416"/>
              <a:gd name="connsiteX1255" fmla="*/ 11204914 w 11968488"/>
              <a:gd name="connsiteY1255" fmla="*/ 835056 h 6483416"/>
              <a:gd name="connsiteX1256" fmla="*/ 11251486 w 11968488"/>
              <a:gd name="connsiteY1256" fmla="*/ 851619 h 6483416"/>
              <a:gd name="connsiteX1257" fmla="*/ 11232265 w 11968488"/>
              <a:gd name="connsiteY1257" fmla="*/ 880355 h 6483416"/>
              <a:gd name="connsiteX1258" fmla="*/ 11258139 w 11968488"/>
              <a:gd name="connsiteY1258" fmla="*/ 871448 h 6483416"/>
              <a:gd name="connsiteX1259" fmla="*/ 11337142 w 11968488"/>
              <a:gd name="connsiteY1259" fmla="*/ 811066 h 6483416"/>
              <a:gd name="connsiteX1260" fmla="*/ 11337655 w 11968488"/>
              <a:gd name="connsiteY1260" fmla="*/ 844070 h 6483416"/>
              <a:gd name="connsiteX1261" fmla="*/ 11306189 w 11968488"/>
              <a:gd name="connsiteY1261" fmla="*/ 942224 h 6483416"/>
              <a:gd name="connsiteX1262" fmla="*/ 11319782 w 11968488"/>
              <a:gd name="connsiteY1262" fmla="*/ 959661 h 6483416"/>
              <a:gd name="connsiteX1263" fmla="*/ 11306529 w 11968488"/>
              <a:gd name="connsiteY1263" fmla="*/ 964225 h 6483416"/>
              <a:gd name="connsiteX1264" fmla="*/ 11247549 w 11968488"/>
              <a:gd name="connsiteY1264" fmla="*/ 1006654 h 6483416"/>
              <a:gd name="connsiteX1265" fmla="*/ 11227849 w 11968488"/>
              <a:gd name="connsiteY1265" fmla="*/ 1045452 h 6483416"/>
              <a:gd name="connsiteX1266" fmla="*/ 11241615 w 11968488"/>
              <a:gd name="connsiteY1266" fmla="*/ 1073894 h 6483416"/>
              <a:gd name="connsiteX1267" fmla="*/ 11195716 w 11968488"/>
              <a:gd name="connsiteY1267" fmla="*/ 1100757 h 6483416"/>
              <a:gd name="connsiteX1268" fmla="*/ 11195035 w 11968488"/>
              <a:gd name="connsiteY1268" fmla="*/ 1056749 h 6483416"/>
              <a:gd name="connsiteX1269" fmla="*/ 11116781 w 11968488"/>
              <a:gd name="connsiteY1269" fmla="*/ 1083693 h 6483416"/>
              <a:gd name="connsiteX1270" fmla="*/ 11039927 w 11968488"/>
              <a:gd name="connsiteY1270" fmla="*/ 1241716 h 6483416"/>
              <a:gd name="connsiteX1271" fmla="*/ 10982040 w 11968488"/>
              <a:gd name="connsiteY1271" fmla="*/ 1236977 h 6483416"/>
              <a:gd name="connsiteX1272" fmla="*/ 10965133 w 11968488"/>
              <a:gd name="connsiteY1272" fmla="*/ 1240668 h 6483416"/>
              <a:gd name="connsiteX1273" fmla="*/ 11021335 w 11968488"/>
              <a:gd name="connsiteY1273" fmla="*/ 1266572 h 6483416"/>
              <a:gd name="connsiteX1274" fmla="*/ 11092425 w 11968488"/>
              <a:gd name="connsiteY1274" fmla="*/ 1283897 h 6483416"/>
              <a:gd name="connsiteX1275" fmla="*/ 11107850 w 11968488"/>
              <a:gd name="connsiteY1275" fmla="*/ 1298192 h 6483416"/>
              <a:gd name="connsiteX1276" fmla="*/ 11191739 w 11968488"/>
              <a:gd name="connsiteY1276" fmla="*/ 1320445 h 6483416"/>
              <a:gd name="connsiteX1277" fmla="*/ 11244881 w 11968488"/>
              <a:gd name="connsiteY1277" fmla="*/ 1345907 h 6483416"/>
              <a:gd name="connsiteX1278" fmla="*/ 11260306 w 11968488"/>
              <a:gd name="connsiteY1278" fmla="*/ 1360199 h 6483416"/>
              <a:gd name="connsiteX1279" fmla="*/ 11258018 w 11968488"/>
              <a:gd name="connsiteY1279" fmla="*/ 1366008 h 6483416"/>
              <a:gd name="connsiteX1280" fmla="*/ 11217218 w 11968488"/>
              <a:gd name="connsiteY1280" fmla="*/ 1351978 h 6483416"/>
              <a:gd name="connsiteX1281" fmla="*/ 11167958 w 11968488"/>
              <a:gd name="connsiteY1281" fmla="*/ 1338039 h 6483416"/>
              <a:gd name="connsiteX1282" fmla="*/ 11143277 w 11968488"/>
              <a:gd name="connsiteY1282" fmla="*/ 1315166 h 6483416"/>
              <a:gd name="connsiteX1283" fmla="*/ 11065558 w 11968488"/>
              <a:gd name="connsiteY1283" fmla="*/ 1298633 h 6483416"/>
              <a:gd name="connsiteX1284" fmla="*/ 11041676 w 11968488"/>
              <a:gd name="connsiteY1284" fmla="*/ 1284430 h 6483416"/>
              <a:gd name="connsiteX1285" fmla="*/ 11034012 w 11968488"/>
              <a:gd name="connsiteY1285" fmla="*/ 1293183 h 6483416"/>
              <a:gd name="connsiteX1286" fmla="*/ 10927833 w 11968488"/>
              <a:gd name="connsiteY1286" fmla="*/ 1274057 h 6483416"/>
              <a:gd name="connsiteX1287" fmla="*/ 10868686 w 11968488"/>
              <a:gd name="connsiteY1287" fmla="*/ 1263835 h 6483416"/>
              <a:gd name="connsiteX1288" fmla="*/ 10867660 w 11968488"/>
              <a:gd name="connsiteY1288" fmla="*/ 1263739 h 6483416"/>
              <a:gd name="connsiteX1289" fmla="*/ 10868393 w 11968488"/>
              <a:gd name="connsiteY1289" fmla="*/ 1267596 h 6483416"/>
              <a:gd name="connsiteX1290" fmla="*/ 10855141 w 11968488"/>
              <a:gd name="connsiteY1290" fmla="*/ 1272158 h 6483416"/>
              <a:gd name="connsiteX1291" fmla="*/ 10638349 w 11968488"/>
              <a:gd name="connsiteY1291" fmla="*/ 1325262 h 6483416"/>
              <a:gd name="connsiteX1292" fmla="*/ 10580033 w 11968488"/>
              <a:gd name="connsiteY1292" fmla="*/ 1410540 h 6483416"/>
              <a:gd name="connsiteX1293" fmla="*/ 10534144 w 11968488"/>
              <a:gd name="connsiteY1293" fmla="*/ 1437979 h 6483416"/>
              <a:gd name="connsiteX1294" fmla="*/ 10580546 w 11968488"/>
              <a:gd name="connsiteY1294" fmla="*/ 1443542 h 6483416"/>
              <a:gd name="connsiteX1295" fmla="*/ 10770126 w 11968488"/>
              <a:gd name="connsiteY1295" fmla="*/ 1313070 h 6483416"/>
              <a:gd name="connsiteX1296" fmla="*/ 10790184 w 11968488"/>
              <a:gd name="connsiteY1296" fmla="*/ 1338181 h 6483416"/>
              <a:gd name="connsiteX1297" fmla="*/ 10777444 w 11968488"/>
              <a:gd name="connsiteY1297" fmla="*/ 1375746 h 6483416"/>
              <a:gd name="connsiteX1298" fmla="*/ 10797851 w 11968488"/>
              <a:gd name="connsiteY1298" fmla="*/ 1423442 h 6483416"/>
              <a:gd name="connsiteX1299" fmla="*/ 10843749 w 11968488"/>
              <a:gd name="connsiteY1299" fmla="*/ 1396576 h 6483416"/>
              <a:gd name="connsiteX1300" fmla="*/ 10972679 w 11968488"/>
              <a:gd name="connsiteY1300" fmla="*/ 1448783 h 6483416"/>
              <a:gd name="connsiteX1301" fmla="*/ 10992289 w 11968488"/>
              <a:gd name="connsiteY1301" fmla="*/ 1470059 h 6483416"/>
              <a:gd name="connsiteX1302" fmla="*/ 10995453 w 11968488"/>
              <a:gd name="connsiteY1302" fmla="*/ 1469885 h 6483416"/>
              <a:gd name="connsiteX1303" fmla="*/ 11104974 w 11968488"/>
              <a:gd name="connsiteY1303" fmla="*/ 1511146 h 6483416"/>
              <a:gd name="connsiteX1304" fmla="*/ 11009910 w 11968488"/>
              <a:gd name="connsiteY1304" fmla="*/ 1499362 h 6483416"/>
              <a:gd name="connsiteX1305" fmla="*/ 10955177 w 11968488"/>
              <a:gd name="connsiteY1305" fmla="*/ 1494581 h 6483416"/>
              <a:gd name="connsiteX1306" fmla="*/ 10952138 w 11968488"/>
              <a:gd name="connsiteY1306" fmla="*/ 1495802 h 6483416"/>
              <a:gd name="connsiteX1307" fmla="*/ 10941459 w 11968488"/>
              <a:gd name="connsiteY1307" fmla="*/ 1512164 h 6483416"/>
              <a:gd name="connsiteX1308" fmla="*/ 10954502 w 11968488"/>
              <a:gd name="connsiteY1308" fmla="*/ 1515981 h 6483416"/>
              <a:gd name="connsiteX1309" fmla="*/ 10894921 w 11968488"/>
              <a:gd name="connsiteY1309" fmla="*/ 1539833 h 6483416"/>
              <a:gd name="connsiteX1310" fmla="*/ 10891683 w 11968488"/>
              <a:gd name="connsiteY1310" fmla="*/ 1540455 h 6483416"/>
              <a:gd name="connsiteX1311" fmla="*/ 10891228 w 11968488"/>
              <a:gd name="connsiteY1311" fmla="*/ 1540879 h 6483416"/>
              <a:gd name="connsiteX1312" fmla="*/ 10886430 w 11968488"/>
              <a:gd name="connsiteY1312" fmla="*/ 1543986 h 6483416"/>
              <a:gd name="connsiteX1313" fmla="*/ 10886273 w 11968488"/>
              <a:gd name="connsiteY1313" fmla="*/ 1543882 h 6483416"/>
              <a:gd name="connsiteX1314" fmla="*/ 10884760 w 11968488"/>
              <a:gd name="connsiteY1314" fmla="*/ 1545068 h 6483416"/>
              <a:gd name="connsiteX1315" fmla="*/ 10886430 w 11968488"/>
              <a:gd name="connsiteY1315" fmla="*/ 1543986 h 6483416"/>
              <a:gd name="connsiteX1316" fmla="*/ 10886970 w 11968488"/>
              <a:gd name="connsiteY1316" fmla="*/ 1544340 h 6483416"/>
              <a:gd name="connsiteX1317" fmla="*/ 10888346 w 11968488"/>
              <a:gd name="connsiteY1317" fmla="*/ 1543430 h 6483416"/>
              <a:gd name="connsiteX1318" fmla="*/ 10888237 w 11968488"/>
              <a:gd name="connsiteY1318" fmla="*/ 1544458 h 6483416"/>
              <a:gd name="connsiteX1319" fmla="*/ 10824175 w 11968488"/>
              <a:gd name="connsiteY1319" fmla="*/ 1575540 h 6483416"/>
              <a:gd name="connsiteX1320" fmla="*/ 10822975 w 11968488"/>
              <a:gd name="connsiteY1320" fmla="*/ 1572707 h 6483416"/>
              <a:gd name="connsiteX1321" fmla="*/ 10774408 w 11968488"/>
              <a:gd name="connsiteY1321" fmla="*/ 1592344 h 6483416"/>
              <a:gd name="connsiteX1322" fmla="*/ 10761114 w 11968488"/>
              <a:gd name="connsiteY1322" fmla="*/ 1593054 h 6483416"/>
              <a:gd name="connsiteX1323" fmla="*/ 10695923 w 11968488"/>
              <a:gd name="connsiteY1323" fmla="*/ 1612658 h 6483416"/>
              <a:gd name="connsiteX1324" fmla="*/ 10664960 w 11968488"/>
              <a:gd name="connsiteY1324" fmla="*/ 1619637 h 6483416"/>
              <a:gd name="connsiteX1325" fmla="*/ 10636295 w 11968488"/>
              <a:gd name="connsiteY1325" fmla="*/ 1628638 h 6483416"/>
              <a:gd name="connsiteX1326" fmla="*/ 10636234 w 11968488"/>
              <a:gd name="connsiteY1326" fmla="*/ 1628624 h 6483416"/>
              <a:gd name="connsiteX1327" fmla="*/ 10634025 w 11968488"/>
              <a:gd name="connsiteY1327" fmla="*/ 1629352 h 6483416"/>
              <a:gd name="connsiteX1328" fmla="*/ 10636295 w 11968488"/>
              <a:gd name="connsiteY1328" fmla="*/ 1628638 h 6483416"/>
              <a:gd name="connsiteX1329" fmla="*/ 10639567 w 11968488"/>
              <a:gd name="connsiteY1329" fmla="*/ 1629361 h 6483416"/>
              <a:gd name="connsiteX1330" fmla="*/ 10634061 w 11968488"/>
              <a:gd name="connsiteY1330" fmla="*/ 1633001 h 6483416"/>
              <a:gd name="connsiteX1331" fmla="*/ 10631852 w 11968488"/>
              <a:gd name="connsiteY1331" fmla="*/ 1633728 h 6483416"/>
              <a:gd name="connsiteX1332" fmla="*/ 10632976 w 11968488"/>
              <a:gd name="connsiteY1332" fmla="*/ 1635188 h 6483416"/>
              <a:gd name="connsiteX1333" fmla="*/ 10690492 w 11968488"/>
              <a:gd name="connsiteY1333" fmla="*/ 1623599 h 6483416"/>
              <a:gd name="connsiteX1334" fmla="*/ 10688357 w 11968488"/>
              <a:gd name="connsiteY1334" fmla="*/ 1631628 h 6483416"/>
              <a:gd name="connsiteX1335" fmla="*/ 10672854 w 11968488"/>
              <a:gd name="connsiteY1335" fmla="*/ 1633064 h 6483416"/>
              <a:gd name="connsiteX1336" fmla="*/ 10648515 w 11968488"/>
              <a:gd name="connsiteY1336" fmla="*/ 1637403 h 6483416"/>
              <a:gd name="connsiteX1337" fmla="*/ 10607461 w 11968488"/>
              <a:gd name="connsiteY1337" fmla="*/ 1646557 h 6483416"/>
              <a:gd name="connsiteX1338" fmla="*/ 10592670 w 11968488"/>
              <a:gd name="connsiteY1338" fmla="*/ 1648429 h 6483416"/>
              <a:gd name="connsiteX1339" fmla="*/ 10576102 w 11968488"/>
              <a:gd name="connsiteY1339" fmla="*/ 1688615 h 6483416"/>
              <a:gd name="connsiteX1340" fmla="*/ 10538873 w 11968488"/>
              <a:gd name="connsiteY1340" fmla="*/ 1742544 h 6483416"/>
              <a:gd name="connsiteX1341" fmla="*/ 10539377 w 11968488"/>
              <a:gd name="connsiteY1341" fmla="*/ 1774973 h 6483416"/>
              <a:gd name="connsiteX1342" fmla="*/ 10499790 w 11968488"/>
              <a:gd name="connsiteY1342" fmla="*/ 1799663 h 6483416"/>
              <a:gd name="connsiteX1343" fmla="*/ 10479040 w 11968488"/>
              <a:gd name="connsiteY1343" fmla="*/ 1729966 h 6483416"/>
              <a:gd name="connsiteX1344" fmla="*/ 10202457 w 11968488"/>
              <a:gd name="connsiteY1344" fmla="*/ 1814135 h 6483416"/>
              <a:gd name="connsiteX1345" fmla="*/ 10215504 w 11968488"/>
              <a:gd name="connsiteY1345" fmla="*/ 1755507 h 6483416"/>
              <a:gd name="connsiteX1346" fmla="*/ 10195309 w 11968488"/>
              <a:gd name="connsiteY1346" fmla="*/ 1762461 h 6483416"/>
              <a:gd name="connsiteX1347" fmla="*/ 10162826 w 11968488"/>
              <a:gd name="connsiteY1347" fmla="*/ 1795183 h 6483416"/>
              <a:gd name="connsiteX1348" fmla="*/ 10162654 w 11968488"/>
              <a:gd name="connsiteY1348" fmla="*/ 1784180 h 6483416"/>
              <a:gd name="connsiteX1349" fmla="*/ 10175746 w 11968488"/>
              <a:gd name="connsiteY1349" fmla="*/ 1769196 h 6483416"/>
              <a:gd name="connsiteX1350" fmla="*/ 10135988 w 11968488"/>
              <a:gd name="connsiteY1350" fmla="*/ 1782885 h 6483416"/>
              <a:gd name="connsiteX1351" fmla="*/ 10070986 w 11968488"/>
              <a:gd name="connsiteY1351" fmla="*/ 1805267 h 6483416"/>
              <a:gd name="connsiteX1352" fmla="*/ 10070303 w 11968488"/>
              <a:gd name="connsiteY1352" fmla="*/ 1761260 h 6483416"/>
              <a:gd name="connsiteX1353" fmla="*/ 10057051 w 11968488"/>
              <a:gd name="connsiteY1353" fmla="*/ 1765822 h 6483416"/>
              <a:gd name="connsiteX1354" fmla="*/ 10011666 w 11968488"/>
              <a:gd name="connsiteY1354" fmla="*/ 1825692 h 6483416"/>
              <a:gd name="connsiteX1355" fmla="*/ 10012340 w 11968488"/>
              <a:gd name="connsiteY1355" fmla="*/ 1869116 h 6483416"/>
              <a:gd name="connsiteX1356" fmla="*/ 9973214 w 11968488"/>
              <a:gd name="connsiteY1356" fmla="*/ 1882586 h 6483416"/>
              <a:gd name="connsiteX1357" fmla="*/ 9952506 w 11968488"/>
              <a:gd name="connsiteY1357" fmla="*/ 1856538 h 6483416"/>
              <a:gd name="connsiteX1358" fmla="*/ 9951327 w 11968488"/>
              <a:gd name="connsiteY1358" fmla="*/ 1780685 h 6483416"/>
              <a:gd name="connsiteX1359" fmla="*/ 9879387 w 11968488"/>
              <a:gd name="connsiteY1359" fmla="*/ 1805457 h 6483416"/>
              <a:gd name="connsiteX1360" fmla="*/ 9873921 w 11968488"/>
              <a:gd name="connsiteY1360" fmla="*/ 1862056 h 6483416"/>
              <a:gd name="connsiteX1361" fmla="*/ 9874091 w 11968488"/>
              <a:gd name="connsiteY1361" fmla="*/ 1873057 h 6483416"/>
              <a:gd name="connsiteX1362" fmla="*/ 9807658 w 11968488"/>
              <a:gd name="connsiteY1362" fmla="*/ 1884870 h 6483416"/>
              <a:gd name="connsiteX1363" fmla="*/ 9795251 w 11968488"/>
              <a:gd name="connsiteY1363" fmla="*/ 1943863 h 6483416"/>
              <a:gd name="connsiteX1364" fmla="*/ 9729276 w 11968488"/>
              <a:gd name="connsiteY1364" fmla="*/ 1944459 h 6483416"/>
              <a:gd name="connsiteX1365" fmla="*/ 9729780 w 11968488"/>
              <a:gd name="connsiteY1365" fmla="*/ 1976880 h 6483416"/>
              <a:gd name="connsiteX1366" fmla="*/ 9617409 w 11968488"/>
              <a:gd name="connsiteY1366" fmla="*/ 1971915 h 6483416"/>
              <a:gd name="connsiteX1367" fmla="*/ 9618081 w 11968488"/>
              <a:gd name="connsiteY1367" fmla="*/ 2015341 h 6483416"/>
              <a:gd name="connsiteX1368" fmla="*/ 9592209 w 11968488"/>
              <a:gd name="connsiteY1368" fmla="*/ 2024249 h 6483416"/>
              <a:gd name="connsiteX1369" fmla="*/ 9591536 w 11968488"/>
              <a:gd name="connsiteY1369" fmla="*/ 1980822 h 6483416"/>
              <a:gd name="connsiteX1370" fmla="*/ 9578282 w 11968488"/>
              <a:gd name="connsiteY1370" fmla="*/ 1985385 h 6483416"/>
              <a:gd name="connsiteX1371" fmla="*/ 9578452 w 11968488"/>
              <a:gd name="connsiteY1371" fmla="*/ 1996390 h 6483416"/>
              <a:gd name="connsiteX1372" fmla="*/ 9572698 w 11968488"/>
              <a:gd name="connsiteY1372" fmla="*/ 2075211 h 6483416"/>
              <a:gd name="connsiteX1373" fmla="*/ 9566386 w 11968488"/>
              <a:gd name="connsiteY1373" fmla="*/ 2077383 h 6483416"/>
              <a:gd name="connsiteX1374" fmla="*/ 9559394 w 11968488"/>
              <a:gd name="connsiteY1374" fmla="*/ 2035549 h 6483416"/>
              <a:gd name="connsiteX1375" fmla="*/ 9507065 w 11968488"/>
              <a:gd name="connsiteY1375" fmla="*/ 2097808 h 6483416"/>
              <a:gd name="connsiteX1376" fmla="*/ 9506722 w 11968488"/>
              <a:gd name="connsiteY1376" fmla="*/ 2075806 h 6483416"/>
              <a:gd name="connsiteX1377" fmla="*/ 9460996 w 11968488"/>
              <a:gd name="connsiteY1377" fmla="*/ 2113671 h 6483416"/>
              <a:gd name="connsiteX1378" fmla="*/ 9461157 w 11968488"/>
              <a:gd name="connsiteY1378" fmla="*/ 2124091 h 6483416"/>
              <a:gd name="connsiteX1379" fmla="*/ 9474750 w 11968488"/>
              <a:gd name="connsiteY1379" fmla="*/ 2141532 h 6483416"/>
              <a:gd name="connsiteX1380" fmla="*/ 9454555 w 11968488"/>
              <a:gd name="connsiteY1380" fmla="*/ 2148485 h 6483416"/>
              <a:gd name="connsiteX1381" fmla="*/ 9428344 w 11968488"/>
              <a:gd name="connsiteY1381" fmla="*/ 2135391 h 6483416"/>
              <a:gd name="connsiteX1382" fmla="*/ 9428682 w 11968488"/>
              <a:gd name="connsiteY1382" fmla="*/ 2157394 h 6483416"/>
              <a:gd name="connsiteX1383" fmla="*/ 9442440 w 11968488"/>
              <a:gd name="connsiteY1383" fmla="*/ 2185255 h 6483416"/>
              <a:gd name="connsiteX1384" fmla="*/ 9377312 w 11968488"/>
              <a:gd name="connsiteY1384" fmla="*/ 2240279 h 6483416"/>
              <a:gd name="connsiteX1385" fmla="*/ 9377481 w 11968488"/>
              <a:gd name="connsiteY1385" fmla="*/ 2251280 h 6483416"/>
              <a:gd name="connsiteX1386" fmla="*/ 9488729 w 11968488"/>
              <a:gd name="connsiteY1386" fmla="*/ 2224619 h 6483416"/>
              <a:gd name="connsiteX1387" fmla="*/ 9481394 w 11968488"/>
              <a:gd name="connsiteY1387" fmla="*/ 2160785 h 6483416"/>
              <a:gd name="connsiteX1388" fmla="*/ 9487706 w 11968488"/>
              <a:gd name="connsiteY1388" fmla="*/ 2158609 h 6483416"/>
              <a:gd name="connsiteX1389" fmla="*/ 9614312 w 11968488"/>
              <a:gd name="connsiteY1389" fmla="*/ 2181379 h 6483416"/>
              <a:gd name="connsiteX1390" fmla="*/ 9614133 w 11968488"/>
              <a:gd name="connsiteY1390" fmla="*/ 2169797 h 6483416"/>
              <a:gd name="connsiteX1391" fmla="*/ 9607193 w 11968488"/>
              <a:gd name="connsiteY1391" fmla="*/ 2172192 h 6483416"/>
              <a:gd name="connsiteX1392" fmla="*/ 9620272 w 11968488"/>
              <a:gd name="connsiteY1392" fmla="*/ 2156622 h 6483416"/>
              <a:gd name="connsiteX1393" fmla="*/ 9653773 w 11968488"/>
              <a:gd name="connsiteY1393" fmla="*/ 2189333 h 6483416"/>
              <a:gd name="connsiteX1394" fmla="*/ 9655318 w 11968488"/>
              <a:gd name="connsiteY1394" fmla="*/ 2193321 h 6483416"/>
              <a:gd name="connsiteX1395" fmla="*/ 9661018 w 11968488"/>
              <a:gd name="connsiteY1395" fmla="*/ 2190474 h 6483416"/>
              <a:gd name="connsiteX1396" fmla="*/ 9719761 w 11968488"/>
              <a:gd name="connsiteY1396" fmla="*/ 2171948 h 6483416"/>
              <a:gd name="connsiteX1397" fmla="*/ 9738619 w 11968488"/>
              <a:gd name="connsiteY1397" fmla="*/ 2172243 h 6483416"/>
              <a:gd name="connsiteX1398" fmla="*/ 9737896 w 11968488"/>
              <a:gd name="connsiteY1398" fmla="*/ 2178719 h 6483416"/>
              <a:gd name="connsiteX1399" fmla="*/ 9694240 w 11968488"/>
              <a:gd name="connsiteY1399" fmla="*/ 2197482 h 6483416"/>
              <a:gd name="connsiteX1400" fmla="*/ 9642314 w 11968488"/>
              <a:gd name="connsiteY1400" fmla="*/ 2222598 h 6483416"/>
              <a:gd name="connsiteX1401" fmla="*/ 9638324 w 11968488"/>
              <a:gd name="connsiteY1401" fmla="*/ 2222538 h 6483416"/>
              <a:gd name="connsiteX1402" fmla="*/ 9624912 w 11968488"/>
              <a:gd name="connsiteY1402" fmla="*/ 2230558 h 6483416"/>
              <a:gd name="connsiteX1403" fmla="*/ 9588643 w 11968488"/>
              <a:gd name="connsiteY1403" fmla="*/ 2244354 h 6483416"/>
              <a:gd name="connsiteX1404" fmla="*/ 9590579 w 11968488"/>
              <a:gd name="connsiteY1404" fmla="*/ 2305657 h 6483416"/>
              <a:gd name="connsiteX1405" fmla="*/ 9590066 w 11968488"/>
              <a:gd name="connsiteY1405" fmla="*/ 2328923 h 6483416"/>
              <a:gd name="connsiteX1406" fmla="*/ 9608745 w 11968488"/>
              <a:gd name="connsiteY1406" fmla="*/ 2315609 h 6483416"/>
              <a:gd name="connsiteX1407" fmla="*/ 9631973 w 11968488"/>
              <a:gd name="connsiteY1407" fmla="*/ 2266470 h 6483416"/>
              <a:gd name="connsiteX1408" fmla="*/ 9680951 w 11968488"/>
              <a:gd name="connsiteY1408" fmla="*/ 2223630 h 6483416"/>
              <a:gd name="connsiteX1409" fmla="*/ 9694368 w 11968488"/>
              <a:gd name="connsiteY1409" fmla="*/ 2229493 h 6483416"/>
              <a:gd name="connsiteX1410" fmla="*/ 9694962 w 11968488"/>
              <a:gd name="connsiteY1410" fmla="*/ 2267834 h 6483416"/>
              <a:gd name="connsiteX1411" fmla="*/ 9751834 w 11968488"/>
              <a:gd name="connsiteY1411" fmla="*/ 2232086 h 6483416"/>
              <a:gd name="connsiteX1412" fmla="*/ 9784877 w 11968488"/>
              <a:gd name="connsiteY1412" fmla="*/ 2222985 h 6483416"/>
              <a:gd name="connsiteX1413" fmla="*/ 9943757 w 11968488"/>
              <a:gd name="connsiteY1413" fmla="*/ 2139995 h 6483416"/>
              <a:gd name="connsiteX1414" fmla="*/ 10019675 w 11968488"/>
              <a:gd name="connsiteY1414" fmla="*/ 2106129 h 6483416"/>
              <a:gd name="connsiteX1415" fmla="*/ 10089457 w 11968488"/>
              <a:gd name="connsiteY1415" fmla="*/ 2068733 h 6483416"/>
              <a:gd name="connsiteX1416" fmla="*/ 10089612 w 11968488"/>
              <a:gd name="connsiteY1416" fmla="*/ 2068731 h 6483416"/>
              <a:gd name="connsiteX1417" fmla="*/ 10094984 w 11968488"/>
              <a:gd name="connsiteY1417" fmla="*/ 2065773 h 6483416"/>
              <a:gd name="connsiteX1418" fmla="*/ 10089457 w 11968488"/>
              <a:gd name="connsiteY1418" fmla="*/ 2068733 h 6483416"/>
              <a:gd name="connsiteX1419" fmla="*/ 10081150 w 11968488"/>
              <a:gd name="connsiteY1419" fmla="*/ 2068843 h 6483416"/>
              <a:gd name="connsiteX1420" fmla="*/ 10094175 w 11968488"/>
              <a:gd name="connsiteY1420" fmla="*/ 2057112 h 6483416"/>
              <a:gd name="connsiteX1421" fmla="*/ 10099547 w 11968488"/>
              <a:gd name="connsiteY1421" fmla="*/ 2054155 h 6483416"/>
              <a:gd name="connsiteX1422" fmla="*/ 10096456 w 11968488"/>
              <a:gd name="connsiteY1422" fmla="*/ 2051303 h 6483416"/>
              <a:gd name="connsiteX1423" fmla="*/ 9955160 w 11968488"/>
              <a:gd name="connsiteY1423" fmla="*/ 2110949 h 6483416"/>
              <a:gd name="connsiteX1424" fmla="*/ 9958914 w 11968488"/>
              <a:gd name="connsiteY1424" fmla="*/ 2090673 h 6483416"/>
              <a:gd name="connsiteX1425" fmla="*/ 9997327 w 11968488"/>
              <a:gd name="connsiteY1425" fmla="*/ 2078608 h 6483416"/>
              <a:gd name="connsiteX1426" fmla="*/ 10057231 w 11968488"/>
              <a:gd name="connsiteY1426" fmla="*/ 2054707 h 6483416"/>
              <a:gd name="connsiteX1427" fmla="*/ 10261517 w 11968488"/>
              <a:gd name="connsiteY1427" fmla="*/ 1974011 h 6483416"/>
              <a:gd name="connsiteX1428" fmla="*/ 10281535 w 11968488"/>
              <a:gd name="connsiteY1428" fmla="*/ 1976639 h 6483416"/>
              <a:gd name="connsiteX1429" fmla="*/ 10364546 w 11968488"/>
              <a:gd name="connsiteY1429" fmla="*/ 1958214 h 6483416"/>
              <a:gd name="connsiteX1430" fmla="*/ 10377571 w 11968488"/>
              <a:gd name="connsiteY1430" fmla="*/ 1946485 h 6483416"/>
              <a:gd name="connsiteX1431" fmla="*/ 10416796 w 11968488"/>
              <a:gd name="connsiteY1431" fmla="*/ 1943081 h 6483416"/>
              <a:gd name="connsiteX1432" fmla="*/ 10410613 w 11968488"/>
              <a:gd name="connsiteY1432" fmla="*/ 1937382 h 6483416"/>
              <a:gd name="connsiteX1433" fmla="*/ 10440585 w 11968488"/>
              <a:gd name="connsiteY1433" fmla="*/ 1934629 h 6483416"/>
              <a:gd name="connsiteX1434" fmla="*/ 10446113 w 11968488"/>
              <a:gd name="connsiteY1434" fmla="*/ 1954114 h 6483416"/>
              <a:gd name="connsiteX1435" fmla="*/ 10429161 w 11968488"/>
              <a:gd name="connsiteY1435" fmla="*/ 1954477 h 6483416"/>
              <a:gd name="connsiteX1436" fmla="*/ 10365129 w 11968488"/>
              <a:gd name="connsiteY1436" fmla="*/ 1979514 h 6483416"/>
              <a:gd name="connsiteX1437" fmla="*/ 10303909 w 11968488"/>
              <a:gd name="connsiteY1437" fmla="*/ 1998872 h 6483416"/>
              <a:gd name="connsiteX1438" fmla="*/ 10294710 w 11968488"/>
              <a:gd name="connsiteY1438" fmla="*/ 1996695 h 6483416"/>
              <a:gd name="connsiteX1439" fmla="*/ 10292429 w 11968488"/>
              <a:gd name="connsiteY1439" fmla="*/ 2002504 h 6483416"/>
              <a:gd name="connsiteX1440" fmla="*/ 10303909 w 11968488"/>
              <a:gd name="connsiteY1440" fmla="*/ 1998872 h 6483416"/>
              <a:gd name="connsiteX1441" fmla="*/ 10306265 w 11968488"/>
              <a:gd name="connsiteY1441" fmla="*/ 1999435 h 6483416"/>
              <a:gd name="connsiteX1442" fmla="*/ 10298612 w 11968488"/>
              <a:gd name="connsiteY1442" fmla="*/ 2008200 h 6483416"/>
              <a:gd name="connsiteX1443" fmla="*/ 10296330 w 11968488"/>
              <a:gd name="connsiteY1443" fmla="*/ 2014010 h 6483416"/>
              <a:gd name="connsiteX1444" fmla="*/ 10446237 w 11968488"/>
              <a:gd name="connsiteY1444" fmla="*/ 1986041 h 6483416"/>
              <a:gd name="connsiteX1445" fmla="*/ 10455416 w 11968488"/>
              <a:gd name="connsiteY1445" fmla="*/ 1986897 h 6483416"/>
              <a:gd name="connsiteX1446" fmla="*/ 10463031 w 11968488"/>
              <a:gd name="connsiteY1446" fmla="*/ 2013736 h 6483416"/>
              <a:gd name="connsiteX1447" fmla="*/ 10385537 w 11968488"/>
              <a:gd name="connsiteY1447" fmla="*/ 2024041 h 6483416"/>
              <a:gd name="connsiteX1448" fmla="*/ 10266529 w 11968488"/>
              <a:gd name="connsiteY1448" fmla="*/ 2057747 h 6483416"/>
              <a:gd name="connsiteX1449" fmla="*/ 10183517 w 11968488"/>
              <a:gd name="connsiteY1449" fmla="*/ 2076175 h 6483416"/>
              <a:gd name="connsiteX1450" fmla="*/ 10183667 w 11968488"/>
              <a:gd name="connsiteY1450" fmla="*/ 2107956 h 6483416"/>
              <a:gd name="connsiteX1451" fmla="*/ 10158279 w 11968488"/>
              <a:gd name="connsiteY1451" fmla="*/ 2108290 h 6483416"/>
              <a:gd name="connsiteX1452" fmla="*/ 10159749 w 11968488"/>
              <a:gd name="connsiteY1452" fmla="*/ 2093820 h 6483416"/>
              <a:gd name="connsiteX1453" fmla="*/ 10014553 w 11968488"/>
              <a:gd name="connsiteY1453" fmla="*/ 2141955 h 6483416"/>
              <a:gd name="connsiteX1454" fmla="*/ 9940157 w 11968488"/>
              <a:gd name="connsiteY1454" fmla="*/ 2192055 h 6483416"/>
              <a:gd name="connsiteX1455" fmla="*/ 9856484 w 11968488"/>
              <a:gd name="connsiteY1455" fmla="*/ 2233603 h 6483416"/>
              <a:gd name="connsiteX1456" fmla="*/ 9884154 w 11968488"/>
              <a:gd name="connsiteY1456" fmla="*/ 2227464 h 6483416"/>
              <a:gd name="connsiteX1457" fmla="*/ 9877312 w 11968488"/>
              <a:gd name="connsiteY1457" fmla="*/ 2244891 h 6483416"/>
              <a:gd name="connsiteX1458" fmla="*/ 9815939 w 11968488"/>
              <a:gd name="connsiteY1458" fmla="*/ 2283259 h 6483416"/>
              <a:gd name="connsiteX1459" fmla="*/ 9804385 w 11968488"/>
              <a:gd name="connsiteY1459" fmla="*/ 2280521 h 6483416"/>
              <a:gd name="connsiteX1460" fmla="*/ 9807325 w 11968488"/>
              <a:gd name="connsiteY1460" fmla="*/ 2251586 h 6483416"/>
              <a:gd name="connsiteX1461" fmla="*/ 9769272 w 11968488"/>
              <a:gd name="connsiteY1461" fmla="*/ 2278818 h 6483416"/>
              <a:gd name="connsiteX1462" fmla="*/ 9748780 w 11968488"/>
              <a:gd name="connsiteY1462" fmla="*/ 2291711 h 6483416"/>
              <a:gd name="connsiteX1463" fmla="*/ 9754755 w 11968488"/>
              <a:gd name="connsiteY1463" fmla="*/ 2318719 h 6483416"/>
              <a:gd name="connsiteX1464" fmla="*/ 9748444 w 11968488"/>
              <a:gd name="connsiteY1464" fmla="*/ 2320893 h 6483416"/>
              <a:gd name="connsiteX1465" fmla="*/ 9748616 w 11968488"/>
              <a:gd name="connsiteY1465" fmla="*/ 2331896 h 6483416"/>
              <a:gd name="connsiteX1466" fmla="*/ 9713603 w 11968488"/>
              <a:gd name="connsiteY1466" fmla="*/ 2344796 h 6483416"/>
              <a:gd name="connsiteX1467" fmla="*/ 9710094 w 11968488"/>
              <a:gd name="connsiteY1467" fmla="*/ 2346633 h 6483416"/>
              <a:gd name="connsiteX1468" fmla="*/ 9725976 w 11968488"/>
              <a:gd name="connsiteY1468" fmla="*/ 2348268 h 6483416"/>
              <a:gd name="connsiteX1469" fmla="*/ 9730758 w 11968488"/>
              <a:gd name="connsiteY1469" fmla="*/ 2351061 h 6483416"/>
              <a:gd name="connsiteX1470" fmla="*/ 9751885 w 11968488"/>
              <a:gd name="connsiteY1470" fmla="*/ 2355742 h 6483416"/>
              <a:gd name="connsiteX1471" fmla="*/ 9755590 w 11968488"/>
              <a:gd name="connsiteY1471" fmla="*/ 2354396 h 6483416"/>
              <a:gd name="connsiteX1472" fmla="*/ 9765338 w 11968488"/>
              <a:gd name="connsiteY1472" fmla="*/ 2357854 h 6483416"/>
              <a:gd name="connsiteX1473" fmla="*/ 9764075 w 11968488"/>
              <a:gd name="connsiteY1473" fmla="*/ 2355841 h 6483416"/>
              <a:gd name="connsiteX1474" fmla="*/ 9771530 w 11968488"/>
              <a:gd name="connsiteY1474" fmla="*/ 2358449 h 6483416"/>
              <a:gd name="connsiteX1475" fmla="*/ 9772024 w 11968488"/>
              <a:gd name="connsiteY1475" fmla="*/ 2363636 h 6483416"/>
              <a:gd name="connsiteX1476" fmla="*/ 9767860 w 11968488"/>
              <a:gd name="connsiteY1476" fmla="*/ 2361880 h 6483416"/>
              <a:gd name="connsiteX1477" fmla="*/ 9751087 w 11968488"/>
              <a:gd name="connsiteY1477" fmla="*/ 2360817 h 6483416"/>
              <a:gd name="connsiteX1478" fmla="*/ 9735252 w 11968488"/>
              <a:gd name="connsiteY1478" fmla="*/ 2358725 h 6483416"/>
              <a:gd name="connsiteX1479" fmla="*/ 9733098 w 11968488"/>
              <a:gd name="connsiteY1479" fmla="*/ 2357212 h 6483416"/>
              <a:gd name="connsiteX1480" fmla="*/ 9732284 w 11968488"/>
              <a:gd name="connsiteY1480" fmla="*/ 2358331 h 6483416"/>
              <a:gd name="connsiteX1481" fmla="*/ 9735252 w 11968488"/>
              <a:gd name="connsiteY1481" fmla="*/ 2358725 h 6483416"/>
              <a:gd name="connsiteX1482" fmla="*/ 9735804 w 11968488"/>
              <a:gd name="connsiteY1482" fmla="*/ 2359112 h 6483416"/>
              <a:gd name="connsiteX1483" fmla="*/ 9733545 w 11968488"/>
              <a:gd name="connsiteY1483" fmla="*/ 2360346 h 6483416"/>
              <a:gd name="connsiteX1484" fmla="*/ 9732730 w 11968488"/>
              <a:gd name="connsiteY1484" fmla="*/ 2361463 h 6483416"/>
              <a:gd name="connsiteX1485" fmla="*/ 9770645 w 11968488"/>
              <a:gd name="connsiteY1485" fmla="*/ 2371164 h 6483416"/>
              <a:gd name="connsiteX1486" fmla="*/ 9772854 w 11968488"/>
              <a:gd name="connsiteY1486" fmla="*/ 2372363 h 6483416"/>
              <a:gd name="connsiteX1487" fmla="*/ 9773532 w 11968488"/>
              <a:gd name="connsiteY1487" fmla="*/ 2379506 h 6483416"/>
              <a:gd name="connsiteX1488" fmla="*/ 9754117 w 11968488"/>
              <a:gd name="connsiteY1488" fmla="*/ 2373515 h 6483416"/>
              <a:gd name="connsiteX1489" fmla="*/ 9723508 w 11968488"/>
              <a:gd name="connsiteY1489" fmla="*/ 2368521 h 6483416"/>
              <a:gd name="connsiteX1490" fmla="*/ 9702382 w 11968488"/>
              <a:gd name="connsiteY1490" fmla="*/ 2363842 h 6483416"/>
              <a:gd name="connsiteX1491" fmla="*/ 9701016 w 11968488"/>
              <a:gd name="connsiteY1491" fmla="*/ 2371337 h 6483416"/>
              <a:gd name="connsiteX1492" fmla="*/ 9694788 w 11968488"/>
              <a:gd name="connsiteY1492" fmla="*/ 2368658 h 6483416"/>
              <a:gd name="connsiteX1493" fmla="*/ 9695787 w 11968488"/>
              <a:gd name="connsiteY1493" fmla="*/ 2365412 h 6483416"/>
              <a:gd name="connsiteX1494" fmla="*/ 9678433 w 11968488"/>
              <a:gd name="connsiteY1494" fmla="*/ 2364106 h 6483416"/>
              <a:gd name="connsiteX1495" fmla="*/ 9669084 w 11968488"/>
              <a:gd name="connsiteY1495" fmla="*/ 2372947 h 6483416"/>
              <a:gd name="connsiteX1496" fmla="*/ 9704650 w 11968488"/>
              <a:gd name="connsiteY1496" fmla="*/ 2377841 h 6483416"/>
              <a:gd name="connsiteX1497" fmla="*/ 9724072 w 11968488"/>
              <a:gd name="connsiteY1497" fmla="*/ 2381902 h 6483416"/>
              <a:gd name="connsiteX1498" fmla="*/ 9728476 w 11968488"/>
              <a:gd name="connsiteY1498" fmla="*/ 2382455 h 6483416"/>
              <a:gd name="connsiteX1499" fmla="*/ 9734540 w 11968488"/>
              <a:gd name="connsiteY1499" fmla="*/ 2380645 h 6483416"/>
              <a:gd name="connsiteX1500" fmla="*/ 9742184 w 11968488"/>
              <a:gd name="connsiteY1500" fmla="*/ 2384172 h 6483416"/>
              <a:gd name="connsiteX1501" fmla="*/ 9742322 w 11968488"/>
              <a:gd name="connsiteY1501" fmla="*/ 2384189 h 6483416"/>
              <a:gd name="connsiteX1502" fmla="*/ 9742358 w 11968488"/>
              <a:gd name="connsiteY1502" fmla="*/ 2384214 h 6483416"/>
              <a:gd name="connsiteX1503" fmla="*/ 9743769 w 11968488"/>
              <a:gd name="connsiteY1503" fmla="*/ 2384371 h 6483416"/>
              <a:gd name="connsiteX1504" fmla="*/ 9742322 w 11968488"/>
              <a:gd name="connsiteY1504" fmla="*/ 2384189 h 6483416"/>
              <a:gd name="connsiteX1505" fmla="*/ 9740425 w 11968488"/>
              <a:gd name="connsiteY1505" fmla="*/ 2382916 h 6483416"/>
              <a:gd name="connsiteX1506" fmla="*/ 9744133 w 11968488"/>
              <a:gd name="connsiteY1506" fmla="*/ 2382248 h 6483416"/>
              <a:gd name="connsiteX1507" fmla="*/ 9745543 w 11968488"/>
              <a:gd name="connsiteY1507" fmla="*/ 2382404 h 6483416"/>
              <a:gd name="connsiteX1508" fmla="*/ 9745021 w 11968488"/>
              <a:gd name="connsiteY1508" fmla="*/ 2381264 h 6483416"/>
              <a:gd name="connsiteX1509" fmla="*/ 9709090 w 11968488"/>
              <a:gd name="connsiteY1509" fmla="*/ 2372928 h 6483416"/>
              <a:gd name="connsiteX1510" fmla="*/ 9711230 w 11968488"/>
              <a:gd name="connsiteY1510" fmla="*/ 2368838 h 6483416"/>
              <a:gd name="connsiteX1511" fmla="*/ 9720736 w 11968488"/>
              <a:gd name="connsiteY1511" fmla="*/ 2372062 h 6483416"/>
              <a:gd name="connsiteX1512" fmla="*/ 9735882 w 11968488"/>
              <a:gd name="connsiteY1512" fmla="*/ 2375917 h 6483416"/>
              <a:gd name="connsiteX1513" fmla="*/ 9787480 w 11968488"/>
              <a:gd name="connsiteY1513" fmla="*/ 2389249 h 6483416"/>
              <a:gd name="connsiteX1514" fmla="*/ 9791867 w 11968488"/>
              <a:gd name="connsiteY1514" fmla="*/ 2392984 h 6483416"/>
              <a:gd name="connsiteX1515" fmla="*/ 9811924 w 11968488"/>
              <a:gd name="connsiteY1515" fmla="*/ 2401713 h 6483416"/>
              <a:gd name="connsiteX1516" fmla="*/ 9815629 w 11968488"/>
              <a:gd name="connsiteY1516" fmla="*/ 2401045 h 6483416"/>
              <a:gd name="connsiteX1517" fmla="*/ 9819298 w 11968488"/>
              <a:gd name="connsiteY1517" fmla="*/ 2403432 h 6483416"/>
              <a:gd name="connsiteX1518" fmla="*/ 9830288 w 11968488"/>
              <a:gd name="connsiteY1518" fmla="*/ 2401654 h 6483416"/>
              <a:gd name="connsiteX1519" fmla="*/ 9857286 w 11968488"/>
              <a:gd name="connsiteY1519" fmla="*/ 2437539 h 6483416"/>
              <a:gd name="connsiteX1520" fmla="*/ 9857395 w 11968488"/>
              <a:gd name="connsiteY1520" fmla="*/ 2443627 h 6483416"/>
              <a:gd name="connsiteX1521" fmla="*/ 9857708 w 11968488"/>
              <a:gd name="connsiteY1521" fmla="*/ 2443625 h 6483416"/>
              <a:gd name="connsiteX1522" fmla="*/ 9870734 w 11968488"/>
              <a:gd name="connsiteY1522" fmla="*/ 2431893 h 6483416"/>
              <a:gd name="connsiteX1523" fmla="*/ 9909957 w 11968488"/>
              <a:gd name="connsiteY1523" fmla="*/ 2428490 h 6483416"/>
              <a:gd name="connsiteX1524" fmla="*/ 9903776 w 11968488"/>
              <a:gd name="connsiteY1524" fmla="*/ 2422795 h 6483416"/>
              <a:gd name="connsiteX1525" fmla="*/ 9928928 w 11968488"/>
              <a:gd name="connsiteY1525" fmla="*/ 2420483 h 6483416"/>
              <a:gd name="connsiteX1526" fmla="*/ 9970871 w 11968488"/>
              <a:gd name="connsiteY1526" fmla="*/ 2394516 h 6483416"/>
              <a:gd name="connsiteX1527" fmla="*/ 10059950 w 11968488"/>
              <a:gd name="connsiteY1527" fmla="*/ 2356540 h 6483416"/>
              <a:gd name="connsiteX1528" fmla="*/ 10061338 w 11968488"/>
              <a:gd name="connsiteY1528" fmla="*/ 2350183 h 6483416"/>
              <a:gd name="connsiteX1529" fmla="*/ 10066307 w 11968488"/>
              <a:gd name="connsiteY1529" fmla="*/ 2345046 h 6483416"/>
              <a:gd name="connsiteX1530" fmla="*/ 10077050 w 11968488"/>
              <a:gd name="connsiteY1530" fmla="*/ 2348700 h 6483416"/>
              <a:gd name="connsiteX1531" fmla="*/ 10072081 w 11968488"/>
              <a:gd name="connsiteY1531" fmla="*/ 2353839 h 6483416"/>
              <a:gd name="connsiteX1532" fmla="*/ 10067113 w 11968488"/>
              <a:gd name="connsiteY1532" fmla="*/ 2358977 h 6483416"/>
              <a:gd name="connsiteX1533" fmla="*/ 10118411 w 11968488"/>
              <a:gd name="connsiteY1533" fmla="*/ 2335459 h 6483416"/>
              <a:gd name="connsiteX1534" fmla="*/ 10129958 w 11968488"/>
              <a:gd name="connsiteY1534" fmla="*/ 2353050 h 6483416"/>
              <a:gd name="connsiteX1535" fmla="*/ 10160419 w 11968488"/>
              <a:gd name="connsiteY1535" fmla="*/ 2340504 h 6483416"/>
              <a:gd name="connsiteX1536" fmla="*/ 10164795 w 11968488"/>
              <a:gd name="connsiteY1536" fmla="*/ 2330635 h 6483416"/>
              <a:gd name="connsiteX1537" fmla="*/ 10181243 w 11968488"/>
              <a:gd name="connsiteY1537" fmla="*/ 2331929 h 6483416"/>
              <a:gd name="connsiteX1538" fmla="*/ 10193368 w 11968488"/>
              <a:gd name="connsiteY1538" fmla="*/ 2326934 h 6483416"/>
              <a:gd name="connsiteX1539" fmla="*/ 10345901 w 11968488"/>
              <a:gd name="connsiteY1539" fmla="*/ 2262643 h 6483416"/>
              <a:gd name="connsiteX1540" fmla="*/ 10492276 w 11968488"/>
              <a:gd name="connsiteY1540" fmla="*/ 2244169 h 6483416"/>
              <a:gd name="connsiteX1541" fmla="*/ 10510182 w 11968488"/>
              <a:gd name="connsiteY1541" fmla="*/ 2250265 h 6483416"/>
              <a:gd name="connsiteX1542" fmla="*/ 10598677 w 11968488"/>
              <a:gd name="connsiteY1542" fmla="*/ 2232580 h 6483416"/>
              <a:gd name="connsiteX1543" fmla="*/ 10656555 w 11968488"/>
              <a:gd name="connsiteY1543" fmla="*/ 2231793 h 6483416"/>
              <a:gd name="connsiteX1544" fmla="*/ 10674460 w 11968488"/>
              <a:gd name="connsiteY1544" fmla="*/ 2237884 h 6483416"/>
              <a:gd name="connsiteX1545" fmla="*/ 10673071 w 11968488"/>
              <a:gd name="connsiteY1545" fmla="*/ 2244244 h 6483416"/>
              <a:gd name="connsiteX1546" fmla="*/ 10629517 w 11968488"/>
              <a:gd name="connsiteY1546" fmla="*/ 2249904 h 6483416"/>
              <a:gd name="connsiteX1547" fmla="*/ 10577412 w 11968488"/>
              <a:gd name="connsiteY1547" fmla="*/ 2259489 h 6483416"/>
              <a:gd name="connsiteX1548" fmla="*/ 10548764 w 11968488"/>
              <a:gd name="connsiteY1548" fmla="*/ 2249738 h 6483416"/>
              <a:gd name="connsiteX1549" fmla="*/ 10467430 w 11968488"/>
              <a:gd name="connsiteY1549" fmla="*/ 2269861 h 6483416"/>
              <a:gd name="connsiteX1550" fmla="*/ 10460616 w 11968488"/>
              <a:gd name="connsiteY1550" fmla="*/ 2265834 h 6483416"/>
              <a:gd name="connsiteX1551" fmla="*/ 10448040 w 11968488"/>
              <a:gd name="connsiteY1551" fmla="*/ 2267021 h 6483416"/>
              <a:gd name="connsiteX1552" fmla="*/ 10448191 w 11968488"/>
              <a:gd name="connsiteY1552" fmla="*/ 2276716 h 6483416"/>
              <a:gd name="connsiteX1553" fmla="*/ 10435271 w 11968488"/>
              <a:gd name="connsiteY1553" fmla="*/ 2302707 h 6483416"/>
              <a:gd name="connsiteX1554" fmla="*/ 10507216 w 11968488"/>
              <a:gd name="connsiteY1554" fmla="*/ 2277938 h 6483416"/>
              <a:gd name="connsiteX1555" fmla="*/ 10560268 w 11968488"/>
              <a:gd name="connsiteY1555" fmla="*/ 2303326 h 6483416"/>
              <a:gd name="connsiteX1556" fmla="*/ 10639956 w 11968488"/>
              <a:gd name="connsiteY1556" fmla="*/ 2286950 h 6483416"/>
              <a:gd name="connsiteX1557" fmla="*/ 10626702 w 11968488"/>
              <a:gd name="connsiteY1557" fmla="*/ 2291513 h 6483416"/>
              <a:gd name="connsiteX1558" fmla="*/ 10625714 w 11968488"/>
              <a:gd name="connsiteY1558" fmla="*/ 2293019 h 6483416"/>
              <a:gd name="connsiteX1559" fmla="*/ 10648037 w 11968488"/>
              <a:gd name="connsiteY1559" fmla="*/ 2286733 h 6483416"/>
              <a:gd name="connsiteX1560" fmla="*/ 10686672 w 11968488"/>
              <a:gd name="connsiteY1560" fmla="*/ 2280809 h 6483416"/>
              <a:gd name="connsiteX1561" fmla="*/ 10699697 w 11968488"/>
              <a:gd name="connsiteY1561" fmla="*/ 2269079 h 6483416"/>
              <a:gd name="connsiteX1562" fmla="*/ 10738922 w 11968488"/>
              <a:gd name="connsiteY1562" fmla="*/ 2265677 h 6483416"/>
              <a:gd name="connsiteX1563" fmla="*/ 10732739 w 11968488"/>
              <a:gd name="connsiteY1563" fmla="*/ 2259976 h 6483416"/>
              <a:gd name="connsiteX1564" fmla="*/ 10762709 w 11968488"/>
              <a:gd name="connsiteY1564" fmla="*/ 2257225 h 6483416"/>
              <a:gd name="connsiteX1565" fmla="*/ 10768240 w 11968488"/>
              <a:gd name="connsiteY1565" fmla="*/ 2276708 h 6483416"/>
              <a:gd name="connsiteX1566" fmla="*/ 10751286 w 11968488"/>
              <a:gd name="connsiteY1566" fmla="*/ 2277073 h 6483416"/>
              <a:gd name="connsiteX1567" fmla="*/ 10687254 w 11968488"/>
              <a:gd name="connsiteY1567" fmla="*/ 2302111 h 6483416"/>
              <a:gd name="connsiteX1568" fmla="*/ 10626033 w 11968488"/>
              <a:gd name="connsiteY1568" fmla="*/ 2321470 h 6483416"/>
              <a:gd name="connsiteX1569" fmla="*/ 10616834 w 11968488"/>
              <a:gd name="connsiteY1569" fmla="*/ 2319289 h 6483416"/>
              <a:gd name="connsiteX1570" fmla="*/ 10614554 w 11968488"/>
              <a:gd name="connsiteY1570" fmla="*/ 2325096 h 6483416"/>
              <a:gd name="connsiteX1571" fmla="*/ 10615480 w 11968488"/>
              <a:gd name="connsiteY1571" fmla="*/ 2324804 h 6483416"/>
              <a:gd name="connsiteX1572" fmla="*/ 10617112 w 11968488"/>
              <a:gd name="connsiteY1572" fmla="*/ 2323436 h 6483416"/>
              <a:gd name="connsiteX1573" fmla="*/ 10618056 w 11968488"/>
              <a:gd name="connsiteY1573" fmla="*/ 2323989 h 6483416"/>
              <a:gd name="connsiteX1574" fmla="*/ 10626033 w 11968488"/>
              <a:gd name="connsiteY1574" fmla="*/ 2321470 h 6483416"/>
              <a:gd name="connsiteX1575" fmla="*/ 10628391 w 11968488"/>
              <a:gd name="connsiteY1575" fmla="*/ 2322026 h 6483416"/>
              <a:gd name="connsiteX1576" fmla="*/ 10620737 w 11968488"/>
              <a:gd name="connsiteY1576" fmla="*/ 2330798 h 6483416"/>
              <a:gd name="connsiteX1577" fmla="*/ 10619805 w 11968488"/>
              <a:gd name="connsiteY1577" fmla="*/ 2333172 h 6483416"/>
              <a:gd name="connsiteX1578" fmla="*/ 10629066 w 11968488"/>
              <a:gd name="connsiteY1578" fmla="*/ 2335260 h 6483416"/>
              <a:gd name="connsiteX1579" fmla="*/ 10694874 w 11968488"/>
              <a:gd name="connsiteY1579" fmla="*/ 2326934 h 6483416"/>
              <a:gd name="connsiteX1580" fmla="*/ 10696326 w 11968488"/>
              <a:gd name="connsiteY1580" fmla="*/ 2326574 h 6483416"/>
              <a:gd name="connsiteX1581" fmla="*/ 10696479 w 11968488"/>
              <a:gd name="connsiteY1581" fmla="*/ 2326400 h 6483416"/>
              <a:gd name="connsiteX1582" fmla="*/ 10725996 w 11968488"/>
              <a:gd name="connsiteY1582" fmla="*/ 2312046 h 6483416"/>
              <a:gd name="connsiteX1583" fmla="*/ 10789760 w 11968488"/>
              <a:gd name="connsiteY1583" fmla="*/ 2294185 h 6483416"/>
              <a:gd name="connsiteX1584" fmla="*/ 10793225 w 11968488"/>
              <a:gd name="connsiteY1584" fmla="*/ 2293313 h 6483416"/>
              <a:gd name="connsiteX1585" fmla="*/ 10804532 w 11968488"/>
              <a:gd name="connsiteY1585" fmla="*/ 2289601 h 6483416"/>
              <a:gd name="connsiteX1586" fmla="*/ 10813081 w 11968488"/>
              <a:gd name="connsiteY1586" fmla="*/ 2285675 h 6483416"/>
              <a:gd name="connsiteX1587" fmla="*/ 10818373 w 11968488"/>
              <a:gd name="connsiteY1587" fmla="*/ 2286107 h 6483416"/>
              <a:gd name="connsiteX1588" fmla="*/ 10890837 w 11968488"/>
              <a:gd name="connsiteY1588" fmla="*/ 2264283 h 6483416"/>
              <a:gd name="connsiteX1589" fmla="*/ 10980397 w 11968488"/>
              <a:gd name="connsiteY1589" fmla="*/ 2234609 h 6483416"/>
              <a:gd name="connsiteX1590" fmla="*/ 11072810 w 11968488"/>
              <a:gd name="connsiteY1590" fmla="*/ 2223651 h 6483416"/>
              <a:gd name="connsiteX1591" fmla="*/ 11208784 w 11968488"/>
              <a:gd name="connsiteY1591" fmla="*/ 2206996 h 6483416"/>
              <a:gd name="connsiteX1592" fmla="*/ 11310158 w 11968488"/>
              <a:gd name="connsiteY1592" fmla="*/ 2229115 h 6483416"/>
              <a:gd name="connsiteX1593" fmla="*/ 11294282 w 11968488"/>
              <a:gd name="connsiteY1593" fmla="*/ 2227823 h 6483416"/>
              <a:gd name="connsiteX1594" fmla="*/ 11301611 w 11968488"/>
              <a:gd name="connsiteY1594" fmla="*/ 2233040 h 6483416"/>
              <a:gd name="connsiteX1595" fmla="*/ 11306903 w 11968488"/>
              <a:gd name="connsiteY1595" fmla="*/ 2233469 h 6483416"/>
              <a:gd name="connsiteX1596" fmla="*/ 11298354 w 11968488"/>
              <a:gd name="connsiteY1596" fmla="*/ 2237396 h 6483416"/>
              <a:gd name="connsiteX1597" fmla="*/ 11295099 w 11968488"/>
              <a:gd name="connsiteY1597" fmla="*/ 2241751 h 6483416"/>
              <a:gd name="connsiteX1598" fmla="*/ 11412755 w 11968488"/>
              <a:gd name="connsiteY1598" fmla="*/ 2242088 h 6483416"/>
              <a:gd name="connsiteX1599" fmla="*/ 11522277 w 11968488"/>
              <a:gd name="connsiteY1599" fmla="*/ 2283350 h 6483416"/>
              <a:gd name="connsiteX1600" fmla="*/ 11329707 w 11968488"/>
              <a:gd name="connsiteY1600" fmla="*/ 2263049 h 6483416"/>
              <a:gd name="connsiteX1601" fmla="*/ 11304061 w 11968488"/>
              <a:gd name="connsiteY1601" fmla="*/ 2274821 h 6483416"/>
              <a:gd name="connsiteX1602" fmla="*/ 11252354 w 11968488"/>
              <a:gd name="connsiteY1602" fmla="*/ 2261372 h 6483416"/>
              <a:gd name="connsiteX1603" fmla="*/ 11207574 w 11968488"/>
              <a:gd name="connsiteY1603" fmla="*/ 2276209 h 6483416"/>
              <a:gd name="connsiteX1604" fmla="*/ 11153833 w 11968488"/>
              <a:gd name="connsiteY1604" fmla="*/ 2257970 h 6483416"/>
              <a:gd name="connsiteX1605" fmla="*/ 11156272 w 11968488"/>
              <a:gd name="connsiteY1605" fmla="*/ 2239688 h 6483416"/>
              <a:gd name="connsiteX1606" fmla="*/ 11115966 w 11968488"/>
              <a:gd name="connsiteY1606" fmla="*/ 2241029 h 6483416"/>
              <a:gd name="connsiteX1607" fmla="*/ 11118004 w 11968488"/>
              <a:gd name="connsiteY1607" fmla="*/ 2245814 h 6483416"/>
              <a:gd name="connsiteX1608" fmla="*/ 11123297 w 11968488"/>
              <a:gd name="connsiteY1608" fmla="*/ 2246246 h 6483416"/>
              <a:gd name="connsiteX1609" fmla="*/ 11120040 w 11968488"/>
              <a:gd name="connsiteY1609" fmla="*/ 2250603 h 6483416"/>
              <a:gd name="connsiteX1610" fmla="*/ 11129406 w 11968488"/>
              <a:gd name="connsiteY1610" fmla="*/ 2260603 h 6483416"/>
              <a:gd name="connsiteX1611" fmla="*/ 11099687 w 11968488"/>
              <a:gd name="connsiteY1611" fmla="*/ 2262806 h 6483416"/>
              <a:gd name="connsiteX1612" fmla="*/ 11096431 w 11968488"/>
              <a:gd name="connsiteY1612" fmla="*/ 2267159 h 6483416"/>
              <a:gd name="connsiteX1613" fmla="*/ 11094394 w 11968488"/>
              <a:gd name="connsiteY1613" fmla="*/ 2262374 h 6483416"/>
              <a:gd name="connsiteX1614" fmla="*/ 11085846 w 11968488"/>
              <a:gd name="connsiteY1614" fmla="*/ 2266297 h 6483416"/>
              <a:gd name="connsiteX1615" fmla="*/ 11083809 w 11968488"/>
              <a:gd name="connsiteY1615" fmla="*/ 2261512 h 6483416"/>
              <a:gd name="connsiteX1616" fmla="*/ 11030481 w 11968488"/>
              <a:gd name="connsiteY1616" fmla="*/ 2280273 h 6483416"/>
              <a:gd name="connsiteX1617" fmla="*/ 11014144 w 11968488"/>
              <a:gd name="connsiteY1617" fmla="*/ 2278241 h 6483416"/>
              <a:gd name="connsiteX1618" fmla="*/ 11014714 w 11968488"/>
              <a:gd name="connsiteY1618" fmla="*/ 2278811 h 6483416"/>
              <a:gd name="connsiteX1619" fmla="*/ 11015592 w 11968488"/>
              <a:gd name="connsiteY1619" fmla="*/ 2279689 h 6483416"/>
              <a:gd name="connsiteX1620" fmla="*/ 11027032 w 11968488"/>
              <a:gd name="connsiteY1620" fmla="*/ 2283020 h 6483416"/>
              <a:gd name="connsiteX1621" fmla="*/ 11019264 w 11968488"/>
              <a:gd name="connsiteY1621" fmla="*/ 2291458 h 6483416"/>
              <a:gd name="connsiteX1622" fmla="*/ 11013870 w 11968488"/>
              <a:gd name="connsiteY1622" fmla="*/ 2294167 h 6483416"/>
              <a:gd name="connsiteX1623" fmla="*/ 11000703 w 11968488"/>
              <a:gd name="connsiteY1623" fmla="*/ 2305309 h 6483416"/>
              <a:gd name="connsiteX1624" fmla="*/ 11000055 w 11968488"/>
              <a:gd name="connsiteY1624" fmla="*/ 2296564 h 6483416"/>
              <a:gd name="connsiteX1625" fmla="*/ 10991637 w 11968488"/>
              <a:gd name="connsiteY1625" fmla="*/ 2296252 h 6483416"/>
              <a:gd name="connsiteX1626" fmla="*/ 10999406 w 11968488"/>
              <a:gd name="connsiteY1626" fmla="*/ 2287817 h 6483416"/>
              <a:gd name="connsiteX1627" fmla="*/ 11004800 w 11968488"/>
              <a:gd name="connsiteY1627" fmla="*/ 2285105 h 6483416"/>
              <a:gd name="connsiteX1628" fmla="*/ 11004277 w 11968488"/>
              <a:gd name="connsiteY1628" fmla="*/ 2285153 h 6483416"/>
              <a:gd name="connsiteX1629" fmla="*/ 10967622 w 11968488"/>
              <a:gd name="connsiteY1629" fmla="*/ 2288458 h 6483416"/>
              <a:gd name="connsiteX1630" fmla="*/ 10953805 w 11968488"/>
              <a:gd name="connsiteY1630" fmla="*/ 2296302 h 6483416"/>
              <a:gd name="connsiteX1631" fmla="*/ 10872373 w 11968488"/>
              <a:gd name="connsiteY1631" fmla="*/ 2382146 h 6483416"/>
              <a:gd name="connsiteX1632" fmla="*/ 10866224 w 11968488"/>
              <a:gd name="connsiteY1632" fmla="*/ 2394740 h 6483416"/>
              <a:gd name="connsiteX1633" fmla="*/ 10780740 w 11968488"/>
              <a:gd name="connsiteY1633" fmla="*/ 2446293 h 6483416"/>
              <a:gd name="connsiteX1634" fmla="*/ 10780398 w 11968488"/>
              <a:gd name="connsiteY1634" fmla="*/ 2424291 h 6483416"/>
              <a:gd name="connsiteX1635" fmla="*/ 10707782 w 11968488"/>
              <a:gd name="connsiteY1635" fmla="*/ 2405635 h 6483416"/>
              <a:gd name="connsiteX1636" fmla="*/ 10701813 w 11968488"/>
              <a:gd name="connsiteY1636" fmla="*/ 2429810 h 6483416"/>
              <a:gd name="connsiteX1637" fmla="*/ 10694528 w 11968488"/>
              <a:gd name="connsiteY1637" fmla="*/ 2410200 h 6483416"/>
              <a:gd name="connsiteX1638" fmla="*/ 10597267 w 11968488"/>
              <a:gd name="connsiteY1638" fmla="*/ 2520526 h 6483416"/>
              <a:gd name="connsiteX1639" fmla="*/ 10543581 w 11968488"/>
              <a:gd name="connsiteY1639" fmla="*/ 2495350 h 6483416"/>
              <a:gd name="connsiteX1640" fmla="*/ 10432215 w 11968488"/>
              <a:gd name="connsiteY1640" fmla="*/ 2555232 h 6483416"/>
              <a:gd name="connsiteX1641" fmla="*/ 10327283 w 11968488"/>
              <a:gd name="connsiteY1641" fmla="*/ 2580301 h 6483416"/>
              <a:gd name="connsiteX1642" fmla="*/ 10327958 w 11968488"/>
              <a:gd name="connsiteY1642" fmla="*/ 2623724 h 6483416"/>
              <a:gd name="connsiteX1643" fmla="*/ 10256014 w 11968488"/>
              <a:gd name="connsiteY1643" fmla="*/ 2648496 h 6483416"/>
              <a:gd name="connsiteX1644" fmla="*/ 10236964 w 11968488"/>
              <a:gd name="connsiteY1644" fmla="*/ 2688236 h 6483416"/>
              <a:gd name="connsiteX1645" fmla="*/ 10237255 w 11968488"/>
              <a:gd name="connsiteY1645" fmla="*/ 2707039 h 6483416"/>
              <a:gd name="connsiteX1646" fmla="*/ 10244451 w 11968488"/>
              <a:gd name="connsiteY1646" fmla="*/ 2705441 h 6483416"/>
              <a:gd name="connsiteX1647" fmla="*/ 10448738 w 11968488"/>
              <a:gd name="connsiteY1647" fmla="*/ 2624747 h 6483416"/>
              <a:gd name="connsiteX1648" fmla="*/ 10468756 w 11968488"/>
              <a:gd name="connsiteY1648" fmla="*/ 2627373 h 6483416"/>
              <a:gd name="connsiteX1649" fmla="*/ 10551768 w 11968488"/>
              <a:gd name="connsiteY1649" fmla="*/ 2608949 h 6483416"/>
              <a:gd name="connsiteX1650" fmla="*/ 10564792 w 11968488"/>
              <a:gd name="connsiteY1650" fmla="*/ 2597221 h 6483416"/>
              <a:gd name="connsiteX1651" fmla="*/ 10604017 w 11968488"/>
              <a:gd name="connsiteY1651" fmla="*/ 2593814 h 6483416"/>
              <a:gd name="connsiteX1652" fmla="*/ 10597836 w 11968488"/>
              <a:gd name="connsiteY1652" fmla="*/ 2588118 h 6483416"/>
              <a:gd name="connsiteX1653" fmla="*/ 10627805 w 11968488"/>
              <a:gd name="connsiteY1653" fmla="*/ 2585366 h 6483416"/>
              <a:gd name="connsiteX1654" fmla="*/ 10631151 w 11968488"/>
              <a:gd name="connsiteY1654" fmla="*/ 2597151 h 6483416"/>
              <a:gd name="connsiteX1655" fmla="*/ 10717030 w 11968488"/>
              <a:gd name="connsiteY1655" fmla="*/ 2559058 h 6483416"/>
              <a:gd name="connsiteX1656" fmla="*/ 10820638 w 11968488"/>
              <a:gd name="connsiteY1656" fmla="*/ 2523024 h 6483416"/>
              <a:gd name="connsiteX1657" fmla="*/ 10840656 w 11968488"/>
              <a:gd name="connsiteY1657" fmla="*/ 2525652 h 6483416"/>
              <a:gd name="connsiteX1658" fmla="*/ 10923666 w 11968488"/>
              <a:gd name="connsiteY1658" fmla="*/ 2507228 h 6483416"/>
              <a:gd name="connsiteX1659" fmla="*/ 10936690 w 11968488"/>
              <a:gd name="connsiteY1659" fmla="*/ 2495500 h 6483416"/>
              <a:gd name="connsiteX1660" fmla="*/ 10975915 w 11968488"/>
              <a:gd name="connsiteY1660" fmla="*/ 2492098 h 6483416"/>
              <a:gd name="connsiteX1661" fmla="*/ 10969734 w 11968488"/>
              <a:gd name="connsiteY1661" fmla="*/ 2486397 h 6483416"/>
              <a:gd name="connsiteX1662" fmla="*/ 10999703 w 11968488"/>
              <a:gd name="connsiteY1662" fmla="*/ 2483643 h 6483416"/>
              <a:gd name="connsiteX1663" fmla="*/ 11005233 w 11968488"/>
              <a:gd name="connsiteY1663" fmla="*/ 2503128 h 6483416"/>
              <a:gd name="connsiteX1664" fmla="*/ 10988281 w 11968488"/>
              <a:gd name="connsiteY1664" fmla="*/ 2503490 h 6483416"/>
              <a:gd name="connsiteX1665" fmla="*/ 10924248 w 11968488"/>
              <a:gd name="connsiteY1665" fmla="*/ 2528531 h 6483416"/>
              <a:gd name="connsiteX1666" fmla="*/ 10863028 w 11968488"/>
              <a:gd name="connsiteY1666" fmla="*/ 2547887 h 6483416"/>
              <a:gd name="connsiteX1667" fmla="*/ 10853829 w 11968488"/>
              <a:gd name="connsiteY1667" fmla="*/ 2545708 h 6483416"/>
              <a:gd name="connsiteX1668" fmla="*/ 10851549 w 11968488"/>
              <a:gd name="connsiteY1668" fmla="*/ 2551517 h 6483416"/>
              <a:gd name="connsiteX1669" fmla="*/ 10863028 w 11968488"/>
              <a:gd name="connsiteY1669" fmla="*/ 2547887 h 6483416"/>
              <a:gd name="connsiteX1670" fmla="*/ 10865385 w 11968488"/>
              <a:gd name="connsiteY1670" fmla="*/ 2548447 h 6483416"/>
              <a:gd name="connsiteX1671" fmla="*/ 10857730 w 11968488"/>
              <a:gd name="connsiteY1671" fmla="*/ 2557217 h 6483416"/>
              <a:gd name="connsiteX1672" fmla="*/ 10855449 w 11968488"/>
              <a:gd name="connsiteY1672" fmla="*/ 2563023 h 6483416"/>
              <a:gd name="connsiteX1673" fmla="*/ 10859042 w 11968488"/>
              <a:gd name="connsiteY1673" fmla="*/ 2562567 h 6483416"/>
              <a:gd name="connsiteX1674" fmla="*/ 10867102 w 11968488"/>
              <a:gd name="connsiteY1674" fmla="*/ 2559850 h 6483416"/>
              <a:gd name="connsiteX1675" fmla="*/ 10894621 w 11968488"/>
              <a:gd name="connsiteY1675" fmla="*/ 2548873 h 6483416"/>
              <a:gd name="connsiteX1676" fmla="*/ 10921493 w 11968488"/>
              <a:gd name="connsiteY1676" fmla="*/ 2543325 h 6483416"/>
              <a:gd name="connsiteX1677" fmla="*/ 10926990 w 11968488"/>
              <a:gd name="connsiteY1677" fmla="*/ 2543145 h 6483416"/>
              <a:gd name="connsiteX1678" fmla="*/ 10940066 w 11968488"/>
              <a:gd name="connsiteY1678" fmla="*/ 2538230 h 6483416"/>
              <a:gd name="connsiteX1679" fmla="*/ 11000365 w 11968488"/>
              <a:gd name="connsiteY1679" fmla="*/ 2534833 h 6483416"/>
              <a:gd name="connsiteX1680" fmla="*/ 10995089 w 11968488"/>
              <a:gd name="connsiteY1680" fmla="*/ 2537611 h 6483416"/>
              <a:gd name="connsiteX1681" fmla="*/ 11005356 w 11968488"/>
              <a:gd name="connsiteY1681" fmla="*/ 2535053 h 6483416"/>
              <a:gd name="connsiteX1682" fmla="*/ 11014534 w 11968488"/>
              <a:gd name="connsiteY1682" fmla="*/ 2535913 h 6483416"/>
              <a:gd name="connsiteX1683" fmla="*/ 11014927 w 11968488"/>
              <a:gd name="connsiteY1683" fmla="*/ 2537297 h 6483416"/>
              <a:gd name="connsiteX1684" fmla="*/ 11044201 w 11968488"/>
              <a:gd name="connsiteY1684" fmla="*/ 2528231 h 6483416"/>
              <a:gd name="connsiteX1685" fmla="*/ 11154062 w 11968488"/>
              <a:gd name="connsiteY1685" fmla="*/ 2500299 h 6483416"/>
              <a:gd name="connsiteX1686" fmla="*/ 11152988 w 11968488"/>
              <a:gd name="connsiteY1686" fmla="*/ 2523526 h 6483416"/>
              <a:gd name="connsiteX1687" fmla="*/ 11164428 w 11968488"/>
              <a:gd name="connsiteY1687" fmla="*/ 2526853 h 6483416"/>
              <a:gd name="connsiteX1688" fmla="*/ 11156661 w 11968488"/>
              <a:gd name="connsiteY1688" fmla="*/ 2535287 h 6483416"/>
              <a:gd name="connsiteX1689" fmla="*/ 11151264 w 11968488"/>
              <a:gd name="connsiteY1689" fmla="*/ 2537994 h 6483416"/>
              <a:gd name="connsiteX1690" fmla="*/ 11138099 w 11968488"/>
              <a:gd name="connsiteY1690" fmla="*/ 2549139 h 6483416"/>
              <a:gd name="connsiteX1691" fmla="*/ 11137450 w 11968488"/>
              <a:gd name="connsiteY1691" fmla="*/ 2540393 h 6483416"/>
              <a:gd name="connsiteX1692" fmla="*/ 11129032 w 11968488"/>
              <a:gd name="connsiteY1692" fmla="*/ 2540082 h 6483416"/>
              <a:gd name="connsiteX1693" fmla="*/ 11136802 w 11968488"/>
              <a:gd name="connsiteY1693" fmla="*/ 2531647 h 6483416"/>
              <a:gd name="connsiteX1694" fmla="*/ 11142196 w 11968488"/>
              <a:gd name="connsiteY1694" fmla="*/ 2528937 h 6483416"/>
              <a:gd name="connsiteX1695" fmla="*/ 11079172 w 11968488"/>
              <a:gd name="connsiteY1695" fmla="*/ 2546964 h 6483416"/>
              <a:gd name="connsiteX1696" fmla="*/ 11024590 w 11968488"/>
              <a:gd name="connsiteY1696" fmla="*/ 2556215 h 6483416"/>
              <a:gd name="connsiteX1697" fmla="*/ 11020727 w 11968488"/>
              <a:gd name="connsiteY1697" fmla="*/ 2557733 h 6483416"/>
              <a:gd name="connsiteX1698" fmla="*/ 11022151 w 11968488"/>
              <a:gd name="connsiteY1698" fmla="*/ 2562743 h 6483416"/>
              <a:gd name="connsiteX1699" fmla="*/ 11000685 w 11968488"/>
              <a:gd name="connsiteY1699" fmla="*/ 2565600 h 6483416"/>
              <a:gd name="connsiteX1700" fmla="*/ 10983124 w 11968488"/>
              <a:gd name="connsiteY1700" fmla="*/ 2572493 h 6483416"/>
              <a:gd name="connsiteX1701" fmla="*/ 10964561 w 11968488"/>
              <a:gd name="connsiteY1701" fmla="*/ 2572171 h 6483416"/>
              <a:gd name="connsiteX1702" fmla="*/ 10961864 w 11968488"/>
              <a:gd name="connsiteY1702" fmla="*/ 2570763 h 6483416"/>
              <a:gd name="connsiteX1703" fmla="*/ 10944655 w 11968488"/>
              <a:gd name="connsiteY1703" fmla="*/ 2573053 h 6483416"/>
              <a:gd name="connsiteX1704" fmla="*/ 10936083 w 11968488"/>
              <a:gd name="connsiteY1704" fmla="*/ 2575481 h 6483416"/>
              <a:gd name="connsiteX1705" fmla="*/ 10930109 w 11968488"/>
              <a:gd name="connsiteY1705" fmla="*/ 2579258 h 6483416"/>
              <a:gd name="connsiteX1706" fmla="*/ 10914703 w 11968488"/>
              <a:gd name="connsiteY1706" fmla="*/ 2593229 h 6483416"/>
              <a:gd name="connsiteX1707" fmla="*/ 10879888 w 11968488"/>
              <a:gd name="connsiteY1707" fmla="*/ 2595987 h 6483416"/>
              <a:gd name="connsiteX1708" fmla="*/ 10866832 w 11968488"/>
              <a:gd name="connsiteY1708" fmla="*/ 2602417 h 6483416"/>
              <a:gd name="connsiteX1709" fmla="*/ 10738512 w 11968488"/>
              <a:gd name="connsiteY1709" fmla="*/ 2668647 h 6483416"/>
              <a:gd name="connsiteX1710" fmla="*/ 10657288 w 11968488"/>
              <a:gd name="connsiteY1710" fmla="*/ 2703525 h 6483416"/>
              <a:gd name="connsiteX1711" fmla="*/ 10610988 w 11968488"/>
              <a:gd name="connsiteY1711" fmla="*/ 2708705 h 6483416"/>
              <a:gd name="connsiteX1712" fmla="*/ 10604551 w 11968488"/>
              <a:gd name="connsiteY1712" fmla="*/ 2712625 h 6483416"/>
              <a:gd name="connsiteX1713" fmla="*/ 10616642 w 11968488"/>
              <a:gd name="connsiteY1713" fmla="*/ 2724702 h 6483416"/>
              <a:gd name="connsiteX1714" fmla="*/ 10584757 w 11968488"/>
              <a:gd name="connsiteY1714" fmla="*/ 2742832 h 6483416"/>
              <a:gd name="connsiteX1715" fmla="*/ 10577460 w 11968488"/>
              <a:gd name="connsiteY1715" fmla="*/ 2743848 h 6483416"/>
              <a:gd name="connsiteX1716" fmla="*/ 10574645 w 11968488"/>
              <a:gd name="connsiteY1716" fmla="*/ 2779785 h 6483416"/>
              <a:gd name="connsiteX1717" fmla="*/ 10548302 w 11968488"/>
              <a:gd name="connsiteY1717" fmla="*/ 2799333 h 6483416"/>
              <a:gd name="connsiteX1718" fmla="*/ 10528234 w 11968488"/>
              <a:gd name="connsiteY1718" fmla="*/ 2773646 h 6483416"/>
              <a:gd name="connsiteX1719" fmla="*/ 10509355 w 11968488"/>
              <a:gd name="connsiteY1719" fmla="*/ 2824387 h 6483416"/>
              <a:gd name="connsiteX1720" fmla="*/ 10509014 w 11968488"/>
              <a:gd name="connsiteY1720" fmla="*/ 2802382 h 6483416"/>
              <a:gd name="connsiteX1721" fmla="*/ 10521925 w 11968488"/>
              <a:gd name="connsiteY1721" fmla="*/ 2775816 h 6483416"/>
              <a:gd name="connsiteX1722" fmla="*/ 10375699 w 11968488"/>
              <a:gd name="connsiteY1722" fmla="*/ 2838642 h 6483416"/>
              <a:gd name="connsiteX1723" fmla="*/ 10362403 w 11968488"/>
              <a:gd name="connsiteY1723" fmla="*/ 2858637 h 6483416"/>
              <a:gd name="connsiteX1724" fmla="*/ 10368638 w 11968488"/>
              <a:gd name="connsiteY1724" fmla="*/ 2885077 h 6483416"/>
              <a:gd name="connsiteX1725" fmla="*/ 10370488 w 11968488"/>
              <a:gd name="connsiteY1725" fmla="*/ 2889832 h 6483416"/>
              <a:gd name="connsiteX1726" fmla="*/ 10392238 w 11968488"/>
              <a:gd name="connsiteY1726" fmla="*/ 2879326 h 6483416"/>
              <a:gd name="connsiteX1727" fmla="*/ 10419803 w 11968488"/>
              <a:gd name="connsiteY1727" fmla="*/ 2871330 h 6483416"/>
              <a:gd name="connsiteX1728" fmla="*/ 10427691 w 11968488"/>
              <a:gd name="connsiteY1728" fmla="*/ 2868556 h 6483416"/>
              <a:gd name="connsiteX1729" fmla="*/ 10441406 w 11968488"/>
              <a:gd name="connsiteY1729" fmla="*/ 2862279 h 6483416"/>
              <a:gd name="connsiteX1730" fmla="*/ 10484518 w 11968488"/>
              <a:gd name="connsiteY1730" fmla="*/ 2848448 h 6483416"/>
              <a:gd name="connsiteX1731" fmla="*/ 10496314 w 11968488"/>
              <a:gd name="connsiteY1731" fmla="*/ 2848332 h 6483416"/>
              <a:gd name="connsiteX1732" fmla="*/ 10497314 w 11968488"/>
              <a:gd name="connsiteY1732" fmla="*/ 2848148 h 6483416"/>
              <a:gd name="connsiteX1733" fmla="*/ 10506842 w 11968488"/>
              <a:gd name="connsiteY1733" fmla="*/ 2839750 h 6483416"/>
              <a:gd name="connsiteX1734" fmla="*/ 10515643 w 11968488"/>
              <a:gd name="connsiteY1734" fmla="*/ 2837788 h 6483416"/>
              <a:gd name="connsiteX1735" fmla="*/ 10516892 w 11968488"/>
              <a:gd name="connsiteY1735" fmla="*/ 2836779 h 6483416"/>
              <a:gd name="connsiteX1736" fmla="*/ 10535013 w 11968488"/>
              <a:gd name="connsiteY1736" fmla="*/ 2832580 h 6483416"/>
              <a:gd name="connsiteX1737" fmla="*/ 10547176 w 11968488"/>
              <a:gd name="connsiteY1737" fmla="*/ 2827089 h 6483416"/>
              <a:gd name="connsiteX1738" fmla="*/ 10589203 w 11968488"/>
              <a:gd name="connsiteY1738" fmla="*/ 2818431 h 6483416"/>
              <a:gd name="connsiteX1739" fmla="*/ 10591401 w 11968488"/>
              <a:gd name="connsiteY1739" fmla="*/ 2822269 h 6483416"/>
              <a:gd name="connsiteX1740" fmla="*/ 10602204 w 11968488"/>
              <a:gd name="connsiteY1740" fmla="*/ 2820580 h 6483416"/>
              <a:gd name="connsiteX1741" fmla="*/ 10606780 w 11968488"/>
              <a:gd name="connsiteY1741" fmla="*/ 2821722 h 6483416"/>
              <a:gd name="connsiteX1742" fmla="*/ 10631285 w 11968488"/>
              <a:gd name="connsiteY1742" fmla="*/ 2812157 h 6483416"/>
              <a:gd name="connsiteX1743" fmla="*/ 10653898 w 11968488"/>
              <a:gd name="connsiteY1743" fmla="*/ 2811491 h 6483416"/>
              <a:gd name="connsiteX1744" fmla="*/ 10680125 w 11968488"/>
              <a:gd name="connsiteY1744" fmla="*/ 2804399 h 6483416"/>
              <a:gd name="connsiteX1745" fmla="*/ 10717436 w 11968488"/>
              <a:gd name="connsiteY1745" fmla="*/ 2804827 h 6483416"/>
              <a:gd name="connsiteX1746" fmla="*/ 10734122 w 11968488"/>
              <a:gd name="connsiteY1746" fmla="*/ 2798405 h 6483416"/>
              <a:gd name="connsiteX1747" fmla="*/ 10802436 w 11968488"/>
              <a:gd name="connsiteY1747" fmla="*/ 2777797 h 6483416"/>
              <a:gd name="connsiteX1748" fmla="*/ 10815635 w 11968488"/>
              <a:gd name="connsiteY1748" fmla="*/ 2779299 h 6483416"/>
              <a:gd name="connsiteX1749" fmla="*/ 10820536 w 11968488"/>
              <a:gd name="connsiteY1749" fmla="*/ 2778102 h 6483416"/>
              <a:gd name="connsiteX1750" fmla="*/ 10818334 w 11968488"/>
              <a:gd name="connsiteY1750" fmla="*/ 2777815 h 6483416"/>
              <a:gd name="connsiteX1751" fmla="*/ 10890568 w 11968488"/>
              <a:gd name="connsiteY1751" fmla="*/ 2750559 h 6483416"/>
              <a:gd name="connsiteX1752" fmla="*/ 10893870 w 11968488"/>
              <a:gd name="connsiteY1752" fmla="*/ 2749474 h 6483416"/>
              <a:gd name="connsiteX1753" fmla="*/ 10901754 w 11968488"/>
              <a:gd name="connsiteY1753" fmla="*/ 2736117 h 6483416"/>
              <a:gd name="connsiteX1754" fmla="*/ 10912391 w 11968488"/>
              <a:gd name="connsiteY1754" fmla="*/ 2722702 h 6483416"/>
              <a:gd name="connsiteX1755" fmla="*/ 10970806 w 11968488"/>
              <a:gd name="connsiteY1755" fmla="*/ 2708418 h 6483416"/>
              <a:gd name="connsiteX1756" fmla="*/ 10985984 w 11968488"/>
              <a:gd name="connsiteY1756" fmla="*/ 2704699 h 6483416"/>
              <a:gd name="connsiteX1757" fmla="*/ 10988562 w 11968488"/>
              <a:gd name="connsiteY1757" fmla="*/ 2703617 h 6483416"/>
              <a:gd name="connsiteX1758" fmla="*/ 11031708 w 11968488"/>
              <a:gd name="connsiteY1758" fmla="*/ 2691428 h 6483416"/>
              <a:gd name="connsiteX1759" fmla="*/ 11061974 w 11968488"/>
              <a:gd name="connsiteY1759" fmla="*/ 2689080 h 6483416"/>
              <a:gd name="connsiteX1760" fmla="*/ 11064128 w 11968488"/>
              <a:gd name="connsiteY1760" fmla="*/ 2680983 h 6483416"/>
              <a:gd name="connsiteX1761" fmla="*/ 11142535 w 11968488"/>
              <a:gd name="connsiteY1761" fmla="*/ 2673380 h 6483416"/>
              <a:gd name="connsiteX1762" fmla="*/ 11178383 w 11968488"/>
              <a:gd name="connsiteY1762" fmla="*/ 2660763 h 6483416"/>
              <a:gd name="connsiteX1763" fmla="*/ 11207468 w 11968488"/>
              <a:gd name="connsiteY1763" fmla="*/ 2661052 h 6483416"/>
              <a:gd name="connsiteX1764" fmla="*/ 11212260 w 11968488"/>
              <a:gd name="connsiteY1764" fmla="*/ 2659873 h 6483416"/>
              <a:gd name="connsiteX1765" fmla="*/ 11307822 w 11968488"/>
              <a:gd name="connsiteY1765" fmla="*/ 2633844 h 6483416"/>
              <a:gd name="connsiteX1766" fmla="*/ 11366388 w 11968488"/>
              <a:gd name="connsiteY1766" fmla="*/ 2627543 h 6483416"/>
              <a:gd name="connsiteX1767" fmla="*/ 11367714 w 11968488"/>
              <a:gd name="connsiteY1767" fmla="*/ 2624093 h 6483416"/>
              <a:gd name="connsiteX1768" fmla="*/ 11371198 w 11968488"/>
              <a:gd name="connsiteY1768" fmla="*/ 2621986 h 6483416"/>
              <a:gd name="connsiteX1769" fmla="*/ 11374656 w 11968488"/>
              <a:gd name="connsiteY1769" fmla="*/ 2624137 h 6483416"/>
              <a:gd name="connsiteX1770" fmla="*/ 11395654 w 11968488"/>
              <a:gd name="connsiteY1770" fmla="*/ 2614858 h 6483416"/>
              <a:gd name="connsiteX1771" fmla="*/ 11416358 w 11968488"/>
              <a:gd name="connsiteY1771" fmla="*/ 2612688 h 6483416"/>
              <a:gd name="connsiteX1772" fmla="*/ 11417350 w 11968488"/>
              <a:gd name="connsiteY1772" fmla="*/ 2609077 h 6483416"/>
              <a:gd name="connsiteX1773" fmla="*/ 11420672 w 11968488"/>
              <a:gd name="connsiteY1773" fmla="*/ 2606279 h 6483416"/>
              <a:gd name="connsiteX1774" fmla="*/ 11427662 w 11968488"/>
              <a:gd name="connsiteY1774" fmla="*/ 2608720 h 6483416"/>
              <a:gd name="connsiteX1775" fmla="*/ 11424341 w 11968488"/>
              <a:gd name="connsiteY1775" fmla="*/ 2611518 h 6483416"/>
              <a:gd name="connsiteX1776" fmla="*/ 11421019 w 11968488"/>
              <a:gd name="connsiteY1776" fmla="*/ 2614315 h 6483416"/>
              <a:gd name="connsiteX1777" fmla="*/ 11454930 w 11968488"/>
              <a:gd name="connsiteY1777" fmla="*/ 2602410 h 6483416"/>
              <a:gd name="connsiteX1778" fmla="*/ 11462269 w 11968488"/>
              <a:gd name="connsiteY1778" fmla="*/ 2612889 h 6483416"/>
              <a:gd name="connsiteX1779" fmla="*/ 11604900 w 11968488"/>
              <a:gd name="connsiteY1779" fmla="*/ 2567712 h 6483416"/>
              <a:gd name="connsiteX1780" fmla="*/ 11701034 w 11968488"/>
              <a:gd name="connsiteY1780" fmla="*/ 2561702 h 6483416"/>
              <a:gd name="connsiteX1781" fmla="*/ 11712686 w 11968488"/>
              <a:gd name="connsiteY1781" fmla="*/ 2565771 h 6483416"/>
              <a:gd name="connsiteX1782" fmla="*/ 11770890 w 11968488"/>
              <a:gd name="connsiteY1782" fmla="*/ 2558393 h 6483416"/>
              <a:gd name="connsiteX1783" fmla="*/ 11808820 w 11968488"/>
              <a:gd name="connsiteY1783" fmla="*/ 2559764 h 6483416"/>
              <a:gd name="connsiteX1784" fmla="*/ 11820471 w 11968488"/>
              <a:gd name="connsiteY1784" fmla="*/ 2563831 h 6483416"/>
              <a:gd name="connsiteX1785" fmla="*/ 11819480 w 11968488"/>
              <a:gd name="connsiteY1785" fmla="*/ 2567444 h 6483416"/>
              <a:gd name="connsiteX1786" fmla="*/ 11790874 w 11968488"/>
              <a:gd name="connsiteY1786" fmla="*/ 2569327 h 6483416"/>
              <a:gd name="connsiteX1787" fmla="*/ 11756614 w 11968488"/>
              <a:gd name="connsiteY1787" fmla="*/ 2573195 h 6483416"/>
              <a:gd name="connsiteX1788" fmla="*/ 11737971 w 11968488"/>
              <a:gd name="connsiteY1788" fmla="*/ 2566685 h 6483416"/>
              <a:gd name="connsiteX1789" fmla="*/ 11684428 w 11968488"/>
              <a:gd name="connsiteY1789" fmla="*/ 2575695 h 6483416"/>
              <a:gd name="connsiteX1790" fmla="*/ 11667124 w 11968488"/>
              <a:gd name="connsiteY1790" fmla="*/ 2573608 h 6483416"/>
              <a:gd name="connsiteX1791" fmla="*/ 11662812 w 11968488"/>
              <a:gd name="connsiteY1791" fmla="*/ 2580017 h 6483416"/>
              <a:gd name="connsiteX1792" fmla="*/ 11589982 w 11968488"/>
              <a:gd name="connsiteY1792" fmla="*/ 2594163 h 6483416"/>
              <a:gd name="connsiteX1793" fmla="*/ 11508180 w 11968488"/>
              <a:gd name="connsiteY1793" fmla="*/ 2613090 h 6483416"/>
              <a:gd name="connsiteX1794" fmla="*/ 11505501 w 11968488"/>
              <a:gd name="connsiteY1794" fmla="*/ 2604240 h 6483416"/>
              <a:gd name="connsiteX1795" fmla="*/ 11439021 w 11968488"/>
              <a:gd name="connsiteY1795" fmla="*/ 2632473 h 6483416"/>
              <a:gd name="connsiteX1796" fmla="*/ 11425788 w 11968488"/>
              <a:gd name="connsiteY1796" fmla="*/ 2636461 h 6483416"/>
              <a:gd name="connsiteX1797" fmla="*/ 11452139 w 11968488"/>
              <a:gd name="connsiteY1797" fmla="*/ 2633958 h 6483416"/>
              <a:gd name="connsiteX1798" fmla="*/ 11468238 w 11968488"/>
              <a:gd name="connsiteY1798" fmla="*/ 2633749 h 6483416"/>
              <a:gd name="connsiteX1799" fmla="*/ 11515836 w 11968488"/>
              <a:gd name="connsiteY1799" fmla="*/ 2617794 h 6483416"/>
              <a:gd name="connsiteX1800" fmla="*/ 11529112 w 11968488"/>
              <a:gd name="connsiteY1800" fmla="*/ 2618833 h 6483416"/>
              <a:gd name="connsiteX1801" fmla="*/ 11583892 w 11968488"/>
              <a:gd name="connsiteY1801" fmla="*/ 2606449 h 6483416"/>
              <a:gd name="connsiteX1802" fmla="*/ 11592405 w 11968488"/>
              <a:gd name="connsiteY1802" fmla="*/ 2599473 h 6483416"/>
              <a:gd name="connsiteX1803" fmla="*/ 11618340 w 11968488"/>
              <a:gd name="connsiteY1803" fmla="*/ 2596642 h 6483416"/>
              <a:gd name="connsiteX1804" fmla="*/ 11614194 w 11968488"/>
              <a:gd name="connsiteY1804" fmla="*/ 2593538 h 6483416"/>
              <a:gd name="connsiteX1805" fmla="*/ 11634008 w 11968488"/>
              <a:gd name="connsiteY1805" fmla="*/ 2591286 h 6483416"/>
              <a:gd name="connsiteX1806" fmla="*/ 11637848 w 11968488"/>
              <a:gd name="connsiteY1806" fmla="*/ 2602254 h 6483416"/>
              <a:gd name="connsiteX1807" fmla="*/ 11626630 w 11968488"/>
              <a:gd name="connsiteY1807" fmla="*/ 2602847 h 6483416"/>
              <a:gd name="connsiteX1808" fmla="*/ 11584474 w 11968488"/>
              <a:gd name="connsiteY1808" fmla="*/ 2618564 h 6483416"/>
              <a:gd name="connsiteX1809" fmla="*/ 11560993 w 11968488"/>
              <a:gd name="connsiteY1809" fmla="*/ 2625792 h 6483416"/>
              <a:gd name="connsiteX1810" fmla="*/ 11566948 w 11968488"/>
              <a:gd name="connsiteY1810" fmla="*/ 2627309 h 6483416"/>
              <a:gd name="connsiteX1811" fmla="*/ 11572866 w 11968488"/>
              <a:gd name="connsiteY1811" fmla="*/ 2625656 h 6483416"/>
              <a:gd name="connsiteX1812" fmla="*/ 11575646 w 11968488"/>
              <a:gd name="connsiteY1812" fmla="*/ 2629525 h 6483416"/>
              <a:gd name="connsiteX1813" fmla="*/ 11588262 w 11968488"/>
              <a:gd name="connsiteY1813" fmla="*/ 2632738 h 6483416"/>
              <a:gd name="connsiteX1814" fmla="*/ 11589748 w 11968488"/>
              <a:gd name="connsiteY1814" fmla="*/ 2632524 h 6483416"/>
              <a:gd name="connsiteX1815" fmla="*/ 11638228 w 11968488"/>
              <a:gd name="connsiteY1815" fmla="*/ 2620428 h 6483416"/>
              <a:gd name="connsiteX1816" fmla="*/ 11644309 w 11968488"/>
              <a:gd name="connsiteY1816" fmla="*/ 2620705 h 6483416"/>
              <a:gd name="connsiteX1817" fmla="*/ 11644858 w 11968488"/>
              <a:gd name="connsiteY1817" fmla="*/ 2622273 h 6483416"/>
              <a:gd name="connsiteX1818" fmla="*/ 11659754 w 11968488"/>
              <a:gd name="connsiteY1818" fmla="*/ 2618685 h 6483416"/>
              <a:gd name="connsiteX1819" fmla="*/ 11672978 w 11968488"/>
              <a:gd name="connsiteY1819" fmla="*/ 2633046 h 6483416"/>
              <a:gd name="connsiteX1820" fmla="*/ 11716145 w 11968488"/>
              <a:gd name="connsiteY1820" fmla="*/ 2614161 h 6483416"/>
              <a:gd name="connsiteX1821" fmla="*/ 11725745 w 11968488"/>
              <a:gd name="connsiteY1821" fmla="*/ 2636264 h 6483416"/>
              <a:gd name="connsiteX1822" fmla="*/ 11764442 w 11968488"/>
              <a:gd name="connsiteY1822" fmla="*/ 2624706 h 6483416"/>
              <a:gd name="connsiteX1823" fmla="*/ 11821060 w 11968488"/>
              <a:gd name="connsiteY1823" fmla="*/ 2632768 h 6483416"/>
              <a:gd name="connsiteX1824" fmla="*/ 11908822 w 11968488"/>
              <a:gd name="connsiteY1824" fmla="*/ 2635584 h 6483416"/>
              <a:gd name="connsiteX1825" fmla="*/ 11921646 w 11968488"/>
              <a:gd name="connsiteY1825" fmla="*/ 2640818 h 6483416"/>
              <a:gd name="connsiteX1826" fmla="*/ 11938830 w 11968488"/>
              <a:gd name="connsiteY1826" fmla="*/ 2644097 h 6483416"/>
              <a:gd name="connsiteX1827" fmla="*/ 11940924 w 11968488"/>
              <a:gd name="connsiteY1827" fmla="*/ 2641496 h 6483416"/>
              <a:gd name="connsiteX1828" fmla="*/ 11942352 w 11968488"/>
              <a:gd name="connsiteY1828" fmla="*/ 2644134 h 6483416"/>
              <a:gd name="connsiteX1829" fmla="*/ 11949392 w 11968488"/>
              <a:gd name="connsiteY1829" fmla="*/ 2644206 h 6483416"/>
              <a:gd name="connsiteX1830" fmla="*/ 11947300 w 11968488"/>
              <a:gd name="connsiteY1830" fmla="*/ 2646805 h 6483416"/>
              <a:gd name="connsiteX1831" fmla="*/ 11943779 w 11968488"/>
              <a:gd name="connsiteY1831" fmla="*/ 2646771 h 6483416"/>
              <a:gd name="connsiteX1832" fmla="*/ 11965669 w 11968488"/>
              <a:gd name="connsiteY1832" fmla="*/ 2654858 h 6483416"/>
              <a:gd name="connsiteX1833" fmla="*/ 11893254 w 11968488"/>
              <a:gd name="connsiteY1833" fmla="*/ 2669850 h 6483416"/>
              <a:gd name="connsiteX1834" fmla="*/ 11901625 w 11968488"/>
              <a:gd name="connsiteY1834" fmla="*/ 2659449 h 6483416"/>
              <a:gd name="connsiteX1835" fmla="*/ 11887426 w 11968488"/>
              <a:gd name="connsiteY1835" fmla="*/ 2657955 h 6483416"/>
              <a:gd name="connsiteX1836" fmla="*/ 11853542 w 11968488"/>
              <a:gd name="connsiteY1836" fmla="*/ 2668345 h 6483416"/>
              <a:gd name="connsiteX1837" fmla="*/ 11774295 w 11968488"/>
              <a:gd name="connsiteY1837" fmla="*/ 2684357 h 6483416"/>
              <a:gd name="connsiteX1838" fmla="*/ 11682943 w 11968488"/>
              <a:gd name="connsiteY1838" fmla="*/ 2698986 h 6483416"/>
              <a:gd name="connsiteX1839" fmla="*/ 11606866 w 11968488"/>
              <a:gd name="connsiteY1839" fmla="*/ 2702232 h 6483416"/>
              <a:gd name="connsiteX1840" fmla="*/ 11550842 w 11968488"/>
              <a:gd name="connsiteY1840" fmla="*/ 2714906 h 6483416"/>
              <a:gd name="connsiteX1841" fmla="*/ 11550764 w 11968488"/>
              <a:gd name="connsiteY1841" fmla="*/ 2715517 h 6483416"/>
              <a:gd name="connsiteX1842" fmla="*/ 11550680 w 11968488"/>
              <a:gd name="connsiteY1842" fmla="*/ 2716172 h 6483416"/>
              <a:gd name="connsiteX1843" fmla="*/ 11543741 w 11968488"/>
              <a:gd name="connsiteY1843" fmla="*/ 2716511 h 6483416"/>
              <a:gd name="connsiteX1844" fmla="*/ 11531038 w 11968488"/>
              <a:gd name="connsiteY1844" fmla="*/ 2719385 h 6483416"/>
              <a:gd name="connsiteX1845" fmla="*/ 11531287 w 11968488"/>
              <a:gd name="connsiteY1845" fmla="*/ 2722693 h 6483416"/>
              <a:gd name="connsiteX1846" fmla="*/ 11537520 w 11968488"/>
              <a:gd name="connsiteY1846" fmla="*/ 2724280 h 6483416"/>
              <a:gd name="connsiteX1847" fmla="*/ 11562938 w 11968488"/>
              <a:gd name="connsiteY1847" fmla="*/ 2718111 h 6483416"/>
              <a:gd name="connsiteX1848" fmla="*/ 11564770 w 11968488"/>
              <a:gd name="connsiteY1848" fmla="*/ 2725338 h 6483416"/>
              <a:gd name="connsiteX1849" fmla="*/ 11595215 w 11968488"/>
              <a:gd name="connsiteY1849" fmla="*/ 2714441 h 6483416"/>
              <a:gd name="connsiteX1850" fmla="*/ 11638243 w 11968488"/>
              <a:gd name="connsiteY1850" fmla="*/ 2707834 h 6483416"/>
              <a:gd name="connsiteX1851" fmla="*/ 11675936 w 11968488"/>
              <a:gd name="connsiteY1851" fmla="*/ 2710412 h 6483416"/>
              <a:gd name="connsiteX1852" fmla="*/ 11670602 w 11968488"/>
              <a:gd name="connsiteY1852" fmla="*/ 2719600 h 6483416"/>
              <a:gd name="connsiteX1853" fmla="*/ 11735156 w 11968488"/>
              <a:gd name="connsiteY1853" fmla="*/ 2712259 h 6483416"/>
              <a:gd name="connsiteX1854" fmla="*/ 11806906 w 11968488"/>
              <a:gd name="connsiteY1854" fmla="*/ 2708106 h 6483416"/>
              <a:gd name="connsiteX1855" fmla="*/ 11805182 w 11968488"/>
              <a:gd name="connsiteY1855" fmla="*/ 2721458 h 6483416"/>
              <a:gd name="connsiteX1856" fmla="*/ 11812376 w 11968488"/>
              <a:gd name="connsiteY1856" fmla="*/ 2724645 h 6483416"/>
              <a:gd name="connsiteX1857" fmla="*/ 11807014 w 11968488"/>
              <a:gd name="connsiteY1857" fmla="*/ 2728685 h 6483416"/>
              <a:gd name="connsiteX1858" fmla="*/ 11803431 w 11968488"/>
              <a:gd name="connsiteY1858" fmla="*/ 2729664 h 6483416"/>
              <a:gd name="connsiteX1859" fmla="*/ 11794486 w 11968488"/>
              <a:gd name="connsiteY1859" fmla="*/ 2734684 h 6483416"/>
              <a:gd name="connsiteX1860" fmla="*/ 11794459 w 11968488"/>
              <a:gd name="connsiteY1860" fmla="*/ 2729540 h 6483416"/>
              <a:gd name="connsiteX1861" fmla="*/ 11789072 w 11968488"/>
              <a:gd name="connsiteY1861" fmla="*/ 2728436 h 6483416"/>
              <a:gd name="connsiteX1862" fmla="*/ 11794432 w 11968488"/>
              <a:gd name="connsiteY1862" fmla="*/ 2724395 h 6483416"/>
              <a:gd name="connsiteX1863" fmla="*/ 11798015 w 11968488"/>
              <a:gd name="connsiteY1863" fmla="*/ 2723416 h 6483416"/>
              <a:gd name="connsiteX1864" fmla="*/ 11756766 w 11968488"/>
              <a:gd name="connsiteY1864" fmla="*/ 2726961 h 6483416"/>
              <a:gd name="connsiteX1865" fmla="*/ 11693988 w 11968488"/>
              <a:gd name="connsiteY1865" fmla="*/ 2731239 h 6483416"/>
              <a:gd name="connsiteX1866" fmla="*/ 11674212 w 11968488"/>
              <a:gd name="connsiteY1866" fmla="*/ 2723764 h 6483416"/>
              <a:gd name="connsiteX1867" fmla="*/ 11649156 w 11968488"/>
              <a:gd name="connsiteY1867" fmla="*/ 2735765 h 6483416"/>
              <a:gd name="connsiteX1868" fmla="*/ 11624920 w 11968488"/>
              <a:gd name="connsiteY1868" fmla="*/ 2733371 h 6483416"/>
              <a:gd name="connsiteX1869" fmla="*/ 11611594 w 11968488"/>
              <a:gd name="connsiteY1869" fmla="*/ 2736102 h 6483416"/>
              <a:gd name="connsiteX1870" fmla="*/ 11614366 w 11968488"/>
              <a:gd name="connsiteY1870" fmla="*/ 2738733 h 6483416"/>
              <a:gd name="connsiteX1871" fmla="*/ 11620256 w 11968488"/>
              <a:gd name="connsiteY1871" fmla="*/ 2740797 h 6483416"/>
              <a:gd name="connsiteX1872" fmla="*/ 11676995 w 11968488"/>
              <a:gd name="connsiteY1872" fmla="*/ 2746187 h 6483416"/>
              <a:gd name="connsiteX1873" fmla="*/ 11713329 w 11968488"/>
              <a:gd name="connsiteY1873" fmla="*/ 2755979 h 6483416"/>
              <a:gd name="connsiteX1874" fmla="*/ 11724111 w 11968488"/>
              <a:gd name="connsiteY1874" fmla="*/ 2762693 h 6483416"/>
              <a:gd name="connsiteX1875" fmla="*/ 11722784 w 11968488"/>
              <a:gd name="connsiteY1875" fmla="*/ 2766144 h 6483416"/>
              <a:gd name="connsiteX1876" fmla="*/ 11695078 w 11968488"/>
              <a:gd name="connsiteY1876" fmla="*/ 2761723 h 6483416"/>
              <a:gd name="connsiteX1877" fmla="*/ 11661731 w 11968488"/>
              <a:gd name="connsiteY1877" fmla="*/ 2758066 h 6483416"/>
              <a:gd name="connsiteX1878" fmla="*/ 11644478 w 11968488"/>
              <a:gd name="connsiteY1878" fmla="*/ 2747325 h 6483416"/>
              <a:gd name="connsiteX1879" fmla="*/ 11592052 w 11968488"/>
              <a:gd name="connsiteY1879" fmla="*/ 2744619 h 6483416"/>
              <a:gd name="connsiteX1880" fmla="*/ 11589514 w 11968488"/>
              <a:gd name="connsiteY1880" fmla="*/ 2742359 h 6483416"/>
              <a:gd name="connsiteX1881" fmla="*/ 11588188 w 11968488"/>
              <a:gd name="connsiteY1881" fmla="*/ 2742766 h 6483416"/>
              <a:gd name="connsiteX1882" fmla="*/ 11564878 w 11968488"/>
              <a:gd name="connsiteY1882" fmla="*/ 2745917 h 6483416"/>
              <a:gd name="connsiteX1883" fmla="*/ 11563476 w 11968488"/>
              <a:gd name="connsiteY1883" fmla="*/ 2744645 h 6483416"/>
              <a:gd name="connsiteX1884" fmla="*/ 11536992 w 11968488"/>
              <a:gd name="connsiteY1884" fmla="*/ 2746152 h 6483416"/>
              <a:gd name="connsiteX1885" fmla="*/ 11527418 w 11968488"/>
              <a:gd name="connsiteY1885" fmla="*/ 2745217 h 6483416"/>
              <a:gd name="connsiteX1886" fmla="*/ 11527321 w 11968488"/>
              <a:gd name="connsiteY1886" fmla="*/ 2745466 h 6483416"/>
              <a:gd name="connsiteX1887" fmla="*/ 11553676 w 11968488"/>
              <a:gd name="connsiteY1887" fmla="*/ 2768890 h 6483416"/>
              <a:gd name="connsiteX1888" fmla="*/ 11549516 w 11968488"/>
              <a:gd name="connsiteY1888" fmla="*/ 2770133 h 6483416"/>
              <a:gd name="connsiteX1889" fmla="*/ 11549628 w 11968488"/>
              <a:gd name="connsiteY1889" fmla="*/ 2776425 h 6483416"/>
              <a:gd name="connsiteX1890" fmla="*/ 11506135 w 11968488"/>
              <a:gd name="connsiteY1890" fmla="*/ 2777097 h 6483416"/>
              <a:gd name="connsiteX1891" fmla="*/ 11506580 w 11968488"/>
              <a:gd name="connsiteY1891" fmla="*/ 2801933 h 6483416"/>
              <a:gd name="connsiteX1892" fmla="*/ 11532484 w 11968488"/>
              <a:gd name="connsiteY1892" fmla="*/ 2800188 h 6483416"/>
              <a:gd name="connsiteX1893" fmla="*/ 11532934 w 11968488"/>
              <a:gd name="connsiteY1893" fmla="*/ 2825358 h 6483416"/>
              <a:gd name="connsiteX1894" fmla="*/ 11524196 w 11968488"/>
              <a:gd name="connsiteY1894" fmla="*/ 2827968 h 6483416"/>
              <a:gd name="connsiteX1895" fmla="*/ 11502334 w 11968488"/>
              <a:gd name="connsiteY1895" fmla="*/ 2821847 h 6483416"/>
              <a:gd name="connsiteX1896" fmla="*/ 11502559 w 11968488"/>
              <a:gd name="connsiteY1896" fmla="*/ 2834429 h 6483416"/>
              <a:gd name="connsiteX1897" fmla="*/ 11446745 w 11968488"/>
              <a:gd name="connsiteY1897" fmla="*/ 2894713 h 6483416"/>
              <a:gd name="connsiteX1898" fmla="*/ 11382059 w 11968488"/>
              <a:gd name="connsiteY1898" fmla="*/ 2926685 h 6483416"/>
              <a:gd name="connsiteX1899" fmla="*/ 11382164 w 11968488"/>
              <a:gd name="connsiteY1899" fmla="*/ 2932646 h 6483416"/>
              <a:gd name="connsiteX1900" fmla="*/ 11455815 w 11968488"/>
              <a:gd name="connsiteY1900" fmla="*/ 2910648 h 6483416"/>
              <a:gd name="connsiteX1901" fmla="*/ 11455928 w 11968488"/>
              <a:gd name="connsiteY1901" fmla="*/ 2916941 h 6483416"/>
              <a:gd name="connsiteX1902" fmla="*/ 11443361 w 11968488"/>
              <a:gd name="connsiteY1902" fmla="*/ 2939340 h 6483416"/>
              <a:gd name="connsiteX1903" fmla="*/ 11421616 w 11968488"/>
              <a:gd name="connsiteY1903" fmla="*/ 2939840 h 6483416"/>
              <a:gd name="connsiteX1904" fmla="*/ 11408520 w 11968488"/>
              <a:gd name="connsiteY1904" fmla="*/ 2956070 h 6483416"/>
              <a:gd name="connsiteX1905" fmla="*/ 11408628 w 11968488"/>
              <a:gd name="connsiteY1905" fmla="*/ 2962031 h 6483416"/>
              <a:gd name="connsiteX1906" fmla="*/ 11430716 w 11968488"/>
              <a:gd name="connsiteY1906" fmla="*/ 2980738 h 6483416"/>
              <a:gd name="connsiteX1907" fmla="*/ 11417816 w 11968488"/>
              <a:gd name="connsiteY1907" fmla="*/ 2984590 h 6483416"/>
              <a:gd name="connsiteX1908" fmla="*/ 11417569 w 11968488"/>
              <a:gd name="connsiteY1908" fmla="*/ 2984480 h 6483416"/>
              <a:gd name="connsiteX1909" fmla="*/ 11418458 w 11968488"/>
              <a:gd name="connsiteY1909" fmla="*/ 2987194 h 6483416"/>
              <a:gd name="connsiteX1910" fmla="*/ 11407732 w 11968488"/>
              <a:gd name="connsiteY1910" fmla="*/ 2987393 h 6483416"/>
              <a:gd name="connsiteX1911" fmla="*/ 11405142 w 11968488"/>
              <a:gd name="connsiteY1911" fmla="*/ 3001026 h 6483416"/>
              <a:gd name="connsiteX1912" fmla="*/ 11411566 w 11968488"/>
              <a:gd name="connsiteY1912" fmla="*/ 3006960 h 6483416"/>
              <a:gd name="connsiteX1913" fmla="*/ 11418540 w 11968488"/>
              <a:gd name="connsiteY1913" fmla="*/ 3005454 h 6483416"/>
              <a:gd name="connsiteX1914" fmla="*/ 11424590 w 11968488"/>
              <a:gd name="connsiteY1914" fmla="*/ 3005943 h 6483416"/>
              <a:gd name="connsiteX1915" fmla="*/ 11426916 w 11968488"/>
              <a:gd name="connsiteY1915" fmla="*/ 3013059 h 6483416"/>
              <a:gd name="connsiteX1916" fmla="*/ 11427112 w 11968488"/>
              <a:gd name="connsiteY1916" fmla="*/ 3013108 h 6483416"/>
              <a:gd name="connsiteX1917" fmla="*/ 11431046 w 11968488"/>
              <a:gd name="connsiteY1917" fmla="*/ 2999282 h 6483416"/>
              <a:gd name="connsiteX1918" fmla="*/ 11431273 w 11968488"/>
              <a:gd name="connsiteY1918" fmla="*/ 3011868 h 6483416"/>
              <a:gd name="connsiteX1919" fmla="*/ 11435850 w 11968488"/>
              <a:gd name="connsiteY1919" fmla="*/ 3010500 h 6483416"/>
              <a:gd name="connsiteX1920" fmla="*/ 11435962 w 11968488"/>
              <a:gd name="connsiteY1920" fmla="*/ 3016791 h 6483416"/>
              <a:gd name="connsiteX1921" fmla="*/ 11429344 w 11968488"/>
              <a:gd name="connsiteY1921" fmla="*/ 3020480 h 6483416"/>
              <a:gd name="connsiteX1922" fmla="*/ 11429610 w 11968488"/>
              <a:gd name="connsiteY1922" fmla="*/ 3021292 h 6483416"/>
              <a:gd name="connsiteX1923" fmla="*/ 11427437 w 11968488"/>
              <a:gd name="connsiteY1923" fmla="*/ 3021544 h 6483416"/>
              <a:gd name="connsiteX1924" fmla="*/ 11420844 w 11968488"/>
              <a:gd name="connsiteY1924" fmla="*/ 3025219 h 6483416"/>
              <a:gd name="connsiteX1925" fmla="*/ 11405806 w 11968488"/>
              <a:gd name="connsiteY1925" fmla="*/ 3038118 h 6483416"/>
              <a:gd name="connsiteX1926" fmla="*/ 11405924 w 11968488"/>
              <a:gd name="connsiteY1926" fmla="*/ 3044740 h 6483416"/>
              <a:gd name="connsiteX1927" fmla="*/ 11453799 w 11968488"/>
              <a:gd name="connsiteY1927" fmla="*/ 3055079 h 6483416"/>
              <a:gd name="connsiteX1928" fmla="*/ 11462204 w 11968488"/>
              <a:gd name="connsiteY1928" fmla="*/ 3033925 h 6483416"/>
              <a:gd name="connsiteX1929" fmla="*/ 11492912 w 11968488"/>
              <a:gd name="connsiteY1929" fmla="*/ 3043398 h 6483416"/>
              <a:gd name="connsiteX1930" fmla="*/ 11480238 w 11968488"/>
              <a:gd name="connsiteY1930" fmla="*/ 3059834 h 6483416"/>
              <a:gd name="connsiteX1931" fmla="*/ 11497298 w 11968488"/>
              <a:gd name="connsiteY1931" fmla="*/ 3054739 h 6483416"/>
              <a:gd name="connsiteX1932" fmla="*/ 11549390 w 11968488"/>
              <a:gd name="connsiteY1932" fmla="*/ 3020204 h 6483416"/>
              <a:gd name="connsiteX1933" fmla="*/ 11549728 w 11968488"/>
              <a:gd name="connsiteY1933" fmla="*/ 3039080 h 6483416"/>
              <a:gd name="connsiteX1934" fmla="*/ 11528980 w 11968488"/>
              <a:gd name="connsiteY1934" fmla="*/ 3095218 h 6483416"/>
              <a:gd name="connsiteX1935" fmla="*/ 11537943 w 11968488"/>
              <a:gd name="connsiteY1935" fmla="*/ 3105191 h 6483416"/>
              <a:gd name="connsiteX1936" fmla="*/ 11529204 w 11968488"/>
              <a:gd name="connsiteY1936" fmla="*/ 3107801 h 6483416"/>
              <a:gd name="connsiteX1937" fmla="*/ 11490316 w 11968488"/>
              <a:gd name="connsiteY1937" fmla="*/ 3132068 h 6483416"/>
              <a:gd name="connsiteX1938" fmla="*/ 11477326 w 11968488"/>
              <a:gd name="connsiteY1938" fmla="*/ 3154258 h 6483416"/>
              <a:gd name="connsiteX1939" fmla="*/ 11486404 w 11968488"/>
              <a:gd name="connsiteY1939" fmla="*/ 3170525 h 6483416"/>
              <a:gd name="connsiteX1940" fmla="*/ 11456140 w 11968488"/>
              <a:gd name="connsiteY1940" fmla="*/ 3185889 h 6483416"/>
              <a:gd name="connsiteX1941" fmla="*/ 11455690 w 11968488"/>
              <a:gd name="connsiteY1941" fmla="*/ 3160719 h 6483416"/>
              <a:gd name="connsiteX1942" fmla="*/ 11404094 w 11968488"/>
              <a:gd name="connsiteY1942" fmla="*/ 3176129 h 6483416"/>
              <a:gd name="connsiteX1943" fmla="*/ 11353420 w 11968488"/>
              <a:gd name="connsiteY1943" fmla="*/ 3266508 h 6483416"/>
              <a:gd name="connsiteX1944" fmla="*/ 11315252 w 11968488"/>
              <a:gd name="connsiteY1944" fmla="*/ 3263798 h 6483416"/>
              <a:gd name="connsiteX1945" fmla="*/ 11304104 w 11968488"/>
              <a:gd name="connsiteY1945" fmla="*/ 3265909 h 6483416"/>
              <a:gd name="connsiteX1946" fmla="*/ 11341162 w 11968488"/>
              <a:gd name="connsiteY1946" fmla="*/ 3280724 h 6483416"/>
              <a:gd name="connsiteX1947" fmla="*/ 11388034 w 11968488"/>
              <a:gd name="connsiteY1947" fmla="*/ 3290633 h 6483416"/>
              <a:gd name="connsiteX1948" fmla="*/ 11398204 w 11968488"/>
              <a:gd name="connsiteY1948" fmla="*/ 3298809 h 6483416"/>
              <a:gd name="connsiteX1949" fmla="*/ 11453518 w 11968488"/>
              <a:gd name="connsiteY1949" fmla="*/ 3311536 h 6483416"/>
              <a:gd name="connsiteX1950" fmla="*/ 11488556 w 11968488"/>
              <a:gd name="connsiteY1950" fmla="*/ 3326099 h 6483416"/>
              <a:gd name="connsiteX1951" fmla="*/ 11498727 w 11968488"/>
              <a:gd name="connsiteY1951" fmla="*/ 3334273 h 6483416"/>
              <a:gd name="connsiteX1952" fmla="*/ 11497218 w 11968488"/>
              <a:gd name="connsiteY1952" fmla="*/ 3337595 h 6483416"/>
              <a:gd name="connsiteX1953" fmla="*/ 11470317 w 11968488"/>
              <a:gd name="connsiteY1953" fmla="*/ 3329571 h 6483416"/>
              <a:gd name="connsiteX1954" fmla="*/ 11437838 w 11968488"/>
              <a:gd name="connsiteY1954" fmla="*/ 3321599 h 6483416"/>
              <a:gd name="connsiteX1955" fmla="*/ 11421564 w 11968488"/>
              <a:gd name="connsiteY1955" fmla="*/ 3308517 h 6483416"/>
              <a:gd name="connsiteX1956" fmla="*/ 11370320 w 11968488"/>
              <a:gd name="connsiteY1956" fmla="*/ 3299061 h 6483416"/>
              <a:gd name="connsiteX1957" fmla="*/ 11354574 w 11968488"/>
              <a:gd name="connsiteY1957" fmla="*/ 3290938 h 6483416"/>
              <a:gd name="connsiteX1958" fmla="*/ 11349520 w 11968488"/>
              <a:gd name="connsiteY1958" fmla="*/ 3295944 h 6483416"/>
              <a:gd name="connsiteX1959" fmla="*/ 11279510 w 11968488"/>
              <a:gd name="connsiteY1959" fmla="*/ 3285005 h 6483416"/>
              <a:gd name="connsiteX1960" fmla="*/ 11240512 w 11968488"/>
              <a:gd name="connsiteY1960" fmla="*/ 3279159 h 6483416"/>
              <a:gd name="connsiteX1961" fmla="*/ 11239835 w 11968488"/>
              <a:gd name="connsiteY1961" fmla="*/ 3279104 h 6483416"/>
              <a:gd name="connsiteX1962" fmla="*/ 11240318 w 11968488"/>
              <a:gd name="connsiteY1962" fmla="*/ 3281310 h 6483416"/>
              <a:gd name="connsiteX1963" fmla="*/ 11231581 w 11968488"/>
              <a:gd name="connsiteY1963" fmla="*/ 3283919 h 6483416"/>
              <a:gd name="connsiteX1964" fmla="*/ 11088638 w 11968488"/>
              <a:gd name="connsiteY1964" fmla="*/ 3314291 h 6483416"/>
              <a:gd name="connsiteX1965" fmla="*/ 11050188 w 11968488"/>
              <a:gd name="connsiteY1965" fmla="*/ 3363065 h 6483416"/>
              <a:gd name="connsiteX1966" fmla="*/ 11019930 w 11968488"/>
              <a:gd name="connsiteY1966" fmla="*/ 3378758 h 6483416"/>
              <a:gd name="connsiteX1967" fmla="*/ 11050526 w 11968488"/>
              <a:gd name="connsiteY1967" fmla="*/ 3381940 h 6483416"/>
              <a:gd name="connsiteX1968" fmla="*/ 11175526 w 11968488"/>
              <a:gd name="connsiteY1968" fmla="*/ 3307318 h 6483416"/>
              <a:gd name="connsiteX1969" fmla="*/ 11188751 w 11968488"/>
              <a:gd name="connsiteY1969" fmla="*/ 3321680 h 6483416"/>
              <a:gd name="connsiteX1970" fmla="*/ 11180350 w 11968488"/>
              <a:gd name="connsiteY1970" fmla="*/ 3343165 h 6483416"/>
              <a:gd name="connsiteX1971" fmla="*/ 11193806 w 11968488"/>
              <a:gd name="connsiteY1971" fmla="*/ 3370444 h 6483416"/>
              <a:gd name="connsiteX1972" fmla="*/ 11224069 w 11968488"/>
              <a:gd name="connsiteY1972" fmla="*/ 3355078 h 6483416"/>
              <a:gd name="connsiteX1973" fmla="*/ 11309080 w 11968488"/>
              <a:gd name="connsiteY1973" fmla="*/ 3384937 h 6483416"/>
              <a:gd name="connsiteX1974" fmla="*/ 11322010 w 11968488"/>
              <a:gd name="connsiteY1974" fmla="*/ 3397106 h 6483416"/>
              <a:gd name="connsiteX1975" fmla="*/ 11324096 w 11968488"/>
              <a:gd name="connsiteY1975" fmla="*/ 3397006 h 6483416"/>
              <a:gd name="connsiteX1976" fmla="*/ 11396309 w 11968488"/>
              <a:gd name="connsiteY1976" fmla="*/ 3420605 h 6483416"/>
              <a:gd name="connsiteX1977" fmla="*/ 11333628 w 11968488"/>
              <a:gd name="connsiteY1977" fmla="*/ 3413865 h 6483416"/>
              <a:gd name="connsiteX1978" fmla="*/ 11297540 w 11968488"/>
              <a:gd name="connsiteY1978" fmla="*/ 3411131 h 6483416"/>
              <a:gd name="connsiteX1979" fmla="*/ 11295536 w 11968488"/>
              <a:gd name="connsiteY1979" fmla="*/ 3411829 h 6483416"/>
              <a:gd name="connsiteX1980" fmla="*/ 11288494 w 11968488"/>
              <a:gd name="connsiteY1980" fmla="*/ 3421187 h 6483416"/>
              <a:gd name="connsiteX1981" fmla="*/ 11297094 w 11968488"/>
              <a:gd name="connsiteY1981" fmla="*/ 3423370 h 6483416"/>
              <a:gd name="connsiteX1982" fmla="*/ 11257810 w 11968488"/>
              <a:gd name="connsiteY1982" fmla="*/ 3437012 h 6483416"/>
              <a:gd name="connsiteX1983" fmla="*/ 11255674 w 11968488"/>
              <a:gd name="connsiteY1983" fmla="*/ 3437368 h 6483416"/>
              <a:gd name="connsiteX1984" fmla="*/ 11255375 w 11968488"/>
              <a:gd name="connsiteY1984" fmla="*/ 3437610 h 6483416"/>
              <a:gd name="connsiteX1985" fmla="*/ 11252211 w 11968488"/>
              <a:gd name="connsiteY1985" fmla="*/ 3439387 h 6483416"/>
              <a:gd name="connsiteX1986" fmla="*/ 11252108 w 11968488"/>
              <a:gd name="connsiteY1986" fmla="*/ 3439328 h 6483416"/>
              <a:gd name="connsiteX1987" fmla="*/ 11251110 w 11968488"/>
              <a:gd name="connsiteY1987" fmla="*/ 3440006 h 6483416"/>
              <a:gd name="connsiteX1988" fmla="*/ 11252211 w 11968488"/>
              <a:gd name="connsiteY1988" fmla="*/ 3439387 h 6483416"/>
              <a:gd name="connsiteX1989" fmla="*/ 11252567 w 11968488"/>
              <a:gd name="connsiteY1989" fmla="*/ 3439590 h 6483416"/>
              <a:gd name="connsiteX1990" fmla="*/ 11253474 w 11968488"/>
              <a:gd name="connsiteY1990" fmla="*/ 3439069 h 6483416"/>
              <a:gd name="connsiteX1991" fmla="*/ 11253402 w 11968488"/>
              <a:gd name="connsiteY1991" fmla="*/ 3439657 h 6483416"/>
              <a:gd name="connsiteX1992" fmla="*/ 11211163 w 11968488"/>
              <a:gd name="connsiteY1992" fmla="*/ 3457434 h 6483416"/>
              <a:gd name="connsiteX1993" fmla="*/ 11210372 w 11968488"/>
              <a:gd name="connsiteY1993" fmla="*/ 3455814 h 6483416"/>
              <a:gd name="connsiteX1994" fmla="*/ 11178349 w 11968488"/>
              <a:gd name="connsiteY1994" fmla="*/ 3467045 h 6483416"/>
              <a:gd name="connsiteX1995" fmla="*/ 11169584 w 11968488"/>
              <a:gd name="connsiteY1995" fmla="*/ 3467451 h 6483416"/>
              <a:gd name="connsiteX1996" fmla="*/ 11126600 w 11968488"/>
              <a:gd name="connsiteY1996" fmla="*/ 3478663 h 6483416"/>
              <a:gd name="connsiteX1997" fmla="*/ 11106184 w 11968488"/>
              <a:gd name="connsiteY1997" fmla="*/ 3482655 h 6483416"/>
              <a:gd name="connsiteX1998" fmla="*/ 11087284 w 11968488"/>
              <a:gd name="connsiteY1998" fmla="*/ 3487803 h 6483416"/>
              <a:gd name="connsiteX1999" fmla="*/ 11087244 w 11968488"/>
              <a:gd name="connsiteY1999" fmla="*/ 3487795 h 6483416"/>
              <a:gd name="connsiteX2000" fmla="*/ 11085787 w 11968488"/>
              <a:gd name="connsiteY2000" fmla="*/ 3488211 h 6483416"/>
              <a:gd name="connsiteX2001" fmla="*/ 11087284 w 11968488"/>
              <a:gd name="connsiteY2001" fmla="*/ 3487803 h 6483416"/>
              <a:gd name="connsiteX2002" fmla="*/ 11089442 w 11968488"/>
              <a:gd name="connsiteY2002" fmla="*/ 3488216 h 6483416"/>
              <a:gd name="connsiteX2003" fmla="*/ 11085811 w 11968488"/>
              <a:gd name="connsiteY2003" fmla="*/ 3490298 h 6483416"/>
              <a:gd name="connsiteX2004" fmla="*/ 11084354 w 11968488"/>
              <a:gd name="connsiteY2004" fmla="*/ 3490714 h 6483416"/>
              <a:gd name="connsiteX2005" fmla="*/ 11085096 w 11968488"/>
              <a:gd name="connsiteY2005" fmla="*/ 3491549 h 6483416"/>
              <a:gd name="connsiteX2006" fmla="*/ 11123019 w 11968488"/>
              <a:gd name="connsiteY2006" fmla="*/ 3484921 h 6483416"/>
              <a:gd name="connsiteX2007" fmla="*/ 11121611 w 11968488"/>
              <a:gd name="connsiteY2007" fmla="*/ 3489513 h 6483416"/>
              <a:gd name="connsiteX2008" fmla="*/ 11111389 w 11968488"/>
              <a:gd name="connsiteY2008" fmla="*/ 3490334 h 6483416"/>
              <a:gd name="connsiteX2009" fmla="*/ 11095341 w 11968488"/>
              <a:gd name="connsiteY2009" fmla="*/ 3492816 h 6483416"/>
              <a:gd name="connsiteX2010" fmla="*/ 11068272 w 11968488"/>
              <a:gd name="connsiteY2010" fmla="*/ 3498051 h 6483416"/>
              <a:gd name="connsiteX2011" fmla="*/ 11058520 w 11968488"/>
              <a:gd name="connsiteY2011" fmla="*/ 3499122 h 6483416"/>
              <a:gd name="connsiteX2012" fmla="*/ 11047596 w 11968488"/>
              <a:gd name="connsiteY2012" fmla="*/ 3522106 h 6483416"/>
              <a:gd name="connsiteX2013" fmla="*/ 11023048 w 11968488"/>
              <a:gd name="connsiteY2013" fmla="*/ 3552950 h 6483416"/>
              <a:gd name="connsiteX2014" fmla="*/ 11023380 w 11968488"/>
              <a:gd name="connsiteY2014" fmla="*/ 3571497 h 6483416"/>
              <a:gd name="connsiteX2015" fmla="*/ 10997279 w 11968488"/>
              <a:gd name="connsiteY2015" fmla="*/ 3585618 h 6483416"/>
              <a:gd name="connsiteX2016" fmla="*/ 10983598 w 11968488"/>
              <a:gd name="connsiteY2016" fmla="*/ 3545756 h 6483416"/>
              <a:gd name="connsiteX2017" fmla="*/ 10801232 w 11968488"/>
              <a:gd name="connsiteY2017" fmla="*/ 3593895 h 6483416"/>
              <a:gd name="connsiteX2018" fmla="*/ 10809834 w 11968488"/>
              <a:gd name="connsiteY2018" fmla="*/ 3560364 h 6483416"/>
              <a:gd name="connsiteX2019" fmla="*/ 10796518 w 11968488"/>
              <a:gd name="connsiteY2019" fmla="*/ 3564341 h 6483416"/>
              <a:gd name="connsiteX2020" fmla="*/ 10775101 w 11968488"/>
              <a:gd name="connsiteY2020" fmla="*/ 3583056 h 6483416"/>
              <a:gd name="connsiteX2021" fmla="*/ 10774988 w 11968488"/>
              <a:gd name="connsiteY2021" fmla="*/ 3576763 h 6483416"/>
              <a:gd name="connsiteX2022" fmla="*/ 10783620 w 11968488"/>
              <a:gd name="connsiteY2022" fmla="*/ 3568193 h 6483416"/>
              <a:gd name="connsiteX2023" fmla="*/ 10757406 w 11968488"/>
              <a:gd name="connsiteY2023" fmla="*/ 3576022 h 6483416"/>
              <a:gd name="connsiteX2024" fmla="*/ 10714546 w 11968488"/>
              <a:gd name="connsiteY2024" fmla="*/ 3588823 h 6483416"/>
              <a:gd name="connsiteX2025" fmla="*/ 10714096 w 11968488"/>
              <a:gd name="connsiteY2025" fmla="*/ 3563654 h 6483416"/>
              <a:gd name="connsiteX2026" fmla="*/ 10705358 w 11968488"/>
              <a:gd name="connsiteY2026" fmla="*/ 3566263 h 6483416"/>
              <a:gd name="connsiteX2027" fmla="*/ 10675433 w 11968488"/>
              <a:gd name="connsiteY2027" fmla="*/ 3600505 h 6483416"/>
              <a:gd name="connsiteX2028" fmla="*/ 10675878 w 11968488"/>
              <a:gd name="connsiteY2028" fmla="*/ 3625341 h 6483416"/>
              <a:gd name="connsiteX2029" fmla="*/ 10650080 w 11968488"/>
              <a:gd name="connsiteY2029" fmla="*/ 3633045 h 6483416"/>
              <a:gd name="connsiteX2030" fmla="*/ 10636426 w 11968488"/>
              <a:gd name="connsiteY2030" fmla="*/ 3618147 h 6483416"/>
              <a:gd name="connsiteX2031" fmla="*/ 10635648 w 11968488"/>
              <a:gd name="connsiteY2031" fmla="*/ 3574764 h 6483416"/>
              <a:gd name="connsiteX2032" fmla="*/ 10588214 w 11968488"/>
              <a:gd name="connsiteY2032" fmla="*/ 3588932 h 6483416"/>
              <a:gd name="connsiteX2033" fmla="*/ 10584610 w 11968488"/>
              <a:gd name="connsiteY2033" fmla="*/ 3621303 h 6483416"/>
              <a:gd name="connsiteX2034" fmla="*/ 10584722 w 11968488"/>
              <a:gd name="connsiteY2034" fmla="*/ 3627595 h 6483416"/>
              <a:gd name="connsiteX2035" fmla="*/ 10540920 w 11968488"/>
              <a:gd name="connsiteY2035" fmla="*/ 3634351 h 6483416"/>
              <a:gd name="connsiteX2036" fmla="*/ 10532739 w 11968488"/>
              <a:gd name="connsiteY2036" fmla="*/ 3668091 h 6483416"/>
              <a:gd name="connsiteX2037" fmla="*/ 10489238 w 11968488"/>
              <a:gd name="connsiteY2037" fmla="*/ 3668432 h 6483416"/>
              <a:gd name="connsiteX2038" fmla="*/ 10489571 w 11968488"/>
              <a:gd name="connsiteY2038" fmla="*/ 3686975 h 6483416"/>
              <a:gd name="connsiteX2039" fmla="*/ 10415478 w 11968488"/>
              <a:gd name="connsiteY2039" fmla="*/ 3684135 h 6483416"/>
              <a:gd name="connsiteX2040" fmla="*/ 10415922 w 11968488"/>
              <a:gd name="connsiteY2040" fmla="*/ 3708972 h 6483416"/>
              <a:gd name="connsiteX2041" fmla="*/ 10398863 w 11968488"/>
              <a:gd name="connsiteY2041" fmla="*/ 3714067 h 6483416"/>
              <a:gd name="connsiteX2042" fmla="*/ 10398419 w 11968488"/>
              <a:gd name="connsiteY2042" fmla="*/ 3689229 h 6483416"/>
              <a:gd name="connsiteX2043" fmla="*/ 10389680 w 11968488"/>
              <a:gd name="connsiteY2043" fmla="*/ 3691839 h 6483416"/>
              <a:gd name="connsiteX2044" fmla="*/ 10389792 w 11968488"/>
              <a:gd name="connsiteY2044" fmla="*/ 3698133 h 6483416"/>
              <a:gd name="connsiteX2045" fmla="*/ 10385998 w 11968488"/>
              <a:gd name="connsiteY2045" fmla="*/ 3743214 h 6483416"/>
              <a:gd name="connsiteX2046" fmla="*/ 10381836 w 11968488"/>
              <a:gd name="connsiteY2046" fmla="*/ 3744456 h 6483416"/>
              <a:gd name="connsiteX2047" fmla="*/ 10377226 w 11968488"/>
              <a:gd name="connsiteY2047" fmla="*/ 3720530 h 6483416"/>
              <a:gd name="connsiteX2048" fmla="*/ 10342723 w 11968488"/>
              <a:gd name="connsiteY2048" fmla="*/ 3756138 h 6483416"/>
              <a:gd name="connsiteX2049" fmla="*/ 10342497 w 11968488"/>
              <a:gd name="connsiteY2049" fmla="*/ 3743554 h 6483416"/>
              <a:gd name="connsiteX2050" fmla="*/ 10312347 w 11968488"/>
              <a:gd name="connsiteY2050" fmla="*/ 3765210 h 6483416"/>
              <a:gd name="connsiteX2051" fmla="*/ 10312454 w 11968488"/>
              <a:gd name="connsiteY2051" fmla="*/ 3771170 h 6483416"/>
              <a:gd name="connsiteX2052" fmla="*/ 10321416 w 11968488"/>
              <a:gd name="connsiteY2052" fmla="*/ 3781145 h 6483416"/>
              <a:gd name="connsiteX2053" fmla="*/ 10308100 w 11968488"/>
              <a:gd name="connsiteY2053" fmla="*/ 3785122 h 6483416"/>
              <a:gd name="connsiteX2054" fmla="*/ 10290818 w 11968488"/>
              <a:gd name="connsiteY2054" fmla="*/ 3777633 h 6483416"/>
              <a:gd name="connsiteX2055" fmla="*/ 10291041 w 11968488"/>
              <a:gd name="connsiteY2055" fmla="*/ 3790217 h 6483416"/>
              <a:gd name="connsiteX2056" fmla="*/ 10300112 w 11968488"/>
              <a:gd name="connsiteY2056" fmla="*/ 3806152 h 6483416"/>
              <a:gd name="connsiteX2057" fmla="*/ 10257170 w 11968488"/>
              <a:gd name="connsiteY2057" fmla="*/ 3837622 h 6483416"/>
              <a:gd name="connsiteX2058" fmla="*/ 10257282 w 11968488"/>
              <a:gd name="connsiteY2058" fmla="*/ 3843914 h 6483416"/>
              <a:gd name="connsiteX2059" fmla="*/ 10330634 w 11968488"/>
              <a:gd name="connsiteY2059" fmla="*/ 3828665 h 6483416"/>
              <a:gd name="connsiteX2060" fmla="*/ 10325797 w 11968488"/>
              <a:gd name="connsiteY2060" fmla="*/ 3792156 h 6483416"/>
              <a:gd name="connsiteX2061" fmla="*/ 10329958 w 11968488"/>
              <a:gd name="connsiteY2061" fmla="*/ 3790912 h 6483416"/>
              <a:gd name="connsiteX2062" fmla="*/ 10413436 w 11968488"/>
              <a:gd name="connsiteY2062" fmla="*/ 3803935 h 6483416"/>
              <a:gd name="connsiteX2063" fmla="*/ 10413318 w 11968488"/>
              <a:gd name="connsiteY2063" fmla="*/ 3797311 h 6483416"/>
              <a:gd name="connsiteX2064" fmla="*/ 10408743 w 11968488"/>
              <a:gd name="connsiteY2064" fmla="*/ 3798680 h 6483416"/>
              <a:gd name="connsiteX2065" fmla="*/ 10417366 w 11968488"/>
              <a:gd name="connsiteY2065" fmla="*/ 3789776 h 6483416"/>
              <a:gd name="connsiteX2066" fmla="*/ 10439456 w 11968488"/>
              <a:gd name="connsiteY2066" fmla="*/ 3808484 h 6483416"/>
              <a:gd name="connsiteX2067" fmla="*/ 10440474 w 11968488"/>
              <a:gd name="connsiteY2067" fmla="*/ 3810765 h 6483416"/>
              <a:gd name="connsiteX2068" fmla="*/ 10444232 w 11968488"/>
              <a:gd name="connsiteY2068" fmla="*/ 3809137 h 6483416"/>
              <a:gd name="connsiteX2069" fmla="*/ 10482964 w 11968488"/>
              <a:gd name="connsiteY2069" fmla="*/ 3798541 h 6483416"/>
              <a:gd name="connsiteX2070" fmla="*/ 10495399 w 11968488"/>
              <a:gd name="connsiteY2070" fmla="*/ 3798710 h 6483416"/>
              <a:gd name="connsiteX2071" fmla="*/ 10494922 w 11968488"/>
              <a:gd name="connsiteY2071" fmla="*/ 3802413 h 6483416"/>
              <a:gd name="connsiteX2072" fmla="*/ 10466137 w 11968488"/>
              <a:gd name="connsiteY2072" fmla="*/ 3813145 h 6483416"/>
              <a:gd name="connsiteX2073" fmla="*/ 10431900 w 11968488"/>
              <a:gd name="connsiteY2073" fmla="*/ 3827510 h 6483416"/>
              <a:gd name="connsiteX2074" fmla="*/ 10429268 w 11968488"/>
              <a:gd name="connsiteY2074" fmla="*/ 3827475 h 6483416"/>
              <a:gd name="connsiteX2075" fmla="*/ 10420426 w 11968488"/>
              <a:gd name="connsiteY2075" fmla="*/ 3832062 h 6483416"/>
              <a:gd name="connsiteX2076" fmla="*/ 10396512 w 11968488"/>
              <a:gd name="connsiteY2076" fmla="*/ 3839953 h 6483416"/>
              <a:gd name="connsiteX2077" fmla="*/ 10397788 w 11968488"/>
              <a:gd name="connsiteY2077" fmla="*/ 3875014 h 6483416"/>
              <a:gd name="connsiteX2078" fmla="*/ 10397450 w 11968488"/>
              <a:gd name="connsiteY2078" fmla="*/ 3888321 h 6483416"/>
              <a:gd name="connsiteX2079" fmla="*/ 10409766 w 11968488"/>
              <a:gd name="connsiteY2079" fmla="*/ 3880706 h 6483416"/>
              <a:gd name="connsiteX2080" fmla="*/ 10425081 w 11968488"/>
              <a:gd name="connsiteY2080" fmla="*/ 3852602 h 6483416"/>
              <a:gd name="connsiteX2081" fmla="*/ 10457376 w 11968488"/>
              <a:gd name="connsiteY2081" fmla="*/ 3828100 h 6483416"/>
              <a:gd name="connsiteX2082" fmla="*/ 10466222 w 11968488"/>
              <a:gd name="connsiteY2082" fmla="*/ 3831453 h 6483416"/>
              <a:gd name="connsiteX2083" fmla="*/ 10466613 w 11968488"/>
              <a:gd name="connsiteY2083" fmla="*/ 3853382 h 6483416"/>
              <a:gd name="connsiteX2084" fmla="*/ 10504112 w 11968488"/>
              <a:gd name="connsiteY2084" fmla="*/ 3832936 h 6483416"/>
              <a:gd name="connsiteX2085" fmla="*/ 10525899 w 11968488"/>
              <a:gd name="connsiteY2085" fmla="*/ 3827731 h 6483416"/>
              <a:gd name="connsiteX2086" fmla="*/ 10630657 w 11968488"/>
              <a:gd name="connsiteY2086" fmla="*/ 3780266 h 6483416"/>
              <a:gd name="connsiteX2087" fmla="*/ 10680714 w 11968488"/>
              <a:gd name="connsiteY2087" fmla="*/ 3760897 h 6483416"/>
              <a:gd name="connsiteX2088" fmla="*/ 10726724 w 11968488"/>
              <a:gd name="connsiteY2088" fmla="*/ 3739509 h 6483416"/>
              <a:gd name="connsiteX2089" fmla="*/ 10726827 w 11968488"/>
              <a:gd name="connsiteY2089" fmla="*/ 3739508 h 6483416"/>
              <a:gd name="connsiteX2090" fmla="*/ 10730369 w 11968488"/>
              <a:gd name="connsiteY2090" fmla="*/ 3737816 h 6483416"/>
              <a:gd name="connsiteX2091" fmla="*/ 10726724 w 11968488"/>
              <a:gd name="connsiteY2091" fmla="*/ 3739509 h 6483416"/>
              <a:gd name="connsiteX2092" fmla="*/ 10721248 w 11968488"/>
              <a:gd name="connsiteY2092" fmla="*/ 3739571 h 6483416"/>
              <a:gd name="connsiteX2093" fmla="*/ 10729836 w 11968488"/>
              <a:gd name="connsiteY2093" fmla="*/ 3732862 h 6483416"/>
              <a:gd name="connsiteX2094" fmla="*/ 10733378 w 11968488"/>
              <a:gd name="connsiteY2094" fmla="*/ 3731171 h 6483416"/>
              <a:gd name="connsiteX2095" fmla="*/ 10731340 w 11968488"/>
              <a:gd name="connsiteY2095" fmla="*/ 3729540 h 6483416"/>
              <a:gd name="connsiteX2096" fmla="*/ 10638176 w 11968488"/>
              <a:gd name="connsiteY2096" fmla="*/ 3763653 h 6483416"/>
              <a:gd name="connsiteX2097" fmla="*/ 10640651 w 11968488"/>
              <a:gd name="connsiteY2097" fmla="*/ 3752057 h 6483416"/>
              <a:gd name="connsiteX2098" fmla="*/ 10665978 w 11968488"/>
              <a:gd name="connsiteY2098" fmla="*/ 3745157 h 6483416"/>
              <a:gd name="connsiteX2099" fmla="*/ 10705477 w 11968488"/>
              <a:gd name="connsiteY2099" fmla="*/ 3731487 h 6483416"/>
              <a:gd name="connsiteX2100" fmla="*/ 10840173 w 11968488"/>
              <a:gd name="connsiteY2100" fmla="*/ 3685334 h 6483416"/>
              <a:gd name="connsiteX2101" fmla="*/ 10853372 w 11968488"/>
              <a:gd name="connsiteY2101" fmla="*/ 3686837 h 6483416"/>
              <a:gd name="connsiteX2102" fmla="*/ 10908106 w 11968488"/>
              <a:gd name="connsiteY2102" fmla="*/ 3676299 h 6483416"/>
              <a:gd name="connsiteX2103" fmla="*/ 10916694 w 11968488"/>
              <a:gd name="connsiteY2103" fmla="*/ 3669591 h 6483416"/>
              <a:gd name="connsiteX2104" fmla="*/ 10942556 w 11968488"/>
              <a:gd name="connsiteY2104" fmla="*/ 3667644 h 6483416"/>
              <a:gd name="connsiteX2105" fmla="*/ 10938480 w 11968488"/>
              <a:gd name="connsiteY2105" fmla="*/ 3664384 h 6483416"/>
              <a:gd name="connsiteX2106" fmla="*/ 10958242 w 11968488"/>
              <a:gd name="connsiteY2106" fmla="*/ 3662810 h 6483416"/>
              <a:gd name="connsiteX2107" fmla="*/ 10961887 w 11968488"/>
              <a:gd name="connsiteY2107" fmla="*/ 3673954 h 6483416"/>
              <a:gd name="connsiteX2108" fmla="*/ 10950710 w 11968488"/>
              <a:gd name="connsiteY2108" fmla="*/ 3674162 h 6483416"/>
              <a:gd name="connsiteX2109" fmla="*/ 10908490 w 11968488"/>
              <a:gd name="connsiteY2109" fmla="*/ 3688481 h 6483416"/>
              <a:gd name="connsiteX2110" fmla="*/ 10868124 w 11968488"/>
              <a:gd name="connsiteY2110" fmla="*/ 3699553 h 6483416"/>
              <a:gd name="connsiteX2111" fmla="*/ 10862058 w 11968488"/>
              <a:gd name="connsiteY2111" fmla="*/ 3698307 h 6483416"/>
              <a:gd name="connsiteX2112" fmla="*/ 10860555 w 11968488"/>
              <a:gd name="connsiteY2112" fmla="*/ 3701630 h 6483416"/>
              <a:gd name="connsiteX2113" fmla="*/ 10868124 w 11968488"/>
              <a:gd name="connsiteY2113" fmla="*/ 3699553 h 6483416"/>
              <a:gd name="connsiteX2114" fmla="*/ 10869678 w 11968488"/>
              <a:gd name="connsiteY2114" fmla="*/ 3699875 h 6483416"/>
              <a:gd name="connsiteX2115" fmla="*/ 10864632 w 11968488"/>
              <a:gd name="connsiteY2115" fmla="*/ 3704888 h 6483416"/>
              <a:gd name="connsiteX2116" fmla="*/ 10863127 w 11968488"/>
              <a:gd name="connsiteY2116" fmla="*/ 3708211 h 6483416"/>
              <a:gd name="connsiteX2117" fmla="*/ 10961968 w 11968488"/>
              <a:gd name="connsiteY2117" fmla="*/ 3692214 h 6483416"/>
              <a:gd name="connsiteX2118" fmla="*/ 10968020 w 11968488"/>
              <a:gd name="connsiteY2118" fmla="*/ 3692704 h 6483416"/>
              <a:gd name="connsiteX2119" fmla="*/ 10973042 w 11968488"/>
              <a:gd name="connsiteY2119" fmla="*/ 3708054 h 6483416"/>
              <a:gd name="connsiteX2120" fmla="*/ 10921946 w 11968488"/>
              <a:gd name="connsiteY2120" fmla="*/ 3713948 h 6483416"/>
              <a:gd name="connsiteX2121" fmla="*/ 10843478 w 11968488"/>
              <a:gd name="connsiteY2121" fmla="*/ 3733225 h 6483416"/>
              <a:gd name="connsiteX2122" fmla="*/ 10788744 w 11968488"/>
              <a:gd name="connsiteY2122" fmla="*/ 3743765 h 6483416"/>
              <a:gd name="connsiteX2123" fmla="*/ 10788842 w 11968488"/>
              <a:gd name="connsiteY2123" fmla="*/ 3761942 h 6483416"/>
              <a:gd name="connsiteX2124" fmla="*/ 10772103 w 11968488"/>
              <a:gd name="connsiteY2124" fmla="*/ 3762132 h 6483416"/>
              <a:gd name="connsiteX2125" fmla="*/ 10773072 w 11968488"/>
              <a:gd name="connsiteY2125" fmla="*/ 3753857 h 6483416"/>
              <a:gd name="connsiteX2126" fmla="*/ 10677337 w 11968488"/>
              <a:gd name="connsiteY2126" fmla="*/ 3781387 h 6483416"/>
              <a:gd name="connsiteX2127" fmla="*/ 10628283 w 11968488"/>
              <a:gd name="connsiteY2127" fmla="*/ 3810041 h 6483416"/>
              <a:gd name="connsiteX2128" fmla="*/ 10573114 w 11968488"/>
              <a:gd name="connsiteY2128" fmla="*/ 3833804 h 6483416"/>
              <a:gd name="connsiteX2129" fmla="*/ 10591358 w 11968488"/>
              <a:gd name="connsiteY2129" fmla="*/ 3830293 h 6483416"/>
              <a:gd name="connsiteX2130" fmla="*/ 10586846 w 11968488"/>
              <a:gd name="connsiteY2130" fmla="*/ 3840260 h 6483416"/>
              <a:gd name="connsiteX2131" fmla="*/ 10546380 w 11968488"/>
              <a:gd name="connsiteY2131" fmla="*/ 3862204 h 6483416"/>
              <a:gd name="connsiteX2132" fmla="*/ 10538762 w 11968488"/>
              <a:gd name="connsiteY2132" fmla="*/ 3860638 h 6483416"/>
              <a:gd name="connsiteX2133" fmla="*/ 10540700 w 11968488"/>
              <a:gd name="connsiteY2133" fmla="*/ 3844089 h 6483416"/>
              <a:gd name="connsiteX2134" fmla="*/ 10515610 w 11968488"/>
              <a:gd name="connsiteY2134" fmla="*/ 3859664 h 6483416"/>
              <a:gd name="connsiteX2135" fmla="*/ 10502098 w 11968488"/>
              <a:gd name="connsiteY2135" fmla="*/ 3867038 h 6483416"/>
              <a:gd name="connsiteX2136" fmla="*/ 10506038 w 11968488"/>
              <a:gd name="connsiteY2136" fmla="*/ 3882484 h 6483416"/>
              <a:gd name="connsiteX2137" fmla="*/ 10501877 w 11968488"/>
              <a:gd name="connsiteY2137" fmla="*/ 3883728 h 6483416"/>
              <a:gd name="connsiteX2138" fmla="*/ 10501990 w 11968488"/>
              <a:gd name="connsiteY2138" fmla="*/ 3890021 h 6483416"/>
              <a:gd name="connsiteX2139" fmla="*/ 10428890 w 11968488"/>
              <a:gd name="connsiteY2139" fmla="*/ 3942815 h 6483416"/>
              <a:gd name="connsiteX2140" fmla="*/ 10454690 w 11968488"/>
              <a:gd name="connsiteY2140" fmla="*/ 3935110 h 6483416"/>
              <a:gd name="connsiteX2141" fmla="*/ 10463426 w 11968488"/>
              <a:gd name="connsiteY2141" fmla="*/ 3932499 h 6483416"/>
              <a:gd name="connsiteX2142" fmla="*/ 10468005 w 11968488"/>
              <a:gd name="connsiteY2142" fmla="*/ 3931133 h 6483416"/>
              <a:gd name="connsiteX2143" fmla="*/ 10468118 w 11968488"/>
              <a:gd name="connsiteY2143" fmla="*/ 3937425 h 6483416"/>
              <a:gd name="connsiteX2144" fmla="*/ 10425286 w 11968488"/>
              <a:gd name="connsiteY2144" fmla="*/ 3975187 h 6483416"/>
              <a:gd name="connsiteX2145" fmla="*/ 10438186 w 11968488"/>
              <a:gd name="connsiteY2145" fmla="*/ 3971334 h 6483416"/>
              <a:gd name="connsiteX2146" fmla="*/ 10446818 w 11968488"/>
              <a:gd name="connsiteY2146" fmla="*/ 3962763 h 6483416"/>
              <a:gd name="connsiteX2147" fmla="*/ 10451199 w 11968488"/>
              <a:gd name="connsiteY2147" fmla="*/ 3973773 h 6483416"/>
              <a:gd name="connsiteX2148" fmla="*/ 10461899 w 11968488"/>
              <a:gd name="connsiteY2148" fmla="*/ 3976259 h 6483416"/>
              <a:gd name="connsiteX2149" fmla="*/ 10505988 w 11968488"/>
              <a:gd name="connsiteY2149" fmla="*/ 3962957 h 6483416"/>
              <a:gd name="connsiteX2150" fmla="*/ 10519188 w 11968488"/>
              <a:gd name="connsiteY2150" fmla="*/ 3964462 h 6483416"/>
              <a:gd name="connsiteX2151" fmla="*/ 10573920 w 11968488"/>
              <a:gd name="connsiteY2151" fmla="*/ 3953923 h 6483416"/>
              <a:gd name="connsiteX2152" fmla="*/ 10582509 w 11968488"/>
              <a:gd name="connsiteY2152" fmla="*/ 3947213 h 6483416"/>
              <a:gd name="connsiteX2153" fmla="*/ 10608371 w 11968488"/>
              <a:gd name="connsiteY2153" fmla="*/ 3945267 h 6483416"/>
              <a:gd name="connsiteX2154" fmla="*/ 10604296 w 11968488"/>
              <a:gd name="connsiteY2154" fmla="*/ 3942009 h 6483416"/>
              <a:gd name="connsiteX2155" fmla="*/ 10620880 w 11968488"/>
              <a:gd name="connsiteY2155" fmla="*/ 3940687 h 6483416"/>
              <a:gd name="connsiteX2156" fmla="*/ 10648534 w 11968488"/>
              <a:gd name="connsiteY2156" fmla="*/ 3925836 h 6483416"/>
              <a:gd name="connsiteX2157" fmla="*/ 10707270 w 11968488"/>
              <a:gd name="connsiteY2157" fmla="*/ 3904116 h 6483416"/>
              <a:gd name="connsiteX2158" fmla="*/ 10708184 w 11968488"/>
              <a:gd name="connsiteY2158" fmla="*/ 3900480 h 6483416"/>
              <a:gd name="connsiteX2159" fmla="*/ 10711461 w 11968488"/>
              <a:gd name="connsiteY2159" fmla="*/ 3897542 h 6483416"/>
              <a:gd name="connsiteX2160" fmla="*/ 10718544 w 11968488"/>
              <a:gd name="connsiteY2160" fmla="*/ 3899632 h 6483416"/>
              <a:gd name="connsiteX2161" fmla="*/ 10715268 w 11968488"/>
              <a:gd name="connsiteY2161" fmla="*/ 3902571 h 6483416"/>
              <a:gd name="connsiteX2162" fmla="*/ 10711992 w 11968488"/>
              <a:gd name="connsiteY2162" fmla="*/ 3905510 h 6483416"/>
              <a:gd name="connsiteX2163" fmla="*/ 10745816 w 11968488"/>
              <a:gd name="connsiteY2163" fmla="*/ 3892059 h 6483416"/>
              <a:gd name="connsiteX2164" fmla="*/ 10753430 w 11968488"/>
              <a:gd name="connsiteY2164" fmla="*/ 3902120 h 6483416"/>
              <a:gd name="connsiteX2165" fmla="*/ 10773514 w 11968488"/>
              <a:gd name="connsiteY2165" fmla="*/ 3894944 h 6483416"/>
              <a:gd name="connsiteX2166" fmla="*/ 10776399 w 11968488"/>
              <a:gd name="connsiteY2166" fmla="*/ 3889300 h 6483416"/>
              <a:gd name="connsiteX2167" fmla="*/ 10787244 w 11968488"/>
              <a:gd name="connsiteY2167" fmla="*/ 3890040 h 6483416"/>
              <a:gd name="connsiteX2168" fmla="*/ 10795239 w 11968488"/>
              <a:gd name="connsiteY2168" fmla="*/ 3887183 h 6483416"/>
              <a:gd name="connsiteX2169" fmla="*/ 10895812 w 11968488"/>
              <a:gd name="connsiteY2169" fmla="*/ 3850413 h 6483416"/>
              <a:gd name="connsiteX2170" fmla="*/ 10992324 w 11968488"/>
              <a:gd name="connsiteY2170" fmla="*/ 3839847 h 6483416"/>
              <a:gd name="connsiteX2171" fmla="*/ 11004131 w 11968488"/>
              <a:gd name="connsiteY2171" fmla="*/ 3843333 h 6483416"/>
              <a:gd name="connsiteX2172" fmla="*/ 11062480 w 11968488"/>
              <a:gd name="connsiteY2172" fmla="*/ 3833219 h 6483416"/>
              <a:gd name="connsiteX2173" fmla="*/ 11100642 w 11968488"/>
              <a:gd name="connsiteY2173" fmla="*/ 3832768 h 6483416"/>
              <a:gd name="connsiteX2174" fmla="*/ 11112448 w 11968488"/>
              <a:gd name="connsiteY2174" fmla="*/ 3836252 h 6483416"/>
              <a:gd name="connsiteX2175" fmla="*/ 11111532 w 11968488"/>
              <a:gd name="connsiteY2175" fmla="*/ 3839890 h 6483416"/>
              <a:gd name="connsiteX2176" fmla="*/ 11082815 w 11968488"/>
              <a:gd name="connsiteY2176" fmla="*/ 3843127 h 6483416"/>
              <a:gd name="connsiteX2177" fmla="*/ 11048460 w 11968488"/>
              <a:gd name="connsiteY2177" fmla="*/ 3848609 h 6483416"/>
              <a:gd name="connsiteX2178" fmla="*/ 11029570 w 11968488"/>
              <a:gd name="connsiteY2178" fmla="*/ 3843032 h 6483416"/>
              <a:gd name="connsiteX2179" fmla="*/ 10975942 w 11968488"/>
              <a:gd name="connsiteY2179" fmla="*/ 3854541 h 6483416"/>
              <a:gd name="connsiteX2180" fmla="*/ 10971450 w 11968488"/>
              <a:gd name="connsiteY2180" fmla="*/ 3852238 h 6483416"/>
              <a:gd name="connsiteX2181" fmla="*/ 10963158 w 11968488"/>
              <a:gd name="connsiteY2181" fmla="*/ 3852917 h 6483416"/>
              <a:gd name="connsiteX2182" fmla="*/ 10963258 w 11968488"/>
              <a:gd name="connsiteY2182" fmla="*/ 3858462 h 6483416"/>
              <a:gd name="connsiteX2183" fmla="*/ 10954738 w 11968488"/>
              <a:gd name="connsiteY2183" fmla="*/ 3873327 h 6483416"/>
              <a:gd name="connsiteX2184" fmla="*/ 11002176 w 11968488"/>
              <a:gd name="connsiteY2184" fmla="*/ 3859160 h 6483416"/>
              <a:gd name="connsiteX2185" fmla="*/ 11037156 w 11968488"/>
              <a:gd name="connsiteY2185" fmla="*/ 3873681 h 6483416"/>
              <a:gd name="connsiteX2186" fmla="*/ 11089698 w 11968488"/>
              <a:gd name="connsiteY2186" fmla="*/ 3864315 h 6483416"/>
              <a:gd name="connsiteX2187" fmla="*/ 11080958 w 11968488"/>
              <a:gd name="connsiteY2187" fmla="*/ 3866925 h 6483416"/>
              <a:gd name="connsiteX2188" fmla="*/ 11080308 w 11968488"/>
              <a:gd name="connsiteY2188" fmla="*/ 3867786 h 6483416"/>
              <a:gd name="connsiteX2189" fmla="*/ 11095026 w 11968488"/>
              <a:gd name="connsiteY2189" fmla="*/ 3864191 h 6483416"/>
              <a:gd name="connsiteX2190" fmla="*/ 11120500 w 11968488"/>
              <a:gd name="connsiteY2190" fmla="*/ 3860803 h 6483416"/>
              <a:gd name="connsiteX2191" fmla="*/ 11129088 w 11968488"/>
              <a:gd name="connsiteY2191" fmla="*/ 3854094 h 6483416"/>
              <a:gd name="connsiteX2192" fmla="*/ 11154951 w 11968488"/>
              <a:gd name="connsiteY2192" fmla="*/ 3852148 h 6483416"/>
              <a:gd name="connsiteX2193" fmla="*/ 11150874 w 11968488"/>
              <a:gd name="connsiteY2193" fmla="*/ 3848887 h 6483416"/>
              <a:gd name="connsiteX2194" fmla="*/ 11170636 w 11968488"/>
              <a:gd name="connsiteY2194" fmla="*/ 3847314 h 6483416"/>
              <a:gd name="connsiteX2195" fmla="*/ 11174282 w 11968488"/>
              <a:gd name="connsiteY2195" fmla="*/ 3858457 h 6483416"/>
              <a:gd name="connsiteX2196" fmla="*/ 11163104 w 11968488"/>
              <a:gd name="connsiteY2196" fmla="*/ 3858666 h 6483416"/>
              <a:gd name="connsiteX2197" fmla="*/ 11120884 w 11968488"/>
              <a:gd name="connsiteY2197" fmla="*/ 3872986 h 6483416"/>
              <a:gd name="connsiteX2198" fmla="*/ 11080518 w 11968488"/>
              <a:gd name="connsiteY2198" fmla="*/ 3884058 h 6483416"/>
              <a:gd name="connsiteX2199" fmla="*/ 11074452 w 11968488"/>
              <a:gd name="connsiteY2199" fmla="*/ 3882811 h 6483416"/>
              <a:gd name="connsiteX2200" fmla="*/ 11072949 w 11968488"/>
              <a:gd name="connsiteY2200" fmla="*/ 3886132 h 6483416"/>
              <a:gd name="connsiteX2201" fmla="*/ 11073560 w 11968488"/>
              <a:gd name="connsiteY2201" fmla="*/ 3885965 h 6483416"/>
              <a:gd name="connsiteX2202" fmla="*/ 11074636 w 11968488"/>
              <a:gd name="connsiteY2202" fmla="*/ 3885182 h 6483416"/>
              <a:gd name="connsiteX2203" fmla="*/ 11075258 w 11968488"/>
              <a:gd name="connsiteY2203" fmla="*/ 3885499 h 6483416"/>
              <a:gd name="connsiteX2204" fmla="*/ 11080518 w 11968488"/>
              <a:gd name="connsiteY2204" fmla="*/ 3884058 h 6483416"/>
              <a:gd name="connsiteX2205" fmla="*/ 11082072 w 11968488"/>
              <a:gd name="connsiteY2205" fmla="*/ 3884376 h 6483416"/>
              <a:gd name="connsiteX2206" fmla="*/ 11077026 w 11968488"/>
              <a:gd name="connsiteY2206" fmla="*/ 3889393 h 6483416"/>
              <a:gd name="connsiteX2207" fmla="*/ 11076412 w 11968488"/>
              <a:gd name="connsiteY2207" fmla="*/ 3890751 h 6483416"/>
              <a:gd name="connsiteX2208" fmla="*/ 11082518 w 11968488"/>
              <a:gd name="connsiteY2208" fmla="*/ 3891945 h 6483416"/>
              <a:gd name="connsiteX2209" fmla="*/ 11125908 w 11968488"/>
              <a:gd name="connsiteY2209" fmla="*/ 3887183 h 6483416"/>
              <a:gd name="connsiteX2210" fmla="*/ 11126866 w 11968488"/>
              <a:gd name="connsiteY2210" fmla="*/ 3886977 h 6483416"/>
              <a:gd name="connsiteX2211" fmla="*/ 11126966 w 11968488"/>
              <a:gd name="connsiteY2211" fmla="*/ 3886878 h 6483416"/>
              <a:gd name="connsiteX2212" fmla="*/ 11146428 w 11968488"/>
              <a:gd name="connsiteY2212" fmla="*/ 3878668 h 6483416"/>
              <a:gd name="connsiteX2213" fmla="*/ 11188472 w 11968488"/>
              <a:gd name="connsiteY2213" fmla="*/ 3868453 h 6483416"/>
              <a:gd name="connsiteX2214" fmla="*/ 11190756 w 11968488"/>
              <a:gd name="connsiteY2214" fmla="*/ 3867954 h 6483416"/>
              <a:gd name="connsiteX2215" fmla="*/ 11198212 w 11968488"/>
              <a:gd name="connsiteY2215" fmla="*/ 3865831 h 6483416"/>
              <a:gd name="connsiteX2216" fmla="*/ 11203848 w 11968488"/>
              <a:gd name="connsiteY2216" fmla="*/ 3863586 h 6483416"/>
              <a:gd name="connsiteX2217" fmla="*/ 11207338 w 11968488"/>
              <a:gd name="connsiteY2217" fmla="*/ 3863833 h 6483416"/>
              <a:gd name="connsiteX2218" fmla="*/ 11255116 w 11968488"/>
              <a:gd name="connsiteY2218" fmla="*/ 3851351 h 6483416"/>
              <a:gd name="connsiteX2219" fmla="*/ 11314168 w 11968488"/>
              <a:gd name="connsiteY2219" fmla="*/ 3834379 h 6483416"/>
              <a:gd name="connsiteX2220" fmla="*/ 11375101 w 11968488"/>
              <a:gd name="connsiteY2220" fmla="*/ 3828112 h 6483416"/>
              <a:gd name="connsiteX2221" fmla="*/ 11464756 w 11968488"/>
              <a:gd name="connsiteY2221" fmla="*/ 3818586 h 6483416"/>
              <a:gd name="connsiteX2222" fmla="*/ 11531598 w 11968488"/>
              <a:gd name="connsiteY2222" fmla="*/ 3831237 h 6483416"/>
              <a:gd name="connsiteX2223" fmla="*/ 11521129 w 11968488"/>
              <a:gd name="connsiteY2223" fmla="*/ 3830498 h 6483416"/>
              <a:gd name="connsiteX2224" fmla="*/ 11525962 w 11968488"/>
              <a:gd name="connsiteY2224" fmla="*/ 3833482 h 6483416"/>
              <a:gd name="connsiteX2225" fmla="*/ 11529451 w 11968488"/>
              <a:gd name="connsiteY2225" fmla="*/ 3833727 h 6483416"/>
              <a:gd name="connsiteX2226" fmla="*/ 11523814 w 11968488"/>
              <a:gd name="connsiteY2226" fmla="*/ 3835973 h 6483416"/>
              <a:gd name="connsiteX2227" fmla="*/ 11521668 w 11968488"/>
              <a:gd name="connsiteY2227" fmla="*/ 3838464 h 6483416"/>
              <a:gd name="connsiteX2228" fmla="*/ 11599244 w 11968488"/>
              <a:gd name="connsiteY2228" fmla="*/ 3838656 h 6483416"/>
              <a:gd name="connsiteX2229" fmla="*/ 11671458 w 11968488"/>
              <a:gd name="connsiteY2229" fmla="*/ 3862256 h 6483416"/>
              <a:gd name="connsiteX2230" fmla="*/ 11544487 w 11968488"/>
              <a:gd name="connsiteY2230" fmla="*/ 3850645 h 6483416"/>
              <a:gd name="connsiteX2231" fmla="*/ 11527577 w 11968488"/>
              <a:gd name="connsiteY2231" fmla="*/ 3857378 h 6483416"/>
              <a:gd name="connsiteX2232" fmla="*/ 11493484 w 11968488"/>
              <a:gd name="connsiteY2232" fmla="*/ 3849686 h 6483416"/>
              <a:gd name="connsiteX2233" fmla="*/ 11463958 w 11968488"/>
              <a:gd name="connsiteY2233" fmla="*/ 3858172 h 6483416"/>
              <a:gd name="connsiteX2234" fmla="*/ 11428524 w 11968488"/>
              <a:gd name="connsiteY2234" fmla="*/ 3847740 h 6483416"/>
              <a:gd name="connsiteX2235" fmla="*/ 11430132 w 11968488"/>
              <a:gd name="connsiteY2235" fmla="*/ 3837284 h 6483416"/>
              <a:gd name="connsiteX2236" fmla="*/ 11403556 w 11968488"/>
              <a:gd name="connsiteY2236" fmla="*/ 3838051 h 6483416"/>
              <a:gd name="connsiteX2237" fmla="*/ 11404900 w 11968488"/>
              <a:gd name="connsiteY2237" fmla="*/ 3840788 h 6483416"/>
              <a:gd name="connsiteX2238" fmla="*/ 11408390 w 11968488"/>
              <a:gd name="connsiteY2238" fmla="*/ 3841035 h 6483416"/>
              <a:gd name="connsiteX2239" fmla="*/ 11406242 w 11968488"/>
              <a:gd name="connsiteY2239" fmla="*/ 3843527 h 6483416"/>
              <a:gd name="connsiteX2240" fmla="*/ 11412418 w 11968488"/>
              <a:gd name="connsiteY2240" fmla="*/ 3849246 h 6483416"/>
              <a:gd name="connsiteX2241" fmla="*/ 11392823 w 11968488"/>
              <a:gd name="connsiteY2241" fmla="*/ 3850506 h 6483416"/>
              <a:gd name="connsiteX2242" fmla="*/ 11390676 w 11968488"/>
              <a:gd name="connsiteY2242" fmla="*/ 3852996 h 6483416"/>
              <a:gd name="connsiteX2243" fmla="*/ 11389333 w 11968488"/>
              <a:gd name="connsiteY2243" fmla="*/ 3850259 h 6483416"/>
              <a:gd name="connsiteX2244" fmla="*/ 11383696 w 11968488"/>
              <a:gd name="connsiteY2244" fmla="*/ 3852503 h 6483416"/>
              <a:gd name="connsiteX2245" fmla="*/ 11382354 w 11968488"/>
              <a:gd name="connsiteY2245" fmla="*/ 3849766 h 6483416"/>
              <a:gd name="connsiteX2246" fmla="*/ 11347192 w 11968488"/>
              <a:gd name="connsiteY2246" fmla="*/ 3860496 h 6483416"/>
              <a:gd name="connsiteX2247" fmla="*/ 11336420 w 11968488"/>
              <a:gd name="connsiteY2247" fmla="*/ 3859334 h 6483416"/>
              <a:gd name="connsiteX2248" fmla="*/ 11336796 w 11968488"/>
              <a:gd name="connsiteY2248" fmla="*/ 3859660 h 6483416"/>
              <a:gd name="connsiteX2249" fmla="*/ 11337374 w 11968488"/>
              <a:gd name="connsiteY2249" fmla="*/ 3860162 h 6483416"/>
              <a:gd name="connsiteX2250" fmla="*/ 11344918 w 11968488"/>
              <a:gd name="connsiteY2250" fmla="*/ 3862067 h 6483416"/>
              <a:gd name="connsiteX2251" fmla="*/ 11339796 w 11968488"/>
              <a:gd name="connsiteY2251" fmla="*/ 3866893 h 6483416"/>
              <a:gd name="connsiteX2252" fmla="*/ 11336239 w 11968488"/>
              <a:gd name="connsiteY2252" fmla="*/ 3868442 h 6483416"/>
              <a:gd name="connsiteX2253" fmla="*/ 11327558 w 11968488"/>
              <a:gd name="connsiteY2253" fmla="*/ 3874815 h 6483416"/>
              <a:gd name="connsiteX2254" fmla="*/ 11327130 w 11968488"/>
              <a:gd name="connsiteY2254" fmla="*/ 3869813 h 6483416"/>
              <a:gd name="connsiteX2255" fmla="*/ 11321580 w 11968488"/>
              <a:gd name="connsiteY2255" fmla="*/ 3869635 h 6483416"/>
              <a:gd name="connsiteX2256" fmla="*/ 11326702 w 11968488"/>
              <a:gd name="connsiteY2256" fmla="*/ 3864810 h 6483416"/>
              <a:gd name="connsiteX2257" fmla="*/ 11330259 w 11968488"/>
              <a:gd name="connsiteY2257" fmla="*/ 3863260 h 6483416"/>
              <a:gd name="connsiteX2258" fmla="*/ 11329914 w 11968488"/>
              <a:gd name="connsiteY2258" fmla="*/ 3863287 h 6483416"/>
              <a:gd name="connsiteX2259" fmla="*/ 11305745 w 11968488"/>
              <a:gd name="connsiteY2259" fmla="*/ 3865177 h 6483416"/>
              <a:gd name="connsiteX2260" fmla="*/ 11296636 w 11968488"/>
              <a:gd name="connsiteY2260" fmla="*/ 3869664 h 6483416"/>
              <a:gd name="connsiteX2261" fmla="*/ 11242943 w 11968488"/>
              <a:gd name="connsiteY2261" fmla="*/ 3918761 h 6483416"/>
              <a:gd name="connsiteX2262" fmla="*/ 11238888 w 11968488"/>
              <a:gd name="connsiteY2262" fmla="*/ 3925964 h 6483416"/>
              <a:gd name="connsiteX2263" fmla="*/ 11182524 w 11968488"/>
              <a:gd name="connsiteY2263" fmla="*/ 3955449 h 6483416"/>
              <a:gd name="connsiteX2264" fmla="*/ 11182299 w 11968488"/>
              <a:gd name="connsiteY2264" fmla="*/ 3942865 h 6483416"/>
              <a:gd name="connsiteX2265" fmla="*/ 11134419 w 11968488"/>
              <a:gd name="connsiteY2265" fmla="*/ 3932195 h 6483416"/>
              <a:gd name="connsiteX2266" fmla="*/ 11130484 w 11968488"/>
              <a:gd name="connsiteY2266" fmla="*/ 3946022 h 6483416"/>
              <a:gd name="connsiteX2267" fmla="*/ 11125680 w 11968488"/>
              <a:gd name="connsiteY2267" fmla="*/ 3934806 h 6483416"/>
              <a:gd name="connsiteX2268" fmla="*/ 11061550 w 11968488"/>
              <a:gd name="connsiteY2268" fmla="*/ 3997905 h 6483416"/>
              <a:gd name="connsiteX2269" fmla="*/ 11026153 w 11968488"/>
              <a:gd name="connsiteY2269" fmla="*/ 3983506 h 6483416"/>
              <a:gd name="connsiteX2270" fmla="*/ 10952723 w 11968488"/>
              <a:gd name="connsiteY2270" fmla="*/ 4017755 h 6483416"/>
              <a:gd name="connsiteX2271" fmla="*/ 10883536 w 11968488"/>
              <a:gd name="connsiteY2271" fmla="*/ 4032093 h 6483416"/>
              <a:gd name="connsiteX2272" fmla="*/ 10883981 w 11968488"/>
              <a:gd name="connsiteY2272" fmla="*/ 4056928 h 6483416"/>
              <a:gd name="connsiteX2273" fmla="*/ 10836544 w 11968488"/>
              <a:gd name="connsiteY2273" fmla="*/ 4071096 h 6483416"/>
              <a:gd name="connsiteX2274" fmla="*/ 10823984 w 11968488"/>
              <a:gd name="connsiteY2274" fmla="*/ 4093825 h 6483416"/>
              <a:gd name="connsiteX2275" fmla="*/ 10824176 w 11968488"/>
              <a:gd name="connsiteY2275" fmla="*/ 4104579 h 6483416"/>
              <a:gd name="connsiteX2276" fmla="*/ 10828920 w 11968488"/>
              <a:gd name="connsiteY2276" fmla="*/ 4103665 h 6483416"/>
              <a:gd name="connsiteX2277" fmla="*/ 10963618 w 11968488"/>
              <a:gd name="connsiteY2277" fmla="*/ 4057513 h 6483416"/>
              <a:gd name="connsiteX2278" fmla="*/ 10976816 w 11968488"/>
              <a:gd name="connsiteY2278" fmla="*/ 4059015 h 6483416"/>
              <a:gd name="connsiteX2279" fmla="*/ 11031550 w 11968488"/>
              <a:gd name="connsiteY2279" fmla="*/ 4048478 h 6483416"/>
              <a:gd name="connsiteX2280" fmla="*/ 11040138 w 11968488"/>
              <a:gd name="connsiteY2280" fmla="*/ 4041770 h 6483416"/>
              <a:gd name="connsiteX2281" fmla="*/ 11066002 w 11968488"/>
              <a:gd name="connsiteY2281" fmla="*/ 4039821 h 6483416"/>
              <a:gd name="connsiteX2282" fmla="*/ 11061926 w 11968488"/>
              <a:gd name="connsiteY2282" fmla="*/ 4036564 h 6483416"/>
              <a:gd name="connsiteX2283" fmla="*/ 11081686 w 11968488"/>
              <a:gd name="connsiteY2283" fmla="*/ 4034990 h 6483416"/>
              <a:gd name="connsiteX2284" fmla="*/ 11083892 w 11968488"/>
              <a:gd name="connsiteY2284" fmla="*/ 4041730 h 6483416"/>
              <a:gd name="connsiteX2285" fmla="*/ 11140516 w 11968488"/>
              <a:gd name="connsiteY2285" fmla="*/ 4019943 h 6483416"/>
              <a:gd name="connsiteX2286" fmla="*/ 11208830 w 11968488"/>
              <a:gd name="connsiteY2286" fmla="*/ 3999334 h 6483416"/>
              <a:gd name="connsiteX2287" fmla="*/ 11222030 w 11968488"/>
              <a:gd name="connsiteY2287" fmla="*/ 4000837 h 6483416"/>
              <a:gd name="connsiteX2288" fmla="*/ 11276762 w 11968488"/>
              <a:gd name="connsiteY2288" fmla="*/ 3990300 h 6483416"/>
              <a:gd name="connsiteX2289" fmla="*/ 11285350 w 11968488"/>
              <a:gd name="connsiteY2289" fmla="*/ 3983592 h 6483416"/>
              <a:gd name="connsiteX2290" fmla="*/ 11311214 w 11968488"/>
              <a:gd name="connsiteY2290" fmla="*/ 3981646 h 6483416"/>
              <a:gd name="connsiteX2291" fmla="*/ 11307138 w 11968488"/>
              <a:gd name="connsiteY2291" fmla="*/ 3978386 h 6483416"/>
              <a:gd name="connsiteX2292" fmla="*/ 11326898 w 11968488"/>
              <a:gd name="connsiteY2292" fmla="*/ 3976811 h 6483416"/>
              <a:gd name="connsiteX2293" fmla="*/ 11330544 w 11968488"/>
              <a:gd name="connsiteY2293" fmla="*/ 3987955 h 6483416"/>
              <a:gd name="connsiteX2294" fmla="*/ 11319367 w 11968488"/>
              <a:gd name="connsiteY2294" fmla="*/ 3988162 h 6483416"/>
              <a:gd name="connsiteX2295" fmla="*/ 11277146 w 11968488"/>
              <a:gd name="connsiteY2295" fmla="*/ 4002484 h 6483416"/>
              <a:gd name="connsiteX2296" fmla="*/ 11236781 w 11968488"/>
              <a:gd name="connsiteY2296" fmla="*/ 4013554 h 6483416"/>
              <a:gd name="connsiteX2297" fmla="*/ 11230716 w 11968488"/>
              <a:gd name="connsiteY2297" fmla="*/ 4012308 h 6483416"/>
              <a:gd name="connsiteX2298" fmla="*/ 11229212 w 11968488"/>
              <a:gd name="connsiteY2298" fmla="*/ 4015630 h 6483416"/>
              <a:gd name="connsiteX2299" fmla="*/ 11236781 w 11968488"/>
              <a:gd name="connsiteY2299" fmla="*/ 4013554 h 6483416"/>
              <a:gd name="connsiteX2300" fmla="*/ 11238335 w 11968488"/>
              <a:gd name="connsiteY2300" fmla="*/ 4013874 h 6483416"/>
              <a:gd name="connsiteX2301" fmla="*/ 11233288 w 11968488"/>
              <a:gd name="connsiteY2301" fmla="*/ 4018890 h 6483416"/>
              <a:gd name="connsiteX2302" fmla="*/ 11231784 w 11968488"/>
              <a:gd name="connsiteY2302" fmla="*/ 4022211 h 6483416"/>
              <a:gd name="connsiteX2303" fmla="*/ 11234153 w 11968488"/>
              <a:gd name="connsiteY2303" fmla="*/ 4021950 h 6483416"/>
              <a:gd name="connsiteX2304" fmla="*/ 11239468 w 11968488"/>
              <a:gd name="connsiteY2304" fmla="*/ 4020396 h 6483416"/>
              <a:gd name="connsiteX2305" fmla="*/ 11257612 w 11968488"/>
              <a:gd name="connsiteY2305" fmla="*/ 4014118 h 6483416"/>
              <a:gd name="connsiteX2306" fmla="*/ 11275330 w 11968488"/>
              <a:gd name="connsiteY2306" fmla="*/ 4010945 h 6483416"/>
              <a:gd name="connsiteX2307" fmla="*/ 11278954 w 11968488"/>
              <a:gd name="connsiteY2307" fmla="*/ 4010842 h 6483416"/>
              <a:gd name="connsiteX2308" fmla="*/ 11287576 w 11968488"/>
              <a:gd name="connsiteY2308" fmla="*/ 4008031 h 6483416"/>
              <a:gd name="connsiteX2309" fmla="*/ 11327334 w 11968488"/>
              <a:gd name="connsiteY2309" fmla="*/ 4006088 h 6483416"/>
              <a:gd name="connsiteX2310" fmla="*/ 11323856 w 11968488"/>
              <a:gd name="connsiteY2310" fmla="*/ 4007677 h 6483416"/>
              <a:gd name="connsiteX2311" fmla="*/ 11330626 w 11968488"/>
              <a:gd name="connsiteY2311" fmla="*/ 4006214 h 6483416"/>
              <a:gd name="connsiteX2312" fmla="*/ 11336677 w 11968488"/>
              <a:gd name="connsiteY2312" fmla="*/ 4006706 h 6483416"/>
              <a:gd name="connsiteX2313" fmla="*/ 11336936 w 11968488"/>
              <a:gd name="connsiteY2313" fmla="*/ 4007497 h 6483416"/>
              <a:gd name="connsiteX2314" fmla="*/ 11356238 w 11968488"/>
              <a:gd name="connsiteY2314" fmla="*/ 4002312 h 6483416"/>
              <a:gd name="connsiteX2315" fmla="*/ 11428675 w 11968488"/>
              <a:gd name="connsiteY2315" fmla="*/ 3986337 h 6483416"/>
              <a:gd name="connsiteX2316" fmla="*/ 11427967 w 11968488"/>
              <a:gd name="connsiteY2316" fmla="*/ 3999621 h 6483416"/>
              <a:gd name="connsiteX2317" fmla="*/ 11435510 w 11968488"/>
              <a:gd name="connsiteY2317" fmla="*/ 4001524 h 6483416"/>
              <a:gd name="connsiteX2318" fmla="*/ 11430388 w 11968488"/>
              <a:gd name="connsiteY2318" fmla="*/ 4006348 h 6483416"/>
              <a:gd name="connsiteX2319" fmla="*/ 11426830 w 11968488"/>
              <a:gd name="connsiteY2319" fmla="*/ 4007896 h 6483416"/>
              <a:gd name="connsiteX2320" fmla="*/ 11418150 w 11968488"/>
              <a:gd name="connsiteY2320" fmla="*/ 4014270 h 6483416"/>
              <a:gd name="connsiteX2321" fmla="*/ 11417722 w 11968488"/>
              <a:gd name="connsiteY2321" fmla="*/ 4009268 h 6483416"/>
              <a:gd name="connsiteX2322" fmla="*/ 11412171 w 11968488"/>
              <a:gd name="connsiteY2322" fmla="*/ 4009090 h 6483416"/>
              <a:gd name="connsiteX2323" fmla="*/ 11417294 w 11968488"/>
              <a:gd name="connsiteY2323" fmla="*/ 4004266 h 6483416"/>
              <a:gd name="connsiteX2324" fmla="*/ 11420851 w 11968488"/>
              <a:gd name="connsiteY2324" fmla="*/ 4002716 h 6483416"/>
              <a:gd name="connsiteX2325" fmla="*/ 11379296 w 11968488"/>
              <a:gd name="connsiteY2325" fmla="*/ 4013026 h 6483416"/>
              <a:gd name="connsiteX2326" fmla="*/ 11343308 w 11968488"/>
              <a:gd name="connsiteY2326" fmla="*/ 4018317 h 6483416"/>
              <a:gd name="connsiteX2327" fmla="*/ 11340760 w 11968488"/>
              <a:gd name="connsiteY2327" fmla="*/ 4019185 h 6483416"/>
              <a:gd name="connsiteX2328" fmla="*/ 11341699 w 11968488"/>
              <a:gd name="connsiteY2328" fmla="*/ 4022051 h 6483416"/>
              <a:gd name="connsiteX2329" fmla="*/ 11327546 w 11968488"/>
              <a:gd name="connsiteY2329" fmla="*/ 4023685 h 6483416"/>
              <a:gd name="connsiteX2330" fmla="*/ 11315967 w 11968488"/>
              <a:gd name="connsiteY2330" fmla="*/ 4027627 h 6483416"/>
              <a:gd name="connsiteX2331" fmla="*/ 11303727 w 11968488"/>
              <a:gd name="connsiteY2331" fmla="*/ 4027443 h 6483416"/>
              <a:gd name="connsiteX2332" fmla="*/ 11301948 w 11968488"/>
              <a:gd name="connsiteY2332" fmla="*/ 4026638 h 6483416"/>
              <a:gd name="connsiteX2333" fmla="*/ 11290602 w 11968488"/>
              <a:gd name="connsiteY2333" fmla="*/ 4027947 h 6483416"/>
              <a:gd name="connsiteX2334" fmla="*/ 11284950 w 11968488"/>
              <a:gd name="connsiteY2334" fmla="*/ 4029336 h 6483416"/>
              <a:gd name="connsiteX2335" fmla="*/ 11281010 w 11968488"/>
              <a:gd name="connsiteY2335" fmla="*/ 4031496 h 6483416"/>
              <a:gd name="connsiteX2336" fmla="*/ 11270853 w 11968488"/>
              <a:gd name="connsiteY2336" fmla="*/ 4039487 h 6483416"/>
              <a:gd name="connsiteX2337" fmla="*/ 11247898 w 11968488"/>
              <a:gd name="connsiteY2337" fmla="*/ 4041064 h 6483416"/>
              <a:gd name="connsiteX2338" fmla="*/ 11239289 w 11968488"/>
              <a:gd name="connsiteY2338" fmla="*/ 4044742 h 6483416"/>
              <a:gd name="connsiteX2339" fmla="*/ 11154681 w 11968488"/>
              <a:gd name="connsiteY2339" fmla="*/ 4082621 h 6483416"/>
              <a:gd name="connsiteX2340" fmla="*/ 11101126 w 11968488"/>
              <a:gd name="connsiteY2340" fmla="*/ 4102569 h 6483416"/>
              <a:gd name="connsiteX2341" fmla="*/ 11070598 w 11968488"/>
              <a:gd name="connsiteY2341" fmla="*/ 4105532 h 6483416"/>
              <a:gd name="connsiteX2342" fmla="*/ 11066354 w 11968488"/>
              <a:gd name="connsiteY2342" fmla="*/ 4107774 h 6483416"/>
              <a:gd name="connsiteX2343" fmla="*/ 11074326 w 11968488"/>
              <a:gd name="connsiteY2343" fmla="*/ 4114680 h 6483416"/>
              <a:gd name="connsiteX2344" fmla="*/ 11053302 w 11968488"/>
              <a:gd name="connsiteY2344" fmla="*/ 4125050 h 6483416"/>
              <a:gd name="connsiteX2345" fmla="*/ 11048490 w 11968488"/>
              <a:gd name="connsiteY2345" fmla="*/ 4125631 h 6483416"/>
              <a:gd name="connsiteX2346" fmla="*/ 11046635 w 11968488"/>
              <a:gd name="connsiteY2346" fmla="*/ 4146185 h 6483416"/>
              <a:gd name="connsiteX2347" fmla="*/ 11029266 w 11968488"/>
              <a:gd name="connsiteY2347" fmla="*/ 4157365 h 6483416"/>
              <a:gd name="connsiteX2348" fmla="*/ 11016034 w 11968488"/>
              <a:gd name="connsiteY2348" fmla="*/ 4142673 h 6483416"/>
              <a:gd name="connsiteX2349" fmla="*/ 11003586 w 11968488"/>
              <a:gd name="connsiteY2349" fmla="*/ 4171694 h 6483416"/>
              <a:gd name="connsiteX2350" fmla="*/ 11003361 w 11968488"/>
              <a:gd name="connsiteY2350" fmla="*/ 4159109 h 6483416"/>
              <a:gd name="connsiteX2351" fmla="*/ 11011874 w 11968488"/>
              <a:gd name="connsiteY2351" fmla="*/ 4143915 h 6483416"/>
              <a:gd name="connsiteX2352" fmla="*/ 10904018 w 11968488"/>
              <a:gd name="connsiteY2352" fmla="*/ 4194771 h 6483416"/>
              <a:gd name="connsiteX2353" fmla="*/ 10899779 w 11968488"/>
              <a:gd name="connsiteY2353" fmla="*/ 4215014 h 6483416"/>
              <a:gd name="connsiteX2354" fmla="*/ 10900170 w 11968488"/>
              <a:gd name="connsiteY2354" fmla="*/ 4215399 h 6483416"/>
              <a:gd name="connsiteX2355" fmla="*/ 10908722 w 11968488"/>
              <a:gd name="connsiteY2355" fmla="*/ 4210508 h 6483416"/>
              <a:gd name="connsiteX2356" fmla="*/ 10926364 w 11968488"/>
              <a:gd name="connsiteY2356" fmla="*/ 4203116 h 6483416"/>
              <a:gd name="connsiteX2357" fmla="*/ 10969510 w 11968488"/>
              <a:gd name="connsiteY2357" fmla="*/ 4190926 h 6483416"/>
              <a:gd name="connsiteX2358" fmla="*/ 10981245 w 11968488"/>
              <a:gd name="connsiteY2358" fmla="*/ 4191274 h 6483416"/>
              <a:gd name="connsiteX2359" fmla="*/ 10983172 w 11968488"/>
              <a:gd name="connsiteY2359" fmla="*/ 4190993 h 6483416"/>
              <a:gd name="connsiteX2360" fmla="*/ 10983275 w 11968488"/>
              <a:gd name="connsiteY2360" fmla="*/ 4190952 h 6483416"/>
              <a:gd name="connsiteX2361" fmla="*/ 10996166 w 11968488"/>
              <a:gd name="connsiteY2361" fmla="*/ 4185905 h 6483416"/>
              <a:gd name="connsiteX2362" fmla="*/ 10995489 w 11968488"/>
              <a:gd name="connsiteY2362" fmla="*/ 4185404 h 6483416"/>
              <a:gd name="connsiteX2363" fmla="*/ 11001929 w 11968488"/>
              <a:gd name="connsiteY2363" fmla="*/ 4180481 h 6483416"/>
              <a:gd name="connsiteX2364" fmla="*/ 11017935 w 11968488"/>
              <a:gd name="connsiteY2364" fmla="*/ 4177385 h 6483416"/>
              <a:gd name="connsiteX2365" fmla="*/ 11028524 w 11968488"/>
              <a:gd name="connsiteY2365" fmla="*/ 4173240 h 6483416"/>
              <a:gd name="connsiteX2366" fmla="*/ 11056234 w 11968488"/>
              <a:gd name="connsiteY2366" fmla="*/ 4168288 h 6483416"/>
              <a:gd name="connsiteX2367" fmla="*/ 11057683 w 11968488"/>
              <a:gd name="connsiteY2367" fmla="*/ 4170483 h 6483416"/>
              <a:gd name="connsiteX2368" fmla="*/ 11064806 w 11968488"/>
              <a:gd name="connsiteY2368" fmla="*/ 4169517 h 6483416"/>
              <a:gd name="connsiteX2369" fmla="*/ 11080335 w 11968488"/>
              <a:gd name="connsiteY2369" fmla="*/ 4172879 h 6483416"/>
              <a:gd name="connsiteX2370" fmla="*/ 11155412 w 11968488"/>
              <a:gd name="connsiteY2370" fmla="*/ 4160652 h 6483416"/>
              <a:gd name="connsiteX2371" fmla="*/ 11157322 w 11968488"/>
              <a:gd name="connsiteY2371" fmla="*/ 4157759 h 6483416"/>
              <a:gd name="connsiteX2372" fmla="*/ 11158987 w 11968488"/>
              <a:gd name="connsiteY2372" fmla="*/ 4160070 h 6483416"/>
              <a:gd name="connsiteX2373" fmla="*/ 11166136 w 11968488"/>
              <a:gd name="connsiteY2373" fmla="*/ 4158906 h 6483416"/>
              <a:gd name="connsiteX2374" fmla="*/ 11164227 w 11968488"/>
              <a:gd name="connsiteY2374" fmla="*/ 4161800 h 6483416"/>
              <a:gd name="connsiteX2375" fmla="*/ 11160652 w 11968488"/>
              <a:gd name="connsiteY2375" fmla="*/ 4162381 h 6483416"/>
              <a:gd name="connsiteX2376" fmla="*/ 11183522 w 11968488"/>
              <a:gd name="connsiteY2376" fmla="*/ 4166402 h 6483416"/>
              <a:gd name="connsiteX2377" fmla="*/ 11111286 w 11968488"/>
              <a:gd name="connsiteY2377" fmla="*/ 4193658 h 6483416"/>
              <a:gd name="connsiteX2378" fmla="*/ 11118928 w 11968488"/>
              <a:gd name="connsiteY2378" fmla="*/ 4182085 h 6483416"/>
              <a:gd name="connsiteX2379" fmla="*/ 11062419 w 11968488"/>
              <a:gd name="connsiteY2379" fmla="*/ 4186124 h 6483416"/>
              <a:gd name="connsiteX2380" fmla="*/ 11060193 w 11968488"/>
              <a:gd name="connsiteY2380" fmla="*/ 4186582 h 6483416"/>
              <a:gd name="connsiteX2381" fmla="*/ 11056678 w 11968488"/>
              <a:gd name="connsiteY2381" fmla="*/ 4193126 h 6483416"/>
              <a:gd name="connsiteX2382" fmla="*/ 10991576 w 11968488"/>
              <a:gd name="connsiteY2382" fmla="*/ 4225220 h 6483416"/>
              <a:gd name="connsiteX2383" fmla="*/ 11004588 w 11968488"/>
              <a:gd name="connsiteY2383" fmla="*/ 4227659 h 6483416"/>
              <a:gd name="connsiteX2384" fmla="*/ 10991794 w 11968488"/>
              <a:gd name="connsiteY2384" fmla="*/ 4237473 h 6483416"/>
              <a:gd name="connsiteX2385" fmla="*/ 10996514 w 11968488"/>
              <a:gd name="connsiteY2385" fmla="*/ 4267360 h 6483416"/>
              <a:gd name="connsiteX2386" fmla="*/ 11008933 w 11968488"/>
              <a:gd name="connsiteY2386" fmla="*/ 4281168 h 6483416"/>
              <a:gd name="connsiteX2387" fmla="*/ 11018780 w 11968488"/>
              <a:gd name="connsiteY2387" fmla="*/ 4280464 h 6483416"/>
              <a:gd name="connsiteX2388" fmla="*/ 11035604 w 11968488"/>
              <a:gd name="connsiteY2388" fmla="*/ 4280819 h 6483416"/>
              <a:gd name="connsiteX2389" fmla="*/ 11079480 w 11968488"/>
              <a:gd name="connsiteY2389" fmla="*/ 4267583 h 6483416"/>
              <a:gd name="connsiteX2390" fmla="*/ 11092676 w 11968488"/>
              <a:gd name="connsiteY2390" fmla="*/ 4269085 h 6483416"/>
              <a:gd name="connsiteX2391" fmla="*/ 11147412 w 11968488"/>
              <a:gd name="connsiteY2391" fmla="*/ 4258548 h 6483416"/>
              <a:gd name="connsiteX2392" fmla="*/ 11156000 w 11968488"/>
              <a:gd name="connsiteY2392" fmla="*/ 4251839 h 6483416"/>
              <a:gd name="connsiteX2393" fmla="*/ 11181863 w 11968488"/>
              <a:gd name="connsiteY2393" fmla="*/ 4249892 h 6483416"/>
              <a:gd name="connsiteX2394" fmla="*/ 11177786 w 11968488"/>
              <a:gd name="connsiteY2394" fmla="*/ 4246634 h 6483416"/>
              <a:gd name="connsiteX2395" fmla="*/ 11197548 w 11968488"/>
              <a:gd name="connsiteY2395" fmla="*/ 4245059 h 6483416"/>
              <a:gd name="connsiteX2396" fmla="*/ 11201192 w 11968488"/>
              <a:gd name="connsiteY2396" fmla="*/ 4256202 h 6483416"/>
              <a:gd name="connsiteX2397" fmla="*/ 11190016 w 11968488"/>
              <a:gd name="connsiteY2397" fmla="*/ 4256410 h 6483416"/>
              <a:gd name="connsiteX2398" fmla="*/ 11147796 w 11968488"/>
              <a:gd name="connsiteY2398" fmla="*/ 4270732 h 6483416"/>
              <a:gd name="connsiteX2399" fmla="*/ 11107430 w 11968488"/>
              <a:gd name="connsiteY2399" fmla="*/ 4281802 h 6483416"/>
              <a:gd name="connsiteX2400" fmla="*/ 11101364 w 11968488"/>
              <a:gd name="connsiteY2400" fmla="*/ 4280556 h 6483416"/>
              <a:gd name="connsiteX2401" fmla="*/ 11099860 w 11968488"/>
              <a:gd name="connsiteY2401" fmla="*/ 4283878 h 6483416"/>
              <a:gd name="connsiteX2402" fmla="*/ 11107430 w 11968488"/>
              <a:gd name="connsiteY2402" fmla="*/ 4281802 h 6483416"/>
              <a:gd name="connsiteX2403" fmla="*/ 11108982 w 11968488"/>
              <a:gd name="connsiteY2403" fmla="*/ 4282122 h 6483416"/>
              <a:gd name="connsiteX2404" fmla="*/ 11103938 w 11968488"/>
              <a:gd name="connsiteY2404" fmla="*/ 4287138 h 6483416"/>
              <a:gd name="connsiteX2405" fmla="*/ 11102434 w 11968488"/>
              <a:gd name="connsiteY2405" fmla="*/ 4290461 h 6483416"/>
              <a:gd name="connsiteX2406" fmla="*/ 11201275 w 11968488"/>
              <a:gd name="connsiteY2406" fmla="*/ 4274463 h 6483416"/>
              <a:gd name="connsiteX2407" fmla="*/ 11207326 w 11968488"/>
              <a:gd name="connsiteY2407" fmla="*/ 4274952 h 6483416"/>
              <a:gd name="connsiteX2408" fmla="*/ 11212348 w 11968488"/>
              <a:gd name="connsiteY2408" fmla="*/ 4290300 h 6483416"/>
              <a:gd name="connsiteX2409" fmla="*/ 11161250 w 11968488"/>
              <a:gd name="connsiteY2409" fmla="*/ 4296196 h 6483416"/>
              <a:gd name="connsiteX2410" fmla="*/ 11082783 w 11968488"/>
              <a:gd name="connsiteY2410" fmla="*/ 4315473 h 6483416"/>
              <a:gd name="connsiteX2411" fmla="*/ 11028050 w 11968488"/>
              <a:gd name="connsiteY2411" fmla="*/ 4326011 h 6483416"/>
              <a:gd name="connsiteX2412" fmla="*/ 11028148 w 11968488"/>
              <a:gd name="connsiteY2412" fmla="*/ 4344190 h 6483416"/>
              <a:gd name="connsiteX2413" fmla="*/ 11011408 w 11968488"/>
              <a:gd name="connsiteY2413" fmla="*/ 4344380 h 6483416"/>
              <a:gd name="connsiteX2414" fmla="*/ 11012378 w 11968488"/>
              <a:gd name="connsiteY2414" fmla="*/ 4336105 h 6483416"/>
              <a:gd name="connsiteX2415" fmla="*/ 11010276 w 11968488"/>
              <a:gd name="connsiteY2415" fmla="*/ 4336795 h 6483416"/>
              <a:gd name="connsiteX2416" fmla="*/ 11004421 w 11968488"/>
              <a:gd name="connsiteY2416" fmla="*/ 4344028 h 6483416"/>
              <a:gd name="connsiteX2417" fmla="*/ 10994022 w 11968488"/>
              <a:gd name="connsiteY2417" fmla="*/ 4361991 h 6483416"/>
              <a:gd name="connsiteX2418" fmla="*/ 10993692 w 11968488"/>
              <a:gd name="connsiteY2418" fmla="*/ 4343446 h 6483416"/>
              <a:gd name="connsiteX2419" fmla="*/ 10953601 w 11968488"/>
              <a:gd name="connsiteY2419" fmla="*/ 4356086 h 6483416"/>
              <a:gd name="connsiteX2420" fmla="*/ 10942948 w 11968488"/>
              <a:gd name="connsiteY2420" fmla="*/ 4357119 h 6483416"/>
              <a:gd name="connsiteX2421" fmla="*/ 10916643 w 11968488"/>
              <a:gd name="connsiteY2421" fmla="*/ 4363637 h 6483416"/>
              <a:gd name="connsiteX2422" fmla="*/ 10867588 w 11968488"/>
              <a:gd name="connsiteY2422" fmla="*/ 4392290 h 6483416"/>
              <a:gd name="connsiteX2423" fmla="*/ 10834882 w 11968488"/>
              <a:gd name="connsiteY2423" fmla="*/ 4406377 h 6483416"/>
              <a:gd name="connsiteX2424" fmla="*/ 10833824 w 11968488"/>
              <a:gd name="connsiteY2424" fmla="*/ 4409836 h 6483416"/>
              <a:gd name="connsiteX2425" fmla="*/ 10899068 w 11968488"/>
              <a:gd name="connsiteY2425" fmla="*/ 4408993 h 6483416"/>
              <a:gd name="connsiteX2426" fmla="*/ 10899405 w 11968488"/>
              <a:gd name="connsiteY2426" fmla="*/ 4427872 h 6483416"/>
              <a:gd name="connsiteX2427" fmla="*/ 10869137 w 11968488"/>
              <a:gd name="connsiteY2427" fmla="*/ 4442903 h 6483416"/>
              <a:gd name="connsiteX2428" fmla="*/ 10869249 w 11968488"/>
              <a:gd name="connsiteY2428" fmla="*/ 4449196 h 6483416"/>
              <a:gd name="connsiteX2429" fmla="*/ 10926094 w 11968488"/>
              <a:gd name="connsiteY2429" fmla="*/ 4469840 h 6483416"/>
              <a:gd name="connsiteX2430" fmla="*/ 10934386 w 11968488"/>
              <a:gd name="connsiteY2430" fmla="*/ 4442393 h 6483416"/>
              <a:gd name="connsiteX2431" fmla="*/ 10934493 w 11968488"/>
              <a:gd name="connsiteY2431" fmla="*/ 4448354 h 6483416"/>
              <a:gd name="connsiteX2432" fmla="*/ 10987402 w 11968488"/>
              <a:gd name="connsiteY2432" fmla="*/ 4482826 h 6483416"/>
              <a:gd name="connsiteX2433" fmla="*/ 11017664 w 11968488"/>
              <a:gd name="connsiteY2433" fmla="*/ 4467461 h 6483416"/>
              <a:gd name="connsiteX2434" fmla="*/ 11017997 w 11968488"/>
              <a:gd name="connsiteY2434" fmla="*/ 4486006 h 6483416"/>
              <a:gd name="connsiteX2435" fmla="*/ 11026544 w 11968488"/>
              <a:gd name="connsiteY2435" fmla="*/ 4496106 h 6483416"/>
              <a:gd name="connsiteX2436" fmla="*/ 11100829 w 11968488"/>
              <a:gd name="connsiteY2436" fmla="*/ 4486239 h 6483416"/>
              <a:gd name="connsiteX2437" fmla="*/ 11101481 w 11968488"/>
              <a:gd name="connsiteY2437" fmla="*/ 4493409 h 6483416"/>
              <a:gd name="connsiteX2438" fmla="*/ 11102192 w 11968488"/>
              <a:gd name="connsiteY2438" fmla="*/ 4495342 h 6483416"/>
              <a:gd name="connsiteX2439" fmla="*/ 11109860 w 11968488"/>
              <a:gd name="connsiteY2439" fmla="*/ 4495399 h 6483416"/>
              <a:gd name="connsiteX2440" fmla="*/ 11159078 w 11968488"/>
              <a:gd name="connsiteY2440" fmla="*/ 4487609 h 6483416"/>
              <a:gd name="connsiteX2441" fmla="*/ 11170780 w 11968488"/>
              <a:gd name="connsiteY2441" fmla="*/ 4491494 h 6483416"/>
              <a:gd name="connsiteX2442" fmla="*/ 11229036 w 11968488"/>
              <a:gd name="connsiteY2442" fmla="*/ 4483254 h 6483416"/>
              <a:gd name="connsiteX2443" fmla="*/ 11267042 w 11968488"/>
              <a:gd name="connsiteY2443" fmla="*/ 4484054 h 6483416"/>
              <a:gd name="connsiteX2444" fmla="*/ 11278744 w 11968488"/>
              <a:gd name="connsiteY2444" fmla="*/ 4487938 h 6483416"/>
              <a:gd name="connsiteX2445" fmla="*/ 11277776 w 11968488"/>
              <a:gd name="connsiteY2445" fmla="*/ 4491559 h 6483416"/>
              <a:gd name="connsiteX2446" fmla="*/ 11249132 w 11968488"/>
              <a:gd name="connsiteY2446" fmla="*/ 4493869 h 6483416"/>
              <a:gd name="connsiteX2447" fmla="*/ 11214840 w 11968488"/>
              <a:gd name="connsiteY2447" fmla="*/ 4498244 h 6483416"/>
              <a:gd name="connsiteX2448" fmla="*/ 11196117 w 11968488"/>
              <a:gd name="connsiteY2448" fmla="*/ 4492026 h 6483416"/>
              <a:gd name="connsiteX2449" fmla="*/ 11142540 w 11968488"/>
              <a:gd name="connsiteY2449" fmla="*/ 4501819 h 6483416"/>
              <a:gd name="connsiteX2450" fmla="*/ 11125191 w 11968488"/>
              <a:gd name="connsiteY2450" fmla="*/ 4499998 h 6483416"/>
              <a:gd name="connsiteX2451" fmla="*/ 11120917 w 11968488"/>
              <a:gd name="connsiteY2451" fmla="*/ 4506461 h 6483416"/>
              <a:gd name="connsiteX2452" fmla="*/ 11086756 w 11968488"/>
              <a:gd name="connsiteY2452" fmla="*/ 4516298 h 6483416"/>
              <a:gd name="connsiteX2453" fmla="*/ 11071432 w 11968488"/>
              <a:gd name="connsiteY2453" fmla="*/ 4518425 h 6483416"/>
              <a:gd name="connsiteX2454" fmla="*/ 11058324 w 11968488"/>
              <a:gd name="connsiteY2454" fmla="*/ 4521655 h 6483416"/>
              <a:gd name="connsiteX2455" fmla="*/ 11018884 w 11968488"/>
              <a:gd name="connsiteY2455" fmla="*/ 4535680 h 6483416"/>
              <a:gd name="connsiteX2456" fmla="*/ 10992896 w 11968488"/>
              <a:gd name="connsiteY2456" fmla="*/ 4556094 h 6483416"/>
              <a:gd name="connsiteX2457" fmla="*/ 10932336 w 11968488"/>
              <a:gd name="connsiteY2457" fmla="*/ 4561530 h 6483416"/>
              <a:gd name="connsiteX2458" fmla="*/ 10902518 w 11968488"/>
              <a:gd name="connsiteY2458" fmla="*/ 4601732 h 6483416"/>
              <a:gd name="connsiteX2459" fmla="*/ 10798412 w 11968488"/>
              <a:gd name="connsiteY2459" fmla="*/ 4651799 h 6483416"/>
              <a:gd name="connsiteX2460" fmla="*/ 10747432 w 11968488"/>
              <a:gd name="connsiteY2460" fmla="*/ 4629993 h 6483416"/>
              <a:gd name="connsiteX2461" fmla="*/ 10728826 w 11968488"/>
              <a:gd name="connsiteY2461" fmla="*/ 4635152 h 6483416"/>
              <a:gd name="connsiteX2462" fmla="*/ 10734842 w 11968488"/>
              <a:gd name="connsiteY2462" fmla="*/ 4635386 h 6483416"/>
              <a:gd name="connsiteX2463" fmla="*/ 10736457 w 11968488"/>
              <a:gd name="connsiteY2463" fmla="*/ 4638878 h 6483416"/>
              <a:gd name="connsiteX2464" fmla="*/ 10714614 w 11968488"/>
              <a:gd name="connsiteY2464" fmla="*/ 4656255 h 6483416"/>
              <a:gd name="connsiteX2465" fmla="*/ 10704921 w 11968488"/>
              <a:gd name="connsiteY2465" fmla="*/ 4661787 h 6483416"/>
              <a:gd name="connsiteX2466" fmla="*/ 10700104 w 11968488"/>
              <a:gd name="connsiteY2466" fmla="*/ 4669545 h 6483416"/>
              <a:gd name="connsiteX2467" fmla="*/ 10590142 w 11968488"/>
              <a:gd name="connsiteY2467" fmla="*/ 4701684 h 6483416"/>
              <a:gd name="connsiteX2468" fmla="*/ 10590250 w 11968488"/>
              <a:gd name="connsiteY2468" fmla="*/ 4707644 h 6483416"/>
              <a:gd name="connsiteX2469" fmla="*/ 10596122 w 11968488"/>
              <a:gd name="connsiteY2469" fmla="*/ 4714422 h 6483416"/>
              <a:gd name="connsiteX2470" fmla="*/ 10595288 w 11968488"/>
              <a:gd name="connsiteY2470" fmla="*/ 4717608 h 6483416"/>
              <a:gd name="connsiteX2471" fmla="*/ 10621752 w 11968488"/>
              <a:gd name="connsiteY2471" fmla="*/ 4715718 h 6483416"/>
              <a:gd name="connsiteX2472" fmla="*/ 10659758 w 11968488"/>
              <a:gd name="connsiteY2472" fmla="*/ 4716517 h 6483416"/>
              <a:gd name="connsiteX2473" fmla="*/ 10671460 w 11968488"/>
              <a:gd name="connsiteY2473" fmla="*/ 4720403 h 6483416"/>
              <a:gd name="connsiteX2474" fmla="*/ 10670494 w 11968488"/>
              <a:gd name="connsiteY2474" fmla="*/ 4724023 h 6483416"/>
              <a:gd name="connsiteX2475" fmla="*/ 10641848 w 11968488"/>
              <a:gd name="connsiteY2475" fmla="*/ 4726333 h 6483416"/>
              <a:gd name="connsiteX2476" fmla="*/ 10607555 w 11968488"/>
              <a:gd name="connsiteY2476" fmla="*/ 4730708 h 6483416"/>
              <a:gd name="connsiteX2477" fmla="*/ 10588834 w 11968488"/>
              <a:gd name="connsiteY2477" fmla="*/ 4724489 h 6483416"/>
              <a:gd name="connsiteX2478" fmla="*/ 10584812 w 11968488"/>
              <a:gd name="connsiteY2478" fmla="*/ 4725159 h 6483416"/>
              <a:gd name="connsiteX2479" fmla="*/ 10569769 w 11968488"/>
              <a:gd name="connsiteY2479" fmla="*/ 4734904 h 6483416"/>
              <a:gd name="connsiteX2480" fmla="*/ 10547835 w 11968488"/>
              <a:gd name="connsiteY2480" fmla="*/ 4745282 h 6483416"/>
              <a:gd name="connsiteX2481" fmla="*/ 10556496 w 11968488"/>
              <a:gd name="connsiteY2481" fmla="*/ 4761675 h 6483416"/>
              <a:gd name="connsiteX2482" fmla="*/ 10530698 w 11968488"/>
              <a:gd name="connsiteY2482" fmla="*/ 4769378 h 6483416"/>
              <a:gd name="connsiteX2483" fmla="*/ 10513108 w 11968488"/>
              <a:gd name="connsiteY2483" fmla="*/ 4768306 h 6483416"/>
              <a:gd name="connsiteX2484" fmla="*/ 10500541 w 11968488"/>
              <a:gd name="connsiteY2484" fmla="*/ 4790703 h 6483416"/>
              <a:gd name="connsiteX2485" fmla="*/ 10500654 w 11968488"/>
              <a:gd name="connsiteY2485" fmla="*/ 4796995 h 6483416"/>
              <a:gd name="connsiteX2486" fmla="*/ 10531700 w 11968488"/>
              <a:gd name="connsiteY2486" fmla="*/ 4825345 h 6483416"/>
              <a:gd name="connsiteX2487" fmla="*/ 10527982 w 11968488"/>
              <a:gd name="connsiteY2487" fmla="*/ 4851425 h 6483416"/>
              <a:gd name="connsiteX2488" fmla="*/ 10592917 w 11968488"/>
              <a:gd name="connsiteY2488" fmla="*/ 4856668 h 6483416"/>
              <a:gd name="connsiteX2489" fmla="*/ 10593367 w 11968488"/>
              <a:gd name="connsiteY2489" fmla="*/ 4881837 h 6483416"/>
              <a:gd name="connsiteX2490" fmla="*/ 10599437 w 11968488"/>
              <a:gd name="connsiteY2490" fmla="*/ 4885528 h 6483416"/>
              <a:gd name="connsiteX2491" fmla="*/ 10612815 w 11968488"/>
              <a:gd name="connsiteY2491" fmla="*/ 4883612 h 6483416"/>
              <a:gd name="connsiteX2492" fmla="*/ 10613571 w 11968488"/>
              <a:gd name="connsiteY2492" fmla="*/ 4883351 h 6483416"/>
              <a:gd name="connsiteX2493" fmla="*/ 10615066 w 11968488"/>
              <a:gd name="connsiteY2493" fmla="*/ 4881682 h 6483416"/>
              <a:gd name="connsiteX2494" fmla="*/ 10619998 w 11968488"/>
              <a:gd name="connsiteY2494" fmla="*/ 4873883 h 6483416"/>
              <a:gd name="connsiteX2495" fmla="*/ 10622190 w 11968488"/>
              <a:gd name="connsiteY2495" fmla="*/ 4880378 h 6483416"/>
              <a:gd name="connsiteX2496" fmla="*/ 10643932 w 11968488"/>
              <a:gd name="connsiteY2496" fmla="*/ 4872885 h 6483416"/>
              <a:gd name="connsiteX2497" fmla="*/ 10657691 w 11968488"/>
              <a:gd name="connsiteY2497" fmla="*/ 4875077 h 6483416"/>
              <a:gd name="connsiteX2498" fmla="*/ 10665342 w 11968488"/>
              <a:gd name="connsiteY2498" fmla="*/ 4869581 h 6483416"/>
              <a:gd name="connsiteX2499" fmla="*/ 10672123 w 11968488"/>
              <a:gd name="connsiteY2499" fmla="*/ 4864642 h 6483416"/>
              <a:gd name="connsiteX2500" fmla="*/ 10720003 w 11968488"/>
              <a:gd name="connsiteY2500" fmla="*/ 4875313 h 6483416"/>
              <a:gd name="connsiteX2501" fmla="*/ 10732570 w 11968488"/>
              <a:gd name="connsiteY2501" fmla="*/ 4852915 h 6483416"/>
              <a:gd name="connsiteX2502" fmla="*/ 10745914 w 11968488"/>
              <a:gd name="connsiteY2502" fmla="*/ 4873899 h 6483416"/>
              <a:gd name="connsiteX2503" fmla="*/ 10784802 w 11968488"/>
              <a:gd name="connsiteY2503" fmla="*/ 4849634 h 6483416"/>
              <a:gd name="connsiteX2504" fmla="*/ 10785140 w 11968488"/>
              <a:gd name="connsiteY2504" fmla="*/ 4868510 h 6483416"/>
              <a:gd name="connsiteX2505" fmla="*/ 10802122 w 11968488"/>
              <a:gd name="connsiteY2505" fmla="*/ 4876548 h 6483416"/>
              <a:gd name="connsiteX2506" fmla="*/ 10812179 w 11968488"/>
              <a:gd name="connsiteY2506" fmla="*/ 4886419 h 6483416"/>
              <a:gd name="connsiteX2507" fmla="*/ 10844200 w 11968488"/>
              <a:gd name="connsiteY2507" fmla="*/ 4891979 h 6483416"/>
              <a:gd name="connsiteX2508" fmla="*/ 10855361 w 11968488"/>
              <a:gd name="connsiteY2508" fmla="*/ 4897645 h 6483416"/>
              <a:gd name="connsiteX2509" fmla="*/ 10854165 w 11968488"/>
              <a:gd name="connsiteY2509" fmla="*/ 4901171 h 6483416"/>
              <a:gd name="connsiteX2510" fmla="*/ 10826023 w 11968488"/>
              <a:gd name="connsiteY2510" fmla="*/ 4899271 h 6483416"/>
              <a:gd name="connsiteX2511" fmla="*/ 10807896 w 11968488"/>
              <a:gd name="connsiteY2511" fmla="*/ 4896777 h 6483416"/>
              <a:gd name="connsiteX2512" fmla="*/ 10805987 w 11968488"/>
              <a:gd name="connsiteY2512" fmla="*/ 4897002 h 6483416"/>
              <a:gd name="connsiteX2513" fmla="*/ 10779730 w 11968488"/>
              <a:gd name="connsiteY2513" fmla="*/ 4914624 h 6483416"/>
              <a:gd name="connsiteX2514" fmla="*/ 10704644 w 11968488"/>
              <a:gd name="connsiteY2514" fmla="*/ 4998758 h 6483416"/>
              <a:gd name="connsiteX2515" fmla="*/ 10665608 w 11968488"/>
              <a:gd name="connsiteY2515" fmla="*/ 4991439 h 6483416"/>
              <a:gd name="connsiteX2516" fmla="*/ 10609772 w 11968488"/>
              <a:gd name="connsiteY2516" fmla="*/ 5027091 h 6483416"/>
              <a:gd name="connsiteX2517" fmla="*/ 10609434 w 11968488"/>
              <a:gd name="connsiteY2517" fmla="*/ 5008216 h 6483416"/>
              <a:gd name="connsiteX2518" fmla="*/ 10496255 w 11968488"/>
              <a:gd name="connsiteY2518" fmla="*/ 5042017 h 6483416"/>
              <a:gd name="connsiteX2519" fmla="*/ 10496700 w 11968488"/>
              <a:gd name="connsiteY2519" fmla="*/ 5066854 h 6483416"/>
              <a:gd name="connsiteX2520" fmla="*/ 10436815 w 11968488"/>
              <a:gd name="connsiteY2520" fmla="*/ 5110042 h 6483416"/>
              <a:gd name="connsiteX2521" fmla="*/ 10419890 w 11968488"/>
              <a:gd name="connsiteY2521" fmla="*/ 5146060 h 6483416"/>
              <a:gd name="connsiteX2522" fmla="*/ 10407324 w 11968488"/>
              <a:gd name="connsiteY2522" fmla="*/ 5154382 h 6483416"/>
              <a:gd name="connsiteX2523" fmla="*/ 10411065 w 11968488"/>
              <a:gd name="connsiteY2523" fmla="*/ 5154409 h 6483416"/>
              <a:gd name="connsiteX2524" fmla="*/ 10460284 w 11968488"/>
              <a:gd name="connsiteY2524" fmla="*/ 5146618 h 6483416"/>
              <a:gd name="connsiteX2525" fmla="*/ 10471986 w 11968488"/>
              <a:gd name="connsiteY2525" fmla="*/ 5150504 h 6483416"/>
              <a:gd name="connsiteX2526" fmla="*/ 10530242 w 11968488"/>
              <a:gd name="connsiteY2526" fmla="*/ 5142264 h 6483416"/>
              <a:gd name="connsiteX2527" fmla="*/ 10568248 w 11968488"/>
              <a:gd name="connsiteY2527" fmla="*/ 5143064 h 6483416"/>
              <a:gd name="connsiteX2528" fmla="*/ 10579950 w 11968488"/>
              <a:gd name="connsiteY2528" fmla="*/ 5146949 h 6483416"/>
              <a:gd name="connsiteX2529" fmla="*/ 10578982 w 11968488"/>
              <a:gd name="connsiteY2529" fmla="*/ 5150569 h 6483416"/>
              <a:gd name="connsiteX2530" fmla="*/ 10550338 w 11968488"/>
              <a:gd name="connsiteY2530" fmla="*/ 5152878 h 6483416"/>
              <a:gd name="connsiteX2531" fmla="*/ 10516046 w 11968488"/>
              <a:gd name="connsiteY2531" fmla="*/ 5157254 h 6483416"/>
              <a:gd name="connsiteX2532" fmla="*/ 10497323 w 11968488"/>
              <a:gd name="connsiteY2532" fmla="*/ 5151035 h 6483416"/>
              <a:gd name="connsiteX2533" fmla="*/ 10443746 w 11968488"/>
              <a:gd name="connsiteY2533" fmla="*/ 5160829 h 6483416"/>
              <a:gd name="connsiteX2534" fmla="*/ 10426396 w 11968488"/>
              <a:gd name="connsiteY2534" fmla="*/ 5159009 h 6483416"/>
              <a:gd name="connsiteX2535" fmla="*/ 10422122 w 11968488"/>
              <a:gd name="connsiteY2535" fmla="*/ 5165471 h 6483416"/>
              <a:gd name="connsiteX2536" fmla="*/ 10349262 w 11968488"/>
              <a:gd name="connsiteY2536" fmla="*/ 5180683 h 6483416"/>
              <a:gd name="connsiteX2537" fmla="*/ 10328512 w 11968488"/>
              <a:gd name="connsiteY2537" fmla="*/ 5185136 h 6483416"/>
              <a:gd name="connsiteX2538" fmla="*/ 10324832 w 11968488"/>
              <a:gd name="connsiteY2538" fmla="*/ 5187434 h 6483416"/>
              <a:gd name="connsiteX2539" fmla="*/ 10320583 w 11968488"/>
              <a:gd name="connsiteY2539" fmla="*/ 5207014 h 6483416"/>
              <a:gd name="connsiteX2540" fmla="*/ 10307685 w 11968488"/>
              <a:gd name="connsiteY2540" fmla="*/ 5210867 h 6483416"/>
              <a:gd name="connsiteX2541" fmla="*/ 10294460 w 11968488"/>
              <a:gd name="connsiteY2541" fmla="*/ 5196505 h 6483416"/>
              <a:gd name="connsiteX2542" fmla="*/ 10268466 w 11968488"/>
              <a:gd name="connsiteY2542" fmla="*/ 5216587 h 6483416"/>
              <a:gd name="connsiteX2543" fmla="*/ 10255594 w 11968488"/>
              <a:gd name="connsiteY2543" fmla="*/ 5207369 h 6483416"/>
              <a:gd name="connsiteX2544" fmla="*/ 10255292 w 11968488"/>
              <a:gd name="connsiteY2544" fmla="*/ 5207476 h 6483416"/>
              <a:gd name="connsiteX2545" fmla="*/ 10256640 w 11968488"/>
              <a:gd name="connsiteY2545" fmla="*/ 5211751 h 6483416"/>
              <a:gd name="connsiteX2546" fmla="*/ 10242404 w 11968488"/>
              <a:gd name="connsiteY2546" fmla="*/ 5220399 h 6483416"/>
              <a:gd name="connsiteX2547" fmla="*/ 10238894 w 11968488"/>
              <a:gd name="connsiteY2547" fmla="*/ 5223998 h 6483416"/>
              <a:gd name="connsiteX2548" fmla="*/ 10235832 w 11968488"/>
              <a:gd name="connsiteY2548" fmla="*/ 5226289 h 6483416"/>
              <a:gd name="connsiteX2549" fmla="*/ 10235722 w 11968488"/>
              <a:gd name="connsiteY2549" fmla="*/ 5226250 h 6483416"/>
              <a:gd name="connsiteX2550" fmla="*/ 10234766 w 11968488"/>
              <a:gd name="connsiteY2550" fmla="*/ 5227087 h 6483416"/>
              <a:gd name="connsiteX2551" fmla="*/ 10235832 w 11968488"/>
              <a:gd name="connsiteY2551" fmla="*/ 5226289 h 6483416"/>
              <a:gd name="connsiteX2552" fmla="*/ 10236209 w 11968488"/>
              <a:gd name="connsiteY2552" fmla="*/ 5226423 h 6483416"/>
              <a:gd name="connsiteX2553" fmla="*/ 10237087 w 11968488"/>
              <a:gd name="connsiteY2553" fmla="*/ 5225754 h 6483416"/>
              <a:gd name="connsiteX2554" fmla="*/ 10237063 w 11968488"/>
              <a:gd name="connsiteY2554" fmla="*/ 5226337 h 6483416"/>
              <a:gd name="connsiteX2555" fmla="*/ 10195695 w 11968488"/>
              <a:gd name="connsiteY2555" fmla="*/ 5251162 h 6483416"/>
              <a:gd name="connsiteX2556" fmla="*/ 10194758 w 11968488"/>
              <a:gd name="connsiteY2556" fmla="*/ 5249731 h 6483416"/>
              <a:gd name="connsiteX2557" fmla="*/ 10163206 w 11968488"/>
              <a:gd name="connsiteY2557" fmla="*/ 5266368 h 6483416"/>
              <a:gd name="connsiteX2558" fmla="*/ 10154348 w 11968488"/>
              <a:gd name="connsiteY2558" fmla="*/ 5268331 h 6483416"/>
              <a:gd name="connsiteX2559" fmla="*/ 10111672 w 11968488"/>
              <a:gd name="connsiteY2559" fmla="*/ 5286916 h 6483416"/>
              <a:gd name="connsiteX2560" fmla="*/ 10091293 w 11968488"/>
              <a:gd name="connsiteY2560" fmla="*/ 5294446 h 6483416"/>
              <a:gd name="connsiteX2561" fmla="*/ 10072546 w 11968488"/>
              <a:gd name="connsiteY2561" fmla="*/ 5302829 h 6483416"/>
              <a:gd name="connsiteX2562" fmla="*/ 10072505 w 11968488"/>
              <a:gd name="connsiteY2562" fmla="*/ 5302828 h 6483416"/>
              <a:gd name="connsiteX2563" fmla="*/ 10071062 w 11968488"/>
              <a:gd name="connsiteY2563" fmla="*/ 5303493 h 6483416"/>
              <a:gd name="connsiteX2564" fmla="*/ 10072546 w 11968488"/>
              <a:gd name="connsiteY2564" fmla="*/ 5302829 h 6483416"/>
              <a:gd name="connsiteX2565" fmla="*/ 10074770 w 11968488"/>
              <a:gd name="connsiteY2565" fmla="*/ 5302843 h 6483416"/>
              <a:gd name="connsiteX2566" fmla="*/ 10071262 w 11968488"/>
              <a:gd name="connsiteY2566" fmla="*/ 5305515 h 6483416"/>
              <a:gd name="connsiteX2567" fmla="*/ 10069819 w 11968488"/>
              <a:gd name="connsiteY2567" fmla="*/ 5306179 h 6483416"/>
              <a:gd name="connsiteX2568" fmla="*/ 10070641 w 11968488"/>
              <a:gd name="connsiteY2568" fmla="*/ 5306859 h 6483416"/>
              <a:gd name="connsiteX2569" fmla="*/ 10108564 w 11968488"/>
              <a:gd name="connsiteY2569" fmla="*/ 5293632 h 6483416"/>
              <a:gd name="connsiteX2570" fmla="*/ 10107522 w 11968488"/>
              <a:gd name="connsiteY2570" fmla="*/ 5298341 h 6483416"/>
              <a:gd name="connsiteX2571" fmla="*/ 10097220 w 11968488"/>
              <a:gd name="connsiteY2571" fmla="*/ 5300970 h 6483416"/>
              <a:gd name="connsiteX2572" fmla="*/ 10081143 w 11968488"/>
              <a:gd name="connsiteY2572" fmla="*/ 5306254 h 6483416"/>
              <a:gd name="connsiteX2573" fmla="*/ 10026324 w 11968488"/>
              <a:gd name="connsiteY2573" fmla="*/ 5324086 h 6483416"/>
              <a:gd name="connsiteX2574" fmla="*/ 10020972 w 11968488"/>
              <a:gd name="connsiteY2574" fmla="*/ 5323377 h 6483416"/>
              <a:gd name="connsiteX2575" fmla="*/ 9998722 w 11968488"/>
              <a:gd name="connsiteY2575" fmla="*/ 5327275 h 6483416"/>
              <a:gd name="connsiteX2576" fmla="*/ 9995216 w 11968488"/>
              <a:gd name="connsiteY2576" fmla="*/ 5329946 h 6483416"/>
              <a:gd name="connsiteX2577" fmla="*/ 9990024 w 11968488"/>
              <a:gd name="connsiteY2577" fmla="*/ 5329991 h 6483416"/>
              <a:gd name="connsiteX2578" fmla="*/ 9981996 w 11968488"/>
              <a:gd name="connsiteY2578" fmla="*/ 5334571 h 6483416"/>
              <a:gd name="connsiteX2579" fmla="*/ 9983166 w 11968488"/>
              <a:gd name="connsiteY2579" fmla="*/ 5332108 h 6483416"/>
              <a:gd name="connsiteX2580" fmla="*/ 9978330 w 11968488"/>
              <a:gd name="connsiteY2580" fmla="*/ 5332407 h 6483416"/>
              <a:gd name="connsiteX2581" fmla="*/ 9977040 w 11968488"/>
              <a:gd name="connsiteY2581" fmla="*/ 5328316 h 6483416"/>
              <a:gd name="connsiteX2582" fmla="*/ 9974722 w 11968488"/>
              <a:gd name="connsiteY2582" fmla="*/ 5329286 h 6483416"/>
              <a:gd name="connsiteX2583" fmla="*/ 9973464 w 11968488"/>
              <a:gd name="connsiteY2583" fmla="*/ 5324801 h 6483416"/>
              <a:gd name="connsiteX2584" fmla="*/ 9971262 w 11968488"/>
              <a:gd name="connsiteY2584" fmla="*/ 5327067 h 6483416"/>
              <a:gd name="connsiteX2585" fmla="*/ 9953422 w 11968488"/>
              <a:gd name="connsiteY2585" fmla="*/ 5338683 h 6483416"/>
              <a:gd name="connsiteX2586" fmla="*/ 9952506 w 11968488"/>
              <a:gd name="connsiteY2586" fmla="*/ 5329172 h 6483416"/>
              <a:gd name="connsiteX2587" fmla="*/ 9945772 w 11968488"/>
              <a:gd name="connsiteY2587" fmla="*/ 5333189 h 6483416"/>
              <a:gd name="connsiteX2588" fmla="*/ 9917794 w 11968488"/>
              <a:gd name="connsiteY2588" fmla="*/ 5327311 h 6483416"/>
              <a:gd name="connsiteX2589" fmla="*/ 9918132 w 11968488"/>
              <a:gd name="connsiteY2589" fmla="*/ 5346187 h 6483416"/>
              <a:gd name="connsiteX2590" fmla="*/ 9882842 w 11968488"/>
              <a:gd name="connsiteY2590" fmla="*/ 5337750 h 6483416"/>
              <a:gd name="connsiteX2591" fmla="*/ 9839794 w 11968488"/>
              <a:gd name="connsiteY2591" fmla="*/ 5363259 h 6483416"/>
              <a:gd name="connsiteX2592" fmla="*/ 9813769 w 11968488"/>
              <a:gd name="connsiteY2592" fmla="*/ 5358379 h 6483416"/>
              <a:gd name="connsiteX2593" fmla="*/ 9796736 w 11968488"/>
              <a:gd name="connsiteY2593" fmla="*/ 5388437 h 6483416"/>
              <a:gd name="connsiteX2594" fmla="*/ 9762319 w 11968488"/>
              <a:gd name="connsiteY2594" fmla="*/ 5405375 h 6483416"/>
              <a:gd name="connsiteX2595" fmla="*/ 9761982 w 11968488"/>
              <a:gd name="connsiteY2595" fmla="*/ 5386498 h 6483416"/>
              <a:gd name="connsiteX2596" fmla="*/ 9675236 w 11968488"/>
              <a:gd name="connsiteY2596" fmla="*/ 5424724 h 6483416"/>
              <a:gd name="connsiteX2597" fmla="*/ 9644014 w 11968488"/>
              <a:gd name="connsiteY2597" fmla="*/ 5409953 h 6483416"/>
              <a:gd name="connsiteX2598" fmla="*/ 9601134 w 11968488"/>
              <a:gd name="connsiteY2598" fmla="*/ 5421962 h 6483416"/>
              <a:gd name="connsiteX2599" fmla="*/ 9603580 w 11968488"/>
              <a:gd name="connsiteY2599" fmla="*/ 5429716 h 6483416"/>
              <a:gd name="connsiteX2600" fmla="*/ 9589346 w 11968488"/>
              <a:gd name="connsiteY2600" fmla="*/ 5438363 h 6483416"/>
              <a:gd name="connsiteX2601" fmla="*/ 9585834 w 11968488"/>
              <a:gd name="connsiteY2601" fmla="*/ 5441962 h 6483416"/>
              <a:gd name="connsiteX2602" fmla="*/ 9582774 w 11968488"/>
              <a:gd name="connsiteY2602" fmla="*/ 5444253 h 6483416"/>
              <a:gd name="connsiteX2603" fmla="*/ 9582663 w 11968488"/>
              <a:gd name="connsiteY2603" fmla="*/ 5444215 h 6483416"/>
              <a:gd name="connsiteX2604" fmla="*/ 9581708 w 11968488"/>
              <a:gd name="connsiteY2604" fmla="*/ 5445051 h 6483416"/>
              <a:gd name="connsiteX2605" fmla="*/ 9582774 w 11968488"/>
              <a:gd name="connsiteY2605" fmla="*/ 5444253 h 6483416"/>
              <a:gd name="connsiteX2606" fmla="*/ 9583152 w 11968488"/>
              <a:gd name="connsiteY2606" fmla="*/ 5444386 h 6483416"/>
              <a:gd name="connsiteX2607" fmla="*/ 9584028 w 11968488"/>
              <a:gd name="connsiteY2607" fmla="*/ 5443717 h 6483416"/>
              <a:gd name="connsiteX2608" fmla="*/ 9584005 w 11968488"/>
              <a:gd name="connsiteY2608" fmla="*/ 5444301 h 6483416"/>
              <a:gd name="connsiteX2609" fmla="*/ 9542636 w 11968488"/>
              <a:gd name="connsiteY2609" fmla="*/ 5469124 h 6483416"/>
              <a:gd name="connsiteX2610" fmla="*/ 9541698 w 11968488"/>
              <a:gd name="connsiteY2610" fmla="*/ 5467695 h 6483416"/>
              <a:gd name="connsiteX2611" fmla="*/ 9510148 w 11968488"/>
              <a:gd name="connsiteY2611" fmla="*/ 5484331 h 6483416"/>
              <a:gd name="connsiteX2612" fmla="*/ 9501288 w 11968488"/>
              <a:gd name="connsiteY2612" fmla="*/ 5486294 h 6483416"/>
              <a:gd name="connsiteX2613" fmla="*/ 9458614 w 11968488"/>
              <a:gd name="connsiteY2613" fmla="*/ 5504878 h 6483416"/>
              <a:gd name="connsiteX2614" fmla="*/ 9438234 w 11968488"/>
              <a:gd name="connsiteY2614" fmla="*/ 5512409 h 6483416"/>
              <a:gd name="connsiteX2615" fmla="*/ 9419489 w 11968488"/>
              <a:gd name="connsiteY2615" fmla="*/ 5520793 h 6483416"/>
              <a:gd name="connsiteX2616" fmla="*/ 9419447 w 11968488"/>
              <a:gd name="connsiteY2616" fmla="*/ 5520793 h 6483416"/>
              <a:gd name="connsiteX2617" fmla="*/ 9418004 w 11968488"/>
              <a:gd name="connsiteY2617" fmla="*/ 5521456 h 6483416"/>
              <a:gd name="connsiteX2618" fmla="*/ 9419489 w 11968488"/>
              <a:gd name="connsiteY2618" fmla="*/ 5520793 h 6483416"/>
              <a:gd name="connsiteX2619" fmla="*/ 9421711 w 11968488"/>
              <a:gd name="connsiteY2619" fmla="*/ 5520807 h 6483416"/>
              <a:gd name="connsiteX2620" fmla="*/ 9418204 w 11968488"/>
              <a:gd name="connsiteY2620" fmla="*/ 5523479 h 6483416"/>
              <a:gd name="connsiteX2621" fmla="*/ 9416760 w 11968488"/>
              <a:gd name="connsiteY2621" fmla="*/ 5524144 h 6483416"/>
              <a:gd name="connsiteX2622" fmla="*/ 9417582 w 11968488"/>
              <a:gd name="connsiteY2622" fmla="*/ 5524823 h 6483416"/>
              <a:gd name="connsiteX2623" fmla="*/ 9455505 w 11968488"/>
              <a:gd name="connsiteY2623" fmla="*/ 5511595 h 6483416"/>
              <a:gd name="connsiteX2624" fmla="*/ 9454462 w 11968488"/>
              <a:gd name="connsiteY2624" fmla="*/ 5516305 h 6483416"/>
              <a:gd name="connsiteX2625" fmla="*/ 9444160 w 11968488"/>
              <a:gd name="connsiteY2625" fmla="*/ 5518933 h 6483416"/>
              <a:gd name="connsiteX2626" fmla="*/ 9428084 w 11968488"/>
              <a:gd name="connsiteY2626" fmla="*/ 5524217 h 6483416"/>
              <a:gd name="connsiteX2627" fmla="*/ 9373265 w 11968488"/>
              <a:gd name="connsiteY2627" fmla="*/ 5542050 h 6483416"/>
              <a:gd name="connsiteX2628" fmla="*/ 9367914 w 11968488"/>
              <a:gd name="connsiteY2628" fmla="*/ 5541339 h 6483416"/>
              <a:gd name="connsiteX2629" fmla="*/ 9356014 w 11968488"/>
              <a:gd name="connsiteY2629" fmla="*/ 5544041 h 6483416"/>
              <a:gd name="connsiteX2630" fmla="*/ 9353324 w 11968488"/>
              <a:gd name="connsiteY2630" fmla="*/ 5544354 h 6483416"/>
              <a:gd name="connsiteX2631" fmla="*/ 9320868 w 11968488"/>
              <a:gd name="connsiteY2631" fmla="*/ 5562189 h 6483416"/>
              <a:gd name="connsiteX2632" fmla="*/ 9246992 w 11968488"/>
              <a:gd name="connsiteY2632" fmla="*/ 5571601 h 6483416"/>
              <a:gd name="connsiteX2633" fmla="*/ 9225913 w 11968488"/>
              <a:gd name="connsiteY2633" fmla="*/ 5609193 h 6483416"/>
              <a:gd name="connsiteX2634" fmla="*/ 9186687 w 11968488"/>
              <a:gd name="connsiteY2634" fmla="*/ 5614582 h 6483416"/>
              <a:gd name="connsiteX2635" fmla="*/ 9156761 w 11968488"/>
              <a:gd name="connsiteY2635" fmla="*/ 5648823 h 6483416"/>
              <a:gd name="connsiteX2636" fmla="*/ 9126049 w 11968488"/>
              <a:gd name="connsiteY2636" fmla="*/ 5639019 h 6483416"/>
              <a:gd name="connsiteX2637" fmla="*/ 9067287 w 11968488"/>
              <a:gd name="connsiteY2637" fmla="*/ 5660271 h 6483416"/>
              <a:gd name="connsiteX2638" fmla="*/ 9056148 w 11968488"/>
              <a:gd name="connsiteY2638" fmla="*/ 5661809 h 6483416"/>
              <a:gd name="connsiteX2639" fmla="*/ 9037919 w 11968488"/>
              <a:gd name="connsiteY2639" fmla="*/ 5669962 h 6483416"/>
              <a:gd name="connsiteX2640" fmla="*/ 9037877 w 11968488"/>
              <a:gd name="connsiteY2640" fmla="*/ 5669961 h 6483416"/>
              <a:gd name="connsiteX2641" fmla="*/ 9036433 w 11968488"/>
              <a:gd name="connsiteY2641" fmla="*/ 5670625 h 6483416"/>
              <a:gd name="connsiteX2642" fmla="*/ 9037919 w 11968488"/>
              <a:gd name="connsiteY2642" fmla="*/ 5669962 h 6483416"/>
              <a:gd name="connsiteX2643" fmla="*/ 9040142 w 11968488"/>
              <a:gd name="connsiteY2643" fmla="*/ 5669976 h 6483416"/>
              <a:gd name="connsiteX2644" fmla="*/ 9036633 w 11968488"/>
              <a:gd name="connsiteY2644" fmla="*/ 5672648 h 6483416"/>
              <a:gd name="connsiteX2645" fmla="*/ 9035190 w 11968488"/>
              <a:gd name="connsiteY2645" fmla="*/ 5673312 h 6483416"/>
              <a:gd name="connsiteX2646" fmla="*/ 9036012 w 11968488"/>
              <a:gd name="connsiteY2646" fmla="*/ 5673991 h 6483416"/>
              <a:gd name="connsiteX2647" fmla="*/ 9073936 w 11968488"/>
              <a:gd name="connsiteY2647" fmla="*/ 5660765 h 6483416"/>
              <a:gd name="connsiteX2648" fmla="*/ 9072892 w 11968488"/>
              <a:gd name="connsiteY2648" fmla="*/ 5665473 h 6483416"/>
              <a:gd name="connsiteX2649" fmla="*/ 9062590 w 11968488"/>
              <a:gd name="connsiteY2649" fmla="*/ 5668101 h 6483416"/>
              <a:gd name="connsiteX2650" fmla="*/ 9046514 w 11968488"/>
              <a:gd name="connsiteY2650" fmla="*/ 5673385 h 6483416"/>
              <a:gd name="connsiteX2651" fmla="*/ 8991694 w 11968488"/>
              <a:gd name="connsiteY2651" fmla="*/ 5691218 h 6483416"/>
              <a:gd name="connsiteX2652" fmla="*/ 8986342 w 11968488"/>
              <a:gd name="connsiteY2652" fmla="*/ 5690510 h 6483416"/>
              <a:gd name="connsiteX2653" fmla="*/ 8964094 w 11968488"/>
              <a:gd name="connsiteY2653" fmla="*/ 5694406 h 6483416"/>
              <a:gd name="connsiteX2654" fmla="*/ 8960586 w 11968488"/>
              <a:gd name="connsiteY2654" fmla="*/ 5697078 h 6483416"/>
              <a:gd name="connsiteX2655" fmla="*/ 8950084 w 11968488"/>
              <a:gd name="connsiteY2655" fmla="*/ 5697683 h 6483416"/>
              <a:gd name="connsiteX2656" fmla="*/ 8951728 w 11968488"/>
              <a:gd name="connsiteY2656" fmla="*/ 5699041 h 6483416"/>
              <a:gd name="connsiteX2657" fmla="*/ 8943702 w 11968488"/>
              <a:gd name="connsiteY2657" fmla="*/ 5699539 h 6483416"/>
              <a:gd name="connsiteX2658" fmla="*/ 8942260 w 11968488"/>
              <a:gd name="connsiteY2658" fmla="*/ 5694971 h 6483416"/>
              <a:gd name="connsiteX2659" fmla="*/ 8946798 w 11968488"/>
              <a:gd name="connsiteY2659" fmla="*/ 5694967 h 6483416"/>
              <a:gd name="connsiteX2660" fmla="*/ 8963980 w 11968488"/>
              <a:gd name="connsiteY2660" fmla="*/ 5689437 h 6483416"/>
              <a:gd name="connsiteX2661" fmla="*/ 8980400 w 11968488"/>
              <a:gd name="connsiteY2661" fmla="*/ 5685218 h 6483416"/>
              <a:gd name="connsiteX2662" fmla="*/ 8982856 w 11968488"/>
              <a:gd name="connsiteY2662" fmla="*/ 5685771 h 6483416"/>
              <a:gd name="connsiteX2663" fmla="*/ 8983478 w 11968488"/>
              <a:gd name="connsiteY2663" fmla="*/ 5684427 h 6483416"/>
              <a:gd name="connsiteX2664" fmla="*/ 8980400 w 11968488"/>
              <a:gd name="connsiteY2664" fmla="*/ 5685218 h 6483416"/>
              <a:gd name="connsiteX2665" fmla="*/ 8979770 w 11968488"/>
              <a:gd name="connsiteY2665" fmla="*/ 5685078 h 6483416"/>
              <a:gd name="connsiteX2666" fmla="*/ 8981836 w 11968488"/>
              <a:gd name="connsiteY2666" fmla="*/ 5683069 h 6483416"/>
              <a:gd name="connsiteX2667" fmla="*/ 8982457 w 11968488"/>
              <a:gd name="connsiteY2667" fmla="*/ 5681726 h 6483416"/>
              <a:gd name="connsiteX2668" fmla="*/ 8942290 w 11968488"/>
              <a:gd name="connsiteY2668" fmla="*/ 5687527 h 6483416"/>
              <a:gd name="connsiteX2669" fmla="*/ 8939836 w 11968488"/>
              <a:gd name="connsiteY2669" fmla="*/ 5687284 h 6483416"/>
              <a:gd name="connsiteX2670" fmla="*/ 8937851 w 11968488"/>
              <a:gd name="connsiteY2670" fmla="*/ 5680991 h 6483416"/>
              <a:gd name="connsiteX2671" fmla="*/ 8942249 w 11968488"/>
              <a:gd name="connsiteY2671" fmla="*/ 5680561 h 6483416"/>
              <a:gd name="connsiteX2672" fmla="*/ 8939190 w 11968488"/>
              <a:gd name="connsiteY2672" fmla="*/ 5669854 h 6483416"/>
              <a:gd name="connsiteX2673" fmla="*/ 8857443 w 11968488"/>
              <a:gd name="connsiteY2673" fmla="*/ 5706921 h 6483416"/>
              <a:gd name="connsiteX2674" fmla="*/ 8853311 w 11968488"/>
              <a:gd name="connsiteY2674" fmla="*/ 5733126 h 6483416"/>
              <a:gd name="connsiteX2675" fmla="*/ 8887960 w 11968488"/>
              <a:gd name="connsiteY2675" fmla="*/ 5729104 h 6483416"/>
              <a:gd name="connsiteX2676" fmla="*/ 8871452 w 11968488"/>
              <a:gd name="connsiteY2676" fmla="*/ 5764998 h 6483416"/>
              <a:gd name="connsiteX2677" fmla="*/ 8841414 w 11968488"/>
              <a:gd name="connsiteY2677" fmla="*/ 5792944 h 6483416"/>
              <a:gd name="connsiteX2678" fmla="*/ 8854532 w 11968488"/>
              <a:gd name="connsiteY2678" fmla="*/ 5801347 h 6483416"/>
              <a:gd name="connsiteX2679" fmla="*/ 8880528 w 11968488"/>
              <a:gd name="connsiteY2679" fmla="*/ 5781263 h 6483416"/>
              <a:gd name="connsiteX2680" fmla="*/ 8893646 w 11968488"/>
              <a:gd name="connsiteY2680" fmla="*/ 5789665 h 6483416"/>
              <a:gd name="connsiteX2681" fmla="*/ 8962386 w 11968488"/>
              <a:gd name="connsiteY2681" fmla="*/ 5750490 h 6483416"/>
              <a:gd name="connsiteX2682" fmla="*/ 8962718 w 11968488"/>
              <a:gd name="connsiteY2682" fmla="*/ 5769034 h 6483416"/>
              <a:gd name="connsiteX2683" fmla="*/ 8967294 w 11968488"/>
              <a:gd name="connsiteY2683" fmla="*/ 5767668 h 6483416"/>
              <a:gd name="connsiteX2684" fmla="*/ 9240144 w 11968488"/>
              <a:gd name="connsiteY2684" fmla="*/ 5679852 h 6483416"/>
              <a:gd name="connsiteX2685" fmla="*/ 9372803 w 11968488"/>
              <a:gd name="connsiteY2685" fmla="*/ 5659210 h 6483416"/>
              <a:gd name="connsiteX2686" fmla="*/ 9237164 w 11968488"/>
              <a:gd name="connsiteY2686" fmla="*/ 5722520 h 6483416"/>
              <a:gd name="connsiteX2687" fmla="*/ 9223729 w 11968488"/>
              <a:gd name="connsiteY2687" fmla="*/ 5727358 h 6483416"/>
              <a:gd name="connsiteX2688" fmla="*/ 9223727 w 11968488"/>
              <a:gd name="connsiteY2688" fmla="*/ 5727372 h 6483416"/>
              <a:gd name="connsiteX2689" fmla="*/ 9182360 w 11968488"/>
              <a:gd name="connsiteY2689" fmla="*/ 5752195 h 6483416"/>
              <a:gd name="connsiteX2690" fmla="*/ 9181420 w 11968488"/>
              <a:gd name="connsiteY2690" fmla="*/ 5750765 h 6483416"/>
              <a:gd name="connsiteX2691" fmla="*/ 9149870 w 11968488"/>
              <a:gd name="connsiteY2691" fmla="*/ 5767402 h 6483416"/>
              <a:gd name="connsiteX2692" fmla="*/ 9141012 w 11968488"/>
              <a:gd name="connsiteY2692" fmla="*/ 5769366 h 6483416"/>
              <a:gd name="connsiteX2693" fmla="*/ 9098337 w 11968488"/>
              <a:gd name="connsiteY2693" fmla="*/ 5787950 h 6483416"/>
              <a:gd name="connsiteX2694" fmla="*/ 9077957 w 11968488"/>
              <a:gd name="connsiteY2694" fmla="*/ 5795480 h 6483416"/>
              <a:gd name="connsiteX2695" fmla="*/ 9059212 w 11968488"/>
              <a:gd name="connsiteY2695" fmla="*/ 5803863 h 6483416"/>
              <a:gd name="connsiteX2696" fmla="*/ 9059170 w 11968488"/>
              <a:gd name="connsiteY2696" fmla="*/ 5803864 h 6483416"/>
              <a:gd name="connsiteX2697" fmla="*/ 9057727 w 11968488"/>
              <a:gd name="connsiteY2697" fmla="*/ 5804528 h 6483416"/>
              <a:gd name="connsiteX2698" fmla="*/ 9059212 w 11968488"/>
              <a:gd name="connsiteY2698" fmla="*/ 5803863 h 6483416"/>
              <a:gd name="connsiteX2699" fmla="*/ 9061434 w 11968488"/>
              <a:gd name="connsiteY2699" fmla="*/ 5803879 h 6483416"/>
              <a:gd name="connsiteX2700" fmla="*/ 9057926 w 11968488"/>
              <a:gd name="connsiteY2700" fmla="*/ 5806551 h 6483416"/>
              <a:gd name="connsiteX2701" fmla="*/ 9056483 w 11968488"/>
              <a:gd name="connsiteY2701" fmla="*/ 5807214 h 6483416"/>
              <a:gd name="connsiteX2702" fmla="*/ 9057304 w 11968488"/>
              <a:gd name="connsiteY2702" fmla="*/ 5807894 h 6483416"/>
              <a:gd name="connsiteX2703" fmla="*/ 9095228 w 11968488"/>
              <a:gd name="connsiteY2703" fmla="*/ 5794668 h 6483416"/>
              <a:gd name="connsiteX2704" fmla="*/ 9094184 w 11968488"/>
              <a:gd name="connsiteY2704" fmla="*/ 5799376 h 6483416"/>
              <a:gd name="connsiteX2705" fmla="*/ 9083882 w 11968488"/>
              <a:gd name="connsiteY2705" fmla="*/ 5802004 h 6483416"/>
              <a:gd name="connsiteX2706" fmla="*/ 9067808 w 11968488"/>
              <a:gd name="connsiteY2706" fmla="*/ 5807287 h 6483416"/>
              <a:gd name="connsiteX2707" fmla="*/ 9012988 w 11968488"/>
              <a:gd name="connsiteY2707" fmla="*/ 5825121 h 6483416"/>
              <a:gd name="connsiteX2708" fmla="*/ 9007636 w 11968488"/>
              <a:gd name="connsiteY2708" fmla="*/ 5824413 h 6483416"/>
              <a:gd name="connsiteX2709" fmla="*/ 8985388 w 11968488"/>
              <a:gd name="connsiteY2709" fmla="*/ 5828308 h 6483416"/>
              <a:gd name="connsiteX2710" fmla="*/ 8981880 w 11968488"/>
              <a:gd name="connsiteY2710" fmla="*/ 5830981 h 6483416"/>
              <a:gd name="connsiteX2711" fmla="*/ 8978748 w 11968488"/>
              <a:gd name="connsiteY2711" fmla="*/ 5831008 h 6483416"/>
              <a:gd name="connsiteX2712" fmla="*/ 8967188 w 11968488"/>
              <a:gd name="connsiteY2712" fmla="*/ 5836043 h 6483416"/>
              <a:gd name="connsiteX2713" fmla="*/ 8946808 w 11968488"/>
              <a:gd name="connsiteY2713" fmla="*/ 5843571 h 6483416"/>
              <a:gd name="connsiteX2714" fmla="*/ 8928063 w 11968488"/>
              <a:gd name="connsiteY2714" fmla="*/ 5851955 h 6483416"/>
              <a:gd name="connsiteX2715" fmla="*/ 8928021 w 11968488"/>
              <a:gd name="connsiteY2715" fmla="*/ 5851955 h 6483416"/>
              <a:gd name="connsiteX2716" fmla="*/ 8926577 w 11968488"/>
              <a:gd name="connsiteY2716" fmla="*/ 5852620 h 6483416"/>
              <a:gd name="connsiteX2717" fmla="*/ 8928063 w 11968488"/>
              <a:gd name="connsiteY2717" fmla="*/ 5851955 h 6483416"/>
              <a:gd name="connsiteX2718" fmla="*/ 8930286 w 11968488"/>
              <a:gd name="connsiteY2718" fmla="*/ 5851970 h 6483416"/>
              <a:gd name="connsiteX2719" fmla="*/ 8926777 w 11968488"/>
              <a:gd name="connsiteY2719" fmla="*/ 5854643 h 6483416"/>
              <a:gd name="connsiteX2720" fmla="*/ 8925333 w 11968488"/>
              <a:gd name="connsiteY2720" fmla="*/ 5855306 h 6483416"/>
              <a:gd name="connsiteX2721" fmla="*/ 8926156 w 11968488"/>
              <a:gd name="connsiteY2721" fmla="*/ 5855985 h 6483416"/>
              <a:gd name="connsiteX2722" fmla="*/ 8964080 w 11968488"/>
              <a:gd name="connsiteY2722" fmla="*/ 5842760 h 6483416"/>
              <a:gd name="connsiteX2723" fmla="*/ 8963035 w 11968488"/>
              <a:gd name="connsiteY2723" fmla="*/ 5847468 h 6483416"/>
              <a:gd name="connsiteX2724" fmla="*/ 8952734 w 11968488"/>
              <a:gd name="connsiteY2724" fmla="*/ 5850097 h 6483416"/>
              <a:gd name="connsiteX2725" fmla="*/ 8936658 w 11968488"/>
              <a:gd name="connsiteY2725" fmla="*/ 5855380 h 6483416"/>
              <a:gd name="connsiteX2726" fmla="*/ 8881839 w 11968488"/>
              <a:gd name="connsiteY2726" fmla="*/ 5873211 h 6483416"/>
              <a:gd name="connsiteX2727" fmla="*/ 8876489 w 11968488"/>
              <a:gd name="connsiteY2727" fmla="*/ 5872502 h 6483416"/>
              <a:gd name="connsiteX2728" fmla="*/ 8870484 w 11968488"/>
              <a:gd name="connsiteY2728" fmla="*/ 5873866 h 6483416"/>
              <a:gd name="connsiteX2729" fmla="*/ 8826210 w 11968488"/>
              <a:gd name="connsiteY2729" fmla="*/ 5907604 h 6483416"/>
              <a:gd name="connsiteX2730" fmla="*/ 8761445 w 11968488"/>
              <a:gd name="connsiteY2730" fmla="*/ 5929362 h 6483416"/>
              <a:gd name="connsiteX2731" fmla="*/ 8656220 w 11968488"/>
              <a:gd name="connsiteY2731" fmla="*/ 5916839 h 6483416"/>
              <a:gd name="connsiteX2732" fmla="*/ 8630979 w 11968488"/>
              <a:gd name="connsiteY2732" fmla="*/ 5955674 h 6483416"/>
              <a:gd name="connsiteX2733" fmla="*/ 8579080 w 11968488"/>
              <a:gd name="connsiteY2733" fmla="*/ 5977501 h 6483416"/>
              <a:gd name="connsiteX2734" fmla="*/ 8535136 w 11968488"/>
              <a:gd name="connsiteY2734" fmla="*/ 5953004 h 6483416"/>
              <a:gd name="connsiteX2735" fmla="*/ 8526206 w 11968488"/>
              <a:gd name="connsiteY2735" fmla="*/ 5968321 h 6483416"/>
              <a:gd name="connsiteX2736" fmla="*/ 8512418 w 11968488"/>
              <a:gd name="connsiteY2736" fmla="*/ 5922499 h 6483416"/>
              <a:gd name="connsiteX2737" fmla="*/ 8524868 w 11968488"/>
              <a:gd name="connsiteY2737" fmla="*/ 5893479 h 6483416"/>
              <a:gd name="connsiteX2738" fmla="*/ 8524316 w 11968488"/>
              <a:gd name="connsiteY2738" fmla="*/ 5862680 h 6483416"/>
              <a:gd name="connsiteX2739" fmla="*/ 8498404 w 11968488"/>
              <a:gd name="connsiteY2739" fmla="*/ 5864093 h 6483416"/>
              <a:gd name="connsiteX2740" fmla="*/ 8494174 w 11968488"/>
              <a:gd name="connsiteY2740" fmla="*/ 5852745 h 6483416"/>
              <a:gd name="connsiteX2741" fmla="*/ 8493458 w 11968488"/>
              <a:gd name="connsiteY2741" fmla="*/ 5841769 h 6483416"/>
              <a:gd name="connsiteX2742" fmla="*/ 8482626 w 11968488"/>
              <a:gd name="connsiteY2742" fmla="*/ 5842721 h 6483416"/>
              <a:gd name="connsiteX2743" fmla="*/ 8463028 w 11968488"/>
              <a:gd name="connsiteY2743" fmla="*/ 5836963 h 6483416"/>
              <a:gd name="connsiteX2744" fmla="*/ 8462642 w 11968488"/>
              <a:gd name="connsiteY2744" fmla="*/ 5837452 h 6483416"/>
              <a:gd name="connsiteX2745" fmla="*/ 8462915 w 11968488"/>
              <a:gd name="connsiteY2745" fmla="*/ 5836930 h 6483416"/>
              <a:gd name="connsiteX2746" fmla="*/ 8461226 w 11968488"/>
              <a:gd name="connsiteY2746" fmla="*/ 5836434 h 6483416"/>
              <a:gd name="connsiteX2747" fmla="*/ 8425688 w 11968488"/>
              <a:gd name="connsiteY2747" fmla="*/ 5841130 h 6483416"/>
              <a:gd name="connsiteX2748" fmla="*/ 8394038 w 11968488"/>
              <a:gd name="connsiteY2748" fmla="*/ 5839807 h 6483416"/>
              <a:gd name="connsiteX2749" fmla="*/ 8330066 w 11968488"/>
              <a:gd name="connsiteY2749" fmla="*/ 5791245 h 6483416"/>
              <a:gd name="connsiteX2750" fmla="*/ 8217466 w 11968488"/>
              <a:gd name="connsiteY2750" fmla="*/ 5707265 h 6483416"/>
              <a:gd name="connsiteX2751" fmla="*/ 8262878 w 11968488"/>
              <a:gd name="connsiteY2751" fmla="*/ 5794617 h 6483416"/>
              <a:gd name="connsiteX2752" fmla="*/ 8328284 w 11968488"/>
              <a:gd name="connsiteY2752" fmla="*/ 5837607 h 6483416"/>
              <a:gd name="connsiteX2753" fmla="*/ 8338442 w 11968488"/>
              <a:gd name="connsiteY2753" fmla="*/ 5858777 h 6483416"/>
              <a:gd name="connsiteX2754" fmla="*/ 8269011 w 11968488"/>
              <a:gd name="connsiteY2754" fmla="*/ 5825374 h 6483416"/>
              <a:gd name="connsiteX2755" fmla="*/ 8285989 w 11968488"/>
              <a:gd name="connsiteY2755" fmla="*/ 5859468 h 6483416"/>
              <a:gd name="connsiteX2756" fmla="*/ 8306382 w 11968488"/>
              <a:gd name="connsiteY2756" fmla="*/ 5868152 h 6483416"/>
              <a:gd name="connsiteX2757" fmla="*/ 8315520 w 11968488"/>
              <a:gd name="connsiteY2757" fmla="*/ 5884196 h 6483416"/>
              <a:gd name="connsiteX2758" fmla="*/ 8301670 w 11968488"/>
              <a:gd name="connsiteY2758" fmla="*/ 5895570 h 6483416"/>
              <a:gd name="connsiteX2759" fmla="*/ 8280728 w 11968488"/>
              <a:gd name="connsiteY2759" fmla="*/ 5901150 h 6483416"/>
              <a:gd name="connsiteX2760" fmla="*/ 8364408 w 11968488"/>
              <a:gd name="connsiteY2760" fmla="*/ 5976228 h 6483416"/>
              <a:gd name="connsiteX2761" fmla="*/ 8431646 w 11968488"/>
              <a:gd name="connsiteY2761" fmla="*/ 6066692 h 6483416"/>
              <a:gd name="connsiteX2762" fmla="*/ 8423053 w 11968488"/>
              <a:gd name="connsiteY2762" fmla="*/ 6062601 h 6483416"/>
              <a:gd name="connsiteX2763" fmla="*/ 8422430 w 11968488"/>
              <a:gd name="connsiteY2763" fmla="*/ 6065949 h 6483416"/>
              <a:gd name="connsiteX2764" fmla="*/ 8409154 w 11968488"/>
              <a:gd name="connsiteY2764" fmla="*/ 6060551 h 6483416"/>
              <a:gd name="connsiteX2765" fmla="*/ 8405246 w 11968488"/>
              <a:gd name="connsiteY2765" fmla="*/ 6060533 h 6483416"/>
              <a:gd name="connsiteX2766" fmla="*/ 8402204 w 11968488"/>
              <a:gd name="connsiteY2766" fmla="*/ 6059760 h 6483416"/>
              <a:gd name="connsiteX2767" fmla="*/ 8402146 w 11968488"/>
              <a:gd name="connsiteY2767" fmla="*/ 6059623 h 6483416"/>
              <a:gd name="connsiteX2768" fmla="*/ 8401144 w 11968488"/>
              <a:gd name="connsiteY2768" fmla="*/ 6059490 h 6483416"/>
              <a:gd name="connsiteX2769" fmla="*/ 8402204 w 11968488"/>
              <a:gd name="connsiteY2769" fmla="*/ 6059760 h 6483416"/>
              <a:gd name="connsiteX2770" fmla="*/ 8402400 w 11968488"/>
              <a:gd name="connsiteY2770" fmla="*/ 6060228 h 6483416"/>
              <a:gd name="connsiteX2771" fmla="*/ 8403276 w 11968488"/>
              <a:gd name="connsiteY2771" fmla="*/ 6060439 h 6483416"/>
              <a:gd name="connsiteX2772" fmla="*/ 8403008 w 11968488"/>
              <a:gd name="connsiteY2772" fmla="*/ 6060941 h 6483416"/>
              <a:gd name="connsiteX2773" fmla="*/ 8364558 w 11968488"/>
              <a:gd name="connsiteY2773" fmla="*/ 6044979 h 6483416"/>
              <a:gd name="connsiteX2774" fmla="*/ 8364549 w 11968488"/>
              <a:gd name="connsiteY2774" fmla="*/ 6042829 h 6483416"/>
              <a:gd name="connsiteX2775" fmla="*/ 8336217 w 11968488"/>
              <a:gd name="connsiteY2775" fmla="*/ 6028600 h 6483416"/>
              <a:gd name="connsiteX2776" fmla="*/ 8329434 w 11968488"/>
              <a:gd name="connsiteY2776" fmla="*/ 6022177 h 6483416"/>
              <a:gd name="connsiteX2777" fmla="*/ 8292809 w 11968488"/>
              <a:gd name="connsiteY2777" fmla="*/ 5999418 h 6483416"/>
              <a:gd name="connsiteX2778" fmla="*/ 8275900 w 11968488"/>
              <a:gd name="connsiteY2778" fmla="*/ 5987343 h 6483416"/>
              <a:gd name="connsiteX2779" fmla="*/ 8259718 w 11968488"/>
              <a:gd name="connsiteY2779" fmla="*/ 5977543 h 6483416"/>
              <a:gd name="connsiteX2780" fmla="*/ 8259689 w 11968488"/>
              <a:gd name="connsiteY2780" fmla="*/ 5977503 h 6483416"/>
              <a:gd name="connsiteX2781" fmla="*/ 8258436 w 11968488"/>
              <a:gd name="connsiteY2781" fmla="*/ 5976765 h 6483416"/>
              <a:gd name="connsiteX2782" fmla="*/ 8259718 w 11968488"/>
              <a:gd name="connsiteY2782" fmla="*/ 5977543 h 6483416"/>
              <a:gd name="connsiteX2783" fmla="*/ 8261200 w 11968488"/>
              <a:gd name="connsiteY2783" fmla="*/ 5979609 h 6483416"/>
              <a:gd name="connsiteX2784" fmla="*/ 8257694 w 11968488"/>
              <a:gd name="connsiteY2784" fmla="*/ 5978763 h 6483416"/>
              <a:gd name="connsiteX2785" fmla="*/ 8256440 w 11968488"/>
              <a:gd name="connsiteY2785" fmla="*/ 5978025 h 6483416"/>
              <a:gd name="connsiteX2786" fmla="*/ 8256697 w 11968488"/>
              <a:gd name="connsiteY2786" fmla="*/ 5979393 h 6483416"/>
              <a:gd name="connsiteX2787" fmla="*/ 8287823 w 11968488"/>
              <a:gd name="connsiteY2787" fmla="*/ 6002567 h 6483416"/>
              <a:gd name="connsiteX2788" fmla="*/ 8285084 w 11968488"/>
              <a:gd name="connsiteY2788" fmla="*/ 6005824 h 6483416"/>
              <a:gd name="connsiteX2789" fmla="*/ 8277048 w 11968488"/>
              <a:gd name="connsiteY2789" fmla="*/ 5998663 h 6483416"/>
              <a:gd name="connsiteX2790" fmla="*/ 8263994 w 11968488"/>
              <a:gd name="connsiteY2790" fmla="*/ 5988552 h 6483416"/>
              <a:gd name="connsiteX2791" fmla="*/ 8219559 w 11968488"/>
              <a:gd name="connsiteY2791" fmla="*/ 5953898 h 6483416"/>
              <a:gd name="connsiteX2792" fmla="*/ 8216280 w 11968488"/>
              <a:gd name="connsiteY2792" fmla="*/ 5948320 h 6483416"/>
              <a:gd name="connsiteX2793" fmla="*/ 8199693 w 11968488"/>
              <a:gd name="connsiteY2793" fmla="*/ 5931263 h 6483416"/>
              <a:gd name="connsiteX2794" fmla="*/ 8196186 w 11968488"/>
              <a:gd name="connsiteY2794" fmla="*/ 5930417 h 6483416"/>
              <a:gd name="connsiteX2795" fmla="*/ 8188889 w 11968488"/>
              <a:gd name="connsiteY2795" fmla="*/ 5921258 h 6483416"/>
              <a:gd name="connsiteX2796" fmla="*/ 8189403 w 11968488"/>
              <a:gd name="connsiteY2796" fmla="*/ 5923994 h 6483416"/>
              <a:gd name="connsiteX2797" fmla="*/ 8183811 w 11968488"/>
              <a:gd name="connsiteY2797" fmla="*/ 5917029 h 6483416"/>
              <a:gd name="connsiteX2798" fmla="*/ 8183928 w 11968488"/>
              <a:gd name="connsiteY2798" fmla="*/ 5916403 h 6483416"/>
              <a:gd name="connsiteX2799" fmla="*/ 8153238 w 11968488"/>
              <a:gd name="connsiteY2799" fmla="*/ 5896544 h 6483416"/>
              <a:gd name="connsiteX2800" fmla="*/ 8153241 w 11968488"/>
              <a:gd name="connsiteY2800" fmla="*/ 5898023 h 6483416"/>
              <a:gd name="connsiteX2801" fmla="*/ 8154277 w 11968488"/>
              <a:gd name="connsiteY2801" fmla="*/ 5900709 h 6483416"/>
              <a:gd name="connsiteX2802" fmla="*/ 8153646 w 11968488"/>
              <a:gd name="connsiteY2802" fmla="*/ 5900573 h 6483416"/>
              <a:gd name="connsiteX2803" fmla="*/ 8151179 w 11968488"/>
              <a:gd name="connsiteY2803" fmla="*/ 5898569 h 6483416"/>
              <a:gd name="connsiteX2804" fmla="*/ 8151183 w 11968488"/>
              <a:gd name="connsiteY2804" fmla="*/ 5900052 h 6483416"/>
              <a:gd name="connsiteX2805" fmla="*/ 8153646 w 11968488"/>
              <a:gd name="connsiteY2805" fmla="*/ 5900573 h 6483416"/>
              <a:gd name="connsiteX2806" fmla="*/ 8166797 w 11968488"/>
              <a:gd name="connsiteY2806" fmla="*/ 5911263 h 6483416"/>
              <a:gd name="connsiteX2807" fmla="*/ 8180094 w 11968488"/>
              <a:gd name="connsiteY2807" fmla="*/ 5923464 h 6483416"/>
              <a:gd name="connsiteX2808" fmla="*/ 8184213 w 11968488"/>
              <a:gd name="connsiteY2808" fmla="*/ 5925361 h 6483416"/>
              <a:gd name="connsiteX2809" fmla="*/ 8180993 w 11968488"/>
              <a:gd name="connsiteY2809" fmla="*/ 5928909 h 6483416"/>
              <a:gd name="connsiteX2810" fmla="*/ 8173911 w 11968488"/>
              <a:gd name="connsiteY2810" fmla="*/ 5925105 h 6483416"/>
              <a:gd name="connsiteX2811" fmla="*/ 8175971 w 11968488"/>
              <a:gd name="connsiteY2811" fmla="*/ 5924559 h 6483416"/>
              <a:gd name="connsiteX2812" fmla="*/ 8166684 w 11968488"/>
              <a:gd name="connsiteY2812" fmla="*/ 5919622 h 6483416"/>
              <a:gd name="connsiteX2813" fmla="*/ 8164615 w 11968488"/>
              <a:gd name="connsiteY2813" fmla="*/ 5915731 h 6483416"/>
              <a:gd name="connsiteX2814" fmla="*/ 8146034 w 11968488"/>
              <a:gd name="connsiteY2814" fmla="*/ 5902899 h 6483416"/>
              <a:gd name="connsiteX2815" fmla="*/ 8140875 w 11968488"/>
              <a:gd name="connsiteY2815" fmla="*/ 5901308 h 6483416"/>
              <a:gd name="connsiteX2816" fmla="*/ 8098533 w 11968488"/>
              <a:gd name="connsiteY2816" fmla="*/ 5862216 h 6483416"/>
              <a:gd name="connsiteX2817" fmla="*/ 8086141 w 11968488"/>
              <a:gd name="connsiteY2817" fmla="*/ 5850702 h 6483416"/>
              <a:gd name="connsiteX2818" fmla="*/ 8077881 w 11968488"/>
              <a:gd name="connsiteY2818" fmla="*/ 5844010 h 6483416"/>
              <a:gd name="connsiteX2819" fmla="*/ 8078903 w 11968488"/>
              <a:gd name="connsiteY2819" fmla="*/ 5839299 h 6483416"/>
              <a:gd name="connsiteX2820" fmla="*/ 8088068 w 11968488"/>
              <a:gd name="connsiteY2820" fmla="*/ 5847888 h 6483416"/>
              <a:gd name="connsiteX2821" fmla="*/ 8076763 w 11968488"/>
              <a:gd name="connsiteY2821" fmla="*/ 5829516 h 6483416"/>
              <a:gd name="connsiteX2822" fmla="*/ 8047895 w 11968488"/>
              <a:gd name="connsiteY2822" fmla="*/ 5797193 h 6483416"/>
              <a:gd name="connsiteX2823" fmla="*/ 8040669 w 11968488"/>
              <a:gd name="connsiteY2823" fmla="*/ 5791710 h 6483416"/>
              <a:gd name="connsiteX2824" fmla="*/ 8029817 w 11968488"/>
              <a:gd name="connsiteY2824" fmla="*/ 5777565 h 6483416"/>
              <a:gd name="connsiteX2825" fmla="*/ 8023682 w 11968488"/>
              <a:gd name="connsiteY2825" fmla="*/ 5769569 h 6483416"/>
              <a:gd name="connsiteX2826" fmla="*/ 8016439 w 11968488"/>
              <a:gd name="connsiteY2826" fmla="*/ 5766864 h 6483416"/>
              <a:gd name="connsiteX2827" fmla="*/ 7967537 w 11968488"/>
              <a:gd name="connsiteY2827" fmla="*/ 5738578 h 6483416"/>
              <a:gd name="connsiteX2828" fmla="*/ 7947892 w 11968488"/>
              <a:gd name="connsiteY2828" fmla="*/ 5742153 h 6483416"/>
              <a:gd name="connsiteX2829" fmla="*/ 7943380 w 11968488"/>
              <a:gd name="connsiteY2829" fmla="*/ 5796095 h 6483416"/>
              <a:gd name="connsiteX2830" fmla="*/ 7959747 w 11968488"/>
              <a:gd name="connsiteY2830" fmla="*/ 5814364 h 6483416"/>
              <a:gd name="connsiteX2831" fmla="*/ 7982584 w 11968488"/>
              <a:gd name="connsiteY2831" fmla="*/ 5886348 h 6483416"/>
              <a:gd name="connsiteX2832" fmla="*/ 8015537 w 11968488"/>
              <a:gd name="connsiteY2832" fmla="*/ 5912223 h 6483416"/>
              <a:gd name="connsiteX2833" fmla="*/ 8022304 w 11968488"/>
              <a:gd name="connsiteY2833" fmla="*/ 5924192 h 6483416"/>
              <a:gd name="connsiteX2834" fmla="*/ 8028942 w 11968488"/>
              <a:gd name="connsiteY2834" fmla="*/ 5928203 h 6483416"/>
              <a:gd name="connsiteX2835" fmla="*/ 8048010 w 11968488"/>
              <a:gd name="connsiteY2835" fmla="*/ 5940637 h 6483416"/>
              <a:gd name="connsiteX2836" fmla="*/ 8042481 w 11968488"/>
              <a:gd name="connsiteY2836" fmla="*/ 5934951 h 6483416"/>
              <a:gd name="connsiteX2837" fmla="*/ 8045473 w 11968488"/>
              <a:gd name="connsiteY2837" fmla="*/ 5933061 h 6483416"/>
              <a:gd name="connsiteX2838" fmla="*/ 8060264 w 11968488"/>
              <a:gd name="connsiteY2838" fmla="*/ 5940545 h 6483416"/>
              <a:gd name="connsiteX2839" fmla="*/ 8062033 w 11968488"/>
              <a:gd name="connsiteY2839" fmla="*/ 5944018 h 6483416"/>
              <a:gd name="connsiteX2840" fmla="*/ 8058556 w 11968488"/>
              <a:gd name="connsiteY2840" fmla="*/ 5949273 h 6483416"/>
              <a:gd name="connsiteX2841" fmla="*/ 8076854 w 11968488"/>
              <a:gd name="connsiteY2841" fmla="*/ 5957603 h 6483416"/>
              <a:gd name="connsiteX2842" fmla="*/ 8096920 w 11968488"/>
              <a:gd name="connsiteY2842" fmla="*/ 5969405 h 6483416"/>
              <a:gd name="connsiteX2843" fmla="*/ 8097434 w 11968488"/>
              <a:gd name="connsiteY2843" fmla="*/ 5972141 h 6483416"/>
              <a:gd name="connsiteX2844" fmla="*/ 8110458 w 11968488"/>
              <a:gd name="connsiteY2844" fmla="*/ 5976151 h 6483416"/>
              <a:gd name="connsiteX2845" fmla="*/ 8119237 w 11968488"/>
              <a:gd name="connsiteY2845" fmla="*/ 5981314 h 6483416"/>
              <a:gd name="connsiteX2846" fmla="*/ 8143752 w 11968488"/>
              <a:gd name="connsiteY2846" fmla="*/ 5988586 h 6483416"/>
              <a:gd name="connsiteX2847" fmla="*/ 8154861 w 11968488"/>
              <a:gd name="connsiteY2847" fmla="*/ 5992517 h 6483416"/>
              <a:gd name="connsiteX2848" fmla="*/ 8152607 w 11968488"/>
              <a:gd name="connsiteY2848" fmla="*/ 6004616 h 6483416"/>
              <a:gd name="connsiteX2849" fmla="*/ 8139332 w 11968488"/>
              <a:gd name="connsiteY2849" fmla="*/ 5999217 h 6483416"/>
              <a:gd name="connsiteX2850" fmla="*/ 8135423 w 11968488"/>
              <a:gd name="connsiteY2850" fmla="*/ 5999201 h 6483416"/>
              <a:gd name="connsiteX2851" fmla="*/ 8132382 w 11968488"/>
              <a:gd name="connsiteY2851" fmla="*/ 5998426 h 6483416"/>
              <a:gd name="connsiteX2852" fmla="*/ 8132325 w 11968488"/>
              <a:gd name="connsiteY2852" fmla="*/ 5998289 h 6483416"/>
              <a:gd name="connsiteX2853" fmla="*/ 8131323 w 11968488"/>
              <a:gd name="connsiteY2853" fmla="*/ 5998157 h 6483416"/>
              <a:gd name="connsiteX2854" fmla="*/ 8132382 w 11968488"/>
              <a:gd name="connsiteY2854" fmla="*/ 5998426 h 6483416"/>
              <a:gd name="connsiteX2855" fmla="*/ 8132576 w 11968488"/>
              <a:gd name="connsiteY2855" fmla="*/ 5998894 h 6483416"/>
              <a:gd name="connsiteX2856" fmla="*/ 8133453 w 11968488"/>
              <a:gd name="connsiteY2856" fmla="*/ 5999105 h 6483416"/>
              <a:gd name="connsiteX2857" fmla="*/ 8133185 w 11968488"/>
              <a:gd name="connsiteY2857" fmla="*/ 5999607 h 6483416"/>
              <a:gd name="connsiteX2858" fmla="*/ 8094737 w 11968488"/>
              <a:gd name="connsiteY2858" fmla="*/ 5983647 h 6483416"/>
              <a:gd name="connsiteX2859" fmla="*/ 8094727 w 11968488"/>
              <a:gd name="connsiteY2859" fmla="*/ 5981497 h 6483416"/>
              <a:gd name="connsiteX2860" fmla="*/ 8066396 w 11968488"/>
              <a:gd name="connsiteY2860" fmla="*/ 5967267 h 6483416"/>
              <a:gd name="connsiteX2861" fmla="*/ 8059612 w 11968488"/>
              <a:gd name="connsiteY2861" fmla="*/ 5960843 h 6483416"/>
              <a:gd name="connsiteX2862" fmla="*/ 8022987 w 11968488"/>
              <a:gd name="connsiteY2862" fmla="*/ 5938085 h 6483416"/>
              <a:gd name="connsiteX2863" fmla="*/ 8017346 w 11968488"/>
              <a:gd name="connsiteY2863" fmla="*/ 5934056 h 6483416"/>
              <a:gd name="connsiteX2864" fmla="*/ 8011292 w 11968488"/>
              <a:gd name="connsiteY2864" fmla="*/ 5932473 h 6483416"/>
              <a:gd name="connsiteX2865" fmla="*/ 7986794 w 11968488"/>
              <a:gd name="connsiteY2865" fmla="*/ 5917628 h 6483416"/>
              <a:gd name="connsiteX2866" fmla="*/ 7986876 w 11968488"/>
              <a:gd name="connsiteY2866" fmla="*/ 5918060 h 6483416"/>
              <a:gd name="connsiteX2867" fmla="*/ 8018000 w 11968488"/>
              <a:gd name="connsiteY2867" fmla="*/ 5941233 h 6483416"/>
              <a:gd name="connsiteX2868" fmla="*/ 8015263 w 11968488"/>
              <a:gd name="connsiteY2868" fmla="*/ 5944490 h 6483416"/>
              <a:gd name="connsiteX2869" fmla="*/ 8007226 w 11968488"/>
              <a:gd name="connsiteY2869" fmla="*/ 5937331 h 6483416"/>
              <a:gd name="connsiteX2870" fmla="*/ 7994172 w 11968488"/>
              <a:gd name="connsiteY2870" fmla="*/ 5927219 h 6483416"/>
              <a:gd name="connsiteX2871" fmla="*/ 7965476 w 11968488"/>
              <a:gd name="connsiteY2871" fmla="*/ 5904840 h 6483416"/>
              <a:gd name="connsiteX2872" fmla="*/ 7920581 w 11968488"/>
              <a:gd name="connsiteY2872" fmla="*/ 5881694 h 6483416"/>
              <a:gd name="connsiteX2873" fmla="*/ 7911108 w 11968488"/>
              <a:gd name="connsiteY2873" fmla="*/ 5842693 h 6483416"/>
              <a:gd name="connsiteX2874" fmla="*/ 7903068 w 11968488"/>
              <a:gd name="connsiteY2874" fmla="*/ 5798118 h 6483416"/>
              <a:gd name="connsiteX2875" fmla="*/ 7888881 w 11968488"/>
              <a:gd name="connsiteY2875" fmla="*/ 5786535 h 6483416"/>
              <a:gd name="connsiteX2876" fmla="*/ 7885399 w 11968488"/>
              <a:gd name="connsiteY2876" fmla="*/ 5771426 h 6483416"/>
              <a:gd name="connsiteX2877" fmla="*/ 7849724 w 11968488"/>
              <a:gd name="connsiteY2877" fmla="*/ 5762882 h 6483416"/>
              <a:gd name="connsiteX2878" fmla="*/ 7803364 w 11968488"/>
              <a:gd name="connsiteY2878" fmla="*/ 5733610 h 6483416"/>
              <a:gd name="connsiteX2879" fmla="*/ 7779678 w 11968488"/>
              <a:gd name="connsiteY2879" fmla="*/ 5717519 h 6483416"/>
              <a:gd name="connsiteX2880" fmla="*/ 7756397 w 11968488"/>
              <a:gd name="connsiteY2880" fmla="*/ 5715625 h 6483416"/>
              <a:gd name="connsiteX2881" fmla="*/ 7748552 w 11968488"/>
              <a:gd name="connsiteY2881" fmla="*/ 5718224 h 6483416"/>
              <a:gd name="connsiteX2882" fmla="*/ 7667822 w 11968488"/>
              <a:gd name="connsiteY2882" fmla="*/ 5732914 h 6483416"/>
              <a:gd name="connsiteX2883" fmla="*/ 7634773 w 11968488"/>
              <a:gd name="connsiteY2883" fmla="*/ 5744241 h 6483416"/>
              <a:gd name="connsiteX2884" fmla="*/ 7623072 w 11968488"/>
              <a:gd name="connsiteY2884" fmla="*/ 5744644 h 6483416"/>
              <a:gd name="connsiteX2885" fmla="*/ 7634138 w 11968488"/>
              <a:gd name="connsiteY2885" fmla="*/ 5754670 h 6483416"/>
              <a:gd name="connsiteX2886" fmla="*/ 7748650 w 11968488"/>
              <a:gd name="connsiteY2886" fmla="*/ 5793736 h 6483416"/>
              <a:gd name="connsiteX2887" fmla="*/ 7754565 w 11968488"/>
              <a:gd name="connsiteY2887" fmla="*/ 5795184 h 6483416"/>
              <a:gd name="connsiteX2888" fmla="*/ 7773222 w 11968488"/>
              <a:gd name="connsiteY2888" fmla="*/ 5824749 h 6483416"/>
              <a:gd name="connsiteX2889" fmla="*/ 7767982 w 11968488"/>
              <a:gd name="connsiteY2889" fmla="*/ 5837872 h 6483416"/>
              <a:gd name="connsiteX2890" fmla="*/ 7764678 w 11968488"/>
              <a:gd name="connsiteY2890" fmla="*/ 5840444 h 6483416"/>
              <a:gd name="connsiteX2891" fmla="*/ 7768271 w 11968488"/>
              <a:gd name="connsiteY2891" fmla="*/ 5840437 h 6483416"/>
              <a:gd name="connsiteX2892" fmla="*/ 7765002 w 11968488"/>
              <a:gd name="connsiteY2892" fmla="*/ 5846993 h 6483416"/>
              <a:gd name="connsiteX2893" fmla="*/ 7762477 w 11968488"/>
              <a:gd name="connsiteY2893" fmla="*/ 5847486 h 6483416"/>
              <a:gd name="connsiteX2894" fmla="*/ 7738735 w 11968488"/>
              <a:gd name="connsiteY2894" fmla="*/ 5846393 h 6483416"/>
              <a:gd name="connsiteX2895" fmla="*/ 7723788 w 11968488"/>
              <a:gd name="connsiteY2895" fmla="*/ 5847355 h 6483416"/>
              <a:gd name="connsiteX2896" fmla="*/ 7725111 w 11968488"/>
              <a:gd name="connsiteY2896" fmla="*/ 5848785 h 6483416"/>
              <a:gd name="connsiteX2897" fmla="*/ 7724447 w 11968488"/>
              <a:gd name="connsiteY2897" fmla="*/ 5848992 h 6483416"/>
              <a:gd name="connsiteX2898" fmla="*/ 7721495 w 11968488"/>
              <a:gd name="connsiteY2898" fmla="*/ 5848503 h 6483416"/>
              <a:gd name="connsiteX2899" fmla="*/ 7721854 w 11968488"/>
              <a:gd name="connsiteY2899" fmla="*/ 5849797 h 6483416"/>
              <a:gd name="connsiteX2900" fmla="*/ 7724447 w 11968488"/>
              <a:gd name="connsiteY2900" fmla="*/ 5848992 h 6483416"/>
              <a:gd name="connsiteX2901" fmla="*/ 7740185 w 11968488"/>
              <a:gd name="connsiteY2901" fmla="*/ 5851599 h 6483416"/>
              <a:gd name="connsiteX2902" fmla="*/ 7756431 w 11968488"/>
              <a:gd name="connsiteY2902" fmla="*/ 5855455 h 6483416"/>
              <a:gd name="connsiteX2903" fmla="*/ 7761013 w 11968488"/>
              <a:gd name="connsiteY2903" fmla="*/ 5855000 h 6483416"/>
              <a:gd name="connsiteX2904" fmla="*/ 7758642 w 11968488"/>
              <a:gd name="connsiteY2904" fmla="*/ 5859761 h 6483416"/>
              <a:gd name="connsiteX2905" fmla="*/ 7750635 w 11968488"/>
              <a:gd name="connsiteY2905" fmla="*/ 5860066 h 6483416"/>
              <a:gd name="connsiteX2906" fmla="*/ 7752567 w 11968488"/>
              <a:gd name="connsiteY2906" fmla="*/ 5858530 h 6483416"/>
              <a:gd name="connsiteX2907" fmla="*/ 7742080 w 11968488"/>
              <a:gd name="connsiteY2907" fmla="*/ 5858975 h 6483416"/>
              <a:gd name="connsiteX2908" fmla="*/ 7739073 w 11968488"/>
              <a:gd name="connsiteY2908" fmla="*/ 5856630 h 6483416"/>
              <a:gd name="connsiteX2909" fmla="*/ 7717382 w 11968488"/>
              <a:gd name="connsiteY2909" fmla="*/ 5854933 h 6483416"/>
              <a:gd name="connsiteX2910" fmla="*/ 7711836 w 11968488"/>
              <a:gd name="connsiteY2910" fmla="*/ 5856189 h 6483416"/>
              <a:gd name="connsiteX2911" fmla="*/ 7660040 w 11968488"/>
              <a:gd name="connsiteY2911" fmla="*/ 5843699 h 6483416"/>
              <a:gd name="connsiteX2912" fmla="*/ 7644863 w 11968488"/>
              <a:gd name="connsiteY2912" fmla="*/ 5839980 h 6483416"/>
              <a:gd name="connsiteX2913" fmla="*/ 7634984 w 11968488"/>
              <a:gd name="connsiteY2913" fmla="*/ 5838364 h 6483416"/>
              <a:gd name="connsiteX2914" fmla="*/ 7634876 w 11968488"/>
              <a:gd name="connsiteY2914" fmla="*/ 5833713 h 6483416"/>
              <a:gd name="connsiteX2915" fmla="*/ 7670527 w 11968488"/>
              <a:gd name="connsiteY2915" fmla="*/ 5843253 h 6483416"/>
              <a:gd name="connsiteX2916" fmla="*/ 7671493 w 11968488"/>
              <a:gd name="connsiteY2916" fmla="*/ 5842484 h 6483416"/>
              <a:gd name="connsiteX2917" fmla="*/ 7670168 w 11968488"/>
              <a:gd name="connsiteY2917" fmla="*/ 5841959 h 6483416"/>
              <a:gd name="connsiteX2918" fmla="*/ 7667161 w 11968488"/>
              <a:gd name="connsiteY2918" fmla="*/ 5839614 h 6483416"/>
              <a:gd name="connsiteX2919" fmla="*/ 7669410 w 11968488"/>
              <a:gd name="connsiteY2919" fmla="*/ 5839375 h 6483416"/>
              <a:gd name="connsiteX2920" fmla="*/ 7670776 w 11968488"/>
              <a:gd name="connsiteY2920" fmla="*/ 5839897 h 6483416"/>
              <a:gd name="connsiteX2921" fmla="*/ 7669451 w 11968488"/>
              <a:gd name="connsiteY2921" fmla="*/ 5839369 h 6483416"/>
              <a:gd name="connsiteX2922" fmla="*/ 7669410 w 11968488"/>
              <a:gd name="connsiteY2922" fmla="*/ 5839375 h 6483416"/>
              <a:gd name="connsiteX2923" fmla="*/ 7652156 w 11968488"/>
              <a:gd name="connsiteY2923" fmla="*/ 5832795 h 6483416"/>
              <a:gd name="connsiteX2924" fmla="*/ 7633082 w 11968488"/>
              <a:gd name="connsiteY2924" fmla="*/ 5827242 h 6483416"/>
              <a:gd name="connsiteX2925" fmla="*/ 7593706 w 11968488"/>
              <a:gd name="connsiteY2925" fmla="*/ 5812768 h 6483416"/>
              <a:gd name="connsiteX2926" fmla="*/ 7592743 w 11968488"/>
              <a:gd name="connsiteY2926" fmla="*/ 5812646 h 6483416"/>
              <a:gd name="connsiteX2927" fmla="*/ 7588373 w 11968488"/>
              <a:gd name="connsiteY2927" fmla="*/ 5813253 h 6483416"/>
              <a:gd name="connsiteX2928" fmla="*/ 7563427 w 11968488"/>
              <a:gd name="connsiteY2928" fmla="*/ 5829995 h 6483416"/>
              <a:gd name="connsiteX2929" fmla="*/ 7540314 w 11968488"/>
              <a:gd name="connsiteY2929" fmla="*/ 5867712 h 6483416"/>
              <a:gd name="connsiteX2930" fmla="*/ 7519256 w 11968488"/>
              <a:gd name="connsiteY2930" fmla="*/ 5886084 h 6483416"/>
              <a:gd name="connsiteX2931" fmla="*/ 7510342 w 11968488"/>
              <a:gd name="connsiteY2931" fmla="*/ 5868462 h 6483416"/>
              <a:gd name="connsiteX2932" fmla="*/ 7508170 w 11968488"/>
              <a:gd name="connsiteY2932" fmla="*/ 5846608 h 6483416"/>
              <a:gd name="connsiteX2933" fmla="*/ 7505656 w 11968488"/>
              <a:gd name="connsiteY2933" fmla="*/ 5853346 h 6483416"/>
              <a:gd name="connsiteX2934" fmla="*/ 7457600 w 11968488"/>
              <a:gd name="connsiteY2934" fmla="*/ 5878340 h 6483416"/>
              <a:gd name="connsiteX2935" fmla="*/ 7439371 w 11968488"/>
              <a:gd name="connsiteY2935" fmla="*/ 5851086 h 6483416"/>
              <a:gd name="connsiteX2936" fmla="*/ 7376117 w 11968488"/>
              <a:gd name="connsiteY2936" fmla="*/ 5875299 h 6483416"/>
              <a:gd name="connsiteX2937" fmla="*/ 7353774 w 11968488"/>
              <a:gd name="connsiteY2937" fmla="*/ 5886740 h 6483416"/>
              <a:gd name="connsiteX2938" fmla="*/ 7339061 w 11968488"/>
              <a:gd name="connsiteY2938" fmla="*/ 5908870 h 6483416"/>
              <a:gd name="connsiteX2939" fmla="*/ 7375831 w 11968488"/>
              <a:gd name="connsiteY2939" fmla="*/ 5924489 h 6483416"/>
              <a:gd name="connsiteX2940" fmla="*/ 7396917 w 11968488"/>
              <a:gd name="connsiteY2940" fmla="*/ 5916418 h 6483416"/>
              <a:gd name="connsiteX2941" fmla="*/ 7420944 w 11968488"/>
              <a:gd name="connsiteY2941" fmla="*/ 5903921 h 6483416"/>
              <a:gd name="connsiteX2942" fmla="*/ 7429373 w 11968488"/>
              <a:gd name="connsiteY2942" fmla="*/ 5898632 h 6483416"/>
              <a:gd name="connsiteX2943" fmla="*/ 7431630 w 11968488"/>
              <a:gd name="connsiteY2943" fmla="*/ 5951385 h 6483416"/>
              <a:gd name="connsiteX2944" fmla="*/ 7416459 w 11968488"/>
              <a:gd name="connsiteY2944" fmla="*/ 5960904 h 6483416"/>
              <a:gd name="connsiteX2945" fmla="*/ 7373860 w 11968488"/>
              <a:gd name="connsiteY2945" fmla="*/ 5974736 h 6483416"/>
              <a:gd name="connsiteX2946" fmla="*/ 7366689 w 11968488"/>
              <a:gd name="connsiteY2946" fmla="*/ 5976656 h 6483416"/>
              <a:gd name="connsiteX2947" fmla="*/ 7277605 w 11968488"/>
              <a:gd name="connsiteY2947" fmla="*/ 5973225 h 6483416"/>
              <a:gd name="connsiteX2948" fmla="*/ 7257748 w 11968488"/>
              <a:gd name="connsiteY2948" fmla="*/ 5967629 h 6483416"/>
              <a:gd name="connsiteX2949" fmla="*/ 7200292 w 11968488"/>
              <a:gd name="connsiteY2949" fmla="*/ 5952091 h 6483416"/>
              <a:gd name="connsiteX2950" fmla="*/ 7185093 w 11968488"/>
              <a:gd name="connsiteY2950" fmla="*/ 5951310 h 6483416"/>
              <a:gd name="connsiteX2951" fmla="*/ 7151321 w 11968488"/>
              <a:gd name="connsiteY2951" fmla="*/ 5951865 h 6483416"/>
              <a:gd name="connsiteX2952" fmla="*/ 7119380 w 11968488"/>
              <a:gd name="connsiteY2952" fmla="*/ 6002860 h 6483416"/>
              <a:gd name="connsiteX2953" fmla="*/ 7068839 w 11968488"/>
              <a:gd name="connsiteY2953" fmla="*/ 6044891 h 6483416"/>
              <a:gd name="connsiteX2954" fmla="*/ 6894356 w 11968488"/>
              <a:gd name="connsiteY2954" fmla="*/ 5997025 h 6483416"/>
              <a:gd name="connsiteX2955" fmla="*/ 6866085 w 11968488"/>
              <a:gd name="connsiteY2955" fmla="*/ 5982844 h 6483416"/>
              <a:gd name="connsiteX2956" fmla="*/ 6842994 w 11968488"/>
              <a:gd name="connsiteY2956" fmla="*/ 5973630 h 6483416"/>
              <a:gd name="connsiteX2957" fmla="*/ 6832256 w 11968488"/>
              <a:gd name="connsiteY2957" fmla="*/ 5981746 h 6483416"/>
              <a:gd name="connsiteX2958" fmla="*/ 6824152 w 11968488"/>
              <a:gd name="connsiteY2958" fmla="*/ 5962085 h 6483416"/>
              <a:gd name="connsiteX2959" fmla="*/ 6815986 w 11968488"/>
              <a:gd name="connsiteY2959" fmla="*/ 5956241 h 6483416"/>
              <a:gd name="connsiteX2960" fmla="*/ 6805829 w 11968488"/>
              <a:gd name="connsiteY2960" fmla="*/ 5943571 h 6483416"/>
              <a:gd name="connsiteX2961" fmla="*/ 6788908 w 11968488"/>
              <a:gd name="connsiteY2961" fmla="*/ 5936586 h 6483416"/>
              <a:gd name="connsiteX2962" fmla="*/ 6765608 w 11968488"/>
              <a:gd name="connsiteY2962" fmla="*/ 5938915 h 6483416"/>
              <a:gd name="connsiteX2963" fmla="*/ 6752064 w 11968488"/>
              <a:gd name="connsiteY2963" fmla="*/ 5965696 h 6483416"/>
              <a:gd name="connsiteX2964" fmla="*/ 6749374 w 11968488"/>
              <a:gd name="connsiteY2964" fmla="*/ 5932841 h 6483416"/>
              <a:gd name="connsiteX2965" fmla="*/ 6746118 w 11968488"/>
              <a:gd name="connsiteY2965" fmla="*/ 5925476 h 6483416"/>
              <a:gd name="connsiteX2966" fmla="*/ 6728620 w 11968488"/>
              <a:gd name="connsiteY2966" fmla="*/ 5925292 h 6483416"/>
              <a:gd name="connsiteX2967" fmla="*/ 6677988 w 11968488"/>
              <a:gd name="connsiteY2967" fmla="*/ 5916113 h 6483416"/>
              <a:gd name="connsiteX2968" fmla="*/ 6680674 w 11968488"/>
              <a:gd name="connsiteY2968" fmla="*/ 5971175 h 6483416"/>
              <a:gd name="connsiteX2969" fmla="*/ 6689589 w 11968488"/>
              <a:gd name="connsiteY2969" fmla="*/ 5988798 h 6483416"/>
              <a:gd name="connsiteX2970" fmla="*/ 6771930 w 11968488"/>
              <a:gd name="connsiteY2970" fmla="*/ 5996459 h 6483416"/>
              <a:gd name="connsiteX2971" fmla="*/ 6823100 w 11968488"/>
              <a:gd name="connsiteY2971" fmla="*/ 6028839 h 6483416"/>
              <a:gd name="connsiteX2972" fmla="*/ 6850157 w 11968488"/>
              <a:gd name="connsiteY2972" fmla="*/ 6042814 h 6483416"/>
              <a:gd name="connsiteX2973" fmla="*/ 6970926 w 11968488"/>
              <a:gd name="connsiteY2973" fmla="*/ 6054738 h 6483416"/>
              <a:gd name="connsiteX2974" fmla="*/ 6997155 w 11968488"/>
              <a:gd name="connsiteY2974" fmla="*/ 6074394 h 6483416"/>
              <a:gd name="connsiteX2975" fmla="*/ 6936441 w 11968488"/>
              <a:gd name="connsiteY2975" fmla="*/ 6102172 h 6483416"/>
              <a:gd name="connsiteX2976" fmla="*/ 6893178 w 11968488"/>
              <a:gd name="connsiteY2976" fmla="*/ 6104814 h 6483416"/>
              <a:gd name="connsiteX2977" fmla="*/ 6885184 w 11968488"/>
              <a:gd name="connsiteY2977" fmla="*/ 6106818 h 6483416"/>
              <a:gd name="connsiteX2978" fmla="*/ 6898988 w 11968488"/>
              <a:gd name="connsiteY2978" fmla="*/ 6110093 h 6483416"/>
              <a:gd name="connsiteX2979" fmla="*/ 6906265 w 11968488"/>
              <a:gd name="connsiteY2979" fmla="*/ 6109373 h 6483416"/>
              <a:gd name="connsiteX2980" fmla="*/ 6902497 w 11968488"/>
              <a:gd name="connsiteY2980" fmla="*/ 6116933 h 6483416"/>
              <a:gd name="connsiteX2981" fmla="*/ 6889783 w 11968488"/>
              <a:gd name="connsiteY2981" fmla="*/ 6117419 h 6483416"/>
              <a:gd name="connsiteX2982" fmla="*/ 6892851 w 11968488"/>
              <a:gd name="connsiteY2982" fmla="*/ 6114975 h 6483416"/>
              <a:gd name="connsiteX2983" fmla="*/ 6876195 w 11968488"/>
              <a:gd name="connsiteY2983" fmla="*/ 6115686 h 6483416"/>
              <a:gd name="connsiteX2984" fmla="*/ 6871418 w 11968488"/>
              <a:gd name="connsiteY2984" fmla="*/ 6111959 h 6483416"/>
              <a:gd name="connsiteX2985" fmla="*/ 6865086 w 11968488"/>
              <a:gd name="connsiteY2985" fmla="*/ 6111857 h 6483416"/>
              <a:gd name="connsiteX2986" fmla="*/ 6848672 w 11968488"/>
              <a:gd name="connsiteY2986" fmla="*/ 6115972 h 6483416"/>
              <a:gd name="connsiteX2987" fmla="*/ 6819126 w 11968488"/>
              <a:gd name="connsiteY2987" fmla="*/ 6117744 h 6483416"/>
              <a:gd name="connsiteX2988" fmla="*/ 6799791 w 11968488"/>
              <a:gd name="connsiteY2988" fmla="*/ 6105709 h 6483416"/>
              <a:gd name="connsiteX2989" fmla="*/ 6786089 w 11968488"/>
              <a:gd name="connsiteY2989" fmla="*/ 6103027 h 6483416"/>
              <a:gd name="connsiteX2990" fmla="*/ 6745892 w 11968488"/>
              <a:gd name="connsiteY2990" fmla="*/ 6091422 h 6483416"/>
              <a:gd name="connsiteX2991" fmla="*/ 6721787 w 11968488"/>
              <a:gd name="connsiteY2991" fmla="*/ 6085516 h 6483416"/>
              <a:gd name="connsiteX2992" fmla="*/ 6706097 w 11968488"/>
              <a:gd name="connsiteY2992" fmla="*/ 6082947 h 6483416"/>
              <a:gd name="connsiteX2993" fmla="*/ 6705923 w 11968488"/>
              <a:gd name="connsiteY2993" fmla="*/ 6075561 h 6483416"/>
              <a:gd name="connsiteX2994" fmla="*/ 6762548 w 11968488"/>
              <a:gd name="connsiteY2994" fmla="*/ 6090713 h 6483416"/>
              <a:gd name="connsiteX2995" fmla="*/ 6764083 w 11968488"/>
              <a:gd name="connsiteY2995" fmla="*/ 6089493 h 6483416"/>
              <a:gd name="connsiteX2996" fmla="*/ 6761978 w 11968488"/>
              <a:gd name="connsiteY2996" fmla="*/ 6088657 h 6483416"/>
              <a:gd name="connsiteX2997" fmla="*/ 6757202 w 11968488"/>
              <a:gd name="connsiteY2997" fmla="*/ 6084932 h 6483416"/>
              <a:gd name="connsiteX2998" fmla="*/ 6760249 w 11968488"/>
              <a:gd name="connsiteY2998" fmla="*/ 6084609 h 6483416"/>
              <a:gd name="connsiteX2999" fmla="*/ 6755549 w 11968488"/>
              <a:gd name="connsiteY2999" fmla="*/ 6083154 h 6483416"/>
              <a:gd name="connsiteX3000" fmla="*/ 6734907 w 11968488"/>
              <a:gd name="connsiteY3000" fmla="*/ 6077769 h 6483416"/>
              <a:gd name="connsiteX3001" fmla="*/ 6720060 w 11968488"/>
              <a:gd name="connsiteY3001" fmla="*/ 6070227 h 6483416"/>
              <a:gd name="connsiteX3002" fmla="*/ 6711493 w 11968488"/>
              <a:gd name="connsiteY3002" fmla="*/ 6067733 h 6483416"/>
              <a:gd name="connsiteX3003" fmla="*/ 6709385 w 11968488"/>
              <a:gd name="connsiteY3003" fmla="*/ 6067625 h 6483416"/>
              <a:gd name="connsiteX3004" fmla="*/ 6708577 w 11968488"/>
              <a:gd name="connsiteY3004" fmla="*/ 6066885 h 6483416"/>
              <a:gd name="connsiteX3005" fmla="*/ 6703076 w 11968488"/>
              <a:gd name="connsiteY3005" fmla="*/ 6065283 h 6483416"/>
              <a:gd name="connsiteX3006" fmla="*/ 6640534 w 11968488"/>
              <a:gd name="connsiteY3006" fmla="*/ 6042294 h 6483416"/>
              <a:gd name="connsiteX3007" fmla="*/ 6626947 w 11968488"/>
              <a:gd name="connsiteY3007" fmla="*/ 6040562 h 6483416"/>
              <a:gd name="connsiteX3008" fmla="*/ 6581632 w 11968488"/>
              <a:gd name="connsiteY3008" fmla="*/ 6018920 h 6483416"/>
              <a:gd name="connsiteX3009" fmla="*/ 6579671 w 11968488"/>
              <a:gd name="connsiteY3009" fmla="*/ 6021364 h 6483416"/>
              <a:gd name="connsiteX3010" fmla="*/ 6551233 w 11968488"/>
              <a:gd name="connsiteY3010" fmla="*/ 6005211 h 6483416"/>
              <a:gd name="connsiteX3011" fmla="*/ 6570510 w 11968488"/>
              <a:gd name="connsiteY3011" fmla="*/ 6026887 h 6483416"/>
              <a:gd name="connsiteX3012" fmla="*/ 6608652 w 11968488"/>
              <a:gd name="connsiteY3012" fmla="*/ 6137692 h 6483416"/>
              <a:gd name="connsiteX3013" fmla="*/ 6595619 w 11968488"/>
              <a:gd name="connsiteY3013" fmla="*/ 6130539 h 6483416"/>
              <a:gd name="connsiteX3014" fmla="*/ 6594674 w 11968488"/>
              <a:gd name="connsiteY3014" fmla="*/ 6136393 h 6483416"/>
              <a:gd name="connsiteX3015" fmla="*/ 6574539 w 11968488"/>
              <a:gd name="connsiteY3015" fmla="*/ 6126955 h 6483416"/>
              <a:gd name="connsiteX3016" fmla="*/ 6568612 w 11968488"/>
              <a:gd name="connsiteY3016" fmla="*/ 6126923 h 6483416"/>
              <a:gd name="connsiteX3017" fmla="*/ 6563999 w 11968488"/>
              <a:gd name="connsiteY3017" fmla="*/ 6125572 h 6483416"/>
              <a:gd name="connsiteX3018" fmla="*/ 6563910 w 11968488"/>
              <a:gd name="connsiteY3018" fmla="*/ 6125332 h 6483416"/>
              <a:gd name="connsiteX3019" fmla="*/ 6562392 w 11968488"/>
              <a:gd name="connsiteY3019" fmla="*/ 6125100 h 6483416"/>
              <a:gd name="connsiteX3020" fmla="*/ 6563999 w 11968488"/>
              <a:gd name="connsiteY3020" fmla="*/ 6125572 h 6483416"/>
              <a:gd name="connsiteX3021" fmla="*/ 6564295 w 11968488"/>
              <a:gd name="connsiteY3021" fmla="*/ 6126390 h 6483416"/>
              <a:gd name="connsiteX3022" fmla="*/ 6565624 w 11968488"/>
              <a:gd name="connsiteY3022" fmla="*/ 6126759 h 6483416"/>
              <a:gd name="connsiteX3023" fmla="*/ 6565218 w 11968488"/>
              <a:gd name="connsiteY3023" fmla="*/ 6127637 h 6483416"/>
              <a:gd name="connsiteX3024" fmla="*/ 6506903 w 11968488"/>
              <a:gd name="connsiteY3024" fmla="*/ 6099728 h 6483416"/>
              <a:gd name="connsiteX3025" fmla="*/ 6506890 w 11968488"/>
              <a:gd name="connsiteY3025" fmla="*/ 6095969 h 6483416"/>
              <a:gd name="connsiteX3026" fmla="*/ 6463920 w 11968488"/>
              <a:gd name="connsiteY3026" fmla="*/ 6071090 h 6483416"/>
              <a:gd name="connsiteX3027" fmla="*/ 6453633 w 11968488"/>
              <a:gd name="connsiteY3027" fmla="*/ 6059860 h 6483416"/>
              <a:gd name="connsiteX3028" fmla="*/ 6398086 w 11968488"/>
              <a:gd name="connsiteY3028" fmla="*/ 6020067 h 6483416"/>
              <a:gd name="connsiteX3029" fmla="*/ 6372441 w 11968488"/>
              <a:gd name="connsiteY3029" fmla="*/ 5998954 h 6483416"/>
              <a:gd name="connsiteX3030" fmla="*/ 6347898 w 11968488"/>
              <a:gd name="connsiteY3030" fmla="*/ 5981820 h 6483416"/>
              <a:gd name="connsiteX3031" fmla="*/ 6347854 w 11968488"/>
              <a:gd name="connsiteY3031" fmla="*/ 5981750 h 6483416"/>
              <a:gd name="connsiteX3032" fmla="*/ 6345953 w 11968488"/>
              <a:gd name="connsiteY3032" fmla="*/ 5980459 h 6483416"/>
              <a:gd name="connsiteX3033" fmla="*/ 6347898 w 11968488"/>
              <a:gd name="connsiteY3033" fmla="*/ 5981820 h 6483416"/>
              <a:gd name="connsiteX3034" fmla="*/ 6350147 w 11968488"/>
              <a:gd name="connsiteY3034" fmla="*/ 5985432 h 6483416"/>
              <a:gd name="connsiteX3035" fmla="*/ 6344829 w 11968488"/>
              <a:gd name="connsiteY3035" fmla="*/ 5983953 h 6483416"/>
              <a:gd name="connsiteX3036" fmla="*/ 6342927 w 11968488"/>
              <a:gd name="connsiteY3036" fmla="*/ 5982662 h 6483416"/>
              <a:gd name="connsiteX3037" fmla="*/ 6343317 w 11968488"/>
              <a:gd name="connsiteY3037" fmla="*/ 5985054 h 6483416"/>
              <a:gd name="connsiteX3038" fmla="*/ 6390523 w 11968488"/>
              <a:gd name="connsiteY3038" fmla="*/ 6025573 h 6483416"/>
              <a:gd name="connsiteX3039" fmla="*/ 6386370 w 11968488"/>
              <a:gd name="connsiteY3039" fmla="*/ 6031268 h 6483416"/>
              <a:gd name="connsiteX3040" fmla="*/ 6374181 w 11968488"/>
              <a:gd name="connsiteY3040" fmla="*/ 6018747 h 6483416"/>
              <a:gd name="connsiteX3041" fmla="*/ 6354384 w 11968488"/>
              <a:gd name="connsiteY3041" fmla="*/ 6001068 h 6483416"/>
              <a:gd name="connsiteX3042" fmla="*/ 6286991 w 11968488"/>
              <a:gd name="connsiteY3042" fmla="*/ 5940478 h 6483416"/>
              <a:gd name="connsiteX3043" fmla="*/ 6282018 w 11968488"/>
              <a:gd name="connsiteY3043" fmla="*/ 5930725 h 6483416"/>
              <a:gd name="connsiteX3044" fmla="*/ 6256862 w 11968488"/>
              <a:gd name="connsiteY3044" fmla="*/ 5900902 h 6483416"/>
              <a:gd name="connsiteX3045" fmla="*/ 6251544 w 11968488"/>
              <a:gd name="connsiteY3045" fmla="*/ 5899422 h 6483416"/>
              <a:gd name="connsiteX3046" fmla="*/ 6240477 w 11968488"/>
              <a:gd name="connsiteY3046" fmla="*/ 5883408 h 6483416"/>
              <a:gd name="connsiteX3047" fmla="*/ 6241256 w 11968488"/>
              <a:gd name="connsiteY3047" fmla="*/ 5888192 h 6483416"/>
              <a:gd name="connsiteX3048" fmla="*/ 6232775 w 11968488"/>
              <a:gd name="connsiteY3048" fmla="*/ 5876014 h 6483416"/>
              <a:gd name="connsiteX3049" fmla="*/ 6232952 w 11968488"/>
              <a:gd name="connsiteY3049" fmla="*/ 5874920 h 6483416"/>
              <a:gd name="connsiteX3050" fmla="*/ 6186406 w 11968488"/>
              <a:gd name="connsiteY3050" fmla="*/ 5840197 h 6483416"/>
              <a:gd name="connsiteX3051" fmla="*/ 6186411 w 11968488"/>
              <a:gd name="connsiteY3051" fmla="*/ 5842783 h 6483416"/>
              <a:gd name="connsiteX3052" fmla="*/ 6187982 w 11968488"/>
              <a:gd name="connsiteY3052" fmla="*/ 5847479 h 6483416"/>
              <a:gd name="connsiteX3053" fmla="*/ 6187026 w 11968488"/>
              <a:gd name="connsiteY3053" fmla="*/ 5847242 h 6483416"/>
              <a:gd name="connsiteX3054" fmla="*/ 6183284 w 11968488"/>
              <a:gd name="connsiteY3054" fmla="*/ 5843738 h 6483416"/>
              <a:gd name="connsiteX3055" fmla="*/ 6183290 w 11968488"/>
              <a:gd name="connsiteY3055" fmla="*/ 5846331 h 6483416"/>
              <a:gd name="connsiteX3056" fmla="*/ 6187026 w 11968488"/>
              <a:gd name="connsiteY3056" fmla="*/ 5847242 h 6483416"/>
              <a:gd name="connsiteX3057" fmla="*/ 6206971 w 11968488"/>
              <a:gd name="connsiteY3057" fmla="*/ 5865933 h 6483416"/>
              <a:gd name="connsiteX3058" fmla="*/ 6227138 w 11968488"/>
              <a:gd name="connsiteY3058" fmla="*/ 5887265 h 6483416"/>
              <a:gd name="connsiteX3059" fmla="*/ 6233385 w 11968488"/>
              <a:gd name="connsiteY3059" fmla="*/ 5890582 h 6483416"/>
              <a:gd name="connsiteX3060" fmla="*/ 6228501 w 11968488"/>
              <a:gd name="connsiteY3060" fmla="*/ 5896786 h 6483416"/>
              <a:gd name="connsiteX3061" fmla="*/ 6217760 w 11968488"/>
              <a:gd name="connsiteY3061" fmla="*/ 5890135 h 6483416"/>
              <a:gd name="connsiteX3062" fmla="*/ 6220885 w 11968488"/>
              <a:gd name="connsiteY3062" fmla="*/ 5889180 h 6483416"/>
              <a:gd name="connsiteX3063" fmla="*/ 6206799 w 11968488"/>
              <a:gd name="connsiteY3063" fmla="*/ 5880548 h 6483416"/>
              <a:gd name="connsiteX3064" fmla="*/ 6203661 w 11968488"/>
              <a:gd name="connsiteY3064" fmla="*/ 5873745 h 6483416"/>
              <a:gd name="connsiteX3065" fmla="*/ 6175480 w 11968488"/>
              <a:gd name="connsiteY3065" fmla="*/ 5851309 h 6483416"/>
              <a:gd name="connsiteX3066" fmla="*/ 6167657 w 11968488"/>
              <a:gd name="connsiteY3066" fmla="*/ 5848527 h 6483416"/>
              <a:gd name="connsiteX3067" fmla="*/ 6103440 w 11968488"/>
              <a:gd name="connsiteY3067" fmla="*/ 5780176 h 6483416"/>
              <a:gd name="connsiteX3068" fmla="*/ 6084644 w 11968488"/>
              <a:gd name="connsiteY3068" fmla="*/ 5760045 h 6483416"/>
              <a:gd name="connsiteX3069" fmla="*/ 6072117 w 11968488"/>
              <a:gd name="connsiteY3069" fmla="*/ 5748344 h 6483416"/>
              <a:gd name="connsiteX3070" fmla="*/ 6073667 w 11968488"/>
              <a:gd name="connsiteY3070" fmla="*/ 5740107 h 6483416"/>
              <a:gd name="connsiteX3071" fmla="*/ 6087567 w 11968488"/>
              <a:gd name="connsiteY3071" fmla="*/ 5755125 h 6483416"/>
              <a:gd name="connsiteX3072" fmla="*/ 6070422 w 11968488"/>
              <a:gd name="connsiteY3072" fmla="*/ 5723002 h 6483416"/>
              <a:gd name="connsiteX3073" fmla="*/ 6050503 w 11968488"/>
              <a:gd name="connsiteY3073" fmla="*/ 5697290 h 6483416"/>
              <a:gd name="connsiteX3074" fmla="*/ 6047065 w 11968488"/>
              <a:gd name="connsiteY3074" fmla="*/ 5698271 h 6483416"/>
              <a:gd name="connsiteX3075" fmla="*/ 5958136 w 11968488"/>
              <a:gd name="connsiteY3075" fmla="*/ 5709765 h 6483416"/>
              <a:gd name="connsiteX3076" fmla="*/ 5907535 w 11968488"/>
              <a:gd name="connsiteY3076" fmla="*/ 5716790 h 6483416"/>
              <a:gd name="connsiteX3077" fmla="*/ 5899161 w 11968488"/>
              <a:gd name="connsiteY3077" fmla="*/ 5720571 h 6483416"/>
              <a:gd name="connsiteX3078" fmla="*/ 5909532 w 11968488"/>
              <a:gd name="connsiteY3078" fmla="*/ 5760755 h 6483416"/>
              <a:gd name="connsiteX3079" fmla="*/ 5927587 w 11968488"/>
              <a:gd name="connsiteY3079" fmla="*/ 5822370 h 6483416"/>
              <a:gd name="connsiteX3080" fmla="*/ 5977565 w 11968488"/>
              <a:gd name="connsiteY3080" fmla="*/ 5867611 h 6483416"/>
              <a:gd name="connsiteX3081" fmla="*/ 5987828 w 11968488"/>
              <a:gd name="connsiteY3081" fmla="*/ 5888538 h 6483416"/>
              <a:gd name="connsiteX3082" fmla="*/ 5997895 w 11968488"/>
              <a:gd name="connsiteY3082" fmla="*/ 5895551 h 6483416"/>
              <a:gd name="connsiteX3083" fmla="*/ 6026814 w 11968488"/>
              <a:gd name="connsiteY3083" fmla="*/ 5917291 h 6483416"/>
              <a:gd name="connsiteX3084" fmla="*/ 6018429 w 11968488"/>
              <a:gd name="connsiteY3084" fmla="*/ 5907350 h 6483416"/>
              <a:gd name="connsiteX3085" fmla="*/ 6022967 w 11968488"/>
              <a:gd name="connsiteY3085" fmla="*/ 5904045 h 6483416"/>
              <a:gd name="connsiteX3086" fmla="*/ 6045399 w 11968488"/>
              <a:gd name="connsiteY3086" fmla="*/ 5917131 h 6483416"/>
              <a:gd name="connsiteX3087" fmla="*/ 6048082 w 11968488"/>
              <a:gd name="connsiteY3087" fmla="*/ 5923203 h 6483416"/>
              <a:gd name="connsiteX3088" fmla="*/ 6042809 w 11968488"/>
              <a:gd name="connsiteY3088" fmla="*/ 5932391 h 6483416"/>
              <a:gd name="connsiteX3089" fmla="*/ 6070560 w 11968488"/>
              <a:gd name="connsiteY3089" fmla="*/ 5946956 h 6483416"/>
              <a:gd name="connsiteX3090" fmla="*/ 6100993 w 11968488"/>
              <a:gd name="connsiteY3090" fmla="*/ 5967591 h 6483416"/>
              <a:gd name="connsiteX3091" fmla="*/ 6101772 w 11968488"/>
              <a:gd name="connsiteY3091" fmla="*/ 5972375 h 6483416"/>
              <a:gd name="connsiteX3092" fmla="*/ 6121524 w 11968488"/>
              <a:gd name="connsiteY3092" fmla="*/ 5979386 h 6483416"/>
              <a:gd name="connsiteX3093" fmla="*/ 6134839 w 11968488"/>
              <a:gd name="connsiteY3093" fmla="*/ 5988413 h 6483416"/>
              <a:gd name="connsiteX3094" fmla="*/ 6172019 w 11968488"/>
              <a:gd name="connsiteY3094" fmla="*/ 6001128 h 6483416"/>
              <a:gd name="connsiteX3095" fmla="*/ 6188868 w 11968488"/>
              <a:gd name="connsiteY3095" fmla="*/ 6008001 h 6483416"/>
              <a:gd name="connsiteX3096" fmla="*/ 6185450 w 11968488"/>
              <a:gd name="connsiteY3096" fmla="*/ 6029155 h 6483416"/>
              <a:gd name="connsiteX3097" fmla="*/ 6165316 w 11968488"/>
              <a:gd name="connsiteY3097" fmla="*/ 6019716 h 6483416"/>
              <a:gd name="connsiteX3098" fmla="*/ 6159388 w 11968488"/>
              <a:gd name="connsiteY3098" fmla="*/ 6019688 h 6483416"/>
              <a:gd name="connsiteX3099" fmla="*/ 6154776 w 11968488"/>
              <a:gd name="connsiteY3099" fmla="*/ 6018333 h 6483416"/>
              <a:gd name="connsiteX3100" fmla="*/ 6154689 w 11968488"/>
              <a:gd name="connsiteY3100" fmla="*/ 6018093 h 6483416"/>
              <a:gd name="connsiteX3101" fmla="*/ 6153169 w 11968488"/>
              <a:gd name="connsiteY3101" fmla="*/ 6017862 h 6483416"/>
              <a:gd name="connsiteX3102" fmla="*/ 6154776 w 11968488"/>
              <a:gd name="connsiteY3102" fmla="*/ 6018333 h 6483416"/>
              <a:gd name="connsiteX3103" fmla="*/ 6155070 w 11968488"/>
              <a:gd name="connsiteY3103" fmla="*/ 6019151 h 6483416"/>
              <a:gd name="connsiteX3104" fmla="*/ 6156400 w 11968488"/>
              <a:gd name="connsiteY3104" fmla="*/ 6019520 h 6483416"/>
              <a:gd name="connsiteX3105" fmla="*/ 6155994 w 11968488"/>
              <a:gd name="connsiteY3105" fmla="*/ 6020397 h 6483416"/>
              <a:gd name="connsiteX3106" fmla="*/ 6097681 w 11968488"/>
              <a:gd name="connsiteY3106" fmla="*/ 5992492 h 6483416"/>
              <a:gd name="connsiteX3107" fmla="*/ 6097667 w 11968488"/>
              <a:gd name="connsiteY3107" fmla="*/ 5988733 h 6483416"/>
              <a:gd name="connsiteX3108" fmla="*/ 6054699 w 11968488"/>
              <a:gd name="connsiteY3108" fmla="*/ 5963853 h 6483416"/>
              <a:gd name="connsiteX3109" fmla="*/ 6044410 w 11968488"/>
              <a:gd name="connsiteY3109" fmla="*/ 5952621 h 6483416"/>
              <a:gd name="connsiteX3110" fmla="*/ 5988863 w 11968488"/>
              <a:gd name="connsiteY3110" fmla="*/ 5912829 h 6483416"/>
              <a:gd name="connsiteX3111" fmla="*/ 5980308 w 11968488"/>
              <a:gd name="connsiteY3111" fmla="*/ 5905785 h 6483416"/>
              <a:gd name="connsiteX3112" fmla="*/ 5971127 w 11968488"/>
              <a:gd name="connsiteY3112" fmla="*/ 5903017 h 6483416"/>
              <a:gd name="connsiteX3113" fmla="*/ 5933972 w 11968488"/>
              <a:gd name="connsiteY3113" fmla="*/ 5877061 h 6483416"/>
              <a:gd name="connsiteX3114" fmla="*/ 5934095 w 11968488"/>
              <a:gd name="connsiteY3114" fmla="*/ 5877817 h 6483416"/>
              <a:gd name="connsiteX3115" fmla="*/ 5981301 w 11968488"/>
              <a:gd name="connsiteY3115" fmla="*/ 5918334 h 6483416"/>
              <a:gd name="connsiteX3116" fmla="*/ 5977149 w 11968488"/>
              <a:gd name="connsiteY3116" fmla="*/ 5924028 h 6483416"/>
              <a:gd name="connsiteX3117" fmla="*/ 5964960 w 11968488"/>
              <a:gd name="connsiteY3117" fmla="*/ 5911511 h 6483416"/>
              <a:gd name="connsiteX3118" fmla="*/ 5945162 w 11968488"/>
              <a:gd name="connsiteY3118" fmla="*/ 5893831 h 6483416"/>
              <a:gd name="connsiteX3119" fmla="*/ 5901639 w 11968488"/>
              <a:gd name="connsiteY3119" fmla="*/ 5854702 h 6483416"/>
              <a:gd name="connsiteX3120" fmla="*/ 5881514 w 11968488"/>
              <a:gd name="connsiteY3120" fmla="*/ 5842741 h 6483416"/>
              <a:gd name="connsiteX3121" fmla="*/ 5885877 w 11968488"/>
              <a:gd name="connsiteY3121" fmla="*/ 5850236 h 6483416"/>
              <a:gd name="connsiteX3122" fmla="*/ 5894711 w 11968488"/>
              <a:gd name="connsiteY3122" fmla="*/ 5867372 h 6483416"/>
              <a:gd name="connsiteX3123" fmla="*/ 5897195 w 11968488"/>
              <a:gd name="connsiteY3123" fmla="*/ 5870778 h 6483416"/>
              <a:gd name="connsiteX3124" fmla="*/ 5900232 w 11968488"/>
              <a:gd name="connsiteY3124" fmla="*/ 5868380 h 6483416"/>
              <a:gd name="connsiteX3125" fmla="*/ 5901386 w 11968488"/>
              <a:gd name="connsiteY3125" fmla="*/ 5859521 h 6483416"/>
              <a:gd name="connsiteX3126" fmla="*/ 5906940 w 11968488"/>
              <a:gd name="connsiteY3126" fmla="*/ 5861761 h 6483416"/>
              <a:gd name="connsiteX3127" fmla="*/ 5915502 w 11968488"/>
              <a:gd name="connsiteY3127" fmla="*/ 5877689 h 6483416"/>
              <a:gd name="connsiteX3128" fmla="*/ 5919611 w 11968488"/>
              <a:gd name="connsiteY3128" fmla="*/ 5884175 h 6483416"/>
              <a:gd name="connsiteX3129" fmla="*/ 5927528 w 11968488"/>
              <a:gd name="connsiteY3129" fmla="*/ 5882984 h 6483416"/>
              <a:gd name="connsiteX3130" fmla="*/ 5955693 w 11968488"/>
              <a:gd name="connsiteY3130" fmla="*/ 5929546 h 6483416"/>
              <a:gd name="connsiteX3131" fmla="*/ 6105265 w 11968488"/>
              <a:gd name="connsiteY3131" fmla="*/ 6092837 h 6483416"/>
              <a:gd name="connsiteX3132" fmla="*/ 6126645 w 11968488"/>
              <a:gd name="connsiteY3132" fmla="*/ 6118242 h 6483416"/>
              <a:gd name="connsiteX3133" fmla="*/ 6131620 w 11968488"/>
              <a:gd name="connsiteY3133" fmla="*/ 6147743 h 6483416"/>
              <a:gd name="connsiteX3134" fmla="*/ 6124772 w 11968488"/>
              <a:gd name="connsiteY3134" fmla="*/ 6150757 h 6483416"/>
              <a:gd name="connsiteX3135" fmla="*/ 6121743 w 11968488"/>
              <a:gd name="connsiteY3135" fmla="*/ 6153465 h 6483416"/>
              <a:gd name="connsiteX3136" fmla="*/ 6117605 w 11968488"/>
              <a:gd name="connsiteY3136" fmla="*/ 6151190 h 6483416"/>
              <a:gd name="connsiteX3137" fmla="*/ 6112582 w 11968488"/>
              <a:gd name="connsiteY3137" fmla="*/ 6146226 h 6483416"/>
              <a:gd name="connsiteX3138" fmla="*/ 6112487 w 11968488"/>
              <a:gd name="connsiteY3138" fmla="*/ 6146158 h 6483416"/>
              <a:gd name="connsiteX3139" fmla="*/ 6058907 w 11968488"/>
              <a:gd name="connsiteY3139" fmla="*/ 6102805 h 6483416"/>
              <a:gd name="connsiteX3140" fmla="*/ 6059951 w 11968488"/>
              <a:gd name="connsiteY3140" fmla="*/ 6106617 h 6483416"/>
              <a:gd name="connsiteX3141" fmla="*/ 6058819 w 11968488"/>
              <a:gd name="connsiteY3141" fmla="*/ 6106159 h 6483416"/>
              <a:gd name="connsiteX3142" fmla="*/ 6054612 w 11968488"/>
              <a:gd name="connsiteY3142" fmla="*/ 6101555 h 6483416"/>
              <a:gd name="connsiteX3143" fmla="*/ 6054397 w 11968488"/>
              <a:gd name="connsiteY3143" fmla="*/ 6104377 h 6483416"/>
              <a:gd name="connsiteX3144" fmla="*/ 6058819 w 11968488"/>
              <a:gd name="connsiteY3144" fmla="*/ 6106159 h 6483416"/>
              <a:gd name="connsiteX3145" fmla="*/ 6081245 w 11968488"/>
              <a:gd name="connsiteY3145" fmla="*/ 6130709 h 6483416"/>
              <a:gd name="connsiteX3146" fmla="*/ 6103712 w 11968488"/>
              <a:gd name="connsiteY3146" fmla="*/ 6158183 h 6483416"/>
              <a:gd name="connsiteX3147" fmla="*/ 6110955 w 11968488"/>
              <a:gd name="connsiteY3147" fmla="*/ 6163109 h 6483416"/>
              <a:gd name="connsiteX3148" fmla="*/ 6104543 w 11968488"/>
              <a:gd name="connsiteY3148" fmla="*/ 6168844 h 6483416"/>
              <a:gd name="connsiteX3149" fmla="*/ 6092174 w 11968488"/>
              <a:gd name="connsiteY3149" fmla="*/ 6159343 h 6483416"/>
              <a:gd name="connsiteX3150" fmla="*/ 6096020 w 11968488"/>
              <a:gd name="connsiteY3150" fmla="*/ 6158957 h 6483416"/>
              <a:gd name="connsiteX3151" fmla="*/ 6079791 w 11968488"/>
              <a:gd name="connsiteY3151" fmla="*/ 6146595 h 6483416"/>
              <a:gd name="connsiteX3152" fmla="*/ 6076592 w 11968488"/>
              <a:gd name="connsiteY3152" fmla="*/ 6138521 h 6483416"/>
              <a:gd name="connsiteX3153" fmla="*/ 6044566 w 11968488"/>
              <a:gd name="connsiteY3153" fmla="*/ 6108162 h 6483416"/>
              <a:gd name="connsiteX3154" fmla="*/ 6035382 w 11968488"/>
              <a:gd name="connsiteY3154" fmla="*/ 6103488 h 6483416"/>
              <a:gd name="connsiteX3155" fmla="*/ 5998105 w 11968488"/>
              <a:gd name="connsiteY3155" fmla="*/ 6060715 h 6483416"/>
              <a:gd name="connsiteX3156" fmla="*/ 5978324 w 11968488"/>
              <a:gd name="connsiteY3156" fmla="*/ 6034605 h 6483416"/>
              <a:gd name="connsiteX3157" fmla="*/ 5923434 w 11968488"/>
              <a:gd name="connsiteY3157" fmla="*/ 5982551 h 6483416"/>
              <a:gd name="connsiteX3158" fmla="*/ 5850365 w 11968488"/>
              <a:gd name="connsiteY3158" fmla="*/ 5906275 h 6483416"/>
              <a:gd name="connsiteX3159" fmla="*/ 5839219 w 11968488"/>
              <a:gd name="connsiteY3159" fmla="*/ 5892626 h 6483416"/>
              <a:gd name="connsiteX3160" fmla="*/ 5829078 w 11968488"/>
              <a:gd name="connsiteY3160" fmla="*/ 5895421 h 6483416"/>
              <a:gd name="connsiteX3161" fmla="*/ 5829173 w 11968488"/>
              <a:gd name="connsiteY3161" fmla="*/ 5909973 h 6483416"/>
              <a:gd name="connsiteX3162" fmla="*/ 5911828 w 11968488"/>
              <a:gd name="connsiteY3162" fmla="*/ 6029541 h 6483416"/>
              <a:gd name="connsiteX3163" fmla="*/ 5915797 w 11968488"/>
              <a:gd name="connsiteY3163" fmla="*/ 6042596 h 6483416"/>
              <a:gd name="connsiteX3164" fmla="*/ 5905418 w 11968488"/>
              <a:gd name="connsiteY3164" fmla="*/ 6054463 h 6483416"/>
              <a:gd name="connsiteX3165" fmla="*/ 5863180 w 11968488"/>
              <a:gd name="connsiteY3165" fmla="*/ 6038236 h 6483416"/>
              <a:gd name="connsiteX3166" fmla="*/ 5828790 w 11968488"/>
              <a:gd name="connsiteY3166" fmla="*/ 6033569 h 6483416"/>
              <a:gd name="connsiteX3167" fmla="*/ 5798846 w 11968488"/>
              <a:gd name="connsiteY3167" fmla="*/ 6023817 h 6483416"/>
              <a:gd name="connsiteX3168" fmla="*/ 5744031 w 11968488"/>
              <a:gd name="connsiteY3168" fmla="*/ 5957462 h 6483416"/>
              <a:gd name="connsiteX3169" fmla="*/ 5647360 w 11968488"/>
              <a:gd name="connsiteY3169" fmla="*/ 5842188 h 6483416"/>
              <a:gd name="connsiteX3170" fmla="*/ 5679693 w 11968488"/>
              <a:gd name="connsiteY3170" fmla="*/ 5943041 h 6483416"/>
              <a:gd name="connsiteX3171" fmla="*/ 5736567 w 11968488"/>
              <a:gd name="connsiteY3171" fmla="*/ 6004112 h 6483416"/>
              <a:gd name="connsiteX3172" fmla="*/ 5743597 w 11968488"/>
              <a:gd name="connsiteY3172" fmla="*/ 6028330 h 6483416"/>
              <a:gd name="connsiteX3173" fmla="*/ 5681702 w 11968488"/>
              <a:gd name="connsiteY3173" fmla="*/ 5975932 h 6483416"/>
              <a:gd name="connsiteX3174" fmla="*/ 5693611 w 11968488"/>
              <a:gd name="connsiteY3174" fmla="*/ 6015098 h 6483416"/>
              <a:gd name="connsiteX3175" fmla="*/ 5711932 w 11968488"/>
              <a:gd name="connsiteY3175" fmla="*/ 6029341 h 6483416"/>
              <a:gd name="connsiteX3176" fmla="*/ 5718629 w 11968488"/>
              <a:gd name="connsiteY3176" fmla="*/ 6048077 h 6483416"/>
              <a:gd name="connsiteX3177" fmla="*/ 5704038 w 11968488"/>
              <a:gd name="connsiteY3177" fmla="*/ 6055958 h 6483416"/>
              <a:gd name="connsiteX3178" fmla="*/ 5683423 w 11968488"/>
              <a:gd name="connsiteY3178" fmla="*/ 6056069 h 6483416"/>
              <a:gd name="connsiteX3179" fmla="*/ 5753688 w 11968488"/>
              <a:gd name="connsiteY3179" fmla="*/ 6154610 h 6483416"/>
              <a:gd name="connsiteX3180" fmla="*/ 5806399 w 11968488"/>
              <a:gd name="connsiteY3180" fmla="*/ 6264424 h 6483416"/>
              <a:gd name="connsiteX3181" fmla="*/ 5632959 w 11968488"/>
              <a:gd name="connsiteY3181" fmla="*/ 6060979 h 6483416"/>
              <a:gd name="connsiteX3182" fmla="*/ 5634632 w 11968488"/>
              <a:gd name="connsiteY3182" fmla="*/ 6088387 h 6483416"/>
              <a:gd name="connsiteX3183" fmla="*/ 5615737 w 11968488"/>
              <a:gd name="connsiteY3183" fmla="*/ 6077732 h 6483416"/>
              <a:gd name="connsiteX3184" fmla="*/ 5536001 w 11968488"/>
              <a:gd name="connsiteY3184" fmla="*/ 5992949 h 6483416"/>
              <a:gd name="connsiteX3185" fmla="*/ 5487595 w 11968488"/>
              <a:gd name="connsiteY3185" fmla="*/ 5901674 h 6483416"/>
              <a:gd name="connsiteX3186" fmla="*/ 5448708 w 11968488"/>
              <a:gd name="connsiteY3186" fmla="*/ 5849365 h 6483416"/>
              <a:gd name="connsiteX3187" fmla="*/ 5405707 w 11968488"/>
              <a:gd name="connsiteY3187" fmla="*/ 5807622 h 6483416"/>
              <a:gd name="connsiteX3188" fmla="*/ 5386573 w 11968488"/>
              <a:gd name="connsiteY3188" fmla="*/ 5806037 h 6483416"/>
              <a:gd name="connsiteX3189" fmla="*/ 5375571 w 11968488"/>
              <a:gd name="connsiteY3189" fmla="*/ 5859667 h 6483416"/>
              <a:gd name="connsiteX3190" fmla="*/ 5388869 w 11968488"/>
              <a:gd name="connsiteY3190" fmla="*/ 5882585 h 6483416"/>
              <a:gd name="connsiteX3191" fmla="*/ 5401638 w 11968488"/>
              <a:gd name="connsiteY3191" fmla="*/ 5961819 h 6483416"/>
              <a:gd name="connsiteX3192" fmla="*/ 5435741 w 11968488"/>
              <a:gd name="connsiteY3192" fmla="*/ 6013733 h 6483416"/>
              <a:gd name="connsiteX3193" fmla="*/ 5423210 w 11968488"/>
              <a:gd name="connsiteY3193" fmla="*/ 6016330 h 6483416"/>
              <a:gd name="connsiteX3194" fmla="*/ 5343233 w 11968488"/>
              <a:gd name="connsiteY3194" fmla="*/ 5940618 h 6483416"/>
              <a:gd name="connsiteX3195" fmla="*/ 5339073 w 11968488"/>
              <a:gd name="connsiteY3195" fmla="*/ 5898459 h 6483416"/>
              <a:gd name="connsiteX3196" fmla="*/ 5336969 w 11968488"/>
              <a:gd name="connsiteY3196" fmla="*/ 5851015 h 6483416"/>
              <a:gd name="connsiteX3197" fmla="*/ 5324915 w 11968488"/>
              <a:gd name="connsiteY3197" fmla="*/ 5835472 h 6483416"/>
              <a:gd name="connsiteX3198" fmla="*/ 5322334 w 11968488"/>
              <a:gd name="connsiteY3198" fmla="*/ 5806169 h 6483416"/>
              <a:gd name="connsiteX3199" fmla="*/ 5340796 w 11968488"/>
              <a:gd name="connsiteY3199" fmla="*/ 5796791 h 6483416"/>
              <a:gd name="connsiteX3200" fmla="*/ 5355721 w 11968488"/>
              <a:gd name="connsiteY3200" fmla="*/ 5794391 h 6483416"/>
              <a:gd name="connsiteX3201" fmla="*/ 5357108 w 11968488"/>
              <a:gd name="connsiteY3201" fmla="*/ 5778144 h 6483416"/>
              <a:gd name="connsiteX3202" fmla="*/ 5343667 w 11968488"/>
              <a:gd name="connsiteY3202" fmla="*/ 5778849 h 6483416"/>
              <a:gd name="connsiteX3203" fmla="*/ 5326353 w 11968488"/>
              <a:gd name="connsiteY3203" fmla="*/ 5781049 h 6483416"/>
              <a:gd name="connsiteX3204" fmla="*/ 5305209 w 11968488"/>
              <a:gd name="connsiteY3204" fmla="*/ 5746573 h 6483416"/>
              <a:gd name="connsiteX3205" fmla="*/ 5302205 w 11968488"/>
              <a:gd name="connsiteY3205" fmla="*/ 5720165 h 6483416"/>
              <a:gd name="connsiteX3206" fmla="*/ 5291876 w 11968488"/>
              <a:gd name="connsiteY3206" fmla="*/ 5723840 h 6483416"/>
              <a:gd name="connsiteX3207" fmla="*/ 5256824 w 11968488"/>
              <a:gd name="connsiteY3207" fmla="*/ 5789786 h 6483416"/>
              <a:gd name="connsiteX3208" fmla="*/ 5224885 w 11968488"/>
              <a:gd name="connsiteY3208" fmla="*/ 5821908 h 6483416"/>
              <a:gd name="connsiteX3209" fmla="*/ 5211367 w 11968488"/>
              <a:gd name="connsiteY3209" fmla="*/ 5791097 h 6483416"/>
              <a:gd name="connsiteX3210" fmla="*/ 5208072 w 11968488"/>
              <a:gd name="connsiteY3210" fmla="*/ 5752887 h 6483416"/>
              <a:gd name="connsiteX3211" fmla="*/ 5204260 w 11968488"/>
              <a:gd name="connsiteY3211" fmla="*/ 5764668 h 6483416"/>
              <a:gd name="connsiteX3212" fmla="*/ 5131378 w 11968488"/>
              <a:gd name="connsiteY3212" fmla="*/ 5808368 h 6483416"/>
              <a:gd name="connsiteX3213" fmla="*/ 5103728 w 11968488"/>
              <a:gd name="connsiteY3213" fmla="*/ 5760716 h 6483416"/>
              <a:gd name="connsiteX3214" fmla="*/ 5007794 w 11968488"/>
              <a:gd name="connsiteY3214" fmla="*/ 5803051 h 6483416"/>
              <a:gd name="connsiteX3215" fmla="*/ 4973910 w 11968488"/>
              <a:gd name="connsiteY3215" fmla="*/ 5823055 h 6483416"/>
              <a:gd name="connsiteX3216" fmla="*/ 4951595 w 11968488"/>
              <a:gd name="connsiteY3216" fmla="*/ 5861749 h 6483416"/>
              <a:gd name="connsiteX3217" fmla="*/ 5007361 w 11968488"/>
              <a:gd name="connsiteY3217" fmla="*/ 5889058 h 6483416"/>
              <a:gd name="connsiteX3218" fmla="*/ 5039342 w 11968488"/>
              <a:gd name="connsiteY3218" fmla="*/ 5874946 h 6483416"/>
              <a:gd name="connsiteX3219" fmla="*/ 5075782 w 11968488"/>
              <a:gd name="connsiteY3219" fmla="*/ 5853095 h 6483416"/>
              <a:gd name="connsiteX3220" fmla="*/ 5088565 w 11968488"/>
              <a:gd name="connsiteY3220" fmla="*/ 5843848 h 6483416"/>
              <a:gd name="connsiteX3221" fmla="*/ 5091988 w 11968488"/>
              <a:gd name="connsiteY3221" fmla="*/ 5936084 h 6483416"/>
              <a:gd name="connsiteX3222" fmla="*/ 5068979 w 11968488"/>
              <a:gd name="connsiteY3222" fmla="*/ 5952727 h 6483416"/>
              <a:gd name="connsiteX3223" fmla="*/ 5004371 w 11968488"/>
              <a:gd name="connsiteY3223" fmla="*/ 5976912 h 6483416"/>
              <a:gd name="connsiteX3224" fmla="*/ 4993496 w 11968488"/>
              <a:gd name="connsiteY3224" fmla="*/ 5980269 h 6483416"/>
              <a:gd name="connsiteX3225" fmla="*/ 4858387 w 11968488"/>
              <a:gd name="connsiteY3225" fmla="*/ 5974270 h 6483416"/>
              <a:gd name="connsiteX3226" fmla="*/ 4828272 w 11968488"/>
              <a:gd name="connsiteY3226" fmla="*/ 5964486 h 6483416"/>
              <a:gd name="connsiteX3227" fmla="*/ 4741132 w 11968488"/>
              <a:gd name="connsiteY3227" fmla="*/ 5937318 h 6483416"/>
              <a:gd name="connsiteX3228" fmla="*/ 4718082 w 11968488"/>
              <a:gd name="connsiteY3228" fmla="*/ 5935953 h 6483416"/>
              <a:gd name="connsiteX3229" fmla="*/ 4666860 w 11968488"/>
              <a:gd name="connsiteY3229" fmla="*/ 5936923 h 6483416"/>
              <a:gd name="connsiteX3230" fmla="*/ 4618417 w 11968488"/>
              <a:gd name="connsiteY3230" fmla="*/ 6026085 h 6483416"/>
              <a:gd name="connsiteX3231" fmla="*/ 4541765 w 11968488"/>
              <a:gd name="connsiteY3231" fmla="*/ 6099574 h 6483416"/>
              <a:gd name="connsiteX3232" fmla="*/ 4277137 w 11968488"/>
              <a:gd name="connsiteY3232" fmla="*/ 6015883 h 6483416"/>
              <a:gd name="connsiteX3233" fmla="*/ 4189954 w 11968488"/>
              <a:gd name="connsiteY3233" fmla="*/ 5970707 h 6483416"/>
              <a:gd name="connsiteX3234" fmla="*/ 4130892 w 11968488"/>
              <a:gd name="connsiteY3234" fmla="*/ 5905190 h 6483416"/>
              <a:gd name="connsiteX3235" fmla="*/ 4100126 w 11968488"/>
              <a:gd name="connsiteY3235" fmla="*/ 5891362 h 6483416"/>
              <a:gd name="connsiteX3236" fmla="*/ 3948985 w 11968488"/>
              <a:gd name="connsiteY3236" fmla="*/ 5874413 h 6483416"/>
              <a:gd name="connsiteX3237" fmla="*/ 3953061 w 11968488"/>
              <a:gd name="connsiteY3237" fmla="*/ 5970686 h 6483416"/>
              <a:gd name="connsiteX3238" fmla="*/ 3966579 w 11968488"/>
              <a:gd name="connsiteY3238" fmla="*/ 6001498 h 6483416"/>
              <a:gd name="connsiteX3239" fmla="*/ 4091462 w 11968488"/>
              <a:gd name="connsiteY3239" fmla="*/ 6014893 h 6483416"/>
              <a:gd name="connsiteX3240" fmla="*/ 4169069 w 11968488"/>
              <a:gd name="connsiteY3240" fmla="*/ 6071508 h 6483416"/>
              <a:gd name="connsiteX3241" fmla="*/ 4210103 w 11968488"/>
              <a:gd name="connsiteY3241" fmla="*/ 6095943 h 6483416"/>
              <a:gd name="connsiteX3242" fmla="*/ 4393267 w 11968488"/>
              <a:gd name="connsiteY3242" fmla="*/ 6116791 h 6483416"/>
              <a:gd name="connsiteX3243" fmla="*/ 4433046 w 11968488"/>
              <a:gd name="connsiteY3243" fmla="*/ 6151159 h 6483416"/>
              <a:gd name="connsiteX3244" fmla="*/ 4340966 w 11968488"/>
              <a:gd name="connsiteY3244" fmla="*/ 6199727 h 6483416"/>
              <a:gd name="connsiteX3245" fmla="*/ 4275351 w 11968488"/>
              <a:gd name="connsiteY3245" fmla="*/ 6204346 h 6483416"/>
              <a:gd name="connsiteX3246" fmla="*/ 4263226 w 11968488"/>
              <a:gd name="connsiteY3246" fmla="*/ 6207850 h 6483416"/>
              <a:gd name="connsiteX3247" fmla="*/ 4284165 w 11968488"/>
              <a:gd name="connsiteY3247" fmla="*/ 6213577 h 6483416"/>
              <a:gd name="connsiteX3248" fmla="*/ 4295198 w 11968488"/>
              <a:gd name="connsiteY3248" fmla="*/ 6212318 h 6483416"/>
              <a:gd name="connsiteX3249" fmla="*/ 4289484 w 11968488"/>
              <a:gd name="connsiteY3249" fmla="*/ 6225536 h 6483416"/>
              <a:gd name="connsiteX3250" fmla="*/ 4270202 w 11968488"/>
              <a:gd name="connsiteY3250" fmla="*/ 6226386 h 6483416"/>
              <a:gd name="connsiteX3251" fmla="*/ 4274854 w 11968488"/>
              <a:gd name="connsiteY3251" fmla="*/ 6222112 h 6483416"/>
              <a:gd name="connsiteX3252" fmla="*/ 4249593 w 11968488"/>
              <a:gd name="connsiteY3252" fmla="*/ 6223356 h 6483416"/>
              <a:gd name="connsiteX3253" fmla="*/ 4242350 w 11968488"/>
              <a:gd name="connsiteY3253" fmla="*/ 6216839 h 6483416"/>
              <a:gd name="connsiteX3254" fmla="*/ 4232745 w 11968488"/>
              <a:gd name="connsiteY3254" fmla="*/ 6216661 h 6483416"/>
              <a:gd name="connsiteX3255" fmla="*/ 4207852 w 11968488"/>
              <a:gd name="connsiteY3255" fmla="*/ 6223856 h 6483416"/>
              <a:gd name="connsiteX3256" fmla="*/ 4163041 w 11968488"/>
              <a:gd name="connsiteY3256" fmla="*/ 6226954 h 6483416"/>
              <a:gd name="connsiteX3257" fmla="*/ 4133718 w 11968488"/>
              <a:gd name="connsiteY3257" fmla="*/ 6205911 h 6483416"/>
              <a:gd name="connsiteX3258" fmla="*/ 4112935 w 11968488"/>
              <a:gd name="connsiteY3258" fmla="*/ 6201222 h 6483416"/>
              <a:gd name="connsiteX3259" fmla="*/ 4051972 w 11968488"/>
              <a:gd name="connsiteY3259" fmla="*/ 6180931 h 6483416"/>
              <a:gd name="connsiteX3260" fmla="*/ 4015413 w 11968488"/>
              <a:gd name="connsiteY3260" fmla="*/ 6170605 h 6483416"/>
              <a:gd name="connsiteX3261" fmla="*/ 3991617 w 11968488"/>
              <a:gd name="connsiteY3261" fmla="*/ 6166113 h 6483416"/>
              <a:gd name="connsiteX3262" fmla="*/ 3991353 w 11968488"/>
              <a:gd name="connsiteY3262" fmla="*/ 6153199 h 6483416"/>
              <a:gd name="connsiteX3263" fmla="*/ 4077232 w 11968488"/>
              <a:gd name="connsiteY3263" fmla="*/ 6179692 h 6483416"/>
              <a:gd name="connsiteX3264" fmla="*/ 4079560 w 11968488"/>
              <a:gd name="connsiteY3264" fmla="*/ 6177558 h 6483416"/>
              <a:gd name="connsiteX3265" fmla="*/ 4076368 w 11968488"/>
              <a:gd name="connsiteY3265" fmla="*/ 6176097 h 6483416"/>
              <a:gd name="connsiteX3266" fmla="*/ 4069124 w 11968488"/>
              <a:gd name="connsiteY3266" fmla="*/ 6169584 h 6483416"/>
              <a:gd name="connsiteX3267" fmla="*/ 4073745 w 11968488"/>
              <a:gd name="connsiteY3267" fmla="*/ 6169019 h 6483416"/>
              <a:gd name="connsiteX3268" fmla="*/ 4066617 w 11968488"/>
              <a:gd name="connsiteY3268" fmla="*/ 6166475 h 6483416"/>
              <a:gd name="connsiteX3269" fmla="*/ 4035313 w 11968488"/>
              <a:gd name="connsiteY3269" fmla="*/ 6157060 h 6483416"/>
              <a:gd name="connsiteX3270" fmla="*/ 4012795 w 11968488"/>
              <a:gd name="connsiteY3270" fmla="*/ 6143873 h 6483416"/>
              <a:gd name="connsiteX3271" fmla="*/ 3999801 w 11968488"/>
              <a:gd name="connsiteY3271" fmla="*/ 6139512 h 6483416"/>
              <a:gd name="connsiteX3272" fmla="*/ 3996604 w 11968488"/>
              <a:gd name="connsiteY3272" fmla="*/ 6139323 h 6483416"/>
              <a:gd name="connsiteX3273" fmla="*/ 3995377 w 11968488"/>
              <a:gd name="connsiteY3273" fmla="*/ 6138030 h 6483416"/>
              <a:gd name="connsiteX3274" fmla="*/ 3987035 w 11968488"/>
              <a:gd name="connsiteY3274" fmla="*/ 6135229 h 6483416"/>
              <a:gd name="connsiteX3275" fmla="*/ 3892182 w 11968488"/>
              <a:gd name="connsiteY3275" fmla="*/ 6095033 h 6483416"/>
              <a:gd name="connsiteX3276" fmla="*/ 3871576 w 11968488"/>
              <a:gd name="connsiteY3276" fmla="*/ 6092005 h 6483416"/>
              <a:gd name="connsiteX3277" fmla="*/ 3802849 w 11968488"/>
              <a:gd name="connsiteY3277" fmla="*/ 6054165 h 6483416"/>
              <a:gd name="connsiteX3278" fmla="*/ 3799876 w 11968488"/>
              <a:gd name="connsiteY3278" fmla="*/ 6058438 h 6483416"/>
              <a:gd name="connsiteX3279" fmla="*/ 3711214 w 11968488"/>
              <a:gd name="connsiteY3279" fmla="*/ 6000381 h 6483416"/>
              <a:gd name="connsiteX3280" fmla="*/ 3711438 w 11968488"/>
              <a:gd name="connsiteY3280" fmla="*/ 5998752 h 6483416"/>
              <a:gd name="connsiteX3281" fmla="*/ 3713250 w 11968488"/>
              <a:gd name="connsiteY3281" fmla="*/ 6000381 h 6483416"/>
              <a:gd name="connsiteX3282" fmla="*/ 3714235 w 11968488"/>
              <a:gd name="connsiteY3282" fmla="*/ 5999904 h 6483416"/>
              <a:gd name="connsiteX3283" fmla="*/ 3716439 w 11968488"/>
              <a:gd name="connsiteY3283" fmla="*/ 6001838 h 6483416"/>
              <a:gd name="connsiteX3284" fmla="*/ 3714518 w 11968488"/>
              <a:gd name="connsiteY3284" fmla="*/ 5999761 h 6483416"/>
              <a:gd name="connsiteX3285" fmla="*/ 3714235 w 11968488"/>
              <a:gd name="connsiteY3285" fmla="*/ 5999904 h 6483416"/>
              <a:gd name="connsiteX3286" fmla="*/ 3707890 w 11968488"/>
              <a:gd name="connsiteY3286" fmla="*/ 5994330 h 6483416"/>
              <a:gd name="connsiteX3287" fmla="*/ 3701088 w 11968488"/>
              <a:gd name="connsiteY3287" fmla="*/ 5985220 h 6483416"/>
              <a:gd name="connsiteX3288" fmla="*/ 3670628 w 11968488"/>
              <a:gd name="connsiteY3288" fmla="*/ 5964944 h 6483416"/>
              <a:gd name="connsiteX3289" fmla="*/ 3683368 w 11968488"/>
              <a:gd name="connsiteY3289" fmla="*/ 5935472 h 6483416"/>
              <a:gd name="connsiteX3290" fmla="*/ 3708047 w 11968488"/>
              <a:gd name="connsiteY3290" fmla="*/ 5953612 h 6483416"/>
              <a:gd name="connsiteX3291" fmla="*/ 3760580 w 11968488"/>
              <a:gd name="connsiteY3291" fmla="*/ 5996440 h 6483416"/>
              <a:gd name="connsiteX3292" fmla="*/ 3782912 w 11968488"/>
              <a:gd name="connsiteY3292" fmla="*/ 6006656 h 6483416"/>
              <a:gd name="connsiteX3293" fmla="*/ 3795774 w 11968488"/>
              <a:gd name="connsiteY3293" fmla="*/ 6017341 h 6483416"/>
              <a:gd name="connsiteX3294" fmla="*/ 3807847 w 11968488"/>
              <a:gd name="connsiteY3294" fmla="*/ 6026660 h 6483416"/>
              <a:gd name="connsiteX3295" fmla="*/ 3807856 w 11968488"/>
              <a:gd name="connsiteY3295" fmla="*/ 6026111 h 6483416"/>
              <a:gd name="connsiteX3296" fmla="*/ 3799406 w 11968488"/>
              <a:gd name="connsiteY3296" fmla="*/ 5973593 h 6483416"/>
              <a:gd name="connsiteX3297" fmla="*/ 3737181 w 11968488"/>
              <a:gd name="connsiteY3297" fmla="*/ 5923894 h 6483416"/>
              <a:gd name="connsiteX3298" fmla="*/ 3714778 w 11968488"/>
              <a:gd name="connsiteY3298" fmla="*/ 5926569 h 6483416"/>
              <a:gd name="connsiteX3299" fmla="*/ 3673137 w 11968488"/>
              <a:gd name="connsiteY3299" fmla="*/ 5916101 h 6483416"/>
              <a:gd name="connsiteX3300" fmla="*/ 3636563 w 11968488"/>
              <a:gd name="connsiteY3300" fmla="*/ 5883926 h 6483416"/>
              <a:gd name="connsiteX3301" fmla="*/ 3590546 w 11968488"/>
              <a:gd name="connsiteY3301" fmla="*/ 5917211 h 6483416"/>
              <a:gd name="connsiteX3302" fmla="*/ 3568144 w 11968488"/>
              <a:gd name="connsiteY3302" fmla="*/ 5919888 h 6483416"/>
              <a:gd name="connsiteX3303" fmla="*/ 3514284 w 11968488"/>
              <a:gd name="connsiteY3303" fmla="*/ 5886688 h 6483416"/>
              <a:gd name="connsiteX3304" fmla="*/ 3509083 w 11968488"/>
              <a:gd name="connsiteY3304" fmla="*/ 5854368 h 6483416"/>
              <a:gd name="connsiteX3305" fmla="*/ 3533132 w 11968488"/>
              <a:gd name="connsiteY3305" fmla="*/ 5737750 h 6483416"/>
              <a:gd name="connsiteX3306" fmla="*/ 3535559 w 11968488"/>
              <a:gd name="connsiteY3306" fmla="*/ 5681875 h 6483416"/>
              <a:gd name="connsiteX3307" fmla="*/ 3507393 w 11968488"/>
              <a:gd name="connsiteY3307" fmla="*/ 5684208 h 6483416"/>
              <a:gd name="connsiteX3308" fmla="*/ 3471514 w 11968488"/>
              <a:gd name="connsiteY3308" fmla="*/ 5674081 h 6483416"/>
              <a:gd name="connsiteX3309" fmla="*/ 3466988 w 11968488"/>
              <a:gd name="connsiteY3309" fmla="*/ 5669017 h 6483416"/>
              <a:gd name="connsiteX3310" fmla="*/ 3463287 w 11968488"/>
              <a:gd name="connsiteY3310" fmla="*/ 5674930 h 6483416"/>
              <a:gd name="connsiteX3311" fmla="*/ 3441794 w 11968488"/>
              <a:gd name="connsiteY3311" fmla="*/ 5667492 h 6483416"/>
              <a:gd name="connsiteX3312" fmla="*/ 3447610 w 11968488"/>
              <a:gd name="connsiteY3312" fmla="*/ 5664408 h 6483416"/>
              <a:gd name="connsiteX3313" fmla="*/ 3419436 w 11968488"/>
              <a:gd name="connsiteY3313" fmla="*/ 5654821 h 6483416"/>
              <a:gd name="connsiteX3314" fmla="*/ 3412417 w 11968488"/>
              <a:gd name="connsiteY3314" fmla="*/ 5643820 h 6483416"/>
              <a:gd name="connsiteX3315" fmla="*/ 3355269 w 11968488"/>
              <a:gd name="connsiteY3315" fmla="*/ 5615261 h 6483416"/>
              <a:gd name="connsiteX3316" fmla="*/ 3339931 w 11968488"/>
              <a:gd name="connsiteY3316" fmla="*/ 5613586 h 6483416"/>
              <a:gd name="connsiteX3317" fmla="*/ 3207082 w 11968488"/>
              <a:gd name="connsiteY3317" fmla="*/ 5517229 h 6483416"/>
              <a:gd name="connsiteX3318" fmla="*/ 3168181 w 11968488"/>
              <a:gd name="connsiteY3318" fmla="*/ 5488799 h 6483416"/>
              <a:gd name="connsiteX3319" fmla="*/ 3142516 w 11968488"/>
              <a:gd name="connsiteY3319" fmla="*/ 5472976 h 6483416"/>
              <a:gd name="connsiteX3320" fmla="*/ 3144215 w 11968488"/>
              <a:gd name="connsiteY3320" fmla="*/ 5457348 h 6483416"/>
              <a:gd name="connsiteX3321" fmla="*/ 3235257 w 11968488"/>
              <a:gd name="connsiteY3321" fmla="*/ 5526816 h 6483416"/>
              <a:gd name="connsiteX3322" fmla="*/ 3238162 w 11968488"/>
              <a:gd name="connsiteY3322" fmla="*/ 5525272 h 6483416"/>
              <a:gd name="connsiteX3323" fmla="*/ 3234853 w 11968488"/>
              <a:gd name="connsiteY3323" fmla="*/ 5522121 h 6483416"/>
              <a:gd name="connsiteX3324" fmla="*/ 3227835 w 11968488"/>
              <a:gd name="connsiteY3324" fmla="*/ 5511122 h 6483416"/>
              <a:gd name="connsiteX3325" fmla="*/ 3233257 w 11968488"/>
              <a:gd name="connsiteY3325" fmla="*/ 5512527 h 6483416"/>
              <a:gd name="connsiteX3326" fmla="*/ 3230340 w 11968488"/>
              <a:gd name="connsiteY3326" fmla="*/ 5509359 h 6483416"/>
              <a:gd name="connsiteX3327" fmla="*/ 3190726 w 11968488"/>
              <a:gd name="connsiteY3327" fmla="*/ 5472537 h 6483416"/>
              <a:gd name="connsiteX3328" fmla="*/ 3142210 w 11968488"/>
              <a:gd name="connsiteY3328" fmla="*/ 5433874 h 6483416"/>
              <a:gd name="connsiteX3329" fmla="*/ 3137098 w 11968488"/>
              <a:gd name="connsiteY3329" fmla="*/ 5429224 h 6483416"/>
              <a:gd name="connsiteX3330" fmla="*/ 3125073 w 11968488"/>
              <a:gd name="connsiteY3330" fmla="*/ 5437486 h 6483416"/>
              <a:gd name="connsiteX3331" fmla="*/ 2857230 w 11968488"/>
              <a:gd name="connsiteY3331" fmla="*/ 5513624 h 6483416"/>
              <a:gd name="connsiteX3332" fmla="*/ 2705662 w 11968488"/>
              <a:gd name="connsiteY3332" fmla="*/ 5564859 h 6483416"/>
              <a:gd name="connsiteX3333" fmla="*/ 2665124 w 11968488"/>
              <a:gd name="connsiteY3333" fmla="*/ 5605083 h 6483416"/>
              <a:gd name="connsiteX3334" fmla="*/ 2669464 w 11968488"/>
              <a:gd name="connsiteY3334" fmla="*/ 5617307 h 6483416"/>
              <a:gd name="connsiteX3335" fmla="*/ 2683749 w 11968488"/>
              <a:gd name="connsiteY3335" fmla="*/ 5653493 h 6483416"/>
              <a:gd name="connsiteX3336" fmla="*/ 2689581 w 11968488"/>
              <a:gd name="connsiteY3336" fmla="*/ 5652818 h 6483416"/>
              <a:gd name="connsiteX3337" fmla="*/ 2731011 w 11968488"/>
              <a:gd name="connsiteY3337" fmla="*/ 5726296 h 6483416"/>
              <a:gd name="connsiteX3338" fmla="*/ 2747639 w 11968488"/>
              <a:gd name="connsiteY3338" fmla="*/ 5759230 h 6483416"/>
              <a:gd name="connsiteX3339" fmla="*/ 2761038 w 11968488"/>
              <a:gd name="connsiteY3339" fmla="*/ 5789191 h 6483416"/>
              <a:gd name="connsiteX3340" fmla="*/ 2764805 w 11968488"/>
              <a:gd name="connsiteY3340" fmla="*/ 5795147 h 6483416"/>
              <a:gd name="connsiteX3341" fmla="*/ 2769409 w 11968488"/>
              <a:gd name="connsiteY3341" fmla="*/ 5790954 h 6483416"/>
              <a:gd name="connsiteX3342" fmla="*/ 2771161 w 11968488"/>
              <a:gd name="connsiteY3342" fmla="*/ 5775464 h 6483416"/>
              <a:gd name="connsiteX3343" fmla="*/ 2779583 w 11968488"/>
              <a:gd name="connsiteY3343" fmla="*/ 5779381 h 6483416"/>
              <a:gd name="connsiteX3344" fmla="*/ 2792569 w 11968488"/>
              <a:gd name="connsiteY3344" fmla="*/ 5807230 h 6483416"/>
              <a:gd name="connsiteX3345" fmla="*/ 2798802 w 11968488"/>
              <a:gd name="connsiteY3345" fmla="*/ 5818571 h 6483416"/>
              <a:gd name="connsiteX3346" fmla="*/ 2810809 w 11968488"/>
              <a:gd name="connsiteY3346" fmla="*/ 5816488 h 6483416"/>
              <a:gd name="connsiteX3347" fmla="*/ 2853524 w 11968488"/>
              <a:gd name="connsiteY3347" fmla="*/ 5897899 h 6483416"/>
              <a:gd name="connsiteX3348" fmla="*/ 3080372 w 11968488"/>
              <a:gd name="connsiteY3348" fmla="*/ 6183405 h 6483416"/>
              <a:gd name="connsiteX3349" fmla="*/ 3112799 w 11968488"/>
              <a:gd name="connsiteY3349" fmla="*/ 6227825 h 6483416"/>
              <a:gd name="connsiteX3350" fmla="*/ 3120344 w 11968488"/>
              <a:gd name="connsiteY3350" fmla="*/ 6279406 h 6483416"/>
              <a:gd name="connsiteX3351" fmla="*/ 3109956 w 11968488"/>
              <a:gd name="connsiteY3351" fmla="*/ 6284675 h 6483416"/>
              <a:gd name="connsiteX3352" fmla="*/ 3105362 w 11968488"/>
              <a:gd name="connsiteY3352" fmla="*/ 6289410 h 6483416"/>
              <a:gd name="connsiteX3353" fmla="*/ 3099087 w 11968488"/>
              <a:gd name="connsiteY3353" fmla="*/ 6285432 h 6483416"/>
              <a:gd name="connsiteX3354" fmla="*/ 3091469 w 11968488"/>
              <a:gd name="connsiteY3354" fmla="*/ 6276753 h 6483416"/>
              <a:gd name="connsiteX3355" fmla="*/ 3091324 w 11968488"/>
              <a:gd name="connsiteY3355" fmla="*/ 6276634 h 6483416"/>
              <a:gd name="connsiteX3356" fmla="*/ 3010063 w 11968488"/>
              <a:gd name="connsiteY3356" fmla="*/ 6200834 h 6483416"/>
              <a:gd name="connsiteX3357" fmla="*/ 3011646 w 11968488"/>
              <a:gd name="connsiteY3357" fmla="*/ 6207499 h 6483416"/>
              <a:gd name="connsiteX3358" fmla="*/ 3009929 w 11968488"/>
              <a:gd name="connsiteY3358" fmla="*/ 6206698 h 6483416"/>
              <a:gd name="connsiteX3359" fmla="*/ 3003550 w 11968488"/>
              <a:gd name="connsiteY3359" fmla="*/ 6198648 h 6483416"/>
              <a:gd name="connsiteX3360" fmla="*/ 3003222 w 11968488"/>
              <a:gd name="connsiteY3360" fmla="*/ 6203582 h 6483416"/>
              <a:gd name="connsiteX3361" fmla="*/ 3009929 w 11968488"/>
              <a:gd name="connsiteY3361" fmla="*/ 6206698 h 6483416"/>
              <a:gd name="connsiteX3362" fmla="*/ 3043942 w 11968488"/>
              <a:gd name="connsiteY3362" fmla="*/ 6249623 h 6483416"/>
              <a:gd name="connsiteX3363" fmla="*/ 3078017 w 11968488"/>
              <a:gd name="connsiteY3363" fmla="*/ 6297659 h 6483416"/>
              <a:gd name="connsiteX3364" fmla="*/ 3089001 w 11968488"/>
              <a:gd name="connsiteY3364" fmla="*/ 6306272 h 6483416"/>
              <a:gd name="connsiteX3365" fmla="*/ 3079277 w 11968488"/>
              <a:gd name="connsiteY3365" fmla="*/ 6316300 h 6483416"/>
              <a:gd name="connsiteX3366" fmla="*/ 3060517 w 11968488"/>
              <a:gd name="connsiteY3366" fmla="*/ 6299688 h 6483416"/>
              <a:gd name="connsiteX3367" fmla="*/ 3066351 w 11968488"/>
              <a:gd name="connsiteY3367" fmla="*/ 6299013 h 6483416"/>
              <a:gd name="connsiteX3368" fmla="*/ 3041736 w 11968488"/>
              <a:gd name="connsiteY3368" fmla="*/ 6277398 h 6483416"/>
              <a:gd name="connsiteX3369" fmla="*/ 3036885 w 11968488"/>
              <a:gd name="connsiteY3369" fmla="*/ 6263281 h 6483416"/>
              <a:gd name="connsiteX3370" fmla="*/ 2988313 w 11968488"/>
              <a:gd name="connsiteY3370" fmla="*/ 6210200 h 6483416"/>
              <a:gd name="connsiteX3371" fmla="*/ 2974385 w 11968488"/>
              <a:gd name="connsiteY3371" fmla="*/ 6202028 h 6483416"/>
              <a:gd name="connsiteX3372" fmla="*/ 2917849 w 11968488"/>
              <a:gd name="connsiteY3372" fmla="*/ 6127242 h 6483416"/>
              <a:gd name="connsiteX3373" fmla="*/ 2887847 w 11968488"/>
              <a:gd name="connsiteY3373" fmla="*/ 6081590 h 6483416"/>
              <a:gd name="connsiteX3374" fmla="*/ 2804599 w 11968488"/>
              <a:gd name="connsiteY3374" fmla="*/ 5990576 h 6483416"/>
              <a:gd name="connsiteX3375" fmla="*/ 2693780 w 11968488"/>
              <a:gd name="connsiteY3375" fmla="*/ 5857211 h 6483416"/>
              <a:gd name="connsiteX3376" fmla="*/ 2676876 w 11968488"/>
              <a:gd name="connsiteY3376" fmla="*/ 5833347 h 6483416"/>
              <a:gd name="connsiteX3377" fmla="*/ 2661497 w 11968488"/>
              <a:gd name="connsiteY3377" fmla="*/ 5838234 h 6483416"/>
              <a:gd name="connsiteX3378" fmla="*/ 2661640 w 11968488"/>
              <a:gd name="connsiteY3378" fmla="*/ 5863677 h 6483416"/>
              <a:gd name="connsiteX3379" fmla="*/ 2786997 w 11968488"/>
              <a:gd name="connsiteY3379" fmla="*/ 6072736 h 6483416"/>
              <a:gd name="connsiteX3380" fmla="*/ 2793018 w 11968488"/>
              <a:gd name="connsiteY3380" fmla="*/ 6095561 h 6483416"/>
              <a:gd name="connsiteX3381" fmla="*/ 2777276 w 11968488"/>
              <a:gd name="connsiteY3381" fmla="*/ 6116310 h 6483416"/>
              <a:gd name="connsiteX3382" fmla="*/ 2713217 w 11968488"/>
              <a:gd name="connsiteY3382" fmla="*/ 6087938 h 6483416"/>
              <a:gd name="connsiteX3383" fmla="*/ 2661057 w 11968488"/>
              <a:gd name="connsiteY3383" fmla="*/ 6079778 h 6483416"/>
              <a:gd name="connsiteX3384" fmla="*/ 2615643 w 11968488"/>
              <a:gd name="connsiteY3384" fmla="*/ 6062727 h 6483416"/>
              <a:gd name="connsiteX3385" fmla="*/ 2532508 w 11968488"/>
              <a:gd name="connsiteY3385" fmla="*/ 5946709 h 6483416"/>
              <a:gd name="connsiteX3386" fmla="*/ 2385895 w 11968488"/>
              <a:gd name="connsiteY3386" fmla="*/ 5745159 h 6483416"/>
              <a:gd name="connsiteX3387" fmla="*/ 2434932 w 11968488"/>
              <a:gd name="connsiteY3387" fmla="*/ 5921495 h 6483416"/>
              <a:gd name="connsiteX3388" fmla="*/ 2521189 w 11968488"/>
              <a:gd name="connsiteY3388" fmla="*/ 6028274 h 6483416"/>
              <a:gd name="connsiteX3389" fmla="*/ 2531852 w 11968488"/>
              <a:gd name="connsiteY3389" fmla="*/ 6070618 h 6483416"/>
              <a:gd name="connsiteX3390" fmla="*/ 2437978 w 11968488"/>
              <a:gd name="connsiteY3390" fmla="*/ 5979003 h 6483416"/>
              <a:gd name="connsiteX3391" fmla="*/ 2456041 w 11968488"/>
              <a:gd name="connsiteY3391" fmla="*/ 6047483 h 6483416"/>
              <a:gd name="connsiteX3392" fmla="*/ 2483826 w 11968488"/>
              <a:gd name="connsiteY3392" fmla="*/ 6072386 h 6483416"/>
              <a:gd name="connsiteX3393" fmla="*/ 2493984 w 11968488"/>
              <a:gd name="connsiteY3393" fmla="*/ 6105145 h 6483416"/>
              <a:gd name="connsiteX3394" fmla="*/ 2471855 w 11968488"/>
              <a:gd name="connsiteY3394" fmla="*/ 6118924 h 6483416"/>
              <a:gd name="connsiteX3395" fmla="*/ 2440590 w 11968488"/>
              <a:gd name="connsiteY3395" fmla="*/ 6119118 h 6483416"/>
              <a:gd name="connsiteX3396" fmla="*/ 2547157 w 11968488"/>
              <a:gd name="connsiteY3396" fmla="*/ 6291412 h 6483416"/>
              <a:gd name="connsiteX3397" fmla="*/ 2627099 w 11968488"/>
              <a:gd name="connsiteY3397" fmla="*/ 6483416 h 6483416"/>
              <a:gd name="connsiteX3398" fmla="*/ 2364053 w 11968488"/>
              <a:gd name="connsiteY3398" fmla="*/ 6127703 h 6483416"/>
              <a:gd name="connsiteX3399" fmla="*/ 2366592 w 11968488"/>
              <a:gd name="connsiteY3399" fmla="*/ 6175625 h 6483416"/>
              <a:gd name="connsiteX3400" fmla="*/ 2337935 w 11968488"/>
              <a:gd name="connsiteY3400" fmla="*/ 6156995 h 6483416"/>
              <a:gd name="connsiteX3401" fmla="*/ 2217003 w 11968488"/>
              <a:gd name="connsiteY3401" fmla="*/ 6008756 h 6483416"/>
              <a:gd name="connsiteX3402" fmla="*/ 2143589 w 11968488"/>
              <a:gd name="connsiteY3402" fmla="*/ 5849167 h 6483416"/>
              <a:gd name="connsiteX3403" fmla="*/ 2084610 w 11968488"/>
              <a:gd name="connsiteY3403" fmla="*/ 5757707 h 6483416"/>
              <a:gd name="connsiteX3404" fmla="*/ 2019393 w 11968488"/>
              <a:gd name="connsiteY3404" fmla="*/ 5684722 h 6483416"/>
              <a:gd name="connsiteX3405" fmla="*/ 1990374 w 11968488"/>
              <a:gd name="connsiteY3405" fmla="*/ 5681950 h 6483416"/>
              <a:gd name="connsiteX3406" fmla="*/ 1973688 w 11968488"/>
              <a:gd name="connsiteY3406" fmla="*/ 5775720 h 6483416"/>
              <a:gd name="connsiteX3407" fmla="*/ 1993855 w 11968488"/>
              <a:gd name="connsiteY3407" fmla="*/ 5815791 h 6483416"/>
              <a:gd name="connsiteX3408" fmla="*/ 2013224 w 11968488"/>
              <a:gd name="connsiteY3408" fmla="*/ 5954327 h 6483416"/>
              <a:gd name="connsiteX3409" fmla="*/ 2064946 w 11968488"/>
              <a:gd name="connsiteY3409" fmla="*/ 6045096 h 6483416"/>
              <a:gd name="connsiteX3410" fmla="*/ 2045941 w 11968488"/>
              <a:gd name="connsiteY3410" fmla="*/ 6049637 h 6483416"/>
              <a:gd name="connsiteX3411" fmla="*/ 1924644 w 11968488"/>
              <a:gd name="connsiteY3411" fmla="*/ 5917258 h 6483416"/>
              <a:gd name="connsiteX3412" fmla="*/ 1918334 w 11968488"/>
              <a:gd name="connsiteY3412" fmla="*/ 5843545 h 6483416"/>
              <a:gd name="connsiteX3413" fmla="*/ 1915143 w 11968488"/>
              <a:gd name="connsiteY3413" fmla="*/ 5760592 h 6483416"/>
              <a:gd name="connsiteX3414" fmla="*/ 1896863 w 11968488"/>
              <a:gd name="connsiteY3414" fmla="*/ 5733416 h 6483416"/>
              <a:gd name="connsiteX3415" fmla="*/ 1892946 w 11968488"/>
              <a:gd name="connsiteY3415" fmla="*/ 5682181 h 6483416"/>
              <a:gd name="connsiteX3416" fmla="*/ 1920948 w 11968488"/>
              <a:gd name="connsiteY3416" fmla="*/ 5665784 h 6483416"/>
              <a:gd name="connsiteX3417" fmla="*/ 1943583 w 11968488"/>
              <a:gd name="connsiteY3417" fmla="*/ 5661588 h 6483416"/>
              <a:gd name="connsiteX3418" fmla="*/ 1945688 w 11968488"/>
              <a:gd name="connsiteY3418" fmla="*/ 5633181 h 6483416"/>
              <a:gd name="connsiteX3419" fmla="*/ 1925300 w 11968488"/>
              <a:gd name="connsiteY3419" fmla="*/ 5634414 h 6483416"/>
              <a:gd name="connsiteX3420" fmla="*/ 1899041 w 11968488"/>
              <a:gd name="connsiteY3420" fmla="*/ 5638260 h 6483416"/>
              <a:gd name="connsiteX3421" fmla="*/ 1866974 w 11968488"/>
              <a:gd name="connsiteY3421" fmla="*/ 5577981 h 6483416"/>
              <a:gd name="connsiteX3422" fmla="*/ 1831284 w 11968488"/>
              <a:gd name="connsiteY3422" fmla="*/ 5517355 h 6483416"/>
              <a:gd name="connsiteX3423" fmla="*/ 1829034 w 11968488"/>
              <a:gd name="connsiteY3423" fmla="*/ 5520320 h 6483416"/>
              <a:gd name="connsiteX3424" fmla="*/ 1588036 w 11968488"/>
              <a:gd name="connsiteY3424" fmla="*/ 5535446 h 6483416"/>
              <a:gd name="connsiteX3425" fmla="*/ 1496338 w 11968488"/>
              <a:gd name="connsiteY3425" fmla="*/ 5507616 h 6483416"/>
              <a:gd name="connsiteX3426" fmla="*/ 1470076 w 11968488"/>
              <a:gd name="connsiteY3426" fmla="*/ 5511464 h 6483416"/>
              <a:gd name="connsiteX3427" fmla="*/ 1361039 w 11968488"/>
              <a:gd name="connsiteY3427" fmla="*/ 5542375 h 6483416"/>
              <a:gd name="connsiteX3428" fmla="*/ 1279790 w 11968488"/>
              <a:gd name="connsiteY3428" fmla="*/ 5439252 h 6483416"/>
              <a:gd name="connsiteX3429" fmla="*/ 1301482 w 11968488"/>
              <a:gd name="connsiteY3429" fmla="*/ 5349139 h 6483416"/>
              <a:gd name="connsiteX3430" fmla="*/ 1442587 w 11968488"/>
              <a:gd name="connsiteY3430" fmla="*/ 5219570 h 6483416"/>
              <a:gd name="connsiteX3431" fmla="*/ 1455980 w 11968488"/>
              <a:gd name="connsiteY3431" fmla="*/ 5214095 h 6483416"/>
              <a:gd name="connsiteX3432" fmla="*/ 1459465 w 11968488"/>
              <a:gd name="connsiteY3432" fmla="*/ 5206514 h 6483416"/>
              <a:gd name="connsiteX3433" fmla="*/ 1458814 w 11968488"/>
              <a:gd name="connsiteY3433" fmla="*/ 5206432 h 6483416"/>
              <a:gd name="connsiteX3434" fmla="*/ 1337047 w 11968488"/>
              <a:gd name="connsiteY3434" fmla="*/ 5222154 h 6483416"/>
              <a:gd name="connsiteX3435" fmla="*/ 1279484 w 11968488"/>
              <a:gd name="connsiteY3435" fmla="*/ 5225174 h 6483416"/>
              <a:gd name="connsiteX3436" fmla="*/ 1225899 w 11968488"/>
              <a:gd name="connsiteY3436" fmla="*/ 5232813 h 6483416"/>
              <a:gd name="connsiteX3437" fmla="*/ 1225788 w 11968488"/>
              <a:gd name="connsiteY3437" fmla="*/ 5232769 h 6483416"/>
              <a:gd name="connsiteX3438" fmla="*/ 1221654 w 11968488"/>
              <a:gd name="connsiteY3438" fmla="*/ 5233417 h 6483416"/>
              <a:gd name="connsiteX3439" fmla="*/ 1225899 w 11968488"/>
              <a:gd name="connsiteY3439" fmla="*/ 5232813 h 6483416"/>
              <a:gd name="connsiteX3440" fmla="*/ 1231810 w 11968488"/>
              <a:gd name="connsiteY3440" fmla="*/ 5235269 h 6483416"/>
              <a:gd name="connsiteX3441" fmla="*/ 1221297 w 11968488"/>
              <a:gd name="connsiteY3441" fmla="*/ 5240376 h 6483416"/>
              <a:gd name="connsiteX3442" fmla="*/ 1217162 w 11968488"/>
              <a:gd name="connsiteY3442" fmla="*/ 5241027 h 6483416"/>
              <a:gd name="connsiteX3443" fmla="*/ 1219049 w 11968488"/>
              <a:gd name="connsiteY3443" fmla="*/ 5244183 h 6483416"/>
              <a:gd name="connsiteX3444" fmla="*/ 1325814 w 11968488"/>
              <a:gd name="connsiteY3444" fmla="*/ 5241182 h 6483416"/>
              <a:gd name="connsiteX3445" fmla="*/ 1320963 w 11968488"/>
              <a:gd name="connsiteY3445" fmla="*/ 5255752 h 6483416"/>
              <a:gd name="connsiteX3446" fmla="*/ 1292386 w 11968488"/>
              <a:gd name="connsiteY3446" fmla="*/ 5253346 h 6483416"/>
              <a:gd name="connsiteX3447" fmla="*/ 1247271 w 11968488"/>
              <a:gd name="connsiteY3447" fmla="*/ 5253547 h 6483416"/>
              <a:gd name="connsiteX3448" fmla="*/ 1093504 w 11968488"/>
              <a:gd name="connsiteY3448" fmla="*/ 5253591 h 6483416"/>
              <a:gd name="connsiteX3449" fmla="*/ 1079573 w 11968488"/>
              <a:gd name="connsiteY3449" fmla="*/ 5245433 h 6483416"/>
              <a:gd name="connsiteX3450" fmla="*/ 1018641 w 11968488"/>
              <a:gd name="connsiteY3450" fmla="*/ 5234314 h 6483416"/>
              <a:gd name="connsiteX3451" fmla="*/ 1008125 w 11968488"/>
              <a:gd name="connsiteY3451" fmla="*/ 5239422 h 6483416"/>
              <a:gd name="connsiteX3452" fmla="*/ 979904 w 11968488"/>
              <a:gd name="connsiteY3452" fmla="*/ 5230057 h 6483416"/>
              <a:gd name="connsiteX3453" fmla="*/ 983682 w 11968488"/>
              <a:gd name="connsiteY3453" fmla="*/ 5236367 h 6483416"/>
              <a:gd name="connsiteX3454" fmla="*/ 962101 w 11968488"/>
              <a:gd name="connsiteY3454" fmla="*/ 5229331 h 6483416"/>
              <a:gd name="connsiteX3455" fmla="*/ 960276 w 11968488"/>
              <a:gd name="connsiteY3455" fmla="*/ 5212536 h 6483416"/>
              <a:gd name="connsiteX3456" fmla="*/ 972353 w 11968488"/>
              <a:gd name="connsiteY3456" fmla="*/ 5217440 h 6483416"/>
              <a:gd name="connsiteX3457" fmla="*/ 1020523 w 11968488"/>
              <a:gd name="connsiteY3457" fmla="*/ 5217622 h 6483416"/>
              <a:gd name="connsiteX3458" fmla="*/ 1066083 w 11968488"/>
              <a:gd name="connsiteY3458" fmla="*/ 5221348 h 6483416"/>
              <a:gd name="connsiteX3459" fmla="*/ 1072380 w 11968488"/>
              <a:gd name="connsiteY3459" fmla="*/ 5225855 h 6483416"/>
              <a:gd name="connsiteX3460" fmla="*/ 1074626 w 11968488"/>
              <a:gd name="connsiteY3460" fmla="*/ 5222049 h 6483416"/>
              <a:gd name="connsiteX3461" fmla="*/ 1066083 w 11968488"/>
              <a:gd name="connsiteY3461" fmla="*/ 5221348 h 6483416"/>
              <a:gd name="connsiteX3462" fmla="*/ 1064469 w 11968488"/>
              <a:gd name="connsiteY3462" fmla="*/ 5220196 h 6483416"/>
              <a:gd name="connsiteX3463" fmla="*/ 1070849 w 11968488"/>
              <a:gd name="connsiteY3463" fmla="*/ 5215741 h 6483416"/>
              <a:gd name="connsiteX3464" fmla="*/ 1073097 w 11968488"/>
              <a:gd name="connsiteY3464" fmla="*/ 5211933 h 6483416"/>
              <a:gd name="connsiteX3465" fmla="*/ 1050685 w 11968488"/>
              <a:gd name="connsiteY3465" fmla="*/ 5205495 h 6483416"/>
              <a:gd name="connsiteX3466" fmla="*/ 1036475 w 11968488"/>
              <a:gd name="connsiteY3466" fmla="*/ 5206213 h 6483416"/>
              <a:gd name="connsiteX3467" fmla="*/ 985184 w 11968488"/>
              <a:gd name="connsiteY3467" fmla="*/ 5191776 h 6483416"/>
              <a:gd name="connsiteX3468" fmla="*/ 983564 w 11968488"/>
              <a:gd name="connsiteY3468" fmla="*/ 5190803 h 6483416"/>
              <a:gd name="connsiteX3469" fmla="*/ 963629 w 11968488"/>
              <a:gd name="connsiteY3469" fmla="*/ 5187746 h 6483416"/>
              <a:gd name="connsiteX3470" fmla="*/ 957203 w 11968488"/>
              <a:gd name="connsiteY3470" fmla="*/ 5184274 h 6483416"/>
              <a:gd name="connsiteX3471" fmla="*/ 954691 w 11968488"/>
              <a:gd name="connsiteY3471" fmla="*/ 5161142 h 6483416"/>
              <a:gd name="connsiteX3472" fmla="*/ 969828 w 11968488"/>
              <a:gd name="connsiteY3472" fmla="*/ 5165380 h 6483416"/>
              <a:gd name="connsiteX3473" fmla="*/ 970022 w 11968488"/>
              <a:gd name="connsiteY3473" fmla="*/ 5155363 h 6483416"/>
              <a:gd name="connsiteX3474" fmla="*/ 960374 w 11968488"/>
              <a:gd name="connsiteY3474" fmla="*/ 5132193 h 6483416"/>
              <a:gd name="connsiteX3475" fmla="*/ 951671 w 11968488"/>
              <a:gd name="connsiteY3475" fmla="*/ 5035997 h 6483416"/>
              <a:gd name="connsiteX3476" fmla="*/ 955661 w 11968488"/>
              <a:gd name="connsiteY3476" fmla="*/ 5020486 h 6483416"/>
              <a:gd name="connsiteX3477" fmla="*/ 1021606 w 11968488"/>
              <a:gd name="connsiteY3477" fmla="*/ 4902810 h 6483416"/>
              <a:gd name="connsiteX3478" fmla="*/ 1039237 w 11968488"/>
              <a:gd name="connsiteY3478" fmla="*/ 4894958 h 6483416"/>
              <a:gd name="connsiteX3479" fmla="*/ 1069416 w 11968488"/>
              <a:gd name="connsiteY3479" fmla="*/ 4783405 h 6483416"/>
              <a:gd name="connsiteX3480" fmla="*/ 1064411 w 11968488"/>
              <a:gd name="connsiteY3480" fmla="*/ 4779749 h 6483416"/>
              <a:gd name="connsiteX3481" fmla="*/ 970102 w 11968488"/>
              <a:gd name="connsiteY3481" fmla="*/ 4770740 h 6483416"/>
              <a:gd name="connsiteX3482" fmla="*/ 903431 w 11968488"/>
              <a:gd name="connsiteY3482" fmla="*/ 4761195 h 6483416"/>
              <a:gd name="connsiteX3483" fmla="*/ 850616 w 11968488"/>
              <a:gd name="connsiteY3483" fmla="*/ 4876944 h 6483416"/>
              <a:gd name="connsiteX3484" fmla="*/ 834729 w 11968488"/>
              <a:gd name="connsiteY3484" fmla="*/ 4872248 h 6483416"/>
              <a:gd name="connsiteX3485" fmla="*/ 846844 w 11968488"/>
              <a:gd name="connsiteY3485" fmla="*/ 4851153 h 6483416"/>
              <a:gd name="connsiteX3486" fmla="*/ 869335 w 11968488"/>
              <a:gd name="connsiteY3486" fmla="*/ 4821515 h 6483416"/>
              <a:gd name="connsiteX3487" fmla="*/ 845321 w 11968488"/>
              <a:gd name="connsiteY3487" fmla="*/ 4822399 h 6483416"/>
              <a:gd name="connsiteX3488" fmla="*/ 762835 w 11968488"/>
              <a:gd name="connsiteY3488" fmla="*/ 4900347 h 6483416"/>
              <a:gd name="connsiteX3489" fmla="*/ 677158 w 11968488"/>
              <a:gd name="connsiteY3489" fmla="*/ 4895341 h 6483416"/>
              <a:gd name="connsiteX3490" fmla="*/ 656266 w 11968488"/>
              <a:gd name="connsiteY3490" fmla="*/ 4886989 h 6483416"/>
              <a:gd name="connsiteX3491" fmla="*/ 603090 w 11968488"/>
              <a:gd name="connsiteY3491" fmla="*/ 4859659 h 6483416"/>
              <a:gd name="connsiteX3492" fmla="*/ 637623 w 11968488"/>
              <a:gd name="connsiteY3492" fmla="*/ 4716735 h 6483416"/>
              <a:gd name="connsiteX3493" fmla="*/ 824359 w 11968488"/>
              <a:gd name="connsiteY3493" fmla="*/ 4562917 h 6483416"/>
              <a:gd name="connsiteX3494" fmla="*/ 858892 w 11968488"/>
              <a:gd name="connsiteY3494" fmla="*/ 4578930 h 6483416"/>
              <a:gd name="connsiteX3495" fmla="*/ 833790 w 11968488"/>
              <a:gd name="connsiteY3495" fmla="*/ 4627393 h 6483416"/>
              <a:gd name="connsiteX3496" fmla="*/ 799547 w 11968488"/>
              <a:gd name="connsiteY3496" fmla="*/ 4662268 h 6483416"/>
              <a:gd name="connsiteX3497" fmla="*/ 953708 w 11968488"/>
              <a:gd name="connsiteY3497" fmla="*/ 4597524 h 6483416"/>
              <a:gd name="connsiteX3498" fmla="*/ 893931 w 11968488"/>
              <a:gd name="connsiteY3498" fmla="*/ 4604529 h 6483416"/>
              <a:gd name="connsiteX3499" fmla="*/ 875288 w 11968488"/>
              <a:gd name="connsiteY3499" fmla="*/ 4593211 h 6483416"/>
              <a:gd name="connsiteX3500" fmla="*/ 880004 w 11968488"/>
              <a:gd name="connsiteY3500" fmla="*/ 4545980 h 6483416"/>
              <a:gd name="connsiteX3501" fmla="*/ 898139 w 11968488"/>
              <a:gd name="connsiteY3501" fmla="*/ 4547713 h 6483416"/>
              <a:gd name="connsiteX3502" fmla="*/ 923893 w 11968488"/>
              <a:gd name="connsiteY3502" fmla="*/ 4534278 h 6483416"/>
              <a:gd name="connsiteX3503" fmla="*/ 974241 w 11968488"/>
              <a:gd name="connsiteY3503" fmla="*/ 4462798 h 6483416"/>
              <a:gd name="connsiteX3504" fmla="*/ 994264 w 11968488"/>
              <a:gd name="connsiteY3504" fmla="*/ 4477425 h 6483416"/>
              <a:gd name="connsiteX3505" fmla="*/ 1012400 w 11968488"/>
              <a:gd name="connsiteY3505" fmla="*/ 4479156 h 6483416"/>
              <a:gd name="connsiteX3506" fmla="*/ 1051215 w 11968488"/>
              <a:gd name="connsiteY3506" fmla="*/ 4371607 h 6483416"/>
              <a:gd name="connsiteX3507" fmla="*/ 1050706 w 11968488"/>
              <a:gd name="connsiteY3507" fmla="*/ 4362022 h 6483416"/>
              <a:gd name="connsiteX3508" fmla="*/ 1024591 w 11968488"/>
              <a:gd name="connsiteY3508" fmla="*/ 4391316 h 6483416"/>
              <a:gd name="connsiteX3509" fmla="*/ 1004205 w 11968488"/>
              <a:gd name="connsiteY3509" fmla="*/ 4392547 h 6483416"/>
              <a:gd name="connsiteX3510" fmla="*/ 1009936 w 11968488"/>
              <a:gd name="connsiteY3510" fmla="*/ 4364486 h 6483416"/>
              <a:gd name="connsiteX3511" fmla="*/ 1100910 w 11968488"/>
              <a:gd name="connsiteY3511" fmla="*/ 4265097 h 6483416"/>
              <a:gd name="connsiteX3512" fmla="*/ 1015598 w 11968488"/>
              <a:gd name="connsiteY3512" fmla="*/ 4244233 h 6483416"/>
              <a:gd name="connsiteX3513" fmla="*/ 999346 w 11968488"/>
              <a:gd name="connsiteY3513" fmla="*/ 4255399 h 6483416"/>
              <a:gd name="connsiteX3514" fmla="*/ 925710 w 11968488"/>
              <a:gd name="connsiteY3514" fmla="*/ 4296045 h 6483416"/>
              <a:gd name="connsiteX3515" fmla="*/ 791356 w 11968488"/>
              <a:gd name="connsiteY3515" fmla="*/ 4257782 h 6483416"/>
              <a:gd name="connsiteX3516" fmla="*/ 779678 w 11968488"/>
              <a:gd name="connsiteY3516" fmla="*/ 4196271 h 6483416"/>
              <a:gd name="connsiteX3517" fmla="*/ 849977 w 11968488"/>
              <a:gd name="connsiteY3517" fmla="*/ 4047225 h 6483416"/>
              <a:gd name="connsiteX3518" fmla="*/ 875805 w 11968488"/>
              <a:gd name="connsiteY3518" fmla="*/ 3967046 h 6483416"/>
              <a:gd name="connsiteX3519" fmla="*/ 927024 w 11968488"/>
              <a:gd name="connsiteY3519" fmla="*/ 3889287 h 6483416"/>
              <a:gd name="connsiteX3520" fmla="*/ 972510 w 11968488"/>
              <a:gd name="connsiteY3520" fmla="*/ 3839595 h 6483416"/>
              <a:gd name="connsiteX3521" fmla="*/ 932321 w 11968488"/>
              <a:gd name="connsiteY3521" fmla="*/ 3784896 h 6483416"/>
              <a:gd name="connsiteX3522" fmla="*/ 788826 w 11968488"/>
              <a:gd name="connsiteY3522" fmla="*/ 3733044 h 6483416"/>
              <a:gd name="connsiteX3523" fmla="*/ 781281 w 11968488"/>
              <a:gd name="connsiteY3523" fmla="*/ 3681465 h 6483416"/>
              <a:gd name="connsiteX3524" fmla="*/ 789261 w 11968488"/>
              <a:gd name="connsiteY3524" fmla="*/ 3650441 h 6483416"/>
              <a:gd name="connsiteX3525" fmla="*/ 849476 w 11968488"/>
              <a:gd name="connsiteY3525" fmla="*/ 3560827 h 6483416"/>
              <a:gd name="connsiteX3526" fmla="*/ 968596 w 11968488"/>
              <a:gd name="connsiteY3526" fmla="*/ 3629423 h 6483416"/>
              <a:gd name="connsiteX3527" fmla="*/ 997107 w 11968488"/>
              <a:gd name="connsiteY3527" fmla="*/ 3622609 h 6483416"/>
              <a:gd name="connsiteX3528" fmla="*/ 1036281 w 11968488"/>
              <a:gd name="connsiteY3528" fmla="*/ 3658139 h 6483416"/>
              <a:gd name="connsiteX3529" fmla="*/ 1047309 w 11968488"/>
              <a:gd name="connsiteY3529" fmla="*/ 3684621 h 6483416"/>
              <a:gd name="connsiteX3530" fmla="*/ 1061673 w 11968488"/>
              <a:gd name="connsiteY3530" fmla="*/ 3660566 h 6483416"/>
              <a:gd name="connsiteX3531" fmla="*/ 1083292 w 11968488"/>
              <a:gd name="connsiteY3531" fmla="*/ 3637198 h 6483416"/>
              <a:gd name="connsiteX3532" fmla="*/ 1100776 w 11968488"/>
              <a:gd name="connsiteY3532" fmla="*/ 3603902 h 6483416"/>
              <a:gd name="connsiteX3533" fmla="*/ 1158813 w 11968488"/>
              <a:gd name="connsiteY3533" fmla="*/ 3609446 h 6483416"/>
              <a:gd name="connsiteX3534" fmla="*/ 1189426 w 11968488"/>
              <a:gd name="connsiteY3534" fmla="*/ 3574224 h 6483416"/>
              <a:gd name="connsiteX3535" fmla="*/ 1169986 w 11968488"/>
              <a:gd name="connsiteY3535" fmla="*/ 3502436 h 6483416"/>
              <a:gd name="connsiteX3536" fmla="*/ 1105928 w 11968488"/>
              <a:gd name="connsiteY3536" fmla="*/ 3474066 h 6483416"/>
              <a:gd name="connsiteX3537" fmla="*/ 993482 w 11968488"/>
              <a:gd name="connsiteY3537" fmla="*/ 3463325 h 6483416"/>
              <a:gd name="connsiteX3538" fmla="*/ 856007 w 11968488"/>
              <a:gd name="connsiteY3538" fmla="*/ 3434303 h 6483416"/>
              <a:gd name="connsiteX3539" fmla="*/ 839105 w 11968488"/>
              <a:gd name="connsiteY3539" fmla="*/ 3410435 h 6483416"/>
              <a:gd name="connsiteX3540" fmla="*/ 831912 w 11968488"/>
              <a:gd name="connsiteY3540" fmla="*/ 3399823 h 6483416"/>
              <a:gd name="connsiteX3541" fmla="*/ 812962 w 11968488"/>
              <a:gd name="connsiteY3541" fmla="*/ 3400820 h 6483416"/>
              <a:gd name="connsiteX3542" fmla="*/ 807838 w 11968488"/>
              <a:gd name="connsiteY3542" fmla="*/ 3410629 h 6483416"/>
              <a:gd name="connsiteX3543" fmla="*/ 798361 w 11968488"/>
              <a:gd name="connsiteY3543" fmla="*/ 3418710 h 6483416"/>
              <a:gd name="connsiteX3544" fmla="*/ 829387 w 11968488"/>
              <a:gd name="connsiteY3544" fmla="*/ 3418397 h 6483416"/>
              <a:gd name="connsiteX3545" fmla="*/ 824536 w 11968488"/>
              <a:gd name="connsiteY3545" fmla="*/ 3432967 h 6483416"/>
              <a:gd name="connsiteX3546" fmla="*/ 795958 w 11968488"/>
              <a:gd name="connsiteY3546" fmla="*/ 3430563 h 6483416"/>
              <a:gd name="connsiteX3547" fmla="*/ 750844 w 11968488"/>
              <a:gd name="connsiteY3547" fmla="*/ 3430764 h 6483416"/>
              <a:gd name="connsiteX3548" fmla="*/ 597075 w 11968488"/>
              <a:gd name="connsiteY3548" fmla="*/ 3430808 h 6483416"/>
              <a:gd name="connsiteX3549" fmla="*/ 583146 w 11968488"/>
              <a:gd name="connsiteY3549" fmla="*/ 3422648 h 6483416"/>
              <a:gd name="connsiteX3550" fmla="*/ 522211 w 11968488"/>
              <a:gd name="connsiteY3550" fmla="*/ 3411527 h 6483416"/>
              <a:gd name="connsiteX3551" fmla="*/ 511699 w 11968488"/>
              <a:gd name="connsiteY3551" fmla="*/ 3416638 h 6483416"/>
              <a:gd name="connsiteX3552" fmla="*/ 483476 w 11968488"/>
              <a:gd name="connsiteY3552" fmla="*/ 3407273 h 6483416"/>
              <a:gd name="connsiteX3553" fmla="*/ 487253 w 11968488"/>
              <a:gd name="connsiteY3553" fmla="*/ 3413582 h 6483416"/>
              <a:gd name="connsiteX3554" fmla="*/ 465673 w 11968488"/>
              <a:gd name="connsiteY3554" fmla="*/ 3406546 h 6483416"/>
              <a:gd name="connsiteX3555" fmla="*/ 463848 w 11968488"/>
              <a:gd name="connsiteY3555" fmla="*/ 3389750 h 6483416"/>
              <a:gd name="connsiteX3556" fmla="*/ 475925 w 11968488"/>
              <a:gd name="connsiteY3556" fmla="*/ 3394655 h 6483416"/>
              <a:gd name="connsiteX3557" fmla="*/ 524095 w 11968488"/>
              <a:gd name="connsiteY3557" fmla="*/ 3394838 h 6483416"/>
              <a:gd name="connsiteX3558" fmla="*/ 569655 w 11968488"/>
              <a:gd name="connsiteY3558" fmla="*/ 3398566 h 6483416"/>
              <a:gd name="connsiteX3559" fmla="*/ 575953 w 11968488"/>
              <a:gd name="connsiteY3559" fmla="*/ 3403068 h 6483416"/>
              <a:gd name="connsiteX3560" fmla="*/ 578198 w 11968488"/>
              <a:gd name="connsiteY3560" fmla="*/ 3399262 h 6483416"/>
              <a:gd name="connsiteX3561" fmla="*/ 569655 w 11968488"/>
              <a:gd name="connsiteY3561" fmla="*/ 3398566 h 6483416"/>
              <a:gd name="connsiteX3562" fmla="*/ 568041 w 11968488"/>
              <a:gd name="connsiteY3562" fmla="*/ 3397410 h 6483416"/>
              <a:gd name="connsiteX3563" fmla="*/ 574421 w 11968488"/>
              <a:gd name="connsiteY3563" fmla="*/ 3392954 h 6483416"/>
              <a:gd name="connsiteX3564" fmla="*/ 576669 w 11968488"/>
              <a:gd name="connsiteY3564" fmla="*/ 3389147 h 6483416"/>
              <a:gd name="connsiteX3565" fmla="*/ 467200 w 11968488"/>
              <a:gd name="connsiteY3565" fmla="*/ 3364963 h 6483416"/>
              <a:gd name="connsiteX3566" fmla="*/ 460776 w 11968488"/>
              <a:gd name="connsiteY3566" fmla="*/ 3361492 h 6483416"/>
              <a:gd name="connsiteX3567" fmla="*/ 458263 w 11968488"/>
              <a:gd name="connsiteY3567" fmla="*/ 3338357 h 6483416"/>
              <a:gd name="connsiteX3568" fmla="*/ 492349 w 11968488"/>
              <a:gd name="connsiteY3568" fmla="*/ 3347903 h 6483416"/>
              <a:gd name="connsiteX3569" fmla="*/ 455701 w 11968488"/>
              <a:gd name="connsiteY3569" fmla="*/ 3326133 h 6483416"/>
              <a:gd name="connsiteX3570" fmla="*/ 424796 w 11968488"/>
              <a:gd name="connsiteY3570" fmla="*/ 3310467 h 6483416"/>
              <a:gd name="connsiteX3571" fmla="*/ 441628 w 11968488"/>
              <a:gd name="connsiteY3571" fmla="*/ 3242143 h 6483416"/>
              <a:gd name="connsiteX3572" fmla="*/ 505832 w 11968488"/>
              <a:gd name="connsiteY3572" fmla="*/ 3137019 h 6483416"/>
              <a:gd name="connsiteX3573" fmla="*/ 578234 w 11968488"/>
              <a:gd name="connsiteY3573" fmla="*/ 3118503 h 6483416"/>
              <a:gd name="connsiteX3574" fmla="*/ 600505 w 11968488"/>
              <a:gd name="connsiteY3574" fmla="*/ 3130167 h 6483416"/>
              <a:gd name="connsiteX3575" fmla="*/ 658686 w 11968488"/>
              <a:gd name="connsiteY3575" fmla="*/ 3161155 h 6483416"/>
              <a:gd name="connsiteX3576" fmla="*/ 689302 w 11968488"/>
              <a:gd name="connsiteY3576" fmla="*/ 3125934 h 6483416"/>
              <a:gd name="connsiteX3577" fmla="*/ 703667 w 11968488"/>
              <a:gd name="connsiteY3577" fmla="*/ 3101875 h 6483416"/>
              <a:gd name="connsiteX3578" fmla="*/ 712444 w 11968488"/>
              <a:gd name="connsiteY3578" fmla="*/ 3131321 h 6483416"/>
              <a:gd name="connsiteX3579" fmla="*/ 744362 w 11968488"/>
              <a:gd name="connsiteY3579" fmla="*/ 3166159 h 6483416"/>
              <a:gd name="connsiteX3580" fmla="*/ 900048 w 11968488"/>
              <a:gd name="connsiteY3580" fmla="*/ 3130167 h 6483416"/>
              <a:gd name="connsiteX3581" fmla="*/ 968315 w 11968488"/>
              <a:gd name="connsiteY3581" fmla="*/ 3101722 h 6483416"/>
              <a:gd name="connsiteX3582" fmla="*/ 976802 w 11968488"/>
              <a:gd name="connsiteY3582" fmla="*/ 3080282 h 6483416"/>
              <a:gd name="connsiteX3583" fmla="*/ 964760 w 11968488"/>
              <a:gd name="connsiteY3583" fmla="*/ 3034628 h 6483416"/>
              <a:gd name="connsiteX3584" fmla="*/ 942126 w 11968488"/>
              <a:gd name="connsiteY3584" fmla="*/ 3038825 h 6483416"/>
              <a:gd name="connsiteX3585" fmla="*/ 904620 w 11968488"/>
              <a:gd name="connsiteY3585" fmla="*/ 3057493 h 6483416"/>
              <a:gd name="connsiteX3586" fmla="*/ 771643 w 11968488"/>
              <a:gd name="connsiteY3586" fmla="*/ 3022543 h 6483416"/>
              <a:gd name="connsiteX3587" fmla="*/ 751983 w 11968488"/>
              <a:gd name="connsiteY3587" fmla="*/ 2992054 h 6483416"/>
              <a:gd name="connsiteX3588" fmla="*/ 713680 w 11968488"/>
              <a:gd name="connsiteY3588" fmla="*/ 2950250 h 6483416"/>
              <a:gd name="connsiteX3589" fmla="*/ 684227 w 11968488"/>
              <a:gd name="connsiteY3589" fmla="*/ 2871147 h 6483416"/>
              <a:gd name="connsiteX3590" fmla="*/ 674579 w 11968488"/>
              <a:gd name="connsiteY3590" fmla="*/ 2847975 h 6483416"/>
              <a:gd name="connsiteX3591" fmla="*/ 633692 w 11968488"/>
              <a:gd name="connsiteY3591" fmla="*/ 2838664 h 6483416"/>
              <a:gd name="connsiteX3592" fmla="*/ 618886 w 11968488"/>
              <a:gd name="connsiteY3592" fmla="*/ 2837421 h 6483416"/>
              <a:gd name="connsiteX3593" fmla="*/ 573772 w 11968488"/>
              <a:gd name="connsiteY3593" fmla="*/ 2837619 h 6483416"/>
              <a:gd name="connsiteX3594" fmla="*/ 420003 w 11968488"/>
              <a:gd name="connsiteY3594" fmla="*/ 2837664 h 6483416"/>
              <a:gd name="connsiteX3595" fmla="*/ 406073 w 11968488"/>
              <a:gd name="connsiteY3595" fmla="*/ 2829504 h 6483416"/>
              <a:gd name="connsiteX3596" fmla="*/ 345140 w 11968488"/>
              <a:gd name="connsiteY3596" fmla="*/ 2818388 h 6483416"/>
              <a:gd name="connsiteX3597" fmla="*/ 334626 w 11968488"/>
              <a:gd name="connsiteY3597" fmla="*/ 2823495 h 6483416"/>
              <a:gd name="connsiteX3598" fmla="*/ 306405 w 11968488"/>
              <a:gd name="connsiteY3598" fmla="*/ 2814130 h 6483416"/>
              <a:gd name="connsiteX3599" fmla="*/ 310180 w 11968488"/>
              <a:gd name="connsiteY3599" fmla="*/ 2820440 h 6483416"/>
              <a:gd name="connsiteX3600" fmla="*/ 288601 w 11968488"/>
              <a:gd name="connsiteY3600" fmla="*/ 2813401 h 6483416"/>
              <a:gd name="connsiteX3601" fmla="*/ 286776 w 11968488"/>
              <a:gd name="connsiteY3601" fmla="*/ 2796607 h 6483416"/>
              <a:gd name="connsiteX3602" fmla="*/ 298853 w 11968488"/>
              <a:gd name="connsiteY3602" fmla="*/ 2801511 h 6483416"/>
              <a:gd name="connsiteX3603" fmla="*/ 347023 w 11968488"/>
              <a:gd name="connsiteY3603" fmla="*/ 2801697 h 6483416"/>
              <a:gd name="connsiteX3604" fmla="*/ 392584 w 11968488"/>
              <a:gd name="connsiteY3604" fmla="*/ 2805423 h 6483416"/>
              <a:gd name="connsiteX3605" fmla="*/ 398880 w 11968488"/>
              <a:gd name="connsiteY3605" fmla="*/ 2809927 h 6483416"/>
              <a:gd name="connsiteX3606" fmla="*/ 401125 w 11968488"/>
              <a:gd name="connsiteY3606" fmla="*/ 2806122 h 6483416"/>
              <a:gd name="connsiteX3607" fmla="*/ 392584 w 11968488"/>
              <a:gd name="connsiteY3607" fmla="*/ 2805423 h 6483416"/>
              <a:gd name="connsiteX3608" fmla="*/ 390970 w 11968488"/>
              <a:gd name="connsiteY3608" fmla="*/ 2804265 h 6483416"/>
              <a:gd name="connsiteX3609" fmla="*/ 397351 w 11968488"/>
              <a:gd name="connsiteY3609" fmla="*/ 2799814 h 6483416"/>
              <a:gd name="connsiteX3610" fmla="*/ 398941 w 11968488"/>
              <a:gd name="connsiteY3610" fmla="*/ 2797119 h 6483416"/>
              <a:gd name="connsiteX3611" fmla="*/ 378374 w 11968488"/>
              <a:gd name="connsiteY3611" fmla="*/ 2797434 h 6483416"/>
              <a:gd name="connsiteX3612" fmla="*/ 241771 w 11968488"/>
              <a:gd name="connsiteY3612" fmla="*/ 2762136 h 6483416"/>
              <a:gd name="connsiteX3613" fmla="*/ 203757 w 11968488"/>
              <a:gd name="connsiteY3613" fmla="*/ 2771219 h 6483416"/>
              <a:gd name="connsiteX3614" fmla="*/ 160592 w 11968488"/>
              <a:gd name="connsiteY3614" fmla="*/ 2751203 h 6483416"/>
              <a:gd name="connsiteX3615" fmla="*/ 143326 w 11968488"/>
              <a:gd name="connsiteY3615" fmla="*/ 2743197 h 6483416"/>
              <a:gd name="connsiteX3616" fmla="*/ 71433 w 11968488"/>
              <a:gd name="connsiteY3616" fmla="*/ 2771293 h 6483416"/>
              <a:gd name="connsiteX3617" fmla="*/ 21522 w 11968488"/>
              <a:gd name="connsiteY3617" fmla="*/ 2760170 h 6483416"/>
              <a:gd name="connsiteX3618" fmla="*/ 16590 w 11968488"/>
              <a:gd name="connsiteY3618" fmla="*/ 2689768 h 6483416"/>
              <a:gd name="connsiteX3619" fmla="*/ 28197 w 11968488"/>
              <a:gd name="connsiteY3619" fmla="*/ 2659088 h 6483416"/>
              <a:gd name="connsiteX3620" fmla="*/ 72017 w 11968488"/>
              <a:gd name="connsiteY3620" fmla="*/ 2555195 h 6483416"/>
              <a:gd name="connsiteX3621" fmla="*/ 99611 w 11968488"/>
              <a:gd name="connsiteY3621" fmla="*/ 2548450 h 6483416"/>
              <a:gd name="connsiteX3622" fmla="*/ 99314 w 11968488"/>
              <a:gd name="connsiteY3622" fmla="*/ 2542473 h 6483416"/>
              <a:gd name="connsiteX3623" fmla="*/ 106532 w 11968488"/>
              <a:gd name="connsiteY3623" fmla="*/ 2546757 h 6483416"/>
              <a:gd name="connsiteX3624" fmla="*/ 120708 w 11968488"/>
              <a:gd name="connsiteY3624" fmla="*/ 2543294 h 6483416"/>
              <a:gd name="connsiteX3625" fmla="*/ 109450 w 11968488"/>
              <a:gd name="connsiteY3625" fmla="*/ 2537587 h 6483416"/>
              <a:gd name="connsiteX3626" fmla="*/ 108594 w 11968488"/>
              <a:gd name="connsiteY3626" fmla="*/ 2520298 h 6483416"/>
              <a:gd name="connsiteX3627" fmla="*/ 120146 w 11968488"/>
              <a:gd name="connsiteY3627" fmla="*/ 2527157 h 6483416"/>
              <a:gd name="connsiteX3628" fmla="*/ 136052 w 11968488"/>
              <a:gd name="connsiteY3628" fmla="*/ 2529771 h 6483416"/>
              <a:gd name="connsiteX3629" fmla="*/ 135975 w 11968488"/>
              <a:gd name="connsiteY3629" fmla="*/ 2528192 h 6483416"/>
              <a:gd name="connsiteX3630" fmla="*/ 103968 w 11968488"/>
              <a:gd name="connsiteY3630" fmla="*/ 2517899 h 6483416"/>
              <a:gd name="connsiteX3631" fmla="*/ 97869 w 11968488"/>
              <a:gd name="connsiteY3631" fmla="*/ 2513376 h 6483416"/>
              <a:gd name="connsiteX3632" fmla="*/ 96687 w 11968488"/>
              <a:gd name="connsiteY3632" fmla="*/ 2489558 h 6483416"/>
              <a:gd name="connsiteX3633" fmla="*/ 117930 w 11968488"/>
              <a:gd name="connsiteY3633" fmla="*/ 2499269 h 6483416"/>
              <a:gd name="connsiteX3634" fmla="*/ 117873 w 11968488"/>
              <a:gd name="connsiteY3634" fmla="*/ 2498119 h 6483416"/>
              <a:gd name="connsiteX3635" fmla="*/ 119505 w 11968488"/>
              <a:gd name="connsiteY3635" fmla="*/ 2499090 h 6483416"/>
              <a:gd name="connsiteX3636" fmla="*/ 119380 w 11968488"/>
              <a:gd name="connsiteY3636" fmla="*/ 2498170 h 6483416"/>
              <a:gd name="connsiteX3637" fmla="*/ 131650 w 11968488"/>
              <a:gd name="connsiteY3637" fmla="*/ 2502222 h 6483416"/>
              <a:gd name="connsiteX3638" fmla="*/ 133162 w 11968488"/>
              <a:gd name="connsiteY3638" fmla="*/ 2502126 h 6483416"/>
              <a:gd name="connsiteX3639" fmla="*/ 113248 w 11968488"/>
              <a:gd name="connsiteY3639" fmla="*/ 2495722 h 6483416"/>
              <a:gd name="connsiteX3640" fmla="*/ 107149 w 11968488"/>
              <a:gd name="connsiteY3640" fmla="*/ 2491199 h 6483416"/>
              <a:gd name="connsiteX3641" fmla="*/ 105966 w 11968488"/>
              <a:gd name="connsiteY3641" fmla="*/ 2467385 h 6483416"/>
              <a:gd name="connsiteX3642" fmla="*/ 133584 w 11968488"/>
              <a:gd name="connsiteY3642" fmla="*/ 2480008 h 6483416"/>
              <a:gd name="connsiteX3643" fmla="*/ 133437 w 11968488"/>
              <a:gd name="connsiteY3643" fmla="*/ 2477057 h 6483416"/>
              <a:gd name="connsiteX3644" fmla="*/ 122526 w 11968488"/>
              <a:gd name="connsiteY3644" fmla="*/ 2473550 h 6483416"/>
              <a:gd name="connsiteX3645" fmla="*/ 122273 w 11968488"/>
              <a:gd name="connsiteY3645" fmla="*/ 2473361 h 6483416"/>
              <a:gd name="connsiteX3646" fmla="*/ 122170 w 11968488"/>
              <a:gd name="connsiteY3646" fmla="*/ 2473352 h 6483416"/>
              <a:gd name="connsiteX3647" fmla="*/ 115620 w 11968488"/>
              <a:gd name="connsiteY3647" fmla="*/ 2470341 h 6483416"/>
              <a:gd name="connsiteX3648" fmla="*/ 112542 w 11968488"/>
              <a:gd name="connsiteY3648" fmla="*/ 2447559 h 6483416"/>
              <a:gd name="connsiteX3649" fmla="*/ 115392 w 11968488"/>
              <a:gd name="connsiteY3649" fmla="*/ 2448152 h 6483416"/>
              <a:gd name="connsiteX3650" fmla="*/ 115247 w 11968488"/>
              <a:gd name="connsiteY3650" fmla="*/ 2445209 h 6483416"/>
              <a:gd name="connsiteX3651" fmla="*/ 126931 w 11968488"/>
              <a:gd name="connsiteY3651" fmla="*/ 2450551 h 6483416"/>
              <a:gd name="connsiteX3652" fmla="*/ 169414 w 11968488"/>
              <a:gd name="connsiteY3652" fmla="*/ 2459380 h 6483416"/>
              <a:gd name="connsiteX3653" fmla="*/ 258361 w 11968488"/>
              <a:gd name="connsiteY3653" fmla="*/ 2463659 h 6483416"/>
              <a:gd name="connsiteX3654" fmla="*/ 319946 w 11968488"/>
              <a:gd name="connsiteY3654" fmla="*/ 2470588 h 6483416"/>
              <a:gd name="connsiteX3655" fmla="*/ 322706 w 11968488"/>
              <a:gd name="connsiteY3655" fmla="*/ 2445873 h 6483416"/>
              <a:gd name="connsiteX3656" fmla="*/ 341062 w 11968488"/>
              <a:gd name="connsiteY3656" fmla="*/ 2452110 h 6483416"/>
              <a:gd name="connsiteX3657" fmla="*/ 338696 w 11968488"/>
              <a:gd name="connsiteY3657" fmla="*/ 2462968 h 6483416"/>
              <a:gd name="connsiteX3658" fmla="*/ 447853 w 11968488"/>
              <a:gd name="connsiteY3658" fmla="*/ 2462739 h 6483416"/>
              <a:gd name="connsiteX3659" fmla="*/ 506074 w 11968488"/>
              <a:gd name="connsiteY3659" fmla="*/ 2442875 h 6483416"/>
              <a:gd name="connsiteX3660" fmla="*/ 550277 w 11968488"/>
              <a:gd name="connsiteY3660" fmla="*/ 2435397 h 6483416"/>
              <a:gd name="connsiteX3661" fmla="*/ 545190 w 11968488"/>
              <a:gd name="connsiteY3661" fmla="*/ 2434469 h 6483416"/>
              <a:gd name="connsiteX3662" fmla="*/ 391424 w 11968488"/>
              <a:gd name="connsiteY3662" fmla="*/ 2434518 h 6483416"/>
              <a:gd name="connsiteX3663" fmla="*/ 377492 w 11968488"/>
              <a:gd name="connsiteY3663" fmla="*/ 2426356 h 6483416"/>
              <a:gd name="connsiteX3664" fmla="*/ 316559 w 11968488"/>
              <a:gd name="connsiteY3664" fmla="*/ 2415237 h 6483416"/>
              <a:gd name="connsiteX3665" fmla="*/ 306045 w 11968488"/>
              <a:gd name="connsiteY3665" fmla="*/ 2420344 h 6483416"/>
              <a:gd name="connsiteX3666" fmla="*/ 277824 w 11968488"/>
              <a:gd name="connsiteY3666" fmla="*/ 2410982 h 6483416"/>
              <a:gd name="connsiteX3667" fmla="*/ 281602 w 11968488"/>
              <a:gd name="connsiteY3667" fmla="*/ 2417291 h 6483416"/>
              <a:gd name="connsiteX3668" fmla="*/ 260019 w 11968488"/>
              <a:gd name="connsiteY3668" fmla="*/ 2410254 h 6483416"/>
              <a:gd name="connsiteX3669" fmla="*/ 259100 w 11968488"/>
              <a:gd name="connsiteY3669" fmla="*/ 2401786 h 6483416"/>
              <a:gd name="connsiteX3670" fmla="*/ 256627 w 11968488"/>
              <a:gd name="connsiteY3670" fmla="*/ 2399933 h 6483416"/>
              <a:gd name="connsiteX3671" fmla="*/ 252731 w 11968488"/>
              <a:gd name="connsiteY3671" fmla="*/ 2378551 h 6483416"/>
              <a:gd name="connsiteX3672" fmla="*/ 255013 w 11968488"/>
              <a:gd name="connsiteY3672" fmla="*/ 2364167 h 6483416"/>
              <a:gd name="connsiteX3673" fmla="*/ 252611 w 11968488"/>
              <a:gd name="connsiteY3673" fmla="*/ 2342065 h 6483416"/>
              <a:gd name="connsiteX3674" fmla="*/ 262463 w 11968488"/>
              <a:gd name="connsiteY3674" fmla="*/ 2344824 h 6483416"/>
              <a:gd name="connsiteX3675" fmla="*/ 266271 w 11968488"/>
              <a:gd name="connsiteY3675" fmla="*/ 2338917 h 6483416"/>
              <a:gd name="connsiteX3676" fmla="*/ 291836 w 11968488"/>
              <a:gd name="connsiteY3676" fmla="*/ 2321889 h 6483416"/>
              <a:gd name="connsiteX3677" fmla="*/ 362859 w 11968488"/>
              <a:gd name="connsiteY3677" fmla="*/ 2300063 h 6483416"/>
              <a:gd name="connsiteX3678" fmla="*/ 528045 w 11968488"/>
              <a:gd name="connsiteY3678" fmla="*/ 2261804 h 6483416"/>
              <a:gd name="connsiteX3679" fmla="*/ 572155 w 11968488"/>
              <a:gd name="connsiteY3679" fmla="*/ 2208798 h 6483416"/>
              <a:gd name="connsiteX3680" fmla="*/ 595733 w 11968488"/>
              <a:gd name="connsiteY3680" fmla="*/ 2131582 h 6483416"/>
              <a:gd name="connsiteX3681" fmla="*/ 622213 w 11968488"/>
              <a:gd name="connsiteY3681" fmla="*/ 2086429 h 6483416"/>
              <a:gd name="connsiteX3682" fmla="*/ 641365 w 11968488"/>
              <a:gd name="connsiteY3682" fmla="*/ 2107330 h 6483416"/>
              <a:gd name="connsiteX3683" fmla="*/ 651521 w 11968488"/>
              <a:gd name="connsiteY3683" fmla="*/ 2140090 h 6483416"/>
              <a:gd name="connsiteX3684" fmla="*/ 653263 w 11968488"/>
              <a:gd name="connsiteY3684" fmla="*/ 2127541 h 6483416"/>
              <a:gd name="connsiteX3685" fmla="*/ 718991 w 11968488"/>
              <a:gd name="connsiteY3685" fmla="*/ 2051168 h 6483416"/>
              <a:gd name="connsiteX3686" fmla="*/ 755409 w 11968488"/>
              <a:gd name="connsiteY3686" fmla="*/ 2080079 h 6483416"/>
              <a:gd name="connsiteX3687" fmla="*/ 844642 w 11968488"/>
              <a:gd name="connsiteY3687" fmla="*/ 1993239 h 6483416"/>
              <a:gd name="connsiteX3688" fmla="*/ 875257 w 11968488"/>
              <a:gd name="connsiteY3688" fmla="*/ 1958018 h 6483416"/>
              <a:gd name="connsiteX3689" fmla="*/ 890853 w 11968488"/>
              <a:gd name="connsiteY3689" fmla="*/ 1911824 h 6483416"/>
              <a:gd name="connsiteX3690" fmla="*/ 829697 w 11968488"/>
              <a:gd name="connsiteY3690" fmla="*/ 1915520 h 6483416"/>
              <a:gd name="connsiteX3691" fmla="*/ 799955 w 11968488"/>
              <a:gd name="connsiteY3691" fmla="*/ 1944468 h 6483416"/>
              <a:gd name="connsiteX3692" fmla="*/ 767090 w 11968488"/>
              <a:gd name="connsiteY3692" fmla="*/ 1982652 h 6483416"/>
              <a:gd name="connsiteX3693" fmla="*/ 755845 w 11968488"/>
              <a:gd name="connsiteY3693" fmla="*/ 1997470 h 6483416"/>
              <a:gd name="connsiteX3694" fmla="*/ 735895 w 11968488"/>
              <a:gd name="connsiteY3694" fmla="*/ 1916099 h 6483416"/>
              <a:gd name="connsiteX3695" fmla="*/ 756137 w 11968488"/>
              <a:gd name="connsiteY3695" fmla="*/ 1889423 h 6483416"/>
              <a:gd name="connsiteX3696" fmla="*/ 817004 w 11968488"/>
              <a:gd name="connsiteY3696" fmla="*/ 1834840 h 6483416"/>
              <a:gd name="connsiteX3697" fmla="*/ 827377 w 11968488"/>
              <a:gd name="connsiteY3697" fmla="*/ 1826293 h 6483416"/>
              <a:gd name="connsiteX3698" fmla="*/ 930774 w 11968488"/>
              <a:gd name="connsiteY3698" fmla="*/ 1775823 h 6483416"/>
              <a:gd name="connsiteX3699" fmla="*/ 938594 w 11968488"/>
              <a:gd name="connsiteY3699" fmla="*/ 1772903 h 6483416"/>
              <a:gd name="connsiteX3700" fmla="*/ 934448 w 11968488"/>
              <a:gd name="connsiteY3700" fmla="*/ 1742148 h 6483416"/>
              <a:gd name="connsiteX3701" fmla="*/ 917182 w 11968488"/>
              <a:gd name="connsiteY3701" fmla="*/ 1734143 h 6483416"/>
              <a:gd name="connsiteX3702" fmla="*/ 845290 w 11968488"/>
              <a:gd name="connsiteY3702" fmla="*/ 1762241 h 6483416"/>
              <a:gd name="connsiteX3703" fmla="*/ 795376 w 11968488"/>
              <a:gd name="connsiteY3703" fmla="*/ 1751117 h 6483416"/>
              <a:gd name="connsiteX3704" fmla="*/ 790445 w 11968488"/>
              <a:gd name="connsiteY3704" fmla="*/ 1680714 h 6483416"/>
              <a:gd name="connsiteX3705" fmla="*/ 802052 w 11968488"/>
              <a:gd name="connsiteY3705" fmla="*/ 1650034 h 6483416"/>
              <a:gd name="connsiteX3706" fmla="*/ 845872 w 11968488"/>
              <a:gd name="connsiteY3706" fmla="*/ 1546143 h 6483416"/>
              <a:gd name="connsiteX3707" fmla="*/ 1008956 w 11968488"/>
              <a:gd name="connsiteY3707" fmla="*/ 1536289 h 6483416"/>
              <a:gd name="connsiteX3708" fmla="*/ 1050234 w 11968488"/>
              <a:gd name="connsiteY3708" fmla="*/ 1543410 h 6483416"/>
              <a:gd name="connsiteX3709" fmla="*/ 1148454 w 11968488"/>
              <a:gd name="connsiteY3709" fmla="*/ 1512659 h 6483416"/>
              <a:gd name="connsiteX3710" fmla="*/ 1239674 w 11968488"/>
              <a:gd name="connsiteY3710" fmla="*/ 1508155 h 6483416"/>
              <a:gd name="connsiteX3711" fmla="*/ 1261863 w 11968488"/>
              <a:gd name="connsiteY3711" fmla="*/ 1489520 h 6483416"/>
              <a:gd name="connsiteX3712" fmla="*/ 1321951 w 11968488"/>
              <a:gd name="connsiteY3712" fmla="*/ 1472899 h 6483416"/>
              <a:gd name="connsiteX3713" fmla="*/ 1337447 w 11968488"/>
              <a:gd name="connsiteY3713" fmla="*/ 1446870 h 6483416"/>
              <a:gd name="connsiteX3714" fmla="*/ 1377201 w 11968488"/>
              <a:gd name="connsiteY3714" fmla="*/ 1425238 h 6483416"/>
              <a:gd name="connsiteX3715" fmla="*/ 1389825 w 11968488"/>
              <a:gd name="connsiteY3715" fmla="*/ 1413731 h 6483416"/>
              <a:gd name="connsiteX3716" fmla="*/ 1387189 w 11968488"/>
              <a:gd name="connsiteY3716" fmla="*/ 1407400 h 6483416"/>
              <a:gd name="connsiteX3717" fmla="*/ 1381836 w 11968488"/>
              <a:gd name="connsiteY3717" fmla="*/ 1409589 h 6483416"/>
              <a:gd name="connsiteX3718" fmla="*/ 1370192 w 11968488"/>
              <a:gd name="connsiteY3718" fmla="*/ 1396612 h 6483416"/>
              <a:gd name="connsiteX3719" fmla="*/ 1320834 w 11968488"/>
              <a:gd name="connsiteY3719" fmla="*/ 1394423 h 6483416"/>
              <a:gd name="connsiteX3720" fmla="*/ 1261346 w 11968488"/>
              <a:gd name="connsiteY3720" fmla="*/ 1372847 h 6483416"/>
              <a:gd name="connsiteX3721" fmla="*/ 1073887 w 11968488"/>
              <a:gd name="connsiteY3721" fmla="*/ 1399443 h 6483416"/>
              <a:gd name="connsiteX3722" fmla="*/ 1064383 w 11968488"/>
              <a:gd name="connsiteY3722" fmla="*/ 1401718 h 6483416"/>
              <a:gd name="connsiteX3723" fmla="*/ 1026587 w 11968488"/>
              <a:gd name="connsiteY3723" fmla="*/ 1369499 h 6483416"/>
              <a:gd name="connsiteX3724" fmla="*/ 1040128 w 11968488"/>
              <a:gd name="connsiteY3724" fmla="*/ 1329865 h 6483416"/>
              <a:gd name="connsiteX3725" fmla="*/ 1051249 w 11968488"/>
              <a:gd name="connsiteY3725" fmla="*/ 1322454 h 6483416"/>
              <a:gd name="connsiteX3726" fmla="*/ 1049677 w 11968488"/>
              <a:gd name="connsiteY3726" fmla="*/ 1308623 h 6483416"/>
              <a:gd name="connsiteX3727" fmla="*/ 1091372 w 11968488"/>
              <a:gd name="connsiteY3727" fmla="*/ 1294706 h 6483416"/>
              <a:gd name="connsiteX3728" fmla="*/ 1102278 w 11968488"/>
              <a:gd name="connsiteY3728" fmla="*/ 1286383 h 6483416"/>
              <a:gd name="connsiteX3729" fmla="*/ 1111430 w 11968488"/>
              <a:gd name="connsiteY3729" fmla="*/ 1281953 h 6483416"/>
              <a:gd name="connsiteX3730" fmla="*/ 1111707 w 11968488"/>
              <a:gd name="connsiteY3730" fmla="*/ 1282196 h 6483416"/>
              <a:gd name="connsiteX3731" fmla="*/ 1114613 w 11968488"/>
              <a:gd name="connsiteY3731" fmla="*/ 1280409 h 6483416"/>
              <a:gd name="connsiteX3732" fmla="*/ 1111430 w 11968488"/>
              <a:gd name="connsiteY3732" fmla="*/ 1281953 h 6483416"/>
              <a:gd name="connsiteX3733" fmla="*/ 1110479 w 11968488"/>
              <a:gd name="connsiteY3733" fmla="*/ 1281110 h 6483416"/>
              <a:gd name="connsiteX3734" fmla="*/ 1107851 w 11968488"/>
              <a:gd name="connsiteY3734" fmla="*/ 1282419 h 6483416"/>
              <a:gd name="connsiteX3735" fmla="*/ 1108163 w 11968488"/>
              <a:gd name="connsiteY3735" fmla="*/ 1280500 h 6483416"/>
              <a:gd name="connsiteX3736" fmla="*/ 1229190 w 11968488"/>
              <a:gd name="connsiteY3736" fmla="*/ 1241077 h 6483416"/>
              <a:gd name="connsiteX3737" fmla="*/ 1231090 w 11968488"/>
              <a:gd name="connsiteY3737" fmla="*/ 1246828 h 6483416"/>
              <a:gd name="connsiteX3738" fmla="*/ 1322416 w 11968488"/>
              <a:gd name="connsiteY3738" fmla="*/ 1224418 h 6483416"/>
              <a:gd name="connsiteX3739" fmla="*/ 1326533 w 11968488"/>
              <a:gd name="connsiteY3739" fmla="*/ 1224876 h 6483416"/>
              <a:gd name="connsiteX3740" fmla="*/ 1346011 w 11968488"/>
              <a:gd name="connsiteY3740" fmla="*/ 1199747 h 6483416"/>
              <a:gd name="connsiteX3741" fmla="*/ 1369590 w 11968488"/>
              <a:gd name="connsiteY3741" fmla="*/ 1122529 h 6483416"/>
              <a:gd name="connsiteX3742" fmla="*/ 1396068 w 11968488"/>
              <a:gd name="connsiteY3742" fmla="*/ 1077377 h 6483416"/>
              <a:gd name="connsiteX3743" fmla="*/ 1415221 w 11968488"/>
              <a:gd name="connsiteY3743" fmla="*/ 1098276 h 6483416"/>
              <a:gd name="connsiteX3744" fmla="*/ 1425376 w 11968488"/>
              <a:gd name="connsiteY3744" fmla="*/ 1131037 h 6483416"/>
              <a:gd name="connsiteX3745" fmla="*/ 1427118 w 11968488"/>
              <a:gd name="connsiteY3745" fmla="*/ 1118487 h 6483416"/>
              <a:gd name="connsiteX3746" fmla="*/ 1492846 w 11968488"/>
              <a:gd name="connsiteY3746" fmla="*/ 1042114 h 6483416"/>
              <a:gd name="connsiteX3747" fmla="*/ 1529264 w 11968488"/>
              <a:gd name="connsiteY3747" fmla="*/ 1071025 h 6483416"/>
              <a:gd name="connsiteX3748" fmla="*/ 1618496 w 11968488"/>
              <a:gd name="connsiteY3748" fmla="*/ 984185 h 6483416"/>
              <a:gd name="connsiteX3749" fmla="*/ 1649112 w 11968488"/>
              <a:gd name="connsiteY3749" fmla="*/ 948964 h 6483416"/>
              <a:gd name="connsiteX3750" fmla="*/ 1664710 w 11968488"/>
              <a:gd name="connsiteY3750" fmla="*/ 902770 h 6483416"/>
              <a:gd name="connsiteX3751" fmla="*/ 1603553 w 11968488"/>
              <a:gd name="connsiteY3751" fmla="*/ 906466 h 6483416"/>
              <a:gd name="connsiteX3752" fmla="*/ 1573809 w 11968488"/>
              <a:gd name="connsiteY3752" fmla="*/ 935417 h 6483416"/>
              <a:gd name="connsiteX3753" fmla="*/ 1540945 w 11968488"/>
              <a:gd name="connsiteY3753" fmla="*/ 973600 h 6483416"/>
              <a:gd name="connsiteX3754" fmla="*/ 1529701 w 11968488"/>
              <a:gd name="connsiteY3754" fmla="*/ 988418 h 6483416"/>
              <a:gd name="connsiteX3755" fmla="*/ 1509752 w 11968488"/>
              <a:gd name="connsiteY3755" fmla="*/ 907045 h 6483416"/>
              <a:gd name="connsiteX3756" fmla="*/ 1529993 w 11968488"/>
              <a:gd name="connsiteY3756" fmla="*/ 880367 h 6483416"/>
              <a:gd name="connsiteX3757" fmla="*/ 1590859 w 11968488"/>
              <a:gd name="connsiteY3757" fmla="*/ 825788 h 6483416"/>
              <a:gd name="connsiteX3758" fmla="*/ 1601233 w 11968488"/>
              <a:gd name="connsiteY3758" fmla="*/ 817240 h 6483416"/>
              <a:gd name="connsiteX3759" fmla="*/ 1738638 w 11968488"/>
              <a:gd name="connsiteY3759" fmla="*/ 754075 h 6483416"/>
              <a:gd name="connsiteX3760" fmla="*/ 1770774 w 11968488"/>
              <a:gd name="connsiteY3760" fmla="*/ 747608 h 6483416"/>
              <a:gd name="connsiteX3761" fmla="*/ 1863562 w 11968488"/>
              <a:gd name="connsiteY3761" fmla="*/ 727862 h 6483416"/>
              <a:gd name="connsiteX3762" fmla="*/ 1887066 w 11968488"/>
              <a:gd name="connsiteY3762" fmla="*/ 717393 h 6483416"/>
              <a:gd name="connsiteX3763" fmla="*/ 1938575 w 11968488"/>
              <a:gd name="connsiteY3763" fmla="*/ 690522 h 6483416"/>
              <a:gd name="connsiteX3764" fmla="*/ 1971513 w 11968488"/>
              <a:gd name="connsiteY3764" fmla="*/ 585591 h 6483416"/>
              <a:gd name="connsiteX3765" fmla="*/ 2035716 w 11968488"/>
              <a:gd name="connsiteY3765" fmla="*/ 480467 h 6483416"/>
              <a:gd name="connsiteX3766" fmla="*/ 2317704 w 11968488"/>
              <a:gd name="connsiteY3766" fmla="*/ 421576 h 6483416"/>
              <a:gd name="connsiteX3767" fmla="*/ 2413756 w 11968488"/>
              <a:gd name="connsiteY3767" fmla="*/ 418032 h 6483416"/>
              <a:gd name="connsiteX3768" fmla="*/ 2485068 w 11968488"/>
              <a:gd name="connsiteY3768" fmla="*/ 447093 h 6483416"/>
              <a:gd name="connsiteX3769" fmla="*/ 2518585 w 11968488"/>
              <a:gd name="connsiteY3769" fmla="*/ 443937 h 6483416"/>
              <a:gd name="connsiteX3770" fmla="*/ 2674125 w 11968488"/>
              <a:gd name="connsiteY3770" fmla="*/ 382504 h 6483416"/>
              <a:gd name="connsiteX3771" fmla="*/ 2652797 w 11968488"/>
              <a:gd name="connsiteY3771" fmla="*/ 297821 h 6483416"/>
              <a:gd name="connsiteX3772" fmla="*/ 2633644 w 11968488"/>
              <a:gd name="connsiteY3772" fmla="*/ 276918 h 6483416"/>
              <a:gd name="connsiteX3773" fmla="*/ 2505237 w 11968488"/>
              <a:gd name="connsiteY3773" fmla="*/ 328227 h 6483416"/>
              <a:gd name="connsiteX3774" fmla="*/ 2416803 w 11968488"/>
              <a:gd name="connsiteY3774" fmla="*/ 316603 h 6483416"/>
              <a:gd name="connsiteX3775" fmla="*/ 2371028 w 11968488"/>
              <a:gd name="connsiteY3775" fmla="*/ 315410 h 6483416"/>
              <a:gd name="connsiteX3776" fmla="*/ 2182481 w 11968488"/>
              <a:gd name="connsiteY3776" fmla="*/ 389585 h 6483416"/>
              <a:gd name="connsiteX3777" fmla="*/ 2136196 w 11968488"/>
              <a:gd name="connsiteY3777" fmla="*/ 378806 h 6483416"/>
              <a:gd name="connsiteX3778" fmla="*/ 2220423 w 11968488"/>
              <a:gd name="connsiteY3778" fmla="*/ 288309 h 6483416"/>
              <a:gd name="connsiteX3779" fmla="*/ 2285806 w 11968488"/>
              <a:gd name="connsiteY3779" fmla="*/ 250845 h 6483416"/>
              <a:gd name="connsiteX3780" fmla="*/ 2316994 w 11968488"/>
              <a:gd name="connsiteY3780" fmla="*/ 225825 h 6483416"/>
              <a:gd name="connsiteX3781" fmla="*/ 2306163 w 11968488"/>
              <a:gd name="connsiteY3781" fmla="*/ 226806 h 6483416"/>
              <a:gd name="connsiteX3782" fmla="*/ 2302570 w 11968488"/>
              <a:gd name="connsiteY3782" fmla="*/ 220197 h 6483416"/>
              <a:gd name="connsiteX3783" fmla="*/ 2262683 w 11968488"/>
              <a:gd name="connsiteY3783" fmla="*/ 234212 h 6483416"/>
              <a:gd name="connsiteX3784" fmla="*/ 2233868 w 11968488"/>
              <a:gd name="connsiteY3784" fmla="*/ 236821 h 6483416"/>
              <a:gd name="connsiteX3785" fmla="*/ 2159014 w 11968488"/>
              <a:gd name="connsiteY3785" fmla="*/ 263966 h 6483416"/>
              <a:gd name="connsiteX3786" fmla="*/ 2124593 w 11968488"/>
              <a:gd name="connsiteY3786" fmla="*/ 274502 h 6483416"/>
              <a:gd name="connsiteX3787" fmla="*/ 2121456 w 11968488"/>
              <a:gd name="connsiteY3787" fmla="*/ 236540 h 6483416"/>
              <a:gd name="connsiteX3788" fmla="*/ 2163143 w 11968488"/>
              <a:gd name="connsiteY3788" fmla="*/ 225892 h 6483416"/>
              <a:gd name="connsiteX3789" fmla="*/ 2174179 w 11968488"/>
              <a:gd name="connsiteY3789" fmla="*/ 218393 h 6483416"/>
              <a:gd name="connsiteX3790" fmla="*/ 2183370 w 11968488"/>
              <a:gd name="connsiteY3790" fmla="*/ 214670 h 6483416"/>
              <a:gd name="connsiteX3791" fmla="*/ 2183638 w 11968488"/>
              <a:gd name="connsiteY3791" fmla="*/ 214939 h 6483416"/>
              <a:gd name="connsiteX3792" fmla="*/ 2186565 w 11968488"/>
              <a:gd name="connsiteY3792" fmla="*/ 213371 h 6483416"/>
              <a:gd name="connsiteX3793" fmla="*/ 2183370 w 11968488"/>
              <a:gd name="connsiteY3793" fmla="*/ 214670 h 6483416"/>
              <a:gd name="connsiteX3794" fmla="*/ 2182448 w 11968488"/>
              <a:gd name="connsiteY3794" fmla="*/ 213742 h 6483416"/>
              <a:gd name="connsiteX3795" fmla="*/ 2179812 w 11968488"/>
              <a:gd name="connsiteY3795" fmla="*/ 214850 h 6483416"/>
              <a:gd name="connsiteX3796" fmla="*/ 2180175 w 11968488"/>
              <a:gd name="connsiteY3796" fmla="*/ 212939 h 6483416"/>
              <a:gd name="connsiteX3797" fmla="*/ 2301153 w 11968488"/>
              <a:gd name="connsiteY3797" fmla="*/ 183027 h 6483416"/>
              <a:gd name="connsiteX3798" fmla="*/ 2302867 w 11968488"/>
              <a:gd name="connsiteY3798" fmla="*/ 188971 h 6483416"/>
              <a:gd name="connsiteX3799" fmla="*/ 2393942 w 11968488"/>
              <a:gd name="connsiteY3799" fmla="*/ 173793 h 6483416"/>
              <a:gd name="connsiteX3800" fmla="*/ 2394378 w 11968488"/>
              <a:gd name="connsiteY3800" fmla="*/ 173879 h 6483416"/>
              <a:gd name="connsiteX3801" fmla="*/ 2395087 w 11968488"/>
              <a:gd name="connsiteY3801" fmla="*/ 173471 h 6483416"/>
              <a:gd name="connsiteX3802" fmla="*/ 2430320 w 11968488"/>
              <a:gd name="connsiteY3802" fmla="*/ 177778 h 6483416"/>
              <a:gd name="connsiteX3803" fmla="*/ 2539286 w 11968488"/>
              <a:gd name="connsiteY3803" fmla="*/ 171029 h 6483416"/>
              <a:gd name="connsiteX3804" fmla="*/ 2570717 w 11968488"/>
              <a:gd name="connsiteY3804" fmla="*/ 171518 h 6483416"/>
              <a:gd name="connsiteX3805" fmla="*/ 2578704 w 11968488"/>
              <a:gd name="connsiteY3805" fmla="*/ 167962 h 6483416"/>
              <a:gd name="connsiteX3806" fmla="*/ 2585912 w 11968488"/>
              <a:gd name="connsiteY3806" fmla="*/ 170637 h 6483416"/>
              <a:gd name="connsiteX3807" fmla="*/ 2586946 w 11968488"/>
              <a:gd name="connsiteY3807" fmla="*/ 171772 h 6483416"/>
              <a:gd name="connsiteX3808" fmla="*/ 2596455 w 11968488"/>
              <a:gd name="connsiteY3808" fmla="*/ 171921 h 6483416"/>
              <a:gd name="connsiteX3809" fmla="*/ 2649792 w 11968488"/>
              <a:gd name="connsiteY3809" fmla="*/ 167894 h 6483416"/>
              <a:gd name="connsiteX3810" fmla="*/ 2649902 w 11968488"/>
              <a:gd name="connsiteY3810" fmla="*/ 167948 h 6483416"/>
              <a:gd name="connsiteX3811" fmla="*/ 2654017 w 11968488"/>
              <a:gd name="connsiteY3811" fmla="*/ 167574 h 6483416"/>
              <a:gd name="connsiteX3812" fmla="*/ 2649792 w 11968488"/>
              <a:gd name="connsiteY3812" fmla="*/ 167894 h 6483416"/>
              <a:gd name="connsiteX3813" fmla="*/ 2643986 w 11968488"/>
              <a:gd name="connsiteY3813" fmla="*/ 165016 h 6483416"/>
              <a:gd name="connsiteX3814" fmla="*/ 2654538 w 11968488"/>
              <a:gd name="connsiteY3814" fmla="*/ 160594 h 6483416"/>
              <a:gd name="connsiteX3815" fmla="*/ 2658655 w 11968488"/>
              <a:gd name="connsiteY3815" fmla="*/ 160222 h 6483416"/>
              <a:gd name="connsiteX3816" fmla="*/ 2656858 w 11968488"/>
              <a:gd name="connsiteY3816" fmla="*/ 156917 h 6483416"/>
              <a:gd name="connsiteX3817" fmla="*/ 2550883 w 11968488"/>
              <a:gd name="connsiteY3817" fmla="*/ 152646 h 6483416"/>
              <a:gd name="connsiteX3818" fmla="*/ 2556044 w 11968488"/>
              <a:gd name="connsiteY3818" fmla="*/ 138312 h 6483416"/>
              <a:gd name="connsiteX3819" fmla="*/ 2584334 w 11968488"/>
              <a:gd name="connsiteY3819" fmla="*/ 142685 h 6483416"/>
              <a:gd name="connsiteX3820" fmla="*/ 2629090 w 11968488"/>
              <a:gd name="connsiteY3820" fmla="*/ 145566 h 6483416"/>
              <a:gd name="connsiteX3821" fmla="*/ 2704878 w 11968488"/>
              <a:gd name="connsiteY3821" fmla="*/ 146935 h 6483416"/>
              <a:gd name="connsiteX3822" fmla="*/ 2776123 w 11968488"/>
              <a:gd name="connsiteY3822" fmla="*/ 155370 h 6483416"/>
              <a:gd name="connsiteX3823" fmla="*/ 2778009 w 11968488"/>
              <a:gd name="connsiteY3823" fmla="*/ 153870 h 6483416"/>
              <a:gd name="connsiteX3824" fmla="*/ 2786185 w 11968488"/>
              <a:gd name="connsiteY3824" fmla="*/ 155992 h 6483416"/>
              <a:gd name="connsiteX3825" fmla="*/ 2786808 w 11968488"/>
              <a:gd name="connsiteY3825" fmla="*/ 159510 h 6483416"/>
              <a:gd name="connsiteX3826" fmla="*/ 2795241 w 11968488"/>
              <a:gd name="connsiteY3826" fmla="*/ 165184 h 6483416"/>
              <a:gd name="connsiteX3827" fmla="*/ 2855417 w 11968488"/>
              <a:gd name="connsiteY3827" fmla="*/ 180537 h 6483416"/>
              <a:gd name="connsiteX3828" fmla="*/ 2865967 w 11968488"/>
              <a:gd name="connsiteY3828" fmla="*/ 176113 h 6483416"/>
              <a:gd name="connsiteX3829" fmla="*/ 2893737 w 11968488"/>
              <a:gd name="connsiteY3829" fmla="*/ 187462 h 6483416"/>
              <a:gd name="connsiteX3830" fmla="*/ 2890145 w 11968488"/>
              <a:gd name="connsiteY3830" fmla="*/ 180857 h 6483416"/>
              <a:gd name="connsiteX3831" fmla="*/ 2911379 w 11968488"/>
              <a:gd name="connsiteY3831" fmla="*/ 189412 h 6483416"/>
              <a:gd name="connsiteX3832" fmla="*/ 2912112 w 11968488"/>
              <a:gd name="connsiteY3832" fmla="*/ 198285 h 6483416"/>
              <a:gd name="connsiteX3833" fmla="*/ 2922116 w 11968488"/>
              <a:gd name="connsiteY3833" fmla="*/ 192816 h 6483416"/>
              <a:gd name="connsiteX3834" fmla="*/ 2945016 w 11968488"/>
              <a:gd name="connsiteY3834" fmla="*/ 204936 h 6483416"/>
              <a:gd name="connsiteX3835" fmla="*/ 2987671 w 11968488"/>
              <a:gd name="connsiteY3835" fmla="*/ 215368 h 6483416"/>
              <a:gd name="connsiteX3836" fmla="*/ 3028151 w 11968488"/>
              <a:gd name="connsiteY3836" fmla="*/ 162017 h 6483416"/>
              <a:gd name="connsiteX3837" fmla="*/ 3050280 w 11968488"/>
              <a:gd name="connsiteY3837" fmla="*/ 148238 h 6483416"/>
              <a:gd name="connsiteX3838" fmla="*/ 3110565 w 11968488"/>
              <a:gd name="connsiteY3838" fmla="*/ 150815 h 6483416"/>
              <a:gd name="connsiteX3839" fmla="*/ 3121591 w 11968488"/>
              <a:gd name="connsiteY3839" fmla="*/ 177299 h 6483416"/>
              <a:gd name="connsiteX3840" fmla="*/ 3118180 w 11968488"/>
              <a:gd name="connsiteY3840" fmla="*/ 294588 h 6483416"/>
              <a:gd name="connsiteX3841" fmla="*/ 3125723 w 11968488"/>
              <a:gd name="connsiteY3841" fmla="*/ 346166 h 6483416"/>
              <a:gd name="connsiteX3842" fmla="*/ 3153729 w 11968488"/>
              <a:gd name="connsiteY3842" fmla="*/ 329770 h 6483416"/>
              <a:gd name="connsiteX3843" fmla="*/ 3191742 w 11968488"/>
              <a:gd name="connsiteY3843" fmla="*/ 320687 h 6483416"/>
              <a:gd name="connsiteX3844" fmla="*/ 3347714 w 11968488"/>
              <a:gd name="connsiteY3844" fmla="*/ 335582 h 6483416"/>
              <a:gd name="connsiteX3845" fmla="*/ 3413876 w 11968488"/>
              <a:gd name="connsiteY3845" fmla="*/ 335544 h 6483416"/>
              <a:gd name="connsiteX3846" fmla="*/ 3496942 w 11968488"/>
              <a:gd name="connsiteY3846" fmla="*/ 359373 h 6483416"/>
              <a:gd name="connsiteX3847" fmla="*/ 3606777 w 11968488"/>
              <a:gd name="connsiteY3847" fmla="*/ 388934 h 6483416"/>
              <a:gd name="connsiteX3848" fmla="*/ 3659807 w 11968488"/>
              <a:gd name="connsiteY3848" fmla="*/ 390823 h 6483416"/>
              <a:gd name="connsiteX3849" fmla="*/ 3724531 w 11968488"/>
              <a:gd name="connsiteY3849" fmla="*/ 388473 h 6483416"/>
              <a:gd name="connsiteX3850" fmla="*/ 3721238 w 11968488"/>
              <a:gd name="connsiteY3850" fmla="*/ 378988 h 6483416"/>
              <a:gd name="connsiteX3851" fmla="*/ 3723664 w 11968488"/>
              <a:gd name="connsiteY3851" fmla="*/ 323112 h 6483416"/>
              <a:gd name="connsiteX3852" fmla="*/ 3749318 w 11968488"/>
              <a:gd name="connsiteY3852" fmla="*/ 340637 h 6483416"/>
              <a:gd name="connsiteX3853" fmla="*/ 3775548 w 11968488"/>
              <a:gd name="connsiteY3853" fmla="*/ 392393 h 6483416"/>
              <a:gd name="connsiteX3854" fmla="*/ 3858947 w 11968488"/>
              <a:gd name="connsiteY3854" fmla="*/ 425736 h 6483416"/>
              <a:gd name="connsiteX3855" fmla="*/ 3874326 w 11968488"/>
              <a:gd name="connsiteY3855" fmla="*/ 420849 h 6483416"/>
              <a:gd name="connsiteX3856" fmla="*/ 3925326 w 11968488"/>
              <a:gd name="connsiteY3856" fmla="*/ 384395 h 6483416"/>
              <a:gd name="connsiteX3857" fmla="*/ 4052499 w 11968488"/>
              <a:gd name="connsiteY3857" fmla="*/ 355217 h 6483416"/>
              <a:gd name="connsiteX3858" fmla="*/ 4111915 w 11968488"/>
              <a:gd name="connsiteY3858" fmla="*/ 364070 h 6483416"/>
              <a:gd name="connsiteX3859" fmla="*/ 4135928 w 11968488"/>
              <a:gd name="connsiteY3859" fmla="*/ 363185 h 6483416"/>
              <a:gd name="connsiteX3860" fmla="*/ 4212607 w 11968488"/>
              <a:gd name="connsiteY3860" fmla="*/ 380047 h 6483416"/>
              <a:gd name="connsiteX3861" fmla="*/ 4225377 w 11968488"/>
              <a:gd name="connsiteY3861" fmla="*/ 393982 h 6483416"/>
              <a:gd name="connsiteX3862" fmla="*/ 4236621 w 11968488"/>
              <a:gd name="connsiteY3862" fmla="*/ 379162 h 6483416"/>
              <a:gd name="connsiteX3863" fmla="*/ 4270718 w 11968488"/>
              <a:gd name="connsiteY3863" fmla="*/ 318843 h 6483416"/>
              <a:gd name="connsiteX3864" fmla="*/ 4361837 w 11968488"/>
              <a:gd name="connsiteY3864" fmla="*/ 244897 h 6483416"/>
              <a:gd name="connsiteX3865" fmla="*/ 4411241 w 11968488"/>
              <a:gd name="connsiteY3865" fmla="*/ 246436 h 6483416"/>
              <a:gd name="connsiteX3866" fmla="*/ 4477911 w 11968488"/>
              <a:gd name="connsiteY3866" fmla="*/ 255982 h 6483416"/>
              <a:gd name="connsiteX3867" fmla="*/ 4510194 w 11968488"/>
              <a:gd name="connsiteY3867" fmla="*/ 274960 h 6483416"/>
              <a:gd name="connsiteX3868" fmla="*/ 4546831 w 11968488"/>
              <a:gd name="connsiteY3868" fmla="*/ 262565 h 6483416"/>
              <a:gd name="connsiteX3869" fmla="*/ 4588111 w 11968488"/>
              <a:gd name="connsiteY3869" fmla="*/ 269687 h 6483416"/>
              <a:gd name="connsiteX3870" fmla="*/ 4591736 w 11968488"/>
              <a:gd name="connsiteY3870" fmla="*/ 270035 h 6483416"/>
              <a:gd name="connsiteX3871" fmla="*/ 4623371 w 11968488"/>
              <a:gd name="connsiteY3871" fmla="*/ 278569 h 6483416"/>
              <a:gd name="connsiteX3872" fmla="*/ 4633758 w 11968488"/>
              <a:gd name="connsiteY3872" fmla="*/ 288722 h 6483416"/>
              <a:gd name="connsiteX3873" fmla="*/ 4675447 w 11968488"/>
              <a:gd name="connsiteY3873" fmla="*/ 259855 h 6483416"/>
              <a:gd name="connsiteX3874" fmla="*/ 4720634 w 11968488"/>
              <a:gd name="connsiteY3874" fmla="*/ 259883 h 6483416"/>
              <a:gd name="connsiteX3875" fmla="*/ 4851251 w 11968488"/>
              <a:gd name="connsiteY3875" fmla="*/ 237762 h 6483416"/>
              <a:gd name="connsiteX3876" fmla="*/ 4868115 w 11968488"/>
              <a:gd name="connsiteY3876" fmla="*/ 234200 h 6483416"/>
              <a:gd name="connsiteX3877" fmla="*/ 4877408 w 11968488"/>
              <a:gd name="connsiteY3877" fmla="*/ 242628 h 6483416"/>
              <a:gd name="connsiteX3878" fmla="*/ 4882001 w 11968488"/>
              <a:gd name="connsiteY3878" fmla="*/ 242525 h 6483416"/>
              <a:gd name="connsiteX3879" fmla="*/ 4909819 w 11968488"/>
              <a:gd name="connsiteY3879" fmla="*/ 247168 h 6483416"/>
              <a:gd name="connsiteX3880" fmla="*/ 4950289 w 11968488"/>
              <a:gd name="connsiteY3880" fmla="*/ 219578 h 6483416"/>
              <a:gd name="connsiteX3881" fmla="*/ 5038590 w 11968488"/>
              <a:gd name="connsiteY3881" fmla="*/ 217338 h 6483416"/>
              <a:gd name="connsiteX3882" fmla="*/ 5050858 w 11968488"/>
              <a:gd name="connsiteY3882" fmla="*/ 204489 h 6483416"/>
              <a:gd name="connsiteX3883" fmla="*/ 5073851 w 11968488"/>
              <a:gd name="connsiteY3883" fmla="*/ 213308 h 6483416"/>
              <a:gd name="connsiteX3884" fmla="*/ 5093770 w 11968488"/>
              <a:gd name="connsiteY3884" fmla="*/ 253542 h 6483416"/>
              <a:gd name="connsiteX3885" fmla="*/ 5166741 w 11968488"/>
              <a:gd name="connsiteY3885" fmla="*/ 257956 h 6483416"/>
              <a:gd name="connsiteX3886" fmla="*/ 5188513 w 11968488"/>
              <a:gd name="connsiteY3886" fmla="*/ 241734 h 6483416"/>
              <a:gd name="connsiteX3887" fmla="*/ 5232362 w 11968488"/>
              <a:gd name="connsiteY3887" fmla="*/ 224953 h 6483416"/>
              <a:gd name="connsiteX3888" fmla="*/ 5275898 w 11968488"/>
              <a:gd name="connsiteY3888" fmla="*/ 230114 h 6483416"/>
              <a:gd name="connsiteX3889" fmla="*/ 5314543 w 11968488"/>
              <a:gd name="connsiteY3889" fmla="*/ 172723 h 6483416"/>
              <a:gd name="connsiteX3890" fmla="*/ 5336316 w 11968488"/>
              <a:gd name="connsiteY3890" fmla="*/ 156501 h 6483416"/>
              <a:gd name="connsiteX3891" fmla="*/ 5397332 w 11968488"/>
              <a:gd name="connsiteY3891" fmla="*/ 151817 h 6483416"/>
              <a:gd name="connsiteX3892" fmla="*/ 5409590 w 11968488"/>
              <a:gd name="connsiteY3892" fmla="*/ 176577 h 6483416"/>
              <a:gd name="connsiteX3893" fmla="*/ 5411094 w 11968488"/>
              <a:gd name="connsiteY3893" fmla="*/ 292492 h 6483416"/>
              <a:gd name="connsiteX3894" fmla="*/ 5420894 w 11968488"/>
              <a:gd name="connsiteY3894" fmla="*/ 342384 h 6483416"/>
              <a:gd name="connsiteX3895" fmla="*/ 5448494 w 11968488"/>
              <a:gd name="connsiteY3895" fmla="*/ 322882 h 6483416"/>
              <a:gd name="connsiteX3896" fmla="*/ 5486514 w 11968488"/>
              <a:gd name="connsiteY3896" fmla="*/ 309380 h 6483416"/>
              <a:gd name="connsiteX3897" fmla="*/ 5644723 w 11968488"/>
              <a:gd name="connsiteY3897" fmla="*/ 305362 h 6483416"/>
              <a:gd name="connsiteX3898" fmla="*/ 5711564 w 11968488"/>
              <a:gd name="connsiteY3898" fmla="*/ 297396 h 6483416"/>
              <a:gd name="connsiteX3899" fmla="*/ 5796490 w 11968488"/>
              <a:gd name="connsiteY3899" fmla="*/ 310910 h 6483416"/>
              <a:gd name="connsiteX3900" fmla="*/ 5908703 w 11968488"/>
              <a:gd name="connsiteY3900" fmla="*/ 326864 h 6483416"/>
              <a:gd name="connsiteX3901" fmla="*/ 5962359 w 11968488"/>
              <a:gd name="connsiteY3901" fmla="*/ 322369 h 6483416"/>
              <a:gd name="connsiteX3902" fmla="*/ 6165021 w 11968488"/>
              <a:gd name="connsiteY3902" fmla="*/ 332891 h 6483416"/>
              <a:gd name="connsiteX3903" fmla="*/ 6180352 w 11968488"/>
              <a:gd name="connsiteY3903" fmla="*/ 326235 h 6483416"/>
              <a:gd name="connsiteX3904" fmla="*/ 6230338 w 11968488"/>
              <a:gd name="connsiteY3904" fmla="*/ 284225 h 6483416"/>
              <a:gd name="connsiteX3905" fmla="*/ 6357589 w 11968488"/>
              <a:gd name="connsiteY3905" fmla="*/ 240253 h 6483416"/>
              <a:gd name="connsiteX3906" fmla="*/ 6417990 w 11968488"/>
              <a:gd name="connsiteY3906" fmla="*/ 241853 h 6483416"/>
              <a:gd name="connsiteX3907" fmla="*/ 6442213 w 11968488"/>
              <a:gd name="connsiteY3907" fmla="*/ 238105 h 6483416"/>
              <a:gd name="connsiteX3908" fmla="*/ 6520395 w 11968488"/>
              <a:gd name="connsiteY3908" fmla="*/ 245521 h 6483416"/>
              <a:gd name="connsiteX3909" fmla="*/ 6533883 w 11968488"/>
              <a:gd name="connsiteY3909" fmla="*/ 257713 h 6483416"/>
              <a:gd name="connsiteX3910" fmla="*/ 6544617 w 11968488"/>
              <a:gd name="connsiteY3910" fmla="*/ 241773 h 6483416"/>
              <a:gd name="connsiteX3911" fmla="*/ 6576519 w 11968488"/>
              <a:gd name="connsiteY3911" fmla="*/ 178285 h 6483416"/>
              <a:gd name="connsiteX3912" fmla="*/ 6665455 w 11968488"/>
              <a:gd name="connsiteY3912" fmla="*/ 94545 h 6483416"/>
              <a:gd name="connsiteX3913" fmla="*/ 6715431 w 11968488"/>
              <a:gd name="connsiteY3913" fmla="*/ 90142 h 6483416"/>
              <a:gd name="connsiteX3914" fmla="*/ 6783191 w 11968488"/>
              <a:gd name="connsiteY3914" fmla="*/ 91555 h 6483416"/>
              <a:gd name="connsiteX3915" fmla="*/ 6816607 w 11968488"/>
              <a:gd name="connsiteY3915" fmla="*/ 106378 h 6483416"/>
              <a:gd name="connsiteX3916" fmla="*/ 6853096 w 11968488"/>
              <a:gd name="connsiteY3916" fmla="*/ 89782 h 6483416"/>
              <a:gd name="connsiteX3917" fmla="*/ 6895102 w 11968488"/>
              <a:gd name="connsiteY3917" fmla="*/ 91847 h 6483416"/>
              <a:gd name="connsiteX3918" fmla="*/ 6898779 w 11968488"/>
              <a:gd name="connsiteY3918" fmla="*/ 91754 h 6483416"/>
              <a:gd name="connsiteX3919" fmla="*/ 7027545 w 11968488"/>
              <a:gd name="connsiteY3919" fmla="*/ 126092 h 6483416"/>
              <a:gd name="connsiteX3920" fmla="*/ 7088266 w 11968488"/>
              <a:gd name="connsiteY3920" fmla="*/ 68140 h 6483416"/>
              <a:gd name="connsiteX3921" fmla="*/ 7125986 w 11968488"/>
              <a:gd name="connsiteY3921" fmla="*/ 38977 h 6483416"/>
              <a:gd name="connsiteX3922" fmla="*/ 7253227 w 11968488"/>
              <a:gd name="connsiteY3922" fmla="*/ 32613 h 6483416"/>
              <a:gd name="connsiteX3923" fmla="*/ 7319150 w 11968488"/>
              <a:gd name="connsiteY3923" fmla="*/ 15268 h 6483416"/>
              <a:gd name="connsiteX3924" fmla="*/ 7385681 w 11968488"/>
              <a:gd name="connsiteY3924" fmla="*/ 29249 h 6483416"/>
              <a:gd name="connsiteX3925" fmla="*/ 7517510 w 11968488"/>
              <a:gd name="connsiteY3925" fmla="*/ 69776 h 6483416"/>
              <a:gd name="connsiteX3926" fmla="*/ 7607638 w 11968488"/>
              <a:gd name="connsiteY3926" fmla="*/ 123896 h 6483416"/>
              <a:gd name="connsiteX3927" fmla="*/ 7612772 w 11968488"/>
              <a:gd name="connsiteY3927" fmla="*/ 150257 h 6483416"/>
              <a:gd name="connsiteX3928" fmla="*/ 7611677 w 11968488"/>
              <a:gd name="connsiteY3928" fmla="*/ 172331 h 6483416"/>
              <a:gd name="connsiteX3929" fmla="*/ 7621673 w 11968488"/>
              <a:gd name="connsiteY3929" fmla="*/ 172666 h 6483416"/>
              <a:gd name="connsiteX3930" fmla="*/ 7686337 w 11968488"/>
              <a:gd name="connsiteY3930" fmla="*/ 198375 h 6483416"/>
              <a:gd name="connsiteX3931" fmla="*/ 7729115 w 11968488"/>
              <a:gd name="connsiteY3931" fmla="*/ 208243 h 6483416"/>
              <a:gd name="connsiteX3932" fmla="*/ 7769392 w 11968488"/>
              <a:gd name="connsiteY3932" fmla="*/ 210896 h 6483416"/>
              <a:gd name="connsiteX3933" fmla="*/ 7779901 w 11968488"/>
              <a:gd name="connsiteY3933" fmla="*/ 203360 h 6483416"/>
              <a:gd name="connsiteX3934" fmla="*/ 7762144 w 11968488"/>
              <a:gd name="connsiteY3934" fmla="*/ 171044 h 6483416"/>
              <a:gd name="connsiteX3935" fmla="*/ 7745321 w 11968488"/>
              <a:gd name="connsiteY3935" fmla="*/ 165088 h 6483416"/>
              <a:gd name="connsiteX3936" fmla="*/ 7704194 w 11968488"/>
              <a:gd name="connsiteY3936" fmla="*/ 130008 h 6483416"/>
              <a:gd name="connsiteX3937" fmla="*/ 7664043 w 11968488"/>
              <a:gd name="connsiteY3937" fmla="*/ 118254 h 6483416"/>
              <a:gd name="connsiteX3938" fmla="*/ 7669340 w 11968488"/>
              <a:gd name="connsiteY3938" fmla="*/ 111453 h 6483416"/>
              <a:gd name="connsiteX3939" fmla="*/ 7743411 w 11968488"/>
              <a:gd name="connsiteY3939" fmla="*/ 115400 h 6483416"/>
              <a:gd name="connsiteX3940" fmla="*/ 7763942 w 11968488"/>
              <a:gd name="connsiteY3940" fmla="*/ 135214 h 6483416"/>
              <a:gd name="connsiteX3941" fmla="*/ 7785724 w 11968488"/>
              <a:gd name="connsiteY3941" fmla="*/ 158638 h 6483416"/>
              <a:gd name="connsiteX3942" fmla="*/ 7798691 w 11968488"/>
              <a:gd name="connsiteY3942" fmla="*/ 161353 h 6483416"/>
              <a:gd name="connsiteX3943" fmla="*/ 7812802 w 11968488"/>
              <a:gd name="connsiteY3943" fmla="*/ 175261 h 6483416"/>
              <a:gd name="connsiteX3944" fmla="*/ 7807421 w 11968488"/>
              <a:gd name="connsiteY3944" fmla="*/ 188129 h 6483416"/>
              <a:gd name="connsiteX3945" fmla="*/ 7800812 w 11968488"/>
              <a:gd name="connsiteY3945" fmla="*/ 195873 h 6483416"/>
              <a:gd name="connsiteX3946" fmla="*/ 7807189 w 11968488"/>
              <a:gd name="connsiteY3946" fmla="*/ 204814 h 6483416"/>
              <a:gd name="connsiteX3947" fmla="*/ 7813778 w 11968488"/>
              <a:gd name="connsiteY3947" fmla="*/ 198587 h 6483416"/>
              <a:gd name="connsiteX3948" fmla="*/ 7821702 w 11968488"/>
              <a:gd name="connsiteY3948" fmla="*/ 189903 h 6483416"/>
              <a:gd name="connsiteX3949" fmla="*/ 7832751 w 11968488"/>
              <a:gd name="connsiteY3949" fmla="*/ 185064 h 6483416"/>
              <a:gd name="connsiteX3950" fmla="*/ 7836124 w 11968488"/>
              <a:gd name="connsiteY3950" fmla="*/ 176415 h 6483416"/>
              <a:gd name="connsiteX3951" fmla="*/ 7897392 w 11968488"/>
              <a:gd name="connsiteY3951" fmla="*/ 176415 h 6483416"/>
              <a:gd name="connsiteX3952" fmla="*/ 7909389 w 11968488"/>
              <a:gd name="connsiteY3952" fmla="*/ 161559 h 6483416"/>
              <a:gd name="connsiteX3953" fmla="*/ 7952572 w 11968488"/>
              <a:gd name="connsiteY3953" fmla="*/ 130592 h 6483416"/>
              <a:gd name="connsiteX3954" fmla="*/ 7990538 w 11968488"/>
              <a:gd name="connsiteY3954" fmla="*/ 112375 h 6483416"/>
              <a:gd name="connsiteX3955" fmla="*/ 7998461 w 11968488"/>
              <a:gd name="connsiteY3955" fmla="*/ 103690 h 6483416"/>
              <a:gd name="connsiteX3956" fmla="*/ 8027633 w 11968488"/>
              <a:gd name="connsiteY3956" fmla="*/ 63248 h 6483416"/>
              <a:gd name="connsiteX3957" fmla="*/ 8080856 w 11968488"/>
              <a:gd name="connsiteY3957" fmla="*/ 70132 h 6483416"/>
              <a:gd name="connsiteX3958" fmla="*/ 8096007 w 11968488"/>
              <a:gd name="connsiteY3958" fmla="*/ 102816 h 6483416"/>
              <a:gd name="connsiteX3959" fmla="*/ 8081592 w 11968488"/>
              <a:gd name="connsiteY3959" fmla="*/ 176415 h 6483416"/>
              <a:gd name="connsiteX3960" fmla="*/ 8091130 w 11968488"/>
              <a:gd name="connsiteY3960" fmla="*/ 176415 h 6483416"/>
              <a:gd name="connsiteX3961" fmla="*/ 8115668 w 11968488"/>
              <a:gd name="connsiteY3961" fmla="*/ 150311 h 6483416"/>
              <a:gd name="connsiteX3962" fmla="*/ 8134387 w 11968488"/>
              <a:gd name="connsiteY3962" fmla="*/ 132863 h 6483416"/>
              <a:gd name="connsiteX3963" fmla="*/ 8150608 w 11968488"/>
              <a:gd name="connsiteY3963" fmla="*/ 115205 h 6483416"/>
              <a:gd name="connsiteX3964" fmla="*/ 8150656 w 11968488"/>
              <a:gd name="connsiteY3964" fmla="*/ 115185 h 6483416"/>
              <a:gd name="connsiteX3965" fmla="*/ 8151893 w 11968488"/>
              <a:gd name="connsiteY3965" fmla="*/ 113806 h 6483416"/>
              <a:gd name="connsiteX3966" fmla="*/ 8150608 w 11968488"/>
              <a:gd name="connsiteY3966" fmla="*/ 115205 h 6483416"/>
              <a:gd name="connsiteX3967" fmla="*/ 8147995 w 11968488"/>
              <a:gd name="connsiteY3967" fmla="*/ 116184 h 6483416"/>
              <a:gd name="connsiteX3968" fmla="*/ 8150277 w 11968488"/>
              <a:gd name="connsiteY3968" fmla="*/ 111661 h 6483416"/>
              <a:gd name="connsiteX3969" fmla="*/ 8151513 w 11968488"/>
              <a:gd name="connsiteY3969" fmla="*/ 110281 h 6483416"/>
              <a:gd name="connsiteX3970" fmla="*/ 8150087 w 11968488"/>
              <a:gd name="connsiteY3970" fmla="*/ 109897 h 6483416"/>
              <a:gd name="connsiteX3971" fmla="*/ 8114719 w 11968488"/>
              <a:gd name="connsiteY3971" fmla="*/ 141496 h 6483416"/>
              <a:gd name="connsiteX3972" fmla="*/ 8112724 w 11968488"/>
              <a:gd name="connsiteY3972" fmla="*/ 135825 h 6483416"/>
              <a:gd name="connsiteX3973" fmla="*/ 8122991 w 11968488"/>
              <a:gd name="connsiteY3973" fmla="*/ 128308 h 6483416"/>
              <a:gd name="connsiteX3974" fmla="*/ 8138203 w 11968488"/>
              <a:gd name="connsiteY3974" fmla="*/ 115269 h 6483416"/>
              <a:gd name="connsiteX3975" fmla="*/ 8190210 w 11968488"/>
              <a:gd name="connsiteY3975" fmla="*/ 71015 h 6483416"/>
              <a:gd name="connsiteX3976" fmla="*/ 8196959 w 11968488"/>
              <a:gd name="connsiteY3976" fmla="*/ 69401 h 6483416"/>
              <a:gd name="connsiteX3977" fmla="*/ 8220346 w 11968488"/>
              <a:gd name="connsiteY3977" fmla="*/ 55132 h 6483416"/>
              <a:gd name="connsiteX3978" fmla="*/ 8222629 w 11968488"/>
              <a:gd name="connsiteY3978" fmla="*/ 50608 h 6483416"/>
              <a:gd name="connsiteX3979" fmla="*/ 8234513 w 11968488"/>
              <a:gd name="connsiteY3979" fmla="*/ 45237 h 6483416"/>
              <a:gd name="connsiteX3980" fmla="*/ 8231660 w 11968488"/>
              <a:gd name="connsiteY3980" fmla="*/ 44472 h 6483416"/>
              <a:gd name="connsiteX3981" fmla="*/ 8240717 w 11968488"/>
              <a:gd name="connsiteY3981" fmla="*/ 40327 h 6483416"/>
              <a:gd name="connsiteX3982" fmla="*/ 8245526 w 11968488"/>
              <a:gd name="connsiteY3982" fmla="*/ 44731 h 6483416"/>
              <a:gd name="connsiteX3983" fmla="*/ 8240217 w 11968488"/>
              <a:gd name="connsiteY3983" fmla="*/ 46766 h 6483416"/>
              <a:gd name="connsiteX3984" fmla="*/ 8223876 w 11968488"/>
              <a:gd name="connsiteY3984" fmla="*/ 60572 h 6483416"/>
              <a:gd name="connsiteX3985" fmla="*/ 8207533 w 11968488"/>
              <a:gd name="connsiteY3985" fmla="*/ 72587 h 6483416"/>
              <a:gd name="connsiteX3986" fmla="*/ 8204279 w 11968488"/>
              <a:gd name="connsiteY3986" fmla="*/ 73076 h 6483416"/>
              <a:gd name="connsiteX3987" fmla="*/ 8204469 w 11968488"/>
              <a:gd name="connsiteY3987" fmla="*/ 74839 h 6483416"/>
              <a:gd name="connsiteX3988" fmla="*/ 8207533 w 11968488"/>
              <a:gd name="connsiteY3988" fmla="*/ 72587 h 6483416"/>
              <a:gd name="connsiteX3989" fmla="*/ 8208367 w 11968488"/>
              <a:gd name="connsiteY3989" fmla="*/ 72461 h 6483416"/>
              <a:gd name="connsiteX3990" fmla="*/ 8207321 w 11968488"/>
              <a:gd name="connsiteY3990" fmla="*/ 75604 h 6483416"/>
              <a:gd name="connsiteX3991" fmla="*/ 8207511 w 11968488"/>
              <a:gd name="connsiteY3991" fmla="*/ 77368 h 6483416"/>
              <a:gd name="connsiteX3992" fmla="*/ 8216699 w 11968488"/>
              <a:gd name="connsiteY3992" fmla="*/ 72809 h 6483416"/>
              <a:gd name="connsiteX3993" fmla="*/ 8221327 w 11968488"/>
              <a:gd name="connsiteY3993" fmla="*/ 68509 h 6483416"/>
              <a:gd name="connsiteX3994" fmla="*/ 8242281 w 11968488"/>
              <a:gd name="connsiteY3994" fmla="*/ 57989 h 6483416"/>
              <a:gd name="connsiteX3995" fmla="*/ 8243072 w 11968488"/>
              <a:gd name="connsiteY3995" fmla="*/ 57809 h 6483416"/>
              <a:gd name="connsiteX3996" fmla="*/ 8250579 w 11968488"/>
              <a:gd name="connsiteY3996" fmla="*/ 52970 h 6483416"/>
              <a:gd name="connsiteX3997" fmla="*/ 8253619 w 11968488"/>
              <a:gd name="connsiteY3997" fmla="*/ 52140 h 6483416"/>
              <a:gd name="connsiteX3998" fmla="*/ 8260242 w 11968488"/>
              <a:gd name="connsiteY3998" fmla="*/ 58205 h 6483416"/>
              <a:gd name="connsiteX3999" fmla="*/ 8254063 w 11968488"/>
              <a:gd name="connsiteY3999" fmla="*/ 61316 h 6483416"/>
              <a:gd name="connsiteX4000" fmla="*/ 8256498 w 11968488"/>
              <a:gd name="connsiteY4000" fmla="*/ 64312 h 6483416"/>
              <a:gd name="connsiteX4001" fmla="*/ 8265544 w 11968488"/>
              <a:gd name="connsiteY4001" fmla="*/ 68335 h 6483416"/>
              <a:gd name="connsiteX4002" fmla="*/ 8292496 w 11968488"/>
              <a:gd name="connsiteY4002" fmla="*/ 94059 h 6483416"/>
              <a:gd name="connsiteX4003" fmla="*/ 8295017 w 11968488"/>
              <a:gd name="connsiteY4003" fmla="*/ 99758 h 6483416"/>
              <a:gd name="connsiteX4004" fmla="*/ 8302077 w 11968488"/>
              <a:gd name="connsiteY4004" fmla="*/ 153263 h 6483416"/>
              <a:gd name="connsiteX4005" fmla="*/ 8298072 w 11968488"/>
              <a:gd name="connsiteY4005" fmla="*/ 160639 h 6483416"/>
              <a:gd name="connsiteX4006" fmla="*/ 8315703 w 11968488"/>
              <a:gd name="connsiteY4006" fmla="*/ 202056 h 6483416"/>
              <a:gd name="connsiteX4007" fmla="*/ 8318309 w 11968488"/>
              <a:gd name="connsiteY4007" fmla="*/ 201689 h 6483416"/>
              <a:gd name="connsiteX4008" fmla="*/ 8352461 w 11968488"/>
              <a:gd name="connsiteY4008" fmla="*/ 177199 h 6483416"/>
              <a:gd name="connsiteX4009" fmla="*/ 8377398 w 11968488"/>
              <a:gd name="connsiteY4009" fmla="*/ 160818 h 6483416"/>
              <a:gd name="connsiteX4010" fmla="*/ 8366377 w 11968488"/>
              <a:gd name="connsiteY4010" fmla="*/ 111656 h 6483416"/>
              <a:gd name="connsiteX4011" fmla="*/ 8372923 w 11968488"/>
              <a:gd name="connsiteY4011" fmla="*/ 108463 h 6483416"/>
              <a:gd name="connsiteX4012" fmla="*/ 8374090 w 11968488"/>
              <a:gd name="connsiteY4012" fmla="*/ 118139 h 6483416"/>
              <a:gd name="connsiteX4013" fmla="*/ 8373878 w 11968488"/>
              <a:gd name="connsiteY4013" fmla="*/ 133307 h 6483416"/>
              <a:gd name="connsiteX4014" fmla="*/ 8381781 w 11968488"/>
              <a:gd name="connsiteY4014" fmla="*/ 126139 h 6483416"/>
              <a:gd name="connsiteX4015" fmla="*/ 8390232 w 11968488"/>
              <a:gd name="connsiteY4015" fmla="*/ 79533 h 6483416"/>
              <a:gd name="connsiteX4016" fmla="*/ 8420465 w 11968488"/>
              <a:gd name="connsiteY4016" fmla="*/ 56351 h 6483416"/>
              <a:gd name="connsiteX4017" fmla="*/ 8429617 w 11968488"/>
              <a:gd name="connsiteY4017" fmla="*/ 52791 h 6483416"/>
              <a:gd name="connsiteX4018" fmla="*/ 8454427 w 11968488"/>
              <a:gd name="connsiteY4018" fmla="*/ 45512 h 6483416"/>
              <a:gd name="connsiteX4019" fmla="*/ 8478414 w 11968488"/>
              <a:gd name="connsiteY4019" fmla="*/ 97387 h 6483416"/>
              <a:gd name="connsiteX4020" fmla="*/ 8453631 w 11968488"/>
              <a:gd name="connsiteY4020" fmla="*/ 196250 h 6483416"/>
              <a:gd name="connsiteX4021" fmla="*/ 8437953 w 11968488"/>
              <a:gd name="connsiteY4021" fmla="*/ 201487 h 6483416"/>
              <a:gd name="connsiteX4022" fmla="*/ 8434349 w 11968488"/>
              <a:gd name="connsiteY4022" fmla="*/ 180044 h 6483416"/>
              <a:gd name="connsiteX4023" fmla="*/ 8437230 w 11968488"/>
              <a:gd name="connsiteY4023" fmla="*/ 159958 h 6483416"/>
              <a:gd name="connsiteX4024" fmla="*/ 8413942 w 11968488"/>
              <a:gd name="connsiteY4024" fmla="*/ 186419 h 6483416"/>
              <a:gd name="connsiteX4025" fmla="*/ 8404824 w 11968488"/>
              <a:gd name="connsiteY4025" fmla="*/ 212895 h 6483416"/>
              <a:gd name="connsiteX4026" fmla="*/ 8414268 w 11968488"/>
              <a:gd name="connsiteY4026" fmla="*/ 213422 h 6483416"/>
              <a:gd name="connsiteX4027" fmla="*/ 8415436 w 11968488"/>
              <a:gd name="connsiteY4027" fmla="*/ 213412 h 6483416"/>
              <a:gd name="connsiteX4028" fmla="*/ 8419710 w 11968488"/>
              <a:gd name="connsiteY4028" fmla="*/ 204057 h 6483416"/>
              <a:gd name="connsiteX4029" fmla="*/ 8428842 w 11968488"/>
              <a:gd name="connsiteY4029" fmla="*/ 202014 h 6483416"/>
              <a:gd name="connsiteX4030" fmla="*/ 8436360 w 11968488"/>
              <a:gd name="connsiteY4030" fmla="*/ 213238 h 6483416"/>
              <a:gd name="connsiteX4031" fmla="*/ 8451576 w 11968488"/>
              <a:gd name="connsiteY4031" fmla="*/ 213112 h 6483416"/>
              <a:gd name="connsiteX4032" fmla="*/ 8495314 w 11968488"/>
              <a:gd name="connsiteY4032" fmla="*/ 224970 h 6483416"/>
              <a:gd name="connsiteX4033" fmla="*/ 8500132 w 11968488"/>
              <a:gd name="connsiteY4033" fmla="*/ 211726 h 6483416"/>
              <a:gd name="connsiteX4034" fmla="*/ 8613768 w 11968488"/>
              <a:gd name="connsiteY4034" fmla="*/ 239738 h 6483416"/>
              <a:gd name="connsiteX4035" fmla="*/ 8723636 w 11968488"/>
              <a:gd name="connsiteY4035" fmla="*/ 257775 h 6483416"/>
              <a:gd name="connsiteX4036" fmla="*/ 8726988 w 11968488"/>
              <a:gd name="connsiteY4036" fmla="*/ 253643 h 6483416"/>
              <a:gd name="connsiteX4037" fmla="*/ 8728869 w 11968488"/>
              <a:gd name="connsiteY4037" fmla="*/ 258631 h 6483416"/>
              <a:gd name="connsiteX4038" fmla="*/ 8739334 w 11968488"/>
              <a:gd name="connsiteY4038" fmla="*/ 260348 h 6483416"/>
              <a:gd name="connsiteX4039" fmla="*/ 8735981 w 11968488"/>
              <a:gd name="connsiteY4039" fmla="*/ 264478 h 6483416"/>
              <a:gd name="connsiteX4040" fmla="*/ 8730751 w 11968488"/>
              <a:gd name="connsiteY4040" fmla="*/ 263620 h 6483416"/>
              <a:gd name="connsiteX4041" fmla="*/ 8762555 w 11968488"/>
              <a:gd name="connsiteY4041" fmla="*/ 282877 h 6483416"/>
              <a:gd name="connsiteX4042" fmla="*/ 8733126 w 11968488"/>
              <a:gd name="connsiteY4042" fmla="*/ 286379 h 6483416"/>
              <a:gd name="connsiteX4043" fmla="*/ 8729727 w 11968488"/>
              <a:gd name="connsiteY4043" fmla="*/ 287603 h 6483416"/>
              <a:gd name="connsiteX4044" fmla="*/ 8745756 w 11968488"/>
              <a:gd name="connsiteY4044" fmla="*/ 292689 h 6483416"/>
              <a:gd name="connsiteX4045" fmla="*/ 8758974 w 11968488"/>
              <a:gd name="connsiteY4045" fmla="*/ 302030 h 6483416"/>
              <a:gd name="connsiteX4046" fmla="*/ 8748688 w 11968488"/>
              <a:gd name="connsiteY4046" fmla="*/ 304336 h 6483416"/>
              <a:gd name="connsiteX4047" fmla="*/ 8749016 w 11968488"/>
              <a:gd name="connsiteY4047" fmla="*/ 304705 h 6483416"/>
              <a:gd name="connsiteX4048" fmla="*/ 8758908 w 11968488"/>
              <a:gd name="connsiteY4048" fmla="*/ 331959 h 6483416"/>
              <a:gd name="connsiteX4049" fmla="*/ 8752735 w 11968488"/>
              <a:gd name="connsiteY4049" fmla="*/ 338086 h 6483416"/>
              <a:gd name="connsiteX4050" fmla="*/ 8771251 w 11968488"/>
              <a:gd name="connsiteY4050" fmla="*/ 337228 h 6483416"/>
              <a:gd name="connsiteX4051" fmla="*/ 8829886 w 11968488"/>
              <a:gd name="connsiteY4051" fmla="*/ 340672 h 6483416"/>
              <a:gd name="connsiteX4052" fmla="*/ 9029716 w 11968488"/>
              <a:gd name="connsiteY4052" fmla="*/ 353247 h 6483416"/>
              <a:gd name="connsiteX4053" fmla="*/ 9047582 w 11968488"/>
              <a:gd name="connsiteY4053" fmla="*/ 365140 h 6483416"/>
              <a:gd name="connsiteX4054" fmla="*/ 9126445 w 11968488"/>
              <a:gd name="connsiteY4054" fmla="*/ 384785 h 6483416"/>
              <a:gd name="connsiteX4055" fmla="*/ 9140256 w 11968488"/>
              <a:gd name="connsiteY4055" fmla="*/ 378925 h 6483416"/>
              <a:gd name="connsiteX4056" fmla="*/ 9176661 w 11968488"/>
              <a:gd name="connsiteY4056" fmla="*/ 393573 h 6483416"/>
              <a:gd name="connsiteX4057" fmla="*/ 9171936 w 11968488"/>
              <a:gd name="connsiteY4057" fmla="*/ 384955 h 6483416"/>
              <a:gd name="connsiteX4058" fmla="*/ 9199777 w 11968488"/>
              <a:gd name="connsiteY4058" fmla="*/ 395995 h 6483416"/>
              <a:gd name="connsiteX4059" fmla="*/ 9201664 w 11968488"/>
              <a:gd name="connsiteY4059" fmla="*/ 418265 h 6483416"/>
              <a:gd name="connsiteX4060" fmla="*/ 9186110 w 11968488"/>
              <a:gd name="connsiteY4060" fmla="*/ 410815 h 6483416"/>
              <a:gd name="connsiteX4061" fmla="*/ 9123516 w 11968488"/>
              <a:gd name="connsiteY4061" fmla="*/ 406617 h 6483416"/>
              <a:gd name="connsiteX4062" fmla="*/ 9064414 w 11968488"/>
              <a:gd name="connsiteY4062" fmla="*/ 397967 h 6483416"/>
              <a:gd name="connsiteX4063" fmla="*/ 9056363 w 11968488"/>
              <a:gd name="connsiteY4063" fmla="*/ 391513 h 6483416"/>
              <a:gd name="connsiteX4064" fmla="*/ 9053337 w 11968488"/>
              <a:gd name="connsiteY4064" fmla="*/ 396343 h 6483416"/>
              <a:gd name="connsiteX4065" fmla="*/ 9064414 w 11968488"/>
              <a:gd name="connsiteY4065" fmla="*/ 397967 h 6483416"/>
              <a:gd name="connsiteX4066" fmla="*/ 9066479 w 11968488"/>
              <a:gd name="connsiteY4066" fmla="*/ 399617 h 6483416"/>
              <a:gd name="connsiteX4067" fmla="*/ 9058059 w 11968488"/>
              <a:gd name="connsiteY4067" fmla="*/ 404961 h 6483416"/>
              <a:gd name="connsiteX4068" fmla="*/ 9055029 w 11968488"/>
              <a:gd name="connsiteY4068" fmla="*/ 409790 h 6483416"/>
              <a:gd name="connsiteX4069" fmla="*/ 9126443 w 11968488"/>
              <a:gd name="connsiteY4069" fmla="*/ 435256 h 6483416"/>
              <a:gd name="connsiteX4070" fmla="*/ 9174377 w 11968488"/>
              <a:gd name="connsiteY4070" fmla="*/ 445766 h 6483416"/>
              <a:gd name="connsiteX4071" fmla="*/ 9263464 w 11968488"/>
              <a:gd name="connsiteY4071" fmla="*/ 446885 h 6483416"/>
              <a:gd name="connsiteX4072" fmla="*/ 9364012 w 11968488"/>
              <a:gd name="connsiteY4072" fmla="*/ 458211 h 6483416"/>
              <a:gd name="connsiteX4073" fmla="*/ 9381881 w 11968488"/>
              <a:gd name="connsiteY4073" fmla="*/ 470103 h 6483416"/>
              <a:gd name="connsiteX4074" fmla="*/ 9460746 w 11968488"/>
              <a:gd name="connsiteY4074" fmla="*/ 489753 h 6483416"/>
              <a:gd name="connsiteX4075" fmla="*/ 9474555 w 11968488"/>
              <a:gd name="connsiteY4075" fmla="*/ 483889 h 6483416"/>
              <a:gd name="connsiteX4076" fmla="*/ 9510960 w 11968488"/>
              <a:gd name="connsiteY4076" fmla="*/ 498541 h 6483416"/>
              <a:gd name="connsiteX4077" fmla="*/ 9506234 w 11968488"/>
              <a:gd name="connsiteY4077" fmla="*/ 489921 h 6483416"/>
              <a:gd name="connsiteX4078" fmla="*/ 9534076 w 11968488"/>
              <a:gd name="connsiteY4078" fmla="*/ 500961 h 6483416"/>
              <a:gd name="connsiteX4079" fmla="*/ 9535960 w 11968488"/>
              <a:gd name="connsiteY4079" fmla="*/ 523233 h 6483416"/>
              <a:gd name="connsiteX4080" fmla="*/ 9520409 w 11968488"/>
              <a:gd name="connsiteY4080" fmla="*/ 515783 h 6483416"/>
              <a:gd name="connsiteX4081" fmla="*/ 9457812 w 11968488"/>
              <a:gd name="connsiteY4081" fmla="*/ 511583 h 6483416"/>
              <a:gd name="connsiteX4082" fmla="*/ 9398714 w 11968488"/>
              <a:gd name="connsiteY4082" fmla="*/ 502933 h 6483416"/>
              <a:gd name="connsiteX4083" fmla="*/ 9390661 w 11968488"/>
              <a:gd name="connsiteY4083" fmla="*/ 496482 h 6483416"/>
              <a:gd name="connsiteX4084" fmla="*/ 9387635 w 11968488"/>
              <a:gd name="connsiteY4084" fmla="*/ 501307 h 6483416"/>
              <a:gd name="connsiteX4085" fmla="*/ 9398714 w 11968488"/>
              <a:gd name="connsiteY4085" fmla="*/ 502933 h 6483416"/>
              <a:gd name="connsiteX4086" fmla="*/ 9400778 w 11968488"/>
              <a:gd name="connsiteY4086" fmla="*/ 504586 h 6483416"/>
              <a:gd name="connsiteX4087" fmla="*/ 9392358 w 11968488"/>
              <a:gd name="connsiteY4087" fmla="*/ 509925 h 6483416"/>
              <a:gd name="connsiteX4088" fmla="*/ 9389329 w 11968488"/>
              <a:gd name="connsiteY4088" fmla="*/ 514756 h 6483416"/>
              <a:gd name="connsiteX4089" fmla="*/ 9460741 w 11968488"/>
              <a:gd name="connsiteY4089" fmla="*/ 540226 h 6483416"/>
              <a:gd name="connsiteX4090" fmla="*/ 9470090 w 11968488"/>
              <a:gd name="connsiteY4090" fmla="*/ 542273 h 6483416"/>
              <a:gd name="connsiteX4091" fmla="*/ 9477109 w 11968488"/>
              <a:gd name="connsiteY4091" fmla="*/ 541277 h 6483416"/>
              <a:gd name="connsiteX4092" fmla="*/ 9535918 w 11968488"/>
              <a:gd name="connsiteY4092" fmla="*/ 523719 h 6483416"/>
              <a:gd name="connsiteX4093" fmla="*/ 9546369 w 11968488"/>
              <a:gd name="connsiteY4093" fmla="*/ 574803 h 6483416"/>
              <a:gd name="connsiteX4094" fmla="*/ 9556003 w 11968488"/>
              <a:gd name="connsiteY4094" fmla="*/ 603347 h 6483416"/>
              <a:gd name="connsiteX4095" fmla="*/ 9606952 w 11968488"/>
              <a:gd name="connsiteY4095" fmla="*/ 582547 h 6483416"/>
              <a:gd name="connsiteX4096" fmla="*/ 9599148 w 11968488"/>
              <a:gd name="connsiteY4096" fmla="*/ 570831 h 6483416"/>
              <a:gd name="connsiteX4097" fmla="*/ 9656730 w 11968488"/>
              <a:gd name="connsiteY4097" fmla="*/ 534942 h 6483416"/>
              <a:gd name="connsiteX4098" fmla="*/ 9722117 w 11968488"/>
              <a:gd name="connsiteY4098" fmla="*/ 510759 h 6483416"/>
              <a:gd name="connsiteX4099" fmla="*/ 9768161 w 11968488"/>
              <a:gd name="connsiteY4099" fmla="*/ 504591 h 6483416"/>
              <a:gd name="connsiteX4100" fmla="*/ 9771216 w 11968488"/>
              <a:gd name="connsiteY4100" fmla="*/ 490357 h 6483416"/>
              <a:gd name="connsiteX4101" fmla="*/ 9890449 w 11968488"/>
              <a:gd name="connsiteY4101" fmla="*/ 471723 h 6483416"/>
              <a:gd name="connsiteX4102" fmla="*/ 10004481 w 11968488"/>
              <a:gd name="connsiteY4102" fmla="*/ 445275 h 6483416"/>
              <a:gd name="connsiteX4103" fmla="*/ 10007309 w 11968488"/>
              <a:gd name="connsiteY4103" fmla="*/ 440113 h 6483416"/>
              <a:gd name="connsiteX4104" fmla="*/ 10009909 w 11968488"/>
              <a:gd name="connsiteY4104" fmla="*/ 444019 h 6483416"/>
              <a:gd name="connsiteX4105" fmla="*/ 10020770 w 11968488"/>
              <a:gd name="connsiteY4105" fmla="*/ 441501 h 6483416"/>
              <a:gd name="connsiteX4106" fmla="*/ 10017942 w 11968488"/>
              <a:gd name="connsiteY4106" fmla="*/ 446661 h 6483416"/>
              <a:gd name="connsiteX4107" fmla="*/ 10016546 w 11968488"/>
              <a:gd name="connsiteY4107" fmla="*/ 448671 h 6483416"/>
              <a:gd name="connsiteX4108" fmla="*/ 10012511 w 11968488"/>
              <a:gd name="connsiteY4108" fmla="*/ 447922 h 6483416"/>
              <a:gd name="connsiteX4109" fmla="*/ 10015141 w 11968488"/>
              <a:gd name="connsiteY4109" fmla="*/ 450693 h 6483416"/>
              <a:gd name="connsiteX4110" fmla="*/ 10016546 w 11968488"/>
              <a:gd name="connsiteY4110" fmla="*/ 448671 h 6483416"/>
              <a:gd name="connsiteX4111" fmla="*/ 10022125 w 11968488"/>
              <a:gd name="connsiteY4111" fmla="*/ 449707 h 6483416"/>
              <a:gd name="connsiteX4112" fmla="*/ 10033085 w 11968488"/>
              <a:gd name="connsiteY4112" fmla="*/ 448221 h 6483416"/>
              <a:gd name="connsiteX4113" fmla="*/ 10039371 w 11968488"/>
              <a:gd name="connsiteY4113" fmla="*/ 450459 h 6483416"/>
              <a:gd name="connsiteX4114" fmla="*/ 10100677 w 11968488"/>
              <a:gd name="connsiteY4114" fmla="*/ 423262 h 6483416"/>
              <a:gd name="connsiteX4115" fmla="*/ 10204285 w 11968488"/>
              <a:gd name="connsiteY4115" fmla="*/ 387230 h 6483416"/>
              <a:gd name="connsiteX4116" fmla="*/ 10224302 w 11968488"/>
              <a:gd name="connsiteY4116" fmla="*/ 389856 h 6483416"/>
              <a:gd name="connsiteX4117" fmla="*/ 10231734 w 11968488"/>
              <a:gd name="connsiteY4117" fmla="*/ 387763 h 6483416"/>
              <a:gd name="connsiteX4118" fmla="*/ 10228395 w 11968488"/>
              <a:gd name="connsiteY4118" fmla="*/ 387261 h 6483416"/>
              <a:gd name="connsiteX4119" fmla="*/ 10337948 w 11968488"/>
              <a:gd name="connsiteY4119" fmla="*/ 339605 h 6483416"/>
              <a:gd name="connsiteX4120" fmla="*/ 10342955 w 11968488"/>
              <a:gd name="connsiteY4120" fmla="*/ 337708 h 6483416"/>
              <a:gd name="connsiteX4121" fmla="*/ 10354913 w 11968488"/>
              <a:gd name="connsiteY4121" fmla="*/ 314353 h 6483416"/>
              <a:gd name="connsiteX4122" fmla="*/ 10371046 w 11968488"/>
              <a:gd name="connsiteY4122" fmla="*/ 290899 h 6483416"/>
              <a:gd name="connsiteX4123" fmla="*/ 10459641 w 11968488"/>
              <a:gd name="connsiteY4123" fmla="*/ 265924 h 6483416"/>
              <a:gd name="connsiteX4124" fmla="*/ 10482659 w 11968488"/>
              <a:gd name="connsiteY4124" fmla="*/ 259420 h 6483416"/>
              <a:gd name="connsiteX4125" fmla="*/ 10486570 w 11968488"/>
              <a:gd name="connsiteY4125" fmla="*/ 257530 h 6483416"/>
              <a:gd name="connsiteX4126" fmla="*/ 10552007 w 11968488"/>
              <a:gd name="connsiteY4126" fmla="*/ 236218 h 6483416"/>
              <a:gd name="connsiteX4127" fmla="*/ 10597909 w 11968488"/>
              <a:gd name="connsiteY4127" fmla="*/ 232113 h 6483416"/>
              <a:gd name="connsiteX4128" fmla="*/ 10601177 w 11968488"/>
              <a:gd name="connsiteY4128" fmla="*/ 217955 h 6483416"/>
              <a:gd name="connsiteX4129" fmla="*/ 10720091 w 11968488"/>
              <a:gd name="connsiteY4129" fmla="*/ 204662 h 6483416"/>
              <a:gd name="connsiteX4130" fmla="*/ 10774459 w 11968488"/>
              <a:gd name="connsiteY4130" fmla="*/ 182602 h 6483416"/>
              <a:gd name="connsiteX4131" fmla="*/ 10818571 w 11968488"/>
              <a:gd name="connsiteY4131" fmla="*/ 183107 h 6483416"/>
              <a:gd name="connsiteX4132" fmla="*/ 10825838 w 11968488"/>
              <a:gd name="connsiteY4132" fmla="*/ 181046 h 6483416"/>
              <a:gd name="connsiteX4133" fmla="*/ 10970772 w 11968488"/>
              <a:gd name="connsiteY4133" fmla="*/ 135535 h 6483416"/>
              <a:gd name="connsiteX4134" fmla="*/ 11059595 w 11968488"/>
              <a:gd name="connsiteY4134" fmla="*/ 124518 h 6483416"/>
              <a:gd name="connsiteX4135" fmla="*/ 11061607 w 11968488"/>
              <a:gd name="connsiteY4135" fmla="*/ 118486 h 6483416"/>
              <a:gd name="connsiteX4136" fmla="*/ 11066891 w 11968488"/>
              <a:gd name="connsiteY4136" fmla="*/ 114802 h 6483416"/>
              <a:gd name="connsiteX4137" fmla="*/ 11072135 w 11968488"/>
              <a:gd name="connsiteY4137" fmla="*/ 118563 h 6483416"/>
              <a:gd name="connsiteX4138" fmla="*/ 11103982 w 11968488"/>
              <a:gd name="connsiteY4138" fmla="*/ 102339 h 6483416"/>
              <a:gd name="connsiteX4139" fmla="*/ 11135383 w 11968488"/>
              <a:gd name="connsiteY4139" fmla="*/ 98545 h 6483416"/>
              <a:gd name="connsiteX4140" fmla="*/ 11136886 w 11968488"/>
              <a:gd name="connsiteY4140" fmla="*/ 92230 h 6483416"/>
              <a:gd name="connsiteX4141" fmla="*/ 11141923 w 11968488"/>
              <a:gd name="connsiteY4141" fmla="*/ 87339 h 6483416"/>
              <a:gd name="connsiteX4142" fmla="*/ 11152526 w 11968488"/>
              <a:gd name="connsiteY4142" fmla="*/ 91607 h 6483416"/>
              <a:gd name="connsiteX4143" fmla="*/ 11147489 w 11968488"/>
              <a:gd name="connsiteY4143" fmla="*/ 96499 h 6483416"/>
              <a:gd name="connsiteX4144" fmla="*/ 11142450 w 11968488"/>
              <a:gd name="connsiteY4144" fmla="*/ 101390 h 6483416"/>
              <a:gd name="connsiteX4145" fmla="*/ 11193882 w 11968488"/>
              <a:gd name="connsiteY4145" fmla="*/ 80575 h 6483416"/>
              <a:gd name="connsiteX4146" fmla="*/ 11205012 w 11968488"/>
              <a:gd name="connsiteY4146" fmla="*/ 98897 h 6483416"/>
              <a:gd name="connsiteX4147" fmla="*/ 11421333 w 11968488"/>
              <a:gd name="connsiteY4147" fmla="*/ 19907 h 6483416"/>
              <a:gd name="connsiteX4148" fmla="*/ 11567132 w 11968488"/>
              <a:gd name="connsiteY4148" fmla="*/ 9399 h 6483416"/>
              <a:gd name="connsiteX4149" fmla="*/ 11584804 w 11968488"/>
              <a:gd name="connsiteY4149" fmla="*/ 16513 h 6483416"/>
              <a:gd name="connsiteX4150" fmla="*/ 11673079 w 11968488"/>
              <a:gd name="connsiteY4150" fmla="*/ 3613 h 6483416"/>
              <a:gd name="connsiteX4151" fmla="*/ 11702969 w 11968488"/>
              <a:gd name="connsiteY4151" fmla="*/ 76 h 648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Lst>
            <a:rect l="l" t="t" r="r" b="b"/>
            <a:pathLst>
              <a:path w="11968488" h="6483416">
                <a:moveTo>
                  <a:pt x="8230044" y="5919227"/>
                </a:moveTo>
                <a:cubicBezTo>
                  <a:pt x="8224586" y="5934386"/>
                  <a:pt x="8242935" y="5932817"/>
                  <a:pt x="8235156" y="5944857"/>
                </a:cubicBezTo>
                <a:lnTo>
                  <a:pt x="8235153" y="5944860"/>
                </a:lnTo>
                <a:lnTo>
                  <a:pt x="8235336" y="5945082"/>
                </a:lnTo>
                <a:cubicBezTo>
                  <a:pt x="8238290" y="5948188"/>
                  <a:pt x="8241304" y="5950873"/>
                  <a:pt x="8243813" y="5952349"/>
                </a:cubicBezTo>
                <a:cubicBezTo>
                  <a:pt x="8241532" y="5946138"/>
                  <a:pt x="8246548" y="5949091"/>
                  <a:pt x="8247034" y="5945726"/>
                </a:cubicBezTo>
                <a:cubicBezTo>
                  <a:pt x="8249540" y="5947202"/>
                  <a:pt x="8248800" y="5949198"/>
                  <a:pt x="8251565" y="5952043"/>
                </a:cubicBezTo>
                <a:cubicBezTo>
                  <a:pt x="8255583" y="5955620"/>
                  <a:pt x="8246548" y="5949091"/>
                  <a:pt x="8249827" y="5954670"/>
                </a:cubicBezTo>
                <a:cubicBezTo>
                  <a:pt x="8260629" y="5964673"/>
                  <a:pt x="8270405" y="5969206"/>
                  <a:pt x="8280466" y="5981207"/>
                </a:cubicBezTo>
                <a:lnTo>
                  <a:pt x="8283428" y="5982085"/>
                </a:lnTo>
                <a:lnTo>
                  <a:pt x="8272177" y="5973451"/>
                </a:lnTo>
                <a:cubicBezTo>
                  <a:pt x="8256806" y="5958513"/>
                  <a:pt x="8242625" y="5940842"/>
                  <a:pt x="8230044" y="5919227"/>
                </a:cubicBezTo>
                <a:close/>
                <a:moveTo>
                  <a:pt x="8191779" y="5918863"/>
                </a:moveTo>
                <a:lnTo>
                  <a:pt x="8195899" y="5922098"/>
                </a:lnTo>
                <a:lnTo>
                  <a:pt x="8193850" y="5920169"/>
                </a:lnTo>
                <a:close/>
                <a:moveTo>
                  <a:pt x="6483691" y="5915825"/>
                </a:moveTo>
                <a:cubicBezTo>
                  <a:pt x="6480972" y="5915435"/>
                  <a:pt x="6477256" y="5916961"/>
                  <a:pt x="6471992" y="5921554"/>
                </a:cubicBezTo>
                <a:cubicBezTo>
                  <a:pt x="6465993" y="5927253"/>
                  <a:pt x="6456393" y="5919250"/>
                  <a:pt x="6448617" y="5926789"/>
                </a:cubicBezTo>
                <a:lnTo>
                  <a:pt x="6445801" y="5932368"/>
                </a:lnTo>
                <a:lnTo>
                  <a:pt x="6469928" y="5959512"/>
                </a:lnTo>
                <a:cubicBezTo>
                  <a:pt x="6480907" y="5969060"/>
                  <a:pt x="6492919" y="5976215"/>
                  <a:pt x="6506677" y="5979520"/>
                </a:cubicBezTo>
                <a:lnTo>
                  <a:pt x="6519863" y="5985340"/>
                </a:lnTo>
                <a:lnTo>
                  <a:pt x="6519021" y="5984698"/>
                </a:lnTo>
                <a:cubicBezTo>
                  <a:pt x="6517350" y="5982892"/>
                  <a:pt x="6515873" y="5980932"/>
                  <a:pt x="6514536" y="5979488"/>
                </a:cubicBezTo>
                <a:lnTo>
                  <a:pt x="6494452" y="5967891"/>
                </a:lnTo>
                <a:lnTo>
                  <a:pt x="6502852" y="5951035"/>
                </a:lnTo>
                <a:lnTo>
                  <a:pt x="6519124" y="5961410"/>
                </a:lnTo>
                <a:cubicBezTo>
                  <a:pt x="6531598" y="5968418"/>
                  <a:pt x="6543354" y="5975371"/>
                  <a:pt x="6553762" y="5985905"/>
                </a:cubicBezTo>
                <a:cubicBezTo>
                  <a:pt x="6560074" y="5988409"/>
                  <a:pt x="6564281" y="5990080"/>
                  <a:pt x="6568487" y="5991748"/>
                </a:cubicBezTo>
                <a:cubicBezTo>
                  <a:pt x="6573265" y="5995474"/>
                  <a:pt x="6574985" y="5996613"/>
                  <a:pt x="6576967" y="5997859"/>
                </a:cubicBezTo>
                <a:lnTo>
                  <a:pt x="6584927" y="6003189"/>
                </a:lnTo>
                <a:lnTo>
                  <a:pt x="6584933" y="6002875"/>
                </a:lnTo>
                <a:cubicBezTo>
                  <a:pt x="6597963" y="5981803"/>
                  <a:pt x="6586134" y="5978906"/>
                  <a:pt x="6579363" y="5972838"/>
                </a:cubicBezTo>
                <a:cubicBezTo>
                  <a:pt x="6566249" y="5963010"/>
                  <a:pt x="6547677" y="5964345"/>
                  <a:pt x="6538334" y="5944413"/>
                </a:cubicBezTo>
                <a:cubicBezTo>
                  <a:pt x="6535362" y="5938539"/>
                  <a:pt x="6528192" y="5940459"/>
                  <a:pt x="6523563" y="5945943"/>
                </a:cubicBezTo>
                <a:cubicBezTo>
                  <a:pt x="6511363" y="5961336"/>
                  <a:pt x="6504164" y="5952956"/>
                  <a:pt x="6496106" y="5939956"/>
                </a:cubicBezTo>
                <a:cubicBezTo>
                  <a:pt x="6491028" y="5935404"/>
                  <a:pt x="6491848" y="5916995"/>
                  <a:pt x="6483691" y="5915825"/>
                </a:cubicBezTo>
                <a:close/>
                <a:moveTo>
                  <a:pt x="6302895" y="5879857"/>
                </a:moveTo>
                <a:cubicBezTo>
                  <a:pt x="6294615" y="5906362"/>
                  <a:pt x="6322444" y="5903619"/>
                  <a:pt x="6310647" y="5924670"/>
                </a:cubicBezTo>
                <a:lnTo>
                  <a:pt x="6310643" y="5924675"/>
                </a:lnTo>
                <a:lnTo>
                  <a:pt x="6310920" y="5925063"/>
                </a:lnTo>
                <a:cubicBezTo>
                  <a:pt x="6315400" y="5930494"/>
                  <a:pt x="6319971" y="5935189"/>
                  <a:pt x="6323776" y="5937769"/>
                </a:cubicBezTo>
                <a:cubicBezTo>
                  <a:pt x="6320316" y="5926910"/>
                  <a:pt x="6327925" y="5932073"/>
                  <a:pt x="6328662" y="5926189"/>
                </a:cubicBezTo>
                <a:cubicBezTo>
                  <a:pt x="6332463" y="5928770"/>
                  <a:pt x="6331340" y="5932260"/>
                  <a:pt x="6335533" y="5937234"/>
                </a:cubicBezTo>
                <a:cubicBezTo>
                  <a:pt x="6341628" y="5943488"/>
                  <a:pt x="6327925" y="5932073"/>
                  <a:pt x="6332897" y="5941827"/>
                </a:cubicBezTo>
                <a:cubicBezTo>
                  <a:pt x="6349280" y="5959317"/>
                  <a:pt x="6364107" y="5967243"/>
                  <a:pt x="6379366" y="5988226"/>
                </a:cubicBezTo>
                <a:lnTo>
                  <a:pt x="6383857" y="5989761"/>
                </a:lnTo>
                <a:lnTo>
                  <a:pt x="6366794" y="5974665"/>
                </a:lnTo>
                <a:cubicBezTo>
                  <a:pt x="6343482" y="5948547"/>
                  <a:pt x="6321975" y="5917650"/>
                  <a:pt x="6302895" y="5879857"/>
                </a:cubicBezTo>
                <a:close/>
                <a:moveTo>
                  <a:pt x="6244859" y="5879221"/>
                </a:moveTo>
                <a:lnTo>
                  <a:pt x="6251108" y="5884877"/>
                </a:lnTo>
                <a:lnTo>
                  <a:pt x="6248001" y="5881504"/>
                </a:lnTo>
                <a:close/>
                <a:moveTo>
                  <a:pt x="8101464" y="5860843"/>
                </a:moveTo>
                <a:lnTo>
                  <a:pt x="8107821" y="5867151"/>
                </a:lnTo>
                <a:lnTo>
                  <a:pt x="8108319" y="5867018"/>
                </a:lnTo>
                <a:close/>
                <a:moveTo>
                  <a:pt x="8462642" y="5837452"/>
                </a:moveTo>
                <a:lnTo>
                  <a:pt x="8460358" y="5841830"/>
                </a:lnTo>
                <a:cubicBezTo>
                  <a:pt x="8458202" y="5844056"/>
                  <a:pt x="8458624" y="5842909"/>
                  <a:pt x="8460542" y="5840116"/>
                </a:cubicBezTo>
                <a:close/>
                <a:moveTo>
                  <a:pt x="6397275" y="5836065"/>
                </a:moveTo>
                <a:cubicBezTo>
                  <a:pt x="6392180" y="5836360"/>
                  <a:pt x="6386542" y="5839090"/>
                  <a:pt x="6379764" y="5848251"/>
                </a:cubicBezTo>
                <a:lnTo>
                  <a:pt x="6396584" y="5868277"/>
                </a:lnTo>
                <a:lnTo>
                  <a:pt x="6403793" y="5837951"/>
                </a:lnTo>
                <a:lnTo>
                  <a:pt x="6403958" y="5837204"/>
                </a:lnTo>
                <a:close/>
                <a:moveTo>
                  <a:pt x="8952995" y="5832557"/>
                </a:moveTo>
                <a:lnTo>
                  <a:pt x="8943380" y="5836368"/>
                </a:lnTo>
                <a:lnTo>
                  <a:pt x="8948248" y="5835244"/>
                </a:lnTo>
                <a:close/>
                <a:moveTo>
                  <a:pt x="8506254" y="5811808"/>
                </a:moveTo>
                <a:lnTo>
                  <a:pt x="8505098" y="5812152"/>
                </a:lnTo>
                <a:lnTo>
                  <a:pt x="8506112" y="5812849"/>
                </a:lnTo>
                <a:close/>
                <a:moveTo>
                  <a:pt x="5820038" y="5799552"/>
                </a:moveTo>
                <a:lnTo>
                  <a:pt x="5822886" y="5805370"/>
                </a:lnTo>
                <a:lnTo>
                  <a:pt x="5826112" y="5806152"/>
                </a:lnTo>
                <a:close/>
                <a:moveTo>
                  <a:pt x="6107884" y="5777776"/>
                </a:moveTo>
                <a:lnTo>
                  <a:pt x="6117526" y="5788805"/>
                </a:lnTo>
                <a:lnTo>
                  <a:pt x="6118281" y="5788572"/>
                </a:lnTo>
                <a:close/>
                <a:moveTo>
                  <a:pt x="5812583" y="5773336"/>
                </a:moveTo>
                <a:lnTo>
                  <a:pt x="5808274" y="5775525"/>
                </a:lnTo>
                <a:lnTo>
                  <a:pt x="5813409" y="5786014"/>
                </a:lnTo>
                <a:lnTo>
                  <a:pt x="5812246" y="5774731"/>
                </a:lnTo>
                <a:close/>
                <a:moveTo>
                  <a:pt x="9130890" y="5756276"/>
                </a:moveTo>
                <a:lnTo>
                  <a:pt x="9094946" y="5772574"/>
                </a:lnTo>
                <a:lnTo>
                  <a:pt x="9094408" y="5773124"/>
                </a:lnTo>
                <a:lnTo>
                  <a:pt x="9091347" y="5775416"/>
                </a:lnTo>
                <a:lnTo>
                  <a:pt x="9091236" y="5775377"/>
                </a:lnTo>
                <a:cubicBezTo>
                  <a:pt x="9090954" y="5775376"/>
                  <a:pt x="9090593" y="5775541"/>
                  <a:pt x="9090282" y="5776214"/>
                </a:cubicBezTo>
                <a:lnTo>
                  <a:pt x="9091347" y="5775416"/>
                </a:lnTo>
                <a:lnTo>
                  <a:pt x="9091726" y="5775550"/>
                </a:lnTo>
                <a:cubicBezTo>
                  <a:pt x="9092036" y="5774878"/>
                  <a:pt x="9092397" y="5774711"/>
                  <a:pt x="9092602" y="5774881"/>
                </a:cubicBezTo>
                <a:lnTo>
                  <a:pt x="9092578" y="5775465"/>
                </a:lnTo>
                <a:lnTo>
                  <a:pt x="9069170" y="5789510"/>
                </a:lnTo>
                <a:lnTo>
                  <a:pt x="9079396" y="5787154"/>
                </a:lnTo>
                <a:cubicBezTo>
                  <a:pt x="9084148" y="5781794"/>
                  <a:pt x="9092186" y="5779152"/>
                  <a:pt x="9099402" y="5775831"/>
                </a:cubicBezTo>
                <a:cubicBezTo>
                  <a:pt x="9107439" y="5773189"/>
                  <a:pt x="9115476" y="5770547"/>
                  <a:pt x="9121872" y="5766545"/>
                </a:cubicBezTo>
                <a:cubicBezTo>
                  <a:pt x="9116099" y="5769202"/>
                  <a:pt x="9115898" y="5767181"/>
                  <a:pt x="9114456" y="5767845"/>
                </a:cubicBezTo>
                <a:cubicBezTo>
                  <a:pt x="9116522" y="5765838"/>
                  <a:pt x="9115698" y="5765158"/>
                  <a:pt x="9116320" y="5763816"/>
                </a:cubicBezTo>
                <a:cubicBezTo>
                  <a:pt x="9120339" y="5762493"/>
                  <a:pt x="9122659" y="5761163"/>
                  <a:pt x="9124878" y="5759744"/>
                </a:cubicBezTo>
                <a:close/>
                <a:moveTo>
                  <a:pt x="9187072" y="5737057"/>
                </a:moveTo>
                <a:lnTo>
                  <a:pt x="9177622" y="5738219"/>
                </a:lnTo>
                <a:cubicBezTo>
                  <a:pt x="9165656" y="5741886"/>
                  <a:pt x="9150662" y="5747737"/>
                  <a:pt x="9135274" y="5754288"/>
                </a:cubicBezTo>
                <a:lnTo>
                  <a:pt x="9133168" y="5755246"/>
                </a:lnTo>
                <a:lnTo>
                  <a:pt x="9135904" y="5755858"/>
                </a:lnTo>
                <a:cubicBezTo>
                  <a:pt x="9135482" y="5759224"/>
                  <a:pt x="9131974" y="5761896"/>
                  <a:pt x="9135060" y="5762590"/>
                </a:cubicBezTo>
                <a:cubicBezTo>
                  <a:pt x="9142898" y="5757926"/>
                  <a:pt x="9147850" y="5754589"/>
                  <a:pt x="9155065" y="5751268"/>
                </a:cubicBezTo>
                <a:cubicBezTo>
                  <a:pt x="9160838" y="5748610"/>
                  <a:pt x="9167233" y="5744610"/>
                  <a:pt x="9178156" y="5740639"/>
                </a:cubicBezTo>
                <a:cubicBezTo>
                  <a:pt x="9178156" y="5740639"/>
                  <a:pt x="9178357" y="5742662"/>
                  <a:pt x="9179800" y="5741998"/>
                </a:cubicBezTo>
                <a:cubicBezTo>
                  <a:pt x="9184030" y="5738993"/>
                  <a:pt x="9185628" y="5737994"/>
                  <a:pt x="9187047" y="5737076"/>
                </a:cubicBezTo>
                <a:close/>
                <a:moveTo>
                  <a:pt x="8418756" y="5704279"/>
                </a:moveTo>
                <a:cubicBezTo>
                  <a:pt x="8415140" y="5703167"/>
                  <a:pt x="8410230" y="5704060"/>
                  <a:pt x="8408796" y="5709633"/>
                </a:cubicBezTo>
                <a:cubicBezTo>
                  <a:pt x="8406204" y="5713646"/>
                  <a:pt x="8407088" y="5722339"/>
                  <a:pt x="8410704" y="5723451"/>
                </a:cubicBezTo>
                <a:cubicBezTo>
                  <a:pt x="8440321" y="5737983"/>
                  <a:pt x="8458846" y="5773455"/>
                  <a:pt x="8482975" y="5796952"/>
                </a:cubicBezTo>
                <a:lnTo>
                  <a:pt x="8483663" y="5797424"/>
                </a:lnTo>
                <a:lnTo>
                  <a:pt x="8491704" y="5782150"/>
                </a:lnTo>
                <a:cubicBezTo>
                  <a:pt x="8495709" y="5774778"/>
                  <a:pt x="8499522" y="5767948"/>
                  <a:pt x="8502740" y="5762529"/>
                </a:cubicBezTo>
                <a:lnTo>
                  <a:pt x="8504240" y="5760281"/>
                </a:lnTo>
                <a:lnTo>
                  <a:pt x="8431782" y="5714304"/>
                </a:lnTo>
                <a:cubicBezTo>
                  <a:pt x="8428304" y="5709625"/>
                  <a:pt x="8423530" y="5706952"/>
                  <a:pt x="8418756" y="5704279"/>
                </a:cubicBezTo>
                <a:close/>
                <a:moveTo>
                  <a:pt x="8525044" y="5687544"/>
                </a:moveTo>
                <a:lnTo>
                  <a:pt x="8530590" y="5695687"/>
                </a:lnTo>
                <a:lnTo>
                  <a:pt x="8531470" y="5696696"/>
                </a:lnTo>
                <a:lnTo>
                  <a:pt x="8534626" y="5690802"/>
                </a:lnTo>
                <a:close/>
                <a:moveTo>
                  <a:pt x="9012199" y="5667876"/>
                </a:moveTo>
                <a:lnTo>
                  <a:pt x="9004848" y="5668890"/>
                </a:lnTo>
                <a:lnTo>
                  <a:pt x="9002637" y="5669550"/>
                </a:lnTo>
                <a:close/>
                <a:moveTo>
                  <a:pt x="2639379" y="5623075"/>
                </a:moveTo>
                <a:lnTo>
                  <a:pt x="2629942" y="5628602"/>
                </a:lnTo>
                <a:cubicBezTo>
                  <a:pt x="2634838" y="5652909"/>
                  <a:pt x="2642074" y="5670290"/>
                  <a:pt x="2652105" y="5680784"/>
                </a:cubicBezTo>
                <a:lnTo>
                  <a:pt x="2673906" y="5686874"/>
                </a:lnTo>
                <a:lnTo>
                  <a:pt x="2667857" y="5674902"/>
                </a:lnTo>
                <a:lnTo>
                  <a:pt x="2663635" y="5677112"/>
                </a:lnTo>
                <a:close/>
                <a:moveTo>
                  <a:pt x="3374673" y="5593377"/>
                </a:moveTo>
                <a:lnTo>
                  <a:pt x="3374818" y="5595066"/>
                </a:lnTo>
                <a:cubicBezTo>
                  <a:pt x="3377724" y="5593524"/>
                  <a:pt x="3381033" y="5596677"/>
                  <a:pt x="3378528" y="5602914"/>
                </a:cubicBezTo>
                <a:lnTo>
                  <a:pt x="3376668" y="5602901"/>
                </a:lnTo>
                <a:lnTo>
                  <a:pt x="3369004" y="5598154"/>
                </a:lnTo>
                <a:cubicBezTo>
                  <a:pt x="3369404" y="5602849"/>
                  <a:pt x="3369404" y="5602849"/>
                  <a:pt x="3369404" y="5602849"/>
                </a:cubicBezTo>
                <a:lnTo>
                  <a:pt x="3376668" y="5602901"/>
                </a:lnTo>
                <a:lnTo>
                  <a:pt x="3417542" y="5628217"/>
                </a:lnTo>
                <a:lnTo>
                  <a:pt x="3453976" y="5654447"/>
                </a:lnTo>
                <a:lnTo>
                  <a:pt x="3412133" y="5607598"/>
                </a:lnTo>
                <a:lnTo>
                  <a:pt x="3397234" y="5600794"/>
                </a:lnTo>
                <a:close/>
                <a:moveTo>
                  <a:pt x="9394204" y="5518280"/>
                </a:moveTo>
                <a:lnTo>
                  <a:pt x="9393482" y="5518757"/>
                </a:lnTo>
                <a:lnTo>
                  <a:pt x="9394335" y="5518607"/>
                </a:lnTo>
                <a:close/>
                <a:moveTo>
                  <a:pt x="8569595" y="5478255"/>
                </a:moveTo>
                <a:lnTo>
                  <a:pt x="8516882" y="5498733"/>
                </a:lnTo>
                <a:cubicBezTo>
                  <a:pt x="8471246" y="5512348"/>
                  <a:pt x="8426496" y="5534657"/>
                  <a:pt x="8390334" y="5587275"/>
                </a:cubicBezTo>
                <a:cubicBezTo>
                  <a:pt x="8385150" y="5595301"/>
                  <a:pt x="8377919" y="5593075"/>
                  <a:pt x="8372733" y="5601101"/>
                </a:cubicBezTo>
                <a:cubicBezTo>
                  <a:pt x="8382755" y="5625838"/>
                  <a:pt x="8397079" y="5633856"/>
                  <a:pt x="8418157" y="5624708"/>
                </a:cubicBezTo>
                <a:cubicBezTo>
                  <a:pt x="8426820" y="5621361"/>
                  <a:pt x="8433028" y="5618460"/>
                  <a:pt x="8437528" y="5628266"/>
                </a:cubicBezTo>
                <a:cubicBezTo>
                  <a:pt x="8442540" y="5640634"/>
                  <a:pt x="8450791" y="5647986"/>
                  <a:pt x="8459530" y="5654585"/>
                </a:cubicBezTo>
                <a:lnTo>
                  <a:pt x="8474220" y="5667440"/>
                </a:lnTo>
                <a:lnTo>
                  <a:pt x="8472204" y="5615557"/>
                </a:lnTo>
                <a:lnTo>
                  <a:pt x="8480942" y="5612949"/>
                </a:lnTo>
                <a:cubicBezTo>
                  <a:pt x="8485102" y="5611705"/>
                  <a:pt x="8485102" y="5611705"/>
                  <a:pt x="8493728" y="5602803"/>
                </a:cubicBezTo>
                <a:lnTo>
                  <a:pt x="8493390" y="5583927"/>
                </a:lnTo>
                <a:cubicBezTo>
                  <a:pt x="8495418" y="5580326"/>
                  <a:pt x="8519911" y="5546459"/>
                  <a:pt x="8543897" y="5513493"/>
                </a:cubicBezTo>
                <a:close/>
                <a:moveTo>
                  <a:pt x="9572981" y="5438287"/>
                </a:moveTo>
                <a:lnTo>
                  <a:pt x="9568514" y="5439577"/>
                </a:lnTo>
                <a:cubicBezTo>
                  <a:pt x="9557150" y="5441432"/>
                  <a:pt x="9545236" y="5441909"/>
                  <a:pt x="9536764" y="5447769"/>
                </a:cubicBezTo>
                <a:cubicBezTo>
                  <a:pt x="9506612" y="5469094"/>
                  <a:pt x="9450438" y="5485871"/>
                  <a:pt x="9402395" y="5512870"/>
                </a:cubicBezTo>
                <a:lnTo>
                  <a:pt x="9400766" y="5513947"/>
                </a:lnTo>
                <a:lnTo>
                  <a:pt x="9400728" y="5514607"/>
                </a:lnTo>
                <a:cubicBezTo>
                  <a:pt x="9414740" y="5511329"/>
                  <a:pt x="9425463" y="5505338"/>
                  <a:pt x="9439674" y="5504082"/>
                </a:cubicBezTo>
                <a:cubicBezTo>
                  <a:pt x="9444424" y="5498724"/>
                  <a:pt x="9452463" y="5496081"/>
                  <a:pt x="9459678" y="5492761"/>
                </a:cubicBezTo>
                <a:cubicBezTo>
                  <a:pt x="9467717" y="5490117"/>
                  <a:pt x="9475754" y="5487475"/>
                  <a:pt x="9482148" y="5483475"/>
                </a:cubicBezTo>
                <a:cubicBezTo>
                  <a:pt x="9476376" y="5486132"/>
                  <a:pt x="9476176" y="5484109"/>
                  <a:pt x="9474734" y="5484773"/>
                </a:cubicBezTo>
                <a:cubicBezTo>
                  <a:pt x="9476798" y="5482766"/>
                  <a:pt x="9475976" y="5482087"/>
                  <a:pt x="9476596" y="5480743"/>
                </a:cubicBezTo>
                <a:cubicBezTo>
                  <a:pt x="9484634" y="5478101"/>
                  <a:pt x="9485878" y="5475414"/>
                  <a:pt x="9493095" y="5472094"/>
                </a:cubicBezTo>
                <a:cubicBezTo>
                  <a:pt x="9493916" y="5472773"/>
                  <a:pt x="9494738" y="5473452"/>
                  <a:pt x="9496180" y="5472787"/>
                </a:cubicBezTo>
                <a:cubicBezTo>
                  <a:pt x="9495760" y="5476152"/>
                  <a:pt x="9492252" y="5478824"/>
                  <a:pt x="9495338" y="5479517"/>
                </a:cubicBezTo>
                <a:cubicBezTo>
                  <a:pt x="9503174" y="5474854"/>
                  <a:pt x="9508126" y="5471518"/>
                  <a:pt x="9515342" y="5468197"/>
                </a:cubicBezTo>
                <a:cubicBezTo>
                  <a:pt x="9521114" y="5465539"/>
                  <a:pt x="9527508" y="5461540"/>
                  <a:pt x="9538432" y="5457568"/>
                </a:cubicBezTo>
                <a:cubicBezTo>
                  <a:pt x="9538432" y="5457568"/>
                  <a:pt x="9538634" y="5459591"/>
                  <a:pt x="9540077" y="5458925"/>
                </a:cubicBezTo>
                <a:cubicBezTo>
                  <a:pt x="9548535" y="5452918"/>
                  <a:pt x="9546472" y="5454926"/>
                  <a:pt x="9553487" y="5449582"/>
                </a:cubicBezTo>
                <a:cubicBezTo>
                  <a:pt x="9556374" y="5448253"/>
                  <a:pt x="9559259" y="5446925"/>
                  <a:pt x="9563590" y="5444932"/>
                </a:cubicBezTo>
                <a:close/>
                <a:moveTo>
                  <a:pt x="9986917" y="5324186"/>
                </a:moveTo>
                <a:lnTo>
                  <a:pt x="9978187" y="5327837"/>
                </a:lnTo>
                <a:lnTo>
                  <a:pt x="9981428" y="5327835"/>
                </a:lnTo>
                <a:lnTo>
                  <a:pt x="9985865" y="5326406"/>
                </a:lnTo>
                <a:close/>
                <a:moveTo>
                  <a:pt x="10017086" y="5314593"/>
                </a:moveTo>
                <a:lnTo>
                  <a:pt x="10016571" y="5314669"/>
                </a:lnTo>
                <a:lnTo>
                  <a:pt x="10015820" y="5315266"/>
                </a:lnTo>
                <a:lnTo>
                  <a:pt x="10007482" y="5320024"/>
                </a:lnTo>
                <a:lnTo>
                  <a:pt x="10015028" y="5318087"/>
                </a:lnTo>
                <a:lnTo>
                  <a:pt x="10017485" y="5318638"/>
                </a:lnTo>
                <a:cubicBezTo>
                  <a:pt x="10017485" y="5318638"/>
                  <a:pt x="10017485" y="5318638"/>
                  <a:pt x="10018106" y="5317296"/>
                </a:cubicBezTo>
                <a:lnTo>
                  <a:pt x="10015028" y="5318087"/>
                </a:lnTo>
                <a:lnTo>
                  <a:pt x="10014398" y="5317945"/>
                </a:lnTo>
                <a:cubicBezTo>
                  <a:pt x="10014199" y="5315923"/>
                  <a:pt x="10015642" y="5315258"/>
                  <a:pt x="10016464" y="5315937"/>
                </a:cubicBezTo>
                <a:cubicBezTo>
                  <a:pt x="10017086" y="5314593"/>
                  <a:pt x="10017086" y="5314593"/>
                  <a:pt x="10017086" y="5314593"/>
                </a:cubicBezTo>
                <a:close/>
                <a:moveTo>
                  <a:pt x="10046792" y="5299137"/>
                </a:moveTo>
                <a:lnTo>
                  <a:pt x="10040168" y="5301909"/>
                </a:lnTo>
                <a:lnTo>
                  <a:pt x="10047393" y="5300644"/>
                </a:lnTo>
                <a:close/>
                <a:moveTo>
                  <a:pt x="10128814" y="5264601"/>
                </a:moveTo>
                <a:lnTo>
                  <a:pt x="10111746" y="5271966"/>
                </a:lnTo>
                <a:lnTo>
                  <a:pt x="10053812" y="5296201"/>
                </a:lnTo>
                <a:lnTo>
                  <a:pt x="10053787" y="5296643"/>
                </a:lnTo>
                <a:cubicBezTo>
                  <a:pt x="10067798" y="5293366"/>
                  <a:pt x="10078522" y="5287374"/>
                  <a:pt x="10092732" y="5286118"/>
                </a:cubicBezTo>
                <a:cubicBezTo>
                  <a:pt x="10097484" y="5280760"/>
                  <a:pt x="10105522" y="5278119"/>
                  <a:pt x="10112738" y="5274796"/>
                </a:cubicBezTo>
                <a:cubicBezTo>
                  <a:pt x="10120775" y="5272153"/>
                  <a:pt x="10128812" y="5269512"/>
                  <a:pt x="10135207" y="5265512"/>
                </a:cubicBezTo>
                <a:cubicBezTo>
                  <a:pt x="10129434" y="5268169"/>
                  <a:pt x="10129234" y="5266146"/>
                  <a:pt x="10127790" y="5266810"/>
                </a:cubicBezTo>
                <a:close/>
                <a:moveTo>
                  <a:pt x="10227309" y="5219426"/>
                </a:moveTo>
                <a:lnTo>
                  <a:pt x="10180008" y="5242507"/>
                </a:lnTo>
                <a:lnTo>
                  <a:pt x="10148778" y="5255984"/>
                </a:lnTo>
                <a:lnTo>
                  <a:pt x="10147502" y="5259191"/>
                </a:lnTo>
                <a:cubicBezTo>
                  <a:pt x="10146958" y="5260367"/>
                  <a:pt x="10146854" y="5261208"/>
                  <a:pt x="10148396" y="5261555"/>
                </a:cubicBezTo>
                <a:cubicBezTo>
                  <a:pt x="10156233" y="5256890"/>
                  <a:pt x="10161184" y="5253555"/>
                  <a:pt x="10168401" y="5250234"/>
                </a:cubicBezTo>
                <a:cubicBezTo>
                  <a:pt x="10174174" y="5247576"/>
                  <a:pt x="10180568" y="5243574"/>
                  <a:pt x="10191492" y="5239605"/>
                </a:cubicBezTo>
                <a:cubicBezTo>
                  <a:pt x="10191492" y="5239605"/>
                  <a:pt x="10191691" y="5241627"/>
                  <a:pt x="10193135" y="5240962"/>
                </a:cubicBezTo>
                <a:cubicBezTo>
                  <a:pt x="10201594" y="5234955"/>
                  <a:pt x="10199530" y="5236962"/>
                  <a:pt x="10206546" y="5231618"/>
                </a:cubicBezTo>
                <a:cubicBezTo>
                  <a:pt x="10209432" y="5230290"/>
                  <a:pt x="10212320" y="5228962"/>
                  <a:pt x="10216650" y="5226969"/>
                </a:cubicBezTo>
                <a:close/>
                <a:moveTo>
                  <a:pt x="1313022" y="5187793"/>
                </a:moveTo>
                <a:lnTo>
                  <a:pt x="1277369" y="5196590"/>
                </a:lnTo>
                <a:lnTo>
                  <a:pt x="1270307" y="5197067"/>
                </a:lnTo>
                <a:lnTo>
                  <a:pt x="1286984" y="5198971"/>
                </a:lnTo>
                <a:close/>
                <a:moveTo>
                  <a:pt x="1390210" y="5170197"/>
                </a:moveTo>
                <a:lnTo>
                  <a:pt x="1358506" y="5176574"/>
                </a:lnTo>
                <a:lnTo>
                  <a:pt x="1315662" y="5187143"/>
                </a:lnTo>
                <a:lnTo>
                  <a:pt x="1345213" y="5182900"/>
                </a:lnTo>
                <a:cubicBezTo>
                  <a:pt x="1367770" y="5182798"/>
                  <a:pt x="1390329" y="5182698"/>
                  <a:pt x="1409108" y="5176292"/>
                </a:cubicBezTo>
                <a:cubicBezTo>
                  <a:pt x="1392573" y="5178894"/>
                  <a:pt x="1392932" y="5171932"/>
                  <a:pt x="1388800" y="5172584"/>
                </a:cubicBezTo>
                <a:close/>
                <a:moveTo>
                  <a:pt x="1445757" y="5166337"/>
                </a:moveTo>
                <a:lnTo>
                  <a:pt x="1444619" y="5168541"/>
                </a:lnTo>
                <a:cubicBezTo>
                  <a:pt x="1442654" y="5171869"/>
                  <a:pt x="1442002" y="5174561"/>
                  <a:pt x="1445958" y="5177390"/>
                </a:cubicBezTo>
                <a:lnTo>
                  <a:pt x="1459083" y="5173767"/>
                </a:lnTo>
                <a:lnTo>
                  <a:pt x="1458919" y="5173052"/>
                </a:lnTo>
                <a:close/>
                <a:moveTo>
                  <a:pt x="10916759" y="4332119"/>
                </a:moveTo>
                <a:lnTo>
                  <a:pt x="10877482" y="4345901"/>
                </a:lnTo>
                <a:lnTo>
                  <a:pt x="10874869" y="4340804"/>
                </a:lnTo>
                <a:lnTo>
                  <a:pt x="10854459" y="4347407"/>
                </a:lnTo>
                <a:lnTo>
                  <a:pt x="10845541" y="4372250"/>
                </a:lnTo>
                <a:lnTo>
                  <a:pt x="10869962" y="4362513"/>
                </a:lnTo>
                <a:lnTo>
                  <a:pt x="10919148" y="4343483"/>
                </a:lnTo>
                <a:lnTo>
                  <a:pt x="10919048" y="4342058"/>
                </a:lnTo>
                <a:close/>
                <a:moveTo>
                  <a:pt x="10850051" y="4141263"/>
                </a:moveTo>
                <a:lnTo>
                  <a:pt x="10848849" y="4141658"/>
                </a:lnTo>
                <a:lnTo>
                  <a:pt x="10841963" y="4143363"/>
                </a:lnTo>
                <a:lnTo>
                  <a:pt x="10842046" y="4144696"/>
                </a:lnTo>
                <a:close/>
                <a:moveTo>
                  <a:pt x="10854784" y="4101718"/>
                </a:moveTo>
                <a:lnTo>
                  <a:pt x="10824334" y="4113376"/>
                </a:lnTo>
                <a:lnTo>
                  <a:pt x="10824429" y="4118661"/>
                </a:lnTo>
                <a:lnTo>
                  <a:pt x="10837328" y="4114809"/>
                </a:lnTo>
                <a:lnTo>
                  <a:pt x="10837378" y="4117632"/>
                </a:lnTo>
                <a:lnTo>
                  <a:pt x="10850169" y="4111686"/>
                </a:lnTo>
                <a:lnTo>
                  <a:pt x="10850272" y="4111686"/>
                </a:lnTo>
                <a:cubicBezTo>
                  <a:pt x="10850272" y="4111686"/>
                  <a:pt x="10850272" y="4111686"/>
                  <a:pt x="10853814" y="4109994"/>
                </a:cubicBezTo>
                <a:lnTo>
                  <a:pt x="10850169" y="4111686"/>
                </a:lnTo>
                <a:lnTo>
                  <a:pt x="10844692" y="4111749"/>
                </a:lnTo>
                <a:cubicBezTo>
                  <a:pt x="10846195" y="4108426"/>
                  <a:pt x="10847699" y="4105104"/>
                  <a:pt x="10853280" y="4105041"/>
                </a:cubicBezTo>
                <a:cubicBezTo>
                  <a:pt x="10853280" y="4105041"/>
                  <a:pt x="10856823" y="4103349"/>
                  <a:pt x="10856823" y="4103349"/>
                </a:cubicBezTo>
                <a:cubicBezTo>
                  <a:pt x="10858325" y="4100026"/>
                  <a:pt x="10856288" y="4098396"/>
                  <a:pt x="10854784" y="4101718"/>
                </a:cubicBezTo>
                <a:close/>
                <a:moveTo>
                  <a:pt x="11029878" y="4061225"/>
                </a:moveTo>
                <a:lnTo>
                  <a:pt x="11012655" y="4065949"/>
                </a:lnTo>
                <a:lnTo>
                  <a:pt x="11019516" y="4065732"/>
                </a:lnTo>
                <a:close/>
                <a:moveTo>
                  <a:pt x="11099996" y="4043539"/>
                </a:moveTo>
                <a:cubicBezTo>
                  <a:pt x="11074667" y="4050439"/>
                  <a:pt x="11037742" y="4070690"/>
                  <a:pt x="11006833" y="4077652"/>
                </a:cubicBezTo>
                <a:cubicBezTo>
                  <a:pt x="11005548" y="4074362"/>
                  <a:pt x="11004018" y="4073138"/>
                  <a:pt x="11003886" y="4071901"/>
                </a:cubicBezTo>
                <a:lnTo>
                  <a:pt x="11008297" y="4067145"/>
                </a:lnTo>
                <a:lnTo>
                  <a:pt x="10991568" y="4071733"/>
                </a:lnTo>
                <a:lnTo>
                  <a:pt x="10985503" y="4070486"/>
                </a:lnTo>
                <a:cubicBezTo>
                  <a:pt x="10985503" y="4070486"/>
                  <a:pt x="10985503" y="4070486"/>
                  <a:pt x="10984000" y="4073808"/>
                </a:cubicBezTo>
                <a:lnTo>
                  <a:pt x="10991568" y="4071733"/>
                </a:lnTo>
                <a:lnTo>
                  <a:pt x="10993122" y="4072051"/>
                </a:lnTo>
                <a:cubicBezTo>
                  <a:pt x="10993656" y="4077004"/>
                  <a:pt x="10990114" y="4078696"/>
                  <a:pt x="10988076" y="4077067"/>
                </a:cubicBezTo>
                <a:cubicBezTo>
                  <a:pt x="10986572" y="4080390"/>
                  <a:pt x="10986572" y="4080390"/>
                  <a:pt x="10986572" y="4080390"/>
                </a:cubicBezTo>
                <a:lnTo>
                  <a:pt x="11033324" y="4075257"/>
                </a:lnTo>
                <a:lnTo>
                  <a:pt x="11034925" y="4074777"/>
                </a:lnTo>
                <a:lnTo>
                  <a:pt x="11038992" y="4074420"/>
                </a:lnTo>
                <a:lnTo>
                  <a:pt x="11060294" y="4069818"/>
                </a:lnTo>
                <a:lnTo>
                  <a:pt x="11095380" y="4053508"/>
                </a:lnTo>
                <a:lnTo>
                  <a:pt x="11095484" y="4053507"/>
                </a:lnTo>
                <a:cubicBezTo>
                  <a:pt x="11095484" y="4053507"/>
                  <a:pt x="11095484" y="4053507"/>
                  <a:pt x="11099026" y="4051813"/>
                </a:cubicBezTo>
                <a:lnTo>
                  <a:pt x="11095380" y="4053508"/>
                </a:lnTo>
                <a:lnTo>
                  <a:pt x="11089904" y="4053570"/>
                </a:lnTo>
                <a:cubicBezTo>
                  <a:pt x="11091408" y="4050248"/>
                  <a:pt x="11092912" y="4046925"/>
                  <a:pt x="11098492" y="4046863"/>
                </a:cubicBezTo>
                <a:cubicBezTo>
                  <a:pt x="11098492" y="4046863"/>
                  <a:pt x="11102034" y="4045170"/>
                  <a:pt x="11102034" y="4045170"/>
                </a:cubicBezTo>
                <a:cubicBezTo>
                  <a:pt x="11103538" y="4041845"/>
                  <a:pt x="11101500" y="4040217"/>
                  <a:pt x="11099996" y="4043539"/>
                </a:cubicBezTo>
                <a:close/>
                <a:moveTo>
                  <a:pt x="10613165" y="3969611"/>
                </a:moveTo>
                <a:lnTo>
                  <a:pt x="10592874" y="3977379"/>
                </a:lnTo>
                <a:lnTo>
                  <a:pt x="10610976" y="3973470"/>
                </a:lnTo>
                <a:lnTo>
                  <a:pt x="10611663" y="3972934"/>
                </a:lnTo>
                <a:cubicBezTo>
                  <a:pt x="10611663" y="3972934"/>
                  <a:pt x="10615204" y="3971240"/>
                  <a:pt x="10615204" y="3971240"/>
                </a:cubicBezTo>
                <a:cubicBezTo>
                  <a:pt x="10616708" y="3967919"/>
                  <a:pt x="10614670" y="3966288"/>
                  <a:pt x="10613165" y="3969611"/>
                </a:cubicBezTo>
                <a:close/>
                <a:moveTo>
                  <a:pt x="10572762" y="3966530"/>
                </a:moveTo>
                <a:lnTo>
                  <a:pt x="10533938" y="3977178"/>
                </a:lnTo>
                <a:lnTo>
                  <a:pt x="10527874" y="3975932"/>
                </a:lnTo>
                <a:cubicBezTo>
                  <a:pt x="10527874" y="3975932"/>
                  <a:pt x="10527874" y="3975932"/>
                  <a:pt x="10526370" y="3979253"/>
                </a:cubicBezTo>
                <a:lnTo>
                  <a:pt x="10533938" y="3977178"/>
                </a:lnTo>
                <a:lnTo>
                  <a:pt x="10535493" y="3977497"/>
                </a:lnTo>
                <a:cubicBezTo>
                  <a:pt x="10536026" y="3982451"/>
                  <a:pt x="10532485" y="3984142"/>
                  <a:pt x="10530446" y="3982513"/>
                </a:cubicBezTo>
                <a:lnTo>
                  <a:pt x="10529716" y="3984126"/>
                </a:lnTo>
                <a:lnTo>
                  <a:pt x="10530819" y="3985630"/>
                </a:lnTo>
                <a:lnTo>
                  <a:pt x="10537769" y="3984866"/>
                </a:lnTo>
                <a:lnTo>
                  <a:pt x="10554674" y="3976243"/>
                </a:lnTo>
                <a:close/>
                <a:moveTo>
                  <a:pt x="10743885" y="3938377"/>
                </a:moveTo>
                <a:cubicBezTo>
                  <a:pt x="10743885" y="3938377"/>
                  <a:pt x="10743885" y="3938377"/>
                  <a:pt x="10742382" y="3941699"/>
                </a:cubicBezTo>
                <a:lnTo>
                  <a:pt x="10746912" y="3940457"/>
                </a:lnTo>
                <a:lnTo>
                  <a:pt x="10747587" y="3939138"/>
                </a:lnTo>
                <a:close/>
                <a:moveTo>
                  <a:pt x="10661254" y="3925685"/>
                </a:moveTo>
                <a:cubicBezTo>
                  <a:pt x="10654894" y="3925761"/>
                  <a:pt x="10641524" y="3933530"/>
                  <a:pt x="10627924" y="3942209"/>
                </a:cubicBezTo>
                <a:lnTo>
                  <a:pt x="10625216" y="3943976"/>
                </a:lnTo>
                <a:lnTo>
                  <a:pt x="10627702" y="3951578"/>
                </a:lnTo>
                <a:lnTo>
                  <a:pt x="10616526" y="3951785"/>
                </a:lnTo>
                <a:lnTo>
                  <a:pt x="10609650" y="3954117"/>
                </a:lnTo>
                <a:lnTo>
                  <a:pt x="10608200" y="3955063"/>
                </a:lnTo>
                <a:cubicBezTo>
                  <a:pt x="10602134" y="3959009"/>
                  <a:pt x="10596858" y="3962333"/>
                  <a:pt x="10593220" y="3964189"/>
                </a:cubicBezTo>
                <a:cubicBezTo>
                  <a:pt x="10593220" y="3964189"/>
                  <a:pt x="10595580" y="3964887"/>
                  <a:pt x="10595580" y="3964887"/>
                </a:cubicBezTo>
                <a:cubicBezTo>
                  <a:pt x="10598858" y="3961947"/>
                  <a:pt x="10597942" y="3965582"/>
                  <a:pt x="10597942" y="3965582"/>
                </a:cubicBezTo>
                <a:cubicBezTo>
                  <a:pt x="10597942" y="3965582"/>
                  <a:pt x="10594666" y="3968522"/>
                  <a:pt x="10594666" y="3968522"/>
                </a:cubicBezTo>
                <a:cubicBezTo>
                  <a:pt x="10591391" y="3971461"/>
                  <a:pt x="10589029" y="3970763"/>
                  <a:pt x="10589029" y="3970763"/>
                </a:cubicBezTo>
                <a:lnTo>
                  <a:pt x="10589219" y="3970818"/>
                </a:lnTo>
                <a:lnTo>
                  <a:pt x="10645332" y="3949227"/>
                </a:lnTo>
                <a:lnTo>
                  <a:pt x="10647300" y="3942071"/>
                </a:lnTo>
                <a:cubicBezTo>
                  <a:pt x="10650739" y="3937227"/>
                  <a:pt x="10655882" y="3931910"/>
                  <a:pt x="10661254" y="3925685"/>
                </a:cubicBezTo>
                <a:close/>
                <a:moveTo>
                  <a:pt x="10770620" y="3900607"/>
                </a:moveTo>
                <a:lnTo>
                  <a:pt x="10757399" y="3905244"/>
                </a:lnTo>
                <a:cubicBezTo>
                  <a:pt x="10747238" y="3909081"/>
                  <a:pt x="10739144" y="3913527"/>
                  <a:pt x="10730496" y="3922691"/>
                </a:cubicBezTo>
                <a:lnTo>
                  <a:pt x="10722522" y="3925463"/>
                </a:lnTo>
                <a:lnTo>
                  <a:pt x="10735199" y="3926906"/>
                </a:lnTo>
                <a:lnTo>
                  <a:pt x="10758111" y="3921309"/>
                </a:lnTo>
                <a:lnTo>
                  <a:pt x="10759368" y="3919357"/>
                </a:lnTo>
                <a:cubicBezTo>
                  <a:pt x="10762016" y="3915444"/>
                  <a:pt x="10764666" y="3911533"/>
                  <a:pt x="10767456" y="3906798"/>
                </a:cubicBezTo>
                <a:close/>
                <a:moveTo>
                  <a:pt x="10962008" y="3853009"/>
                </a:moveTo>
                <a:lnTo>
                  <a:pt x="10958500" y="3853298"/>
                </a:lnTo>
                <a:cubicBezTo>
                  <a:pt x="10952862" y="3855539"/>
                  <a:pt x="10943033" y="3864355"/>
                  <a:pt x="10954308" y="3859871"/>
                </a:cubicBezTo>
                <a:cubicBezTo>
                  <a:pt x="10934118" y="3869535"/>
                  <a:pt x="10907762" y="3873472"/>
                  <a:pt x="10881406" y="3877407"/>
                </a:cubicBezTo>
                <a:cubicBezTo>
                  <a:pt x="10867770" y="3881194"/>
                  <a:pt x="10854362" y="3884073"/>
                  <a:pt x="10840842" y="3887404"/>
                </a:cubicBezTo>
                <a:lnTo>
                  <a:pt x="10813658" y="3895787"/>
                </a:lnTo>
                <a:lnTo>
                  <a:pt x="10819696" y="3898093"/>
                </a:lnTo>
                <a:cubicBezTo>
                  <a:pt x="10831225" y="3902473"/>
                  <a:pt x="10842130" y="3903961"/>
                  <a:pt x="10859232" y="3889533"/>
                </a:cubicBezTo>
                <a:lnTo>
                  <a:pt x="10859452" y="3901785"/>
                </a:lnTo>
                <a:cubicBezTo>
                  <a:pt x="10855402" y="3909320"/>
                  <a:pt x="10855402" y="3909320"/>
                  <a:pt x="10850938" y="3916979"/>
                </a:cubicBezTo>
                <a:lnTo>
                  <a:pt x="10881314" y="3907908"/>
                </a:lnTo>
                <a:cubicBezTo>
                  <a:pt x="10897876" y="3921687"/>
                  <a:pt x="10923578" y="3893973"/>
                  <a:pt x="10944426" y="3871218"/>
                </a:cubicBezTo>
                <a:close/>
                <a:moveTo>
                  <a:pt x="11191418" y="3449701"/>
                </a:moveTo>
                <a:lnTo>
                  <a:pt x="11164602" y="3455150"/>
                </a:lnTo>
                <a:lnTo>
                  <a:pt x="11163706" y="3456950"/>
                </a:lnTo>
                <a:cubicBezTo>
                  <a:pt x="11163080" y="3458046"/>
                  <a:pt x="11162906" y="3458880"/>
                  <a:pt x="11164376" y="3459509"/>
                </a:cubicBezTo>
                <a:cubicBezTo>
                  <a:pt x="11172374" y="3456180"/>
                  <a:pt x="11177461" y="3453681"/>
                  <a:pt x="11184744" y="3451603"/>
                </a:cubicBezTo>
                <a:close/>
                <a:moveTo>
                  <a:pt x="11212464" y="3445173"/>
                </a:moveTo>
                <a:lnTo>
                  <a:pt x="11208924" y="3445941"/>
                </a:lnTo>
                <a:lnTo>
                  <a:pt x="11209534" y="3446627"/>
                </a:lnTo>
                <a:close/>
                <a:moveTo>
                  <a:pt x="774471" y="3403612"/>
                </a:moveTo>
                <a:lnTo>
                  <a:pt x="729473" y="3410027"/>
                </a:lnTo>
                <a:lnTo>
                  <a:pt x="729360" y="3409980"/>
                </a:lnTo>
                <a:cubicBezTo>
                  <a:pt x="729360" y="3409980"/>
                  <a:pt x="729360" y="3409980"/>
                  <a:pt x="725227" y="3410632"/>
                </a:cubicBezTo>
                <a:lnTo>
                  <a:pt x="729473" y="3410027"/>
                </a:lnTo>
                <a:lnTo>
                  <a:pt x="735382" y="3412484"/>
                </a:lnTo>
                <a:cubicBezTo>
                  <a:pt x="733137" y="3416290"/>
                  <a:pt x="730891" y="3420097"/>
                  <a:pt x="724868" y="3417589"/>
                </a:cubicBezTo>
                <a:cubicBezTo>
                  <a:pt x="724868" y="3417589"/>
                  <a:pt x="720733" y="3418243"/>
                  <a:pt x="720733" y="3418243"/>
                </a:cubicBezTo>
                <a:cubicBezTo>
                  <a:pt x="718488" y="3422051"/>
                  <a:pt x="720376" y="3425204"/>
                  <a:pt x="722623" y="3421397"/>
                </a:cubicBezTo>
                <a:cubicBezTo>
                  <a:pt x="736911" y="3422600"/>
                  <a:pt x="754952" y="3420623"/>
                  <a:pt x="773747" y="3418958"/>
                </a:cubicBezTo>
                <a:lnTo>
                  <a:pt x="797861" y="3418715"/>
                </a:lnTo>
                <a:lnTo>
                  <a:pt x="788830" y="3415169"/>
                </a:lnTo>
                <a:close/>
                <a:moveTo>
                  <a:pt x="591522" y="3363080"/>
                </a:moveTo>
                <a:lnTo>
                  <a:pt x="602544" y="3364367"/>
                </a:lnTo>
                <a:cubicBezTo>
                  <a:pt x="611576" y="3368119"/>
                  <a:pt x="622676" y="3371551"/>
                  <a:pt x="633585" y="3373715"/>
                </a:cubicBezTo>
                <a:lnTo>
                  <a:pt x="660657" y="3375314"/>
                </a:lnTo>
                <a:lnTo>
                  <a:pt x="653097" y="3373597"/>
                </a:lnTo>
                <a:cubicBezTo>
                  <a:pt x="637428" y="3367332"/>
                  <a:pt x="620900" y="3364762"/>
                  <a:pt x="604013" y="3363545"/>
                </a:cubicBezTo>
                <a:close/>
                <a:moveTo>
                  <a:pt x="11212184" y="3072819"/>
                </a:moveTo>
                <a:lnTo>
                  <a:pt x="11181976" y="3082719"/>
                </a:lnTo>
                <a:lnTo>
                  <a:pt x="11138176" y="3093570"/>
                </a:lnTo>
                <a:lnTo>
                  <a:pt x="11130357" y="3097209"/>
                </a:lnTo>
                <a:lnTo>
                  <a:pt x="11111672" y="3110788"/>
                </a:lnTo>
                <a:lnTo>
                  <a:pt x="11101058" y="3115731"/>
                </a:lnTo>
                <a:lnTo>
                  <a:pt x="11085408" y="3133807"/>
                </a:lnTo>
                <a:cubicBezTo>
                  <a:pt x="11089686" y="3139187"/>
                  <a:pt x="11085408" y="3133807"/>
                  <a:pt x="11094264" y="3137820"/>
                </a:cubicBezTo>
                <a:cubicBezTo>
                  <a:pt x="11107489" y="3152183"/>
                  <a:pt x="11124443" y="3141126"/>
                  <a:pt x="11150657" y="3133297"/>
                </a:cubicBezTo>
                <a:lnTo>
                  <a:pt x="11150988" y="3151843"/>
                </a:lnTo>
                <a:cubicBezTo>
                  <a:pt x="11159727" y="3149231"/>
                  <a:pt x="11163888" y="3147990"/>
                  <a:pt x="11172739" y="3151672"/>
                </a:cubicBezTo>
                <a:cubicBezTo>
                  <a:pt x="11168274" y="3159330"/>
                  <a:pt x="11168381" y="3165292"/>
                  <a:pt x="11164338" y="3173158"/>
                </a:cubicBezTo>
                <a:cubicBezTo>
                  <a:pt x="11173130" y="3173528"/>
                  <a:pt x="11178650" y="3178122"/>
                  <a:pt x="11183600" y="3182886"/>
                </a:cubicBezTo>
                <a:lnTo>
                  <a:pt x="11190782" y="3187767"/>
                </a:lnTo>
                <a:lnTo>
                  <a:pt x="11211580" y="3184945"/>
                </a:lnTo>
                <a:cubicBezTo>
                  <a:pt x="11217849" y="3184812"/>
                  <a:pt x="11223239" y="3185711"/>
                  <a:pt x="11227108" y="3188306"/>
                </a:cubicBezTo>
                <a:cubicBezTo>
                  <a:pt x="11249048" y="3174406"/>
                  <a:pt x="11275738" y="3172641"/>
                  <a:pt x="11302184" y="3176082"/>
                </a:cubicBezTo>
                <a:cubicBezTo>
                  <a:pt x="11304094" y="3173187"/>
                  <a:pt x="11304094" y="3173187"/>
                  <a:pt x="11304094" y="3173187"/>
                </a:cubicBezTo>
                <a:cubicBezTo>
                  <a:pt x="11304094" y="3173187"/>
                  <a:pt x="11305759" y="3175499"/>
                  <a:pt x="11305759" y="3175499"/>
                </a:cubicBezTo>
                <a:cubicBezTo>
                  <a:pt x="11307669" y="3172606"/>
                  <a:pt x="11312910" y="3174335"/>
                  <a:pt x="11312910" y="3174335"/>
                </a:cubicBezTo>
                <a:cubicBezTo>
                  <a:pt x="11316484" y="3173752"/>
                  <a:pt x="11314575" y="3176646"/>
                  <a:pt x="11310999" y="3177227"/>
                </a:cubicBezTo>
                <a:cubicBezTo>
                  <a:pt x="11309089" y="3180120"/>
                  <a:pt x="11309089" y="3180120"/>
                  <a:pt x="11307424" y="3177810"/>
                </a:cubicBezTo>
                <a:cubicBezTo>
                  <a:pt x="11314330" y="3181849"/>
                  <a:pt x="11328874" y="3174318"/>
                  <a:pt x="11330294" y="3181831"/>
                </a:cubicBezTo>
                <a:cubicBezTo>
                  <a:pt x="11299784" y="3189382"/>
                  <a:pt x="11291656" y="3211362"/>
                  <a:pt x="11258060" y="3209087"/>
                </a:cubicBezTo>
                <a:cubicBezTo>
                  <a:pt x="11254728" y="3204465"/>
                  <a:pt x="11263790" y="3200409"/>
                  <a:pt x="11265699" y="3197514"/>
                </a:cubicBezTo>
                <a:lnTo>
                  <a:pt x="11257641" y="3198090"/>
                </a:lnTo>
                <a:lnTo>
                  <a:pt x="11256200" y="3198660"/>
                </a:lnTo>
                <a:cubicBezTo>
                  <a:pt x="11244266" y="3203887"/>
                  <a:pt x="11232333" y="3209118"/>
                  <a:pt x="11221514" y="3212348"/>
                </a:cubicBezTo>
                <a:cubicBezTo>
                  <a:pt x="11226536" y="3235818"/>
                  <a:pt x="11226310" y="3223234"/>
                  <a:pt x="11213328" y="3245756"/>
                </a:cubicBezTo>
                <a:cubicBezTo>
                  <a:pt x="11226520" y="3246561"/>
                  <a:pt x="11232222" y="3249603"/>
                  <a:pt x="11236412" y="3263489"/>
                </a:cubicBezTo>
                <a:lnTo>
                  <a:pt x="11236816" y="3265336"/>
                </a:lnTo>
                <a:lnTo>
                  <a:pt x="11266636" y="3267502"/>
                </a:lnTo>
                <a:lnTo>
                  <a:pt x="11270600" y="3266970"/>
                </a:lnTo>
                <a:lnTo>
                  <a:pt x="11270588" y="3266276"/>
                </a:lnTo>
                <a:cubicBezTo>
                  <a:pt x="11274946" y="3252656"/>
                  <a:pt x="11270368" y="3254024"/>
                  <a:pt x="11274832" y="3246365"/>
                </a:cubicBezTo>
                <a:cubicBezTo>
                  <a:pt x="11278656" y="3226245"/>
                  <a:pt x="11270143" y="3241438"/>
                  <a:pt x="11283346" y="3231170"/>
                </a:cubicBezTo>
                <a:cubicBezTo>
                  <a:pt x="11295907" y="3208442"/>
                  <a:pt x="11308806" y="3204588"/>
                  <a:pt x="11330561" y="3204749"/>
                </a:cubicBezTo>
                <a:cubicBezTo>
                  <a:pt x="11334385" y="3184629"/>
                  <a:pt x="11334159" y="3172046"/>
                  <a:pt x="11333828" y="3153501"/>
                </a:cubicBezTo>
                <a:cubicBezTo>
                  <a:pt x="11333828" y="3153501"/>
                  <a:pt x="11329667" y="3154745"/>
                  <a:pt x="11325398" y="3150026"/>
                </a:cubicBezTo>
                <a:cubicBezTo>
                  <a:pt x="11303536" y="3143905"/>
                  <a:pt x="11238095" y="3157123"/>
                  <a:pt x="11228468" y="3110058"/>
                </a:cubicBezTo>
                <a:lnTo>
                  <a:pt x="11215570" y="3113910"/>
                </a:lnTo>
                <a:close/>
                <a:moveTo>
                  <a:pt x="11187909" y="3042780"/>
                </a:moveTo>
                <a:cubicBezTo>
                  <a:pt x="11175244" y="3046229"/>
                  <a:pt x="11159681" y="3053017"/>
                  <a:pt x="11143421" y="3059813"/>
                </a:cubicBezTo>
                <a:lnTo>
                  <a:pt x="11137326" y="3061950"/>
                </a:lnTo>
                <a:lnTo>
                  <a:pt x="11138490" y="3064100"/>
                </a:lnTo>
                <a:lnTo>
                  <a:pt x="11143913" y="3071055"/>
                </a:lnTo>
                <a:lnTo>
                  <a:pt x="11183294" y="3052749"/>
                </a:lnTo>
                <a:lnTo>
                  <a:pt x="11183397" y="3052748"/>
                </a:lnTo>
                <a:cubicBezTo>
                  <a:pt x="11183397" y="3052748"/>
                  <a:pt x="11183397" y="3052748"/>
                  <a:pt x="11186939" y="3051054"/>
                </a:cubicBezTo>
                <a:lnTo>
                  <a:pt x="11183294" y="3052749"/>
                </a:lnTo>
                <a:lnTo>
                  <a:pt x="11177816" y="3052811"/>
                </a:lnTo>
                <a:cubicBezTo>
                  <a:pt x="11179322" y="3049488"/>
                  <a:pt x="11180824" y="3046168"/>
                  <a:pt x="11186404" y="3046103"/>
                </a:cubicBezTo>
                <a:cubicBezTo>
                  <a:pt x="11186404" y="3046103"/>
                  <a:pt x="11189948" y="3044409"/>
                  <a:pt x="11189948" y="3044409"/>
                </a:cubicBezTo>
                <a:cubicBezTo>
                  <a:pt x="11191450" y="3041088"/>
                  <a:pt x="11189414" y="3039458"/>
                  <a:pt x="11187909" y="3042780"/>
                </a:cubicBezTo>
                <a:close/>
                <a:moveTo>
                  <a:pt x="11173342" y="2948263"/>
                </a:moveTo>
                <a:cubicBezTo>
                  <a:pt x="11151918" y="2956902"/>
                  <a:pt x="11123654" y="3024044"/>
                  <a:pt x="11100909" y="3041615"/>
                </a:cubicBezTo>
                <a:lnTo>
                  <a:pt x="11101247" y="3060493"/>
                </a:lnTo>
                <a:lnTo>
                  <a:pt x="11125768" y="3053170"/>
                </a:lnTo>
                <a:lnTo>
                  <a:pt x="11125990" y="3052807"/>
                </a:lnTo>
                <a:cubicBezTo>
                  <a:pt x="11133150" y="3048774"/>
                  <a:pt x="11149892" y="3048584"/>
                  <a:pt x="11162046" y="3044727"/>
                </a:cubicBezTo>
                <a:lnTo>
                  <a:pt x="11205380" y="3028051"/>
                </a:lnTo>
                <a:lnTo>
                  <a:pt x="11203406" y="3015708"/>
                </a:lnTo>
                <a:cubicBezTo>
                  <a:pt x="11196784" y="2981686"/>
                  <a:pt x="11188633" y="2952824"/>
                  <a:pt x="11182070" y="2948458"/>
                </a:cubicBezTo>
                <a:cubicBezTo>
                  <a:pt x="11179324" y="2946989"/>
                  <a:pt x="11176404" y="2947029"/>
                  <a:pt x="11173342" y="2948263"/>
                </a:cubicBezTo>
                <a:close/>
                <a:moveTo>
                  <a:pt x="10662330" y="2844363"/>
                </a:moveTo>
                <a:lnTo>
                  <a:pt x="10635770" y="2846552"/>
                </a:lnTo>
                <a:lnTo>
                  <a:pt x="10606592" y="2857430"/>
                </a:lnTo>
                <a:lnTo>
                  <a:pt x="10566244" y="2869849"/>
                </a:lnTo>
                <a:lnTo>
                  <a:pt x="10565379" y="2869703"/>
                </a:lnTo>
                <a:lnTo>
                  <a:pt x="10558845" y="2871795"/>
                </a:lnTo>
                <a:lnTo>
                  <a:pt x="10558680" y="2872177"/>
                </a:lnTo>
                <a:lnTo>
                  <a:pt x="10566244" y="2869849"/>
                </a:lnTo>
                <a:lnTo>
                  <a:pt x="10567809" y="2870113"/>
                </a:lnTo>
                <a:cubicBezTo>
                  <a:pt x="10568428" y="2875024"/>
                  <a:pt x="10564898" y="2876831"/>
                  <a:pt x="10562825" y="2875279"/>
                </a:cubicBezTo>
                <a:cubicBezTo>
                  <a:pt x="10561370" y="2878639"/>
                  <a:pt x="10561370" y="2878639"/>
                  <a:pt x="10561370" y="2878639"/>
                </a:cubicBezTo>
                <a:lnTo>
                  <a:pt x="10587501" y="2874889"/>
                </a:lnTo>
                <a:lnTo>
                  <a:pt x="10592920" y="2872729"/>
                </a:lnTo>
                <a:cubicBezTo>
                  <a:pt x="10609879" y="2865926"/>
                  <a:pt x="10626460" y="2859953"/>
                  <a:pt x="10642975" y="2853361"/>
                </a:cubicBezTo>
                <a:close/>
                <a:moveTo>
                  <a:pt x="10791626" y="2827083"/>
                </a:moveTo>
                <a:lnTo>
                  <a:pt x="10777410" y="2828488"/>
                </a:lnTo>
                <a:cubicBezTo>
                  <a:pt x="10767589" y="2830253"/>
                  <a:pt x="10758091" y="2832840"/>
                  <a:pt x="10751008" y="2836225"/>
                </a:cubicBezTo>
                <a:cubicBezTo>
                  <a:pt x="10762702" y="2841051"/>
                  <a:pt x="10748533" y="2847823"/>
                  <a:pt x="10751106" y="2854404"/>
                </a:cubicBezTo>
                <a:cubicBezTo>
                  <a:pt x="10744022" y="2857790"/>
                  <a:pt x="10743488" y="2852839"/>
                  <a:pt x="10734365" y="2854594"/>
                </a:cubicBezTo>
                <a:cubicBezTo>
                  <a:pt x="10721701" y="2858044"/>
                  <a:pt x="10748533" y="2847823"/>
                  <a:pt x="10735335" y="2846321"/>
                </a:cubicBezTo>
                <a:lnTo>
                  <a:pt x="10716211" y="2852587"/>
                </a:lnTo>
                <a:lnTo>
                  <a:pt x="10704805" y="2858879"/>
                </a:lnTo>
                <a:lnTo>
                  <a:pt x="10692403" y="2860390"/>
                </a:lnTo>
                <a:lnTo>
                  <a:pt x="10687668" y="2861941"/>
                </a:lnTo>
                <a:lnTo>
                  <a:pt x="10668886" y="2866595"/>
                </a:lnTo>
                <a:lnTo>
                  <a:pt x="10671716" y="2874679"/>
                </a:lnTo>
                <a:lnTo>
                  <a:pt x="10629876" y="2880918"/>
                </a:lnTo>
                <a:lnTo>
                  <a:pt x="10617366" y="2890010"/>
                </a:lnTo>
                <a:cubicBezTo>
                  <a:pt x="10608766" y="2894448"/>
                  <a:pt x="10599402" y="2898270"/>
                  <a:pt x="10590546" y="2902502"/>
                </a:cubicBezTo>
                <a:lnTo>
                  <a:pt x="10581490" y="2906403"/>
                </a:lnTo>
                <a:lnTo>
                  <a:pt x="10584167" y="2909914"/>
                </a:lnTo>
                <a:cubicBezTo>
                  <a:pt x="10588074" y="2915031"/>
                  <a:pt x="10591488" y="2918755"/>
                  <a:pt x="10593777" y="2918071"/>
                </a:cubicBezTo>
                <a:cubicBezTo>
                  <a:pt x="10610950" y="2919269"/>
                  <a:pt x="10628088" y="2895172"/>
                  <a:pt x="10636713" y="2886271"/>
                </a:cubicBezTo>
                <a:cubicBezTo>
                  <a:pt x="10671362" y="2882248"/>
                  <a:pt x="10701738" y="2873177"/>
                  <a:pt x="10736274" y="2862862"/>
                </a:cubicBezTo>
                <a:cubicBezTo>
                  <a:pt x="10749174" y="2859011"/>
                  <a:pt x="10770929" y="2859172"/>
                  <a:pt x="10787652" y="2835197"/>
                </a:cubicBezTo>
                <a:close/>
                <a:moveTo>
                  <a:pt x="554897" y="2821001"/>
                </a:moveTo>
                <a:lnTo>
                  <a:pt x="547796" y="2824451"/>
                </a:lnTo>
                <a:cubicBezTo>
                  <a:pt x="547796" y="2824451"/>
                  <a:pt x="543664" y="2825101"/>
                  <a:pt x="543664" y="2825101"/>
                </a:cubicBezTo>
                <a:cubicBezTo>
                  <a:pt x="541416" y="2828906"/>
                  <a:pt x="543305" y="2832062"/>
                  <a:pt x="545548" y="2828254"/>
                </a:cubicBezTo>
                <a:lnTo>
                  <a:pt x="580621" y="2826581"/>
                </a:lnTo>
                <a:lnTo>
                  <a:pt x="578385" y="2826073"/>
                </a:lnTo>
                <a:close/>
                <a:moveTo>
                  <a:pt x="10276499" y="2771179"/>
                </a:moveTo>
                <a:lnTo>
                  <a:pt x="10274675" y="2771870"/>
                </a:lnTo>
                <a:lnTo>
                  <a:pt x="10264232" y="2774851"/>
                </a:lnTo>
                <a:lnTo>
                  <a:pt x="10264357" y="2777183"/>
                </a:lnTo>
                <a:close/>
                <a:moveTo>
                  <a:pt x="11278145" y="2706903"/>
                </a:moveTo>
                <a:lnTo>
                  <a:pt x="11276966" y="2707823"/>
                </a:lnTo>
                <a:lnTo>
                  <a:pt x="11278160" y="2707681"/>
                </a:lnTo>
                <a:close/>
                <a:moveTo>
                  <a:pt x="10286932" y="2699107"/>
                </a:moveTo>
                <a:cubicBezTo>
                  <a:pt x="10286159" y="2698393"/>
                  <a:pt x="10284817" y="2699133"/>
                  <a:pt x="10283676" y="2702037"/>
                </a:cubicBezTo>
                <a:lnTo>
                  <a:pt x="10237494" y="2722420"/>
                </a:lnTo>
                <a:lnTo>
                  <a:pt x="10237639" y="2731661"/>
                </a:lnTo>
                <a:lnTo>
                  <a:pt x="10257201" y="2724927"/>
                </a:lnTo>
                <a:lnTo>
                  <a:pt x="10257278" y="2729862"/>
                </a:lnTo>
                <a:lnTo>
                  <a:pt x="10276677" y="2719466"/>
                </a:lnTo>
                <a:lnTo>
                  <a:pt x="10276834" y="2719466"/>
                </a:lnTo>
                <a:cubicBezTo>
                  <a:pt x="10276834" y="2719466"/>
                  <a:pt x="10276834" y="2719466"/>
                  <a:pt x="10282205" y="2716507"/>
                </a:cubicBezTo>
                <a:lnTo>
                  <a:pt x="10276677" y="2719466"/>
                </a:lnTo>
                <a:lnTo>
                  <a:pt x="10268370" y="2719576"/>
                </a:lnTo>
                <a:cubicBezTo>
                  <a:pt x="10270650" y="2713765"/>
                  <a:pt x="10272931" y="2707957"/>
                  <a:pt x="10281396" y="2707847"/>
                </a:cubicBezTo>
                <a:cubicBezTo>
                  <a:pt x="10281396" y="2707847"/>
                  <a:pt x="10286769" y="2704890"/>
                  <a:pt x="10286769" y="2704890"/>
                </a:cubicBezTo>
                <a:cubicBezTo>
                  <a:pt x="10287908" y="2701984"/>
                  <a:pt x="10287705" y="2699819"/>
                  <a:pt x="10286932" y="2699107"/>
                </a:cubicBezTo>
                <a:close/>
                <a:moveTo>
                  <a:pt x="11187704" y="2695900"/>
                </a:moveTo>
                <a:cubicBezTo>
                  <a:pt x="11189032" y="2692449"/>
                  <a:pt x="11175096" y="2700878"/>
                  <a:pt x="11174266" y="2696086"/>
                </a:cubicBezTo>
                <a:cubicBezTo>
                  <a:pt x="11167298" y="2700301"/>
                  <a:pt x="11158173" y="2703171"/>
                  <a:pt x="11156845" y="2706620"/>
                </a:cubicBezTo>
                <a:lnTo>
                  <a:pt x="11137486" y="2714615"/>
                </a:lnTo>
                <a:lnTo>
                  <a:pt x="11143194" y="2716362"/>
                </a:lnTo>
                <a:cubicBezTo>
                  <a:pt x="11130408" y="2726506"/>
                  <a:pt x="11130408" y="2726506"/>
                  <a:pt x="11121670" y="2729115"/>
                </a:cubicBezTo>
                <a:lnTo>
                  <a:pt x="11121782" y="2735407"/>
                </a:lnTo>
                <a:lnTo>
                  <a:pt x="11143420" y="2728945"/>
                </a:lnTo>
                <a:cubicBezTo>
                  <a:pt x="11147842" y="2730621"/>
                  <a:pt x="11157516" y="2727732"/>
                  <a:pt x="11167163" y="2723311"/>
                </a:cubicBezTo>
                <a:lnTo>
                  <a:pt x="11190502" y="2708638"/>
                </a:lnTo>
                <a:lnTo>
                  <a:pt x="11166302" y="2716784"/>
                </a:lnTo>
                <a:cubicBezTo>
                  <a:pt x="11164643" y="2707200"/>
                  <a:pt x="11179408" y="2703563"/>
                  <a:pt x="11187704" y="2695900"/>
                </a:cubicBezTo>
                <a:close/>
                <a:moveTo>
                  <a:pt x="11355380" y="2686953"/>
                </a:moveTo>
                <a:lnTo>
                  <a:pt x="11345582" y="2690721"/>
                </a:lnTo>
                <a:lnTo>
                  <a:pt x="11347338" y="2693013"/>
                </a:lnTo>
                <a:close/>
                <a:moveTo>
                  <a:pt x="11134814" y="2685897"/>
                </a:moveTo>
                <a:lnTo>
                  <a:pt x="11124616" y="2686625"/>
                </a:lnTo>
                <a:cubicBezTo>
                  <a:pt x="11106356" y="2688308"/>
                  <a:pt x="11087587" y="2691364"/>
                  <a:pt x="11065060" y="2698906"/>
                </a:cubicBezTo>
                <a:cubicBezTo>
                  <a:pt x="11070300" y="2700634"/>
                  <a:pt x="11064816" y="2704112"/>
                  <a:pt x="11060996" y="2709896"/>
                </a:cubicBezTo>
                <a:lnTo>
                  <a:pt x="11060628" y="2710006"/>
                </a:lnTo>
                <a:lnTo>
                  <a:pt x="11063100" y="2711918"/>
                </a:lnTo>
                <a:lnTo>
                  <a:pt x="11065475" y="2710815"/>
                </a:lnTo>
                <a:lnTo>
                  <a:pt x="11065888" y="2711999"/>
                </a:lnTo>
                <a:lnTo>
                  <a:pt x="11063978" y="2712598"/>
                </a:lnTo>
                <a:lnTo>
                  <a:pt x="11064856" y="2713278"/>
                </a:lnTo>
                <a:lnTo>
                  <a:pt x="11070824" y="2711328"/>
                </a:lnTo>
                <a:cubicBezTo>
                  <a:pt x="11074348" y="2710852"/>
                  <a:pt x="11077708" y="2710805"/>
                  <a:pt x="11080528" y="2710422"/>
                </a:cubicBezTo>
                <a:cubicBezTo>
                  <a:pt x="11096621" y="2703336"/>
                  <a:pt x="11113046" y="2695390"/>
                  <a:pt x="11130011" y="2687776"/>
                </a:cubicBezTo>
                <a:close/>
                <a:moveTo>
                  <a:pt x="11452990" y="2638697"/>
                </a:moveTo>
                <a:cubicBezTo>
                  <a:pt x="11436067" y="2640989"/>
                  <a:pt x="11424039" y="2640985"/>
                  <a:pt x="11413898" y="2642155"/>
                </a:cubicBezTo>
                <a:lnTo>
                  <a:pt x="11398763" y="2647881"/>
                </a:lnTo>
                <a:lnTo>
                  <a:pt x="11400798" y="2650787"/>
                </a:lnTo>
                <a:cubicBezTo>
                  <a:pt x="11389496" y="2654755"/>
                  <a:pt x="11378191" y="2658725"/>
                  <a:pt x="11363566" y="2665489"/>
                </a:cubicBezTo>
                <a:cubicBezTo>
                  <a:pt x="11369860" y="2651857"/>
                  <a:pt x="11355237" y="2658624"/>
                  <a:pt x="11351914" y="2661421"/>
                </a:cubicBezTo>
                <a:lnTo>
                  <a:pt x="11353976" y="2654508"/>
                </a:lnTo>
                <a:lnTo>
                  <a:pt x="11347971" y="2654562"/>
                </a:lnTo>
                <a:cubicBezTo>
                  <a:pt x="11341002" y="2658777"/>
                  <a:pt x="11348800" y="2659356"/>
                  <a:pt x="11347473" y="2662805"/>
                </a:cubicBezTo>
                <a:cubicBezTo>
                  <a:pt x="11336192" y="2664334"/>
                  <a:pt x="11324909" y="2665863"/>
                  <a:pt x="11310143" y="2669498"/>
                </a:cubicBezTo>
                <a:lnTo>
                  <a:pt x="11309254" y="2663390"/>
                </a:lnTo>
                <a:lnTo>
                  <a:pt x="11301692" y="2667629"/>
                </a:lnTo>
                <a:cubicBezTo>
                  <a:pt x="11301692" y="2667629"/>
                  <a:pt x="11304022" y="2668443"/>
                  <a:pt x="11304022" y="2668443"/>
                </a:cubicBezTo>
                <a:cubicBezTo>
                  <a:pt x="11307345" y="2665645"/>
                  <a:pt x="11306352" y="2669258"/>
                  <a:pt x="11306352" y="2669258"/>
                </a:cubicBezTo>
                <a:cubicBezTo>
                  <a:pt x="11306352" y="2669258"/>
                  <a:pt x="11303034" y="2672056"/>
                  <a:pt x="11303034" y="2672056"/>
                </a:cubicBezTo>
                <a:cubicBezTo>
                  <a:pt x="11299711" y="2674853"/>
                  <a:pt x="11297382" y="2674037"/>
                  <a:pt x="11297382" y="2674037"/>
                </a:cubicBezTo>
                <a:cubicBezTo>
                  <a:pt x="11297382" y="2674037"/>
                  <a:pt x="11297382" y="2674037"/>
                  <a:pt x="11299711" y="2674853"/>
                </a:cubicBezTo>
                <a:cubicBezTo>
                  <a:pt x="11302042" y="2675666"/>
                  <a:pt x="11280774" y="2688028"/>
                  <a:pt x="11282756" y="2680805"/>
                </a:cubicBezTo>
                <a:cubicBezTo>
                  <a:pt x="11282756" y="2680805"/>
                  <a:pt x="11282756" y="2680805"/>
                  <a:pt x="11281766" y="2684416"/>
                </a:cubicBezTo>
                <a:cubicBezTo>
                  <a:pt x="11281766" y="2684416"/>
                  <a:pt x="11279434" y="2683603"/>
                  <a:pt x="11278444" y="2687214"/>
                </a:cubicBezTo>
                <a:cubicBezTo>
                  <a:pt x="11278444" y="2687214"/>
                  <a:pt x="11276113" y="2686401"/>
                  <a:pt x="11276113" y="2686401"/>
                </a:cubicBezTo>
                <a:cubicBezTo>
                  <a:pt x="11273782" y="2685587"/>
                  <a:pt x="11273782" y="2685587"/>
                  <a:pt x="11273782" y="2685587"/>
                </a:cubicBezTo>
                <a:cubicBezTo>
                  <a:pt x="11273782" y="2685587"/>
                  <a:pt x="11273782" y="2685587"/>
                  <a:pt x="11277104" y="2682790"/>
                </a:cubicBezTo>
                <a:cubicBezTo>
                  <a:pt x="11277104" y="2682790"/>
                  <a:pt x="11277104" y="2682790"/>
                  <a:pt x="11274774" y="2681975"/>
                </a:cubicBezTo>
                <a:cubicBezTo>
                  <a:pt x="11253506" y="2694336"/>
                  <a:pt x="11272792" y="2689200"/>
                  <a:pt x="11271800" y="2692810"/>
                </a:cubicBezTo>
                <a:cubicBezTo>
                  <a:pt x="11273140" y="2697236"/>
                  <a:pt x="11266498" y="2702831"/>
                  <a:pt x="11266498" y="2702831"/>
                </a:cubicBezTo>
                <a:cubicBezTo>
                  <a:pt x="11267168" y="2705044"/>
                  <a:pt x="11272571" y="2703963"/>
                  <a:pt x="11276564" y="2703377"/>
                </a:cubicBezTo>
                <a:lnTo>
                  <a:pt x="11278080" y="2703366"/>
                </a:lnTo>
                <a:lnTo>
                  <a:pt x="11277822" y="2688805"/>
                </a:lnTo>
                <a:cubicBezTo>
                  <a:pt x="11286666" y="2692156"/>
                  <a:pt x="11295404" y="2689547"/>
                  <a:pt x="11299565" y="2688304"/>
                </a:cubicBezTo>
                <a:lnTo>
                  <a:pt x="11299903" y="2707180"/>
                </a:lnTo>
                <a:lnTo>
                  <a:pt x="11313874" y="2701953"/>
                </a:lnTo>
                <a:lnTo>
                  <a:pt x="11311254" y="2697126"/>
                </a:lnTo>
                <a:cubicBezTo>
                  <a:pt x="11311099" y="2695899"/>
                  <a:pt x="11312346" y="2694606"/>
                  <a:pt x="11316602" y="2691119"/>
                </a:cubicBezTo>
                <a:cubicBezTo>
                  <a:pt x="11318676" y="2692671"/>
                  <a:pt x="11322357" y="2692091"/>
                  <a:pt x="11326846" y="2690443"/>
                </a:cubicBezTo>
                <a:lnTo>
                  <a:pt x="11328488" y="2689674"/>
                </a:lnTo>
                <a:lnTo>
                  <a:pt x="11338678" y="2676622"/>
                </a:lnTo>
                <a:lnTo>
                  <a:pt x="11341495" y="2683573"/>
                </a:lnTo>
                <a:lnTo>
                  <a:pt x="11341920" y="2683374"/>
                </a:lnTo>
                <a:cubicBezTo>
                  <a:pt x="11341303" y="2678463"/>
                  <a:pt x="11347114" y="2676140"/>
                  <a:pt x="11355104" y="2674335"/>
                </a:cubicBezTo>
                <a:lnTo>
                  <a:pt x="11379610" y="2668793"/>
                </a:lnTo>
                <a:lnTo>
                  <a:pt x="11403994" y="2653774"/>
                </a:lnTo>
                <a:lnTo>
                  <a:pt x="11435277" y="2645826"/>
                </a:lnTo>
                <a:lnTo>
                  <a:pt x="11447586" y="2640673"/>
                </a:lnTo>
                <a:lnTo>
                  <a:pt x="11452999" y="2638859"/>
                </a:lnTo>
                <a:close/>
                <a:moveTo>
                  <a:pt x="11319932" y="2637108"/>
                </a:moveTo>
                <a:cubicBezTo>
                  <a:pt x="11307822" y="2633844"/>
                  <a:pt x="11265184" y="2654336"/>
                  <a:pt x="11250418" y="2657972"/>
                </a:cubicBezTo>
                <a:cubicBezTo>
                  <a:pt x="11250418" y="2657972"/>
                  <a:pt x="11252575" y="2659315"/>
                  <a:pt x="11252575" y="2659315"/>
                </a:cubicBezTo>
                <a:cubicBezTo>
                  <a:pt x="11256060" y="2657208"/>
                  <a:pt x="11254732" y="2660658"/>
                  <a:pt x="11254732" y="2660658"/>
                </a:cubicBezTo>
                <a:cubicBezTo>
                  <a:pt x="11254732" y="2660658"/>
                  <a:pt x="11251248" y="2662763"/>
                  <a:pt x="11251248" y="2662763"/>
                </a:cubicBezTo>
                <a:cubicBezTo>
                  <a:pt x="11247764" y="2664872"/>
                  <a:pt x="11245608" y="2663528"/>
                  <a:pt x="11245608" y="2663528"/>
                </a:cubicBezTo>
                <a:cubicBezTo>
                  <a:pt x="11245608" y="2663528"/>
                  <a:pt x="11245608" y="2663528"/>
                  <a:pt x="11247764" y="2664872"/>
                </a:cubicBezTo>
                <a:lnTo>
                  <a:pt x="11244497" y="2666471"/>
                </a:lnTo>
                <a:lnTo>
                  <a:pt x="11245722" y="2666905"/>
                </a:lnTo>
                <a:lnTo>
                  <a:pt x="11217288" y="2680984"/>
                </a:lnTo>
                <a:lnTo>
                  <a:pt x="11216302" y="2683237"/>
                </a:lnTo>
                <a:cubicBezTo>
                  <a:pt x="11214665" y="2684890"/>
                  <a:pt x="11212922" y="2685943"/>
                  <a:pt x="11212922" y="2685943"/>
                </a:cubicBezTo>
                <a:cubicBezTo>
                  <a:pt x="11213751" y="2690736"/>
                  <a:pt x="11234158" y="2686335"/>
                  <a:pt x="11223705" y="2692656"/>
                </a:cubicBezTo>
                <a:cubicBezTo>
                  <a:pt x="11216737" y="2696870"/>
                  <a:pt x="11209769" y="2701085"/>
                  <a:pt x="11200852" y="2705153"/>
                </a:cubicBezTo>
                <a:lnTo>
                  <a:pt x="11190818" y="2708531"/>
                </a:lnTo>
                <a:lnTo>
                  <a:pt x="11198454" y="2713147"/>
                </a:lnTo>
                <a:lnTo>
                  <a:pt x="11233872" y="2691439"/>
                </a:lnTo>
                <a:cubicBezTo>
                  <a:pt x="11242846" y="2686656"/>
                  <a:pt x="11251818" y="2681875"/>
                  <a:pt x="11263122" y="2677907"/>
                </a:cubicBezTo>
                <a:lnTo>
                  <a:pt x="11300703" y="2659516"/>
                </a:lnTo>
                <a:lnTo>
                  <a:pt x="11304608" y="2650017"/>
                </a:lnTo>
                <a:cubicBezTo>
                  <a:pt x="11308486" y="2646016"/>
                  <a:pt x="11314044" y="2641992"/>
                  <a:pt x="11319932" y="2637108"/>
                </a:cubicBezTo>
                <a:close/>
                <a:moveTo>
                  <a:pt x="10549232" y="2631237"/>
                </a:moveTo>
                <a:lnTo>
                  <a:pt x="10523110" y="2639497"/>
                </a:lnTo>
                <a:lnTo>
                  <a:pt x="10533514" y="2639117"/>
                </a:lnTo>
                <a:close/>
                <a:moveTo>
                  <a:pt x="10658831" y="2597382"/>
                </a:moveTo>
                <a:cubicBezTo>
                  <a:pt x="10658059" y="2596670"/>
                  <a:pt x="10656716" y="2597411"/>
                  <a:pt x="10655575" y="2600314"/>
                </a:cubicBezTo>
                <a:cubicBezTo>
                  <a:pt x="10617160" y="2612378"/>
                  <a:pt x="10561159" y="2647786"/>
                  <a:pt x="10514280" y="2659959"/>
                </a:cubicBezTo>
                <a:cubicBezTo>
                  <a:pt x="10512330" y="2654206"/>
                  <a:pt x="10510011" y="2652066"/>
                  <a:pt x="10509809" y="2649903"/>
                </a:cubicBezTo>
                <a:lnTo>
                  <a:pt x="10516501" y="2641588"/>
                </a:lnTo>
                <a:lnTo>
                  <a:pt x="10491129" y="2649610"/>
                </a:lnTo>
                <a:lnTo>
                  <a:pt x="10481930" y="2647430"/>
                </a:lnTo>
                <a:cubicBezTo>
                  <a:pt x="10481930" y="2647430"/>
                  <a:pt x="10481930" y="2647430"/>
                  <a:pt x="10479650" y="2653238"/>
                </a:cubicBezTo>
                <a:lnTo>
                  <a:pt x="10491129" y="2649610"/>
                </a:lnTo>
                <a:lnTo>
                  <a:pt x="10493485" y="2650166"/>
                </a:lnTo>
                <a:cubicBezTo>
                  <a:pt x="10494295" y="2658826"/>
                  <a:pt x="10488923" y="2661784"/>
                  <a:pt x="10485832" y="2658936"/>
                </a:cubicBezTo>
                <a:cubicBezTo>
                  <a:pt x="10483550" y="2664746"/>
                  <a:pt x="10483550" y="2664746"/>
                  <a:pt x="10483550" y="2664746"/>
                </a:cubicBezTo>
                <a:lnTo>
                  <a:pt x="10554458" y="2655772"/>
                </a:lnTo>
                <a:lnTo>
                  <a:pt x="10556885" y="2654932"/>
                </a:lnTo>
                <a:lnTo>
                  <a:pt x="10563053" y="2654308"/>
                </a:lnTo>
                <a:lnTo>
                  <a:pt x="10595361" y="2646261"/>
                </a:lnTo>
                <a:lnTo>
                  <a:pt x="10648574" y="2617744"/>
                </a:lnTo>
                <a:lnTo>
                  <a:pt x="10648731" y="2617743"/>
                </a:lnTo>
                <a:cubicBezTo>
                  <a:pt x="10648731" y="2617743"/>
                  <a:pt x="10648731" y="2617743"/>
                  <a:pt x="10654103" y="2614781"/>
                </a:cubicBezTo>
                <a:lnTo>
                  <a:pt x="10648574" y="2617744"/>
                </a:lnTo>
                <a:lnTo>
                  <a:pt x="10640270" y="2617853"/>
                </a:lnTo>
                <a:cubicBezTo>
                  <a:pt x="10642550" y="2612044"/>
                  <a:pt x="10644831" y="2606234"/>
                  <a:pt x="10653294" y="2606127"/>
                </a:cubicBezTo>
                <a:cubicBezTo>
                  <a:pt x="10653294" y="2606127"/>
                  <a:pt x="10658666" y="2603166"/>
                  <a:pt x="10658666" y="2603166"/>
                </a:cubicBezTo>
                <a:cubicBezTo>
                  <a:pt x="10659807" y="2600259"/>
                  <a:pt x="10659604" y="2598095"/>
                  <a:pt x="10658831" y="2597382"/>
                </a:cubicBezTo>
                <a:close/>
                <a:moveTo>
                  <a:pt x="126843" y="2541119"/>
                </a:moveTo>
                <a:lnTo>
                  <a:pt x="127134" y="2541722"/>
                </a:lnTo>
                <a:lnTo>
                  <a:pt x="127834" y="2541550"/>
                </a:lnTo>
                <a:close/>
                <a:moveTo>
                  <a:pt x="409179" y="2519551"/>
                </a:moveTo>
                <a:lnTo>
                  <a:pt x="402431" y="2520341"/>
                </a:lnTo>
                <a:lnTo>
                  <a:pt x="411970" y="2519868"/>
                </a:lnTo>
                <a:close/>
                <a:moveTo>
                  <a:pt x="454576" y="2516325"/>
                </a:moveTo>
                <a:lnTo>
                  <a:pt x="450608" y="2517959"/>
                </a:lnTo>
                <a:lnTo>
                  <a:pt x="470585" y="2516973"/>
                </a:lnTo>
                <a:lnTo>
                  <a:pt x="473227" y="2516621"/>
                </a:lnTo>
                <a:close/>
                <a:moveTo>
                  <a:pt x="174723" y="2490333"/>
                </a:moveTo>
                <a:lnTo>
                  <a:pt x="181638" y="2493494"/>
                </a:lnTo>
                <a:lnTo>
                  <a:pt x="175095" y="2490454"/>
                </a:lnTo>
                <a:close/>
                <a:moveTo>
                  <a:pt x="554277" y="2471568"/>
                </a:moveTo>
                <a:lnTo>
                  <a:pt x="498782" y="2482373"/>
                </a:lnTo>
                <a:cubicBezTo>
                  <a:pt x="479143" y="2485025"/>
                  <a:pt x="460048" y="2486700"/>
                  <a:pt x="440925" y="2489240"/>
                </a:cubicBezTo>
                <a:lnTo>
                  <a:pt x="387180" y="2500422"/>
                </a:lnTo>
                <a:lnTo>
                  <a:pt x="387066" y="2500381"/>
                </a:lnTo>
                <a:cubicBezTo>
                  <a:pt x="387066" y="2500381"/>
                  <a:pt x="387066" y="2500381"/>
                  <a:pt x="382921" y="2501307"/>
                </a:cubicBezTo>
                <a:lnTo>
                  <a:pt x="387180" y="2500422"/>
                </a:lnTo>
                <a:lnTo>
                  <a:pt x="393186" y="2502462"/>
                </a:lnTo>
                <a:cubicBezTo>
                  <a:pt x="391018" y="2506389"/>
                  <a:pt x="388846" y="2510314"/>
                  <a:pt x="382726" y="2508234"/>
                </a:cubicBezTo>
                <a:cubicBezTo>
                  <a:pt x="382726" y="2508234"/>
                  <a:pt x="378581" y="2509159"/>
                  <a:pt x="378581" y="2509159"/>
                </a:cubicBezTo>
                <a:cubicBezTo>
                  <a:pt x="376411" y="2513087"/>
                  <a:pt x="378385" y="2516088"/>
                  <a:pt x="380555" y="2512161"/>
                </a:cubicBezTo>
                <a:cubicBezTo>
                  <a:pt x="409375" y="2512626"/>
                  <a:pt x="452993" y="2499460"/>
                  <a:pt x="487931" y="2502004"/>
                </a:cubicBezTo>
                <a:cubicBezTo>
                  <a:pt x="488822" y="2506966"/>
                  <a:pt x="490302" y="2509222"/>
                  <a:pt x="490253" y="2510951"/>
                </a:cubicBezTo>
                <a:lnTo>
                  <a:pt x="485508" y="2514988"/>
                </a:lnTo>
                <a:lnTo>
                  <a:pt x="519263" y="2510496"/>
                </a:lnTo>
                <a:cubicBezTo>
                  <a:pt x="527172" y="2506486"/>
                  <a:pt x="534898" y="2500467"/>
                  <a:pt x="542326" y="2491642"/>
                </a:cubicBezTo>
                <a:close/>
                <a:moveTo>
                  <a:pt x="9920486" y="2468123"/>
                </a:moveTo>
                <a:cubicBezTo>
                  <a:pt x="9919713" y="2467410"/>
                  <a:pt x="9918370" y="2468150"/>
                  <a:pt x="9917228" y="2471055"/>
                </a:cubicBezTo>
                <a:lnTo>
                  <a:pt x="9886453" y="2484637"/>
                </a:lnTo>
                <a:lnTo>
                  <a:pt x="9913909" y="2477802"/>
                </a:lnTo>
                <a:lnTo>
                  <a:pt x="9914950" y="2476865"/>
                </a:lnTo>
                <a:cubicBezTo>
                  <a:pt x="9914950" y="2476865"/>
                  <a:pt x="9920320" y="2473903"/>
                  <a:pt x="9920320" y="2473903"/>
                </a:cubicBezTo>
                <a:cubicBezTo>
                  <a:pt x="9921461" y="2471000"/>
                  <a:pt x="9921259" y="2468835"/>
                  <a:pt x="9920486" y="2468123"/>
                </a:cubicBezTo>
                <a:close/>
                <a:moveTo>
                  <a:pt x="10115483" y="2416444"/>
                </a:moveTo>
                <a:cubicBezTo>
                  <a:pt x="10115483" y="2416444"/>
                  <a:pt x="10115483" y="2416444"/>
                  <a:pt x="10113202" y="2422252"/>
                </a:cubicBezTo>
                <a:lnTo>
                  <a:pt x="10120074" y="2420081"/>
                </a:lnTo>
                <a:lnTo>
                  <a:pt x="10121098" y="2417774"/>
                </a:lnTo>
                <a:close/>
                <a:moveTo>
                  <a:pt x="611062" y="2410995"/>
                </a:moveTo>
                <a:lnTo>
                  <a:pt x="605772" y="2421949"/>
                </a:lnTo>
                <a:lnTo>
                  <a:pt x="605832" y="2422283"/>
                </a:lnTo>
                <a:lnTo>
                  <a:pt x="615721" y="2422186"/>
                </a:lnTo>
                <a:close/>
                <a:moveTo>
                  <a:pt x="607659" y="2406166"/>
                </a:moveTo>
                <a:lnTo>
                  <a:pt x="609544" y="2407348"/>
                </a:lnTo>
                <a:lnTo>
                  <a:pt x="609077" y="2406229"/>
                </a:lnTo>
                <a:close/>
                <a:moveTo>
                  <a:pt x="590553" y="2405407"/>
                </a:moveTo>
                <a:lnTo>
                  <a:pt x="577404" y="2406098"/>
                </a:lnTo>
                <a:lnTo>
                  <a:pt x="523819" y="2413737"/>
                </a:lnTo>
                <a:lnTo>
                  <a:pt x="523707" y="2413692"/>
                </a:lnTo>
                <a:cubicBezTo>
                  <a:pt x="523707" y="2413692"/>
                  <a:pt x="523707" y="2413692"/>
                  <a:pt x="519573" y="2414341"/>
                </a:cubicBezTo>
                <a:lnTo>
                  <a:pt x="523819" y="2413737"/>
                </a:lnTo>
                <a:lnTo>
                  <a:pt x="529730" y="2416192"/>
                </a:lnTo>
                <a:cubicBezTo>
                  <a:pt x="527484" y="2419996"/>
                  <a:pt x="525239" y="2423806"/>
                  <a:pt x="519215" y="2421301"/>
                </a:cubicBezTo>
                <a:cubicBezTo>
                  <a:pt x="519215" y="2421301"/>
                  <a:pt x="515081" y="2421954"/>
                  <a:pt x="515081" y="2421954"/>
                </a:cubicBezTo>
                <a:cubicBezTo>
                  <a:pt x="512836" y="2425756"/>
                  <a:pt x="514724" y="2428910"/>
                  <a:pt x="516970" y="2425107"/>
                </a:cubicBezTo>
                <a:lnTo>
                  <a:pt x="553194" y="2423376"/>
                </a:lnTo>
                <a:lnTo>
                  <a:pt x="556203" y="2417935"/>
                </a:lnTo>
                <a:cubicBezTo>
                  <a:pt x="567552" y="2417129"/>
                  <a:pt x="574312" y="2414760"/>
                  <a:pt x="580824" y="2412018"/>
                </a:cubicBezTo>
                <a:lnTo>
                  <a:pt x="598537" y="2405762"/>
                </a:lnTo>
                <a:close/>
                <a:moveTo>
                  <a:pt x="367057" y="2404456"/>
                </a:moveTo>
                <a:lnTo>
                  <a:pt x="370301" y="2406778"/>
                </a:lnTo>
                <a:lnTo>
                  <a:pt x="371414" y="2404892"/>
                </a:lnTo>
                <a:close/>
                <a:moveTo>
                  <a:pt x="9793590" y="2399668"/>
                </a:moveTo>
                <a:cubicBezTo>
                  <a:pt x="9793590" y="2399668"/>
                  <a:pt x="9793590" y="2399668"/>
                  <a:pt x="9792704" y="2400649"/>
                </a:cubicBezTo>
                <a:lnTo>
                  <a:pt x="9795546" y="2401609"/>
                </a:lnTo>
                <a:lnTo>
                  <a:pt x="9796048" y="2402105"/>
                </a:lnTo>
                <a:cubicBezTo>
                  <a:pt x="9795680" y="2404228"/>
                  <a:pt x="9794270" y="2404071"/>
                  <a:pt x="9793748" y="2402931"/>
                </a:cubicBezTo>
                <a:cubicBezTo>
                  <a:pt x="9792860" y="2403916"/>
                  <a:pt x="9792860" y="2403916"/>
                  <a:pt x="9792860" y="2403916"/>
                </a:cubicBezTo>
                <a:lnTo>
                  <a:pt x="9798829" y="2406741"/>
                </a:lnTo>
                <a:lnTo>
                  <a:pt x="9806901" y="2405435"/>
                </a:lnTo>
                <a:lnTo>
                  <a:pt x="9795546" y="2401609"/>
                </a:lnTo>
                <a:close/>
                <a:moveTo>
                  <a:pt x="9990162" y="2394253"/>
                </a:moveTo>
                <a:cubicBezTo>
                  <a:pt x="9980516" y="2394385"/>
                  <a:pt x="9960237" y="2407969"/>
                  <a:pt x="9939611" y="2423144"/>
                </a:cubicBezTo>
                <a:lnTo>
                  <a:pt x="9935504" y="2426233"/>
                </a:lnTo>
                <a:lnTo>
                  <a:pt x="9939275" y="2439525"/>
                </a:lnTo>
                <a:lnTo>
                  <a:pt x="9922324" y="2439887"/>
                </a:lnTo>
                <a:lnTo>
                  <a:pt x="9911896" y="2443964"/>
                </a:lnTo>
                <a:lnTo>
                  <a:pt x="9909698" y="2445618"/>
                </a:lnTo>
                <a:cubicBezTo>
                  <a:pt x="9900497" y="2452518"/>
                  <a:pt x="9892495" y="2458330"/>
                  <a:pt x="9886978" y="2461575"/>
                </a:cubicBezTo>
                <a:cubicBezTo>
                  <a:pt x="9886978" y="2461575"/>
                  <a:pt x="9890558" y="2462795"/>
                  <a:pt x="9890558" y="2462795"/>
                </a:cubicBezTo>
                <a:cubicBezTo>
                  <a:pt x="9895529" y="2457656"/>
                  <a:pt x="9894140" y="2464010"/>
                  <a:pt x="9894140" y="2464010"/>
                </a:cubicBezTo>
                <a:cubicBezTo>
                  <a:pt x="9894140" y="2464010"/>
                  <a:pt x="9889172" y="2469151"/>
                  <a:pt x="9889172" y="2469151"/>
                </a:cubicBezTo>
                <a:lnTo>
                  <a:pt x="9887328" y="2470318"/>
                </a:lnTo>
                <a:lnTo>
                  <a:pt x="9881143" y="2473062"/>
                </a:lnTo>
                <a:lnTo>
                  <a:pt x="9880622" y="2473070"/>
                </a:lnTo>
                <a:lnTo>
                  <a:pt x="9880910" y="2473165"/>
                </a:lnTo>
                <a:lnTo>
                  <a:pt x="9881143" y="2473062"/>
                </a:lnTo>
                <a:lnTo>
                  <a:pt x="9883034" y="2473037"/>
                </a:lnTo>
                <a:lnTo>
                  <a:pt x="9887328" y="2470318"/>
                </a:lnTo>
                <a:lnTo>
                  <a:pt x="9966013" y="2435414"/>
                </a:lnTo>
                <a:lnTo>
                  <a:pt x="9968999" y="2422903"/>
                </a:lnTo>
                <a:cubicBezTo>
                  <a:pt x="9974214" y="2414433"/>
                  <a:pt x="9982015" y="2405137"/>
                  <a:pt x="9990162" y="2394253"/>
                </a:cubicBezTo>
                <a:close/>
                <a:moveTo>
                  <a:pt x="9659279" y="2382217"/>
                </a:moveTo>
                <a:lnTo>
                  <a:pt x="9653831" y="2387368"/>
                </a:lnTo>
                <a:lnTo>
                  <a:pt x="9653305" y="2388573"/>
                </a:lnTo>
                <a:lnTo>
                  <a:pt x="9682526" y="2396178"/>
                </a:lnTo>
                <a:lnTo>
                  <a:pt x="9705542" y="2389305"/>
                </a:lnTo>
                <a:lnTo>
                  <a:pt x="9700524" y="2389284"/>
                </a:lnTo>
                <a:cubicBezTo>
                  <a:pt x="9692952" y="2387358"/>
                  <a:pt x="9685379" y="2385431"/>
                  <a:pt x="9678850" y="2385784"/>
                </a:cubicBezTo>
                <a:cubicBezTo>
                  <a:pt x="9684491" y="2386413"/>
                  <a:pt x="9684126" y="2388538"/>
                  <a:pt x="9685536" y="2388694"/>
                </a:cubicBezTo>
                <a:cubicBezTo>
                  <a:pt x="9683238" y="2389520"/>
                  <a:pt x="9683760" y="2390659"/>
                  <a:pt x="9682872" y="2391643"/>
                </a:cubicBezTo>
                <a:cubicBezTo>
                  <a:pt x="9675300" y="2389716"/>
                  <a:pt x="9673524" y="2391682"/>
                  <a:pt x="9666473" y="2390895"/>
                </a:cubicBezTo>
                <a:cubicBezTo>
                  <a:pt x="9665952" y="2389756"/>
                  <a:pt x="9665428" y="2388616"/>
                  <a:pt x="9664018" y="2388458"/>
                </a:cubicBezTo>
                <a:cubicBezTo>
                  <a:pt x="9665272" y="2385351"/>
                  <a:pt x="9668979" y="2384684"/>
                  <a:pt x="9666525" y="2382246"/>
                </a:cubicBezTo>
                <a:close/>
                <a:moveTo>
                  <a:pt x="10156030" y="2350405"/>
                </a:moveTo>
                <a:lnTo>
                  <a:pt x="10135978" y="2358512"/>
                </a:lnTo>
                <a:cubicBezTo>
                  <a:pt x="10120569" y="2365221"/>
                  <a:pt x="10108292" y="2372995"/>
                  <a:pt x="10095176" y="2389017"/>
                </a:cubicBezTo>
                <a:lnTo>
                  <a:pt x="10083084" y="2393865"/>
                </a:lnTo>
                <a:lnTo>
                  <a:pt x="10102309" y="2396387"/>
                </a:lnTo>
                <a:lnTo>
                  <a:pt x="10137059" y="2386601"/>
                </a:lnTo>
                <a:lnTo>
                  <a:pt x="10138965" y="2383188"/>
                </a:lnTo>
                <a:cubicBezTo>
                  <a:pt x="10142981" y="2376346"/>
                  <a:pt x="10146999" y="2369510"/>
                  <a:pt x="10151231" y="2361230"/>
                </a:cubicBezTo>
                <a:close/>
                <a:moveTo>
                  <a:pt x="10446298" y="2267182"/>
                </a:moveTo>
                <a:lnTo>
                  <a:pt x="10440976" y="2267687"/>
                </a:lnTo>
                <a:cubicBezTo>
                  <a:pt x="10432427" y="2271606"/>
                  <a:pt x="10417519" y="2287020"/>
                  <a:pt x="10434619" y="2279180"/>
                </a:cubicBezTo>
                <a:cubicBezTo>
                  <a:pt x="10403998" y="2296077"/>
                  <a:pt x="10364025" y="2302961"/>
                  <a:pt x="10324052" y="2309841"/>
                </a:cubicBezTo>
                <a:cubicBezTo>
                  <a:pt x="10303370" y="2316462"/>
                  <a:pt x="10283037" y="2321496"/>
                  <a:pt x="10262531" y="2327321"/>
                </a:cubicBezTo>
                <a:lnTo>
                  <a:pt x="10221302" y="2341977"/>
                </a:lnTo>
                <a:lnTo>
                  <a:pt x="10230462" y="2346010"/>
                </a:lnTo>
                <a:cubicBezTo>
                  <a:pt x="10247946" y="2353667"/>
                  <a:pt x="10264485" y="2356269"/>
                  <a:pt x="10290422" y="2331042"/>
                </a:cubicBezTo>
                <a:lnTo>
                  <a:pt x="10290756" y="2352464"/>
                </a:lnTo>
                <a:cubicBezTo>
                  <a:pt x="10284614" y="2365639"/>
                  <a:pt x="10284614" y="2365639"/>
                  <a:pt x="10277843" y="2379031"/>
                </a:cubicBezTo>
                <a:lnTo>
                  <a:pt x="10323913" y="2363171"/>
                </a:lnTo>
                <a:cubicBezTo>
                  <a:pt x="10349031" y="2387262"/>
                  <a:pt x="10388012" y="2338806"/>
                  <a:pt x="10419631" y="2299021"/>
                </a:cubicBezTo>
                <a:close/>
                <a:moveTo>
                  <a:pt x="996239" y="1750435"/>
                </a:moveTo>
                <a:lnTo>
                  <a:pt x="981395" y="1759784"/>
                </a:lnTo>
                <a:lnTo>
                  <a:pt x="996919" y="1756660"/>
                </a:lnTo>
                <a:lnTo>
                  <a:pt x="1023707" y="1756467"/>
                </a:lnTo>
                <a:lnTo>
                  <a:pt x="1015627" y="1753081"/>
                </a:lnTo>
                <a:cubicBezTo>
                  <a:pt x="1007685" y="1750732"/>
                  <a:pt x="1001898" y="1749386"/>
                  <a:pt x="996239" y="1750435"/>
                </a:cubicBezTo>
                <a:close/>
                <a:moveTo>
                  <a:pt x="10794228" y="1562019"/>
                </a:moveTo>
                <a:lnTo>
                  <a:pt x="10753559" y="1571546"/>
                </a:lnTo>
                <a:lnTo>
                  <a:pt x="10752200" y="1574693"/>
                </a:lnTo>
                <a:cubicBezTo>
                  <a:pt x="10751251" y="1576610"/>
                  <a:pt x="10750987" y="1578068"/>
                  <a:pt x="10753216" y="1579168"/>
                </a:cubicBezTo>
                <a:cubicBezTo>
                  <a:pt x="10765346" y="1573347"/>
                  <a:pt x="10773061" y="1568978"/>
                  <a:pt x="10784107" y="1565345"/>
                </a:cubicBezTo>
                <a:close/>
                <a:moveTo>
                  <a:pt x="10826149" y="1554102"/>
                </a:moveTo>
                <a:lnTo>
                  <a:pt x="10820780" y="1555445"/>
                </a:lnTo>
                <a:lnTo>
                  <a:pt x="10821704" y="1556644"/>
                </a:lnTo>
                <a:close/>
                <a:moveTo>
                  <a:pt x="10825724" y="903060"/>
                </a:moveTo>
                <a:lnTo>
                  <a:pt x="10779908" y="920370"/>
                </a:lnTo>
                <a:lnTo>
                  <a:pt x="10713480" y="939342"/>
                </a:lnTo>
                <a:lnTo>
                  <a:pt x="10701621" y="945705"/>
                </a:lnTo>
                <a:lnTo>
                  <a:pt x="10673283" y="969447"/>
                </a:lnTo>
                <a:lnTo>
                  <a:pt x="10657186" y="978090"/>
                </a:lnTo>
                <a:lnTo>
                  <a:pt x="10633449" y="1009695"/>
                </a:lnTo>
                <a:cubicBezTo>
                  <a:pt x="10639939" y="1019101"/>
                  <a:pt x="10633449" y="1009695"/>
                  <a:pt x="10646881" y="1016711"/>
                </a:cubicBezTo>
                <a:cubicBezTo>
                  <a:pt x="10666939" y="1041824"/>
                  <a:pt x="10692652" y="1022492"/>
                  <a:pt x="10732409" y="1008803"/>
                </a:cubicBezTo>
                <a:lnTo>
                  <a:pt x="10732912" y="1041230"/>
                </a:lnTo>
                <a:cubicBezTo>
                  <a:pt x="10746165" y="1036663"/>
                  <a:pt x="10752476" y="1034493"/>
                  <a:pt x="10765899" y="1040931"/>
                </a:cubicBezTo>
                <a:cubicBezTo>
                  <a:pt x="10759128" y="1054320"/>
                  <a:pt x="10759290" y="1064745"/>
                  <a:pt x="10753159" y="1078498"/>
                </a:cubicBezTo>
                <a:cubicBezTo>
                  <a:pt x="10766492" y="1079145"/>
                  <a:pt x="10774865" y="1087177"/>
                  <a:pt x="10782371" y="1095507"/>
                </a:cubicBezTo>
                <a:lnTo>
                  <a:pt x="10793264" y="1104041"/>
                </a:lnTo>
                <a:lnTo>
                  <a:pt x="10824807" y="1099107"/>
                </a:lnTo>
                <a:cubicBezTo>
                  <a:pt x="10834315" y="1098874"/>
                  <a:pt x="10842490" y="1100446"/>
                  <a:pt x="10848357" y="1104983"/>
                </a:cubicBezTo>
                <a:cubicBezTo>
                  <a:pt x="10881632" y="1080680"/>
                  <a:pt x="10922111" y="1077594"/>
                  <a:pt x="10962220" y="1083610"/>
                </a:cubicBezTo>
                <a:cubicBezTo>
                  <a:pt x="10965117" y="1078549"/>
                  <a:pt x="10965117" y="1078549"/>
                  <a:pt x="10965117" y="1078549"/>
                </a:cubicBezTo>
                <a:cubicBezTo>
                  <a:pt x="10965117" y="1078549"/>
                  <a:pt x="10967643" y="1082591"/>
                  <a:pt x="10967643" y="1082591"/>
                </a:cubicBezTo>
                <a:cubicBezTo>
                  <a:pt x="10970539" y="1077533"/>
                  <a:pt x="10978488" y="1080556"/>
                  <a:pt x="10978488" y="1080556"/>
                </a:cubicBezTo>
                <a:cubicBezTo>
                  <a:pt x="10983909" y="1079537"/>
                  <a:pt x="10981013" y="1084597"/>
                  <a:pt x="10975590" y="1085612"/>
                </a:cubicBezTo>
                <a:lnTo>
                  <a:pt x="10974169" y="1087567"/>
                </a:lnTo>
                <a:lnTo>
                  <a:pt x="10970169" y="1086632"/>
                </a:lnTo>
                <a:cubicBezTo>
                  <a:pt x="10971431" y="1088651"/>
                  <a:pt x="10972062" y="1089661"/>
                  <a:pt x="10972740" y="1089534"/>
                </a:cubicBezTo>
                <a:lnTo>
                  <a:pt x="10974169" y="1087567"/>
                </a:lnTo>
                <a:lnTo>
                  <a:pt x="10979703" y="1088862"/>
                </a:lnTo>
                <a:cubicBezTo>
                  <a:pt x="10990426" y="1088754"/>
                  <a:pt x="11003238" y="1083810"/>
                  <a:pt x="11004854" y="1093662"/>
                </a:cubicBezTo>
                <a:cubicBezTo>
                  <a:pt x="10958582" y="1106865"/>
                  <a:pt x="10946254" y="1145296"/>
                  <a:pt x="10895300" y="1141318"/>
                </a:cubicBezTo>
                <a:cubicBezTo>
                  <a:pt x="10890248" y="1133237"/>
                  <a:pt x="10903990" y="1126145"/>
                  <a:pt x="10906886" y="1121083"/>
                </a:cubicBezTo>
                <a:lnTo>
                  <a:pt x="10894665" y="1122090"/>
                </a:lnTo>
                <a:lnTo>
                  <a:pt x="10892480" y="1123087"/>
                </a:lnTo>
                <a:cubicBezTo>
                  <a:pt x="10874380" y="1132226"/>
                  <a:pt x="10856282" y="1141372"/>
                  <a:pt x="10839874" y="1147020"/>
                </a:cubicBezTo>
                <a:cubicBezTo>
                  <a:pt x="10847489" y="1188056"/>
                  <a:pt x="10847148" y="1166053"/>
                  <a:pt x="10827458" y="1205432"/>
                </a:cubicBezTo>
                <a:cubicBezTo>
                  <a:pt x="10847465" y="1206839"/>
                  <a:pt x="10856114" y="1212158"/>
                  <a:pt x="10862468" y="1236437"/>
                </a:cubicBezTo>
                <a:lnTo>
                  <a:pt x="10863081" y="1239666"/>
                </a:lnTo>
                <a:lnTo>
                  <a:pt x="10908307" y="1243454"/>
                </a:lnTo>
                <a:lnTo>
                  <a:pt x="10914318" y="1242523"/>
                </a:lnTo>
                <a:lnTo>
                  <a:pt x="10914301" y="1241310"/>
                </a:lnTo>
                <a:cubicBezTo>
                  <a:pt x="10920910" y="1217496"/>
                  <a:pt x="10913967" y="1219888"/>
                  <a:pt x="10920738" y="1206497"/>
                </a:cubicBezTo>
                <a:cubicBezTo>
                  <a:pt x="10926538" y="1171318"/>
                  <a:pt x="10913626" y="1197882"/>
                  <a:pt x="10933650" y="1179929"/>
                </a:cubicBezTo>
                <a:cubicBezTo>
                  <a:pt x="10952701" y="1140190"/>
                  <a:pt x="10972264" y="1133452"/>
                  <a:pt x="11005258" y="1133733"/>
                </a:cubicBezTo>
                <a:cubicBezTo>
                  <a:pt x="11011058" y="1098554"/>
                  <a:pt x="11010715" y="1076554"/>
                  <a:pt x="11010213" y="1044129"/>
                </a:cubicBezTo>
                <a:cubicBezTo>
                  <a:pt x="11010213" y="1044129"/>
                  <a:pt x="11003903" y="1046304"/>
                  <a:pt x="10997428" y="1038053"/>
                </a:cubicBezTo>
                <a:cubicBezTo>
                  <a:pt x="10964272" y="1027351"/>
                  <a:pt x="10865021" y="1050462"/>
                  <a:pt x="10850420" y="968171"/>
                </a:cubicBezTo>
                <a:lnTo>
                  <a:pt x="10830858" y="974906"/>
                </a:lnTo>
                <a:close/>
                <a:moveTo>
                  <a:pt x="10792163" y="847607"/>
                </a:moveTo>
                <a:cubicBezTo>
                  <a:pt x="10791390" y="846895"/>
                  <a:pt x="10790048" y="847635"/>
                  <a:pt x="10788907" y="850539"/>
                </a:cubicBezTo>
                <a:cubicBezTo>
                  <a:pt x="10769699" y="856569"/>
                  <a:pt x="10746095" y="868438"/>
                  <a:pt x="10721434" y="880320"/>
                </a:cubicBezTo>
                <a:lnTo>
                  <a:pt x="10712190" y="884057"/>
                </a:lnTo>
                <a:lnTo>
                  <a:pt x="10713957" y="887816"/>
                </a:lnTo>
                <a:lnTo>
                  <a:pt x="10722181" y="899976"/>
                </a:lnTo>
                <a:lnTo>
                  <a:pt x="10781909" y="867969"/>
                </a:lnTo>
                <a:lnTo>
                  <a:pt x="10782064" y="867967"/>
                </a:lnTo>
                <a:cubicBezTo>
                  <a:pt x="10782064" y="867967"/>
                  <a:pt x="10782064" y="867967"/>
                  <a:pt x="10787436" y="865005"/>
                </a:cubicBezTo>
                <a:lnTo>
                  <a:pt x="10781909" y="867969"/>
                </a:lnTo>
                <a:lnTo>
                  <a:pt x="10773600" y="868077"/>
                </a:lnTo>
                <a:cubicBezTo>
                  <a:pt x="10775883" y="862267"/>
                  <a:pt x="10778162" y="856462"/>
                  <a:pt x="10786624" y="856349"/>
                </a:cubicBezTo>
                <a:cubicBezTo>
                  <a:pt x="10786624" y="856349"/>
                  <a:pt x="10791999" y="853387"/>
                  <a:pt x="10791999" y="853387"/>
                </a:cubicBezTo>
                <a:cubicBezTo>
                  <a:pt x="10793139" y="850484"/>
                  <a:pt x="10792936" y="848320"/>
                  <a:pt x="10792163" y="847607"/>
                </a:cubicBezTo>
                <a:close/>
                <a:moveTo>
                  <a:pt x="10766815" y="685281"/>
                </a:moveTo>
                <a:cubicBezTo>
                  <a:pt x="10734322" y="700386"/>
                  <a:pt x="10691455" y="817780"/>
                  <a:pt x="10656959" y="848502"/>
                </a:cubicBezTo>
                <a:lnTo>
                  <a:pt x="10657472" y="881509"/>
                </a:lnTo>
                <a:lnTo>
                  <a:pt x="10694661" y="868705"/>
                </a:lnTo>
                <a:lnTo>
                  <a:pt x="10694999" y="868070"/>
                </a:lnTo>
                <a:cubicBezTo>
                  <a:pt x="10705857" y="861019"/>
                  <a:pt x="10731248" y="860687"/>
                  <a:pt x="10749681" y="853943"/>
                </a:cubicBezTo>
                <a:lnTo>
                  <a:pt x="10815405" y="824786"/>
                </a:lnTo>
                <a:lnTo>
                  <a:pt x="10812410" y="803205"/>
                </a:lnTo>
                <a:cubicBezTo>
                  <a:pt x="10802366" y="743719"/>
                  <a:pt x="10790005" y="693255"/>
                  <a:pt x="10780051" y="685622"/>
                </a:cubicBezTo>
                <a:cubicBezTo>
                  <a:pt x="10775887" y="683053"/>
                  <a:pt x="10771457" y="683123"/>
                  <a:pt x="10766815" y="685281"/>
                </a:cubicBezTo>
                <a:close/>
                <a:moveTo>
                  <a:pt x="9615264" y="589142"/>
                </a:moveTo>
                <a:cubicBezTo>
                  <a:pt x="9611844" y="589302"/>
                  <a:pt x="9607432" y="590325"/>
                  <a:pt x="9601295" y="592877"/>
                </a:cubicBezTo>
                <a:cubicBezTo>
                  <a:pt x="9593038" y="599297"/>
                  <a:pt x="9591566" y="604146"/>
                  <a:pt x="9589089" y="608664"/>
                </a:cubicBezTo>
                <a:lnTo>
                  <a:pt x="9573862" y="620200"/>
                </a:lnTo>
                <a:lnTo>
                  <a:pt x="9598427" y="613797"/>
                </a:lnTo>
                <a:lnTo>
                  <a:pt x="9608865" y="603696"/>
                </a:lnTo>
                <a:lnTo>
                  <a:pt x="9633838" y="592288"/>
                </a:lnTo>
                <a:lnTo>
                  <a:pt x="9623283" y="590590"/>
                </a:lnTo>
                <a:cubicBezTo>
                  <a:pt x="9621113" y="589687"/>
                  <a:pt x="9618684" y="588983"/>
                  <a:pt x="9615264" y="589142"/>
                </a:cubicBezTo>
                <a:close/>
                <a:moveTo>
                  <a:pt x="9696510" y="562424"/>
                </a:moveTo>
                <a:lnTo>
                  <a:pt x="9676127" y="568761"/>
                </a:lnTo>
                <a:lnTo>
                  <a:pt x="9649801" y="586077"/>
                </a:lnTo>
                <a:lnTo>
                  <a:pt x="9669935" y="579463"/>
                </a:lnTo>
                <a:lnTo>
                  <a:pt x="9690464" y="569551"/>
                </a:lnTo>
                <a:lnTo>
                  <a:pt x="9694576" y="567472"/>
                </a:lnTo>
                <a:close/>
                <a:moveTo>
                  <a:pt x="7468458" y="545796"/>
                </a:moveTo>
                <a:lnTo>
                  <a:pt x="7460935" y="565972"/>
                </a:lnTo>
                <a:cubicBezTo>
                  <a:pt x="7456698" y="577636"/>
                  <a:pt x="7451914" y="588432"/>
                  <a:pt x="7445718" y="596963"/>
                </a:cubicBezTo>
                <a:lnTo>
                  <a:pt x="7443757" y="598403"/>
                </a:lnTo>
                <a:lnTo>
                  <a:pt x="7445620" y="601246"/>
                </a:lnTo>
                <a:lnTo>
                  <a:pt x="7438583" y="602202"/>
                </a:lnTo>
                <a:lnTo>
                  <a:pt x="7427989" y="609980"/>
                </a:lnTo>
                <a:lnTo>
                  <a:pt x="7452157" y="607557"/>
                </a:lnTo>
                <a:lnTo>
                  <a:pt x="7455047" y="607450"/>
                </a:lnTo>
                <a:lnTo>
                  <a:pt x="7457053" y="601566"/>
                </a:lnTo>
                <a:lnTo>
                  <a:pt x="7473745" y="572109"/>
                </a:lnTo>
                <a:close/>
                <a:moveTo>
                  <a:pt x="9063497" y="528286"/>
                </a:moveTo>
                <a:lnTo>
                  <a:pt x="9034857" y="530637"/>
                </a:lnTo>
                <a:lnTo>
                  <a:pt x="9017558" y="530038"/>
                </a:lnTo>
                <a:lnTo>
                  <a:pt x="9020327" y="537670"/>
                </a:lnTo>
                <a:close/>
                <a:moveTo>
                  <a:pt x="7511234" y="521344"/>
                </a:moveTo>
                <a:lnTo>
                  <a:pt x="7506935" y="522612"/>
                </a:lnTo>
                <a:lnTo>
                  <a:pt x="7506988" y="526017"/>
                </a:lnTo>
                <a:close/>
                <a:moveTo>
                  <a:pt x="9110998" y="514256"/>
                </a:moveTo>
                <a:lnTo>
                  <a:pt x="9085540" y="523628"/>
                </a:lnTo>
                <a:lnTo>
                  <a:pt x="9137601" y="526602"/>
                </a:lnTo>
                <a:lnTo>
                  <a:pt x="9137159" y="520604"/>
                </a:lnTo>
                <a:lnTo>
                  <a:pt x="9138075" y="519114"/>
                </a:lnTo>
                <a:close/>
                <a:moveTo>
                  <a:pt x="9943276" y="485863"/>
                </a:moveTo>
                <a:lnTo>
                  <a:pt x="9863524" y="495997"/>
                </a:lnTo>
                <a:lnTo>
                  <a:pt x="9773165" y="521458"/>
                </a:lnTo>
                <a:lnTo>
                  <a:pt x="9773168" y="521566"/>
                </a:lnTo>
                <a:lnTo>
                  <a:pt x="9775328" y="528284"/>
                </a:lnTo>
                <a:lnTo>
                  <a:pt x="9773321" y="531408"/>
                </a:lnTo>
                <a:lnTo>
                  <a:pt x="9773400" y="536619"/>
                </a:lnTo>
                <a:lnTo>
                  <a:pt x="9803159" y="525118"/>
                </a:lnTo>
                <a:cubicBezTo>
                  <a:pt x="9811654" y="524670"/>
                  <a:pt x="9814796" y="527382"/>
                  <a:pt x="9823292" y="526936"/>
                </a:cubicBezTo>
                <a:cubicBezTo>
                  <a:pt x="9834464" y="524906"/>
                  <a:pt x="9851538" y="518250"/>
                  <a:pt x="9867669" y="512719"/>
                </a:cubicBezTo>
                <a:lnTo>
                  <a:pt x="9899496" y="506603"/>
                </a:lnTo>
                <a:lnTo>
                  <a:pt x="9901680" y="503888"/>
                </a:lnTo>
                <a:lnTo>
                  <a:pt x="9906644" y="503708"/>
                </a:lnTo>
                <a:lnTo>
                  <a:pt x="9908117" y="495112"/>
                </a:lnTo>
                <a:cubicBezTo>
                  <a:pt x="9910006" y="492857"/>
                  <a:pt x="9913468" y="491951"/>
                  <a:pt x="9919286" y="493086"/>
                </a:cubicBezTo>
                <a:cubicBezTo>
                  <a:pt x="9921961" y="491504"/>
                  <a:pt x="9931244" y="491734"/>
                  <a:pt x="9940131" y="491628"/>
                </a:cubicBezTo>
                <a:lnTo>
                  <a:pt x="9940209" y="491610"/>
                </a:lnTo>
                <a:close/>
                <a:moveTo>
                  <a:pt x="10187890" y="473404"/>
                </a:moveTo>
                <a:lnTo>
                  <a:pt x="10166327" y="475860"/>
                </a:lnTo>
                <a:cubicBezTo>
                  <a:pt x="10151433" y="478946"/>
                  <a:pt x="10137028" y="483470"/>
                  <a:pt x="10126285" y="489388"/>
                </a:cubicBezTo>
                <a:cubicBezTo>
                  <a:pt x="10144021" y="497826"/>
                  <a:pt x="10122532" y="509666"/>
                  <a:pt x="10126434" y="521173"/>
                </a:cubicBezTo>
                <a:cubicBezTo>
                  <a:pt x="10115691" y="527093"/>
                  <a:pt x="10114880" y="518437"/>
                  <a:pt x="10101044" y="521505"/>
                </a:cubicBezTo>
                <a:cubicBezTo>
                  <a:pt x="10081838" y="527537"/>
                  <a:pt x="10122532" y="509666"/>
                  <a:pt x="10102515" y="507039"/>
                </a:cubicBezTo>
                <a:cubicBezTo>
                  <a:pt x="10076391" y="514606"/>
                  <a:pt x="10053357" y="525018"/>
                  <a:pt x="10030222" y="534351"/>
                </a:cubicBezTo>
                <a:lnTo>
                  <a:pt x="10001736" y="542488"/>
                </a:lnTo>
                <a:lnTo>
                  <a:pt x="10006029" y="556623"/>
                </a:lnTo>
                <a:lnTo>
                  <a:pt x="9942571" y="567531"/>
                </a:lnTo>
                <a:lnTo>
                  <a:pt x="9923598" y="583428"/>
                </a:lnTo>
                <a:cubicBezTo>
                  <a:pt x="9910555" y="591188"/>
                  <a:pt x="9896354" y="597871"/>
                  <a:pt x="9882922" y="605270"/>
                </a:cubicBezTo>
                <a:lnTo>
                  <a:pt x="9869189" y="612091"/>
                </a:lnTo>
                <a:lnTo>
                  <a:pt x="9873249" y="618229"/>
                </a:lnTo>
                <a:cubicBezTo>
                  <a:pt x="9879175" y="627176"/>
                  <a:pt x="9884351" y="633687"/>
                  <a:pt x="9887823" y="632491"/>
                </a:cubicBezTo>
                <a:cubicBezTo>
                  <a:pt x="9913869" y="634586"/>
                  <a:pt x="9939860" y="592454"/>
                  <a:pt x="9952941" y="576891"/>
                </a:cubicBezTo>
                <a:cubicBezTo>
                  <a:pt x="10005491" y="569857"/>
                  <a:pt x="10051561" y="553997"/>
                  <a:pt x="10103940" y="535961"/>
                </a:cubicBezTo>
                <a:cubicBezTo>
                  <a:pt x="10123503" y="529228"/>
                  <a:pt x="10156499" y="529510"/>
                  <a:pt x="10181862" y="487591"/>
                </a:cubicBezTo>
                <a:close/>
                <a:moveTo>
                  <a:pt x="10042478" y="461589"/>
                </a:moveTo>
                <a:cubicBezTo>
                  <a:pt x="10041706" y="460876"/>
                  <a:pt x="10040362" y="461617"/>
                  <a:pt x="10039221" y="464523"/>
                </a:cubicBezTo>
                <a:lnTo>
                  <a:pt x="10004340" y="479915"/>
                </a:lnTo>
                <a:lnTo>
                  <a:pt x="9994692" y="485863"/>
                </a:lnTo>
                <a:lnTo>
                  <a:pt x="9986097" y="490993"/>
                </a:lnTo>
                <a:lnTo>
                  <a:pt x="9988209" y="497945"/>
                </a:lnTo>
                <a:lnTo>
                  <a:pt x="9972882" y="498882"/>
                </a:lnTo>
                <a:lnTo>
                  <a:pt x="9970373" y="500377"/>
                </a:lnTo>
                <a:lnTo>
                  <a:pt x="9966421" y="501036"/>
                </a:lnTo>
                <a:lnTo>
                  <a:pt x="9907259" y="526464"/>
                </a:lnTo>
                <a:lnTo>
                  <a:pt x="9846066" y="548178"/>
                </a:lnTo>
                <a:lnTo>
                  <a:pt x="9836800" y="546373"/>
                </a:lnTo>
                <a:cubicBezTo>
                  <a:pt x="9836800" y="546373"/>
                  <a:pt x="9836800" y="546373"/>
                  <a:pt x="9834593" y="552248"/>
                </a:cubicBezTo>
                <a:lnTo>
                  <a:pt x="9846066" y="548178"/>
                </a:lnTo>
                <a:lnTo>
                  <a:pt x="9848439" y="548639"/>
                </a:lnTo>
                <a:cubicBezTo>
                  <a:pt x="9849377" y="557226"/>
                  <a:pt x="9844024" y="560386"/>
                  <a:pt x="9840880" y="557672"/>
                </a:cubicBezTo>
                <a:cubicBezTo>
                  <a:pt x="9838673" y="563547"/>
                  <a:pt x="9838673" y="563547"/>
                  <a:pt x="9838673" y="563547"/>
                </a:cubicBezTo>
                <a:lnTo>
                  <a:pt x="9878304" y="556990"/>
                </a:lnTo>
                <a:lnTo>
                  <a:pt x="9886523" y="553213"/>
                </a:lnTo>
                <a:cubicBezTo>
                  <a:pt x="9912244" y="541319"/>
                  <a:pt x="9937392" y="530875"/>
                  <a:pt x="9962439" y="519349"/>
                </a:cubicBezTo>
                <a:lnTo>
                  <a:pt x="10032222" y="481950"/>
                </a:lnTo>
                <a:lnTo>
                  <a:pt x="10032380" y="481950"/>
                </a:lnTo>
                <a:cubicBezTo>
                  <a:pt x="10032380" y="481950"/>
                  <a:pt x="10032380" y="481950"/>
                  <a:pt x="10037751" y="478990"/>
                </a:cubicBezTo>
                <a:lnTo>
                  <a:pt x="10032222" y="481950"/>
                </a:lnTo>
                <a:lnTo>
                  <a:pt x="10023916" y="482060"/>
                </a:lnTo>
                <a:cubicBezTo>
                  <a:pt x="10026195" y="476254"/>
                  <a:pt x="10028477" y="470442"/>
                  <a:pt x="10036941" y="470333"/>
                </a:cubicBezTo>
                <a:cubicBezTo>
                  <a:pt x="10036941" y="470333"/>
                  <a:pt x="10042313" y="467372"/>
                  <a:pt x="10042313" y="467372"/>
                </a:cubicBezTo>
                <a:cubicBezTo>
                  <a:pt x="10043453" y="464466"/>
                  <a:pt x="10043251" y="462301"/>
                  <a:pt x="10042478" y="461589"/>
                </a:cubicBezTo>
                <a:close/>
                <a:moveTo>
                  <a:pt x="8776702" y="409288"/>
                </a:moveTo>
                <a:lnTo>
                  <a:pt x="8761332" y="414948"/>
                </a:lnTo>
                <a:lnTo>
                  <a:pt x="8803202" y="426439"/>
                </a:lnTo>
                <a:lnTo>
                  <a:pt x="8843179" y="447193"/>
                </a:lnTo>
                <a:lnTo>
                  <a:pt x="8843198" y="447183"/>
                </a:lnTo>
                <a:cubicBezTo>
                  <a:pt x="8841582" y="445037"/>
                  <a:pt x="8841391" y="443274"/>
                  <a:pt x="8845479" y="442658"/>
                </a:cubicBezTo>
                <a:cubicBezTo>
                  <a:pt x="8846715" y="441278"/>
                  <a:pt x="8857554" y="439049"/>
                  <a:pt x="8857363" y="437286"/>
                </a:cubicBezTo>
                <a:cubicBezTo>
                  <a:pt x="8856127" y="438667"/>
                  <a:pt x="8855937" y="436904"/>
                  <a:pt x="8854511" y="436522"/>
                </a:cubicBezTo>
                <a:lnTo>
                  <a:pt x="8863567" y="432378"/>
                </a:lnTo>
                <a:lnTo>
                  <a:pt x="8868377" y="436781"/>
                </a:lnTo>
                <a:lnTo>
                  <a:pt x="8863067" y="438817"/>
                </a:lnTo>
                <a:lnTo>
                  <a:pt x="8849356" y="450400"/>
                </a:lnTo>
                <a:lnTo>
                  <a:pt x="8852331" y="451944"/>
                </a:lnTo>
                <a:lnTo>
                  <a:pt x="8857743" y="453906"/>
                </a:lnTo>
                <a:lnTo>
                  <a:pt x="8873429" y="445019"/>
                </a:lnTo>
                <a:lnTo>
                  <a:pt x="8876468" y="444189"/>
                </a:lnTo>
                <a:lnTo>
                  <a:pt x="8883092" y="450255"/>
                </a:lnTo>
                <a:lnTo>
                  <a:pt x="8869179" y="457261"/>
                </a:lnTo>
                <a:lnTo>
                  <a:pt x="8887010" y="453105"/>
                </a:lnTo>
                <a:cubicBezTo>
                  <a:pt x="8892200" y="453887"/>
                  <a:pt x="8896141" y="451061"/>
                  <a:pt x="8901374" y="448810"/>
                </a:cubicBezTo>
                <a:lnTo>
                  <a:pt x="8911228" y="470407"/>
                </a:lnTo>
                <a:lnTo>
                  <a:pt x="8939559" y="472974"/>
                </a:lnTo>
                <a:cubicBezTo>
                  <a:pt x="8952105" y="472711"/>
                  <a:pt x="8964030" y="471989"/>
                  <a:pt x="8974764" y="473750"/>
                </a:cubicBezTo>
                <a:lnTo>
                  <a:pt x="8985664" y="479842"/>
                </a:lnTo>
                <a:lnTo>
                  <a:pt x="9046612" y="479611"/>
                </a:lnTo>
                <a:cubicBezTo>
                  <a:pt x="9072051" y="479436"/>
                  <a:pt x="9096735" y="480467"/>
                  <a:pt x="9121501" y="480359"/>
                </a:cubicBezTo>
                <a:lnTo>
                  <a:pt x="9177187" y="475850"/>
                </a:lnTo>
                <a:lnTo>
                  <a:pt x="9134929" y="461093"/>
                </a:lnTo>
                <a:lnTo>
                  <a:pt x="9121406" y="458633"/>
                </a:lnTo>
                <a:lnTo>
                  <a:pt x="9061754" y="455473"/>
                </a:lnTo>
                <a:lnTo>
                  <a:pt x="9060155" y="447488"/>
                </a:lnTo>
                <a:lnTo>
                  <a:pt x="9020685" y="440304"/>
                </a:lnTo>
                <a:cubicBezTo>
                  <a:pt x="8997426" y="428925"/>
                  <a:pt x="8963384" y="418585"/>
                  <a:pt x="8941818" y="420656"/>
                </a:cubicBezTo>
                <a:cubicBezTo>
                  <a:pt x="8956660" y="437377"/>
                  <a:pt x="8935095" y="439447"/>
                  <a:pt x="8936790" y="452894"/>
                </a:cubicBezTo>
                <a:cubicBezTo>
                  <a:pt x="8926010" y="453930"/>
                  <a:pt x="8926675" y="444792"/>
                  <a:pt x="8913532" y="441517"/>
                </a:cubicBezTo>
                <a:cubicBezTo>
                  <a:pt x="8894997" y="438762"/>
                  <a:pt x="8935095" y="439447"/>
                  <a:pt x="8917230" y="427551"/>
                </a:cubicBezTo>
                <a:cubicBezTo>
                  <a:pt x="8867013" y="418763"/>
                  <a:pt x="8826249" y="427215"/>
                  <a:pt x="8776702" y="409288"/>
                </a:cubicBezTo>
                <a:close/>
                <a:moveTo>
                  <a:pt x="8739571" y="351147"/>
                </a:moveTo>
                <a:lnTo>
                  <a:pt x="8720167" y="370401"/>
                </a:lnTo>
                <a:lnTo>
                  <a:pt x="8717141" y="374688"/>
                </a:lnTo>
                <a:lnTo>
                  <a:pt x="8787203" y="375391"/>
                </a:lnTo>
                <a:lnTo>
                  <a:pt x="8857059" y="369735"/>
                </a:lnTo>
                <a:lnTo>
                  <a:pt x="8857202" y="369805"/>
                </a:lnTo>
                <a:cubicBezTo>
                  <a:pt x="8857202" y="369805"/>
                  <a:pt x="8857202" y="369805"/>
                  <a:pt x="8862595" y="369287"/>
                </a:cubicBezTo>
                <a:lnTo>
                  <a:pt x="8857059" y="369735"/>
                </a:lnTo>
                <a:lnTo>
                  <a:pt x="8849450" y="366014"/>
                </a:lnTo>
                <a:cubicBezTo>
                  <a:pt x="8852478" y="361187"/>
                  <a:pt x="8855508" y="356359"/>
                  <a:pt x="8863260" y="360153"/>
                </a:cubicBezTo>
                <a:cubicBezTo>
                  <a:pt x="8863260" y="360153"/>
                  <a:pt x="8868652" y="359636"/>
                  <a:pt x="8868652" y="359636"/>
                </a:cubicBezTo>
                <a:cubicBezTo>
                  <a:pt x="8871681" y="354805"/>
                  <a:pt x="8869318" y="350498"/>
                  <a:pt x="8866290" y="355322"/>
                </a:cubicBezTo>
                <a:cubicBezTo>
                  <a:pt x="8847754" y="352567"/>
                  <a:pt x="8824252" y="353687"/>
                  <a:pt x="8799781" y="354336"/>
                </a:cubicBezTo>
                <a:close/>
                <a:moveTo>
                  <a:pt x="8560795" y="292432"/>
                </a:moveTo>
                <a:lnTo>
                  <a:pt x="8562487" y="296929"/>
                </a:lnTo>
                <a:lnTo>
                  <a:pt x="8600428" y="299208"/>
                </a:lnTo>
                <a:lnTo>
                  <a:pt x="8613402" y="298101"/>
                </a:lnTo>
                <a:lnTo>
                  <a:pt x="8578952" y="292457"/>
                </a:lnTo>
                <a:close/>
                <a:moveTo>
                  <a:pt x="10925763" y="263275"/>
                </a:moveTo>
                <a:lnTo>
                  <a:pt x="10923975" y="264884"/>
                </a:lnTo>
                <a:lnTo>
                  <a:pt x="10925785" y="264636"/>
                </a:lnTo>
                <a:close/>
                <a:moveTo>
                  <a:pt x="8430565" y="256540"/>
                </a:moveTo>
                <a:lnTo>
                  <a:pt x="8427985" y="268427"/>
                </a:lnTo>
                <a:lnTo>
                  <a:pt x="8442389" y="266770"/>
                </a:lnTo>
                <a:cubicBezTo>
                  <a:pt x="8446567" y="276203"/>
                  <a:pt x="8468961" y="268185"/>
                  <a:pt x="8486992" y="273747"/>
                </a:cubicBezTo>
                <a:cubicBezTo>
                  <a:pt x="8483291" y="271250"/>
                  <a:pt x="8480916" y="268820"/>
                  <a:pt x="8481202" y="266533"/>
                </a:cubicBezTo>
                <a:lnTo>
                  <a:pt x="8489325" y="261436"/>
                </a:lnTo>
                <a:lnTo>
                  <a:pt x="8454511" y="261549"/>
                </a:lnTo>
                <a:close/>
                <a:moveTo>
                  <a:pt x="8497606" y="244060"/>
                </a:moveTo>
                <a:cubicBezTo>
                  <a:pt x="8501162" y="246983"/>
                  <a:pt x="8500797" y="249265"/>
                  <a:pt x="8498701" y="251842"/>
                </a:cubicBezTo>
                <a:lnTo>
                  <a:pt x="8489608" y="261258"/>
                </a:lnTo>
                <a:lnTo>
                  <a:pt x="8491353" y="260161"/>
                </a:lnTo>
                <a:cubicBezTo>
                  <a:pt x="8525328" y="266575"/>
                  <a:pt x="8586055" y="251382"/>
                  <a:pt x="8607127" y="275530"/>
                </a:cubicBezTo>
                <a:lnTo>
                  <a:pt x="8642079" y="269608"/>
                </a:lnTo>
                <a:lnTo>
                  <a:pt x="8585322" y="253783"/>
                </a:lnTo>
                <a:cubicBezTo>
                  <a:pt x="8558877" y="247102"/>
                  <a:pt x="8531410" y="242591"/>
                  <a:pt x="8497606" y="244060"/>
                </a:cubicBezTo>
                <a:close/>
                <a:moveTo>
                  <a:pt x="10786438" y="242721"/>
                </a:moveTo>
                <a:cubicBezTo>
                  <a:pt x="10781284" y="243927"/>
                  <a:pt x="10769159" y="250646"/>
                  <a:pt x="10768215" y="244362"/>
                </a:cubicBezTo>
                <a:cubicBezTo>
                  <a:pt x="10757647" y="251732"/>
                  <a:pt x="10743808" y="256750"/>
                  <a:pt x="10741794" y="262780"/>
                </a:cubicBezTo>
                <a:lnTo>
                  <a:pt x="10712432" y="276759"/>
                </a:lnTo>
                <a:lnTo>
                  <a:pt x="10721091" y="279814"/>
                </a:lnTo>
                <a:cubicBezTo>
                  <a:pt x="10701698" y="297548"/>
                  <a:pt x="10701698" y="297548"/>
                  <a:pt x="10688446" y="302112"/>
                </a:cubicBezTo>
                <a:lnTo>
                  <a:pt x="10688616" y="313113"/>
                </a:lnTo>
                <a:lnTo>
                  <a:pt x="10721433" y="301814"/>
                </a:lnTo>
                <a:cubicBezTo>
                  <a:pt x="10728139" y="304745"/>
                  <a:pt x="10742812" y="299694"/>
                  <a:pt x="10757443" y="291964"/>
                </a:cubicBezTo>
                <a:lnTo>
                  <a:pt x="10792840" y="266309"/>
                </a:lnTo>
                <a:lnTo>
                  <a:pt x="10756136" y="280552"/>
                </a:lnTo>
                <a:cubicBezTo>
                  <a:pt x="10753620" y="263794"/>
                  <a:pt x="10776015" y="257435"/>
                  <a:pt x="10788596" y="244037"/>
                </a:cubicBezTo>
                <a:cubicBezTo>
                  <a:pt x="10789100" y="242529"/>
                  <a:pt x="10788156" y="242318"/>
                  <a:pt x="10786438" y="242721"/>
                </a:cubicBezTo>
                <a:close/>
                <a:moveTo>
                  <a:pt x="11042899" y="228394"/>
                </a:moveTo>
                <a:lnTo>
                  <a:pt x="11028040" y="234982"/>
                </a:lnTo>
                <a:lnTo>
                  <a:pt x="11030704" y="238989"/>
                </a:lnTo>
                <a:close/>
                <a:moveTo>
                  <a:pt x="10708380" y="226547"/>
                </a:moveTo>
                <a:lnTo>
                  <a:pt x="10692915" y="227820"/>
                </a:lnTo>
                <a:cubicBezTo>
                  <a:pt x="10665220" y="230763"/>
                  <a:pt x="10636755" y="236106"/>
                  <a:pt x="10602589" y="249293"/>
                </a:cubicBezTo>
                <a:cubicBezTo>
                  <a:pt x="10610537" y="252314"/>
                  <a:pt x="10602218" y="258394"/>
                  <a:pt x="10596426" y="268508"/>
                </a:cubicBezTo>
                <a:lnTo>
                  <a:pt x="10595867" y="268701"/>
                </a:lnTo>
                <a:lnTo>
                  <a:pt x="10599616" y="272044"/>
                </a:lnTo>
                <a:lnTo>
                  <a:pt x="10603219" y="270115"/>
                </a:lnTo>
                <a:lnTo>
                  <a:pt x="10603845" y="272185"/>
                </a:lnTo>
                <a:lnTo>
                  <a:pt x="10600948" y="273233"/>
                </a:lnTo>
                <a:lnTo>
                  <a:pt x="10602279" y="274422"/>
                </a:lnTo>
                <a:lnTo>
                  <a:pt x="10611330" y="271012"/>
                </a:lnTo>
                <a:cubicBezTo>
                  <a:pt x="10616677" y="270180"/>
                  <a:pt x="10621772" y="270098"/>
                  <a:pt x="10626049" y="269428"/>
                </a:cubicBezTo>
                <a:cubicBezTo>
                  <a:pt x="10650456" y="257038"/>
                  <a:pt x="10675366" y="243145"/>
                  <a:pt x="10701096" y="229833"/>
                </a:cubicBezTo>
                <a:close/>
                <a:moveTo>
                  <a:pt x="2801905" y="185382"/>
                </a:moveTo>
                <a:cubicBezTo>
                  <a:pt x="2801905" y="185382"/>
                  <a:pt x="2801905" y="185382"/>
                  <a:pt x="2799587" y="189057"/>
                </a:cubicBezTo>
                <a:lnTo>
                  <a:pt x="2808042" y="190344"/>
                </a:lnTo>
                <a:lnTo>
                  <a:pt x="2809616" y="191617"/>
                </a:lnTo>
                <a:cubicBezTo>
                  <a:pt x="2809093" y="198597"/>
                  <a:pt x="2804978" y="198969"/>
                  <a:pt x="2803181" y="195666"/>
                </a:cubicBezTo>
                <a:cubicBezTo>
                  <a:pt x="2800861" y="199343"/>
                  <a:pt x="2800861" y="199343"/>
                  <a:pt x="2800861" y="199343"/>
                </a:cubicBezTo>
                <a:lnTo>
                  <a:pt x="2851117" y="217574"/>
                </a:lnTo>
                <a:lnTo>
                  <a:pt x="2862391" y="218900"/>
                </a:lnTo>
                <a:lnTo>
                  <a:pt x="2866228" y="221562"/>
                </a:lnTo>
                <a:lnTo>
                  <a:pt x="2892841" y="227554"/>
                </a:lnTo>
                <a:lnTo>
                  <a:pt x="2901124" y="216637"/>
                </a:lnTo>
                <a:lnTo>
                  <a:pt x="2908270" y="204249"/>
                </a:lnTo>
                <a:lnTo>
                  <a:pt x="2900923" y="200681"/>
                </a:lnTo>
                <a:cubicBezTo>
                  <a:pt x="2885359" y="203823"/>
                  <a:pt x="2869733" y="200905"/>
                  <a:pt x="2853148" y="197208"/>
                </a:cubicBezTo>
                <a:lnTo>
                  <a:pt x="2808042" y="190344"/>
                </a:lnTo>
                <a:close/>
                <a:moveTo>
                  <a:pt x="8131640" y="154432"/>
                </a:moveTo>
                <a:lnTo>
                  <a:pt x="8122702" y="164180"/>
                </a:lnTo>
                <a:lnTo>
                  <a:pt x="8110681" y="176415"/>
                </a:lnTo>
                <a:lnTo>
                  <a:pt x="8114337" y="176415"/>
                </a:lnTo>
                <a:lnTo>
                  <a:pt x="8119783" y="169861"/>
                </a:lnTo>
                <a:close/>
                <a:moveTo>
                  <a:pt x="11190938" y="144021"/>
                </a:moveTo>
                <a:cubicBezTo>
                  <a:pt x="11165273" y="148028"/>
                  <a:pt x="11147031" y="148021"/>
                  <a:pt x="11131651" y="150067"/>
                </a:cubicBezTo>
                <a:lnTo>
                  <a:pt x="11108697" y="160078"/>
                </a:lnTo>
                <a:lnTo>
                  <a:pt x="11111783" y="165159"/>
                </a:lnTo>
                <a:cubicBezTo>
                  <a:pt x="11094642" y="172097"/>
                  <a:pt x="11077496" y="179037"/>
                  <a:pt x="11055315" y="190865"/>
                </a:cubicBezTo>
                <a:cubicBezTo>
                  <a:pt x="11064861" y="167030"/>
                  <a:pt x="11042683" y="178862"/>
                  <a:pt x="11037644" y="183752"/>
                </a:cubicBezTo>
                <a:lnTo>
                  <a:pt x="11040771" y="171665"/>
                </a:lnTo>
                <a:lnTo>
                  <a:pt x="11031663" y="171760"/>
                </a:lnTo>
                <a:cubicBezTo>
                  <a:pt x="11021094" y="179129"/>
                  <a:pt x="11032920" y="180142"/>
                  <a:pt x="11030908" y="186172"/>
                </a:cubicBezTo>
                <a:cubicBezTo>
                  <a:pt x="11013798" y="188845"/>
                  <a:pt x="10996686" y="191519"/>
                  <a:pt x="10974292" y="197874"/>
                </a:cubicBezTo>
                <a:lnTo>
                  <a:pt x="10972943" y="187195"/>
                </a:lnTo>
                <a:lnTo>
                  <a:pt x="10961475" y="194607"/>
                </a:lnTo>
                <a:cubicBezTo>
                  <a:pt x="10961475" y="194607"/>
                  <a:pt x="10965009" y="196030"/>
                  <a:pt x="10965009" y="196030"/>
                </a:cubicBezTo>
                <a:cubicBezTo>
                  <a:pt x="10970048" y="191138"/>
                  <a:pt x="10968542" y="197455"/>
                  <a:pt x="10968542" y="197455"/>
                </a:cubicBezTo>
                <a:cubicBezTo>
                  <a:pt x="10968542" y="197455"/>
                  <a:pt x="10963509" y="202347"/>
                  <a:pt x="10963509" y="202347"/>
                </a:cubicBezTo>
                <a:cubicBezTo>
                  <a:pt x="10958470" y="207237"/>
                  <a:pt x="10954937" y="205811"/>
                  <a:pt x="10954937" y="205811"/>
                </a:cubicBezTo>
                <a:cubicBezTo>
                  <a:pt x="10954937" y="205811"/>
                  <a:pt x="10954937" y="205811"/>
                  <a:pt x="10958470" y="207237"/>
                </a:cubicBezTo>
                <a:cubicBezTo>
                  <a:pt x="10962005" y="208659"/>
                  <a:pt x="10929749" y="230273"/>
                  <a:pt x="10932756" y="217644"/>
                </a:cubicBezTo>
                <a:cubicBezTo>
                  <a:pt x="10932756" y="217644"/>
                  <a:pt x="10932756" y="217644"/>
                  <a:pt x="10931253" y="223958"/>
                </a:cubicBezTo>
                <a:cubicBezTo>
                  <a:pt x="10931253" y="223958"/>
                  <a:pt x="10927717" y="222536"/>
                  <a:pt x="10926215" y="228850"/>
                </a:cubicBezTo>
                <a:cubicBezTo>
                  <a:pt x="10926215" y="228850"/>
                  <a:pt x="10922680" y="227428"/>
                  <a:pt x="10922680" y="227428"/>
                </a:cubicBezTo>
                <a:cubicBezTo>
                  <a:pt x="10919146" y="226005"/>
                  <a:pt x="10919146" y="226005"/>
                  <a:pt x="10919146" y="226005"/>
                </a:cubicBezTo>
                <a:cubicBezTo>
                  <a:pt x="10919146" y="226005"/>
                  <a:pt x="10919146" y="226005"/>
                  <a:pt x="10924183" y="221115"/>
                </a:cubicBezTo>
                <a:cubicBezTo>
                  <a:pt x="10924183" y="221115"/>
                  <a:pt x="10924183" y="221115"/>
                  <a:pt x="10920649" y="219690"/>
                </a:cubicBezTo>
                <a:cubicBezTo>
                  <a:pt x="10888394" y="241302"/>
                  <a:pt x="10917645" y="232322"/>
                  <a:pt x="10916140" y="238634"/>
                </a:cubicBezTo>
                <a:cubicBezTo>
                  <a:pt x="10918172" y="246373"/>
                  <a:pt x="10908098" y="256155"/>
                  <a:pt x="10908098" y="256155"/>
                </a:cubicBezTo>
                <a:cubicBezTo>
                  <a:pt x="10909113" y="260023"/>
                  <a:pt x="10917309" y="258135"/>
                  <a:pt x="10923364" y="257110"/>
                </a:cubicBezTo>
                <a:lnTo>
                  <a:pt x="10925665" y="257091"/>
                </a:lnTo>
                <a:lnTo>
                  <a:pt x="10925272" y="231632"/>
                </a:lnTo>
                <a:cubicBezTo>
                  <a:pt x="10938686" y="237491"/>
                  <a:pt x="10951939" y="232929"/>
                  <a:pt x="10958248" y="230756"/>
                </a:cubicBezTo>
                <a:lnTo>
                  <a:pt x="10958761" y="263760"/>
                </a:lnTo>
                <a:lnTo>
                  <a:pt x="10979950" y="254620"/>
                </a:lnTo>
                <a:lnTo>
                  <a:pt x="10975976" y="246179"/>
                </a:lnTo>
                <a:cubicBezTo>
                  <a:pt x="10975742" y="244035"/>
                  <a:pt x="10977632" y="241775"/>
                  <a:pt x="10984087" y="235678"/>
                </a:cubicBezTo>
                <a:cubicBezTo>
                  <a:pt x="10987232" y="238391"/>
                  <a:pt x="10992816" y="237377"/>
                  <a:pt x="10999624" y="234496"/>
                </a:cubicBezTo>
                <a:lnTo>
                  <a:pt x="11002115" y="233151"/>
                </a:lnTo>
                <a:lnTo>
                  <a:pt x="11017570" y="210330"/>
                </a:lnTo>
                <a:lnTo>
                  <a:pt x="11021841" y="222484"/>
                </a:lnTo>
                <a:lnTo>
                  <a:pt x="11022485" y="222136"/>
                </a:lnTo>
                <a:cubicBezTo>
                  <a:pt x="11021550" y="213549"/>
                  <a:pt x="11030364" y="209488"/>
                  <a:pt x="11042481" y="206332"/>
                </a:cubicBezTo>
                <a:lnTo>
                  <a:pt x="11079649" y="196642"/>
                </a:lnTo>
                <a:lnTo>
                  <a:pt x="11116629" y="170380"/>
                </a:lnTo>
                <a:lnTo>
                  <a:pt x="11164075" y="156485"/>
                </a:lnTo>
                <a:lnTo>
                  <a:pt x="11182743" y="147475"/>
                </a:lnTo>
                <a:lnTo>
                  <a:pt x="11190952" y="144302"/>
                </a:lnTo>
                <a:close/>
                <a:moveTo>
                  <a:pt x="10989139" y="141242"/>
                </a:moveTo>
                <a:cubicBezTo>
                  <a:pt x="10970772" y="135535"/>
                  <a:pt x="10906105" y="171365"/>
                  <a:pt x="10883710" y="177722"/>
                </a:cubicBezTo>
                <a:cubicBezTo>
                  <a:pt x="10883710" y="177722"/>
                  <a:pt x="10886982" y="180068"/>
                  <a:pt x="10886982" y="180068"/>
                </a:cubicBezTo>
                <a:cubicBezTo>
                  <a:pt x="10892267" y="176386"/>
                  <a:pt x="10890253" y="182418"/>
                  <a:pt x="10890253" y="182418"/>
                </a:cubicBezTo>
                <a:cubicBezTo>
                  <a:pt x="10890253" y="182418"/>
                  <a:pt x="10884969" y="186099"/>
                  <a:pt x="10884969" y="186099"/>
                </a:cubicBezTo>
                <a:cubicBezTo>
                  <a:pt x="10879685" y="189786"/>
                  <a:pt x="10876414" y="187436"/>
                  <a:pt x="10876414" y="187436"/>
                </a:cubicBezTo>
                <a:cubicBezTo>
                  <a:pt x="10876414" y="187436"/>
                  <a:pt x="10876414" y="187436"/>
                  <a:pt x="10879685" y="189786"/>
                </a:cubicBezTo>
                <a:lnTo>
                  <a:pt x="10874730" y="192582"/>
                </a:lnTo>
                <a:lnTo>
                  <a:pt x="10876589" y="193339"/>
                </a:lnTo>
                <a:lnTo>
                  <a:pt x="10833465" y="217957"/>
                </a:lnTo>
                <a:lnTo>
                  <a:pt x="10831969" y="221896"/>
                </a:lnTo>
                <a:cubicBezTo>
                  <a:pt x="10829486" y="224787"/>
                  <a:pt x="10826843" y="226628"/>
                  <a:pt x="10826843" y="226628"/>
                </a:cubicBezTo>
                <a:cubicBezTo>
                  <a:pt x="10828100" y="235008"/>
                  <a:pt x="10859050" y="227313"/>
                  <a:pt x="10843197" y="238365"/>
                </a:cubicBezTo>
                <a:cubicBezTo>
                  <a:pt x="10832629" y="245733"/>
                  <a:pt x="10822061" y="253101"/>
                  <a:pt x="10808536" y="260215"/>
                </a:cubicBezTo>
                <a:lnTo>
                  <a:pt x="10793318" y="266122"/>
                </a:lnTo>
                <a:lnTo>
                  <a:pt x="10804901" y="274191"/>
                </a:lnTo>
                <a:lnTo>
                  <a:pt x="10858616" y="236237"/>
                </a:lnTo>
                <a:cubicBezTo>
                  <a:pt x="10872226" y="227874"/>
                  <a:pt x="10885834" y="219515"/>
                  <a:pt x="10902977" y="212577"/>
                </a:cubicBezTo>
                <a:lnTo>
                  <a:pt x="10959975" y="180422"/>
                </a:lnTo>
                <a:lnTo>
                  <a:pt x="10965897" y="163813"/>
                </a:lnTo>
                <a:cubicBezTo>
                  <a:pt x="10971778" y="156817"/>
                  <a:pt x="10980209" y="149782"/>
                  <a:pt x="10989139" y="141242"/>
                </a:cubicBezTo>
                <a:close/>
                <a:moveTo>
                  <a:pt x="8144506" y="138471"/>
                </a:moveTo>
                <a:lnTo>
                  <a:pt x="8138389" y="142710"/>
                </a:lnTo>
                <a:lnTo>
                  <a:pt x="8132370" y="153482"/>
                </a:lnTo>
                <a:lnTo>
                  <a:pt x="8142236" y="140643"/>
                </a:lnTo>
                <a:close/>
                <a:moveTo>
                  <a:pt x="11702969" y="76"/>
                </a:moveTo>
                <a:cubicBezTo>
                  <a:pt x="11712557" y="476"/>
                  <a:pt x="11721768" y="2454"/>
                  <a:pt x="11730605" y="6010"/>
                </a:cubicBezTo>
                <a:cubicBezTo>
                  <a:pt x="11737672" y="8855"/>
                  <a:pt x="11741206" y="10280"/>
                  <a:pt x="11748275" y="13121"/>
                </a:cubicBezTo>
                <a:cubicBezTo>
                  <a:pt x="11746772" y="19438"/>
                  <a:pt x="11746772" y="19438"/>
                  <a:pt x="11746772" y="19438"/>
                </a:cubicBezTo>
                <a:cubicBezTo>
                  <a:pt x="11736697" y="29221"/>
                  <a:pt x="11721057" y="29843"/>
                  <a:pt x="11703387" y="22731"/>
                </a:cubicBezTo>
                <a:cubicBezTo>
                  <a:pt x="11684211" y="21930"/>
                  <a:pt x="11665037" y="21131"/>
                  <a:pt x="11651427" y="29494"/>
                </a:cubicBezTo>
                <a:cubicBezTo>
                  <a:pt x="11640826" y="25226"/>
                  <a:pt x="11633757" y="22381"/>
                  <a:pt x="11623152" y="18111"/>
                </a:cubicBezTo>
                <a:cubicBezTo>
                  <a:pt x="11586835" y="24252"/>
                  <a:pt x="11574730" y="26296"/>
                  <a:pt x="11541946" y="33863"/>
                </a:cubicBezTo>
                <a:cubicBezTo>
                  <a:pt x="11548486" y="22654"/>
                  <a:pt x="11526305" y="34482"/>
                  <a:pt x="11515703" y="30216"/>
                </a:cubicBezTo>
                <a:cubicBezTo>
                  <a:pt x="11507131" y="33685"/>
                  <a:pt x="11492019" y="48359"/>
                  <a:pt x="11509162" y="41422"/>
                </a:cubicBezTo>
                <a:cubicBezTo>
                  <a:pt x="11478411" y="56721"/>
                  <a:pt x="11438560" y="61440"/>
                  <a:pt x="11398707" y="66155"/>
                </a:cubicBezTo>
                <a:cubicBezTo>
                  <a:pt x="11357353" y="77186"/>
                  <a:pt x="11317501" y="81900"/>
                  <a:pt x="11274642" y="99246"/>
                </a:cubicBezTo>
                <a:cubicBezTo>
                  <a:pt x="11276146" y="92933"/>
                  <a:pt x="11267573" y="96400"/>
                  <a:pt x="11270580" y="83772"/>
                </a:cubicBezTo>
                <a:cubicBezTo>
                  <a:pt x="11219151" y="104590"/>
                  <a:pt x="11196440" y="102364"/>
                  <a:pt x="11169753" y="133138"/>
                </a:cubicBezTo>
                <a:lnTo>
                  <a:pt x="11149684" y="140111"/>
                </a:lnTo>
                <a:lnTo>
                  <a:pt x="11189648" y="135735"/>
                </a:lnTo>
                <a:lnTo>
                  <a:pt x="11214066" y="135369"/>
                </a:lnTo>
                <a:lnTo>
                  <a:pt x="11286255" y="107473"/>
                </a:lnTo>
                <a:cubicBezTo>
                  <a:pt x="11294749" y="107022"/>
                  <a:pt x="11297893" y="109737"/>
                  <a:pt x="11306389" y="109289"/>
                </a:cubicBezTo>
                <a:cubicBezTo>
                  <a:pt x="11328732" y="105233"/>
                  <a:pt x="11374688" y="82659"/>
                  <a:pt x="11389470" y="87637"/>
                </a:cubicBezTo>
                <a:cubicBezTo>
                  <a:pt x="11388535" y="79050"/>
                  <a:pt x="11390743" y="73175"/>
                  <a:pt x="11402382" y="75439"/>
                </a:cubicBezTo>
                <a:cubicBezTo>
                  <a:pt x="11407733" y="72280"/>
                  <a:pt x="11439507" y="76359"/>
                  <a:pt x="11441715" y="70490"/>
                </a:cubicBezTo>
                <a:cubicBezTo>
                  <a:pt x="11436363" y="73647"/>
                  <a:pt x="11438571" y="67774"/>
                  <a:pt x="11435428" y="65062"/>
                </a:cubicBezTo>
                <a:lnTo>
                  <a:pt x="11465479" y="61125"/>
                </a:lnTo>
                <a:lnTo>
                  <a:pt x="11471302" y="80302"/>
                </a:lnTo>
                <a:lnTo>
                  <a:pt x="11454289" y="81339"/>
                </a:lnTo>
                <a:cubicBezTo>
                  <a:pt x="11434453" y="95338"/>
                  <a:pt x="11413131" y="102222"/>
                  <a:pt x="11390353" y="108819"/>
                </a:cubicBezTo>
                <a:lnTo>
                  <a:pt x="11354741" y="121457"/>
                </a:lnTo>
                <a:lnTo>
                  <a:pt x="11363772" y="124109"/>
                </a:lnTo>
                <a:lnTo>
                  <a:pt x="11372749" y="121219"/>
                </a:lnTo>
                <a:lnTo>
                  <a:pt x="11376965" y="127984"/>
                </a:lnTo>
                <a:lnTo>
                  <a:pt x="11396097" y="133602"/>
                </a:lnTo>
                <a:lnTo>
                  <a:pt x="11398352" y="133227"/>
                </a:lnTo>
                <a:cubicBezTo>
                  <a:pt x="11424431" y="127536"/>
                  <a:pt x="11450001" y="120429"/>
                  <a:pt x="11471878" y="112078"/>
                </a:cubicBezTo>
                <a:lnTo>
                  <a:pt x="11481101" y="112562"/>
                </a:lnTo>
                <a:lnTo>
                  <a:pt x="11481934" y="115304"/>
                </a:lnTo>
                <a:lnTo>
                  <a:pt x="11504524" y="109029"/>
                </a:lnTo>
                <a:cubicBezTo>
                  <a:pt x="11510834" y="106857"/>
                  <a:pt x="11518270" y="136313"/>
                  <a:pt x="11524582" y="134140"/>
                </a:cubicBezTo>
                <a:cubicBezTo>
                  <a:pt x="11544145" y="127405"/>
                  <a:pt x="11563547" y="110246"/>
                  <a:pt x="11590050" y="101121"/>
                </a:cubicBezTo>
                <a:cubicBezTo>
                  <a:pt x="11590214" y="111541"/>
                  <a:pt x="11596866" y="131372"/>
                  <a:pt x="11604610" y="139767"/>
                </a:cubicBezTo>
                <a:lnTo>
                  <a:pt x="11663300" y="119558"/>
                </a:lnTo>
                <a:cubicBezTo>
                  <a:pt x="11683034" y="123826"/>
                  <a:pt x="11709125" y="128813"/>
                  <a:pt x="11749167" y="133654"/>
                </a:cubicBezTo>
                <a:cubicBezTo>
                  <a:pt x="11779204" y="137282"/>
                  <a:pt x="11847297" y="132722"/>
                  <a:pt x="11882272" y="138578"/>
                </a:cubicBezTo>
                <a:lnTo>
                  <a:pt x="11901720" y="147729"/>
                </a:lnTo>
                <a:lnTo>
                  <a:pt x="11927783" y="153462"/>
                </a:lnTo>
                <a:cubicBezTo>
                  <a:pt x="11930959" y="148914"/>
                  <a:pt x="11930959" y="148914"/>
                  <a:pt x="11930959" y="148914"/>
                </a:cubicBezTo>
                <a:cubicBezTo>
                  <a:pt x="11930959" y="148914"/>
                  <a:pt x="11933124" y="153527"/>
                  <a:pt x="11933124" y="153527"/>
                </a:cubicBezTo>
                <a:cubicBezTo>
                  <a:pt x="11936297" y="148979"/>
                  <a:pt x="11943802" y="153653"/>
                  <a:pt x="11943802" y="153653"/>
                </a:cubicBezTo>
                <a:cubicBezTo>
                  <a:pt x="11949143" y="153714"/>
                  <a:pt x="11945970" y="158260"/>
                  <a:pt x="11940630" y="158197"/>
                </a:cubicBezTo>
                <a:cubicBezTo>
                  <a:pt x="11937455" y="162745"/>
                  <a:pt x="11937455" y="162745"/>
                  <a:pt x="11935288" y="158136"/>
                </a:cubicBezTo>
                <a:cubicBezTo>
                  <a:pt x="11944962" y="167418"/>
                  <a:pt x="11967330" y="158512"/>
                  <a:pt x="11968488" y="172277"/>
                </a:cubicBezTo>
                <a:cubicBezTo>
                  <a:pt x="11922592" y="176320"/>
                  <a:pt x="11907878" y="212820"/>
                  <a:pt x="11858661" y="198490"/>
                </a:cubicBezTo>
                <a:cubicBezTo>
                  <a:pt x="11854328" y="189272"/>
                  <a:pt x="11868183" y="184852"/>
                  <a:pt x="11871357" y="180304"/>
                </a:cubicBezTo>
                <a:lnTo>
                  <a:pt x="11849821" y="177692"/>
                </a:lnTo>
                <a:lnTo>
                  <a:pt x="11798432" y="195859"/>
                </a:lnTo>
                <a:cubicBezTo>
                  <a:pt x="11749413" y="210699"/>
                  <a:pt x="11697887" y="222327"/>
                  <a:pt x="11678242" y="223853"/>
                </a:cubicBezTo>
                <a:cubicBezTo>
                  <a:pt x="11644923" y="202725"/>
                  <a:pt x="11585934" y="244574"/>
                  <a:pt x="11539695" y="249433"/>
                </a:cubicBezTo>
                <a:cubicBezTo>
                  <a:pt x="11506627" y="244521"/>
                  <a:pt x="11465439" y="247789"/>
                  <a:pt x="11424314" y="255108"/>
                </a:cubicBezTo>
                <a:lnTo>
                  <a:pt x="11339345" y="277268"/>
                </a:lnTo>
                <a:lnTo>
                  <a:pt x="11339226" y="278336"/>
                </a:lnTo>
                <a:cubicBezTo>
                  <a:pt x="11339099" y="279482"/>
                  <a:pt x="11339099" y="279482"/>
                  <a:pt x="11339099" y="279482"/>
                </a:cubicBezTo>
                <a:lnTo>
                  <a:pt x="11328575" y="280074"/>
                </a:lnTo>
                <a:lnTo>
                  <a:pt x="11309309" y="285099"/>
                </a:lnTo>
                <a:lnTo>
                  <a:pt x="11309687" y="290883"/>
                </a:lnTo>
                <a:lnTo>
                  <a:pt x="11319141" y="293658"/>
                </a:lnTo>
                <a:lnTo>
                  <a:pt x="11357690" y="282872"/>
                </a:lnTo>
                <a:cubicBezTo>
                  <a:pt x="11371296" y="283087"/>
                  <a:pt x="11368601" y="288441"/>
                  <a:pt x="11360469" y="295508"/>
                </a:cubicBezTo>
                <a:cubicBezTo>
                  <a:pt x="11379469" y="285017"/>
                  <a:pt x="11401250" y="287161"/>
                  <a:pt x="11406643" y="276453"/>
                </a:cubicBezTo>
                <a:cubicBezTo>
                  <a:pt x="11436555" y="271535"/>
                  <a:pt x="11455596" y="270038"/>
                  <a:pt x="11471901" y="264903"/>
                </a:cubicBezTo>
                <a:cubicBezTo>
                  <a:pt x="11490942" y="263406"/>
                  <a:pt x="11504550" y="263623"/>
                  <a:pt x="11529068" y="269410"/>
                </a:cubicBezTo>
                <a:cubicBezTo>
                  <a:pt x="11529109" y="278404"/>
                  <a:pt x="11520936" y="276478"/>
                  <a:pt x="11520977" y="285473"/>
                </a:cubicBezTo>
                <a:cubicBezTo>
                  <a:pt x="11559062" y="282482"/>
                  <a:pt x="11586235" y="273920"/>
                  <a:pt x="11618884" y="272640"/>
                </a:cubicBezTo>
                <a:cubicBezTo>
                  <a:pt x="11651493" y="262368"/>
                  <a:pt x="11684142" y="261086"/>
                  <a:pt x="11727703" y="265379"/>
                </a:cubicBezTo>
                <a:cubicBezTo>
                  <a:pt x="11703225" y="268587"/>
                  <a:pt x="11716874" y="277798"/>
                  <a:pt x="11725087" y="288724"/>
                </a:cubicBezTo>
                <a:cubicBezTo>
                  <a:pt x="11727826" y="292366"/>
                  <a:pt x="11733260" y="290651"/>
                  <a:pt x="11735998" y="294294"/>
                </a:cubicBezTo>
                <a:cubicBezTo>
                  <a:pt x="11735998" y="294294"/>
                  <a:pt x="11733300" y="299646"/>
                  <a:pt x="11727866" y="301360"/>
                </a:cubicBezTo>
                <a:cubicBezTo>
                  <a:pt x="11727866" y="301360"/>
                  <a:pt x="11727866" y="301360"/>
                  <a:pt x="11722432" y="303072"/>
                </a:cubicBezTo>
                <a:cubicBezTo>
                  <a:pt x="11733300" y="299646"/>
                  <a:pt x="11725210" y="315708"/>
                  <a:pt x="11708866" y="311849"/>
                </a:cubicBezTo>
                <a:cubicBezTo>
                  <a:pt x="11708866" y="311849"/>
                  <a:pt x="11708866" y="311849"/>
                  <a:pt x="11708824" y="302855"/>
                </a:cubicBezTo>
                <a:cubicBezTo>
                  <a:pt x="11706086" y="299213"/>
                  <a:pt x="11700653" y="300925"/>
                  <a:pt x="11700653" y="300925"/>
                </a:cubicBezTo>
                <a:cubicBezTo>
                  <a:pt x="11700612" y="291929"/>
                  <a:pt x="11703349" y="295573"/>
                  <a:pt x="11708783" y="293859"/>
                </a:cubicBezTo>
                <a:cubicBezTo>
                  <a:pt x="11708783" y="293859"/>
                  <a:pt x="11708783" y="293859"/>
                  <a:pt x="11714217" y="292147"/>
                </a:cubicBezTo>
                <a:cubicBezTo>
                  <a:pt x="11695135" y="284650"/>
                  <a:pt x="11657051" y="287640"/>
                  <a:pt x="11651658" y="298346"/>
                </a:cubicBezTo>
                <a:cubicBezTo>
                  <a:pt x="11613574" y="301337"/>
                  <a:pt x="11578145" y="289979"/>
                  <a:pt x="11556447" y="305825"/>
                </a:cubicBezTo>
                <a:cubicBezTo>
                  <a:pt x="11531970" y="309034"/>
                  <a:pt x="11542798" y="296613"/>
                  <a:pt x="11526453" y="292756"/>
                </a:cubicBezTo>
                <a:cubicBezTo>
                  <a:pt x="11501977" y="295962"/>
                  <a:pt x="11504757" y="308600"/>
                  <a:pt x="11488452" y="313739"/>
                </a:cubicBezTo>
                <a:cubicBezTo>
                  <a:pt x="11474824" y="309023"/>
                  <a:pt x="11462575" y="308378"/>
                  <a:pt x="11451695" y="309553"/>
                </a:cubicBezTo>
                <a:lnTo>
                  <a:pt x="11431485" y="314328"/>
                </a:lnTo>
                <a:lnTo>
                  <a:pt x="11435688" y="318928"/>
                </a:lnTo>
                <a:cubicBezTo>
                  <a:pt x="11439211" y="320523"/>
                  <a:pt x="11442986" y="321364"/>
                  <a:pt x="11444622" y="322537"/>
                </a:cubicBezTo>
                <a:cubicBezTo>
                  <a:pt x="11470287" y="318528"/>
                  <a:pt x="11500480" y="325245"/>
                  <a:pt x="11530673" y="331961"/>
                </a:cubicBezTo>
                <a:cubicBezTo>
                  <a:pt x="11551054" y="331636"/>
                  <a:pt x="11569423" y="337343"/>
                  <a:pt x="11585779" y="349082"/>
                </a:cubicBezTo>
                <a:cubicBezTo>
                  <a:pt x="11592319" y="353777"/>
                  <a:pt x="11595590" y="356127"/>
                  <a:pt x="11602131" y="360821"/>
                </a:cubicBezTo>
                <a:cubicBezTo>
                  <a:pt x="11600118" y="366855"/>
                  <a:pt x="11600118" y="366855"/>
                  <a:pt x="11600118" y="366855"/>
                </a:cubicBezTo>
                <a:cubicBezTo>
                  <a:pt x="11589550" y="374223"/>
                  <a:pt x="11574453" y="370864"/>
                  <a:pt x="11558100" y="359125"/>
                </a:cubicBezTo>
                <a:cubicBezTo>
                  <a:pt x="11539732" y="353418"/>
                  <a:pt x="11521364" y="347709"/>
                  <a:pt x="11507524" y="352731"/>
                </a:cubicBezTo>
                <a:cubicBezTo>
                  <a:pt x="11497711" y="345688"/>
                  <a:pt x="11491170" y="340994"/>
                  <a:pt x="11481358" y="333951"/>
                </a:cubicBezTo>
                <a:cubicBezTo>
                  <a:pt x="11445878" y="330916"/>
                  <a:pt x="11434054" y="329903"/>
                  <a:pt x="11401846" y="329220"/>
                </a:cubicBezTo>
                <a:lnTo>
                  <a:pt x="11397996" y="325266"/>
                </a:lnTo>
                <a:lnTo>
                  <a:pt x="11395985" y="325980"/>
                </a:lnTo>
                <a:cubicBezTo>
                  <a:pt x="11385795" y="329190"/>
                  <a:pt x="11374241" y="331704"/>
                  <a:pt x="11360632" y="331489"/>
                </a:cubicBezTo>
                <a:lnTo>
                  <a:pt x="11358507" y="329265"/>
                </a:lnTo>
                <a:lnTo>
                  <a:pt x="11318340" y="331900"/>
                </a:lnTo>
                <a:lnTo>
                  <a:pt x="11303820" y="330265"/>
                </a:lnTo>
                <a:lnTo>
                  <a:pt x="11303672" y="330701"/>
                </a:lnTo>
                <a:cubicBezTo>
                  <a:pt x="11316636" y="348356"/>
                  <a:pt x="11336992" y="351825"/>
                  <a:pt x="11343644" y="371656"/>
                </a:cubicBezTo>
                <a:lnTo>
                  <a:pt x="11337333" y="373830"/>
                </a:lnTo>
                <a:lnTo>
                  <a:pt x="11337505" y="384831"/>
                </a:lnTo>
                <a:cubicBezTo>
                  <a:pt x="11310829" y="382955"/>
                  <a:pt x="11304355" y="374709"/>
                  <a:pt x="11271541" y="386006"/>
                </a:cubicBezTo>
                <a:lnTo>
                  <a:pt x="11272215" y="429430"/>
                </a:lnTo>
                <a:cubicBezTo>
                  <a:pt x="11284836" y="425084"/>
                  <a:pt x="11298249" y="430943"/>
                  <a:pt x="11311502" y="426379"/>
                </a:cubicBezTo>
                <a:lnTo>
                  <a:pt x="11312185" y="470388"/>
                </a:lnTo>
                <a:lnTo>
                  <a:pt x="11298933" y="474951"/>
                </a:lnTo>
                <a:cubicBezTo>
                  <a:pt x="11292452" y="466123"/>
                  <a:pt x="11278857" y="448682"/>
                  <a:pt x="11265776" y="464249"/>
                </a:cubicBezTo>
                <a:lnTo>
                  <a:pt x="11266117" y="486248"/>
                </a:lnTo>
                <a:cubicBezTo>
                  <a:pt x="11239945" y="516798"/>
                  <a:pt x="11207633" y="560524"/>
                  <a:pt x="11181468" y="591651"/>
                </a:cubicBezTo>
                <a:cubicBezTo>
                  <a:pt x="11142682" y="627127"/>
                  <a:pt x="11121977" y="601074"/>
                  <a:pt x="11083362" y="647553"/>
                </a:cubicBezTo>
                <a:lnTo>
                  <a:pt x="11083523" y="657975"/>
                </a:lnTo>
                <a:cubicBezTo>
                  <a:pt x="11116341" y="646677"/>
                  <a:pt x="11162578" y="641814"/>
                  <a:pt x="11195224" y="619513"/>
                </a:cubicBezTo>
                <a:lnTo>
                  <a:pt x="11195395" y="630516"/>
                </a:lnTo>
                <a:cubicBezTo>
                  <a:pt x="11188623" y="643907"/>
                  <a:pt x="11182484" y="657082"/>
                  <a:pt x="11176335" y="669679"/>
                </a:cubicBezTo>
                <a:cubicBezTo>
                  <a:pt x="11156141" y="676629"/>
                  <a:pt x="11155979" y="666207"/>
                  <a:pt x="11143357" y="670554"/>
                </a:cubicBezTo>
                <a:cubicBezTo>
                  <a:pt x="11136579" y="683368"/>
                  <a:pt x="11130437" y="696539"/>
                  <a:pt x="11123494" y="698931"/>
                </a:cubicBezTo>
                <a:lnTo>
                  <a:pt x="11123657" y="709353"/>
                </a:lnTo>
                <a:cubicBezTo>
                  <a:pt x="11150342" y="711808"/>
                  <a:pt x="11150342" y="711808"/>
                  <a:pt x="11157157" y="742062"/>
                </a:cubicBezTo>
                <a:lnTo>
                  <a:pt x="11137593" y="748797"/>
                </a:lnTo>
                <a:lnTo>
                  <a:pt x="11137218" y="748604"/>
                </a:lnTo>
                <a:lnTo>
                  <a:pt x="11138566" y="753349"/>
                </a:lnTo>
                <a:lnTo>
                  <a:pt x="11122300" y="753697"/>
                </a:lnTo>
                <a:lnTo>
                  <a:pt x="11118372" y="777534"/>
                </a:lnTo>
                <a:lnTo>
                  <a:pt x="11128115" y="787909"/>
                </a:lnTo>
                <a:lnTo>
                  <a:pt x="11138690" y="785276"/>
                </a:lnTo>
                <a:lnTo>
                  <a:pt x="11147868" y="786131"/>
                </a:lnTo>
                <a:lnTo>
                  <a:pt x="11151395" y="798573"/>
                </a:lnTo>
                <a:lnTo>
                  <a:pt x="11151691" y="798659"/>
                </a:lnTo>
                <a:cubicBezTo>
                  <a:pt x="11151691" y="798659"/>
                  <a:pt x="11157328" y="753059"/>
                  <a:pt x="11157659" y="774485"/>
                </a:cubicBezTo>
                <a:lnTo>
                  <a:pt x="11158002" y="796491"/>
                </a:lnTo>
                <a:lnTo>
                  <a:pt x="11164944" y="794099"/>
                </a:lnTo>
                <a:lnTo>
                  <a:pt x="11165114" y="805098"/>
                </a:lnTo>
                <a:lnTo>
                  <a:pt x="11155078" y="811548"/>
                </a:lnTo>
                <a:lnTo>
                  <a:pt x="11155480" y="812968"/>
                </a:lnTo>
                <a:lnTo>
                  <a:pt x="11152184" y="813409"/>
                </a:lnTo>
                <a:lnTo>
                  <a:pt x="11142185" y="819834"/>
                </a:lnTo>
                <a:cubicBezTo>
                  <a:pt x="11135623" y="826169"/>
                  <a:pt x="11129079" y="833806"/>
                  <a:pt x="11119378" y="842388"/>
                </a:cubicBezTo>
                <a:lnTo>
                  <a:pt x="11119557" y="853966"/>
                </a:lnTo>
                <a:cubicBezTo>
                  <a:pt x="11152374" y="842667"/>
                  <a:pt x="11159177" y="872342"/>
                  <a:pt x="11192166" y="872043"/>
                </a:cubicBezTo>
                <a:cubicBezTo>
                  <a:pt x="11198442" y="826803"/>
                  <a:pt x="11191834" y="850619"/>
                  <a:pt x="11204914" y="835056"/>
                </a:cubicBezTo>
                <a:cubicBezTo>
                  <a:pt x="11218339" y="841492"/>
                  <a:pt x="11237731" y="823754"/>
                  <a:pt x="11251486" y="851619"/>
                </a:cubicBezTo>
                <a:cubicBezTo>
                  <a:pt x="11238406" y="867184"/>
                  <a:pt x="11238406" y="867184"/>
                  <a:pt x="11232265" y="880355"/>
                </a:cubicBezTo>
                <a:lnTo>
                  <a:pt x="11258139" y="871448"/>
                </a:lnTo>
                <a:cubicBezTo>
                  <a:pt x="11271511" y="833661"/>
                  <a:pt x="11298015" y="824539"/>
                  <a:pt x="11337142" y="811066"/>
                </a:cubicBezTo>
                <a:lnTo>
                  <a:pt x="11337655" y="844070"/>
                </a:lnTo>
                <a:cubicBezTo>
                  <a:pt x="11312115" y="874403"/>
                  <a:pt x="11305352" y="888372"/>
                  <a:pt x="11306189" y="942224"/>
                </a:cubicBezTo>
                <a:cubicBezTo>
                  <a:pt x="11319611" y="948660"/>
                  <a:pt x="11313300" y="950833"/>
                  <a:pt x="11319782" y="959661"/>
                </a:cubicBezTo>
                <a:lnTo>
                  <a:pt x="11306529" y="964225"/>
                </a:lnTo>
                <a:cubicBezTo>
                  <a:pt x="11287307" y="992966"/>
                  <a:pt x="11259829" y="980303"/>
                  <a:pt x="11247549" y="1006654"/>
                </a:cubicBezTo>
                <a:cubicBezTo>
                  <a:pt x="11240770" y="1019465"/>
                  <a:pt x="11234629" y="1032641"/>
                  <a:pt x="11227849" y="1045452"/>
                </a:cubicBezTo>
                <a:cubicBezTo>
                  <a:pt x="11234971" y="1054644"/>
                  <a:pt x="11235133" y="1065065"/>
                  <a:pt x="11241615" y="1073894"/>
                </a:cubicBezTo>
                <a:cubicBezTo>
                  <a:pt x="11208799" y="1085193"/>
                  <a:pt x="11215569" y="1071803"/>
                  <a:pt x="11195716" y="1100757"/>
                </a:cubicBezTo>
                <a:lnTo>
                  <a:pt x="11195035" y="1056749"/>
                </a:lnTo>
                <a:lnTo>
                  <a:pt x="11116781" y="1083693"/>
                </a:lnTo>
                <a:cubicBezTo>
                  <a:pt x="11104380" y="1143266"/>
                  <a:pt x="11078883" y="1217241"/>
                  <a:pt x="11039927" y="1241716"/>
                </a:cubicBezTo>
                <a:cubicBezTo>
                  <a:pt x="11029890" y="1228581"/>
                  <a:pt x="11006773" y="1231153"/>
                  <a:pt x="10982040" y="1236977"/>
                </a:cubicBezTo>
                <a:lnTo>
                  <a:pt x="10965133" y="1240668"/>
                </a:lnTo>
                <a:lnTo>
                  <a:pt x="11021335" y="1266572"/>
                </a:lnTo>
                <a:cubicBezTo>
                  <a:pt x="11041647" y="1276478"/>
                  <a:pt x="11062819" y="1284208"/>
                  <a:pt x="11092425" y="1283897"/>
                </a:cubicBezTo>
                <a:cubicBezTo>
                  <a:pt x="11093220" y="1292562"/>
                  <a:pt x="11104763" y="1295333"/>
                  <a:pt x="11107850" y="1298192"/>
                </a:cubicBezTo>
                <a:cubicBezTo>
                  <a:pt x="11133225" y="1297926"/>
                  <a:pt x="11162483" y="1309183"/>
                  <a:pt x="11191739" y="1320445"/>
                </a:cubicBezTo>
                <a:cubicBezTo>
                  <a:pt x="11211741" y="1323120"/>
                  <a:pt x="11229454" y="1331609"/>
                  <a:pt x="11244881" y="1345907"/>
                </a:cubicBezTo>
                <a:cubicBezTo>
                  <a:pt x="11251050" y="1351623"/>
                  <a:pt x="11254135" y="1354482"/>
                  <a:pt x="11260306" y="1360199"/>
                </a:cubicBezTo>
                <a:cubicBezTo>
                  <a:pt x="11258018" y="1366008"/>
                  <a:pt x="11258018" y="1366008"/>
                  <a:pt x="11258018" y="1366008"/>
                </a:cubicBezTo>
                <a:cubicBezTo>
                  <a:pt x="11247272" y="1371905"/>
                  <a:pt x="11232643" y="1366273"/>
                  <a:pt x="11217218" y="1351978"/>
                </a:cubicBezTo>
                <a:cubicBezTo>
                  <a:pt x="11199505" y="1343491"/>
                  <a:pt x="11181789" y="1335001"/>
                  <a:pt x="11167958" y="1338039"/>
                </a:cubicBezTo>
                <a:cubicBezTo>
                  <a:pt x="11158704" y="1329461"/>
                  <a:pt x="11152533" y="1323744"/>
                  <a:pt x="11143277" y="1315166"/>
                </a:cubicBezTo>
                <a:cubicBezTo>
                  <a:pt x="11108646" y="1306858"/>
                  <a:pt x="11097104" y="1304084"/>
                  <a:pt x="11065558" y="1298633"/>
                </a:cubicBezTo>
                <a:cubicBezTo>
                  <a:pt x="11073219" y="1289878"/>
                  <a:pt x="11050930" y="1293005"/>
                  <a:pt x="11041676" y="1284430"/>
                </a:cubicBezTo>
                <a:cubicBezTo>
                  <a:pt x="11033216" y="1284518"/>
                  <a:pt x="11017097" y="1293361"/>
                  <a:pt x="11034012" y="1293183"/>
                </a:cubicBezTo>
                <a:cubicBezTo>
                  <a:pt x="11003266" y="1296398"/>
                  <a:pt x="10965548" y="1285229"/>
                  <a:pt x="10927833" y="1274057"/>
                </a:cubicBezTo>
                <a:cubicBezTo>
                  <a:pt x="10907832" y="1271376"/>
                  <a:pt x="10888403" y="1267243"/>
                  <a:pt x="10868686" y="1263835"/>
                </a:cubicBezTo>
                <a:lnTo>
                  <a:pt x="10867660" y="1263739"/>
                </a:lnTo>
                <a:lnTo>
                  <a:pt x="10868393" y="1267596"/>
                </a:lnTo>
                <a:lnTo>
                  <a:pt x="10855141" y="1272158"/>
                </a:lnTo>
                <a:cubicBezTo>
                  <a:pt x="10827970" y="1238437"/>
                  <a:pt x="10663890" y="1294930"/>
                  <a:pt x="10638349" y="1325262"/>
                </a:cubicBezTo>
                <a:cubicBezTo>
                  <a:pt x="10618956" y="1343001"/>
                  <a:pt x="10600067" y="1393163"/>
                  <a:pt x="10580033" y="1410540"/>
                </a:cubicBezTo>
                <a:cubicBezTo>
                  <a:pt x="10560018" y="1429072"/>
                  <a:pt x="10546587" y="1422054"/>
                  <a:pt x="10534144" y="1437979"/>
                </a:cubicBezTo>
                <a:cubicBezTo>
                  <a:pt x="10553879" y="1442245"/>
                  <a:pt x="10554041" y="1452668"/>
                  <a:pt x="10580546" y="1443542"/>
                </a:cubicBezTo>
                <a:cubicBezTo>
                  <a:pt x="10600408" y="1415169"/>
                  <a:pt x="10756872" y="1317635"/>
                  <a:pt x="10770126" y="1313070"/>
                </a:cubicBezTo>
                <a:cubicBezTo>
                  <a:pt x="10790021" y="1327762"/>
                  <a:pt x="10783540" y="1318931"/>
                  <a:pt x="10790184" y="1338181"/>
                </a:cubicBezTo>
                <a:cubicBezTo>
                  <a:pt x="10777281" y="1365327"/>
                  <a:pt x="10777281" y="1365327"/>
                  <a:pt x="10777444" y="1375746"/>
                </a:cubicBezTo>
                <a:cubicBezTo>
                  <a:pt x="10784896" y="1406365"/>
                  <a:pt x="10784896" y="1406365"/>
                  <a:pt x="10797851" y="1423442"/>
                </a:cubicBezTo>
                <a:cubicBezTo>
                  <a:pt x="10811104" y="1418877"/>
                  <a:pt x="10824186" y="1403312"/>
                  <a:pt x="10843749" y="1396576"/>
                </a:cubicBezTo>
                <a:cubicBezTo>
                  <a:pt x="10849469" y="1427789"/>
                  <a:pt x="10929656" y="1428452"/>
                  <a:pt x="10972679" y="1448783"/>
                </a:cubicBezTo>
                <a:lnTo>
                  <a:pt x="10992289" y="1470059"/>
                </a:lnTo>
                <a:lnTo>
                  <a:pt x="10995453" y="1469885"/>
                </a:lnTo>
                <a:cubicBezTo>
                  <a:pt x="11019477" y="1490320"/>
                  <a:pt x="11067111" y="1494198"/>
                  <a:pt x="11104974" y="1511146"/>
                </a:cubicBezTo>
                <a:cubicBezTo>
                  <a:pt x="11075457" y="1501811"/>
                  <a:pt x="11042887" y="1500316"/>
                  <a:pt x="11009910" y="1499362"/>
                </a:cubicBezTo>
                <a:lnTo>
                  <a:pt x="10955177" y="1494581"/>
                </a:lnTo>
                <a:lnTo>
                  <a:pt x="10952138" y="1495802"/>
                </a:lnTo>
                <a:lnTo>
                  <a:pt x="10941459" y="1512164"/>
                </a:lnTo>
                <a:cubicBezTo>
                  <a:pt x="10939717" y="1516816"/>
                  <a:pt x="10942206" y="1518951"/>
                  <a:pt x="10954502" y="1515981"/>
                </a:cubicBezTo>
                <a:cubicBezTo>
                  <a:pt x="10932202" y="1526345"/>
                  <a:pt x="10912790" y="1534271"/>
                  <a:pt x="10894921" y="1539833"/>
                </a:cubicBezTo>
                <a:lnTo>
                  <a:pt x="10891683" y="1540455"/>
                </a:lnTo>
                <a:lnTo>
                  <a:pt x="10891228" y="1540879"/>
                </a:lnTo>
                <a:lnTo>
                  <a:pt x="10886430" y="1543986"/>
                </a:lnTo>
                <a:lnTo>
                  <a:pt x="10886273" y="1543882"/>
                </a:lnTo>
                <a:cubicBezTo>
                  <a:pt x="10885857" y="1543790"/>
                  <a:pt x="10885303" y="1543975"/>
                  <a:pt x="10884760" y="1545068"/>
                </a:cubicBezTo>
                <a:lnTo>
                  <a:pt x="10886430" y="1543986"/>
                </a:lnTo>
                <a:lnTo>
                  <a:pt x="10886970" y="1544340"/>
                </a:lnTo>
                <a:cubicBezTo>
                  <a:pt x="10887513" y="1543246"/>
                  <a:pt x="10888066" y="1543066"/>
                  <a:pt x="10888346" y="1543430"/>
                </a:cubicBezTo>
                <a:lnTo>
                  <a:pt x="10888237" y="1544458"/>
                </a:lnTo>
                <a:lnTo>
                  <a:pt x="10824175" y="1575540"/>
                </a:lnTo>
                <a:lnTo>
                  <a:pt x="10822975" y="1572707"/>
                </a:lnTo>
                <a:cubicBezTo>
                  <a:pt x="10804215" y="1580712"/>
                  <a:pt x="10793168" y="1584343"/>
                  <a:pt x="10774408" y="1592344"/>
                </a:cubicBezTo>
                <a:cubicBezTo>
                  <a:pt x="10768867" y="1592335"/>
                  <a:pt x="10765534" y="1591599"/>
                  <a:pt x="10761114" y="1593054"/>
                </a:cubicBezTo>
                <a:cubicBezTo>
                  <a:pt x="10740145" y="1601777"/>
                  <a:pt x="10718052" y="1609045"/>
                  <a:pt x="10695923" y="1612658"/>
                </a:cubicBezTo>
                <a:cubicBezTo>
                  <a:pt x="10685418" y="1615198"/>
                  <a:pt x="10675188" y="1617190"/>
                  <a:pt x="10664960" y="1619637"/>
                </a:cubicBezTo>
                <a:lnTo>
                  <a:pt x="10636295" y="1628638"/>
                </a:lnTo>
                <a:lnTo>
                  <a:pt x="10636234" y="1628624"/>
                </a:lnTo>
                <a:cubicBezTo>
                  <a:pt x="10636234" y="1628624"/>
                  <a:pt x="10636234" y="1628624"/>
                  <a:pt x="10634025" y="1629352"/>
                </a:cubicBezTo>
                <a:lnTo>
                  <a:pt x="10636295" y="1628638"/>
                </a:lnTo>
                <a:lnTo>
                  <a:pt x="10639567" y="1629361"/>
                </a:lnTo>
                <a:cubicBezTo>
                  <a:pt x="10638479" y="1631548"/>
                  <a:pt x="10637394" y="1633737"/>
                  <a:pt x="10634061" y="1633001"/>
                </a:cubicBezTo>
                <a:cubicBezTo>
                  <a:pt x="10634061" y="1633001"/>
                  <a:pt x="10631852" y="1633728"/>
                  <a:pt x="10631852" y="1633728"/>
                </a:cubicBezTo>
                <a:cubicBezTo>
                  <a:pt x="10630766" y="1635915"/>
                  <a:pt x="10631889" y="1637381"/>
                  <a:pt x="10632976" y="1635188"/>
                </a:cubicBezTo>
                <a:cubicBezTo>
                  <a:pt x="10648478" y="1633753"/>
                  <a:pt x="10671657" y="1624302"/>
                  <a:pt x="10690492" y="1623599"/>
                </a:cubicBezTo>
                <a:cubicBezTo>
                  <a:pt x="10691652" y="1628715"/>
                  <a:pt x="10693861" y="1627986"/>
                  <a:pt x="10688357" y="1631628"/>
                </a:cubicBezTo>
                <a:cubicBezTo>
                  <a:pt x="10686110" y="1628703"/>
                  <a:pt x="10679482" y="1630885"/>
                  <a:pt x="10672854" y="1633064"/>
                </a:cubicBezTo>
                <a:cubicBezTo>
                  <a:pt x="10672928" y="1640364"/>
                  <a:pt x="10658475" y="1635959"/>
                  <a:pt x="10648515" y="1637403"/>
                </a:cubicBezTo>
                <a:cubicBezTo>
                  <a:pt x="10635241" y="1639937"/>
                  <a:pt x="10621424" y="1643565"/>
                  <a:pt x="10607461" y="1646557"/>
                </a:cubicBezTo>
                <a:lnTo>
                  <a:pt x="10592670" y="1648429"/>
                </a:lnTo>
                <a:lnTo>
                  <a:pt x="10576102" y="1688615"/>
                </a:lnTo>
                <a:cubicBezTo>
                  <a:pt x="10564681" y="1708920"/>
                  <a:pt x="10551639" y="1727088"/>
                  <a:pt x="10538873" y="1742544"/>
                </a:cubicBezTo>
                <a:lnTo>
                  <a:pt x="10539377" y="1774973"/>
                </a:lnTo>
                <a:cubicBezTo>
                  <a:pt x="10526125" y="1779535"/>
                  <a:pt x="10513042" y="1795098"/>
                  <a:pt x="10499790" y="1799663"/>
                </a:cubicBezTo>
                <a:cubicBezTo>
                  <a:pt x="10492965" y="1768829"/>
                  <a:pt x="10492633" y="1747405"/>
                  <a:pt x="10479040" y="1729966"/>
                </a:cubicBezTo>
                <a:cubicBezTo>
                  <a:pt x="10405749" y="1667884"/>
                  <a:pt x="10281810" y="1776337"/>
                  <a:pt x="10202457" y="1814135"/>
                </a:cubicBezTo>
                <a:cubicBezTo>
                  <a:pt x="10208894" y="1779320"/>
                  <a:pt x="10208894" y="1779320"/>
                  <a:pt x="10215504" y="1755507"/>
                </a:cubicBezTo>
                <a:lnTo>
                  <a:pt x="10195309" y="1762461"/>
                </a:lnTo>
                <a:cubicBezTo>
                  <a:pt x="10189161" y="1775057"/>
                  <a:pt x="10176079" y="1790620"/>
                  <a:pt x="10162826" y="1795183"/>
                </a:cubicBezTo>
                <a:lnTo>
                  <a:pt x="10162654" y="1784180"/>
                </a:lnTo>
                <a:cubicBezTo>
                  <a:pt x="10168965" y="1782009"/>
                  <a:pt x="10168965" y="1782009"/>
                  <a:pt x="10175746" y="1769196"/>
                </a:cubicBezTo>
                <a:lnTo>
                  <a:pt x="10135988" y="1782885"/>
                </a:lnTo>
                <a:cubicBezTo>
                  <a:pt x="10123196" y="1776230"/>
                  <a:pt x="10103001" y="1783184"/>
                  <a:pt x="10070986" y="1805267"/>
                </a:cubicBezTo>
                <a:lnTo>
                  <a:pt x="10070303" y="1761260"/>
                </a:lnTo>
                <a:lnTo>
                  <a:pt x="10057051" y="1765822"/>
                </a:lnTo>
                <a:cubicBezTo>
                  <a:pt x="10050451" y="1790218"/>
                  <a:pt x="10024577" y="1799123"/>
                  <a:pt x="10011666" y="1825692"/>
                </a:cubicBezTo>
                <a:lnTo>
                  <a:pt x="10012340" y="1869116"/>
                </a:lnTo>
                <a:lnTo>
                  <a:pt x="9973214" y="1882586"/>
                </a:lnTo>
                <a:cubicBezTo>
                  <a:pt x="9966102" y="1873977"/>
                  <a:pt x="9959619" y="1865147"/>
                  <a:pt x="9952506" y="1856538"/>
                </a:cubicBezTo>
                <a:cubicBezTo>
                  <a:pt x="9958946" y="1821719"/>
                  <a:pt x="9958774" y="1810720"/>
                  <a:pt x="9951327" y="1780685"/>
                </a:cubicBezTo>
                <a:lnTo>
                  <a:pt x="9879387" y="1805457"/>
                </a:lnTo>
                <a:cubicBezTo>
                  <a:pt x="9873409" y="1829051"/>
                  <a:pt x="9873409" y="1829051"/>
                  <a:pt x="9873921" y="1862056"/>
                </a:cubicBezTo>
                <a:lnTo>
                  <a:pt x="9874091" y="1873057"/>
                </a:lnTo>
                <a:cubicBezTo>
                  <a:pt x="9859867" y="1855835"/>
                  <a:pt x="9833362" y="1864962"/>
                  <a:pt x="9807658" y="1884870"/>
                </a:cubicBezTo>
                <a:cubicBezTo>
                  <a:pt x="9801049" y="1908686"/>
                  <a:pt x="9814644" y="1926125"/>
                  <a:pt x="9795251" y="1943863"/>
                </a:cubicBezTo>
                <a:cubicBezTo>
                  <a:pt x="9769078" y="1974413"/>
                  <a:pt x="9762264" y="1944162"/>
                  <a:pt x="9729276" y="1944459"/>
                </a:cubicBezTo>
                <a:lnTo>
                  <a:pt x="9729780" y="1976880"/>
                </a:lnTo>
                <a:cubicBezTo>
                  <a:pt x="9703275" y="1986009"/>
                  <a:pt x="9644252" y="1984795"/>
                  <a:pt x="9617409" y="1971915"/>
                </a:cubicBezTo>
                <a:lnTo>
                  <a:pt x="9618081" y="2015341"/>
                </a:lnTo>
                <a:lnTo>
                  <a:pt x="9592209" y="2024249"/>
                </a:lnTo>
                <a:lnTo>
                  <a:pt x="9591536" y="1980822"/>
                </a:lnTo>
                <a:lnTo>
                  <a:pt x="9578282" y="1985385"/>
                </a:lnTo>
                <a:lnTo>
                  <a:pt x="9578452" y="1996390"/>
                </a:lnTo>
                <a:cubicBezTo>
                  <a:pt x="9571853" y="2020782"/>
                  <a:pt x="9579126" y="2039814"/>
                  <a:pt x="9572698" y="2075211"/>
                </a:cubicBezTo>
                <a:lnTo>
                  <a:pt x="9566386" y="2077383"/>
                </a:lnTo>
                <a:cubicBezTo>
                  <a:pt x="9565871" y="2044377"/>
                  <a:pt x="9572355" y="2053209"/>
                  <a:pt x="9559394" y="2035549"/>
                </a:cubicBezTo>
                <a:cubicBezTo>
                  <a:pt x="9546482" y="2062117"/>
                  <a:pt x="9533909" y="2110684"/>
                  <a:pt x="9507065" y="2097808"/>
                </a:cubicBezTo>
                <a:lnTo>
                  <a:pt x="9506722" y="2075806"/>
                </a:lnTo>
                <a:cubicBezTo>
                  <a:pt x="9486355" y="2071756"/>
                  <a:pt x="9474249" y="2109108"/>
                  <a:pt x="9460996" y="2113671"/>
                </a:cubicBezTo>
                <a:lnTo>
                  <a:pt x="9461157" y="2124091"/>
                </a:lnTo>
                <a:cubicBezTo>
                  <a:pt x="9467649" y="2133501"/>
                  <a:pt x="9467649" y="2133501"/>
                  <a:pt x="9474750" y="2141532"/>
                </a:cubicBezTo>
                <a:lnTo>
                  <a:pt x="9454555" y="2148485"/>
                </a:lnTo>
                <a:cubicBezTo>
                  <a:pt x="9448085" y="2140233"/>
                  <a:pt x="9441772" y="2142410"/>
                  <a:pt x="9428344" y="2135391"/>
                </a:cubicBezTo>
                <a:lnTo>
                  <a:pt x="9428682" y="2157394"/>
                </a:lnTo>
                <a:cubicBezTo>
                  <a:pt x="9442105" y="2163832"/>
                  <a:pt x="9435165" y="2166221"/>
                  <a:pt x="9442440" y="2185255"/>
                </a:cubicBezTo>
                <a:cubicBezTo>
                  <a:pt x="9422414" y="2203211"/>
                  <a:pt x="9396711" y="2223121"/>
                  <a:pt x="9377312" y="2240279"/>
                </a:cubicBezTo>
                <a:lnTo>
                  <a:pt x="9377481" y="2251280"/>
                </a:lnTo>
                <a:cubicBezTo>
                  <a:pt x="9410298" y="2239980"/>
                  <a:pt x="9449424" y="2226511"/>
                  <a:pt x="9488729" y="2224619"/>
                </a:cubicBezTo>
                <a:cubicBezTo>
                  <a:pt x="9488379" y="2202038"/>
                  <a:pt x="9481736" y="2182786"/>
                  <a:pt x="9481394" y="2160785"/>
                </a:cubicBezTo>
                <a:lnTo>
                  <a:pt x="9487706" y="2158609"/>
                </a:lnTo>
                <a:cubicBezTo>
                  <a:pt x="9515236" y="2215491"/>
                  <a:pt x="9555154" y="2212226"/>
                  <a:pt x="9614312" y="2181379"/>
                </a:cubicBezTo>
                <a:lnTo>
                  <a:pt x="9614133" y="2169797"/>
                </a:lnTo>
                <a:lnTo>
                  <a:pt x="9607193" y="2172192"/>
                </a:lnTo>
                <a:cubicBezTo>
                  <a:pt x="9594403" y="2165531"/>
                  <a:pt x="9620272" y="2156622"/>
                  <a:pt x="9620272" y="2156622"/>
                </a:cubicBezTo>
                <a:cubicBezTo>
                  <a:pt x="9633698" y="2163064"/>
                  <a:pt x="9646949" y="2158499"/>
                  <a:pt x="9653773" y="2189333"/>
                </a:cubicBezTo>
                <a:lnTo>
                  <a:pt x="9655318" y="2193321"/>
                </a:lnTo>
                <a:lnTo>
                  <a:pt x="9661018" y="2190474"/>
                </a:lnTo>
                <a:cubicBezTo>
                  <a:pt x="9681322" y="2177828"/>
                  <a:pt x="9700903" y="2171650"/>
                  <a:pt x="9719761" y="2171948"/>
                </a:cubicBezTo>
                <a:cubicBezTo>
                  <a:pt x="9727304" y="2172070"/>
                  <a:pt x="9731076" y="2172124"/>
                  <a:pt x="9738619" y="2172243"/>
                </a:cubicBezTo>
                <a:cubicBezTo>
                  <a:pt x="9737896" y="2178719"/>
                  <a:pt x="9737896" y="2178719"/>
                  <a:pt x="9737896" y="2178719"/>
                </a:cubicBezTo>
                <a:cubicBezTo>
                  <a:pt x="9728907" y="2191545"/>
                  <a:pt x="9713096" y="2197779"/>
                  <a:pt x="9694240" y="2197482"/>
                </a:cubicBezTo>
                <a:cubicBezTo>
                  <a:pt x="9674658" y="2203656"/>
                  <a:pt x="9655077" y="2209832"/>
                  <a:pt x="9642314" y="2222598"/>
                </a:cubicBezTo>
                <a:lnTo>
                  <a:pt x="9638324" y="2222538"/>
                </a:lnTo>
                <a:lnTo>
                  <a:pt x="9624912" y="2230558"/>
                </a:lnTo>
                <a:cubicBezTo>
                  <a:pt x="9613414" y="2235826"/>
                  <a:pt x="9601896" y="2239791"/>
                  <a:pt x="9588643" y="2244354"/>
                </a:cubicBezTo>
                <a:cubicBezTo>
                  <a:pt x="9594363" y="2275568"/>
                  <a:pt x="9591889" y="2284714"/>
                  <a:pt x="9590579" y="2305657"/>
                </a:cubicBezTo>
                <a:lnTo>
                  <a:pt x="9590066" y="2328923"/>
                </a:lnTo>
                <a:lnTo>
                  <a:pt x="9608745" y="2315609"/>
                </a:lnTo>
                <a:lnTo>
                  <a:pt x="9631973" y="2266470"/>
                </a:lnTo>
                <a:cubicBezTo>
                  <a:pt x="9644874" y="2249587"/>
                  <a:pt x="9661153" y="2235687"/>
                  <a:pt x="9680951" y="2223630"/>
                </a:cubicBezTo>
                <a:cubicBezTo>
                  <a:pt x="9687423" y="2231881"/>
                  <a:pt x="9681115" y="2234054"/>
                  <a:pt x="9694368" y="2229493"/>
                </a:cubicBezTo>
                <a:lnTo>
                  <a:pt x="9694962" y="2267834"/>
                </a:lnTo>
                <a:lnTo>
                  <a:pt x="9751834" y="2232086"/>
                </a:lnTo>
                <a:cubicBezTo>
                  <a:pt x="9765669" y="2229015"/>
                  <a:pt x="9774134" y="2228905"/>
                  <a:pt x="9784877" y="2222985"/>
                </a:cubicBezTo>
                <a:cubicBezTo>
                  <a:pt x="9835507" y="2190534"/>
                  <a:pt x="9889226" y="2160934"/>
                  <a:pt x="9943757" y="2139995"/>
                </a:cubicBezTo>
                <a:cubicBezTo>
                  <a:pt x="9969478" y="2128099"/>
                  <a:pt x="9994627" y="2117657"/>
                  <a:pt x="10019675" y="2106129"/>
                </a:cubicBezTo>
                <a:lnTo>
                  <a:pt x="10089457" y="2068733"/>
                </a:lnTo>
                <a:lnTo>
                  <a:pt x="10089612" y="2068731"/>
                </a:lnTo>
                <a:cubicBezTo>
                  <a:pt x="10089612" y="2068731"/>
                  <a:pt x="10089612" y="2068731"/>
                  <a:pt x="10094984" y="2065773"/>
                </a:cubicBezTo>
                <a:lnTo>
                  <a:pt x="10089457" y="2068733"/>
                </a:lnTo>
                <a:lnTo>
                  <a:pt x="10081150" y="2068843"/>
                </a:lnTo>
                <a:cubicBezTo>
                  <a:pt x="10083430" y="2063034"/>
                  <a:pt x="10085712" y="2057225"/>
                  <a:pt x="10094175" y="2057112"/>
                </a:cubicBezTo>
                <a:cubicBezTo>
                  <a:pt x="10094175" y="2057112"/>
                  <a:pt x="10099547" y="2054155"/>
                  <a:pt x="10099547" y="2054155"/>
                </a:cubicBezTo>
                <a:cubicBezTo>
                  <a:pt x="10101827" y="2048345"/>
                  <a:pt x="10098737" y="2045496"/>
                  <a:pt x="10096456" y="2051303"/>
                </a:cubicBezTo>
                <a:cubicBezTo>
                  <a:pt x="10058039" y="2063365"/>
                  <a:pt x="10002039" y="2098776"/>
                  <a:pt x="9955160" y="2110949"/>
                </a:cubicBezTo>
                <a:cubicBezTo>
                  <a:pt x="9951260" y="2099438"/>
                  <a:pt x="9945888" y="2102401"/>
                  <a:pt x="9958914" y="2090673"/>
                </a:cubicBezTo>
                <a:cubicBezTo>
                  <a:pt x="9965095" y="2096368"/>
                  <a:pt x="9981210" y="2087489"/>
                  <a:pt x="9997327" y="2078608"/>
                </a:cubicBezTo>
                <a:cubicBezTo>
                  <a:pt x="9995708" y="2061292"/>
                  <a:pt x="10032651" y="2063699"/>
                  <a:pt x="10057231" y="2054707"/>
                </a:cubicBezTo>
                <a:cubicBezTo>
                  <a:pt x="10122506" y="2027846"/>
                  <a:pt x="10192342" y="1989367"/>
                  <a:pt x="10261517" y="1974011"/>
                </a:cubicBezTo>
                <a:cubicBezTo>
                  <a:pt x="10269981" y="1973899"/>
                  <a:pt x="10273071" y="1976749"/>
                  <a:pt x="10281535" y="1976639"/>
                </a:cubicBezTo>
                <a:cubicBezTo>
                  <a:pt x="10303834" y="1973455"/>
                  <a:pt x="10349901" y="1952628"/>
                  <a:pt x="10364546" y="1958214"/>
                </a:cubicBezTo>
                <a:cubicBezTo>
                  <a:pt x="10363737" y="1949556"/>
                  <a:pt x="10366017" y="1943747"/>
                  <a:pt x="10377571" y="1946485"/>
                </a:cubicBezTo>
                <a:cubicBezTo>
                  <a:pt x="10382945" y="1943527"/>
                  <a:pt x="10414515" y="1948891"/>
                  <a:pt x="10416796" y="1943081"/>
                </a:cubicBezTo>
                <a:cubicBezTo>
                  <a:pt x="10411425" y="1946039"/>
                  <a:pt x="10413706" y="1940232"/>
                  <a:pt x="10410613" y="1937382"/>
                </a:cubicBezTo>
                <a:lnTo>
                  <a:pt x="10440585" y="1934629"/>
                </a:lnTo>
                <a:lnTo>
                  <a:pt x="10446113" y="1954114"/>
                </a:lnTo>
                <a:lnTo>
                  <a:pt x="10429161" y="1954477"/>
                </a:lnTo>
                <a:cubicBezTo>
                  <a:pt x="10409218" y="1967743"/>
                  <a:pt x="10387897" y="1973799"/>
                  <a:pt x="10365129" y="1979514"/>
                </a:cubicBezTo>
                <a:lnTo>
                  <a:pt x="10303909" y="1998872"/>
                </a:lnTo>
                <a:lnTo>
                  <a:pt x="10294710" y="1996695"/>
                </a:lnTo>
                <a:cubicBezTo>
                  <a:pt x="10294710" y="1996695"/>
                  <a:pt x="10294710" y="1996695"/>
                  <a:pt x="10292429" y="2002504"/>
                </a:cubicBezTo>
                <a:lnTo>
                  <a:pt x="10303909" y="1998872"/>
                </a:lnTo>
                <a:lnTo>
                  <a:pt x="10306265" y="1999435"/>
                </a:lnTo>
                <a:cubicBezTo>
                  <a:pt x="10307074" y="2008093"/>
                  <a:pt x="10301703" y="2011050"/>
                  <a:pt x="10298612" y="2008200"/>
                </a:cubicBezTo>
                <a:cubicBezTo>
                  <a:pt x="10296330" y="2014010"/>
                  <a:pt x="10296330" y="2014010"/>
                  <a:pt x="10296330" y="2014010"/>
                </a:cubicBezTo>
                <a:cubicBezTo>
                  <a:pt x="10344018" y="2010498"/>
                  <a:pt x="10402449" y="2001063"/>
                  <a:pt x="10446237" y="1986041"/>
                </a:cubicBezTo>
                <a:lnTo>
                  <a:pt x="10455416" y="1986897"/>
                </a:lnTo>
                <a:lnTo>
                  <a:pt x="10463031" y="2013736"/>
                </a:lnTo>
                <a:lnTo>
                  <a:pt x="10385537" y="2024041"/>
                </a:lnTo>
                <a:cubicBezTo>
                  <a:pt x="10343155" y="2031460"/>
                  <a:pt x="10304539" y="2041353"/>
                  <a:pt x="10266529" y="2057747"/>
                </a:cubicBezTo>
                <a:cubicBezTo>
                  <a:pt x="10241141" y="2058076"/>
                  <a:pt x="10205006" y="2064331"/>
                  <a:pt x="10183517" y="2076175"/>
                </a:cubicBezTo>
                <a:cubicBezTo>
                  <a:pt x="10201254" y="2084610"/>
                  <a:pt x="10179766" y="2096450"/>
                  <a:pt x="10183667" y="2107956"/>
                </a:cubicBezTo>
                <a:cubicBezTo>
                  <a:pt x="10172925" y="2113877"/>
                  <a:pt x="10172114" y="2105217"/>
                  <a:pt x="10158279" y="2108290"/>
                </a:cubicBezTo>
                <a:cubicBezTo>
                  <a:pt x="10139071" y="2114319"/>
                  <a:pt x="10179766" y="2096450"/>
                  <a:pt x="10159749" y="2093820"/>
                </a:cubicBezTo>
                <a:cubicBezTo>
                  <a:pt x="10107499" y="2108954"/>
                  <a:pt x="10067614" y="2135481"/>
                  <a:pt x="10014553" y="2141955"/>
                </a:cubicBezTo>
                <a:cubicBezTo>
                  <a:pt x="9996967" y="2165304"/>
                  <a:pt x="9967017" y="2177256"/>
                  <a:pt x="9940157" y="2192055"/>
                </a:cubicBezTo>
                <a:cubicBezTo>
                  <a:pt x="9910205" y="2204007"/>
                  <a:pt x="9880252" y="2215960"/>
                  <a:pt x="9856484" y="2233603"/>
                </a:cubicBezTo>
                <a:cubicBezTo>
                  <a:pt x="9877972" y="2221764"/>
                  <a:pt x="9878784" y="2230423"/>
                  <a:pt x="9884154" y="2227464"/>
                </a:cubicBezTo>
                <a:cubicBezTo>
                  <a:pt x="9876503" y="2236233"/>
                  <a:pt x="9879594" y="2239083"/>
                  <a:pt x="9877312" y="2244891"/>
                </a:cubicBezTo>
                <a:cubicBezTo>
                  <a:pt x="9847360" y="2256842"/>
                  <a:pt x="9842799" y="2268464"/>
                  <a:pt x="9815939" y="2283259"/>
                </a:cubicBezTo>
                <a:cubicBezTo>
                  <a:pt x="9812848" y="2280412"/>
                  <a:pt x="9809757" y="2277566"/>
                  <a:pt x="9804385" y="2280521"/>
                </a:cubicBezTo>
                <a:cubicBezTo>
                  <a:pt x="9805855" y="2266054"/>
                  <a:pt x="9818879" y="2254326"/>
                  <a:pt x="9807325" y="2251586"/>
                </a:cubicBezTo>
                <a:cubicBezTo>
                  <a:pt x="9792755" y="2261891"/>
                  <a:pt x="9780871" y="2270718"/>
                  <a:pt x="9769272" y="2278818"/>
                </a:cubicBezTo>
                <a:lnTo>
                  <a:pt x="9748780" y="2291711"/>
                </a:lnTo>
                <a:lnTo>
                  <a:pt x="9754755" y="2318719"/>
                </a:lnTo>
                <a:lnTo>
                  <a:pt x="9748444" y="2320893"/>
                </a:lnTo>
                <a:lnTo>
                  <a:pt x="9748616" y="2331896"/>
                </a:lnTo>
                <a:cubicBezTo>
                  <a:pt x="9737099" y="2335861"/>
                  <a:pt x="9725187" y="2339962"/>
                  <a:pt x="9713603" y="2344796"/>
                </a:cubicBezTo>
                <a:lnTo>
                  <a:pt x="9710094" y="2346633"/>
                </a:lnTo>
                <a:lnTo>
                  <a:pt x="9725976" y="2348268"/>
                </a:lnTo>
                <a:cubicBezTo>
                  <a:pt x="9728052" y="2349162"/>
                  <a:pt x="9728683" y="2350167"/>
                  <a:pt x="9730758" y="2351061"/>
                </a:cubicBezTo>
                <a:cubicBezTo>
                  <a:pt x="9736356" y="2352733"/>
                  <a:pt x="9748547" y="2352834"/>
                  <a:pt x="9751885" y="2355742"/>
                </a:cubicBezTo>
                <a:cubicBezTo>
                  <a:pt x="9752069" y="2353617"/>
                  <a:pt x="9752882" y="2352495"/>
                  <a:pt x="9755590" y="2354396"/>
                </a:cubicBezTo>
                <a:cubicBezTo>
                  <a:pt x="9757034" y="2354281"/>
                  <a:pt x="9764524" y="2358975"/>
                  <a:pt x="9765338" y="2357854"/>
                </a:cubicBezTo>
                <a:cubicBezTo>
                  <a:pt x="9763894" y="2357968"/>
                  <a:pt x="9764708" y="2356849"/>
                  <a:pt x="9764075" y="2355841"/>
                </a:cubicBezTo>
                <a:lnTo>
                  <a:pt x="9771530" y="2358449"/>
                </a:lnTo>
                <a:lnTo>
                  <a:pt x="9772024" y="2363636"/>
                </a:lnTo>
                <a:lnTo>
                  <a:pt x="9767860" y="2361880"/>
                </a:lnTo>
                <a:cubicBezTo>
                  <a:pt x="9762397" y="2362835"/>
                  <a:pt x="9756912" y="2361946"/>
                  <a:pt x="9751087" y="2360817"/>
                </a:cubicBezTo>
                <a:lnTo>
                  <a:pt x="9735252" y="2358725"/>
                </a:lnTo>
                <a:lnTo>
                  <a:pt x="9733098" y="2357212"/>
                </a:lnTo>
                <a:cubicBezTo>
                  <a:pt x="9733098" y="2357212"/>
                  <a:pt x="9733098" y="2357212"/>
                  <a:pt x="9732284" y="2358331"/>
                </a:cubicBezTo>
                <a:lnTo>
                  <a:pt x="9735252" y="2358725"/>
                </a:lnTo>
                <a:lnTo>
                  <a:pt x="9735804" y="2359112"/>
                </a:lnTo>
                <a:cubicBezTo>
                  <a:pt x="9735620" y="2361236"/>
                  <a:pt x="9734176" y="2361351"/>
                  <a:pt x="9733545" y="2360346"/>
                </a:cubicBezTo>
                <a:cubicBezTo>
                  <a:pt x="9732730" y="2361463"/>
                  <a:pt x="9732730" y="2361463"/>
                  <a:pt x="9732730" y="2361463"/>
                </a:cubicBezTo>
                <a:cubicBezTo>
                  <a:pt x="9744554" y="2365816"/>
                  <a:pt x="9759268" y="2369944"/>
                  <a:pt x="9770645" y="2371164"/>
                </a:cubicBezTo>
                <a:lnTo>
                  <a:pt x="9772854" y="2372363"/>
                </a:lnTo>
                <a:lnTo>
                  <a:pt x="9773532" y="2379506"/>
                </a:lnTo>
                <a:lnTo>
                  <a:pt x="9754117" y="2373515"/>
                </a:lnTo>
                <a:cubicBezTo>
                  <a:pt x="9743418" y="2370655"/>
                  <a:pt x="9733533" y="2368791"/>
                  <a:pt x="9723508" y="2368521"/>
                </a:cubicBezTo>
                <a:cubicBezTo>
                  <a:pt x="9717280" y="2365840"/>
                  <a:pt x="9708162" y="2363387"/>
                  <a:pt x="9702382" y="2363842"/>
                </a:cubicBezTo>
                <a:cubicBezTo>
                  <a:pt x="9706350" y="2367751"/>
                  <a:pt x="9700570" y="2368207"/>
                  <a:pt x="9701016" y="2371337"/>
                </a:cubicBezTo>
                <a:cubicBezTo>
                  <a:pt x="9698126" y="2371565"/>
                  <a:pt x="9698310" y="2369439"/>
                  <a:pt x="9694788" y="2368658"/>
                </a:cubicBezTo>
                <a:cubicBezTo>
                  <a:pt x="9689822" y="2367992"/>
                  <a:pt x="9700570" y="2368207"/>
                  <a:pt x="9695787" y="2365412"/>
                </a:cubicBezTo>
                <a:lnTo>
                  <a:pt x="9678433" y="2364106"/>
                </a:lnTo>
                <a:lnTo>
                  <a:pt x="9669084" y="2372947"/>
                </a:lnTo>
                <a:lnTo>
                  <a:pt x="9704650" y="2377841"/>
                </a:lnTo>
                <a:cubicBezTo>
                  <a:pt x="9711256" y="2379121"/>
                  <a:pt x="9717642" y="2380644"/>
                  <a:pt x="9724072" y="2381902"/>
                </a:cubicBezTo>
                <a:lnTo>
                  <a:pt x="9728476" y="2382455"/>
                </a:lnTo>
                <a:lnTo>
                  <a:pt x="9734540" y="2380645"/>
                </a:lnTo>
                <a:lnTo>
                  <a:pt x="9742184" y="2384172"/>
                </a:lnTo>
                <a:lnTo>
                  <a:pt x="9742322" y="2384189"/>
                </a:lnTo>
                <a:lnTo>
                  <a:pt x="9742358" y="2384214"/>
                </a:lnTo>
                <a:cubicBezTo>
                  <a:pt x="9742358" y="2384214"/>
                  <a:pt x="9742358" y="2384214"/>
                  <a:pt x="9743769" y="2384371"/>
                </a:cubicBezTo>
                <a:lnTo>
                  <a:pt x="9742322" y="2384189"/>
                </a:lnTo>
                <a:lnTo>
                  <a:pt x="9740425" y="2382916"/>
                </a:lnTo>
                <a:cubicBezTo>
                  <a:pt x="9741312" y="2381934"/>
                  <a:pt x="9742201" y="2380949"/>
                  <a:pt x="9744133" y="2382248"/>
                </a:cubicBezTo>
                <a:cubicBezTo>
                  <a:pt x="9744133" y="2382248"/>
                  <a:pt x="9745543" y="2382404"/>
                  <a:pt x="9745543" y="2382404"/>
                </a:cubicBezTo>
                <a:cubicBezTo>
                  <a:pt x="9746433" y="2381424"/>
                  <a:pt x="9745909" y="2380281"/>
                  <a:pt x="9745021" y="2381264"/>
                </a:cubicBezTo>
                <a:cubicBezTo>
                  <a:pt x="9735516" y="2378041"/>
                  <a:pt x="9720528" y="2377450"/>
                  <a:pt x="9709090" y="2372928"/>
                </a:cubicBezTo>
                <a:cubicBezTo>
                  <a:pt x="9708932" y="2369664"/>
                  <a:pt x="9707522" y="2369507"/>
                  <a:pt x="9711230" y="2368838"/>
                </a:cubicBezTo>
                <a:cubicBezTo>
                  <a:pt x="9712275" y="2371119"/>
                  <a:pt x="9716505" y="2371591"/>
                  <a:pt x="9720736" y="2372062"/>
                </a:cubicBezTo>
                <a:cubicBezTo>
                  <a:pt x="9721468" y="2367817"/>
                  <a:pt x="9729719" y="2374146"/>
                  <a:pt x="9735882" y="2375917"/>
                </a:cubicBezTo>
                <a:cubicBezTo>
                  <a:pt x="9752438" y="2379927"/>
                  <a:pt x="9770769" y="2381974"/>
                  <a:pt x="9787480" y="2389249"/>
                </a:cubicBezTo>
                <a:cubicBezTo>
                  <a:pt x="9789414" y="2390545"/>
                  <a:pt x="9789936" y="2391685"/>
                  <a:pt x="9791867" y="2392984"/>
                </a:cubicBezTo>
                <a:cubicBezTo>
                  <a:pt x="9797143" y="2395737"/>
                  <a:pt x="9808946" y="2398134"/>
                  <a:pt x="9811924" y="2401713"/>
                </a:cubicBezTo>
                <a:cubicBezTo>
                  <a:pt x="9812287" y="2399591"/>
                  <a:pt x="9813176" y="2398605"/>
                  <a:pt x="9815629" y="2401045"/>
                </a:cubicBezTo>
                <a:lnTo>
                  <a:pt x="9819298" y="2403432"/>
                </a:lnTo>
                <a:lnTo>
                  <a:pt x="9830288" y="2401654"/>
                </a:lnTo>
                <a:cubicBezTo>
                  <a:pt x="9835204" y="2419161"/>
                  <a:pt x="9852487" y="2426652"/>
                  <a:pt x="9857286" y="2437539"/>
                </a:cubicBezTo>
                <a:lnTo>
                  <a:pt x="9857395" y="2443627"/>
                </a:lnTo>
                <a:lnTo>
                  <a:pt x="9857708" y="2443625"/>
                </a:lnTo>
                <a:cubicBezTo>
                  <a:pt x="9856898" y="2434968"/>
                  <a:pt x="9859179" y="2429158"/>
                  <a:pt x="9870734" y="2431893"/>
                </a:cubicBezTo>
                <a:cubicBezTo>
                  <a:pt x="9876104" y="2428935"/>
                  <a:pt x="9907677" y="2434301"/>
                  <a:pt x="9909957" y="2428490"/>
                </a:cubicBezTo>
                <a:cubicBezTo>
                  <a:pt x="9904586" y="2431451"/>
                  <a:pt x="9906866" y="2425645"/>
                  <a:pt x="9903776" y="2422795"/>
                </a:cubicBezTo>
                <a:lnTo>
                  <a:pt x="9928928" y="2420483"/>
                </a:lnTo>
                <a:lnTo>
                  <a:pt x="9970871" y="2394516"/>
                </a:lnTo>
                <a:cubicBezTo>
                  <a:pt x="10015009" y="2368561"/>
                  <a:pt x="10050595" y="2346527"/>
                  <a:pt x="10059950" y="2356540"/>
                </a:cubicBezTo>
                <a:cubicBezTo>
                  <a:pt x="10061338" y="2350183"/>
                  <a:pt x="10061338" y="2350183"/>
                  <a:pt x="10061338" y="2350183"/>
                </a:cubicBezTo>
                <a:cubicBezTo>
                  <a:pt x="10061338" y="2350183"/>
                  <a:pt x="10061338" y="2350183"/>
                  <a:pt x="10066307" y="2345046"/>
                </a:cubicBezTo>
                <a:cubicBezTo>
                  <a:pt x="10069890" y="2346264"/>
                  <a:pt x="10073469" y="2347483"/>
                  <a:pt x="10077050" y="2348700"/>
                </a:cubicBezTo>
                <a:cubicBezTo>
                  <a:pt x="10077050" y="2348700"/>
                  <a:pt x="10077050" y="2348700"/>
                  <a:pt x="10072081" y="2353839"/>
                </a:cubicBezTo>
                <a:cubicBezTo>
                  <a:pt x="10072081" y="2353839"/>
                  <a:pt x="10072081" y="2353839"/>
                  <a:pt x="10067113" y="2358977"/>
                </a:cubicBezTo>
                <a:cubicBezTo>
                  <a:pt x="10084212" y="2351138"/>
                  <a:pt x="10101312" y="2343299"/>
                  <a:pt x="10118411" y="2335459"/>
                </a:cubicBezTo>
                <a:cubicBezTo>
                  <a:pt x="10117023" y="2341818"/>
                  <a:pt x="10136317" y="2341556"/>
                  <a:pt x="10129958" y="2353050"/>
                </a:cubicBezTo>
                <a:lnTo>
                  <a:pt x="10160419" y="2340504"/>
                </a:lnTo>
                <a:lnTo>
                  <a:pt x="10164795" y="2330635"/>
                </a:lnTo>
                <a:lnTo>
                  <a:pt x="10181243" y="2331929"/>
                </a:lnTo>
                <a:lnTo>
                  <a:pt x="10193368" y="2326934"/>
                </a:lnTo>
                <a:cubicBezTo>
                  <a:pt x="10252659" y="2306456"/>
                  <a:pt x="10300574" y="2298437"/>
                  <a:pt x="10345901" y="2262643"/>
                </a:cubicBezTo>
                <a:cubicBezTo>
                  <a:pt x="10401585" y="2254279"/>
                  <a:pt x="10432427" y="2271606"/>
                  <a:pt x="10492276" y="2244169"/>
                </a:cubicBezTo>
                <a:cubicBezTo>
                  <a:pt x="10494468" y="2251747"/>
                  <a:pt x="10506599" y="2249046"/>
                  <a:pt x="10510182" y="2250265"/>
                </a:cubicBezTo>
                <a:cubicBezTo>
                  <a:pt x="10535830" y="2238505"/>
                  <a:pt x="10567254" y="2235541"/>
                  <a:pt x="10598677" y="2232580"/>
                </a:cubicBezTo>
                <a:cubicBezTo>
                  <a:pt x="10619356" y="2225959"/>
                  <a:pt x="10638651" y="2225697"/>
                  <a:pt x="10656555" y="2231793"/>
                </a:cubicBezTo>
                <a:cubicBezTo>
                  <a:pt x="10663716" y="2234231"/>
                  <a:pt x="10667298" y="2235450"/>
                  <a:pt x="10674460" y="2237884"/>
                </a:cubicBezTo>
                <a:cubicBezTo>
                  <a:pt x="10673071" y="2244244"/>
                  <a:pt x="10673071" y="2244244"/>
                  <a:pt x="10673071" y="2244244"/>
                </a:cubicBezTo>
                <a:cubicBezTo>
                  <a:pt x="10663132" y="2254518"/>
                  <a:pt x="10647419" y="2256003"/>
                  <a:pt x="10629517" y="2249904"/>
                </a:cubicBezTo>
                <a:cubicBezTo>
                  <a:pt x="10610224" y="2250171"/>
                  <a:pt x="10590930" y="2250430"/>
                  <a:pt x="10577412" y="2259489"/>
                </a:cubicBezTo>
                <a:cubicBezTo>
                  <a:pt x="10566669" y="2255833"/>
                  <a:pt x="10559509" y="2253394"/>
                  <a:pt x="10548764" y="2249738"/>
                </a:cubicBezTo>
                <a:cubicBezTo>
                  <a:pt x="10512374" y="2257841"/>
                  <a:pt x="10500242" y="2260540"/>
                  <a:pt x="10467430" y="2269861"/>
                </a:cubicBezTo>
                <a:cubicBezTo>
                  <a:pt x="10470609" y="2264115"/>
                  <a:pt x="10466681" y="2264485"/>
                  <a:pt x="10460616" y="2265834"/>
                </a:cubicBezTo>
                <a:lnTo>
                  <a:pt x="10448040" y="2267021"/>
                </a:lnTo>
                <a:lnTo>
                  <a:pt x="10448191" y="2276716"/>
                </a:lnTo>
                <a:cubicBezTo>
                  <a:pt x="10441412" y="2289533"/>
                  <a:pt x="10441412" y="2289533"/>
                  <a:pt x="10435271" y="2302707"/>
                </a:cubicBezTo>
                <a:lnTo>
                  <a:pt x="10507216" y="2277938"/>
                </a:lnTo>
                <a:cubicBezTo>
                  <a:pt x="10513986" y="2264544"/>
                  <a:pt x="10560268" y="2303326"/>
                  <a:pt x="10560268" y="2303326"/>
                </a:cubicBezTo>
                <a:cubicBezTo>
                  <a:pt x="10587576" y="2304984"/>
                  <a:pt x="10620059" y="2272263"/>
                  <a:pt x="10639956" y="2286950"/>
                </a:cubicBezTo>
                <a:lnTo>
                  <a:pt x="10626702" y="2291513"/>
                </a:lnTo>
                <a:lnTo>
                  <a:pt x="10625714" y="2293019"/>
                </a:lnTo>
                <a:lnTo>
                  <a:pt x="10648037" y="2286733"/>
                </a:lnTo>
                <a:cubicBezTo>
                  <a:pt x="10664172" y="2281827"/>
                  <a:pt x="10679349" y="2278015"/>
                  <a:pt x="10686672" y="2280809"/>
                </a:cubicBezTo>
                <a:cubicBezTo>
                  <a:pt x="10685863" y="2272152"/>
                  <a:pt x="10688144" y="2266340"/>
                  <a:pt x="10699697" y="2269079"/>
                </a:cubicBezTo>
                <a:cubicBezTo>
                  <a:pt x="10705069" y="2266119"/>
                  <a:pt x="10736640" y="2271485"/>
                  <a:pt x="10738922" y="2265677"/>
                </a:cubicBezTo>
                <a:cubicBezTo>
                  <a:pt x="10733549" y="2268635"/>
                  <a:pt x="10735830" y="2262826"/>
                  <a:pt x="10732739" y="2259976"/>
                </a:cubicBezTo>
                <a:lnTo>
                  <a:pt x="10762709" y="2257225"/>
                </a:lnTo>
                <a:lnTo>
                  <a:pt x="10768240" y="2276708"/>
                </a:lnTo>
                <a:lnTo>
                  <a:pt x="10751286" y="2277073"/>
                </a:lnTo>
                <a:cubicBezTo>
                  <a:pt x="10731343" y="2290337"/>
                  <a:pt x="10710020" y="2296396"/>
                  <a:pt x="10687254" y="2302111"/>
                </a:cubicBezTo>
                <a:lnTo>
                  <a:pt x="10626033" y="2321470"/>
                </a:lnTo>
                <a:lnTo>
                  <a:pt x="10616834" y="2319289"/>
                </a:lnTo>
                <a:cubicBezTo>
                  <a:pt x="10616834" y="2319289"/>
                  <a:pt x="10616834" y="2319289"/>
                  <a:pt x="10614554" y="2325096"/>
                </a:cubicBezTo>
                <a:lnTo>
                  <a:pt x="10615480" y="2324804"/>
                </a:lnTo>
                <a:lnTo>
                  <a:pt x="10617112" y="2323436"/>
                </a:lnTo>
                <a:lnTo>
                  <a:pt x="10618056" y="2323989"/>
                </a:lnTo>
                <a:lnTo>
                  <a:pt x="10626033" y="2321470"/>
                </a:lnTo>
                <a:lnTo>
                  <a:pt x="10628391" y="2322026"/>
                </a:lnTo>
                <a:cubicBezTo>
                  <a:pt x="10629200" y="2330687"/>
                  <a:pt x="10623830" y="2333644"/>
                  <a:pt x="10620737" y="2330798"/>
                </a:cubicBezTo>
                <a:lnTo>
                  <a:pt x="10619805" y="2333172"/>
                </a:lnTo>
                <a:lnTo>
                  <a:pt x="10629066" y="2335260"/>
                </a:lnTo>
                <a:lnTo>
                  <a:pt x="10694874" y="2326934"/>
                </a:lnTo>
                <a:lnTo>
                  <a:pt x="10696326" y="2326574"/>
                </a:lnTo>
                <a:lnTo>
                  <a:pt x="10696479" y="2326400"/>
                </a:lnTo>
                <a:cubicBezTo>
                  <a:pt x="10702984" y="2321353"/>
                  <a:pt x="10712264" y="2316334"/>
                  <a:pt x="10725996" y="2312046"/>
                </a:cubicBezTo>
                <a:cubicBezTo>
                  <a:pt x="10739728" y="2307755"/>
                  <a:pt x="10762747" y="2301321"/>
                  <a:pt x="10789760" y="2294185"/>
                </a:cubicBezTo>
                <a:lnTo>
                  <a:pt x="10793225" y="2293313"/>
                </a:lnTo>
                <a:lnTo>
                  <a:pt x="10804532" y="2289601"/>
                </a:lnTo>
                <a:cubicBezTo>
                  <a:pt x="10807789" y="2285244"/>
                  <a:pt x="10807789" y="2285244"/>
                  <a:pt x="10813081" y="2285675"/>
                </a:cubicBezTo>
                <a:cubicBezTo>
                  <a:pt x="10816338" y="2281318"/>
                  <a:pt x="10818373" y="2286107"/>
                  <a:pt x="10818373" y="2286107"/>
                </a:cubicBezTo>
                <a:cubicBezTo>
                  <a:pt x="10838728" y="2273902"/>
                  <a:pt x="10866411" y="2266916"/>
                  <a:pt x="10890837" y="2264283"/>
                </a:cubicBezTo>
                <a:cubicBezTo>
                  <a:pt x="10911190" y="2252079"/>
                  <a:pt x="10945385" y="2236380"/>
                  <a:pt x="10980397" y="2234609"/>
                </a:cubicBezTo>
                <a:cubicBezTo>
                  <a:pt x="11016629" y="2223698"/>
                  <a:pt x="11051640" y="2221925"/>
                  <a:pt x="11072810" y="2223651"/>
                </a:cubicBezTo>
                <a:cubicBezTo>
                  <a:pt x="11116369" y="2217958"/>
                  <a:pt x="11165222" y="2212693"/>
                  <a:pt x="11208784" y="2206996"/>
                </a:cubicBezTo>
                <a:cubicBezTo>
                  <a:pt x="11249089" y="2205662"/>
                  <a:pt x="11286135" y="2208676"/>
                  <a:pt x="11310158" y="2229115"/>
                </a:cubicBezTo>
                <a:cubicBezTo>
                  <a:pt x="11304865" y="2228683"/>
                  <a:pt x="11299575" y="2228253"/>
                  <a:pt x="11294282" y="2227823"/>
                </a:cubicBezTo>
                <a:cubicBezTo>
                  <a:pt x="11294282" y="2227823"/>
                  <a:pt x="11294282" y="2227823"/>
                  <a:pt x="11301611" y="2233040"/>
                </a:cubicBezTo>
                <a:cubicBezTo>
                  <a:pt x="11304865" y="2228683"/>
                  <a:pt x="11306903" y="2233469"/>
                  <a:pt x="11306903" y="2233469"/>
                </a:cubicBezTo>
                <a:cubicBezTo>
                  <a:pt x="11303648" y="2237824"/>
                  <a:pt x="11303648" y="2237824"/>
                  <a:pt x="11298354" y="2237396"/>
                </a:cubicBezTo>
                <a:cubicBezTo>
                  <a:pt x="11298354" y="2237396"/>
                  <a:pt x="11298354" y="2237396"/>
                  <a:pt x="11295099" y="2241751"/>
                </a:cubicBezTo>
                <a:cubicBezTo>
                  <a:pt x="11332146" y="2244767"/>
                  <a:pt x="11374488" y="2248216"/>
                  <a:pt x="11412755" y="2242088"/>
                </a:cubicBezTo>
                <a:cubicBezTo>
                  <a:pt x="11436778" y="2262527"/>
                  <a:pt x="11484410" y="2266404"/>
                  <a:pt x="11522277" y="2283350"/>
                </a:cubicBezTo>
                <a:cubicBezTo>
                  <a:pt x="11463240" y="2264680"/>
                  <a:pt x="11391998" y="2277362"/>
                  <a:pt x="11329707" y="2263049"/>
                </a:cubicBezTo>
                <a:cubicBezTo>
                  <a:pt x="11311793" y="2256969"/>
                  <a:pt x="11317903" y="2271331"/>
                  <a:pt x="11304061" y="2274821"/>
                </a:cubicBezTo>
                <a:cubicBezTo>
                  <a:pt x="11277598" y="2272669"/>
                  <a:pt x="11264977" y="2267019"/>
                  <a:pt x="11252354" y="2261372"/>
                </a:cubicBezTo>
                <a:cubicBezTo>
                  <a:pt x="11231185" y="2259651"/>
                  <a:pt x="11226708" y="2273148"/>
                  <a:pt x="11207574" y="2276209"/>
                </a:cubicBezTo>
                <a:cubicBezTo>
                  <a:pt x="11189659" y="2270131"/>
                  <a:pt x="11171746" y="2264051"/>
                  <a:pt x="11153833" y="2257970"/>
                </a:cubicBezTo>
                <a:cubicBezTo>
                  <a:pt x="11153833" y="2257970"/>
                  <a:pt x="11153833" y="2257970"/>
                  <a:pt x="11156272" y="2239688"/>
                </a:cubicBezTo>
                <a:cubicBezTo>
                  <a:pt x="11145685" y="2238827"/>
                  <a:pt x="11129808" y="2237530"/>
                  <a:pt x="11115966" y="2241029"/>
                </a:cubicBezTo>
                <a:cubicBezTo>
                  <a:pt x="11115966" y="2241029"/>
                  <a:pt x="11115966" y="2241029"/>
                  <a:pt x="11118004" y="2245814"/>
                </a:cubicBezTo>
                <a:cubicBezTo>
                  <a:pt x="11121260" y="2241458"/>
                  <a:pt x="11126552" y="2241887"/>
                  <a:pt x="11123297" y="2246246"/>
                </a:cubicBezTo>
                <a:cubicBezTo>
                  <a:pt x="11123297" y="2246246"/>
                  <a:pt x="11120040" y="2250603"/>
                  <a:pt x="11120040" y="2250603"/>
                </a:cubicBezTo>
                <a:cubicBezTo>
                  <a:pt x="11122076" y="2255387"/>
                  <a:pt x="11135918" y="2251894"/>
                  <a:pt x="11129406" y="2260603"/>
                </a:cubicBezTo>
                <a:cubicBezTo>
                  <a:pt x="11112308" y="2268453"/>
                  <a:pt x="11113528" y="2259309"/>
                  <a:pt x="11099687" y="2262806"/>
                </a:cubicBezTo>
                <a:cubicBezTo>
                  <a:pt x="11099687" y="2262806"/>
                  <a:pt x="11099687" y="2262806"/>
                  <a:pt x="11096431" y="2267159"/>
                </a:cubicBezTo>
                <a:cubicBezTo>
                  <a:pt x="11096431" y="2267159"/>
                  <a:pt x="11096431" y="2267159"/>
                  <a:pt x="11094394" y="2262374"/>
                </a:cubicBezTo>
                <a:cubicBezTo>
                  <a:pt x="11091139" y="2266729"/>
                  <a:pt x="11085846" y="2266297"/>
                  <a:pt x="11085846" y="2266297"/>
                </a:cubicBezTo>
                <a:cubicBezTo>
                  <a:pt x="11083809" y="2261512"/>
                  <a:pt x="11083809" y="2261512"/>
                  <a:pt x="11083809" y="2261512"/>
                </a:cubicBezTo>
                <a:cubicBezTo>
                  <a:pt x="11072004" y="2269792"/>
                  <a:pt x="11049613" y="2277209"/>
                  <a:pt x="11030481" y="2280273"/>
                </a:cubicBezTo>
                <a:lnTo>
                  <a:pt x="11014144" y="2278241"/>
                </a:lnTo>
                <a:lnTo>
                  <a:pt x="11014714" y="2278811"/>
                </a:lnTo>
                <a:lnTo>
                  <a:pt x="11015592" y="2279689"/>
                </a:lnTo>
                <a:cubicBezTo>
                  <a:pt x="11018616" y="2282708"/>
                  <a:pt x="11024012" y="2280000"/>
                  <a:pt x="11027032" y="2283020"/>
                </a:cubicBezTo>
                <a:cubicBezTo>
                  <a:pt x="11027032" y="2283020"/>
                  <a:pt x="11024660" y="2288747"/>
                  <a:pt x="11019264" y="2291458"/>
                </a:cubicBezTo>
                <a:cubicBezTo>
                  <a:pt x="11019264" y="2291458"/>
                  <a:pt x="11019264" y="2291458"/>
                  <a:pt x="11013870" y="2294167"/>
                </a:cubicBezTo>
                <a:cubicBezTo>
                  <a:pt x="11024660" y="2288747"/>
                  <a:pt x="11017540" y="2305933"/>
                  <a:pt x="11000703" y="2305309"/>
                </a:cubicBezTo>
                <a:cubicBezTo>
                  <a:pt x="11000703" y="2305309"/>
                  <a:pt x="11000703" y="2305309"/>
                  <a:pt x="11000055" y="2296564"/>
                </a:cubicBezTo>
                <a:cubicBezTo>
                  <a:pt x="10997032" y="2293543"/>
                  <a:pt x="10991637" y="2296252"/>
                  <a:pt x="10991637" y="2296252"/>
                </a:cubicBezTo>
                <a:cubicBezTo>
                  <a:pt x="10990987" y="2287506"/>
                  <a:pt x="10994009" y="2290524"/>
                  <a:pt x="10999406" y="2287817"/>
                </a:cubicBezTo>
                <a:cubicBezTo>
                  <a:pt x="10999406" y="2287817"/>
                  <a:pt x="10999406" y="2287817"/>
                  <a:pt x="11004800" y="2285105"/>
                </a:cubicBezTo>
                <a:lnTo>
                  <a:pt x="11004277" y="2285153"/>
                </a:lnTo>
                <a:lnTo>
                  <a:pt x="10967622" y="2288458"/>
                </a:lnTo>
                <a:lnTo>
                  <a:pt x="10953805" y="2296302"/>
                </a:lnTo>
                <a:lnTo>
                  <a:pt x="10872373" y="2382146"/>
                </a:lnTo>
                <a:cubicBezTo>
                  <a:pt x="10870535" y="2386272"/>
                  <a:pt x="10868065" y="2390616"/>
                  <a:pt x="10866224" y="2394740"/>
                </a:cubicBezTo>
                <a:cubicBezTo>
                  <a:pt x="10839719" y="2403865"/>
                  <a:pt x="10794162" y="2452731"/>
                  <a:pt x="10780740" y="2446293"/>
                </a:cubicBezTo>
                <a:lnTo>
                  <a:pt x="10780398" y="2424291"/>
                </a:lnTo>
                <a:cubicBezTo>
                  <a:pt x="10760673" y="2420603"/>
                  <a:pt x="10727525" y="2410480"/>
                  <a:pt x="10707782" y="2405635"/>
                </a:cubicBezTo>
                <a:cubicBezTo>
                  <a:pt x="10707961" y="2417215"/>
                  <a:pt x="10708121" y="2427639"/>
                  <a:pt x="10701813" y="2429810"/>
                </a:cubicBezTo>
                <a:cubicBezTo>
                  <a:pt x="10688731" y="2445377"/>
                  <a:pt x="10701650" y="2419390"/>
                  <a:pt x="10694528" y="2410200"/>
                </a:cubicBezTo>
                <a:cubicBezTo>
                  <a:pt x="10668654" y="2419106"/>
                  <a:pt x="10623600" y="2500398"/>
                  <a:pt x="10597267" y="2520526"/>
                </a:cubicBezTo>
                <a:cubicBezTo>
                  <a:pt x="10584808" y="2535296"/>
                  <a:pt x="10556995" y="2501208"/>
                  <a:pt x="10543581" y="2495350"/>
                </a:cubicBezTo>
                <a:cubicBezTo>
                  <a:pt x="10517535" y="2493258"/>
                  <a:pt x="10458548" y="2535108"/>
                  <a:pt x="10432215" y="2555232"/>
                </a:cubicBezTo>
                <a:cubicBezTo>
                  <a:pt x="10399398" y="2566532"/>
                  <a:pt x="10360271" y="2580006"/>
                  <a:pt x="10327283" y="2580301"/>
                </a:cubicBezTo>
                <a:lnTo>
                  <a:pt x="10327958" y="2623724"/>
                </a:lnTo>
                <a:lnTo>
                  <a:pt x="10256014" y="2648496"/>
                </a:lnTo>
                <a:cubicBezTo>
                  <a:pt x="10249244" y="2661887"/>
                  <a:pt x="10249424" y="2673467"/>
                  <a:pt x="10236964" y="2688236"/>
                </a:cubicBezTo>
                <a:lnTo>
                  <a:pt x="10237255" y="2707039"/>
                </a:lnTo>
                <a:lnTo>
                  <a:pt x="10244451" y="2705441"/>
                </a:lnTo>
                <a:cubicBezTo>
                  <a:pt x="10309726" y="2678581"/>
                  <a:pt x="10379563" y="2640100"/>
                  <a:pt x="10448738" y="2624747"/>
                </a:cubicBezTo>
                <a:cubicBezTo>
                  <a:pt x="10457203" y="2624633"/>
                  <a:pt x="10460293" y="2627485"/>
                  <a:pt x="10468756" y="2627373"/>
                </a:cubicBezTo>
                <a:cubicBezTo>
                  <a:pt x="10491054" y="2624189"/>
                  <a:pt x="10537121" y="2603360"/>
                  <a:pt x="10551768" y="2608949"/>
                </a:cubicBezTo>
                <a:cubicBezTo>
                  <a:pt x="10550958" y="2600291"/>
                  <a:pt x="10553239" y="2594481"/>
                  <a:pt x="10564792" y="2597221"/>
                </a:cubicBezTo>
                <a:cubicBezTo>
                  <a:pt x="10570165" y="2594261"/>
                  <a:pt x="10601737" y="2599622"/>
                  <a:pt x="10604017" y="2593814"/>
                </a:cubicBezTo>
                <a:cubicBezTo>
                  <a:pt x="10598646" y="2596775"/>
                  <a:pt x="10600925" y="2590963"/>
                  <a:pt x="10597836" y="2588118"/>
                </a:cubicBezTo>
                <a:lnTo>
                  <a:pt x="10627805" y="2585366"/>
                </a:lnTo>
                <a:lnTo>
                  <a:pt x="10631151" y="2597151"/>
                </a:lnTo>
                <a:lnTo>
                  <a:pt x="10717030" y="2559058"/>
                </a:lnTo>
                <a:cubicBezTo>
                  <a:pt x="10751297" y="2544163"/>
                  <a:pt x="10786050" y="2530701"/>
                  <a:pt x="10820638" y="2523024"/>
                </a:cubicBezTo>
                <a:cubicBezTo>
                  <a:pt x="10829100" y="2522915"/>
                  <a:pt x="10832190" y="2525765"/>
                  <a:pt x="10840656" y="2525652"/>
                </a:cubicBezTo>
                <a:cubicBezTo>
                  <a:pt x="10862953" y="2522473"/>
                  <a:pt x="10909020" y="2501642"/>
                  <a:pt x="10923666" y="2507228"/>
                </a:cubicBezTo>
                <a:cubicBezTo>
                  <a:pt x="10922855" y="2498572"/>
                  <a:pt x="10925137" y="2492760"/>
                  <a:pt x="10936690" y="2495500"/>
                </a:cubicBezTo>
                <a:cubicBezTo>
                  <a:pt x="10942062" y="2492540"/>
                  <a:pt x="10973635" y="2497906"/>
                  <a:pt x="10975915" y="2492098"/>
                </a:cubicBezTo>
                <a:cubicBezTo>
                  <a:pt x="10970544" y="2495059"/>
                  <a:pt x="10972824" y="2489247"/>
                  <a:pt x="10969734" y="2486397"/>
                </a:cubicBezTo>
                <a:lnTo>
                  <a:pt x="10999703" y="2483643"/>
                </a:lnTo>
                <a:lnTo>
                  <a:pt x="11005233" y="2503128"/>
                </a:lnTo>
                <a:lnTo>
                  <a:pt x="10988281" y="2503490"/>
                </a:lnTo>
                <a:cubicBezTo>
                  <a:pt x="10968338" y="2516757"/>
                  <a:pt x="10947015" y="2522818"/>
                  <a:pt x="10924248" y="2528531"/>
                </a:cubicBezTo>
                <a:lnTo>
                  <a:pt x="10863028" y="2547887"/>
                </a:lnTo>
                <a:lnTo>
                  <a:pt x="10853829" y="2545708"/>
                </a:lnTo>
                <a:cubicBezTo>
                  <a:pt x="10853829" y="2545708"/>
                  <a:pt x="10853829" y="2545708"/>
                  <a:pt x="10851549" y="2551517"/>
                </a:cubicBezTo>
                <a:lnTo>
                  <a:pt x="10863028" y="2547887"/>
                </a:lnTo>
                <a:lnTo>
                  <a:pt x="10865385" y="2548447"/>
                </a:lnTo>
                <a:cubicBezTo>
                  <a:pt x="10866193" y="2557106"/>
                  <a:pt x="10860821" y="2560061"/>
                  <a:pt x="10857730" y="2557217"/>
                </a:cubicBezTo>
                <a:cubicBezTo>
                  <a:pt x="10855449" y="2563023"/>
                  <a:pt x="10855449" y="2563023"/>
                  <a:pt x="10855449" y="2563023"/>
                </a:cubicBezTo>
                <a:lnTo>
                  <a:pt x="10859042" y="2562567"/>
                </a:lnTo>
                <a:lnTo>
                  <a:pt x="10867102" y="2559850"/>
                </a:lnTo>
                <a:cubicBezTo>
                  <a:pt x="10877678" y="2556246"/>
                  <a:pt x="10886527" y="2552939"/>
                  <a:pt x="10894621" y="2548873"/>
                </a:cubicBezTo>
                <a:cubicBezTo>
                  <a:pt x="10904225" y="2546322"/>
                  <a:pt x="10912482" y="2544446"/>
                  <a:pt x="10921493" y="2543325"/>
                </a:cubicBezTo>
                <a:lnTo>
                  <a:pt x="10926990" y="2543145"/>
                </a:lnTo>
                <a:lnTo>
                  <a:pt x="10940066" y="2538230"/>
                </a:lnTo>
                <a:cubicBezTo>
                  <a:pt x="10969748" y="2529439"/>
                  <a:pt x="10991991" y="2526660"/>
                  <a:pt x="11000365" y="2534833"/>
                </a:cubicBezTo>
                <a:lnTo>
                  <a:pt x="10995089" y="2537611"/>
                </a:lnTo>
                <a:lnTo>
                  <a:pt x="11005356" y="2535053"/>
                </a:lnTo>
                <a:lnTo>
                  <a:pt x="11014534" y="2535913"/>
                </a:lnTo>
                <a:lnTo>
                  <a:pt x="11014927" y="2537297"/>
                </a:lnTo>
                <a:lnTo>
                  <a:pt x="11044201" y="2528231"/>
                </a:lnTo>
                <a:cubicBezTo>
                  <a:pt x="11076575" y="2511977"/>
                  <a:pt x="11109597" y="2504474"/>
                  <a:pt x="11154062" y="2500299"/>
                </a:cubicBezTo>
                <a:cubicBezTo>
                  <a:pt x="11129458" y="2508119"/>
                  <a:pt x="11143920" y="2514465"/>
                  <a:pt x="11152988" y="2523526"/>
                </a:cubicBezTo>
                <a:cubicBezTo>
                  <a:pt x="11156010" y="2526540"/>
                  <a:pt x="11161406" y="2523832"/>
                  <a:pt x="11164428" y="2526853"/>
                </a:cubicBezTo>
                <a:cubicBezTo>
                  <a:pt x="11164428" y="2526853"/>
                  <a:pt x="11162056" y="2532578"/>
                  <a:pt x="11156661" y="2535287"/>
                </a:cubicBezTo>
                <a:cubicBezTo>
                  <a:pt x="11156661" y="2535287"/>
                  <a:pt x="11156661" y="2535287"/>
                  <a:pt x="11151264" y="2537994"/>
                </a:cubicBezTo>
                <a:cubicBezTo>
                  <a:pt x="11162056" y="2532578"/>
                  <a:pt x="11154935" y="2549761"/>
                  <a:pt x="11138099" y="2549139"/>
                </a:cubicBezTo>
                <a:cubicBezTo>
                  <a:pt x="11138099" y="2549139"/>
                  <a:pt x="11138099" y="2549139"/>
                  <a:pt x="11137450" y="2540393"/>
                </a:cubicBezTo>
                <a:cubicBezTo>
                  <a:pt x="11134427" y="2537375"/>
                  <a:pt x="11129032" y="2540082"/>
                  <a:pt x="11129032" y="2540082"/>
                </a:cubicBezTo>
                <a:cubicBezTo>
                  <a:pt x="11128382" y="2531334"/>
                  <a:pt x="11131405" y="2534354"/>
                  <a:pt x="11136802" y="2531647"/>
                </a:cubicBezTo>
                <a:cubicBezTo>
                  <a:pt x="11136802" y="2531647"/>
                  <a:pt x="11136802" y="2531647"/>
                  <a:pt x="11142196" y="2528937"/>
                </a:cubicBezTo>
                <a:cubicBezTo>
                  <a:pt x="11122337" y="2525298"/>
                  <a:pt x="11083918" y="2535507"/>
                  <a:pt x="11079172" y="2546964"/>
                </a:cubicBezTo>
                <a:cubicBezTo>
                  <a:pt x="11059964" y="2552067"/>
                  <a:pt x="11041185" y="2553557"/>
                  <a:pt x="11024590" y="2556215"/>
                </a:cubicBezTo>
                <a:lnTo>
                  <a:pt x="11020727" y="2557733"/>
                </a:lnTo>
                <a:lnTo>
                  <a:pt x="11022151" y="2562743"/>
                </a:lnTo>
                <a:lnTo>
                  <a:pt x="11000685" y="2565600"/>
                </a:lnTo>
                <a:lnTo>
                  <a:pt x="10983124" y="2572493"/>
                </a:lnTo>
                <a:cubicBezTo>
                  <a:pt x="10970823" y="2576399"/>
                  <a:pt x="10967205" y="2574815"/>
                  <a:pt x="10964561" y="2572171"/>
                </a:cubicBezTo>
                <a:lnTo>
                  <a:pt x="10961864" y="2570763"/>
                </a:lnTo>
                <a:lnTo>
                  <a:pt x="10944655" y="2573053"/>
                </a:lnTo>
                <a:lnTo>
                  <a:pt x="10936083" y="2575481"/>
                </a:lnTo>
                <a:lnTo>
                  <a:pt x="10930109" y="2579258"/>
                </a:lnTo>
                <a:cubicBezTo>
                  <a:pt x="10925926" y="2584195"/>
                  <a:pt x="10922798" y="2589168"/>
                  <a:pt x="10914703" y="2593229"/>
                </a:cubicBezTo>
                <a:lnTo>
                  <a:pt x="10879888" y="2595987"/>
                </a:lnTo>
                <a:lnTo>
                  <a:pt x="10866832" y="2602417"/>
                </a:lnTo>
                <a:cubicBezTo>
                  <a:pt x="10810400" y="2630069"/>
                  <a:pt x="10754834" y="2657495"/>
                  <a:pt x="10738512" y="2668647"/>
                </a:cubicBezTo>
                <a:cubicBezTo>
                  <a:pt x="10715649" y="2687577"/>
                  <a:pt x="10686146" y="2697737"/>
                  <a:pt x="10657288" y="2703525"/>
                </a:cubicBezTo>
                <a:lnTo>
                  <a:pt x="10610988" y="2708705"/>
                </a:lnTo>
                <a:lnTo>
                  <a:pt x="10604551" y="2712625"/>
                </a:lnTo>
                <a:cubicBezTo>
                  <a:pt x="10607574" y="2715645"/>
                  <a:pt x="10621389" y="2713246"/>
                  <a:pt x="10616642" y="2724702"/>
                </a:cubicBezTo>
                <a:cubicBezTo>
                  <a:pt x="10604071" y="2734417"/>
                  <a:pt x="10593806" y="2739852"/>
                  <a:pt x="10584757" y="2742832"/>
                </a:cubicBezTo>
                <a:lnTo>
                  <a:pt x="10577460" y="2743848"/>
                </a:lnTo>
                <a:lnTo>
                  <a:pt x="10574645" y="2779785"/>
                </a:lnTo>
                <a:cubicBezTo>
                  <a:pt x="10567865" y="2792597"/>
                  <a:pt x="10567865" y="2792597"/>
                  <a:pt x="10548302" y="2799333"/>
                </a:cubicBezTo>
                <a:cubicBezTo>
                  <a:pt x="10541659" y="2780083"/>
                  <a:pt x="10547968" y="2777909"/>
                  <a:pt x="10528234" y="2773646"/>
                </a:cubicBezTo>
                <a:cubicBezTo>
                  <a:pt x="10522265" y="2797821"/>
                  <a:pt x="10515486" y="2810631"/>
                  <a:pt x="10509355" y="2824387"/>
                </a:cubicBezTo>
                <a:lnTo>
                  <a:pt x="10509014" y="2802382"/>
                </a:lnTo>
                <a:cubicBezTo>
                  <a:pt x="10515153" y="2789211"/>
                  <a:pt x="10515153" y="2789211"/>
                  <a:pt x="10521925" y="2775816"/>
                </a:cubicBezTo>
                <a:cubicBezTo>
                  <a:pt x="10470018" y="2793690"/>
                  <a:pt x="10417726" y="2786736"/>
                  <a:pt x="10375699" y="2838642"/>
                </a:cubicBezTo>
                <a:lnTo>
                  <a:pt x="10362403" y="2858637"/>
                </a:lnTo>
                <a:lnTo>
                  <a:pt x="10368638" y="2885077"/>
                </a:lnTo>
                <a:lnTo>
                  <a:pt x="10370488" y="2889832"/>
                </a:lnTo>
                <a:lnTo>
                  <a:pt x="10392238" y="2879326"/>
                </a:lnTo>
                <a:cubicBezTo>
                  <a:pt x="10400371" y="2877800"/>
                  <a:pt x="10409228" y="2875008"/>
                  <a:pt x="10419803" y="2871330"/>
                </a:cubicBezTo>
                <a:lnTo>
                  <a:pt x="10427691" y="2868556"/>
                </a:lnTo>
                <a:lnTo>
                  <a:pt x="10441406" y="2862279"/>
                </a:lnTo>
                <a:cubicBezTo>
                  <a:pt x="10452148" y="2860116"/>
                  <a:pt x="10464752" y="2855003"/>
                  <a:pt x="10484518" y="2848448"/>
                </a:cubicBezTo>
                <a:cubicBezTo>
                  <a:pt x="10486234" y="2850681"/>
                  <a:pt x="10490710" y="2849781"/>
                  <a:pt x="10496314" y="2848332"/>
                </a:cubicBezTo>
                <a:lnTo>
                  <a:pt x="10497314" y="2848148"/>
                </a:lnTo>
                <a:lnTo>
                  <a:pt x="10506842" y="2839750"/>
                </a:lnTo>
                <a:lnTo>
                  <a:pt x="10515643" y="2837788"/>
                </a:lnTo>
                <a:lnTo>
                  <a:pt x="10516892" y="2836779"/>
                </a:lnTo>
                <a:lnTo>
                  <a:pt x="10535013" y="2832580"/>
                </a:lnTo>
                <a:lnTo>
                  <a:pt x="10547176" y="2827089"/>
                </a:lnTo>
                <a:cubicBezTo>
                  <a:pt x="10566972" y="2819392"/>
                  <a:pt x="10582336" y="2815411"/>
                  <a:pt x="10589203" y="2818431"/>
                </a:cubicBezTo>
                <a:lnTo>
                  <a:pt x="10591401" y="2822269"/>
                </a:lnTo>
                <a:lnTo>
                  <a:pt x="10602204" y="2820580"/>
                </a:lnTo>
                <a:lnTo>
                  <a:pt x="10606780" y="2821722"/>
                </a:lnTo>
                <a:lnTo>
                  <a:pt x="10631285" y="2812157"/>
                </a:lnTo>
                <a:lnTo>
                  <a:pt x="10653898" y="2811491"/>
                </a:lnTo>
                <a:lnTo>
                  <a:pt x="10680125" y="2804399"/>
                </a:lnTo>
                <a:lnTo>
                  <a:pt x="10717436" y="2804827"/>
                </a:lnTo>
                <a:lnTo>
                  <a:pt x="10734122" y="2798405"/>
                </a:lnTo>
                <a:cubicBezTo>
                  <a:pt x="10756716" y="2789885"/>
                  <a:pt x="10779630" y="2782188"/>
                  <a:pt x="10802436" y="2777797"/>
                </a:cubicBezTo>
                <a:cubicBezTo>
                  <a:pt x="10808016" y="2777733"/>
                  <a:pt x="10810055" y="2779364"/>
                  <a:pt x="10815635" y="2779299"/>
                </a:cubicBezTo>
                <a:lnTo>
                  <a:pt x="10820536" y="2778102"/>
                </a:lnTo>
                <a:lnTo>
                  <a:pt x="10818334" y="2777815"/>
                </a:lnTo>
                <a:cubicBezTo>
                  <a:pt x="10847424" y="2762750"/>
                  <a:pt x="10869118" y="2754053"/>
                  <a:pt x="10890568" y="2750559"/>
                </a:cubicBezTo>
                <a:lnTo>
                  <a:pt x="10893870" y="2749474"/>
                </a:lnTo>
                <a:lnTo>
                  <a:pt x="10901754" y="2736117"/>
                </a:lnTo>
                <a:cubicBezTo>
                  <a:pt x="10904882" y="2729688"/>
                  <a:pt x="10908022" y="2724007"/>
                  <a:pt x="10912391" y="2722702"/>
                </a:cubicBezTo>
                <a:cubicBezTo>
                  <a:pt x="10931740" y="2716922"/>
                  <a:pt x="10951221" y="2712685"/>
                  <a:pt x="10970806" y="2708418"/>
                </a:cubicBezTo>
                <a:lnTo>
                  <a:pt x="10985984" y="2704699"/>
                </a:lnTo>
                <a:lnTo>
                  <a:pt x="10988562" y="2703617"/>
                </a:lnTo>
                <a:cubicBezTo>
                  <a:pt x="10999288" y="2701870"/>
                  <a:pt x="11011923" y="2697231"/>
                  <a:pt x="11031708" y="2691428"/>
                </a:cubicBezTo>
                <a:cubicBezTo>
                  <a:pt x="11035038" y="2696049"/>
                  <a:pt x="11049583" y="2688516"/>
                  <a:pt x="11061974" y="2689080"/>
                </a:cubicBezTo>
                <a:cubicBezTo>
                  <a:pt x="11056734" y="2687352"/>
                  <a:pt x="11055069" y="2685041"/>
                  <a:pt x="11064128" y="2680983"/>
                </a:cubicBezTo>
                <a:cubicBezTo>
                  <a:pt x="11087244" y="2679801"/>
                  <a:pt x="11127060" y="2662990"/>
                  <a:pt x="11142535" y="2673380"/>
                </a:cubicBezTo>
                <a:cubicBezTo>
                  <a:pt x="11153504" y="2666429"/>
                  <a:pt x="11165662" y="2662511"/>
                  <a:pt x="11178383" y="2660763"/>
                </a:cubicBezTo>
                <a:lnTo>
                  <a:pt x="11207468" y="2661052"/>
                </a:lnTo>
                <a:lnTo>
                  <a:pt x="11212260" y="2659873"/>
                </a:lnTo>
                <a:cubicBezTo>
                  <a:pt x="11241790" y="2652600"/>
                  <a:pt x="11278291" y="2641115"/>
                  <a:pt x="11307822" y="2633844"/>
                </a:cubicBezTo>
                <a:cubicBezTo>
                  <a:pt x="11337354" y="2626571"/>
                  <a:pt x="11361244" y="2620065"/>
                  <a:pt x="11366388" y="2627543"/>
                </a:cubicBezTo>
                <a:cubicBezTo>
                  <a:pt x="11367714" y="2624093"/>
                  <a:pt x="11367714" y="2624093"/>
                  <a:pt x="11367714" y="2624093"/>
                </a:cubicBezTo>
                <a:cubicBezTo>
                  <a:pt x="11367714" y="2624093"/>
                  <a:pt x="11367714" y="2624093"/>
                  <a:pt x="11371198" y="2621986"/>
                </a:cubicBezTo>
                <a:lnTo>
                  <a:pt x="11374656" y="2624137"/>
                </a:lnTo>
                <a:lnTo>
                  <a:pt x="11395654" y="2614858"/>
                </a:lnTo>
                <a:cubicBezTo>
                  <a:pt x="11405958" y="2611035"/>
                  <a:pt x="11413360" y="2609662"/>
                  <a:pt x="11416358" y="2612688"/>
                </a:cubicBezTo>
                <a:cubicBezTo>
                  <a:pt x="11417350" y="2609077"/>
                  <a:pt x="11417350" y="2609077"/>
                  <a:pt x="11417350" y="2609077"/>
                </a:cubicBezTo>
                <a:cubicBezTo>
                  <a:pt x="11417350" y="2609077"/>
                  <a:pt x="11417350" y="2609077"/>
                  <a:pt x="11420672" y="2606279"/>
                </a:cubicBezTo>
                <a:cubicBezTo>
                  <a:pt x="11423002" y="2607093"/>
                  <a:pt x="11425333" y="2607905"/>
                  <a:pt x="11427662" y="2608720"/>
                </a:cubicBezTo>
                <a:cubicBezTo>
                  <a:pt x="11427662" y="2608720"/>
                  <a:pt x="11427662" y="2608720"/>
                  <a:pt x="11424341" y="2611518"/>
                </a:cubicBezTo>
                <a:cubicBezTo>
                  <a:pt x="11424341" y="2611518"/>
                  <a:pt x="11424341" y="2611518"/>
                  <a:pt x="11421019" y="2614315"/>
                </a:cubicBezTo>
                <a:cubicBezTo>
                  <a:pt x="11432322" y="2610348"/>
                  <a:pt x="11443626" y="2606379"/>
                  <a:pt x="11454930" y="2602410"/>
                </a:cubicBezTo>
                <a:cubicBezTo>
                  <a:pt x="11453938" y="2606022"/>
                  <a:pt x="11466582" y="2606479"/>
                  <a:pt x="11462269" y="2612889"/>
                </a:cubicBezTo>
                <a:cubicBezTo>
                  <a:pt x="11522108" y="2590251"/>
                  <a:pt x="11564696" y="2593248"/>
                  <a:pt x="11604900" y="2567712"/>
                </a:cubicBezTo>
                <a:cubicBezTo>
                  <a:pt x="11641490" y="2564657"/>
                  <a:pt x="11661472" y="2575592"/>
                  <a:pt x="11701034" y="2561702"/>
                </a:cubicBezTo>
                <a:cubicBezTo>
                  <a:pt x="11702373" y="2566128"/>
                  <a:pt x="11710356" y="2564959"/>
                  <a:pt x="11712686" y="2565771"/>
                </a:cubicBezTo>
                <a:cubicBezTo>
                  <a:pt x="11729641" y="2559819"/>
                  <a:pt x="11750265" y="2559105"/>
                  <a:pt x="11770890" y="2558393"/>
                </a:cubicBezTo>
                <a:cubicBezTo>
                  <a:pt x="11784525" y="2555239"/>
                  <a:pt x="11797168" y="2555696"/>
                  <a:pt x="11808820" y="2559764"/>
                </a:cubicBezTo>
                <a:cubicBezTo>
                  <a:pt x="11813480" y="2561391"/>
                  <a:pt x="11815810" y="2562206"/>
                  <a:pt x="11820471" y="2563831"/>
                </a:cubicBezTo>
                <a:cubicBezTo>
                  <a:pt x="11819480" y="2567444"/>
                  <a:pt x="11819480" y="2567444"/>
                  <a:pt x="11819480" y="2567444"/>
                </a:cubicBezTo>
                <a:cubicBezTo>
                  <a:pt x="11812836" y="2573039"/>
                  <a:pt x="11802524" y="2573395"/>
                  <a:pt x="11790874" y="2569327"/>
                </a:cubicBezTo>
                <a:cubicBezTo>
                  <a:pt x="11778230" y="2568869"/>
                  <a:pt x="11765588" y="2568412"/>
                  <a:pt x="11756614" y="2573195"/>
                </a:cubicBezTo>
                <a:cubicBezTo>
                  <a:pt x="11749624" y="2570754"/>
                  <a:pt x="11744964" y="2569127"/>
                  <a:pt x="11737971" y="2566685"/>
                </a:cubicBezTo>
                <a:cubicBezTo>
                  <a:pt x="11714025" y="2570197"/>
                  <a:pt x="11706044" y="2571366"/>
                  <a:pt x="11684428" y="2575695"/>
                </a:cubicBezTo>
                <a:cubicBezTo>
                  <a:pt x="11688740" y="2569283"/>
                  <a:pt x="11674114" y="2576048"/>
                  <a:pt x="11667124" y="2573608"/>
                </a:cubicBezTo>
                <a:cubicBezTo>
                  <a:pt x="11661472" y="2575592"/>
                  <a:pt x="11651508" y="2583985"/>
                  <a:pt x="11662812" y="2580017"/>
                </a:cubicBezTo>
                <a:cubicBezTo>
                  <a:pt x="11642536" y="2588767"/>
                  <a:pt x="11616260" y="2591466"/>
                  <a:pt x="11589982" y="2594163"/>
                </a:cubicBezTo>
                <a:cubicBezTo>
                  <a:pt x="11562716" y="2600472"/>
                  <a:pt x="11536439" y="2603168"/>
                  <a:pt x="11508180" y="2613090"/>
                </a:cubicBezTo>
                <a:cubicBezTo>
                  <a:pt x="11509172" y="2609478"/>
                  <a:pt x="11503519" y="2611461"/>
                  <a:pt x="11505501" y="2604240"/>
                </a:cubicBezTo>
                <a:cubicBezTo>
                  <a:pt x="11471592" y="2616145"/>
                  <a:pt x="11456618" y="2614872"/>
                  <a:pt x="11439021" y="2632473"/>
                </a:cubicBezTo>
                <a:lnTo>
                  <a:pt x="11425788" y="2636461"/>
                </a:lnTo>
                <a:lnTo>
                  <a:pt x="11452139" y="2633958"/>
                </a:lnTo>
                <a:lnTo>
                  <a:pt x="11468238" y="2633749"/>
                </a:lnTo>
                <a:lnTo>
                  <a:pt x="11515836" y="2617794"/>
                </a:lnTo>
                <a:cubicBezTo>
                  <a:pt x="11521438" y="2617536"/>
                  <a:pt x="11523510" y="2619089"/>
                  <a:pt x="11529112" y="2618833"/>
                </a:cubicBezTo>
                <a:cubicBezTo>
                  <a:pt x="11543844" y="2616513"/>
                  <a:pt x="11574146" y="2603602"/>
                  <a:pt x="11583892" y="2606449"/>
                </a:cubicBezTo>
                <a:cubicBezTo>
                  <a:pt x="11583276" y="2601538"/>
                  <a:pt x="11584731" y="2598178"/>
                  <a:pt x="11592405" y="2599473"/>
                </a:cubicBezTo>
                <a:cubicBezTo>
                  <a:pt x="11595934" y="2597666"/>
                  <a:pt x="11616884" y="2599999"/>
                  <a:pt x="11618340" y="2596642"/>
                </a:cubicBezTo>
                <a:cubicBezTo>
                  <a:pt x="11614810" y="2598448"/>
                  <a:pt x="11616267" y="2595089"/>
                  <a:pt x="11614194" y="2593538"/>
                </a:cubicBezTo>
                <a:lnTo>
                  <a:pt x="11634008" y="2591286"/>
                </a:lnTo>
                <a:lnTo>
                  <a:pt x="11637848" y="2602254"/>
                </a:lnTo>
                <a:lnTo>
                  <a:pt x="11626630" y="2602847"/>
                </a:lnTo>
                <a:cubicBezTo>
                  <a:pt x="11613552" y="2610854"/>
                  <a:pt x="11599493" y="2614791"/>
                  <a:pt x="11584474" y="2618564"/>
                </a:cubicBezTo>
                <a:lnTo>
                  <a:pt x="11560993" y="2625792"/>
                </a:lnTo>
                <a:lnTo>
                  <a:pt x="11566948" y="2627309"/>
                </a:lnTo>
                <a:lnTo>
                  <a:pt x="11572866" y="2625656"/>
                </a:lnTo>
                <a:lnTo>
                  <a:pt x="11575646" y="2629525"/>
                </a:lnTo>
                <a:lnTo>
                  <a:pt x="11588262" y="2632738"/>
                </a:lnTo>
                <a:lnTo>
                  <a:pt x="11589748" y="2632524"/>
                </a:lnTo>
                <a:cubicBezTo>
                  <a:pt x="11606944" y="2629269"/>
                  <a:pt x="11623804" y="2625204"/>
                  <a:pt x="11638228" y="2620428"/>
                </a:cubicBezTo>
                <a:lnTo>
                  <a:pt x="11644309" y="2620705"/>
                </a:lnTo>
                <a:lnTo>
                  <a:pt x="11644858" y="2622273"/>
                </a:lnTo>
                <a:lnTo>
                  <a:pt x="11659754" y="2618685"/>
                </a:lnTo>
                <a:cubicBezTo>
                  <a:pt x="11663914" y="2617442"/>
                  <a:pt x="11668816" y="2634290"/>
                  <a:pt x="11672978" y="2633046"/>
                </a:cubicBezTo>
                <a:cubicBezTo>
                  <a:pt x="11685877" y="2629194"/>
                  <a:pt x="11698670" y="2619380"/>
                  <a:pt x="11716145" y="2614161"/>
                </a:cubicBezTo>
                <a:cubicBezTo>
                  <a:pt x="11716253" y="2620121"/>
                  <a:pt x="11720639" y="2631463"/>
                  <a:pt x="11725745" y="2636264"/>
                </a:cubicBezTo>
                <a:lnTo>
                  <a:pt x="11764442" y="2624706"/>
                </a:lnTo>
                <a:cubicBezTo>
                  <a:pt x="11777454" y="2627147"/>
                  <a:pt x="11794658" y="2629999"/>
                  <a:pt x="11821060" y="2632768"/>
                </a:cubicBezTo>
                <a:cubicBezTo>
                  <a:pt x="11840864" y="2634843"/>
                  <a:pt x="11885762" y="2632235"/>
                  <a:pt x="11908822" y="2635584"/>
                </a:cubicBezTo>
                <a:lnTo>
                  <a:pt x="11921646" y="2640818"/>
                </a:lnTo>
                <a:lnTo>
                  <a:pt x="11938830" y="2644097"/>
                </a:lnTo>
                <a:cubicBezTo>
                  <a:pt x="11940924" y="2641496"/>
                  <a:pt x="11940924" y="2641496"/>
                  <a:pt x="11940924" y="2641496"/>
                </a:cubicBezTo>
                <a:cubicBezTo>
                  <a:pt x="11940924" y="2641496"/>
                  <a:pt x="11942352" y="2644134"/>
                  <a:pt x="11942352" y="2644134"/>
                </a:cubicBezTo>
                <a:cubicBezTo>
                  <a:pt x="11944444" y="2641533"/>
                  <a:pt x="11949392" y="2644206"/>
                  <a:pt x="11949392" y="2644206"/>
                </a:cubicBezTo>
                <a:cubicBezTo>
                  <a:pt x="11952914" y="2644241"/>
                  <a:pt x="11950822" y="2646841"/>
                  <a:pt x="11947300" y="2646805"/>
                </a:cubicBezTo>
                <a:cubicBezTo>
                  <a:pt x="11945207" y="2649406"/>
                  <a:pt x="11945207" y="2649406"/>
                  <a:pt x="11943779" y="2646771"/>
                </a:cubicBezTo>
                <a:cubicBezTo>
                  <a:pt x="11950157" y="2652079"/>
                  <a:pt x="11964906" y="2646985"/>
                  <a:pt x="11965669" y="2654858"/>
                </a:cubicBezTo>
                <a:cubicBezTo>
                  <a:pt x="11935408" y="2657170"/>
                  <a:pt x="11925706" y="2678046"/>
                  <a:pt x="11893254" y="2669850"/>
                </a:cubicBezTo>
                <a:cubicBezTo>
                  <a:pt x="11890397" y="2664578"/>
                  <a:pt x="11899532" y="2662050"/>
                  <a:pt x="11901625" y="2659449"/>
                </a:cubicBezTo>
                <a:lnTo>
                  <a:pt x="11887426" y="2657955"/>
                </a:lnTo>
                <a:lnTo>
                  <a:pt x="11853542" y="2668345"/>
                </a:lnTo>
                <a:cubicBezTo>
                  <a:pt x="11821221" y="2676833"/>
                  <a:pt x="11787248" y="2683483"/>
                  <a:pt x="11774295" y="2684357"/>
                </a:cubicBezTo>
                <a:cubicBezTo>
                  <a:pt x="11752326" y="2672272"/>
                  <a:pt x="11713432" y="2696207"/>
                  <a:pt x="11682943" y="2698986"/>
                </a:cubicBezTo>
                <a:cubicBezTo>
                  <a:pt x="11661140" y="2696177"/>
                  <a:pt x="11633982" y="2698046"/>
                  <a:pt x="11606866" y="2702232"/>
                </a:cubicBezTo>
                <a:lnTo>
                  <a:pt x="11550842" y="2714906"/>
                </a:lnTo>
                <a:lnTo>
                  <a:pt x="11550764" y="2715517"/>
                </a:lnTo>
                <a:cubicBezTo>
                  <a:pt x="11550680" y="2716172"/>
                  <a:pt x="11550680" y="2716172"/>
                  <a:pt x="11550680" y="2716172"/>
                </a:cubicBezTo>
                <a:lnTo>
                  <a:pt x="11543741" y="2716511"/>
                </a:lnTo>
                <a:lnTo>
                  <a:pt x="11531038" y="2719385"/>
                </a:lnTo>
                <a:lnTo>
                  <a:pt x="11531287" y="2722693"/>
                </a:lnTo>
                <a:lnTo>
                  <a:pt x="11537520" y="2724280"/>
                </a:lnTo>
                <a:lnTo>
                  <a:pt x="11562938" y="2718111"/>
                </a:lnTo>
                <a:cubicBezTo>
                  <a:pt x="11571909" y="2718234"/>
                  <a:pt x="11570132" y="2721296"/>
                  <a:pt x="11564770" y="2725338"/>
                </a:cubicBezTo>
                <a:cubicBezTo>
                  <a:pt x="11577298" y="2719338"/>
                  <a:pt x="11591659" y="2720564"/>
                  <a:pt x="11595215" y="2714441"/>
                </a:cubicBezTo>
                <a:cubicBezTo>
                  <a:pt x="11614938" y="2711628"/>
                  <a:pt x="11627492" y="2710771"/>
                  <a:pt x="11638243" y="2707834"/>
                </a:cubicBezTo>
                <a:cubicBezTo>
                  <a:pt x="11650798" y="2706978"/>
                  <a:pt x="11659770" y="2707102"/>
                  <a:pt x="11675936" y="2710412"/>
                </a:cubicBezTo>
                <a:cubicBezTo>
                  <a:pt x="11675963" y="2715556"/>
                  <a:pt x="11670574" y="2714454"/>
                  <a:pt x="11670602" y="2719600"/>
                </a:cubicBezTo>
                <a:cubicBezTo>
                  <a:pt x="11695712" y="2717888"/>
                  <a:pt x="11713630" y="2712991"/>
                  <a:pt x="11735156" y="2712259"/>
                </a:cubicBezTo>
                <a:cubicBezTo>
                  <a:pt x="11756658" y="2706384"/>
                  <a:pt x="11778185" y="2705651"/>
                  <a:pt x="11806906" y="2708106"/>
                </a:cubicBezTo>
                <a:cubicBezTo>
                  <a:pt x="11790768" y="2709941"/>
                  <a:pt x="11799767" y="2715209"/>
                  <a:pt x="11805182" y="2721458"/>
                </a:cubicBezTo>
                <a:cubicBezTo>
                  <a:pt x="11806988" y="2723541"/>
                  <a:pt x="11810571" y="2722560"/>
                  <a:pt x="11812376" y="2724645"/>
                </a:cubicBezTo>
                <a:cubicBezTo>
                  <a:pt x="11812376" y="2724645"/>
                  <a:pt x="11810598" y="2727706"/>
                  <a:pt x="11807014" y="2728685"/>
                </a:cubicBezTo>
                <a:cubicBezTo>
                  <a:pt x="11807014" y="2728685"/>
                  <a:pt x="11807014" y="2728685"/>
                  <a:pt x="11803431" y="2729664"/>
                </a:cubicBezTo>
                <a:cubicBezTo>
                  <a:pt x="11810598" y="2727706"/>
                  <a:pt x="11805263" y="2736891"/>
                  <a:pt x="11794486" y="2734684"/>
                </a:cubicBezTo>
                <a:cubicBezTo>
                  <a:pt x="11794486" y="2734684"/>
                  <a:pt x="11794486" y="2734684"/>
                  <a:pt x="11794459" y="2729540"/>
                </a:cubicBezTo>
                <a:cubicBezTo>
                  <a:pt x="11792654" y="2727458"/>
                  <a:pt x="11789072" y="2728436"/>
                  <a:pt x="11789072" y="2728436"/>
                </a:cubicBezTo>
                <a:cubicBezTo>
                  <a:pt x="11789044" y="2723291"/>
                  <a:pt x="11790848" y="2725375"/>
                  <a:pt x="11794432" y="2724395"/>
                </a:cubicBezTo>
                <a:cubicBezTo>
                  <a:pt x="11794432" y="2724395"/>
                  <a:pt x="11794432" y="2724395"/>
                  <a:pt x="11798015" y="2723416"/>
                </a:cubicBezTo>
                <a:cubicBezTo>
                  <a:pt x="11785433" y="2719128"/>
                  <a:pt x="11760322" y="2720838"/>
                  <a:pt x="11756766" y="2726961"/>
                </a:cubicBezTo>
                <a:cubicBezTo>
                  <a:pt x="11731655" y="2728672"/>
                  <a:pt x="11708295" y="2722176"/>
                  <a:pt x="11693988" y="2731239"/>
                </a:cubicBezTo>
                <a:cubicBezTo>
                  <a:pt x="11677850" y="2733074"/>
                  <a:pt x="11684989" y="2725970"/>
                  <a:pt x="11674212" y="2723764"/>
                </a:cubicBezTo>
                <a:cubicBezTo>
                  <a:pt x="11658074" y="2725598"/>
                  <a:pt x="11659906" y="2732826"/>
                  <a:pt x="11649156" y="2735765"/>
                </a:cubicBezTo>
                <a:cubicBezTo>
                  <a:pt x="11640170" y="2733068"/>
                  <a:pt x="11632094" y="2732699"/>
                  <a:pt x="11624920" y="2733371"/>
                </a:cubicBezTo>
                <a:lnTo>
                  <a:pt x="11611594" y="2736102"/>
                </a:lnTo>
                <a:lnTo>
                  <a:pt x="11614366" y="2738733"/>
                </a:lnTo>
                <a:cubicBezTo>
                  <a:pt x="11616688" y="2739645"/>
                  <a:pt x="11619178" y="2740126"/>
                  <a:pt x="11620256" y="2740797"/>
                </a:cubicBezTo>
                <a:cubicBezTo>
                  <a:pt x="11637179" y="2738504"/>
                  <a:pt x="11657087" y="2742346"/>
                  <a:pt x="11676995" y="2746187"/>
                </a:cubicBezTo>
                <a:cubicBezTo>
                  <a:pt x="11690432" y="2746001"/>
                  <a:pt x="11702544" y="2749265"/>
                  <a:pt x="11713329" y="2755979"/>
                </a:cubicBezTo>
                <a:cubicBezTo>
                  <a:pt x="11717641" y="2758664"/>
                  <a:pt x="11719798" y="2760008"/>
                  <a:pt x="11724111" y="2762693"/>
                </a:cubicBezTo>
                <a:cubicBezTo>
                  <a:pt x="11722784" y="2766144"/>
                  <a:pt x="11722784" y="2766144"/>
                  <a:pt x="11722784" y="2766144"/>
                </a:cubicBezTo>
                <a:cubicBezTo>
                  <a:pt x="11715815" y="2770358"/>
                  <a:pt x="11705861" y="2768437"/>
                  <a:pt x="11695078" y="2761723"/>
                </a:cubicBezTo>
                <a:cubicBezTo>
                  <a:pt x="11682968" y="2758460"/>
                  <a:pt x="11670856" y="2755194"/>
                  <a:pt x="11661731" y="2758066"/>
                </a:cubicBezTo>
                <a:cubicBezTo>
                  <a:pt x="11655261" y="2754038"/>
                  <a:pt x="11650948" y="2751353"/>
                  <a:pt x="11644478" y="2747325"/>
                </a:cubicBezTo>
                <a:cubicBezTo>
                  <a:pt x="11621085" y="2745589"/>
                  <a:pt x="11613288" y="2745010"/>
                  <a:pt x="11592052" y="2744619"/>
                </a:cubicBezTo>
                <a:lnTo>
                  <a:pt x="11589514" y="2742359"/>
                </a:lnTo>
                <a:lnTo>
                  <a:pt x="11588188" y="2742766"/>
                </a:lnTo>
                <a:cubicBezTo>
                  <a:pt x="11581469" y="2744602"/>
                  <a:pt x="11573850" y="2746040"/>
                  <a:pt x="11564878" y="2745917"/>
                </a:cubicBezTo>
                <a:lnTo>
                  <a:pt x="11563476" y="2744645"/>
                </a:lnTo>
                <a:lnTo>
                  <a:pt x="11536992" y="2746152"/>
                </a:lnTo>
                <a:lnTo>
                  <a:pt x="11527418" y="2745217"/>
                </a:lnTo>
                <a:lnTo>
                  <a:pt x="11527321" y="2745466"/>
                </a:lnTo>
                <a:cubicBezTo>
                  <a:pt x="11535868" y="2755564"/>
                  <a:pt x="11549290" y="2757548"/>
                  <a:pt x="11553676" y="2768890"/>
                </a:cubicBezTo>
                <a:lnTo>
                  <a:pt x="11549516" y="2770133"/>
                </a:lnTo>
                <a:lnTo>
                  <a:pt x="11549628" y="2776425"/>
                </a:lnTo>
                <a:cubicBezTo>
                  <a:pt x="11532040" y="2775352"/>
                  <a:pt x="11527771" y="2770636"/>
                  <a:pt x="11506135" y="2777097"/>
                </a:cubicBezTo>
                <a:lnTo>
                  <a:pt x="11506580" y="2801933"/>
                </a:lnTo>
                <a:cubicBezTo>
                  <a:pt x="11514902" y="2799447"/>
                  <a:pt x="11523745" y="2802798"/>
                  <a:pt x="11532484" y="2800188"/>
                </a:cubicBezTo>
                <a:lnTo>
                  <a:pt x="11532934" y="2825358"/>
                </a:lnTo>
                <a:lnTo>
                  <a:pt x="11524196" y="2827968"/>
                </a:lnTo>
                <a:cubicBezTo>
                  <a:pt x="11519923" y="2822919"/>
                  <a:pt x="11510959" y="2812944"/>
                  <a:pt x="11502334" y="2821847"/>
                </a:cubicBezTo>
                <a:lnTo>
                  <a:pt x="11502559" y="2834429"/>
                </a:lnTo>
                <a:cubicBezTo>
                  <a:pt x="11485302" y="2851902"/>
                  <a:pt x="11463997" y="2876910"/>
                  <a:pt x="11446745" y="2894713"/>
                </a:cubicBezTo>
                <a:cubicBezTo>
                  <a:pt x="11421172" y="2915003"/>
                  <a:pt x="11407520" y="2900102"/>
                  <a:pt x="11382059" y="2926685"/>
                </a:cubicBezTo>
                <a:lnTo>
                  <a:pt x="11382164" y="2932646"/>
                </a:lnTo>
                <a:cubicBezTo>
                  <a:pt x="11403804" y="2926184"/>
                  <a:pt x="11434290" y="2923403"/>
                  <a:pt x="11455815" y="2910648"/>
                </a:cubicBezTo>
                <a:lnTo>
                  <a:pt x="11455928" y="2916941"/>
                </a:lnTo>
                <a:cubicBezTo>
                  <a:pt x="11451463" y="2924600"/>
                  <a:pt x="11447416" y="2932135"/>
                  <a:pt x="11443361" y="2939340"/>
                </a:cubicBezTo>
                <a:cubicBezTo>
                  <a:pt x="11430046" y="2943315"/>
                  <a:pt x="11429939" y="2937354"/>
                  <a:pt x="11421616" y="2939840"/>
                </a:cubicBezTo>
                <a:cubicBezTo>
                  <a:pt x="11417148" y="2947169"/>
                  <a:pt x="11413098" y="2954702"/>
                  <a:pt x="11408520" y="2956070"/>
                </a:cubicBezTo>
                <a:lnTo>
                  <a:pt x="11408628" y="2962031"/>
                </a:lnTo>
                <a:cubicBezTo>
                  <a:pt x="11426222" y="2963435"/>
                  <a:pt x="11426222" y="2963435"/>
                  <a:pt x="11430716" y="2980738"/>
                </a:cubicBezTo>
                <a:lnTo>
                  <a:pt x="11417816" y="2984590"/>
                </a:lnTo>
                <a:lnTo>
                  <a:pt x="11417569" y="2984480"/>
                </a:lnTo>
                <a:lnTo>
                  <a:pt x="11418458" y="2987194"/>
                </a:lnTo>
                <a:lnTo>
                  <a:pt x="11407732" y="2987393"/>
                </a:lnTo>
                <a:lnTo>
                  <a:pt x="11405142" y="3001026"/>
                </a:lnTo>
                <a:lnTo>
                  <a:pt x="11411566" y="3006960"/>
                </a:lnTo>
                <a:lnTo>
                  <a:pt x="11418540" y="3005454"/>
                </a:lnTo>
                <a:lnTo>
                  <a:pt x="11424590" y="3005943"/>
                </a:lnTo>
                <a:lnTo>
                  <a:pt x="11426916" y="3013059"/>
                </a:lnTo>
                <a:lnTo>
                  <a:pt x="11427112" y="3013108"/>
                </a:lnTo>
                <a:cubicBezTo>
                  <a:pt x="11427112" y="3013108"/>
                  <a:pt x="11430828" y="2987028"/>
                  <a:pt x="11431046" y="2999282"/>
                </a:cubicBezTo>
                <a:lnTo>
                  <a:pt x="11431273" y="3011868"/>
                </a:lnTo>
                <a:lnTo>
                  <a:pt x="11435850" y="3010500"/>
                </a:lnTo>
                <a:lnTo>
                  <a:pt x="11435962" y="3016791"/>
                </a:lnTo>
                <a:lnTo>
                  <a:pt x="11429344" y="3020480"/>
                </a:lnTo>
                <a:lnTo>
                  <a:pt x="11429610" y="3021292"/>
                </a:lnTo>
                <a:lnTo>
                  <a:pt x="11427437" y="3021544"/>
                </a:lnTo>
                <a:lnTo>
                  <a:pt x="11420844" y="3025219"/>
                </a:lnTo>
                <a:cubicBezTo>
                  <a:pt x="11416517" y="3028842"/>
                  <a:pt x="11412202" y="3033210"/>
                  <a:pt x="11405806" y="3038118"/>
                </a:cubicBezTo>
                <a:lnTo>
                  <a:pt x="11405924" y="3044740"/>
                </a:lnTo>
                <a:cubicBezTo>
                  <a:pt x="11427562" y="3038278"/>
                  <a:pt x="11432048" y="3055250"/>
                  <a:pt x="11453799" y="3055079"/>
                </a:cubicBezTo>
                <a:cubicBezTo>
                  <a:pt x="11457937" y="3029205"/>
                  <a:pt x="11453580" y="3042826"/>
                  <a:pt x="11462204" y="3033925"/>
                </a:cubicBezTo>
                <a:cubicBezTo>
                  <a:pt x="11471056" y="3037606"/>
                  <a:pt x="11483842" y="3027461"/>
                  <a:pt x="11492912" y="3043398"/>
                </a:cubicBezTo>
                <a:cubicBezTo>
                  <a:pt x="11484288" y="3052300"/>
                  <a:pt x="11484288" y="3052300"/>
                  <a:pt x="11480238" y="3059834"/>
                </a:cubicBezTo>
                <a:lnTo>
                  <a:pt x="11497298" y="3054739"/>
                </a:lnTo>
                <a:cubicBezTo>
                  <a:pt x="11506116" y="3033127"/>
                  <a:pt x="11523590" y="3027910"/>
                  <a:pt x="11549390" y="3020204"/>
                </a:cubicBezTo>
                <a:lnTo>
                  <a:pt x="11549728" y="3039080"/>
                </a:lnTo>
                <a:cubicBezTo>
                  <a:pt x="11532888" y="3056429"/>
                  <a:pt x="11528428" y="3064418"/>
                  <a:pt x="11528980" y="3095218"/>
                </a:cubicBezTo>
                <a:cubicBezTo>
                  <a:pt x="11537830" y="3098899"/>
                  <a:pt x="11533669" y="3100142"/>
                  <a:pt x="11537943" y="3105191"/>
                </a:cubicBezTo>
                <a:lnTo>
                  <a:pt x="11529204" y="3107801"/>
                </a:lnTo>
                <a:cubicBezTo>
                  <a:pt x="11516530" y="3124239"/>
                  <a:pt x="11498413" y="3116997"/>
                  <a:pt x="11490316" y="3132068"/>
                </a:cubicBezTo>
                <a:cubicBezTo>
                  <a:pt x="11485846" y="3139395"/>
                  <a:pt x="11481797" y="3146931"/>
                  <a:pt x="11477326" y="3154258"/>
                </a:cubicBezTo>
                <a:cubicBezTo>
                  <a:pt x="11482023" y="3159515"/>
                  <a:pt x="11482130" y="3165475"/>
                  <a:pt x="11486404" y="3170525"/>
                </a:cubicBezTo>
                <a:cubicBezTo>
                  <a:pt x="11464766" y="3176987"/>
                  <a:pt x="11469230" y="3169329"/>
                  <a:pt x="11456140" y="3185889"/>
                </a:cubicBezTo>
                <a:lnTo>
                  <a:pt x="11455690" y="3160719"/>
                </a:lnTo>
                <a:lnTo>
                  <a:pt x="11404094" y="3176129"/>
                </a:lnTo>
                <a:cubicBezTo>
                  <a:pt x="11395917" y="3210201"/>
                  <a:pt x="11379106" y="3252510"/>
                  <a:pt x="11353420" y="3266508"/>
                </a:cubicBezTo>
                <a:cubicBezTo>
                  <a:pt x="11346802" y="3258996"/>
                  <a:pt x="11331560" y="3260467"/>
                  <a:pt x="11315252" y="3263798"/>
                </a:cubicBezTo>
                <a:lnTo>
                  <a:pt x="11304104" y="3265909"/>
                </a:lnTo>
                <a:lnTo>
                  <a:pt x="11341162" y="3280724"/>
                </a:lnTo>
                <a:cubicBezTo>
                  <a:pt x="11354554" y="3286390"/>
                  <a:pt x="11368514" y="3290811"/>
                  <a:pt x="11388034" y="3290633"/>
                </a:cubicBezTo>
                <a:cubicBezTo>
                  <a:pt x="11388559" y="3295589"/>
                  <a:pt x="11396170" y="3297174"/>
                  <a:pt x="11398204" y="3298809"/>
                </a:cubicBezTo>
                <a:cubicBezTo>
                  <a:pt x="11414936" y="3298657"/>
                  <a:pt x="11434227" y="3305095"/>
                  <a:pt x="11453518" y="3311536"/>
                </a:cubicBezTo>
                <a:cubicBezTo>
                  <a:pt x="11466706" y="3313066"/>
                  <a:pt x="11478385" y="3317921"/>
                  <a:pt x="11488556" y="3326099"/>
                </a:cubicBezTo>
                <a:cubicBezTo>
                  <a:pt x="11492624" y="3329368"/>
                  <a:pt x="11494658" y="3331003"/>
                  <a:pt x="11498727" y="3334273"/>
                </a:cubicBezTo>
                <a:cubicBezTo>
                  <a:pt x="11497218" y="3337595"/>
                  <a:pt x="11497218" y="3337595"/>
                  <a:pt x="11497218" y="3337595"/>
                </a:cubicBezTo>
                <a:cubicBezTo>
                  <a:pt x="11490134" y="3340968"/>
                  <a:pt x="11480488" y="3337747"/>
                  <a:pt x="11470317" y="3329571"/>
                </a:cubicBezTo>
                <a:cubicBezTo>
                  <a:pt x="11458638" y="3324717"/>
                  <a:pt x="11446957" y="3319861"/>
                  <a:pt x="11437838" y="3321599"/>
                </a:cubicBezTo>
                <a:cubicBezTo>
                  <a:pt x="11431736" y="3316693"/>
                  <a:pt x="11427666" y="3313423"/>
                  <a:pt x="11421564" y="3308517"/>
                </a:cubicBezTo>
                <a:cubicBezTo>
                  <a:pt x="11398730" y="3303765"/>
                  <a:pt x="11391120" y="3302179"/>
                  <a:pt x="11370320" y="3299061"/>
                </a:cubicBezTo>
                <a:cubicBezTo>
                  <a:pt x="11375371" y="3294054"/>
                  <a:pt x="11360674" y="3295842"/>
                  <a:pt x="11354574" y="3290938"/>
                </a:cubicBezTo>
                <a:cubicBezTo>
                  <a:pt x="11348994" y="3290988"/>
                  <a:pt x="11338367" y="3296046"/>
                  <a:pt x="11349520" y="3295944"/>
                </a:cubicBezTo>
                <a:cubicBezTo>
                  <a:pt x="11329247" y="3297783"/>
                  <a:pt x="11304378" y="3291395"/>
                  <a:pt x="11279510" y="3285005"/>
                </a:cubicBezTo>
                <a:cubicBezTo>
                  <a:pt x="11266322" y="3283472"/>
                  <a:pt x="11253512" y="3281108"/>
                  <a:pt x="11240512" y="3279159"/>
                </a:cubicBezTo>
                <a:lnTo>
                  <a:pt x="11239835" y="3279104"/>
                </a:lnTo>
                <a:lnTo>
                  <a:pt x="11240318" y="3281310"/>
                </a:lnTo>
                <a:lnTo>
                  <a:pt x="11231581" y="3283919"/>
                </a:lnTo>
                <a:cubicBezTo>
                  <a:pt x="11213665" y="3264633"/>
                  <a:pt x="11105478" y="3296943"/>
                  <a:pt x="11088638" y="3314291"/>
                </a:cubicBezTo>
                <a:cubicBezTo>
                  <a:pt x="11075852" y="3324437"/>
                  <a:pt x="11063397" y="3353126"/>
                  <a:pt x="11050188" y="3363065"/>
                </a:cubicBezTo>
                <a:cubicBezTo>
                  <a:pt x="11036990" y="3373664"/>
                  <a:pt x="11028134" y="3369650"/>
                  <a:pt x="11019930" y="3378758"/>
                </a:cubicBezTo>
                <a:cubicBezTo>
                  <a:pt x="11032942" y="3381198"/>
                  <a:pt x="11033050" y="3387159"/>
                  <a:pt x="11050526" y="3381940"/>
                </a:cubicBezTo>
                <a:cubicBezTo>
                  <a:pt x="11063622" y="3365712"/>
                  <a:pt x="11166787" y="3309929"/>
                  <a:pt x="11175526" y="3307318"/>
                </a:cubicBezTo>
                <a:cubicBezTo>
                  <a:pt x="11188644" y="3315721"/>
                  <a:pt x="11184370" y="3310670"/>
                  <a:pt x="11188751" y="3321680"/>
                </a:cubicBezTo>
                <a:cubicBezTo>
                  <a:pt x="11180244" y="3337206"/>
                  <a:pt x="11180244" y="3337206"/>
                  <a:pt x="11180350" y="3343165"/>
                </a:cubicBezTo>
                <a:cubicBezTo>
                  <a:pt x="11185264" y="3360677"/>
                  <a:pt x="11185264" y="3360677"/>
                  <a:pt x="11193806" y="3370444"/>
                </a:cubicBezTo>
                <a:cubicBezTo>
                  <a:pt x="11202545" y="3367833"/>
                  <a:pt x="11211170" y="3358931"/>
                  <a:pt x="11224069" y="3355078"/>
                </a:cubicBezTo>
                <a:cubicBezTo>
                  <a:pt x="11227840" y="3372930"/>
                  <a:pt x="11280712" y="3373309"/>
                  <a:pt x="11309080" y="3384937"/>
                </a:cubicBezTo>
                <a:lnTo>
                  <a:pt x="11322010" y="3397106"/>
                </a:lnTo>
                <a:lnTo>
                  <a:pt x="11324096" y="3397006"/>
                </a:lnTo>
                <a:cubicBezTo>
                  <a:pt x="11339936" y="3408694"/>
                  <a:pt x="11371344" y="3410912"/>
                  <a:pt x="11396309" y="3420605"/>
                </a:cubicBezTo>
                <a:cubicBezTo>
                  <a:pt x="11376846" y="3415266"/>
                  <a:pt x="11355372" y="3414411"/>
                  <a:pt x="11333628" y="3413865"/>
                </a:cubicBezTo>
                <a:lnTo>
                  <a:pt x="11297540" y="3411131"/>
                </a:lnTo>
                <a:lnTo>
                  <a:pt x="11295536" y="3411829"/>
                </a:lnTo>
                <a:lnTo>
                  <a:pt x="11288494" y="3421187"/>
                </a:lnTo>
                <a:cubicBezTo>
                  <a:pt x="11287346" y="3423848"/>
                  <a:pt x="11288987" y="3425069"/>
                  <a:pt x="11297094" y="3423370"/>
                </a:cubicBezTo>
                <a:cubicBezTo>
                  <a:pt x="11282392" y="3429298"/>
                  <a:pt x="11269592" y="3433831"/>
                  <a:pt x="11257810" y="3437012"/>
                </a:cubicBezTo>
                <a:lnTo>
                  <a:pt x="11255674" y="3437368"/>
                </a:lnTo>
                <a:lnTo>
                  <a:pt x="11255375" y="3437610"/>
                </a:lnTo>
                <a:lnTo>
                  <a:pt x="11252211" y="3439387"/>
                </a:lnTo>
                <a:lnTo>
                  <a:pt x="11252108" y="3439328"/>
                </a:lnTo>
                <a:cubicBezTo>
                  <a:pt x="11251833" y="3439275"/>
                  <a:pt x="11251468" y="3439381"/>
                  <a:pt x="11251110" y="3440006"/>
                </a:cubicBezTo>
                <a:lnTo>
                  <a:pt x="11252211" y="3439387"/>
                </a:lnTo>
                <a:lnTo>
                  <a:pt x="11252567" y="3439590"/>
                </a:lnTo>
                <a:cubicBezTo>
                  <a:pt x="11252926" y="3438964"/>
                  <a:pt x="11253290" y="3438861"/>
                  <a:pt x="11253474" y="3439069"/>
                </a:cubicBezTo>
                <a:lnTo>
                  <a:pt x="11253402" y="3439657"/>
                </a:lnTo>
                <a:lnTo>
                  <a:pt x="11211163" y="3457434"/>
                </a:lnTo>
                <a:lnTo>
                  <a:pt x="11210372" y="3455814"/>
                </a:lnTo>
                <a:cubicBezTo>
                  <a:pt x="11198002" y="3460392"/>
                  <a:pt x="11190718" y="3462469"/>
                  <a:pt x="11178349" y="3467045"/>
                </a:cubicBezTo>
                <a:cubicBezTo>
                  <a:pt x="11174696" y="3467040"/>
                  <a:pt x="11172498" y="3466619"/>
                  <a:pt x="11169584" y="3467451"/>
                </a:cubicBezTo>
                <a:cubicBezTo>
                  <a:pt x="11155758" y="3472440"/>
                  <a:pt x="11141190" y="3476597"/>
                  <a:pt x="11126600" y="3478663"/>
                </a:cubicBezTo>
                <a:cubicBezTo>
                  <a:pt x="11119674" y="3480116"/>
                  <a:pt x="11112928" y="3481255"/>
                  <a:pt x="11106184" y="3482655"/>
                </a:cubicBezTo>
                <a:lnTo>
                  <a:pt x="11087284" y="3487803"/>
                </a:lnTo>
                <a:lnTo>
                  <a:pt x="11087244" y="3487795"/>
                </a:lnTo>
                <a:cubicBezTo>
                  <a:pt x="11087244" y="3487795"/>
                  <a:pt x="11087244" y="3487795"/>
                  <a:pt x="11085787" y="3488211"/>
                </a:cubicBezTo>
                <a:lnTo>
                  <a:pt x="11087284" y="3487803"/>
                </a:lnTo>
                <a:lnTo>
                  <a:pt x="11089442" y="3488216"/>
                </a:lnTo>
                <a:cubicBezTo>
                  <a:pt x="11088724" y="3489467"/>
                  <a:pt x="11088008" y="3490719"/>
                  <a:pt x="11085811" y="3490298"/>
                </a:cubicBezTo>
                <a:cubicBezTo>
                  <a:pt x="11085811" y="3490298"/>
                  <a:pt x="11084354" y="3490714"/>
                  <a:pt x="11084354" y="3490714"/>
                </a:cubicBezTo>
                <a:cubicBezTo>
                  <a:pt x="11083638" y="3491965"/>
                  <a:pt x="11084378" y="3492803"/>
                  <a:pt x="11085096" y="3491549"/>
                </a:cubicBezTo>
                <a:cubicBezTo>
                  <a:pt x="11095317" y="3490728"/>
                  <a:pt x="11110600" y="3485323"/>
                  <a:pt x="11123019" y="3484921"/>
                </a:cubicBezTo>
                <a:cubicBezTo>
                  <a:pt x="11123784" y="3487847"/>
                  <a:pt x="11125240" y="3487430"/>
                  <a:pt x="11121611" y="3489513"/>
                </a:cubicBezTo>
                <a:cubicBezTo>
                  <a:pt x="11120130" y="3487840"/>
                  <a:pt x="11115760" y="3489088"/>
                  <a:pt x="11111389" y="3490334"/>
                </a:cubicBezTo>
                <a:cubicBezTo>
                  <a:pt x="11111438" y="3494509"/>
                  <a:pt x="11101908" y="3491990"/>
                  <a:pt x="11095341" y="3492816"/>
                </a:cubicBezTo>
                <a:cubicBezTo>
                  <a:pt x="11086589" y="3494265"/>
                  <a:pt x="11077478" y="3496340"/>
                  <a:pt x="11068272" y="3498051"/>
                </a:cubicBezTo>
                <a:lnTo>
                  <a:pt x="11058520" y="3499122"/>
                </a:lnTo>
                <a:lnTo>
                  <a:pt x="11047596" y="3522106"/>
                </a:lnTo>
                <a:cubicBezTo>
                  <a:pt x="11040065" y="3533719"/>
                  <a:pt x="11031466" y="3544110"/>
                  <a:pt x="11023048" y="3552950"/>
                </a:cubicBezTo>
                <a:lnTo>
                  <a:pt x="11023380" y="3571497"/>
                </a:lnTo>
                <a:cubicBezTo>
                  <a:pt x="11014643" y="3574106"/>
                  <a:pt x="11006016" y="3583007"/>
                  <a:pt x="10997279" y="3585618"/>
                </a:cubicBezTo>
                <a:cubicBezTo>
                  <a:pt x="10992779" y="3567983"/>
                  <a:pt x="10992560" y="3555730"/>
                  <a:pt x="10983598" y="3545756"/>
                </a:cubicBezTo>
                <a:cubicBezTo>
                  <a:pt x="10935272" y="3510249"/>
                  <a:pt x="10853553" y="3572277"/>
                  <a:pt x="10801232" y="3593895"/>
                </a:cubicBezTo>
                <a:cubicBezTo>
                  <a:pt x="10805476" y="3573983"/>
                  <a:pt x="10805476" y="3573983"/>
                  <a:pt x="10809834" y="3560364"/>
                </a:cubicBezTo>
                <a:lnTo>
                  <a:pt x="10796518" y="3564341"/>
                </a:lnTo>
                <a:cubicBezTo>
                  <a:pt x="10792464" y="3571545"/>
                  <a:pt x="10783840" y="3580446"/>
                  <a:pt x="10775101" y="3583056"/>
                </a:cubicBezTo>
                <a:lnTo>
                  <a:pt x="10774988" y="3576763"/>
                </a:lnTo>
                <a:cubicBezTo>
                  <a:pt x="10779148" y="3575521"/>
                  <a:pt x="10779148" y="3575521"/>
                  <a:pt x="10783620" y="3568193"/>
                </a:cubicBezTo>
                <a:lnTo>
                  <a:pt x="10757406" y="3576022"/>
                </a:lnTo>
                <a:cubicBezTo>
                  <a:pt x="10748970" y="3572216"/>
                  <a:pt x="10735655" y="3576193"/>
                  <a:pt x="10714546" y="3588823"/>
                </a:cubicBezTo>
                <a:lnTo>
                  <a:pt x="10714096" y="3563654"/>
                </a:lnTo>
                <a:lnTo>
                  <a:pt x="10705358" y="3566263"/>
                </a:lnTo>
                <a:cubicBezTo>
                  <a:pt x="10701006" y="3580216"/>
                  <a:pt x="10683946" y="3585309"/>
                  <a:pt x="10675433" y="3600505"/>
                </a:cubicBezTo>
                <a:lnTo>
                  <a:pt x="10675878" y="3625341"/>
                </a:lnTo>
                <a:lnTo>
                  <a:pt x="10650080" y="3633045"/>
                </a:lnTo>
                <a:cubicBezTo>
                  <a:pt x="10645390" y="3628121"/>
                  <a:pt x="10641116" y="3623071"/>
                  <a:pt x="10636426" y="3618147"/>
                </a:cubicBezTo>
                <a:cubicBezTo>
                  <a:pt x="10640672" y="3598233"/>
                  <a:pt x="10640559" y="3591942"/>
                  <a:pt x="10635648" y="3574764"/>
                </a:cubicBezTo>
                <a:lnTo>
                  <a:pt x="10588214" y="3588932"/>
                </a:lnTo>
                <a:cubicBezTo>
                  <a:pt x="10584273" y="3602426"/>
                  <a:pt x="10584273" y="3602426"/>
                  <a:pt x="10584610" y="3621303"/>
                </a:cubicBezTo>
                <a:lnTo>
                  <a:pt x="10584722" y="3627595"/>
                </a:lnTo>
                <a:cubicBezTo>
                  <a:pt x="10575344" y="3617745"/>
                  <a:pt x="10557868" y="3622965"/>
                  <a:pt x="10540920" y="3634351"/>
                </a:cubicBezTo>
                <a:cubicBezTo>
                  <a:pt x="10536562" y="3647972"/>
                  <a:pt x="10545526" y="3657946"/>
                  <a:pt x="10532739" y="3668091"/>
                </a:cubicBezTo>
                <a:cubicBezTo>
                  <a:pt x="10515482" y="3685564"/>
                  <a:pt x="10510990" y="3668262"/>
                  <a:pt x="10489238" y="3668432"/>
                </a:cubicBezTo>
                <a:lnTo>
                  <a:pt x="10489571" y="3686975"/>
                </a:lnTo>
                <a:cubicBezTo>
                  <a:pt x="10472094" y="3692196"/>
                  <a:pt x="10433178" y="3691502"/>
                  <a:pt x="10415478" y="3684135"/>
                </a:cubicBezTo>
                <a:lnTo>
                  <a:pt x="10415922" y="3708972"/>
                </a:lnTo>
                <a:lnTo>
                  <a:pt x="10398863" y="3714067"/>
                </a:lnTo>
                <a:lnTo>
                  <a:pt x="10398419" y="3689229"/>
                </a:lnTo>
                <a:lnTo>
                  <a:pt x="10389680" y="3691839"/>
                </a:lnTo>
                <a:lnTo>
                  <a:pt x="10389792" y="3698133"/>
                </a:lnTo>
                <a:cubicBezTo>
                  <a:pt x="10385441" y="3712084"/>
                  <a:pt x="10390237" y="3722969"/>
                  <a:pt x="10385998" y="3743214"/>
                </a:cubicBezTo>
                <a:lnTo>
                  <a:pt x="10381836" y="3744456"/>
                </a:lnTo>
                <a:cubicBezTo>
                  <a:pt x="10381497" y="3725579"/>
                  <a:pt x="10385772" y="3730630"/>
                  <a:pt x="10377226" y="3720530"/>
                </a:cubicBezTo>
                <a:cubicBezTo>
                  <a:pt x="10368713" y="3735725"/>
                  <a:pt x="10360423" y="3763502"/>
                  <a:pt x="10342723" y="3756138"/>
                </a:cubicBezTo>
                <a:lnTo>
                  <a:pt x="10342497" y="3743554"/>
                </a:lnTo>
                <a:cubicBezTo>
                  <a:pt x="10329068" y="3741238"/>
                  <a:pt x="10321086" y="3762601"/>
                  <a:pt x="10312347" y="3765210"/>
                </a:cubicBezTo>
                <a:lnTo>
                  <a:pt x="10312454" y="3771170"/>
                </a:lnTo>
                <a:cubicBezTo>
                  <a:pt x="10316734" y="3776552"/>
                  <a:pt x="10316734" y="3776552"/>
                  <a:pt x="10321416" y="3781145"/>
                </a:cubicBezTo>
                <a:lnTo>
                  <a:pt x="10308100" y="3785122"/>
                </a:lnTo>
                <a:cubicBezTo>
                  <a:pt x="10303834" y="3780402"/>
                  <a:pt x="10299672" y="3781647"/>
                  <a:pt x="10290818" y="3777633"/>
                </a:cubicBezTo>
                <a:lnTo>
                  <a:pt x="10291041" y="3790217"/>
                </a:lnTo>
                <a:cubicBezTo>
                  <a:pt x="10299892" y="3793899"/>
                  <a:pt x="10295316" y="3795266"/>
                  <a:pt x="10300112" y="3806152"/>
                </a:cubicBezTo>
                <a:cubicBezTo>
                  <a:pt x="10286908" y="3816421"/>
                  <a:pt x="10269961" y="3827809"/>
                  <a:pt x="10257170" y="3837622"/>
                </a:cubicBezTo>
                <a:lnTo>
                  <a:pt x="10257282" y="3843914"/>
                </a:lnTo>
                <a:cubicBezTo>
                  <a:pt x="10278919" y="3837451"/>
                  <a:pt x="10304718" y="3829748"/>
                  <a:pt x="10330634" y="3828665"/>
                </a:cubicBezTo>
                <a:cubicBezTo>
                  <a:pt x="10330402" y="3815751"/>
                  <a:pt x="10326022" y="3804740"/>
                  <a:pt x="10325797" y="3792156"/>
                </a:cubicBezTo>
                <a:lnTo>
                  <a:pt x="10329958" y="3790912"/>
                </a:lnTo>
                <a:cubicBezTo>
                  <a:pt x="10348110" y="3823445"/>
                  <a:pt x="10374430" y="3821577"/>
                  <a:pt x="10413436" y="3803935"/>
                </a:cubicBezTo>
                <a:lnTo>
                  <a:pt x="10413318" y="3797311"/>
                </a:lnTo>
                <a:lnTo>
                  <a:pt x="10408743" y="3798680"/>
                </a:lnTo>
                <a:cubicBezTo>
                  <a:pt x="10400310" y="3794871"/>
                  <a:pt x="10417366" y="3789776"/>
                  <a:pt x="10417366" y="3789776"/>
                </a:cubicBezTo>
                <a:cubicBezTo>
                  <a:pt x="10426219" y="3793460"/>
                  <a:pt x="10434956" y="3790849"/>
                  <a:pt x="10439456" y="3808484"/>
                </a:cubicBezTo>
                <a:lnTo>
                  <a:pt x="10440474" y="3810765"/>
                </a:lnTo>
                <a:lnTo>
                  <a:pt x="10444232" y="3809137"/>
                </a:lnTo>
                <a:cubicBezTo>
                  <a:pt x="10457620" y="3801904"/>
                  <a:pt x="10470530" y="3798371"/>
                  <a:pt x="10482964" y="3798541"/>
                </a:cubicBezTo>
                <a:cubicBezTo>
                  <a:pt x="10487938" y="3798611"/>
                  <a:pt x="10490425" y="3798642"/>
                  <a:pt x="10495399" y="3798710"/>
                </a:cubicBezTo>
                <a:cubicBezTo>
                  <a:pt x="10494922" y="3802413"/>
                  <a:pt x="10494922" y="3802413"/>
                  <a:pt x="10494922" y="3802413"/>
                </a:cubicBezTo>
                <a:cubicBezTo>
                  <a:pt x="10488996" y="3809749"/>
                  <a:pt x="10478570" y="3813315"/>
                  <a:pt x="10466137" y="3813145"/>
                </a:cubicBezTo>
                <a:cubicBezTo>
                  <a:pt x="10453226" y="3816676"/>
                  <a:pt x="10440315" y="3820208"/>
                  <a:pt x="10431900" y="3827510"/>
                </a:cubicBezTo>
                <a:lnTo>
                  <a:pt x="10429268" y="3827475"/>
                </a:lnTo>
                <a:lnTo>
                  <a:pt x="10420426" y="3832062"/>
                </a:lnTo>
                <a:cubicBezTo>
                  <a:pt x="10412844" y="3835075"/>
                  <a:pt x="10405250" y="3837343"/>
                  <a:pt x="10396512" y="3839953"/>
                </a:cubicBezTo>
                <a:cubicBezTo>
                  <a:pt x="10400284" y="3857805"/>
                  <a:pt x="10398652" y="3863036"/>
                  <a:pt x="10397788" y="3875014"/>
                </a:cubicBezTo>
                <a:lnTo>
                  <a:pt x="10397450" y="3888321"/>
                </a:lnTo>
                <a:lnTo>
                  <a:pt x="10409766" y="3880706"/>
                </a:lnTo>
                <a:lnTo>
                  <a:pt x="10425081" y="3852602"/>
                </a:lnTo>
                <a:cubicBezTo>
                  <a:pt x="10433588" y="3842946"/>
                  <a:pt x="10444322" y="3834996"/>
                  <a:pt x="10457376" y="3828100"/>
                </a:cubicBezTo>
                <a:cubicBezTo>
                  <a:pt x="10461643" y="3832819"/>
                  <a:pt x="10457483" y="3834062"/>
                  <a:pt x="10466222" y="3831453"/>
                </a:cubicBezTo>
                <a:lnTo>
                  <a:pt x="10466613" y="3853382"/>
                </a:lnTo>
                <a:lnTo>
                  <a:pt x="10504112" y="3832936"/>
                </a:lnTo>
                <a:cubicBezTo>
                  <a:pt x="10513234" y="3831180"/>
                  <a:pt x="10518816" y="3831117"/>
                  <a:pt x="10525899" y="3827731"/>
                </a:cubicBezTo>
                <a:cubicBezTo>
                  <a:pt x="10559282" y="3809171"/>
                  <a:pt x="10594702" y="3792242"/>
                  <a:pt x="10630657" y="3780266"/>
                </a:cubicBezTo>
                <a:cubicBezTo>
                  <a:pt x="10647616" y="3773462"/>
                  <a:pt x="10664198" y="3767490"/>
                  <a:pt x="10680714" y="3760897"/>
                </a:cubicBezTo>
                <a:lnTo>
                  <a:pt x="10726724" y="3739509"/>
                </a:lnTo>
                <a:lnTo>
                  <a:pt x="10726827" y="3739508"/>
                </a:lnTo>
                <a:cubicBezTo>
                  <a:pt x="10726827" y="3739508"/>
                  <a:pt x="10726827" y="3739508"/>
                  <a:pt x="10730369" y="3737816"/>
                </a:cubicBezTo>
                <a:lnTo>
                  <a:pt x="10726724" y="3739509"/>
                </a:lnTo>
                <a:lnTo>
                  <a:pt x="10721248" y="3739571"/>
                </a:lnTo>
                <a:cubicBezTo>
                  <a:pt x="10722751" y="3736249"/>
                  <a:pt x="10724255" y="3732927"/>
                  <a:pt x="10729836" y="3732862"/>
                </a:cubicBezTo>
                <a:cubicBezTo>
                  <a:pt x="10729836" y="3732862"/>
                  <a:pt x="10733378" y="3731171"/>
                  <a:pt x="10733378" y="3731171"/>
                </a:cubicBezTo>
                <a:cubicBezTo>
                  <a:pt x="10734881" y="3727848"/>
                  <a:pt x="10732844" y="3726219"/>
                  <a:pt x="10731340" y="3729540"/>
                </a:cubicBezTo>
                <a:cubicBezTo>
                  <a:pt x="10706010" y="3736439"/>
                  <a:pt x="10669086" y="3756691"/>
                  <a:pt x="10638176" y="3763653"/>
                </a:cubicBezTo>
                <a:cubicBezTo>
                  <a:pt x="10635604" y="3757070"/>
                  <a:pt x="10632062" y="3758765"/>
                  <a:pt x="10640651" y="3752057"/>
                </a:cubicBezTo>
                <a:cubicBezTo>
                  <a:pt x="10644726" y="3755314"/>
                  <a:pt x="10655352" y="3750236"/>
                  <a:pt x="10665978" y="3745157"/>
                </a:cubicBezTo>
                <a:cubicBezTo>
                  <a:pt x="10664912" y="3735253"/>
                  <a:pt x="10689270" y="3736630"/>
                  <a:pt x="10705477" y="3731487"/>
                </a:cubicBezTo>
                <a:cubicBezTo>
                  <a:pt x="10748516" y="3716124"/>
                  <a:pt x="10794562" y="3694116"/>
                  <a:pt x="10840173" y="3685334"/>
                </a:cubicBezTo>
                <a:cubicBezTo>
                  <a:pt x="10845754" y="3685270"/>
                  <a:pt x="10847792" y="3686900"/>
                  <a:pt x="10853372" y="3686837"/>
                </a:cubicBezTo>
                <a:cubicBezTo>
                  <a:pt x="10868075" y="3685016"/>
                  <a:pt x="10898450" y="3673104"/>
                  <a:pt x="10908106" y="3676299"/>
                </a:cubicBezTo>
                <a:cubicBezTo>
                  <a:pt x="10907572" y="3671347"/>
                  <a:pt x="10909076" y="3668025"/>
                  <a:pt x="10916694" y="3669591"/>
                </a:cubicBezTo>
                <a:cubicBezTo>
                  <a:pt x="10920237" y="3667899"/>
                  <a:pt x="10941053" y="3670967"/>
                  <a:pt x="10942556" y="3667644"/>
                </a:cubicBezTo>
                <a:cubicBezTo>
                  <a:pt x="10939016" y="3669336"/>
                  <a:pt x="10940519" y="3666014"/>
                  <a:pt x="10938480" y="3664384"/>
                </a:cubicBezTo>
                <a:lnTo>
                  <a:pt x="10958242" y="3662810"/>
                </a:lnTo>
                <a:lnTo>
                  <a:pt x="10961887" y="3673954"/>
                </a:lnTo>
                <a:lnTo>
                  <a:pt x="10950710" y="3674162"/>
                </a:lnTo>
                <a:cubicBezTo>
                  <a:pt x="10937560" y="3681749"/>
                  <a:pt x="10923502" y="3685213"/>
                  <a:pt x="10908490" y="3688481"/>
                </a:cubicBezTo>
                <a:lnTo>
                  <a:pt x="10868124" y="3699553"/>
                </a:lnTo>
                <a:lnTo>
                  <a:pt x="10862058" y="3698307"/>
                </a:lnTo>
                <a:cubicBezTo>
                  <a:pt x="10862058" y="3698307"/>
                  <a:pt x="10862058" y="3698307"/>
                  <a:pt x="10860555" y="3701630"/>
                </a:cubicBezTo>
                <a:lnTo>
                  <a:pt x="10868124" y="3699553"/>
                </a:lnTo>
                <a:lnTo>
                  <a:pt x="10869678" y="3699875"/>
                </a:lnTo>
                <a:cubicBezTo>
                  <a:pt x="10870212" y="3704826"/>
                  <a:pt x="10866670" y="3706518"/>
                  <a:pt x="10864632" y="3704888"/>
                </a:cubicBezTo>
                <a:cubicBezTo>
                  <a:pt x="10863127" y="3708211"/>
                  <a:pt x="10863127" y="3708211"/>
                  <a:pt x="10863127" y="3708211"/>
                </a:cubicBezTo>
                <a:cubicBezTo>
                  <a:pt x="10894570" y="3706202"/>
                  <a:pt x="10933097" y="3700806"/>
                  <a:pt x="10961968" y="3692214"/>
                </a:cubicBezTo>
                <a:lnTo>
                  <a:pt x="10968020" y="3692704"/>
                </a:lnTo>
                <a:lnTo>
                  <a:pt x="10973042" y="3708054"/>
                </a:lnTo>
                <a:lnTo>
                  <a:pt x="10921946" y="3713948"/>
                </a:lnTo>
                <a:cubicBezTo>
                  <a:pt x="10894002" y="3718191"/>
                  <a:pt x="10868540" y="3723849"/>
                  <a:pt x="10843478" y="3733225"/>
                </a:cubicBezTo>
                <a:cubicBezTo>
                  <a:pt x="10826738" y="3733414"/>
                  <a:pt x="10802912" y="3736991"/>
                  <a:pt x="10788744" y="3743765"/>
                </a:cubicBezTo>
                <a:cubicBezTo>
                  <a:pt x="10800438" y="3748589"/>
                  <a:pt x="10786270" y="3755361"/>
                  <a:pt x="10788842" y="3761942"/>
                </a:cubicBezTo>
                <a:cubicBezTo>
                  <a:pt x="10781760" y="3765328"/>
                  <a:pt x="10781224" y="3760375"/>
                  <a:pt x="10772103" y="3762132"/>
                </a:cubicBezTo>
                <a:cubicBezTo>
                  <a:pt x="10759438" y="3765581"/>
                  <a:pt x="10786270" y="3755361"/>
                  <a:pt x="10773072" y="3753857"/>
                </a:cubicBezTo>
                <a:cubicBezTo>
                  <a:pt x="10738621" y="3762512"/>
                  <a:pt x="10712322" y="3777684"/>
                  <a:pt x="10677337" y="3781387"/>
                </a:cubicBezTo>
                <a:cubicBezTo>
                  <a:pt x="10665742" y="3794741"/>
                  <a:pt x="10645994" y="3801577"/>
                  <a:pt x="10628283" y="3810041"/>
                </a:cubicBezTo>
                <a:cubicBezTo>
                  <a:pt x="10608534" y="3816877"/>
                  <a:pt x="10588785" y="3823713"/>
                  <a:pt x="10573114" y="3833804"/>
                </a:cubicBezTo>
                <a:cubicBezTo>
                  <a:pt x="10587282" y="3827033"/>
                  <a:pt x="10587817" y="3831985"/>
                  <a:pt x="10591358" y="3830293"/>
                </a:cubicBezTo>
                <a:cubicBezTo>
                  <a:pt x="10586313" y="3835308"/>
                  <a:pt x="10588351" y="3836938"/>
                  <a:pt x="10586846" y="3840260"/>
                </a:cubicBezTo>
                <a:cubicBezTo>
                  <a:pt x="10567098" y="3847095"/>
                  <a:pt x="10564090" y="3853742"/>
                  <a:pt x="10546380" y="3862204"/>
                </a:cubicBezTo>
                <a:cubicBezTo>
                  <a:pt x="10544342" y="3860575"/>
                  <a:pt x="10542304" y="3858948"/>
                  <a:pt x="10538762" y="3860638"/>
                </a:cubicBezTo>
                <a:cubicBezTo>
                  <a:pt x="10539731" y="3852364"/>
                  <a:pt x="10548318" y="3845656"/>
                  <a:pt x="10540700" y="3844089"/>
                </a:cubicBezTo>
                <a:cubicBezTo>
                  <a:pt x="10531094" y="3849982"/>
                  <a:pt x="10523258" y="3855031"/>
                  <a:pt x="10515610" y="3859664"/>
                </a:cubicBezTo>
                <a:lnTo>
                  <a:pt x="10502098" y="3867038"/>
                </a:lnTo>
                <a:lnTo>
                  <a:pt x="10506038" y="3882484"/>
                </a:lnTo>
                <a:lnTo>
                  <a:pt x="10501877" y="3883728"/>
                </a:lnTo>
                <a:lnTo>
                  <a:pt x="10501990" y="3890021"/>
                </a:lnTo>
                <a:cubicBezTo>
                  <a:pt x="10471614" y="3899092"/>
                  <a:pt x="10437078" y="3909407"/>
                  <a:pt x="10428890" y="3942815"/>
                </a:cubicBezTo>
                <a:lnTo>
                  <a:pt x="10454690" y="3935110"/>
                </a:lnTo>
                <a:cubicBezTo>
                  <a:pt x="10459160" y="3927780"/>
                  <a:pt x="10454583" y="3929148"/>
                  <a:pt x="10463426" y="3932499"/>
                </a:cubicBezTo>
                <a:lnTo>
                  <a:pt x="10468005" y="3931133"/>
                </a:lnTo>
                <a:lnTo>
                  <a:pt x="10468118" y="3937425"/>
                </a:lnTo>
                <a:cubicBezTo>
                  <a:pt x="10446586" y="3949848"/>
                  <a:pt x="10442008" y="3951214"/>
                  <a:pt x="10425286" y="3975187"/>
                </a:cubicBezTo>
                <a:lnTo>
                  <a:pt x="10438186" y="3971334"/>
                </a:lnTo>
                <a:cubicBezTo>
                  <a:pt x="10438186" y="3971334"/>
                  <a:pt x="10442128" y="3957839"/>
                  <a:pt x="10446818" y="3962763"/>
                </a:cubicBezTo>
                <a:cubicBezTo>
                  <a:pt x="10446924" y="3968723"/>
                  <a:pt x="10451086" y="3967481"/>
                  <a:pt x="10451199" y="3973773"/>
                </a:cubicBezTo>
                <a:lnTo>
                  <a:pt x="10461899" y="3976259"/>
                </a:lnTo>
                <a:lnTo>
                  <a:pt x="10505988" y="3962957"/>
                </a:lnTo>
                <a:cubicBezTo>
                  <a:pt x="10511568" y="3962895"/>
                  <a:pt x="10513608" y="3964524"/>
                  <a:pt x="10519188" y="3964462"/>
                </a:cubicBezTo>
                <a:cubicBezTo>
                  <a:pt x="10533890" y="3962642"/>
                  <a:pt x="10564264" y="3950728"/>
                  <a:pt x="10573920" y="3953923"/>
                </a:cubicBezTo>
                <a:cubicBezTo>
                  <a:pt x="10573386" y="3948971"/>
                  <a:pt x="10574890" y="3945649"/>
                  <a:pt x="10582509" y="3947213"/>
                </a:cubicBezTo>
                <a:cubicBezTo>
                  <a:pt x="10586050" y="3945521"/>
                  <a:pt x="10606868" y="3948590"/>
                  <a:pt x="10608371" y="3945267"/>
                </a:cubicBezTo>
                <a:cubicBezTo>
                  <a:pt x="10604830" y="3946960"/>
                  <a:pt x="10606333" y="3943639"/>
                  <a:pt x="10604296" y="3942009"/>
                </a:cubicBezTo>
                <a:lnTo>
                  <a:pt x="10620880" y="3940687"/>
                </a:lnTo>
                <a:lnTo>
                  <a:pt x="10648534" y="3925836"/>
                </a:lnTo>
                <a:cubicBezTo>
                  <a:pt x="10677637" y="3910991"/>
                  <a:pt x="10701101" y="3898389"/>
                  <a:pt x="10707270" y="3904116"/>
                </a:cubicBezTo>
                <a:cubicBezTo>
                  <a:pt x="10708184" y="3900480"/>
                  <a:pt x="10708184" y="3900480"/>
                  <a:pt x="10708184" y="3900480"/>
                </a:cubicBezTo>
                <a:cubicBezTo>
                  <a:pt x="10708184" y="3900480"/>
                  <a:pt x="10708184" y="3900480"/>
                  <a:pt x="10711461" y="3897542"/>
                </a:cubicBezTo>
                <a:cubicBezTo>
                  <a:pt x="10713824" y="3898239"/>
                  <a:pt x="10716183" y="3898936"/>
                  <a:pt x="10718544" y="3899632"/>
                </a:cubicBezTo>
                <a:cubicBezTo>
                  <a:pt x="10718544" y="3899632"/>
                  <a:pt x="10718544" y="3899632"/>
                  <a:pt x="10715268" y="3902571"/>
                </a:cubicBezTo>
                <a:cubicBezTo>
                  <a:pt x="10715268" y="3902571"/>
                  <a:pt x="10715268" y="3902571"/>
                  <a:pt x="10711992" y="3905510"/>
                </a:cubicBezTo>
                <a:cubicBezTo>
                  <a:pt x="10723266" y="3901026"/>
                  <a:pt x="10734542" y="3896543"/>
                  <a:pt x="10745816" y="3892059"/>
                </a:cubicBezTo>
                <a:cubicBezTo>
                  <a:pt x="10744900" y="3895696"/>
                  <a:pt x="10757622" y="3895546"/>
                  <a:pt x="10753430" y="3902120"/>
                </a:cubicBezTo>
                <a:lnTo>
                  <a:pt x="10773514" y="3894944"/>
                </a:lnTo>
                <a:lnTo>
                  <a:pt x="10776399" y="3889300"/>
                </a:lnTo>
                <a:lnTo>
                  <a:pt x="10787244" y="3890040"/>
                </a:lnTo>
                <a:lnTo>
                  <a:pt x="10795239" y="3887183"/>
                </a:lnTo>
                <a:cubicBezTo>
                  <a:pt x="10834333" y="3875471"/>
                  <a:pt x="10865926" y="3870885"/>
                  <a:pt x="10895812" y="3850413"/>
                </a:cubicBezTo>
                <a:cubicBezTo>
                  <a:pt x="10932528" y="3845629"/>
                  <a:pt x="10952862" y="3855539"/>
                  <a:pt x="10992324" y="3839847"/>
                </a:cubicBezTo>
                <a:cubicBezTo>
                  <a:pt x="10993770" y="3844181"/>
                  <a:pt x="11001768" y="3842636"/>
                  <a:pt x="11004131" y="3843333"/>
                </a:cubicBezTo>
                <a:cubicBezTo>
                  <a:pt x="11021042" y="3836607"/>
                  <a:pt x="11041762" y="3834912"/>
                  <a:pt x="11062480" y="3833219"/>
                </a:cubicBezTo>
                <a:cubicBezTo>
                  <a:pt x="11076116" y="3829432"/>
                  <a:pt x="11088837" y="3829282"/>
                  <a:pt x="11100642" y="3832768"/>
                </a:cubicBezTo>
                <a:cubicBezTo>
                  <a:pt x="11105364" y="3834163"/>
                  <a:pt x="11107726" y="3834860"/>
                  <a:pt x="11112448" y="3836252"/>
                </a:cubicBezTo>
                <a:cubicBezTo>
                  <a:pt x="11111532" y="3839890"/>
                  <a:pt x="11111532" y="3839890"/>
                  <a:pt x="11111532" y="3839890"/>
                </a:cubicBezTo>
                <a:cubicBezTo>
                  <a:pt x="11104979" y="3845766"/>
                  <a:pt x="11094619" y="3846615"/>
                  <a:pt x="11082815" y="3843127"/>
                </a:cubicBezTo>
                <a:cubicBezTo>
                  <a:pt x="11070094" y="3843280"/>
                  <a:pt x="11057372" y="3843428"/>
                  <a:pt x="11048460" y="3848609"/>
                </a:cubicBezTo>
                <a:cubicBezTo>
                  <a:pt x="11041376" y="3846518"/>
                  <a:pt x="11036655" y="3845123"/>
                  <a:pt x="11029570" y="3843032"/>
                </a:cubicBezTo>
                <a:cubicBezTo>
                  <a:pt x="11005576" y="3847666"/>
                  <a:pt x="10997577" y="3849210"/>
                  <a:pt x="10975942" y="3854541"/>
                </a:cubicBezTo>
                <a:cubicBezTo>
                  <a:pt x="10978038" y="3851255"/>
                  <a:pt x="10975448" y="3851466"/>
                  <a:pt x="10971450" y="3852238"/>
                </a:cubicBezTo>
                <a:lnTo>
                  <a:pt x="10963158" y="3852917"/>
                </a:lnTo>
                <a:lnTo>
                  <a:pt x="10963258" y="3858462"/>
                </a:lnTo>
                <a:cubicBezTo>
                  <a:pt x="10958788" y="3865792"/>
                  <a:pt x="10958788" y="3865792"/>
                  <a:pt x="10954738" y="3873327"/>
                </a:cubicBezTo>
                <a:lnTo>
                  <a:pt x="11002176" y="3859160"/>
                </a:lnTo>
                <a:cubicBezTo>
                  <a:pt x="11006639" y="3851500"/>
                  <a:pt x="11037156" y="3873681"/>
                  <a:pt x="11037156" y="3873681"/>
                </a:cubicBezTo>
                <a:cubicBezTo>
                  <a:pt x="11055161" y="3874629"/>
                  <a:pt x="11076578" y="3855915"/>
                  <a:pt x="11089698" y="3864315"/>
                </a:cubicBezTo>
                <a:lnTo>
                  <a:pt x="11080958" y="3866925"/>
                </a:lnTo>
                <a:lnTo>
                  <a:pt x="11080308" y="3867786"/>
                </a:lnTo>
                <a:lnTo>
                  <a:pt x="11095026" y="3864191"/>
                </a:lnTo>
                <a:cubicBezTo>
                  <a:pt x="11105664" y="3861385"/>
                  <a:pt x="11115672" y="3859205"/>
                  <a:pt x="11120500" y="3860803"/>
                </a:cubicBezTo>
                <a:cubicBezTo>
                  <a:pt x="11119967" y="3855851"/>
                  <a:pt x="11121470" y="3852527"/>
                  <a:pt x="11129088" y="3854094"/>
                </a:cubicBezTo>
                <a:cubicBezTo>
                  <a:pt x="11132630" y="3852401"/>
                  <a:pt x="11153447" y="3855469"/>
                  <a:pt x="11154951" y="3852148"/>
                </a:cubicBezTo>
                <a:cubicBezTo>
                  <a:pt x="11151408" y="3853840"/>
                  <a:pt x="11152913" y="3850517"/>
                  <a:pt x="11150874" y="3848887"/>
                </a:cubicBezTo>
                <a:lnTo>
                  <a:pt x="11170636" y="3847314"/>
                </a:lnTo>
                <a:lnTo>
                  <a:pt x="11174282" y="3858457"/>
                </a:lnTo>
                <a:lnTo>
                  <a:pt x="11163104" y="3858666"/>
                </a:lnTo>
                <a:cubicBezTo>
                  <a:pt x="11149954" y="3866252"/>
                  <a:pt x="11135894" y="3869717"/>
                  <a:pt x="11120884" y="3872986"/>
                </a:cubicBezTo>
                <a:lnTo>
                  <a:pt x="11080518" y="3884058"/>
                </a:lnTo>
                <a:lnTo>
                  <a:pt x="11074452" y="3882811"/>
                </a:lnTo>
                <a:cubicBezTo>
                  <a:pt x="11074452" y="3882811"/>
                  <a:pt x="11074452" y="3882811"/>
                  <a:pt x="11072949" y="3886132"/>
                </a:cubicBezTo>
                <a:lnTo>
                  <a:pt x="11073560" y="3885965"/>
                </a:lnTo>
                <a:lnTo>
                  <a:pt x="11074636" y="3885182"/>
                </a:lnTo>
                <a:lnTo>
                  <a:pt x="11075258" y="3885499"/>
                </a:lnTo>
                <a:lnTo>
                  <a:pt x="11080518" y="3884058"/>
                </a:lnTo>
                <a:lnTo>
                  <a:pt x="11082072" y="3884376"/>
                </a:lnTo>
                <a:cubicBezTo>
                  <a:pt x="11082606" y="3889329"/>
                  <a:pt x="11079065" y="3891021"/>
                  <a:pt x="11077026" y="3889393"/>
                </a:cubicBezTo>
                <a:lnTo>
                  <a:pt x="11076412" y="3890751"/>
                </a:lnTo>
                <a:lnTo>
                  <a:pt x="11082518" y="3891945"/>
                </a:lnTo>
                <a:lnTo>
                  <a:pt x="11125908" y="3887183"/>
                </a:lnTo>
                <a:lnTo>
                  <a:pt x="11126866" y="3886977"/>
                </a:lnTo>
                <a:lnTo>
                  <a:pt x="11126966" y="3886878"/>
                </a:lnTo>
                <a:cubicBezTo>
                  <a:pt x="11131256" y="3883991"/>
                  <a:pt x="11137374" y="3881121"/>
                  <a:pt x="11146428" y="3878668"/>
                </a:cubicBezTo>
                <a:cubicBezTo>
                  <a:pt x="11155483" y="3876214"/>
                  <a:pt x="11170660" y="3872534"/>
                  <a:pt x="11188472" y="3868453"/>
                </a:cubicBezTo>
                <a:lnTo>
                  <a:pt x="11190756" y="3867954"/>
                </a:lnTo>
                <a:lnTo>
                  <a:pt x="11198212" y="3865831"/>
                </a:lnTo>
                <a:cubicBezTo>
                  <a:pt x="11200359" y="3863339"/>
                  <a:pt x="11200359" y="3863339"/>
                  <a:pt x="11203848" y="3863586"/>
                </a:cubicBezTo>
                <a:cubicBezTo>
                  <a:pt x="11205996" y="3861094"/>
                  <a:pt x="11207338" y="3863833"/>
                  <a:pt x="11207338" y="3863833"/>
                </a:cubicBezTo>
                <a:cubicBezTo>
                  <a:pt x="11220759" y="3856852"/>
                  <a:pt x="11239012" y="3852856"/>
                  <a:pt x="11255116" y="3851351"/>
                </a:cubicBezTo>
                <a:cubicBezTo>
                  <a:pt x="11268536" y="3844371"/>
                  <a:pt x="11291083" y="3835392"/>
                  <a:pt x="11314168" y="3834379"/>
                </a:cubicBezTo>
                <a:cubicBezTo>
                  <a:pt x="11338058" y="3828139"/>
                  <a:pt x="11361142" y="3827125"/>
                  <a:pt x="11375101" y="3828112"/>
                </a:cubicBezTo>
                <a:cubicBezTo>
                  <a:pt x="11403822" y="3824856"/>
                  <a:pt x="11436034" y="3821845"/>
                  <a:pt x="11464756" y="3818586"/>
                </a:cubicBezTo>
                <a:cubicBezTo>
                  <a:pt x="11491331" y="3817823"/>
                  <a:pt x="11515758" y="3819547"/>
                  <a:pt x="11531598" y="3831237"/>
                </a:cubicBezTo>
                <a:cubicBezTo>
                  <a:pt x="11528108" y="3830990"/>
                  <a:pt x="11524619" y="3830744"/>
                  <a:pt x="11521129" y="3830498"/>
                </a:cubicBezTo>
                <a:cubicBezTo>
                  <a:pt x="11521129" y="3830498"/>
                  <a:pt x="11521129" y="3830498"/>
                  <a:pt x="11525962" y="3833482"/>
                </a:cubicBezTo>
                <a:cubicBezTo>
                  <a:pt x="11528108" y="3830990"/>
                  <a:pt x="11529451" y="3833727"/>
                  <a:pt x="11529451" y="3833727"/>
                </a:cubicBezTo>
                <a:cubicBezTo>
                  <a:pt x="11527305" y="3836218"/>
                  <a:pt x="11527305" y="3836218"/>
                  <a:pt x="11523814" y="3835973"/>
                </a:cubicBezTo>
                <a:cubicBezTo>
                  <a:pt x="11523814" y="3835973"/>
                  <a:pt x="11523814" y="3835973"/>
                  <a:pt x="11521668" y="3838464"/>
                </a:cubicBezTo>
                <a:cubicBezTo>
                  <a:pt x="11546096" y="3840189"/>
                  <a:pt x="11574014" y="3842161"/>
                  <a:pt x="11599244" y="3838656"/>
                </a:cubicBezTo>
                <a:cubicBezTo>
                  <a:pt x="11615084" y="3850346"/>
                  <a:pt x="11646491" y="3852564"/>
                  <a:pt x="11671458" y="3862256"/>
                </a:cubicBezTo>
                <a:cubicBezTo>
                  <a:pt x="11632532" y="3851578"/>
                  <a:pt x="11585558" y="3858831"/>
                  <a:pt x="11544487" y="3850645"/>
                </a:cubicBezTo>
                <a:cubicBezTo>
                  <a:pt x="11532676" y="3847168"/>
                  <a:pt x="11536704" y="3855381"/>
                  <a:pt x="11527577" y="3857378"/>
                </a:cubicBezTo>
                <a:cubicBezTo>
                  <a:pt x="11510129" y="3856147"/>
                  <a:pt x="11501807" y="3852916"/>
                  <a:pt x="11493484" y="3849686"/>
                </a:cubicBezTo>
                <a:cubicBezTo>
                  <a:pt x="11479526" y="3848701"/>
                  <a:pt x="11476574" y="3856421"/>
                  <a:pt x="11463958" y="3858172"/>
                </a:cubicBezTo>
                <a:cubicBezTo>
                  <a:pt x="11452146" y="3854695"/>
                  <a:pt x="11440335" y="3851218"/>
                  <a:pt x="11428524" y="3847740"/>
                </a:cubicBezTo>
                <a:cubicBezTo>
                  <a:pt x="11428524" y="3847740"/>
                  <a:pt x="11428524" y="3847740"/>
                  <a:pt x="11430132" y="3837284"/>
                </a:cubicBezTo>
                <a:cubicBezTo>
                  <a:pt x="11423152" y="3836791"/>
                  <a:pt x="11412683" y="3836050"/>
                  <a:pt x="11403556" y="3838051"/>
                </a:cubicBezTo>
                <a:cubicBezTo>
                  <a:pt x="11403556" y="3838051"/>
                  <a:pt x="11403556" y="3838051"/>
                  <a:pt x="11404900" y="3840788"/>
                </a:cubicBezTo>
                <a:cubicBezTo>
                  <a:pt x="11407047" y="3838296"/>
                  <a:pt x="11410536" y="3838542"/>
                  <a:pt x="11408390" y="3841035"/>
                </a:cubicBezTo>
                <a:cubicBezTo>
                  <a:pt x="11408390" y="3841035"/>
                  <a:pt x="11406242" y="3843527"/>
                  <a:pt x="11406242" y="3843527"/>
                </a:cubicBezTo>
                <a:cubicBezTo>
                  <a:pt x="11407585" y="3846263"/>
                  <a:pt x="11416712" y="3844265"/>
                  <a:pt x="11412418" y="3849246"/>
                </a:cubicBezTo>
                <a:cubicBezTo>
                  <a:pt x="11401144" y="3853736"/>
                  <a:pt x="11401949" y="3848506"/>
                  <a:pt x="11392823" y="3850506"/>
                </a:cubicBezTo>
                <a:cubicBezTo>
                  <a:pt x="11392823" y="3850506"/>
                  <a:pt x="11392823" y="3850506"/>
                  <a:pt x="11390676" y="3852996"/>
                </a:cubicBezTo>
                <a:cubicBezTo>
                  <a:pt x="11390676" y="3852996"/>
                  <a:pt x="11390676" y="3852996"/>
                  <a:pt x="11389333" y="3850259"/>
                </a:cubicBezTo>
                <a:cubicBezTo>
                  <a:pt x="11387186" y="3852750"/>
                  <a:pt x="11383696" y="3852503"/>
                  <a:pt x="11383696" y="3852503"/>
                </a:cubicBezTo>
                <a:cubicBezTo>
                  <a:pt x="11382354" y="3849766"/>
                  <a:pt x="11382354" y="3849766"/>
                  <a:pt x="11382354" y="3849766"/>
                </a:cubicBezTo>
                <a:cubicBezTo>
                  <a:pt x="11374570" y="3854501"/>
                  <a:pt x="11359806" y="3858744"/>
                  <a:pt x="11347192" y="3860496"/>
                </a:cubicBezTo>
                <a:lnTo>
                  <a:pt x="11336420" y="3859334"/>
                </a:lnTo>
                <a:lnTo>
                  <a:pt x="11336796" y="3859660"/>
                </a:lnTo>
                <a:lnTo>
                  <a:pt x="11337374" y="3860162"/>
                </a:lnTo>
                <a:cubicBezTo>
                  <a:pt x="11339368" y="3861889"/>
                  <a:pt x="11342926" y="3860340"/>
                  <a:pt x="11344918" y="3862067"/>
                </a:cubicBezTo>
                <a:cubicBezTo>
                  <a:pt x="11344918" y="3862067"/>
                  <a:pt x="11343354" y="3865343"/>
                  <a:pt x="11339796" y="3866893"/>
                </a:cubicBezTo>
                <a:cubicBezTo>
                  <a:pt x="11339796" y="3866893"/>
                  <a:pt x="11339796" y="3866893"/>
                  <a:pt x="11336239" y="3868442"/>
                </a:cubicBezTo>
                <a:cubicBezTo>
                  <a:pt x="11343354" y="3865343"/>
                  <a:pt x="11338659" y="3875172"/>
                  <a:pt x="11327558" y="3874815"/>
                </a:cubicBezTo>
                <a:cubicBezTo>
                  <a:pt x="11327558" y="3874815"/>
                  <a:pt x="11327558" y="3874815"/>
                  <a:pt x="11327130" y="3869813"/>
                </a:cubicBezTo>
                <a:cubicBezTo>
                  <a:pt x="11325136" y="3868085"/>
                  <a:pt x="11321580" y="3869635"/>
                  <a:pt x="11321580" y="3869635"/>
                </a:cubicBezTo>
                <a:cubicBezTo>
                  <a:pt x="11321151" y="3864633"/>
                  <a:pt x="11323144" y="3866359"/>
                  <a:pt x="11326702" y="3864810"/>
                </a:cubicBezTo>
                <a:cubicBezTo>
                  <a:pt x="11326702" y="3864810"/>
                  <a:pt x="11326702" y="3864810"/>
                  <a:pt x="11330259" y="3863260"/>
                </a:cubicBezTo>
                <a:lnTo>
                  <a:pt x="11329914" y="3863287"/>
                </a:lnTo>
                <a:lnTo>
                  <a:pt x="11305745" y="3865177"/>
                </a:lnTo>
                <a:lnTo>
                  <a:pt x="11296636" y="3869664"/>
                </a:lnTo>
                <a:lnTo>
                  <a:pt x="11242943" y="3918761"/>
                </a:lnTo>
                <a:cubicBezTo>
                  <a:pt x="11241730" y="3921120"/>
                  <a:pt x="11240102" y="3923605"/>
                  <a:pt x="11238888" y="3925964"/>
                </a:cubicBezTo>
                <a:cubicBezTo>
                  <a:pt x="11221412" y="3931183"/>
                  <a:pt x="11191374" y="3959131"/>
                  <a:pt x="11182524" y="3955449"/>
                </a:cubicBezTo>
                <a:lnTo>
                  <a:pt x="11182299" y="3942865"/>
                </a:lnTo>
                <a:cubicBezTo>
                  <a:pt x="11169293" y="3940756"/>
                  <a:pt x="11147436" y="3934966"/>
                  <a:pt x="11134419" y="3932195"/>
                </a:cubicBezTo>
                <a:cubicBezTo>
                  <a:pt x="11134537" y="3938818"/>
                  <a:pt x="11134642" y="3944780"/>
                  <a:pt x="11130484" y="3946022"/>
                </a:cubicBezTo>
                <a:cubicBezTo>
                  <a:pt x="11121858" y="3954925"/>
                  <a:pt x="11130376" y="3940062"/>
                  <a:pt x="11125680" y="3934806"/>
                </a:cubicBezTo>
                <a:cubicBezTo>
                  <a:pt x="11108620" y="3939900"/>
                  <a:pt x="11078914" y="3986393"/>
                  <a:pt x="11061550" y="3997905"/>
                </a:cubicBezTo>
                <a:cubicBezTo>
                  <a:pt x="11053336" y="4006352"/>
                  <a:pt x="11034998" y="3986857"/>
                  <a:pt x="11026153" y="3983506"/>
                </a:cubicBezTo>
                <a:cubicBezTo>
                  <a:pt x="11008980" y="3982310"/>
                  <a:pt x="10970086" y="4006245"/>
                  <a:pt x="10952723" y="4017755"/>
                </a:cubicBezTo>
                <a:cubicBezTo>
                  <a:pt x="10931085" y="4024218"/>
                  <a:pt x="10905286" y="4031924"/>
                  <a:pt x="10883536" y="4032093"/>
                </a:cubicBezTo>
                <a:lnTo>
                  <a:pt x="10883981" y="4056928"/>
                </a:lnTo>
                <a:lnTo>
                  <a:pt x="10836544" y="4071096"/>
                </a:lnTo>
                <a:cubicBezTo>
                  <a:pt x="10832081" y="4078755"/>
                  <a:pt x="10832200" y="4085378"/>
                  <a:pt x="10823984" y="4093825"/>
                </a:cubicBezTo>
                <a:lnTo>
                  <a:pt x="10824176" y="4104579"/>
                </a:lnTo>
                <a:lnTo>
                  <a:pt x="10828920" y="4103665"/>
                </a:lnTo>
                <a:cubicBezTo>
                  <a:pt x="10871960" y="4088303"/>
                  <a:pt x="10918007" y="4066294"/>
                  <a:pt x="10963618" y="4057513"/>
                </a:cubicBezTo>
                <a:cubicBezTo>
                  <a:pt x="10969199" y="4057448"/>
                  <a:pt x="10971236" y="4059079"/>
                  <a:pt x="10976816" y="4059015"/>
                </a:cubicBezTo>
                <a:cubicBezTo>
                  <a:pt x="10991519" y="4057194"/>
                  <a:pt x="11021894" y="4045281"/>
                  <a:pt x="11031550" y="4048478"/>
                </a:cubicBezTo>
                <a:cubicBezTo>
                  <a:pt x="11031017" y="4043526"/>
                  <a:pt x="11032520" y="4040203"/>
                  <a:pt x="11040138" y="4041770"/>
                </a:cubicBezTo>
                <a:cubicBezTo>
                  <a:pt x="11043680" y="4040077"/>
                  <a:pt x="11064498" y="4043143"/>
                  <a:pt x="11066002" y="4039821"/>
                </a:cubicBezTo>
                <a:cubicBezTo>
                  <a:pt x="11062460" y="4041515"/>
                  <a:pt x="11063962" y="4038191"/>
                  <a:pt x="11061926" y="4036564"/>
                </a:cubicBezTo>
                <a:lnTo>
                  <a:pt x="11081686" y="4034990"/>
                </a:lnTo>
                <a:lnTo>
                  <a:pt x="11083892" y="4041730"/>
                </a:lnTo>
                <a:lnTo>
                  <a:pt x="11140516" y="4019943"/>
                </a:lnTo>
                <a:cubicBezTo>
                  <a:pt x="11163110" y="4011424"/>
                  <a:pt x="11186025" y="4003725"/>
                  <a:pt x="11208830" y="3999334"/>
                </a:cubicBezTo>
                <a:cubicBezTo>
                  <a:pt x="11214410" y="3999272"/>
                  <a:pt x="11216448" y="4000901"/>
                  <a:pt x="11222030" y="4000837"/>
                </a:cubicBezTo>
                <a:cubicBezTo>
                  <a:pt x="11236732" y="3999018"/>
                  <a:pt x="11267106" y="3987105"/>
                  <a:pt x="11276762" y="3990300"/>
                </a:cubicBezTo>
                <a:cubicBezTo>
                  <a:pt x="11276228" y="3985349"/>
                  <a:pt x="11277732" y="3982025"/>
                  <a:pt x="11285350" y="3983592"/>
                </a:cubicBezTo>
                <a:cubicBezTo>
                  <a:pt x="11288892" y="3981899"/>
                  <a:pt x="11309710" y="3984968"/>
                  <a:pt x="11311214" y="3981646"/>
                </a:cubicBezTo>
                <a:cubicBezTo>
                  <a:pt x="11307672" y="3983340"/>
                  <a:pt x="11309176" y="3980016"/>
                  <a:pt x="11307138" y="3978386"/>
                </a:cubicBezTo>
                <a:lnTo>
                  <a:pt x="11326898" y="3976811"/>
                </a:lnTo>
                <a:lnTo>
                  <a:pt x="11330544" y="3987955"/>
                </a:lnTo>
                <a:lnTo>
                  <a:pt x="11319367" y="3988162"/>
                </a:lnTo>
                <a:cubicBezTo>
                  <a:pt x="11306217" y="3995750"/>
                  <a:pt x="11292158" y="3999216"/>
                  <a:pt x="11277146" y="4002484"/>
                </a:cubicBezTo>
                <a:lnTo>
                  <a:pt x="11236781" y="4013554"/>
                </a:lnTo>
                <a:lnTo>
                  <a:pt x="11230716" y="4012308"/>
                </a:lnTo>
                <a:cubicBezTo>
                  <a:pt x="11230716" y="4012308"/>
                  <a:pt x="11230716" y="4012308"/>
                  <a:pt x="11229212" y="4015630"/>
                </a:cubicBezTo>
                <a:lnTo>
                  <a:pt x="11236781" y="4013554"/>
                </a:lnTo>
                <a:lnTo>
                  <a:pt x="11238335" y="4013874"/>
                </a:lnTo>
                <a:cubicBezTo>
                  <a:pt x="11238868" y="4018827"/>
                  <a:pt x="11235326" y="4020517"/>
                  <a:pt x="11233288" y="4018890"/>
                </a:cubicBezTo>
                <a:cubicBezTo>
                  <a:pt x="11231784" y="4022211"/>
                  <a:pt x="11231784" y="4022211"/>
                  <a:pt x="11231784" y="4022211"/>
                </a:cubicBezTo>
                <a:lnTo>
                  <a:pt x="11234153" y="4021950"/>
                </a:lnTo>
                <a:lnTo>
                  <a:pt x="11239468" y="4020396"/>
                </a:lnTo>
                <a:cubicBezTo>
                  <a:pt x="11246440" y="4018335"/>
                  <a:pt x="11252275" y="4016443"/>
                  <a:pt x="11257612" y="4014118"/>
                </a:cubicBezTo>
                <a:cubicBezTo>
                  <a:pt x="11263944" y="4012659"/>
                  <a:pt x="11269388" y="4011586"/>
                  <a:pt x="11275330" y="4010945"/>
                </a:cubicBezTo>
                <a:lnTo>
                  <a:pt x="11278954" y="4010842"/>
                </a:lnTo>
                <a:lnTo>
                  <a:pt x="11287576" y="4008031"/>
                </a:lnTo>
                <a:cubicBezTo>
                  <a:pt x="11307147" y="4003003"/>
                  <a:pt x="11321813" y="4001413"/>
                  <a:pt x="11327334" y="4006088"/>
                </a:cubicBezTo>
                <a:lnTo>
                  <a:pt x="11323856" y="4007677"/>
                </a:lnTo>
                <a:lnTo>
                  <a:pt x="11330626" y="4006214"/>
                </a:lnTo>
                <a:lnTo>
                  <a:pt x="11336677" y="4006706"/>
                </a:lnTo>
                <a:lnTo>
                  <a:pt x="11336936" y="4007497"/>
                </a:lnTo>
                <a:lnTo>
                  <a:pt x="11356238" y="4002312"/>
                </a:lnTo>
                <a:cubicBezTo>
                  <a:pt x="11377584" y="3993016"/>
                  <a:pt x="11399357" y="3988725"/>
                  <a:pt x="11428675" y="3986337"/>
                </a:cubicBezTo>
                <a:cubicBezTo>
                  <a:pt x="11412452" y="3990809"/>
                  <a:pt x="11421988" y="3994439"/>
                  <a:pt x="11427967" y="3999621"/>
                </a:cubicBezTo>
                <a:cubicBezTo>
                  <a:pt x="11429960" y="4001345"/>
                  <a:pt x="11433518" y="3999796"/>
                  <a:pt x="11435510" y="4001524"/>
                </a:cubicBezTo>
                <a:cubicBezTo>
                  <a:pt x="11435510" y="4001524"/>
                  <a:pt x="11433946" y="4004798"/>
                  <a:pt x="11430388" y="4006348"/>
                </a:cubicBezTo>
                <a:cubicBezTo>
                  <a:pt x="11430388" y="4006348"/>
                  <a:pt x="11430388" y="4006348"/>
                  <a:pt x="11426830" y="4007896"/>
                </a:cubicBezTo>
                <a:cubicBezTo>
                  <a:pt x="11433946" y="4004798"/>
                  <a:pt x="11429251" y="4014626"/>
                  <a:pt x="11418150" y="4014270"/>
                </a:cubicBezTo>
                <a:cubicBezTo>
                  <a:pt x="11418150" y="4014270"/>
                  <a:pt x="11418150" y="4014270"/>
                  <a:pt x="11417722" y="4009268"/>
                </a:cubicBezTo>
                <a:cubicBezTo>
                  <a:pt x="11415728" y="4007542"/>
                  <a:pt x="11412171" y="4009090"/>
                  <a:pt x="11412171" y="4009090"/>
                </a:cubicBezTo>
                <a:cubicBezTo>
                  <a:pt x="11411743" y="4004087"/>
                  <a:pt x="11413736" y="4005814"/>
                  <a:pt x="11417294" y="4004266"/>
                </a:cubicBezTo>
                <a:cubicBezTo>
                  <a:pt x="11417294" y="4004266"/>
                  <a:pt x="11417294" y="4004266"/>
                  <a:pt x="11420851" y="4002716"/>
                </a:cubicBezTo>
                <a:cubicBezTo>
                  <a:pt x="11407758" y="4000635"/>
                  <a:pt x="11382426" y="4006473"/>
                  <a:pt x="11379296" y="4013026"/>
                </a:cubicBezTo>
                <a:cubicBezTo>
                  <a:pt x="11366632" y="4015945"/>
                  <a:pt x="11354249" y="4016797"/>
                  <a:pt x="11343308" y="4018317"/>
                </a:cubicBezTo>
                <a:lnTo>
                  <a:pt x="11340760" y="4019185"/>
                </a:lnTo>
                <a:lnTo>
                  <a:pt x="11341699" y="4022051"/>
                </a:lnTo>
                <a:lnTo>
                  <a:pt x="11327546" y="4023685"/>
                </a:lnTo>
                <a:lnTo>
                  <a:pt x="11315967" y="4027627"/>
                </a:lnTo>
                <a:cubicBezTo>
                  <a:pt x="11307856" y="4029861"/>
                  <a:pt x="11305470" y="4028955"/>
                  <a:pt x="11303727" y="4027443"/>
                </a:cubicBezTo>
                <a:lnTo>
                  <a:pt x="11301948" y="4026638"/>
                </a:lnTo>
                <a:lnTo>
                  <a:pt x="11290602" y="4027947"/>
                </a:lnTo>
                <a:lnTo>
                  <a:pt x="11284950" y="4029336"/>
                </a:lnTo>
                <a:lnTo>
                  <a:pt x="11281010" y="4031496"/>
                </a:lnTo>
                <a:cubicBezTo>
                  <a:pt x="11278253" y="4034320"/>
                  <a:pt x="11276190" y="4037164"/>
                  <a:pt x="11270853" y="4039487"/>
                </a:cubicBezTo>
                <a:lnTo>
                  <a:pt x="11247898" y="4041064"/>
                </a:lnTo>
                <a:lnTo>
                  <a:pt x="11239289" y="4044742"/>
                </a:lnTo>
                <a:cubicBezTo>
                  <a:pt x="11202080" y="4060557"/>
                  <a:pt x="11165443" y="4076243"/>
                  <a:pt x="11154681" y="4082621"/>
                </a:cubicBezTo>
                <a:cubicBezTo>
                  <a:pt x="11139606" y="4093448"/>
                  <a:pt x="11120154" y="4099259"/>
                  <a:pt x="11101126" y="4102569"/>
                </a:cubicBezTo>
                <a:lnTo>
                  <a:pt x="11070598" y="4105532"/>
                </a:lnTo>
                <a:lnTo>
                  <a:pt x="11066354" y="4107774"/>
                </a:lnTo>
                <a:cubicBezTo>
                  <a:pt x="11068346" y="4109501"/>
                  <a:pt x="11077456" y="4108129"/>
                  <a:pt x="11074326" y="4114680"/>
                </a:cubicBezTo>
                <a:cubicBezTo>
                  <a:pt x="11066037" y="4120237"/>
                  <a:pt x="11059268" y="4123346"/>
                  <a:pt x="11053302" y="4125050"/>
                </a:cubicBezTo>
                <a:lnTo>
                  <a:pt x="11048490" y="4125631"/>
                </a:lnTo>
                <a:lnTo>
                  <a:pt x="11046635" y="4146185"/>
                </a:lnTo>
                <a:cubicBezTo>
                  <a:pt x="11042164" y="4153512"/>
                  <a:pt x="11042164" y="4153512"/>
                  <a:pt x="11029266" y="4157365"/>
                </a:cubicBezTo>
                <a:cubicBezTo>
                  <a:pt x="11024886" y="4146355"/>
                  <a:pt x="11029045" y="4145112"/>
                  <a:pt x="11016034" y="4142673"/>
                </a:cubicBezTo>
                <a:cubicBezTo>
                  <a:pt x="11012098" y="4156500"/>
                  <a:pt x="11007628" y="4163827"/>
                  <a:pt x="11003586" y="4171694"/>
                </a:cubicBezTo>
                <a:lnTo>
                  <a:pt x="11003361" y="4159109"/>
                </a:lnTo>
                <a:cubicBezTo>
                  <a:pt x="11007408" y="4151575"/>
                  <a:pt x="11007408" y="4151575"/>
                  <a:pt x="11011874" y="4143915"/>
                </a:cubicBezTo>
                <a:cubicBezTo>
                  <a:pt x="10972760" y="4155598"/>
                  <a:pt x="10933314" y="4148734"/>
                  <a:pt x="10904018" y="4194771"/>
                </a:cubicBezTo>
                <a:cubicBezTo>
                  <a:pt x="10899560" y="4202762"/>
                  <a:pt x="10899560" y="4202762"/>
                  <a:pt x="10899779" y="4215014"/>
                </a:cubicBezTo>
                <a:lnTo>
                  <a:pt x="10900170" y="4215399"/>
                </a:lnTo>
                <a:lnTo>
                  <a:pt x="10908722" y="4210508"/>
                </a:lnTo>
                <a:cubicBezTo>
                  <a:pt x="10914623" y="4207609"/>
                  <a:pt x="10920046" y="4205436"/>
                  <a:pt x="10926364" y="4203116"/>
                </a:cubicBezTo>
                <a:cubicBezTo>
                  <a:pt x="10937089" y="4201370"/>
                  <a:pt x="10949724" y="4196730"/>
                  <a:pt x="10969510" y="4190926"/>
                </a:cubicBezTo>
                <a:cubicBezTo>
                  <a:pt x="10971174" y="4193238"/>
                  <a:pt x="10975644" y="4192509"/>
                  <a:pt x="10981245" y="4191274"/>
                </a:cubicBezTo>
                <a:lnTo>
                  <a:pt x="10983172" y="4190993"/>
                </a:lnTo>
                <a:lnTo>
                  <a:pt x="10983275" y="4190952"/>
                </a:lnTo>
                <a:lnTo>
                  <a:pt x="10996166" y="4185905"/>
                </a:lnTo>
                <a:lnTo>
                  <a:pt x="10995489" y="4185404"/>
                </a:lnTo>
                <a:cubicBezTo>
                  <a:pt x="10995551" y="4184103"/>
                  <a:pt x="10997400" y="4182511"/>
                  <a:pt x="11001929" y="4180481"/>
                </a:cubicBezTo>
                <a:lnTo>
                  <a:pt x="11017935" y="4177385"/>
                </a:lnTo>
                <a:lnTo>
                  <a:pt x="11028524" y="4173240"/>
                </a:lnTo>
                <a:cubicBezTo>
                  <a:pt x="11041576" y="4168837"/>
                  <a:pt x="11051706" y="4166561"/>
                  <a:pt x="11056234" y="4168288"/>
                </a:cubicBezTo>
                <a:lnTo>
                  <a:pt x="11057683" y="4170483"/>
                </a:lnTo>
                <a:lnTo>
                  <a:pt x="11064806" y="4169517"/>
                </a:lnTo>
                <a:cubicBezTo>
                  <a:pt x="11071076" y="4169384"/>
                  <a:pt x="11076466" y="4170280"/>
                  <a:pt x="11080335" y="4172879"/>
                </a:cubicBezTo>
                <a:cubicBezTo>
                  <a:pt x="11102276" y="4158978"/>
                  <a:pt x="11128965" y="4157212"/>
                  <a:pt x="11155412" y="4160652"/>
                </a:cubicBezTo>
                <a:cubicBezTo>
                  <a:pt x="11157322" y="4157759"/>
                  <a:pt x="11157322" y="4157759"/>
                  <a:pt x="11157322" y="4157759"/>
                </a:cubicBezTo>
                <a:cubicBezTo>
                  <a:pt x="11157322" y="4157759"/>
                  <a:pt x="11158987" y="4160070"/>
                  <a:pt x="11158987" y="4160070"/>
                </a:cubicBezTo>
                <a:cubicBezTo>
                  <a:pt x="11160896" y="4157177"/>
                  <a:pt x="11166136" y="4158906"/>
                  <a:pt x="11166136" y="4158906"/>
                </a:cubicBezTo>
                <a:cubicBezTo>
                  <a:pt x="11169711" y="4158325"/>
                  <a:pt x="11167802" y="4161216"/>
                  <a:pt x="11164227" y="4161800"/>
                </a:cubicBezTo>
                <a:cubicBezTo>
                  <a:pt x="11162316" y="4164693"/>
                  <a:pt x="11162316" y="4164693"/>
                  <a:pt x="11160652" y="4162381"/>
                </a:cubicBezTo>
                <a:cubicBezTo>
                  <a:pt x="11167557" y="4166420"/>
                  <a:pt x="11182102" y="4158888"/>
                  <a:pt x="11183522" y="4166402"/>
                </a:cubicBezTo>
                <a:cubicBezTo>
                  <a:pt x="11153012" y="4173953"/>
                  <a:pt x="11144884" y="4195935"/>
                  <a:pt x="11111286" y="4193658"/>
                </a:cubicBezTo>
                <a:cubicBezTo>
                  <a:pt x="11107958" y="4189036"/>
                  <a:pt x="11117017" y="4184978"/>
                  <a:pt x="11118928" y="4182085"/>
                </a:cubicBezTo>
                <a:cubicBezTo>
                  <a:pt x="11098432" y="4184133"/>
                  <a:pt x="11080678" y="4184441"/>
                  <a:pt x="11062419" y="4186124"/>
                </a:cubicBezTo>
                <a:lnTo>
                  <a:pt x="11060193" y="4186582"/>
                </a:lnTo>
                <a:lnTo>
                  <a:pt x="11056678" y="4193126"/>
                </a:lnTo>
                <a:cubicBezTo>
                  <a:pt x="11034624" y="4199712"/>
                  <a:pt x="10999560" y="4203857"/>
                  <a:pt x="10991576" y="4225220"/>
                </a:cubicBezTo>
                <a:cubicBezTo>
                  <a:pt x="10999898" y="4222734"/>
                  <a:pt x="10999898" y="4222734"/>
                  <a:pt x="11004588" y="4227659"/>
                </a:cubicBezTo>
                <a:cubicBezTo>
                  <a:pt x="10995848" y="4230269"/>
                  <a:pt x="10995848" y="4230269"/>
                  <a:pt x="10991794" y="4237473"/>
                </a:cubicBezTo>
                <a:cubicBezTo>
                  <a:pt x="10996068" y="4242523"/>
                  <a:pt x="10992352" y="4268603"/>
                  <a:pt x="10996514" y="4267360"/>
                </a:cubicBezTo>
                <a:lnTo>
                  <a:pt x="11008933" y="4281168"/>
                </a:lnTo>
                <a:lnTo>
                  <a:pt x="11018780" y="4280464"/>
                </a:lnTo>
                <a:lnTo>
                  <a:pt x="11035604" y="4280819"/>
                </a:lnTo>
                <a:lnTo>
                  <a:pt x="11079480" y="4267583"/>
                </a:lnTo>
                <a:cubicBezTo>
                  <a:pt x="11085060" y="4267518"/>
                  <a:pt x="11087098" y="4269149"/>
                  <a:pt x="11092676" y="4269085"/>
                </a:cubicBezTo>
                <a:cubicBezTo>
                  <a:pt x="11107380" y="4267265"/>
                  <a:pt x="11137755" y="4255352"/>
                  <a:pt x="11147412" y="4258548"/>
                </a:cubicBezTo>
                <a:cubicBezTo>
                  <a:pt x="11146878" y="4253596"/>
                  <a:pt x="11148381" y="4250273"/>
                  <a:pt x="11156000" y="4251839"/>
                </a:cubicBezTo>
                <a:cubicBezTo>
                  <a:pt x="11159542" y="4250146"/>
                  <a:pt x="11180358" y="4253215"/>
                  <a:pt x="11181863" y="4249892"/>
                </a:cubicBezTo>
                <a:cubicBezTo>
                  <a:pt x="11178321" y="4251584"/>
                  <a:pt x="11179824" y="4248263"/>
                  <a:pt x="11177786" y="4246634"/>
                </a:cubicBezTo>
                <a:lnTo>
                  <a:pt x="11197548" y="4245059"/>
                </a:lnTo>
                <a:lnTo>
                  <a:pt x="11201192" y="4256202"/>
                </a:lnTo>
                <a:lnTo>
                  <a:pt x="11190016" y="4256410"/>
                </a:lnTo>
                <a:cubicBezTo>
                  <a:pt x="11176866" y="4263999"/>
                  <a:pt x="11162807" y="4267461"/>
                  <a:pt x="11147796" y="4270732"/>
                </a:cubicBezTo>
                <a:lnTo>
                  <a:pt x="11107430" y="4281802"/>
                </a:lnTo>
                <a:lnTo>
                  <a:pt x="11101364" y="4280556"/>
                </a:lnTo>
                <a:cubicBezTo>
                  <a:pt x="11101364" y="4280556"/>
                  <a:pt x="11101364" y="4280556"/>
                  <a:pt x="11099860" y="4283878"/>
                </a:cubicBezTo>
                <a:lnTo>
                  <a:pt x="11107430" y="4281802"/>
                </a:lnTo>
                <a:lnTo>
                  <a:pt x="11108982" y="4282122"/>
                </a:lnTo>
                <a:cubicBezTo>
                  <a:pt x="11109517" y="4287073"/>
                  <a:pt x="11105976" y="4288767"/>
                  <a:pt x="11103938" y="4287138"/>
                </a:cubicBezTo>
                <a:cubicBezTo>
                  <a:pt x="11102434" y="4290461"/>
                  <a:pt x="11102434" y="4290461"/>
                  <a:pt x="11102434" y="4290461"/>
                </a:cubicBezTo>
                <a:cubicBezTo>
                  <a:pt x="11133877" y="4288448"/>
                  <a:pt x="11172404" y="4283054"/>
                  <a:pt x="11201275" y="4274463"/>
                </a:cubicBezTo>
                <a:lnTo>
                  <a:pt x="11207326" y="4274952"/>
                </a:lnTo>
                <a:lnTo>
                  <a:pt x="11212348" y="4290300"/>
                </a:lnTo>
                <a:lnTo>
                  <a:pt x="11161250" y="4296196"/>
                </a:lnTo>
                <a:cubicBezTo>
                  <a:pt x="11133306" y="4300439"/>
                  <a:pt x="11107845" y="4306099"/>
                  <a:pt x="11082783" y="4315473"/>
                </a:cubicBezTo>
                <a:cubicBezTo>
                  <a:pt x="11066043" y="4315663"/>
                  <a:pt x="11042218" y="4319241"/>
                  <a:pt x="11028050" y="4326011"/>
                </a:cubicBezTo>
                <a:cubicBezTo>
                  <a:pt x="11039744" y="4330838"/>
                  <a:pt x="11025576" y="4337609"/>
                  <a:pt x="11028148" y="4344190"/>
                </a:cubicBezTo>
                <a:cubicBezTo>
                  <a:pt x="11021064" y="4347575"/>
                  <a:pt x="11020530" y="4342624"/>
                  <a:pt x="11011408" y="4344380"/>
                </a:cubicBezTo>
                <a:cubicBezTo>
                  <a:pt x="10998744" y="4347830"/>
                  <a:pt x="11025576" y="4337609"/>
                  <a:pt x="11012378" y="4336105"/>
                </a:cubicBezTo>
                <a:lnTo>
                  <a:pt x="11010276" y="4336795"/>
                </a:lnTo>
                <a:lnTo>
                  <a:pt x="11004421" y="4344028"/>
                </a:lnTo>
                <a:cubicBezTo>
                  <a:pt x="11001214" y="4348857"/>
                  <a:pt x="10998072" y="4354455"/>
                  <a:pt x="10994022" y="4361991"/>
                </a:cubicBezTo>
                <a:lnTo>
                  <a:pt x="10993692" y="4343446"/>
                </a:lnTo>
                <a:cubicBezTo>
                  <a:pt x="10978504" y="4347982"/>
                  <a:pt x="10965527" y="4353356"/>
                  <a:pt x="10953601" y="4356086"/>
                </a:cubicBezTo>
                <a:lnTo>
                  <a:pt x="10942948" y="4357119"/>
                </a:lnTo>
                <a:lnTo>
                  <a:pt x="10916643" y="4363637"/>
                </a:lnTo>
                <a:cubicBezTo>
                  <a:pt x="10905046" y="4376990"/>
                  <a:pt x="10885298" y="4383824"/>
                  <a:pt x="10867588" y="4392290"/>
                </a:cubicBezTo>
                <a:lnTo>
                  <a:pt x="10834882" y="4406377"/>
                </a:lnTo>
                <a:lnTo>
                  <a:pt x="10833824" y="4409836"/>
                </a:lnTo>
                <a:cubicBezTo>
                  <a:pt x="10864199" y="4400764"/>
                  <a:pt x="10877212" y="4403202"/>
                  <a:pt x="10899068" y="4408993"/>
                </a:cubicBezTo>
                <a:lnTo>
                  <a:pt x="10899405" y="4427872"/>
                </a:lnTo>
                <a:cubicBezTo>
                  <a:pt x="10881929" y="4433090"/>
                  <a:pt x="10877769" y="4434332"/>
                  <a:pt x="10869137" y="4442903"/>
                </a:cubicBezTo>
                <a:lnTo>
                  <a:pt x="10869249" y="4449196"/>
                </a:lnTo>
                <a:cubicBezTo>
                  <a:pt x="10887058" y="4462520"/>
                  <a:pt x="10900182" y="4471253"/>
                  <a:pt x="10926094" y="4469840"/>
                </a:cubicBezTo>
                <a:cubicBezTo>
                  <a:pt x="10930558" y="4462182"/>
                  <a:pt x="10934493" y="4448354"/>
                  <a:pt x="10934386" y="4442393"/>
                </a:cubicBezTo>
                <a:lnTo>
                  <a:pt x="10934493" y="4448354"/>
                </a:lnTo>
                <a:cubicBezTo>
                  <a:pt x="10947730" y="4463378"/>
                  <a:pt x="10965652" y="4482995"/>
                  <a:pt x="10987402" y="4482826"/>
                </a:cubicBezTo>
                <a:cubicBezTo>
                  <a:pt x="10991450" y="4475290"/>
                  <a:pt x="11004348" y="4471438"/>
                  <a:pt x="11017664" y="4467461"/>
                </a:cubicBezTo>
                <a:lnTo>
                  <a:pt x="11017997" y="4486006"/>
                </a:lnTo>
                <a:cubicBezTo>
                  <a:pt x="11030896" y="4482155"/>
                  <a:pt x="11026206" y="4477229"/>
                  <a:pt x="11026544" y="4496106"/>
                </a:cubicBezTo>
                <a:cubicBezTo>
                  <a:pt x="11048182" y="4489643"/>
                  <a:pt x="11083436" y="4472787"/>
                  <a:pt x="11100829" y="4486239"/>
                </a:cubicBezTo>
                <a:cubicBezTo>
                  <a:pt x="11100888" y="4489549"/>
                  <a:pt x="11100918" y="4491205"/>
                  <a:pt x="11101481" y="4493409"/>
                </a:cubicBezTo>
                <a:lnTo>
                  <a:pt x="11102192" y="4495342"/>
                </a:lnTo>
                <a:lnTo>
                  <a:pt x="11109860" y="4495399"/>
                </a:lnTo>
                <a:cubicBezTo>
                  <a:pt x="11124404" y="4495797"/>
                  <a:pt x="11139311" y="4494836"/>
                  <a:pt x="11159078" y="4487609"/>
                </a:cubicBezTo>
                <a:cubicBezTo>
                  <a:pt x="11160450" y="4492005"/>
                  <a:pt x="11168440" y="4490715"/>
                  <a:pt x="11170780" y="4491494"/>
                </a:cubicBezTo>
                <a:cubicBezTo>
                  <a:pt x="11187722" y="4485297"/>
                  <a:pt x="11208380" y="4484276"/>
                  <a:pt x="11229036" y="4483254"/>
                </a:cubicBezTo>
                <a:cubicBezTo>
                  <a:pt x="11242672" y="4479902"/>
                  <a:pt x="11255340" y="4480166"/>
                  <a:pt x="11267042" y="4484054"/>
                </a:cubicBezTo>
                <a:cubicBezTo>
                  <a:pt x="11271723" y="4485607"/>
                  <a:pt x="11274063" y="4486386"/>
                  <a:pt x="11278744" y="4487938"/>
                </a:cubicBezTo>
                <a:cubicBezTo>
                  <a:pt x="11277776" y="4491559"/>
                  <a:pt x="11277776" y="4491559"/>
                  <a:pt x="11277776" y="4491559"/>
                </a:cubicBezTo>
                <a:cubicBezTo>
                  <a:pt x="11271161" y="4497243"/>
                  <a:pt x="11260832" y="4497755"/>
                  <a:pt x="11249132" y="4493869"/>
                </a:cubicBezTo>
                <a:cubicBezTo>
                  <a:pt x="11236462" y="4493602"/>
                  <a:pt x="11223794" y="4493335"/>
                  <a:pt x="11214840" y="4498244"/>
                </a:cubicBezTo>
                <a:cubicBezTo>
                  <a:pt x="11207818" y="4495912"/>
                  <a:pt x="11203137" y="4494359"/>
                  <a:pt x="11196117" y="4492026"/>
                </a:cubicBezTo>
                <a:cubicBezTo>
                  <a:pt x="11172153" y="4495889"/>
                  <a:pt x="11164165" y="4497178"/>
                  <a:pt x="11142540" y="4501819"/>
                </a:cubicBezTo>
                <a:cubicBezTo>
                  <a:pt x="11146815" y="4495356"/>
                  <a:pt x="11132213" y="4502332"/>
                  <a:pt x="11125191" y="4499998"/>
                </a:cubicBezTo>
                <a:cubicBezTo>
                  <a:pt x="11119544" y="4502063"/>
                  <a:pt x="11109622" y="4510591"/>
                  <a:pt x="11120917" y="4506461"/>
                </a:cubicBezTo>
                <a:cubicBezTo>
                  <a:pt x="11110790" y="4510980"/>
                  <a:pt x="11099151" y="4514012"/>
                  <a:pt x="11086756" y="4516298"/>
                </a:cubicBezTo>
                <a:lnTo>
                  <a:pt x="11071432" y="4518425"/>
                </a:lnTo>
                <a:lnTo>
                  <a:pt x="11058324" y="4521655"/>
                </a:lnTo>
                <a:cubicBezTo>
                  <a:pt x="11042550" y="4525618"/>
                  <a:pt x="11027362" y="4530152"/>
                  <a:pt x="11018884" y="4535680"/>
                </a:cubicBezTo>
                <a:cubicBezTo>
                  <a:pt x="11010148" y="4538291"/>
                  <a:pt x="11001634" y="4553486"/>
                  <a:pt x="10992896" y="4556094"/>
                </a:cubicBezTo>
                <a:cubicBezTo>
                  <a:pt x="10975729" y="4555229"/>
                  <a:pt x="10957808" y="4535610"/>
                  <a:pt x="10932336" y="4561530"/>
                </a:cubicBezTo>
                <a:cubicBezTo>
                  <a:pt x="10923716" y="4570762"/>
                  <a:pt x="10915310" y="4591919"/>
                  <a:pt x="10902518" y="4601732"/>
                </a:cubicBezTo>
                <a:cubicBezTo>
                  <a:pt x="10872480" y="4629679"/>
                  <a:pt x="10833444" y="4622361"/>
                  <a:pt x="10798412" y="4651799"/>
                </a:cubicBezTo>
                <a:cubicBezTo>
                  <a:pt x="10791670" y="4625598"/>
                  <a:pt x="10772898" y="4624150"/>
                  <a:pt x="10747432" y="4629993"/>
                </a:cubicBezTo>
                <a:lnTo>
                  <a:pt x="10728826" y="4635152"/>
                </a:lnTo>
                <a:lnTo>
                  <a:pt x="10734842" y="4635386"/>
                </a:lnTo>
                <a:cubicBezTo>
                  <a:pt x="10738836" y="4634742"/>
                  <a:pt x="10741418" y="4634615"/>
                  <a:pt x="10736457" y="4638878"/>
                </a:cubicBezTo>
                <a:cubicBezTo>
                  <a:pt x="10729842" y="4644563"/>
                  <a:pt x="10723227" y="4650248"/>
                  <a:pt x="10714614" y="4656255"/>
                </a:cubicBezTo>
                <a:lnTo>
                  <a:pt x="10704921" y="4661787"/>
                </a:lnTo>
                <a:lnTo>
                  <a:pt x="10700104" y="4669545"/>
                </a:lnTo>
                <a:cubicBezTo>
                  <a:pt x="10676020" y="4692329"/>
                  <a:pt x="10639220" y="4691521"/>
                  <a:pt x="10590142" y="4701684"/>
                </a:cubicBezTo>
                <a:lnTo>
                  <a:pt x="10590250" y="4707644"/>
                </a:lnTo>
                <a:cubicBezTo>
                  <a:pt x="10592648" y="4713087"/>
                  <a:pt x="10594964" y="4713978"/>
                  <a:pt x="10596122" y="4714422"/>
                </a:cubicBezTo>
                <a:lnTo>
                  <a:pt x="10595288" y="4717608"/>
                </a:lnTo>
                <a:lnTo>
                  <a:pt x="10621752" y="4715718"/>
                </a:lnTo>
                <a:cubicBezTo>
                  <a:pt x="10635388" y="4712366"/>
                  <a:pt x="10648056" y="4712631"/>
                  <a:pt x="10659758" y="4716517"/>
                </a:cubicBezTo>
                <a:cubicBezTo>
                  <a:pt x="10664438" y="4718071"/>
                  <a:pt x="10666779" y="4718849"/>
                  <a:pt x="10671460" y="4720403"/>
                </a:cubicBezTo>
                <a:cubicBezTo>
                  <a:pt x="10670494" y="4724023"/>
                  <a:pt x="10670494" y="4724023"/>
                  <a:pt x="10670494" y="4724023"/>
                </a:cubicBezTo>
                <a:cubicBezTo>
                  <a:pt x="10663877" y="4729707"/>
                  <a:pt x="10653548" y="4730219"/>
                  <a:pt x="10641848" y="4726333"/>
                </a:cubicBezTo>
                <a:cubicBezTo>
                  <a:pt x="10629178" y="4726066"/>
                  <a:pt x="10616510" y="4725799"/>
                  <a:pt x="10607555" y="4730708"/>
                </a:cubicBezTo>
                <a:cubicBezTo>
                  <a:pt x="10600534" y="4728375"/>
                  <a:pt x="10595854" y="4726821"/>
                  <a:pt x="10588834" y="4724489"/>
                </a:cubicBezTo>
                <a:lnTo>
                  <a:pt x="10584812" y="4725159"/>
                </a:lnTo>
                <a:lnTo>
                  <a:pt x="10569769" y="4734904"/>
                </a:lnTo>
                <a:cubicBezTo>
                  <a:pt x="10560578" y="4738480"/>
                  <a:pt x="10551942" y="4741059"/>
                  <a:pt x="10547835" y="4745282"/>
                </a:cubicBezTo>
                <a:cubicBezTo>
                  <a:pt x="10552108" y="4750332"/>
                  <a:pt x="10552222" y="4756623"/>
                  <a:pt x="10556496" y="4761675"/>
                </a:cubicBezTo>
                <a:lnTo>
                  <a:pt x="10530698" y="4769378"/>
                </a:lnTo>
                <a:cubicBezTo>
                  <a:pt x="10526424" y="4764329"/>
                  <a:pt x="10526424" y="4764329"/>
                  <a:pt x="10513108" y="4768306"/>
                </a:cubicBezTo>
                <a:cubicBezTo>
                  <a:pt x="10509060" y="4775842"/>
                  <a:pt x="10509173" y="4782132"/>
                  <a:pt x="10500541" y="4790703"/>
                </a:cubicBezTo>
                <a:lnTo>
                  <a:pt x="10500654" y="4796995"/>
                </a:lnTo>
                <a:cubicBezTo>
                  <a:pt x="10526868" y="4789166"/>
                  <a:pt x="10531029" y="4787922"/>
                  <a:pt x="10531700" y="4825345"/>
                </a:cubicBezTo>
                <a:cubicBezTo>
                  <a:pt x="10527650" y="4832880"/>
                  <a:pt x="10527758" y="4838842"/>
                  <a:pt x="10527982" y="4851425"/>
                </a:cubicBezTo>
                <a:cubicBezTo>
                  <a:pt x="10549952" y="4863508"/>
                  <a:pt x="10558380" y="4866983"/>
                  <a:pt x="10592917" y="4856668"/>
                </a:cubicBezTo>
                <a:lnTo>
                  <a:pt x="10593367" y="4881837"/>
                </a:lnTo>
                <a:lnTo>
                  <a:pt x="10599437" y="4885528"/>
                </a:lnTo>
                <a:lnTo>
                  <a:pt x="10612815" y="4883612"/>
                </a:lnTo>
                <a:lnTo>
                  <a:pt x="10613571" y="4883351"/>
                </a:lnTo>
                <a:lnTo>
                  <a:pt x="10615066" y="4881682"/>
                </a:lnTo>
                <a:cubicBezTo>
                  <a:pt x="10616649" y="4879628"/>
                  <a:pt x="10617766" y="4877713"/>
                  <a:pt x="10619998" y="4873883"/>
                </a:cubicBezTo>
                <a:lnTo>
                  <a:pt x="10622190" y="4880378"/>
                </a:lnTo>
                <a:lnTo>
                  <a:pt x="10643932" y="4872885"/>
                </a:lnTo>
                <a:lnTo>
                  <a:pt x="10657691" y="4875077"/>
                </a:lnTo>
                <a:lnTo>
                  <a:pt x="10665342" y="4869581"/>
                </a:lnTo>
                <a:cubicBezTo>
                  <a:pt x="10669440" y="4866608"/>
                  <a:pt x="10672123" y="4864642"/>
                  <a:pt x="10672123" y="4864642"/>
                </a:cubicBezTo>
                <a:cubicBezTo>
                  <a:pt x="10680446" y="4862156"/>
                  <a:pt x="10702752" y="4893114"/>
                  <a:pt x="10720003" y="4875313"/>
                </a:cubicBezTo>
                <a:cubicBezTo>
                  <a:pt x="10728629" y="4866410"/>
                  <a:pt x="10723939" y="4861485"/>
                  <a:pt x="10732570" y="4852915"/>
                </a:cubicBezTo>
                <a:cubicBezTo>
                  <a:pt x="10737480" y="4870092"/>
                  <a:pt x="10741528" y="4862559"/>
                  <a:pt x="10745914" y="4873899"/>
                </a:cubicBezTo>
                <a:cubicBezTo>
                  <a:pt x="10758702" y="4863755"/>
                  <a:pt x="10772017" y="4859778"/>
                  <a:pt x="10784802" y="4849634"/>
                </a:cubicBezTo>
                <a:lnTo>
                  <a:pt x="10785140" y="4868510"/>
                </a:lnTo>
                <a:cubicBezTo>
                  <a:pt x="10791699" y="4872710"/>
                  <a:pt x="10797164" y="4874159"/>
                  <a:pt x="10802122" y="4876548"/>
                </a:cubicBezTo>
                <a:lnTo>
                  <a:pt x="10812179" y="4886419"/>
                </a:lnTo>
                <a:lnTo>
                  <a:pt x="10844200" y="4891979"/>
                </a:lnTo>
                <a:cubicBezTo>
                  <a:pt x="10848664" y="4894245"/>
                  <a:pt x="10850896" y="4895380"/>
                  <a:pt x="10855361" y="4897645"/>
                </a:cubicBezTo>
                <a:cubicBezTo>
                  <a:pt x="10854165" y="4901171"/>
                  <a:pt x="10854165" y="4901171"/>
                  <a:pt x="10854165" y="4901171"/>
                </a:cubicBezTo>
                <a:cubicBezTo>
                  <a:pt x="10847308" y="4905953"/>
                  <a:pt x="10837182" y="4904941"/>
                  <a:pt x="10826023" y="4899271"/>
                </a:cubicBezTo>
                <a:cubicBezTo>
                  <a:pt x="10819844" y="4898199"/>
                  <a:pt x="10813664" y="4897126"/>
                  <a:pt x="10807896" y="4896777"/>
                </a:cubicBezTo>
                <a:lnTo>
                  <a:pt x="10805987" y="4897002"/>
                </a:lnTo>
                <a:lnTo>
                  <a:pt x="10779730" y="4914624"/>
                </a:lnTo>
                <a:cubicBezTo>
                  <a:pt x="10748615" y="4944485"/>
                  <a:pt x="10730773" y="4986209"/>
                  <a:pt x="10704644" y="4998758"/>
                </a:cubicBezTo>
                <a:cubicBezTo>
                  <a:pt x="10687689" y="5009814"/>
                  <a:pt x="10674464" y="4995451"/>
                  <a:pt x="10665608" y="4991439"/>
                </a:cubicBezTo>
                <a:cubicBezTo>
                  <a:pt x="10643864" y="4991939"/>
                  <a:pt x="10631746" y="5039505"/>
                  <a:pt x="10609772" y="5027091"/>
                </a:cubicBezTo>
                <a:lnTo>
                  <a:pt x="10609434" y="5008216"/>
                </a:lnTo>
                <a:cubicBezTo>
                  <a:pt x="10578316" y="4999197"/>
                  <a:pt x="10522468" y="5034187"/>
                  <a:pt x="10496255" y="5042017"/>
                </a:cubicBezTo>
                <a:lnTo>
                  <a:pt x="10496700" y="5066854"/>
                </a:lnTo>
                <a:cubicBezTo>
                  <a:pt x="10479638" y="5071950"/>
                  <a:pt x="10449495" y="5093936"/>
                  <a:pt x="10436815" y="5110042"/>
                </a:cubicBezTo>
                <a:cubicBezTo>
                  <a:pt x="10432464" y="5123993"/>
                  <a:pt x="10432570" y="5129954"/>
                  <a:pt x="10419890" y="5146060"/>
                </a:cubicBezTo>
                <a:lnTo>
                  <a:pt x="10407324" y="5154382"/>
                </a:lnTo>
                <a:lnTo>
                  <a:pt x="10411065" y="5154409"/>
                </a:lnTo>
                <a:cubicBezTo>
                  <a:pt x="10425610" y="5154807"/>
                  <a:pt x="10440518" y="5153846"/>
                  <a:pt x="10460284" y="5146618"/>
                </a:cubicBezTo>
                <a:cubicBezTo>
                  <a:pt x="10461657" y="5151016"/>
                  <a:pt x="10469646" y="5149726"/>
                  <a:pt x="10471986" y="5150504"/>
                </a:cubicBezTo>
                <a:cubicBezTo>
                  <a:pt x="10488928" y="5144308"/>
                  <a:pt x="10509586" y="5143284"/>
                  <a:pt x="10530242" y="5142264"/>
                </a:cubicBezTo>
                <a:cubicBezTo>
                  <a:pt x="10543878" y="5138912"/>
                  <a:pt x="10556546" y="5139177"/>
                  <a:pt x="10568248" y="5143064"/>
                </a:cubicBezTo>
                <a:cubicBezTo>
                  <a:pt x="10572928" y="5144618"/>
                  <a:pt x="10575269" y="5145396"/>
                  <a:pt x="10579950" y="5146949"/>
                </a:cubicBezTo>
                <a:cubicBezTo>
                  <a:pt x="10578982" y="5150569"/>
                  <a:pt x="10578982" y="5150569"/>
                  <a:pt x="10578982" y="5150569"/>
                </a:cubicBezTo>
                <a:cubicBezTo>
                  <a:pt x="10572366" y="5156254"/>
                  <a:pt x="10562038" y="5156765"/>
                  <a:pt x="10550338" y="5152878"/>
                </a:cubicBezTo>
                <a:cubicBezTo>
                  <a:pt x="10537669" y="5152612"/>
                  <a:pt x="10525000" y="5152345"/>
                  <a:pt x="10516046" y="5157254"/>
                </a:cubicBezTo>
                <a:cubicBezTo>
                  <a:pt x="10509024" y="5154923"/>
                  <a:pt x="10504343" y="5153368"/>
                  <a:pt x="10497323" y="5151035"/>
                </a:cubicBezTo>
                <a:cubicBezTo>
                  <a:pt x="10473358" y="5154900"/>
                  <a:pt x="10465370" y="5156188"/>
                  <a:pt x="10443746" y="5160829"/>
                </a:cubicBezTo>
                <a:cubicBezTo>
                  <a:pt x="10448021" y="5154367"/>
                  <a:pt x="10433418" y="5161340"/>
                  <a:pt x="10426396" y="5159009"/>
                </a:cubicBezTo>
                <a:cubicBezTo>
                  <a:pt x="10420749" y="5161074"/>
                  <a:pt x="10410827" y="5169601"/>
                  <a:pt x="10422122" y="5165471"/>
                </a:cubicBezTo>
                <a:cubicBezTo>
                  <a:pt x="10401872" y="5174508"/>
                  <a:pt x="10375567" y="5177597"/>
                  <a:pt x="10349262" y="5180683"/>
                </a:cubicBezTo>
                <a:lnTo>
                  <a:pt x="10328512" y="5185136"/>
                </a:lnTo>
                <a:lnTo>
                  <a:pt x="10324832" y="5187434"/>
                </a:lnTo>
                <a:cubicBezTo>
                  <a:pt x="10324938" y="5193395"/>
                  <a:pt x="10325052" y="5199686"/>
                  <a:pt x="10320583" y="5207014"/>
                </a:cubicBezTo>
                <a:lnTo>
                  <a:pt x="10307685" y="5210867"/>
                </a:lnTo>
                <a:cubicBezTo>
                  <a:pt x="10307577" y="5204906"/>
                  <a:pt x="10294460" y="5196505"/>
                  <a:pt x="10294460" y="5196505"/>
                </a:cubicBezTo>
                <a:cubicBezTo>
                  <a:pt x="10281448" y="5194065"/>
                  <a:pt x="10281888" y="5218572"/>
                  <a:pt x="10268466" y="5216587"/>
                </a:cubicBezTo>
                <a:cubicBezTo>
                  <a:pt x="10268466" y="5216587"/>
                  <a:pt x="10265938" y="5206854"/>
                  <a:pt x="10255594" y="5207369"/>
                </a:cubicBezTo>
                <a:lnTo>
                  <a:pt x="10255292" y="5207476"/>
                </a:lnTo>
                <a:lnTo>
                  <a:pt x="10256640" y="5211751"/>
                </a:lnTo>
                <a:lnTo>
                  <a:pt x="10242404" y="5220399"/>
                </a:lnTo>
                <a:cubicBezTo>
                  <a:pt x="10241373" y="5221403"/>
                  <a:pt x="10240184" y="5222742"/>
                  <a:pt x="10238894" y="5223998"/>
                </a:cubicBezTo>
                <a:lnTo>
                  <a:pt x="10235832" y="5226289"/>
                </a:lnTo>
                <a:lnTo>
                  <a:pt x="10235722" y="5226250"/>
                </a:lnTo>
                <a:cubicBezTo>
                  <a:pt x="10235440" y="5226249"/>
                  <a:pt x="10235078" y="5226416"/>
                  <a:pt x="10234766" y="5227087"/>
                </a:cubicBezTo>
                <a:lnTo>
                  <a:pt x="10235832" y="5226289"/>
                </a:lnTo>
                <a:lnTo>
                  <a:pt x="10236209" y="5226423"/>
                </a:lnTo>
                <a:cubicBezTo>
                  <a:pt x="10236522" y="5225750"/>
                  <a:pt x="10236882" y="5225585"/>
                  <a:pt x="10237087" y="5225754"/>
                </a:cubicBezTo>
                <a:lnTo>
                  <a:pt x="10237063" y="5226337"/>
                </a:lnTo>
                <a:lnTo>
                  <a:pt x="10195695" y="5251162"/>
                </a:lnTo>
                <a:lnTo>
                  <a:pt x="10194758" y="5249731"/>
                </a:lnTo>
                <a:cubicBezTo>
                  <a:pt x="10182590" y="5256389"/>
                  <a:pt x="10175374" y="5259710"/>
                  <a:pt x="10163206" y="5266368"/>
                </a:cubicBezTo>
                <a:cubicBezTo>
                  <a:pt x="10159498" y="5267018"/>
                  <a:pt x="10157234" y="5267003"/>
                  <a:pt x="10154348" y="5268331"/>
                </a:cubicBezTo>
                <a:cubicBezTo>
                  <a:pt x="10140737" y="5275653"/>
                  <a:pt x="10126304" y="5282295"/>
                  <a:pt x="10111672" y="5286916"/>
                </a:cubicBezTo>
                <a:cubicBezTo>
                  <a:pt x="10104766" y="5289565"/>
                  <a:pt x="10098018" y="5291879"/>
                  <a:pt x="10091293" y="5294446"/>
                </a:cubicBezTo>
                <a:lnTo>
                  <a:pt x="10072546" y="5302829"/>
                </a:lnTo>
                <a:lnTo>
                  <a:pt x="10072505" y="5302828"/>
                </a:lnTo>
                <a:cubicBezTo>
                  <a:pt x="10072505" y="5302828"/>
                  <a:pt x="10072505" y="5302828"/>
                  <a:pt x="10071062" y="5303493"/>
                </a:cubicBezTo>
                <a:lnTo>
                  <a:pt x="10072546" y="5302829"/>
                </a:lnTo>
                <a:lnTo>
                  <a:pt x="10074770" y="5302843"/>
                </a:lnTo>
                <a:cubicBezTo>
                  <a:pt x="10074148" y="5304186"/>
                  <a:pt x="10073528" y="5305529"/>
                  <a:pt x="10071262" y="5305515"/>
                </a:cubicBezTo>
                <a:cubicBezTo>
                  <a:pt x="10071262" y="5305515"/>
                  <a:pt x="10069819" y="5306179"/>
                  <a:pt x="10069819" y="5306179"/>
                </a:cubicBezTo>
                <a:cubicBezTo>
                  <a:pt x="10069196" y="5307523"/>
                  <a:pt x="10070018" y="5308201"/>
                  <a:pt x="10070641" y="5306859"/>
                </a:cubicBezTo>
                <a:cubicBezTo>
                  <a:pt x="10080942" y="5304232"/>
                  <a:pt x="10095998" y="5296245"/>
                  <a:pt x="10108564" y="5293632"/>
                </a:cubicBezTo>
                <a:cubicBezTo>
                  <a:pt x="10109585" y="5296334"/>
                  <a:pt x="10111029" y="5295669"/>
                  <a:pt x="10107522" y="5298341"/>
                </a:cubicBezTo>
                <a:cubicBezTo>
                  <a:pt x="10105876" y="5296984"/>
                  <a:pt x="10101546" y="5298976"/>
                  <a:pt x="10097220" y="5300970"/>
                </a:cubicBezTo>
                <a:cubicBezTo>
                  <a:pt x="10097618" y="5305013"/>
                  <a:pt x="10087738" y="5304275"/>
                  <a:pt x="10081143" y="5306254"/>
                </a:cubicBezTo>
                <a:cubicBezTo>
                  <a:pt x="10063625" y="5312203"/>
                  <a:pt x="10044863" y="5320838"/>
                  <a:pt x="10026324" y="5324086"/>
                </a:cubicBezTo>
                <a:cubicBezTo>
                  <a:pt x="10024058" y="5324071"/>
                  <a:pt x="10023236" y="5323391"/>
                  <a:pt x="10020972" y="5323377"/>
                </a:cubicBezTo>
                <a:cubicBezTo>
                  <a:pt x="10014998" y="5324012"/>
                  <a:pt x="10002632" y="5328646"/>
                  <a:pt x="9998722" y="5327275"/>
                </a:cubicBezTo>
                <a:cubicBezTo>
                  <a:pt x="9998924" y="5329295"/>
                  <a:pt x="9998302" y="5330641"/>
                  <a:pt x="9995216" y="5329946"/>
                </a:cubicBezTo>
                <a:lnTo>
                  <a:pt x="9990024" y="5329991"/>
                </a:lnTo>
                <a:lnTo>
                  <a:pt x="9981996" y="5334571"/>
                </a:lnTo>
                <a:lnTo>
                  <a:pt x="9983166" y="5332108"/>
                </a:lnTo>
                <a:lnTo>
                  <a:pt x="9978330" y="5332407"/>
                </a:lnTo>
                <a:lnTo>
                  <a:pt x="9977040" y="5328316"/>
                </a:lnTo>
                <a:lnTo>
                  <a:pt x="9974722" y="5329286"/>
                </a:lnTo>
                <a:lnTo>
                  <a:pt x="9973464" y="5324801"/>
                </a:lnTo>
                <a:lnTo>
                  <a:pt x="9971262" y="5327067"/>
                </a:lnTo>
                <a:lnTo>
                  <a:pt x="9953422" y="5338683"/>
                </a:lnTo>
                <a:lnTo>
                  <a:pt x="9952506" y="5329172"/>
                </a:lnTo>
                <a:lnTo>
                  <a:pt x="9945772" y="5333189"/>
                </a:lnTo>
                <a:cubicBezTo>
                  <a:pt x="9937604" y="5335628"/>
                  <a:pt x="9928782" y="5333519"/>
                  <a:pt x="9917794" y="5327311"/>
                </a:cubicBezTo>
                <a:lnTo>
                  <a:pt x="9918132" y="5346187"/>
                </a:lnTo>
                <a:cubicBezTo>
                  <a:pt x="9904817" y="5350164"/>
                  <a:pt x="9895860" y="5340522"/>
                  <a:pt x="9882842" y="5337750"/>
                </a:cubicBezTo>
                <a:cubicBezTo>
                  <a:pt x="9865675" y="5336884"/>
                  <a:pt x="9848532" y="5360649"/>
                  <a:pt x="9839794" y="5363259"/>
                </a:cubicBezTo>
                <a:cubicBezTo>
                  <a:pt x="9827006" y="5373403"/>
                  <a:pt x="9826788" y="5361149"/>
                  <a:pt x="9813769" y="5358379"/>
                </a:cubicBezTo>
                <a:cubicBezTo>
                  <a:pt x="9809947" y="5378499"/>
                  <a:pt x="9809947" y="5378499"/>
                  <a:pt x="9796736" y="5388437"/>
                </a:cubicBezTo>
                <a:cubicBezTo>
                  <a:pt x="9783512" y="5374077"/>
                  <a:pt x="9770832" y="5390180"/>
                  <a:pt x="9762319" y="5405375"/>
                </a:cubicBezTo>
                <a:lnTo>
                  <a:pt x="9761982" y="5386498"/>
                </a:lnTo>
                <a:cubicBezTo>
                  <a:pt x="9731719" y="5401863"/>
                  <a:pt x="9701865" y="5416771"/>
                  <a:pt x="9675236" y="5424724"/>
                </a:cubicBezTo>
                <a:cubicBezTo>
                  <a:pt x="9668510" y="5411252"/>
                  <a:pt x="9657578" y="5408273"/>
                  <a:pt x="9644014" y="5409953"/>
                </a:cubicBezTo>
                <a:lnTo>
                  <a:pt x="9601134" y="5421962"/>
                </a:lnTo>
                <a:lnTo>
                  <a:pt x="9603580" y="5429716"/>
                </a:lnTo>
                <a:lnTo>
                  <a:pt x="9589346" y="5438363"/>
                </a:lnTo>
                <a:cubicBezTo>
                  <a:pt x="9588312" y="5439368"/>
                  <a:pt x="9587126" y="5440706"/>
                  <a:pt x="9585834" y="5441962"/>
                </a:cubicBezTo>
                <a:lnTo>
                  <a:pt x="9582774" y="5444253"/>
                </a:lnTo>
                <a:lnTo>
                  <a:pt x="9582663" y="5444215"/>
                </a:lnTo>
                <a:cubicBezTo>
                  <a:pt x="9582380" y="5444213"/>
                  <a:pt x="9582018" y="5444379"/>
                  <a:pt x="9581708" y="5445051"/>
                </a:cubicBezTo>
                <a:lnTo>
                  <a:pt x="9582774" y="5444253"/>
                </a:lnTo>
                <a:lnTo>
                  <a:pt x="9583152" y="5444386"/>
                </a:lnTo>
                <a:cubicBezTo>
                  <a:pt x="9583462" y="5443715"/>
                  <a:pt x="9583824" y="5443548"/>
                  <a:pt x="9584028" y="5443717"/>
                </a:cubicBezTo>
                <a:lnTo>
                  <a:pt x="9584005" y="5444301"/>
                </a:lnTo>
                <a:lnTo>
                  <a:pt x="9542636" y="5469124"/>
                </a:lnTo>
                <a:lnTo>
                  <a:pt x="9541698" y="5467695"/>
                </a:lnTo>
                <a:cubicBezTo>
                  <a:pt x="9529531" y="5474352"/>
                  <a:pt x="9522314" y="5477673"/>
                  <a:pt x="9510148" y="5484331"/>
                </a:cubicBezTo>
                <a:cubicBezTo>
                  <a:pt x="9506439" y="5484981"/>
                  <a:pt x="9504176" y="5484965"/>
                  <a:pt x="9501288" y="5486294"/>
                </a:cubicBezTo>
                <a:cubicBezTo>
                  <a:pt x="9487678" y="5493617"/>
                  <a:pt x="9473246" y="5500258"/>
                  <a:pt x="9458614" y="5504878"/>
                </a:cubicBezTo>
                <a:cubicBezTo>
                  <a:pt x="9451708" y="5507529"/>
                  <a:pt x="9444959" y="5509843"/>
                  <a:pt x="9438234" y="5512409"/>
                </a:cubicBezTo>
                <a:lnTo>
                  <a:pt x="9419489" y="5520793"/>
                </a:lnTo>
                <a:lnTo>
                  <a:pt x="9419447" y="5520793"/>
                </a:lnTo>
                <a:cubicBezTo>
                  <a:pt x="9419447" y="5520793"/>
                  <a:pt x="9419447" y="5520793"/>
                  <a:pt x="9418004" y="5521456"/>
                </a:cubicBezTo>
                <a:lnTo>
                  <a:pt x="9419489" y="5520793"/>
                </a:lnTo>
                <a:lnTo>
                  <a:pt x="9421711" y="5520807"/>
                </a:lnTo>
                <a:cubicBezTo>
                  <a:pt x="9421090" y="5522150"/>
                  <a:pt x="9420468" y="5523493"/>
                  <a:pt x="9418204" y="5523479"/>
                </a:cubicBezTo>
                <a:cubicBezTo>
                  <a:pt x="9418204" y="5523479"/>
                  <a:pt x="9416760" y="5524144"/>
                  <a:pt x="9416760" y="5524144"/>
                </a:cubicBezTo>
                <a:cubicBezTo>
                  <a:pt x="9416140" y="5525486"/>
                  <a:pt x="9416960" y="5526166"/>
                  <a:pt x="9417582" y="5524823"/>
                </a:cubicBezTo>
                <a:cubicBezTo>
                  <a:pt x="9427885" y="5522194"/>
                  <a:pt x="9442938" y="5514209"/>
                  <a:pt x="9455505" y="5511595"/>
                </a:cubicBezTo>
                <a:cubicBezTo>
                  <a:pt x="9456526" y="5514296"/>
                  <a:pt x="9457970" y="5513633"/>
                  <a:pt x="9454462" y="5516305"/>
                </a:cubicBezTo>
                <a:cubicBezTo>
                  <a:pt x="9452818" y="5514947"/>
                  <a:pt x="9448490" y="5516941"/>
                  <a:pt x="9444160" y="5518933"/>
                </a:cubicBezTo>
                <a:cubicBezTo>
                  <a:pt x="9444560" y="5522977"/>
                  <a:pt x="9434679" y="5522239"/>
                  <a:pt x="9428084" y="5524217"/>
                </a:cubicBezTo>
                <a:cubicBezTo>
                  <a:pt x="9410566" y="5530166"/>
                  <a:pt x="9391804" y="5538802"/>
                  <a:pt x="9373265" y="5542050"/>
                </a:cubicBezTo>
                <a:cubicBezTo>
                  <a:pt x="9370999" y="5542034"/>
                  <a:pt x="9370178" y="5541355"/>
                  <a:pt x="9367914" y="5541339"/>
                </a:cubicBezTo>
                <a:cubicBezTo>
                  <a:pt x="9364926" y="5541657"/>
                  <a:pt x="9360342" y="5542974"/>
                  <a:pt x="9356014" y="5544041"/>
                </a:cubicBezTo>
                <a:lnTo>
                  <a:pt x="9353324" y="5544354"/>
                </a:lnTo>
                <a:lnTo>
                  <a:pt x="9320868" y="5562189"/>
                </a:lnTo>
                <a:cubicBezTo>
                  <a:pt x="9290712" y="5583514"/>
                  <a:pt x="9272988" y="5551519"/>
                  <a:pt x="9246992" y="5571601"/>
                </a:cubicBezTo>
                <a:cubicBezTo>
                  <a:pt x="9238366" y="5580504"/>
                  <a:pt x="9230376" y="5601533"/>
                  <a:pt x="9225913" y="5609193"/>
                </a:cubicBezTo>
                <a:cubicBezTo>
                  <a:pt x="9212596" y="5613169"/>
                  <a:pt x="9199585" y="5610730"/>
                  <a:pt x="9186687" y="5614582"/>
                </a:cubicBezTo>
                <a:cubicBezTo>
                  <a:pt x="9177947" y="5617192"/>
                  <a:pt x="9165498" y="5646214"/>
                  <a:pt x="9156761" y="5648823"/>
                </a:cubicBezTo>
                <a:cubicBezTo>
                  <a:pt x="9139284" y="5654042"/>
                  <a:pt x="9143524" y="5633799"/>
                  <a:pt x="9126049" y="5639019"/>
                </a:cubicBezTo>
                <a:cubicBezTo>
                  <a:pt x="9106752" y="5647776"/>
                  <a:pt x="9087326" y="5655078"/>
                  <a:pt x="9067287" y="5660271"/>
                </a:cubicBezTo>
                <a:lnTo>
                  <a:pt x="9056148" y="5661809"/>
                </a:lnTo>
                <a:lnTo>
                  <a:pt x="9037919" y="5669962"/>
                </a:lnTo>
                <a:lnTo>
                  <a:pt x="9037877" y="5669961"/>
                </a:lnTo>
                <a:cubicBezTo>
                  <a:pt x="9037877" y="5669961"/>
                  <a:pt x="9037877" y="5669961"/>
                  <a:pt x="9036433" y="5670625"/>
                </a:cubicBezTo>
                <a:lnTo>
                  <a:pt x="9037919" y="5669962"/>
                </a:lnTo>
                <a:lnTo>
                  <a:pt x="9040142" y="5669976"/>
                </a:lnTo>
                <a:cubicBezTo>
                  <a:pt x="9039520" y="5671320"/>
                  <a:pt x="9038898" y="5672663"/>
                  <a:pt x="9036633" y="5672648"/>
                </a:cubicBezTo>
                <a:cubicBezTo>
                  <a:pt x="9036633" y="5672648"/>
                  <a:pt x="9035190" y="5673312"/>
                  <a:pt x="9035190" y="5673312"/>
                </a:cubicBezTo>
                <a:cubicBezTo>
                  <a:pt x="9034568" y="5674657"/>
                  <a:pt x="9035390" y="5675335"/>
                  <a:pt x="9036012" y="5673991"/>
                </a:cubicBezTo>
                <a:cubicBezTo>
                  <a:pt x="9046314" y="5671365"/>
                  <a:pt x="9061368" y="5663378"/>
                  <a:pt x="9073936" y="5660765"/>
                </a:cubicBezTo>
                <a:cubicBezTo>
                  <a:pt x="9074956" y="5663466"/>
                  <a:pt x="9076400" y="5662803"/>
                  <a:pt x="9072892" y="5665473"/>
                </a:cubicBezTo>
                <a:cubicBezTo>
                  <a:pt x="9071249" y="5664116"/>
                  <a:pt x="9066919" y="5666109"/>
                  <a:pt x="9062590" y="5668101"/>
                </a:cubicBezTo>
                <a:cubicBezTo>
                  <a:pt x="9062989" y="5672147"/>
                  <a:pt x="9053108" y="5671408"/>
                  <a:pt x="9046514" y="5673385"/>
                </a:cubicBezTo>
                <a:cubicBezTo>
                  <a:pt x="9028996" y="5679336"/>
                  <a:pt x="9010234" y="5687970"/>
                  <a:pt x="8991694" y="5691218"/>
                </a:cubicBezTo>
                <a:cubicBezTo>
                  <a:pt x="8989429" y="5691204"/>
                  <a:pt x="8988607" y="5690525"/>
                  <a:pt x="8986342" y="5690510"/>
                </a:cubicBezTo>
                <a:cubicBezTo>
                  <a:pt x="8980370" y="5691144"/>
                  <a:pt x="8968002" y="5695780"/>
                  <a:pt x="8964094" y="5694406"/>
                </a:cubicBezTo>
                <a:cubicBezTo>
                  <a:pt x="8964294" y="5696429"/>
                  <a:pt x="8963674" y="5697771"/>
                  <a:pt x="8960586" y="5697078"/>
                </a:cubicBezTo>
                <a:cubicBezTo>
                  <a:pt x="8959144" y="5697742"/>
                  <a:pt x="8950706" y="5696340"/>
                  <a:pt x="8950084" y="5697683"/>
                </a:cubicBezTo>
                <a:cubicBezTo>
                  <a:pt x="8951528" y="5697019"/>
                  <a:pt x="8950906" y="5698362"/>
                  <a:pt x="8951728" y="5699041"/>
                </a:cubicBezTo>
                <a:lnTo>
                  <a:pt x="8943702" y="5699539"/>
                </a:lnTo>
                <a:lnTo>
                  <a:pt x="8942260" y="5694971"/>
                </a:lnTo>
                <a:lnTo>
                  <a:pt x="8946798" y="5694967"/>
                </a:lnTo>
                <a:cubicBezTo>
                  <a:pt x="8952160" y="5691970"/>
                  <a:pt x="8957877" y="5690660"/>
                  <a:pt x="8963980" y="5689437"/>
                </a:cubicBezTo>
                <a:lnTo>
                  <a:pt x="8980400" y="5685218"/>
                </a:lnTo>
                <a:lnTo>
                  <a:pt x="8982856" y="5685771"/>
                </a:lnTo>
                <a:cubicBezTo>
                  <a:pt x="8982856" y="5685771"/>
                  <a:pt x="8982856" y="5685771"/>
                  <a:pt x="8983478" y="5684427"/>
                </a:cubicBezTo>
                <a:lnTo>
                  <a:pt x="8980400" y="5685218"/>
                </a:lnTo>
                <a:lnTo>
                  <a:pt x="8979770" y="5685078"/>
                </a:lnTo>
                <a:cubicBezTo>
                  <a:pt x="8979570" y="5683055"/>
                  <a:pt x="8981014" y="5682391"/>
                  <a:pt x="8981836" y="5683069"/>
                </a:cubicBezTo>
                <a:cubicBezTo>
                  <a:pt x="8982457" y="5681726"/>
                  <a:pt x="8982457" y="5681726"/>
                  <a:pt x="8982457" y="5681726"/>
                </a:cubicBezTo>
                <a:cubicBezTo>
                  <a:pt x="8969688" y="5682317"/>
                  <a:pt x="8954036" y="5684236"/>
                  <a:pt x="8942290" y="5687527"/>
                </a:cubicBezTo>
                <a:lnTo>
                  <a:pt x="8939836" y="5687284"/>
                </a:lnTo>
                <a:lnTo>
                  <a:pt x="8937851" y="5680991"/>
                </a:lnTo>
                <a:lnTo>
                  <a:pt x="8942249" y="5680561"/>
                </a:lnTo>
                <a:lnTo>
                  <a:pt x="8939190" y="5669854"/>
                </a:lnTo>
                <a:cubicBezTo>
                  <a:pt x="8930338" y="5666174"/>
                  <a:pt x="8883242" y="5699217"/>
                  <a:pt x="8857443" y="5706921"/>
                </a:cubicBezTo>
                <a:cubicBezTo>
                  <a:pt x="8857550" y="5712883"/>
                  <a:pt x="8857770" y="5725135"/>
                  <a:pt x="8853311" y="5733126"/>
                </a:cubicBezTo>
                <a:cubicBezTo>
                  <a:pt x="8866210" y="5729273"/>
                  <a:pt x="8879526" y="5725298"/>
                  <a:pt x="8887960" y="5729104"/>
                </a:cubicBezTo>
                <a:cubicBezTo>
                  <a:pt x="8879744" y="5737551"/>
                  <a:pt x="8879970" y="5750135"/>
                  <a:pt x="8871452" y="5764998"/>
                </a:cubicBezTo>
                <a:cubicBezTo>
                  <a:pt x="8862826" y="5773898"/>
                  <a:pt x="8845348" y="5779117"/>
                  <a:pt x="8841414" y="5792944"/>
                </a:cubicBezTo>
                <a:cubicBezTo>
                  <a:pt x="8845680" y="5797663"/>
                  <a:pt x="8845680" y="5797663"/>
                  <a:pt x="8854532" y="5801347"/>
                </a:cubicBezTo>
                <a:cubicBezTo>
                  <a:pt x="8863158" y="5792444"/>
                  <a:pt x="8867212" y="5785241"/>
                  <a:pt x="8880528" y="5781263"/>
                </a:cubicBezTo>
                <a:cubicBezTo>
                  <a:pt x="8884908" y="5792274"/>
                  <a:pt x="8880634" y="5787225"/>
                  <a:pt x="8893646" y="5789665"/>
                </a:cubicBezTo>
                <a:cubicBezTo>
                  <a:pt x="8906213" y="5767266"/>
                  <a:pt x="8940748" y="5756952"/>
                  <a:pt x="8962386" y="5750490"/>
                </a:cubicBezTo>
                <a:lnTo>
                  <a:pt x="8962718" y="5769034"/>
                </a:lnTo>
                <a:lnTo>
                  <a:pt x="8967294" y="5767668"/>
                </a:lnTo>
                <a:cubicBezTo>
                  <a:pt x="9001583" y="5720138"/>
                  <a:pt x="9195903" y="5662102"/>
                  <a:pt x="9240144" y="5679852"/>
                </a:cubicBezTo>
                <a:cubicBezTo>
                  <a:pt x="9240370" y="5692436"/>
                  <a:pt x="9368000" y="5647993"/>
                  <a:pt x="9372803" y="5659210"/>
                </a:cubicBezTo>
                <a:cubicBezTo>
                  <a:pt x="9359860" y="5672314"/>
                  <a:pt x="9284896" y="5704129"/>
                  <a:pt x="9237164" y="5722520"/>
                </a:cubicBezTo>
                <a:lnTo>
                  <a:pt x="9223729" y="5727358"/>
                </a:lnTo>
                <a:lnTo>
                  <a:pt x="9223727" y="5727372"/>
                </a:lnTo>
                <a:lnTo>
                  <a:pt x="9182360" y="5752195"/>
                </a:lnTo>
                <a:lnTo>
                  <a:pt x="9181420" y="5750765"/>
                </a:lnTo>
                <a:cubicBezTo>
                  <a:pt x="9169254" y="5757424"/>
                  <a:pt x="9162039" y="5760745"/>
                  <a:pt x="9149870" y="5767402"/>
                </a:cubicBezTo>
                <a:cubicBezTo>
                  <a:pt x="9146162" y="5768051"/>
                  <a:pt x="9143898" y="5768038"/>
                  <a:pt x="9141012" y="5769366"/>
                </a:cubicBezTo>
                <a:cubicBezTo>
                  <a:pt x="9127401" y="5776688"/>
                  <a:pt x="9112969" y="5783329"/>
                  <a:pt x="9098337" y="5787950"/>
                </a:cubicBezTo>
                <a:cubicBezTo>
                  <a:pt x="9091431" y="5790601"/>
                  <a:pt x="9084682" y="5792914"/>
                  <a:pt x="9077957" y="5795480"/>
                </a:cubicBezTo>
                <a:lnTo>
                  <a:pt x="9059212" y="5803863"/>
                </a:lnTo>
                <a:lnTo>
                  <a:pt x="9059170" y="5803864"/>
                </a:lnTo>
                <a:cubicBezTo>
                  <a:pt x="9059170" y="5803864"/>
                  <a:pt x="9059170" y="5803864"/>
                  <a:pt x="9057727" y="5804528"/>
                </a:cubicBezTo>
                <a:lnTo>
                  <a:pt x="9059212" y="5803863"/>
                </a:lnTo>
                <a:lnTo>
                  <a:pt x="9061434" y="5803879"/>
                </a:lnTo>
                <a:cubicBezTo>
                  <a:pt x="9060812" y="5805222"/>
                  <a:pt x="9060191" y="5806566"/>
                  <a:pt x="9057926" y="5806551"/>
                </a:cubicBezTo>
                <a:cubicBezTo>
                  <a:pt x="9057926" y="5806551"/>
                  <a:pt x="9056483" y="5807214"/>
                  <a:pt x="9056483" y="5807214"/>
                </a:cubicBezTo>
                <a:cubicBezTo>
                  <a:pt x="9055861" y="5808558"/>
                  <a:pt x="9056683" y="5809236"/>
                  <a:pt x="9057304" y="5807894"/>
                </a:cubicBezTo>
                <a:cubicBezTo>
                  <a:pt x="9067607" y="5805266"/>
                  <a:pt x="9082661" y="5797280"/>
                  <a:pt x="9095228" y="5794668"/>
                </a:cubicBezTo>
                <a:cubicBezTo>
                  <a:pt x="9096250" y="5797368"/>
                  <a:pt x="9097692" y="5796704"/>
                  <a:pt x="9094184" y="5799376"/>
                </a:cubicBezTo>
                <a:cubicBezTo>
                  <a:pt x="9092542" y="5798018"/>
                  <a:pt x="9088212" y="5800011"/>
                  <a:pt x="9083882" y="5802004"/>
                </a:cubicBezTo>
                <a:cubicBezTo>
                  <a:pt x="9084282" y="5806048"/>
                  <a:pt x="9074401" y="5805310"/>
                  <a:pt x="9067808" y="5807287"/>
                </a:cubicBezTo>
                <a:cubicBezTo>
                  <a:pt x="9050290" y="5813237"/>
                  <a:pt x="9031528" y="5821872"/>
                  <a:pt x="9012988" y="5825121"/>
                </a:cubicBezTo>
                <a:cubicBezTo>
                  <a:pt x="9010722" y="5825106"/>
                  <a:pt x="9009900" y="5824426"/>
                  <a:pt x="9007636" y="5824413"/>
                </a:cubicBezTo>
                <a:cubicBezTo>
                  <a:pt x="9001664" y="5825046"/>
                  <a:pt x="8989296" y="5829681"/>
                  <a:pt x="8985388" y="5828308"/>
                </a:cubicBezTo>
                <a:cubicBezTo>
                  <a:pt x="8985588" y="5830330"/>
                  <a:pt x="8984966" y="5831675"/>
                  <a:pt x="8981880" y="5830981"/>
                </a:cubicBezTo>
                <a:lnTo>
                  <a:pt x="8978748" y="5831008"/>
                </a:lnTo>
                <a:lnTo>
                  <a:pt x="8967188" y="5836043"/>
                </a:lnTo>
                <a:cubicBezTo>
                  <a:pt x="8960282" y="5838691"/>
                  <a:pt x="8953532" y="5841005"/>
                  <a:pt x="8946808" y="5843571"/>
                </a:cubicBezTo>
                <a:lnTo>
                  <a:pt x="8928063" y="5851955"/>
                </a:lnTo>
                <a:lnTo>
                  <a:pt x="8928021" y="5851955"/>
                </a:lnTo>
                <a:cubicBezTo>
                  <a:pt x="8928021" y="5851955"/>
                  <a:pt x="8928021" y="5851955"/>
                  <a:pt x="8926577" y="5852620"/>
                </a:cubicBezTo>
                <a:lnTo>
                  <a:pt x="8928063" y="5851955"/>
                </a:lnTo>
                <a:lnTo>
                  <a:pt x="8930286" y="5851970"/>
                </a:lnTo>
                <a:cubicBezTo>
                  <a:pt x="8929664" y="5853313"/>
                  <a:pt x="8929042" y="5854657"/>
                  <a:pt x="8926777" y="5854643"/>
                </a:cubicBezTo>
                <a:cubicBezTo>
                  <a:pt x="8926777" y="5854643"/>
                  <a:pt x="8925333" y="5855306"/>
                  <a:pt x="8925333" y="5855306"/>
                </a:cubicBezTo>
                <a:cubicBezTo>
                  <a:pt x="8924712" y="5856649"/>
                  <a:pt x="8925535" y="5857328"/>
                  <a:pt x="8926156" y="5855985"/>
                </a:cubicBezTo>
                <a:cubicBezTo>
                  <a:pt x="8936458" y="5853357"/>
                  <a:pt x="8951512" y="5845372"/>
                  <a:pt x="8964080" y="5842760"/>
                </a:cubicBezTo>
                <a:cubicBezTo>
                  <a:pt x="8965101" y="5845460"/>
                  <a:pt x="8966544" y="5844796"/>
                  <a:pt x="8963035" y="5847468"/>
                </a:cubicBezTo>
                <a:cubicBezTo>
                  <a:pt x="8961393" y="5846109"/>
                  <a:pt x="8957064" y="5848103"/>
                  <a:pt x="8952734" y="5850097"/>
                </a:cubicBezTo>
                <a:cubicBezTo>
                  <a:pt x="8953134" y="5854140"/>
                  <a:pt x="8943252" y="5853401"/>
                  <a:pt x="8936658" y="5855380"/>
                </a:cubicBezTo>
                <a:cubicBezTo>
                  <a:pt x="8919140" y="5861328"/>
                  <a:pt x="8900380" y="5869964"/>
                  <a:pt x="8881839" y="5873211"/>
                </a:cubicBezTo>
                <a:cubicBezTo>
                  <a:pt x="8879575" y="5873197"/>
                  <a:pt x="8878754" y="5872518"/>
                  <a:pt x="8876489" y="5872502"/>
                </a:cubicBezTo>
                <a:lnTo>
                  <a:pt x="8870484" y="5873866"/>
                </a:lnTo>
                <a:lnTo>
                  <a:pt x="8826210" y="5907604"/>
                </a:lnTo>
                <a:cubicBezTo>
                  <a:pt x="8808422" y="5918743"/>
                  <a:pt x="8787354" y="5927782"/>
                  <a:pt x="8761445" y="5929362"/>
                </a:cubicBezTo>
                <a:cubicBezTo>
                  <a:pt x="8739280" y="5929655"/>
                  <a:pt x="8677747" y="5904086"/>
                  <a:pt x="8656220" y="5916839"/>
                </a:cubicBezTo>
                <a:cubicBezTo>
                  <a:pt x="8647602" y="5926072"/>
                  <a:pt x="8639606" y="5946772"/>
                  <a:pt x="8630979" y="5955674"/>
                </a:cubicBezTo>
                <a:cubicBezTo>
                  <a:pt x="8604878" y="5969796"/>
                  <a:pt x="8604653" y="5957211"/>
                  <a:pt x="8579080" y="5977501"/>
                </a:cubicBezTo>
                <a:cubicBezTo>
                  <a:pt x="8574586" y="5960199"/>
                  <a:pt x="8556774" y="5946541"/>
                  <a:pt x="8535136" y="5953004"/>
                </a:cubicBezTo>
                <a:cubicBezTo>
                  <a:pt x="8535254" y="5959626"/>
                  <a:pt x="8531093" y="5960870"/>
                  <a:pt x="8526206" y="5968321"/>
                </a:cubicBezTo>
                <a:cubicBezTo>
                  <a:pt x="8525537" y="5930899"/>
                  <a:pt x="8517131" y="5952056"/>
                  <a:pt x="8512418" y="5922499"/>
                </a:cubicBezTo>
                <a:cubicBezTo>
                  <a:pt x="8508144" y="5917450"/>
                  <a:pt x="8520819" y="5901013"/>
                  <a:pt x="8524868" y="5893479"/>
                </a:cubicBezTo>
                <a:cubicBezTo>
                  <a:pt x="8524760" y="5887517"/>
                  <a:pt x="8520488" y="5882468"/>
                  <a:pt x="8524316" y="5862680"/>
                </a:cubicBezTo>
                <a:cubicBezTo>
                  <a:pt x="8515464" y="5858998"/>
                  <a:pt x="8507144" y="5861483"/>
                  <a:pt x="8498404" y="5864093"/>
                </a:cubicBezTo>
                <a:cubicBezTo>
                  <a:pt x="8496002" y="5858484"/>
                  <a:pt x="8494802" y="5855679"/>
                  <a:pt x="8494174" y="5852745"/>
                </a:cubicBezTo>
                <a:lnTo>
                  <a:pt x="8493458" y="5841769"/>
                </a:lnTo>
                <a:lnTo>
                  <a:pt x="8482626" y="5842721"/>
                </a:lnTo>
                <a:lnTo>
                  <a:pt x="8463028" y="5836963"/>
                </a:lnTo>
                <a:lnTo>
                  <a:pt x="8462642" y="5837452"/>
                </a:lnTo>
                <a:lnTo>
                  <a:pt x="8462915" y="5836930"/>
                </a:lnTo>
                <a:lnTo>
                  <a:pt x="8461226" y="5836434"/>
                </a:lnTo>
                <a:cubicBezTo>
                  <a:pt x="8449359" y="5827970"/>
                  <a:pt x="8437080" y="5830204"/>
                  <a:pt x="8425688" y="5841130"/>
                </a:cubicBezTo>
                <a:cubicBezTo>
                  <a:pt x="8412997" y="5854064"/>
                  <a:pt x="8403175" y="5855851"/>
                  <a:pt x="8394038" y="5839807"/>
                </a:cubicBezTo>
                <a:cubicBezTo>
                  <a:pt x="8378082" y="5810838"/>
                  <a:pt x="8348751" y="5812634"/>
                  <a:pt x="8330066" y="5791245"/>
                </a:cubicBezTo>
                <a:cubicBezTo>
                  <a:pt x="8296035" y="5756711"/>
                  <a:pt x="8243170" y="5768102"/>
                  <a:pt x="8217466" y="5707265"/>
                </a:cubicBezTo>
                <a:cubicBezTo>
                  <a:pt x="8215821" y="5750060"/>
                  <a:pt x="8234095" y="5782148"/>
                  <a:pt x="8262878" y="5794617"/>
                </a:cubicBezTo>
                <a:cubicBezTo>
                  <a:pt x="8285590" y="5806421"/>
                  <a:pt x="8307004" y="5820230"/>
                  <a:pt x="8328284" y="5837607"/>
                </a:cubicBezTo>
                <a:cubicBezTo>
                  <a:pt x="8334217" y="5841839"/>
                  <a:pt x="8340288" y="5842505"/>
                  <a:pt x="8338442" y="5858777"/>
                </a:cubicBezTo>
                <a:cubicBezTo>
                  <a:pt x="8313000" y="5854553"/>
                  <a:pt x="8291723" y="5837176"/>
                  <a:pt x="8269011" y="5825374"/>
                </a:cubicBezTo>
                <a:cubicBezTo>
                  <a:pt x="8270507" y="5849891"/>
                  <a:pt x="8272825" y="5853011"/>
                  <a:pt x="8285989" y="5859468"/>
                </a:cubicBezTo>
                <a:cubicBezTo>
                  <a:pt x="8293218" y="5861694"/>
                  <a:pt x="8299152" y="5865926"/>
                  <a:pt x="8306382" y="5868152"/>
                </a:cubicBezTo>
                <a:cubicBezTo>
                  <a:pt x="8313612" y="5870378"/>
                  <a:pt x="8318386" y="5873050"/>
                  <a:pt x="8315520" y="5884196"/>
                </a:cubicBezTo>
                <a:cubicBezTo>
                  <a:pt x="8312516" y="5898908"/>
                  <a:pt x="8306581" y="5894676"/>
                  <a:pt x="8301670" y="5895570"/>
                </a:cubicBezTo>
                <a:cubicBezTo>
                  <a:pt x="8295600" y="5894903"/>
                  <a:pt x="8289666" y="5890671"/>
                  <a:pt x="8280728" y="5901150"/>
                </a:cubicBezTo>
                <a:cubicBezTo>
                  <a:pt x="8310259" y="5925878"/>
                  <a:pt x="8328122" y="5968666"/>
                  <a:pt x="8364408" y="5976228"/>
                </a:cubicBezTo>
                <a:cubicBezTo>
                  <a:pt x="8399535" y="5982231"/>
                  <a:pt x="8419106" y="6012312"/>
                  <a:pt x="8431646" y="6066692"/>
                </a:cubicBezTo>
                <a:lnTo>
                  <a:pt x="8423053" y="6062601"/>
                </a:lnTo>
                <a:lnTo>
                  <a:pt x="8422430" y="6065949"/>
                </a:lnTo>
                <a:lnTo>
                  <a:pt x="8409154" y="6060551"/>
                </a:lnTo>
                <a:cubicBezTo>
                  <a:pt x="8408028" y="6060496"/>
                  <a:pt x="8406654" y="6060601"/>
                  <a:pt x="8405246" y="6060533"/>
                </a:cubicBezTo>
                <a:lnTo>
                  <a:pt x="8402204" y="6059760"/>
                </a:lnTo>
                <a:lnTo>
                  <a:pt x="8402146" y="6059623"/>
                </a:lnTo>
                <a:cubicBezTo>
                  <a:pt x="8401958" y="6059360"/>
                  <a:pt x="8401644" y="6059175"/>
                  <a:pt x="8401144" y="6059490"/>
                </a:cubicBezTo>
                <a:lnTo>
                  <a:pt x="8402204" y="6059760"/>
                </a:lnTo>
                <a:lnTo>
                  <a:pt x="8402400" y="6060228"/>
                </a:lnTo>
                <a:cubicBezTo>
                  <a:pt x="8402898" y="6059914"/>
                  <a:pt x="8403212" y="6060097"/>
                  <a:pt x="8403276" y="6060439"/>
                </a:cubicBezTo>
                <a:lnTo>
                  <a:pt x="8403008" y="6060941"/>
                </a:lnTo>
                <a:lnTo>
                  <a:pt x="8364558" y="6044979"/>
                </a:lnTo>
                <a:lnTo>
                  <a:pt x="8364549" y="6042829"/>
                </a:lnTo>
                <a:cubicBezTo>
                  <a:pt x="8353518" y="6037559"/>
                  <a:pt x="8347248" y="6033873"/>
                  <a:pt x="8336217" y="6028600"/>
                </a:cubicBezTo>
                <a:cubicBezTo>
                  <a:pt x="8333453" y="6025758"/>
                  <a:pt x="8331944" y="6023652"/>
                  <a:pt x="8329434" y="6022177"/>
                </a:cubicBezTo>
                <a:cubicBezTo>
                  <a:pt x="8317150" y="6016167"/>
                  <a:pt x="8304609" y="6008790"/>
                  <a:pt x="8292809" y="5999418"/>
                </a:cubicBezTo>
                <a:cubicBezTo>
                  <a:pt x="8287038" y="5995414"/>
                  <a:pt x="8281514" y="5991253"/>
                  <a:pt x="8275900" y="5987343"/>
                </a:cubicBezTo>
                <a:lnTo>
                  <a:pt x="8259718" y="5977543"/>
                </a:lnTo>
                <a:lnTo>
                  <a:pt x="8259689" y="5977503"/>
                </a:lnTo>
                <a:cubicBezTo>
                  <a:pt x="8259689" y="5977503"/>
                  <a:pt x="8259689" y="5977503"/>
                  <a:pt x="8258436" y="5976765"/>
                </a:cubicBezTo>
                <a:lnTo>
                  <a:pt x="8259718" y="5977543"/>
                </a:lnTo>
                <a:lnTo>
                  <a:pt x="8261200" y="5979609"/>
                </a:lnTo>
                <a:cubicBezTo>
                  <a:pt x="8260202" y="5980239"/>
                  <a:pt x="8259206" y="5980869"/>
                  <a:pt x="8257694" y="5978763"/>
                </a:cubicBezTo>
                <a:cubicBezTo>
                  <a:pt x="8257694" y="5978763"/>
                  <a:pt x="8256440" y="5978025"/>
                  <a:pt x="8256440" y="5978025"/>
                </a:cubicBezTo>
                <a:cubicBezTo>
                  <a:pt x="8255443" y="5978655"/>
                  <a:pt x="8255700" y="5980023"/>
                  <a:pt x="8256697" y="5979393"/>
                </a:cubicBezTo>
                <a:cubicBezTo>
                  <a:pt x="8264734" y="5986553"/>
                  <a:pt x="8278274" y="5993301"/>
                  <a:pt x="8287823" y="6002567"/>
                </a:cubicBezTo>
                <a:cubicBezTo>
                  <a:pt x="8287337" y="6005932"/>
                  <a:pt x="8288592" y="6006669"/>
                  <a:pt x="8285084" y="6005824"/>
                </a:cubicBezTo>
                <a:cubicBezTo>
                  <a:pt x="8284572" y="6003088"/>
                  <a:pt x="8280810" y="6000876"/>
                  <a:pt x="8277048" y="5998663"/>
                </a:cubicBezTo>
                <a:cubicBezTo>
                  <a:pt x="8275566" y="6002659"/>
                  <a:pt x="8269268" y="5992869"/>
                  <a:pt x="8263994" y="5988552"/>
                </a:cubicBezTo>
                <a:cubicBezTo>
                  <a:pt x="8249686" y="5977703"/>
                  <a:pt x="8233382" y="5968112"/>
                  <a:pt x="8219559" y="5953898"/>
                </a:cubicBezTo>
                <a:cubicBezTo>
                  <a:pt x="8218047" y="5951792"/>
                  <a:pt x="8217792" y="5950426"/>
                  <a:pt x="8216280" y="5948320"/>
                </a:cubicBezTo>
                <a:cubicBezTo>
                  <a:pt x="8212005" y="5943372"/>
                  <a:pt x="8201715" y="5936104"/>
                  <a:pt x="8199693" y="5931263"/>
                </a:cubicBezTo>
                <a:cubicBezTo>
                  <a:pt x="8198951" y="5933259"/>
                  <a:pt x="8197954" y="5933890"/>
                  <a:pt x="8196186" y="5930417"/>
                </a:cubicBezTo>
                <a:cubicBezTo>
                  <a:pt x="8194932" y="5929680"/>
                  <a:pt x="8189887" y="5920630"/>
                  <a:pt x="8188889" y="5921258"/>
                </a:cubicBezTo>
                <a:cubicBezTo>
                  <a:pt x="8190144" y="5921998"/>
                  <a:pt x="8189146" y="5922626"/>
                  <a:pt x="8189403" y="5923994"/>
                </a:cubicBezTo>
                <a:lnTo>
                  <a:pt x="8183811" y="5917029"/>
                </a:lnTo>
                <a:lnTo>
                  <a:pt x="8183928" y="5916403"/>
                </a:lnTo>
                <a:lnTo>
                  <a:pt x="8153238" y="5896544"/>
                </a:lnTo>
                <a:cubicBezTo>
                  <a:pt x="8153238" y="5896544"/>
                  <a:pt x="8153238" y="5896544"/>
                  <a:pt x="8153241" y="5898023"/>
                </a:cubicBezTo>
                <a:cubicBezTo>
                  <a:pt x="8154272" y="5897749"/>
                  <a:pt x="8155304" y="5898955"/>
                  <a:pt x="8154277" y="5900709"/>
                </a:cubicBezTo>
                <a:lnTo>
                  <a:pt x="8153646" y="5900573"/>
                </a:lnTo>
                <a:lnTo>
                  <a:pt x="8151179" y="5898569"/>
                </a:lnTo>
                <a:cubicBezTo>
                  <a:pt x="8151183" y="5900052"/>
                  <a:pt x="8151183" y="5900052"/>
                  <a:pt x="8151183" y="5900052"/>
                </a:cubicBezTo>
                <a:lnTo>
                  <a:pt x="8153646" y="5900573"/>
                </a:lnTo>
                <a:lnTo>
                  <a:pt x="8166797" y="5911263"/>
                </a:lnTo>
                <a:cubicBezTo>
                  <a:pt x="8171830" y="5914924"/>
                  <a:pt x="8176475" y="5918503"/>
                  <a:pt x="8180094" y="5923464"/>
                </a:cubicBezTo>
                <a:lnTo>
                  <a:pt x="8184213" y="5925361"/>
                </a:lnTo>
                <a:lnTo>
                  <a:pt x="8180993" y="5928909"/>
                </a:lnTo>
                <a:lnTo>
                  <a:pt x="8173911" y="5925105"/>
                </a:lnTo>
                <a:cubicBezTo>
                  <a:pt x="8174941" y="5924831"/>
                  <a:pt x="8174938" y="5923352"/>
                  <a:pt x="8175971" y="5924559"/>
                </a:cubicBezTo>
                <a:cubicBezTo>
                  <a:pt x="8175969" y="5923079"/>
                  <a:pt x="8167717" y="5920829"/>
                  <a:pt x="8166684" y="5919622"/>
                </a:cubicBezTo>
                <a:cubicBezTo>
                  <a:pt x="8163590" y="5918965"/>
                  <a:pt x="8163587" y="5917483"/>
                  <a:pt x="8164615" y="5915731"/>
                </a:cubicBezTo>
                <a:cubicBezTo>
                  <a:pt x="8160490" y="5915345"/>
                  <a:pt x="8151194" y="5905969"/>
                  <a:pt x="8146034" y="5902899"/>
                </a:cubicBezTo>
                <a:cubicBezTo>
                  <a:pt x="8143969" y="5901966"/>
                  <a:pt x="8142939" y="5902239"/>
                  <a:pt x="8140875" y="5901308"/>
                </a:cubicBezTo>
                <a:cubicBezTo>
                  <a:pt x="8125390" y="5890616"/>
                  <a:pt x="8111959" y="5874936"/>
                  <a:pt x="8098533" y="5862216"/>
                </a:cubicBezTo>
                <a:cubicBezTo>
                  <a:pt x="8093371" y="5857663"/>
                  <a:pt x="8084084" y="5854208"/>
                  <a:pt x="8086141" y="5850702"/>
                </a:cubicBezTo>
                <a:cubicBezTo>
                  <a:pt x="8083041" y="5847082"/>
                  <a:pt x="8079941" y="5843463"/>
                  <a:pt x="8077881" y="5844010"/>
                </a:cubicBezTo>
                <a:cubicBezTo>
                  <a:pt x="8075811" y="5840118"/>
                  <a:pt x="8076844" y="5841324"/>
                  <a:pt x="8078903" y="5839299"/>
                </a:cubicBezTo>
                <a:lnTo>
                  <a:pt x="8088068" y="5847888"/>
                </a:lnTo>
                <a:lnTo>
                  <a:pt x="8076763" y="5829516"/>
                </a:lnTo>
                <a:lnTo>
                  <a:pt x="8047895" y="5797193"/>
                </a:lnTo>
                <a:cubicBezTo>
                  <a:pt x="8045829" y="5794780"/>
                  <a:pt x="8043766" y="5793849"/>
                  <a:pt x="8040669" y="5791710"/>
                </a:cubicBezTo>
                <a:cubicBezTo>
                  <a:pt x="8036534" y="5786145"/>
                  <a:pt x="8033175" y="5781855"/>
                  <a:pt x="8029817" y="5777565"/>
                </a:cubicBezTo>
                <a:lnTo>
                  <a:pt x="8023682" y="5769569"/>
                </a:lnTo>
                <a:lnTo>
                  <a:pt x="8016439" y="5766864"/>
                </a:lnTo>
                <a:cubicBezTo>
                  <a:pt x="7998090" y="5768433"/>
                  <a:pt x="7982883" y="5751722"/>
                  <a:pt x="7967537" y="5738578"/>
                </a:cubicBezTo>
                <a:cubicBezTo>
                  <a:pt x="7961604" y="5734346"/>
                  <a:pt x="7953763" y="5716295"/>
                  <a:pt x="7947892" y="5742153"/>
                </a:cubicBezTo>
                <a:cubicBezTo>
                  <a:pt x="7943592" y="5758872"/>
                  <a:pt x="7923261" y="5780279"/>
                  <a:pt x="7943380" y="5796095"/>
                </a:cubicBezTo>
                <a:cubicBezTo>
                  <a:pt x="7950610" y="5798320"/>
                  <a:pt x="7955247" y="5804560"/>
                  <a:pt x="7959747" y="5814364"/>
                </a:cubicBezTo>
                <a:cubicBezTo>
                  <a:pt x="7969907" y="5835534"/>
                  <a:pt x="7971129" y="5867183"/>
                  <a:pt x="7982584" y="5886348"/>
                </a:cubicBezTo>
                <a:cubicBezTo>
                  <a:pt x="7990306" y="5899550"/>
                  <a:pt x="8005321" y="5901466"/>
                  <a:pt x="8015537" y="5912223"/>
                </a:cubicBezTo>
                <a:lnTo>
                  <a:pt x="8022304" y="5924192"/>
                </a:lnTo>
                <a:lnTo>
                  <a:pt x="8028942" y="5928203"/>
                </a:lnTo>
                <a:cubicBezTo>
                  <a:pt x="8035470" y="5933259"/>
                  <a:pt x="8041998" y="5938316"/>
                  <a:pt x="8048010" y="5940637"/>
                </a:cubicBezTo>
                <a:cubicBezTo>
                  <a:pt x="8042993" y="5937686"/>
                  <a:pt x="8043736" y="5935689"/>
                  <a:pt x="8042481" y="5934951"/>
                </a:cubicBezTo>
                <a:cubicBezTo>
                  <a:pt x="8044732" y="5935058"/>
                  <a:pt x="8044476" y="5933691"/>
                  <a:pt x="8045473" y="5933061"/>
                </a:cubicBezTo>
                <a:cubicBezTo>
                  <a:pt x="8052000" y="5938117"/>
                  <a:pt x="8053995" y="5936857"/>
                  <a:pt x="8060264" y="5940545"/>
                </a:cubicBezTo>
                <a:cubicBezTo>
                  <a:pt x="8060522" y="5941913"/>
                  <a:pt x="8060780" y="5943280"/>
                  <a:pt x="8062033" y="5944018"/>
                </a:cubicBezTo>
                <a:cubicBezTo>
                  <a:pt x="8060295" y="5946646"/>
                  <a:pt x="8056789" y="5945799"/>
                  <a:pt x="8058556" y="5949273"/>
                </a:cubicBezTo>
                <a:cubicBezTo>
                  <a:pt x="8065825" y="5952331"/>
                  <a:pt x="8070584" y="5953914"/>
                  <a:pt x="8076854" y="5957603"/>
                </a:cubicBezTo>
                <a:cubicBezTo>
                  <a:pt x="8081872" y="5960553"/>
                  <a:pt x="8087885" y="5962873"/>
                  <a:pt x="8096920" y="5969405"/>
                </a:cubicBezTo>
                <a:cubicBezTo>
                  <a:pt x="8096920" y="5969405"/>
                  <a:pt x="8096180" y="5971401"/>
                  <a:pt x="8097434" y="5972141"/>
                </a:cubicBezTo>
                <a:cubicBezTo>
                  <a:pt x="8105699" y="5974570"/>
                  <a:pt x="8103448" y="5974460"/>
                  <a:pt x="8110458" y="5976151"/>
                </a:cubicBezTo>
                <a:cubicBezTo>
                  <a:pt x="8112967" y="5977626"/>
                  <a:pt x="8115474" y="5979101"/>
                  <a:pt x="8119237" y="5981314"/>
                </a:cubicBezTo>
                <a:cubicBezTo>
                  <a:pt x="8127745" y="5982061"/>
                  <a:pt x="8135575" y="5985147"/>
                  <a:pt x="8143752" y="5988586"/>
                </a:cubicBezTo>
                <a:lnTo>
                  <a:pt x="8154861" y="5992517"/>
                </a:lnTo>
                <a:lnTo>
                  <a:pt x="8152607" y="6004616"/>
                </a:lnTo>
                <a:lnTo>
                  <a:pt x="8139332" y="5999217"/>
                </a:lnTo>
                <a:cubicBezTo>
                  <a:pt x="8138206" y="5999163"/>
                  <a:pt x="8136832" y="5999267"/>
                  <a:pt x="8135423" y="5999201"/>
                </a:cubicBezTo>
                <a:lnTo>
                  <a:pt x="8132382" y="5998426"/>
                </a:lnTo>
                <a:lnTo>
                  <a:pt x="8132325" y="5998289"/>
                </a:lnTo>
                <a:cubicBezTo>
                  <a:pt x="8132135" y="5998027"/>
                  <a:pt x="8131821" y="5997842"/>
                  <a:pt x="8131323" y="5998157"/>
                </a:cubicBezTo>
                <a:lnTo>
                  <a:pt x="8132382" y="5998426"/>
                </a:lnTo>
                <a:lnTo>
                  <a:pt x="8132576" y="5998894"/>
                </a:lnTo>
                <a:cubicBezTo>
                  <a:pt x="8133076" y="5998580"/>
                  <a:pt x="8133390" y="5998764"/>
                  <a:pt x="8133453" y="5999105"/>
                </a:cubicBezTo>
                <a:lnTo>
                  <a:pt x="8133185" y="5999607"/>
                </a:lnTo>
                <a:lnTo>
                  <a:pt x="8094737" y="5983647"/>
                </a:lnTo>
                <a:lnTo>
                  <a:pt x="8094727" y="5981497"/>
                </a:lnTo>
                <a:cubicBezTo>
                  <a:pt x="8083696" y="5976227"/>
                  <a:pt x="8077426" y="5972539"/>
                  <a:pt x="8066396" y="5967267"/>
                </a:cubicBezTo>
                <a:cubicBezTo>
                  <a:pt x="8063632" y="5964425"/>
                  <a:pt x="8062120" y="5962319"/>
                  <a:pt x="8059612" y="5960843"/>
                </a:cubicBezTo>
                <a:cubicBezTo>
                  <a:pt x="8047328" y="5954835"/>
                  <a:pt x="8034787" y="5947458"/>
                  <a:pt x="8022987" y="5938085"/>
                </a:cubicBezTo>
                <a:lnTo>
                  <a:pt x="8017346" y="5934056"/>
                </a:lnTo>
                <a:lnTo>
                  <a:pt x="8011292" y="5932473"/>
                </a:lnTo>
                <a:lnTo>
                  <a:pt x="7986794" y="5917628"/>
                </a:lnTo>
                <a:lnTo>
                  <a:pt x="7986876" y="5918060"/>
                </a:lnTo>
                <a:cubicBezTo>
                  <a:pt x="7994913" y="5925221"/>
                  <a:pt x="8008451" y="5931967"/>
                  <a:pt x="8018000" y="5941233"/>
                </a:cubicBezTo>
                <a:cubicBezTo>
                  <a:pt x="8017516" y="5944599"/>
                  <a:pt x="8018770" y="5945337"/>
                  <a:pt x="8015263" y="5944490"/>
                </a:cubicBezTo>
                <a:cubicBezTo>
                  <a:pt x="8014751" y="5941755"/>
                  <a:pt x="8010988" y="5939543"/>
                  <a:pt x="8007226" y="5937331"/>
                </a:cubicBezTo>
                <a:cubicBezTo>
                  <a:pt x="8005744" y="5941324"/>
                  <a:pt x="7999444" y="5931536"/>
                  <a:pt x="7994172" y="5927219"/>
                </a:cubicBezTo>
                <a:lnTo>
                  <a:pt x="7965476" y="5904840"/>
                </a:lnTo>
                <a:lnTo>
                  <a:pt x="7920581" y="5881694"/>
                </a:lnTo>
                <a:cubicBezTo>
                  <a:pt x="7909874" y="5874790"/>
                  <a:pt x="7900325" y="5869444"/>
                  <a:pt x="7911108" y="5842693"/>
                </a:cubicBezTo>
                <a:cubicBezTo>
                  <a:pt x="7920320" y="5825080"/>
                  <a:pt x="7912341" y="5810596"/>
                  <a:pt x="7903068" y="5798118"/>
                </a:cubicBezTo>
                <a:cubicBezTo>
                  <a:pt x="7899590" y="5793439"/>
                  <a:pt x="7893520" y="5792772"/>
                  <a:pt x="7888881" y="5786535"/>
                </a:cubicBezTo>
                <a:lnTo>
                  <a:pt x="7885399" y="5771426"/>
                </a:lnTo>
                <a:lnTo>
                  <a:pt x="7849724" y="5762882"/>
                </a:lnTo>
                <a:cubicBezTo>
                  <a:pt x="7833085" y="5756879"/>
                  <a:pt x="7817334" y="5748059"/>
                  <a:pt x="7803364" y="5733610"/>
                </a:cubicBezTo>
                <a:cubicBezTo>
                  <a:pt x="7796163" y="5725231"/>
                  <a:pt x="7788963" y="5716851"/>
                  <a:pt x="7779678" y="5717519"/>
                </a:cubicBezTo>
                <a:lnTo>
                  <a:pt x="7756397" y="5715625"/>
                </a:lnTo>
                <a:lnTo>
                  <a:pt x="7748552" y="5718224"/>
                </a:lnTo>
                <a:cubicBezTo>
                  <a:pt x="7721778" y="5724866"/>
                  <a:pt x="7694835" y="5727999"/>
                  <a:pt x="7667822" y="5732914"/>
                </a:cubicBezTo>
                <a:cubicBezTo>
                  <a:pt x="7656772" y="5734925"/>
                  <a:pt x="7645550" y="5741394"/>
                  <a:pt x="7634773" y="5744241"/>
                </a:cubicBezTo>
                <a:lnTo>
                  <a:pt x="7623072" y="5744644"/>
                </a:lnTo>
                <a:lnTo>
                  <a:pt x="7634138" y="5754670"/>
                </a:lnTo>
                <a:cubicBezTo>
                  <a:pt x="7678853" y="5742091"/>
                  <a:pt x="7708109" y="5788221"/>
                  <a:pt x="7748650" y="5793736"/>
                </a:cubicBezTo>
                <a:cubicBezTo>
                  <a:pt x="7750766" y="5794989"/>
                  <a:pt x="7752450" y="5793931"/>
                  <a:pt x="7754565" y="5795184"/>
                </a:cubicBezTo>
                <a:cubicBezTo>
                  <a:pt x="7761765" y="5803564"/>
                  <a:pt x="7778221" y="5800976"/>
                  <a:pt x="7773222" y="5824749"/>
                </a:cubicBezTo>
                <a:cubicBezTo>
                  <a:pt x="7771972" y="5830692"/>
                  <a:pt x="7770163" y="5834890"/>
                  <a:pt x="7767982" y="5837872"/>
                </a:cubicBezTo>
                <a:lnTo>
                  <a:pt x="7764678" y="5840444"/>
                </a:lnTo>
                <a:lnTo>
                  <a:pt x="7768271" y="5840437"/>
                </a:lnTo>
                <a:lnTo>
                  <a:pt x="7765002" y="5846993"/>
                </a:lnTo>
                <a:lnTo>
                  <a:pt x="7762477" y="5847486"/>
                </a:lnTo>
                <a:lnTo>
                  <a:pt x="7738735" y="5846393"/>
                </a:lnTo>
                <a:lnTo>
                  <a:pt x="7723788" y="5847355"/>
                </a:lnTo>
                <a:lnTo>
                  <a:pt x="7725111" y="5848785"/>
                </a:lnTo>
                <a:lnTo>
                  <a:pt x="7724447" y="5848992"/>
                </a:lnTo>
                <a:lnTo>
                  <a:pt x="7721495" y="5848503"/>
                </a:lnTo>
                <a:cubicBezTo>
                  <a:pt x="7721854" y="5849797"/>
                  <a:pt x="7721854" y="5849797"/>
                  <a:pt x="7721854" y="5849797"/>
                </a:cubicBezTo>
                <a:lnTo>
                  <a:pt x="7724447" y="5848992"/>
                </a:lnTo>
                <a:lnTo>
                  <a:pt x="7740185" y="5851599"/>
                </a:lnTo>
                <a:cubicBezTo>
                  <a:pt x="7746104" y="5852221"/>
                  <a:pt x="7751616" y="5852968"/>
                  <a:pt x="7756431" y="5855455"/>
                </a:cubicBezTo>
                <a:lnTo>
                  <a:pt x="7761013" y="5855000"/>
                </a:lnTo>
                <a:lnTo>
                  <a:pt x="7758642" y="5859761"/>
                </a:lnTo>
                <a:lnTo>
                  <a:pt x="7750635" y="5860066"/>
                </a:lnTo>
                <a:cubicBezTo>
                  <a:pt x="7751600" y="5859298"/>
                  <a:pt x="7751242" y="5858002"/>
                  <a:pt x="7752567" y="5858530"/>
                </a:cubicBezTo>
                <a:cubicBezTo>
                  <a:pt x="7752208" y="5857235"/>
                  <a:pt x="7743404" y="5859501"/>
                  <a:pt x="7742080" y="5858975"/>
                </a:cubicBezTo>
                <a:cubicBezTo>
                  <a:pt x="7738824" y="5859986"/>
                  <a:pt x="7738465" y="5858693"/>
                  <a:pt x="7739073" y="5856630"/>
                </a:cubicBezTo>
                <a:cubicBezTo>
                  <a:pt x="7734850" y="5858410"/>
                  <a:pt x="7723289" y="5854975"/>
                  <a:pt x="7717382" y="5854933"/>
                </a:cubicBezTo>
                <a:cubicBezTo>
                  <a:pt x="7715092" y="5855179"/>
                  <a:pt x="7714126" y="5855946"/>
                  <a:pt x="7711836" y="5856189"/>
                </a:cubicBezTo>
                <a:cubicBezTo>
                  <a:pt x="7693761" y="5854777"/>
                  <a:pt x="7676542" y="5847943"/>
                  <a:pt x="7660040" y="5843699"/>
                </a:cubicBezTo>
                <a:cubicBezTo>
                  <a:pt x="7653777" y="5842366"/>
                  <a:pt x="7643648" y="5844107"/>
                  <a:pt x="7644863" y="5839980"/>
                </a:cubicBezTo>
                <a:cubicBezTo>
                  <a:pt x="7640890" y="5838404"/>
                  <a:pt x="7636916" y="5836827"/>
                  <a:pt x="7634984" y="5838364"/>
                </a:cubicBezTo>
                <a:cubicBezTo>
                  <a:pt x="7631976" y="5836018"/>
                  <a:pt x="7633301" y="5836544"/>
                  <a:pt x="7634876" y="5833713"/>
                </a:cubicBezTo>
                <a:cubicBezTo>
                  <a:pt x="7647044" y="5835087"/>
                  <a:pt x="7660648" y="5841637"/>
                  <a:pt x="7670527" y="5843253"/>
                </a:cubicBezTo>
                <a:cubicBezTo>
                  <a:pt x="7670886" y="5844547"/>
                  <a:pt x="7671851" y="5843778"/>
                  <a:pt x="7671493" y="5842484"/>
                </a:cubicBezTo>
                <a:cubicBezTo>
                  <a:pt x="7671493" y="5842484"/>
                  <a:pt x="7670168" y="5841959"/>
                  <a:pt x="7670168" y="5841959"/>
                </a:cubicBezTo>
                <a:cubicBezTo>
                  <a:pt x="7667878" y="5842202"/>
                  <a:pt x="7667519" y="5840907"/>
                  <a:pt x="7667161" y="5839614"/>
                </a:cubicBezTo>
                <a:lnTo>
                  <a:pt x="7669410" y="5839375"/>
                </a:lnTo>
                <a:lnTo>
                  <a:pt x="7670776" y="5839897"/>
                </a:lnTo>
                <a:cubicBezTo>
                  <a:pt x="7669451" y="5839369"/>
                  <a:pt x="7669451" y="5839369"/>
                  <a:pt x="7669451" y="5839369"/>
                </a:cubicBezTo>
                <a:lnTo>
                  <a:pt x="7669410" y="5839375"/>
                </a:lnTo>
                <a:lnTo>
                  <a:pt x="7652156" y="5832795"/>
                </a:lnTo>
                <a:cubicBezTo>
                  <a:pt x="7645879" y="5830879"/>
                  <a:pt x="7639526" y="5829223"/>
                  <a:pt x="7633082" y="5827242"/>
                </a:cubicBezTo>
                <a:cubicBezTo>
                  <a:pt x="7619231" y="5824049"/>
                  <a:pt x="7605984" y="5818793"/>
                  <a:pt x="7593706" y="5812768"/>
                </a:cubicBezTo>
                <a:lnTo>
                  <a:pt x="7592743" y="5812646"/>
                </a:lnTo>
                <a:lnTo>
                  <a:pt x="7588373" y="5813253"/>
                </a:lnTo>
                <a:cubicBezTo>
                  <a:pt x="7580885" y="5817588"/>
                  <a:pt x="7573241" y="5829640"/>
                  <a:pt x="7563427" y="5829995"/>
                </a:cubicBezTo>
                <a:cubicBezTo>
                  <a:pt x="7550769" y="5832777"/>
                  <a:pt x="7538970" y="5840181"/>
                  <a:pt x="7540314" y="5867712"/>
                </a:cubicBezTo>
                <a:cubicBezTo>
                  <a:pt x="7541199" y="5882634"/>
                  <a:pt x="7528542" y="5885416"/>
                  <a:pt x="7519256" y="5886084"/>
                </a:cubicBezTo>
                <a:cubicBezTo>
                  <a:pt x="7511656" y="5885694"/>
                  <a:pt x="7506999" y="5880878"/>
                  <a:pt x="7510342" y="5868462"/>
                </a:cubicBezTo>
                <a:cubicBezTo>
                  <a:pt x="7512857" y="5861726"/>
                  <a:pt x="7516628" y="5851621"/>
                  <a:pt x="7508170" y="5846608"/>
                </a:cubicBezTo>
                <a:cubicBezTo>
                  <a:pt x="7508599" y="5848920"/>
                  <a:pt x="7505656" y="5853346"/>
                  <a:pt x="7505656" y="5853346"/>
                </a:cubicBezTo>
                <a:cubicBezTo>
                  <a:pt x="7491857" y="5900696"/>
                  <a:pt x="7477943" y="5906847"/>
                  <a:pt x="7457600" y="5878340"/>
                </a:cubicBezTo>
                <a:cubicBezTo>
                  <a:pt x="7450400" y="5869960"/>
                  <a:pt x="7449916" y="5847050"/>
                  <a:pt x="7439371" y="5851086"/>
                </a:cubicBezTo>
                <a:cubicBezTo>
                  <a:pt x="7418286" y="5859157"/>
                  <a:pt x="7395487" y="5857986"/>
                  <a:pt x="7376117" y="5875299"/>
                </a:cubicBezTo>
                <a:cubicBezTo>
                  <a:pt x="7368117" y="5882899"/>
                  <a:pt x="7362231" y="5891751"/>
                  <a:pt x="7353774" y="5886740"/>
                </a:cubicBezTo>
                <a:cubicBezTo>
                  <a:pt x="7339403" y="5880280"/>
                  <a:pt x="7339031" y="5898569"/>
                  <a:pt x="7339061" y="5908870"/>
                </a:cubicBezTo>
                <a:cubicBezTo>
                  <a:pt x="7338689" y="5927158"/>
                  <a:pt x="7364889" y="5936514"/>
                  <a:pt x="7375831" y="5924489"/>
                </a:cubicBezTo>
                <a:cubicBezTo>
                  <a:pt x="7383402" y="5914579"/>
                  <a:pt x="7388460" y="5911407"/>
                  <a:pt x="7396917" y="5916418"/>
                </a:cubicBezTo>
                <a:cubicBezTo>
                  <a:pt x="7405373" y="5921429"/>
                  <a:pt x="7417659" y="5936935"/>
                  <a:pt x="7420944" y="5903921"/>
                </a:cubicBezTo>
                <a:cubicBezTo>
                  <a:pt x="7421772" y="5898242"/>
                  <a:pt x="7425573" y="5898436"/>
                  <a:pt x="7429373" y="5898632"/>
                </a:cubicBezTo>
                <a:cubicBezTo>
                  <a:pt x="7441229" y="5911828"/>
                  <a:pt x="7426516" y="5933958"/>
                  <a:pt x="7431630" y="5951385"/>
                </a:cubicBezTo>
                <a:cubicBezTo>
                  <a:pt x="7433344" y="5960627"/>
                  <a:pt x="7423631" y="5958983"/>
                  <a:pt x="7416459" y="5960904"/>
                </a:cubicBezTo>
                <a:cubicBezTo>
                  <a:pt x="7402116" y="5964744"/>
                  <a:pt x="7386888" y="5953664"/>
                  <a:pt x="7373860" y="5974736"/>
                </a:cubicBezTo>
                <a:cubicBezTo>
                  <a:pt x="7372603" y="5978105"/>
                  <a:pt x="7368803" y="5977909"/>
                  <a:pt x="7366689" y="5976656"/>
                </a:cubicBezTo>
                <a:cubicBezTo>
                  <a:pt x="7340860" y="5949012"/>
                  <a:pt x="7304662" y="5987202"/>
                  <a:pt x="7277605" y="5973225"/>
                </a:cubicBezTo>
                <a:cubicBezTo>
                  <a:pt x="7271262" y="5969466"/>
                  <a:pt x="7264091" y="5971387"/>
                  <a:pt x="7257748" y="5967629"/>
                </a:cubicBezTo>
                <a:cubicBezTo>
                  <a:pt x="7239977" y="5952984"/>
                  <a:pt x="7220977" y="5952009"/>
                  <a:pt x="7200292" y="5952091"/>
                </a:cubicBezTo>
                <a:cubicBezTo>
                  <a:pt x="7194807" y="5952953"/>
                  <a:pt x="7190578" y="5950447"/>
                  <a:pt x="7185093" y="5951310"/>
                </a:cubicBezTo>
                <a:cubicBezTo>
                  <a:pt x="7173293" y="5958714"/>
                  <a:pt x="7169350" y="5907020"/>
                  <a:pt x="7151321" y="5951865"/>
                </a:cubicBezTo>
                <a:cubicBezTo>
                  <a:pt x="7143351" y="5969763"/>
                  <a:pt x="7127751" y="5976972"/>
                  <a:pt x="7119380" y="6002860"/>
                </a:cubicBezTo>
                <a:cubicBezTo>
                  <a:pt x="7109752" y="6032117"/>
                  <a:pt x="7090380" y="6049431"/>
                  <a:pt x="7068839" y="6044891"/>
                </a:cubicBezTo>
                <a:cubicBezTo>
                  <a:pt x="7010126" y="6032722"/>
                  <a:pt x="6950155" y="6023920"/>
                  <a:pt x="6894356" y="5997025"/>
                </a:cubicBezTo>
                <a:cubicBezTo>
                  <a:pt x="6885057" y="5992543"/>
                  <a:pt x="6875650" y="5987483"/>
                  <a:pt x="6866085" y="5982844"/>
                </a:cubicBezTo>
                <a:lnTo>
                  <a:pt x="6842994" y="5973630"/>
                </a:lnTo>
                <a:lnTo>
                  <a:pt x="6832256" y="5981746"/>
                </a:lnTo>
                <a:lnTo>
                  <a:pt x="6824152" y="5962085"/>
                </a:lnTo>
                <a:lnTo>
                  <a:pt x="6815986" y="5956241"/>
                </a:lnTo>
                <a:lnTo>
                  <a:pt x="6805829" y="5943571"/>
                </a:lnTo>
                <a:lnTo>
                  <a:pt x="6788908" y="5936586"/>
                </a:lnTo>
                <a:cubicBezTo>
                  <a:pt x="6781654" y="5935464"/>
                  <a:pt x="6773812" y="5936090"/>
                  <a:pt x="6765608" y="5938915"/>
                </a:cubicBezTo>
                <a:cubicBezTo>
                  <a:pt x="6765788" y="5950493"/>
                  <a:pt x="6759477" y="5952668"/>
                  <a:pt x="6752064" y="5965696"/>
                </a:cubicBezTo>
                <a:cubicBezTo>
                  <a:pt x="6751811" y="5949338"/>
                  <a:pt x="6750824" y="5939382"/>
                  <a:pt x="6749374" y="5932841"/>
                </a:cubicBezTo>
                <a:lnTo>
                  <a:pt x="6746118" y="5925476"/>
                </a:lnTo>
                <a:lnTo>
                  <a:pt x="6728620" y="5925292"/>
                </a:lnTo>
                <a:cubicBezTo>
                  <a:pt x="6712310" y="5923597"/>
                  <a:pt x="6695731" y="5920457"/>
                  <a:pt x="6677988" y="5916113"/>
                </a:cubicBezTo>
                <a:cubicBezTo>
                  <a:pt x="6679731" y="5935655"/>
                  <a:pt x="6679360" y="5953944"/>
                  <a:pt x="6680674" y="5971175"/>
                </a:cubicBezTo>
                <a:cubicBezTo>
                  <a:pt x="6680704" y="5981475"/>
                  <a:pt x="6684103" y="5989659"/>
                  <a:pt x="6689589" y="5988798"/>
                </a:cubicBezTo>
                <a:cubicBezTo>
                  <a:pt x="6718273" y="5981117"/>
                  <a:pt x="6739502" y="6024546"/>
                  <a:pt x="6771930" y="5996459"/>
                </a:cubicBezTo>
                <a:cubicBezTo>
                  <a:pt x="6784644" y="6014277"/>
                  <a:pt x="6819158" y="5977144"/>
                  <a:pt x="6823100" y="6028839"/>
                </a:cubicBezTo>
                <a:cubicBezTo>
                  <a:pt x="6823986" y="6043759"/>
                  <a:pt x="6841272" y="6035494"/>
                  <a:pt x="6850157" y="6042814"/>
                </a:cubicBezTo>
                <a:cubicBezTo>
                  <a:pt x="6885700" y="6072103"/>
                  <a:pt x="6927070" y="6071939"/>
                  <a:pt x="6970926" y="6054738"/>
                </a:cubicBezTo>
                <a:cubicBezTo>
                  <a:pt x="6985269" y="6050898"/>
                  <a:pt x="6993726" y="6055909"/>
                  <a:pt x="6997155" y="6074394"/>
                </a:cubicBezTo>
                <a:cubicBezTo>
                  <a:pt x="6979498" y="6100950"/>
                  <a:pt x="6959670" y="6105654"/>
                  <a:pt x="6936441" y="6102172"/>
                </a:cubicBezTo>
                <a:cubicBezTo>
                  <a:pt x="6922714" y="6099178"/>
                  <a:pt x="6908050" y="6101285"/>
                  <a:pt x="6893178" y="6104814"/>
                </a:cubicBezTo>
                <a:lnTo>
                  <a:pt x="6885184" y="6106818"/>
                </a:lnTo>
                <a:lnTo>
                  <a:pt x="6898988" y="6110093"/>
                </a:lnTo>
                <a:lnTo>
                  <a:pt x="6906265" y="6109373"/>
                </a:lnTo>
                <a:lnTo>
                  <a:pt x="6902497" y="6116933"/>
                </a:lnTo>
                <a:lnTo>
                  <a:pt x="6889783" y="6117419"/>
                </a:lnTo>
                <a:cubicBezTo>
                  <a:pt x="6891317" y="6116197"/>
                  <a:pt x="6890746" y="6114140"/>
                  <a:pt x="6892851" y="6114975"/>
                </a:cubicBezTo>
                <a:cubicBezTo>
                  <a:pt x="6892281" y="6112921"/>
                  <a:pt x="6878299" y="6116520"/>
                  <a:pt x="6876195" y="6115686"/>
                </a:cubicBezTo>
                <a:cubicBezTo>
                  <a:pt x="6871024" y="6117292"/>
                  <a:pt x="6870454" y="6115237"/>
                  <a:pt x="6871418" y="6111959"/>
                </a:cubicBezTo>
                <a:lnTo>
                  <a:pt x="6865086" y="6111857"/>
                </a:lnTo>
                <a:lnTo>
                  <a:pt x="6848672" y="6115972"/>
                </a:lnTo>
                <a:cubicBezTo>
                  <a:pt x="6837916" y="6118853"/>
                  <a:pt x="6828208" y="6119785"/>
                  <a:pt x="6819126" y="6117744"/>
                </a:cubicBezTo>
                <a:lnTo>
                  <a:pt x="6799791" y="6105709"/>
                </a:lnTo>
                <a:lnTo>
                  <a:pt x="6786089" y="6103027"/>
                </a:lnTo>
                <a:cubicBezTo>
                  <a:pt x="6772386" y="6099192"/>
                  <a:pt x="6758996" y="6094792"/>
                  <a:pt x="6745892" y="6091422"/>
                </a:cubicBezTo>
                <a:cubicBezTo>
                  <a:pt x="6735945" y="6089303"/>
                  <a:pt x="6719859" y="6092068"/>
                  <a:pt x="6721787" y="6085516"/>
                </a:cubicBezTo>
                <a:cubicBezTo>
                  <a:pt x="6715477" y="6083011"/>
                  <a:pt x="6709165" y="6080505"/>
                  <a:pt x="6706097" y="6082947"/>
                </a:cubicBezTo>
                <a:cubicBezTo>
                  <a:pt x="6701321" y="6079224"/>
                  <a:pt x="6703425" y="6080057"/>
                  <a:pt x="6705923" y="6075561"/>
                </a:cubicBezTo>
                <a:cubicBezTo>
                  <a:pt x="6725251" y="6077741"/>
                  <a:pt x="6746858" y="6088146"/>
                  <a:pt x="6762548" y="6090713"/>
                </a:cubicBezTo>
                <a:cubicBezTo>
                  <a:pt x="6763118" y="6092769"/>
                  <a:pt x="6764653" y="6091548"/>
                  <a:pt x="6764083" y="6089493"/>
                </a:cubicBezTo>
                <a:cubicBezTo>
                  <a:pt x="6764083" y="6089493"/>
                  <a:pt x="6761978" y="6088657"/>
                  <a:pt x="6761978" y="6088657"/>
                </a:cubicBezTo>
                <a:cubicBezTo>
                  <a:pt x="6758341" y="6089044"/>
                  <a:pt x="6757772" y="6086989"/>
                  <a:pt x="6757202" y="6084932"/>
                </a:cubicBezTo>
                <a:lnTo>
                  <a:pt x="6760249" y="6084609"/>
                </a:lnTo>
                <a:lnTo>
                  <a:pt x="6755549" y="6083154"/>
                </a:lnTo>
                <a:cubicBezTo>
                  <a:pt x="6748658" y="6081515"/>
                  <a:pt x="6741675" y="6080011"/>
                  <a:pt x="6734907" y="6077769"/>
                </a:cubicBezTo>
                <a:lnTo>
                  <a:pt x="6720060" y="6070227"/>
                </a:lnTo>
                <a:lnTo>
                  <a:pt x="6711493" y="6067733"/>
                </a:lnTo>
                <a:lnTo>
                  <a:pt x="6709385" y="6067625"/>
                </a:lnTo>
                <a:lnTo>
                  <a:pt x="6708577" y="6066885"/>
                </a:lnTo>
                <a:lnTo>
                  <a:pt x="6703076" y="6065283"/>
                </a:lnTo>
                <a:cubicBezTo>
                  <a:pt x="6681074" y="6060210"/>
                  <a:pt x="6660037" y="6051863"/>
                  <a:pt x="6640534" y="6042294"/>
                </a:cubicBezTo>
                <a:cubicBezTo>
                  <a:pt x="6636327" y="6040624"/>
                  <a:pt x="6632689" y="6041010"/>
                  <a:pt x="6626947" y="6040562"/>
                </a:cubicBezTo>
                <a:cubicBezTo>
                  <a:pt x="6609549" y="6031829"/>
                  <a:pt x="6599031" y="6027654"/>
                  <a:pt x="6581632" y="6018920"/>
                </a:cubicBezTo>
                <a:lnTo>
                  <a:pt x="6579671" y="6021364"/>
                </a:lnTo>
                <a:lnTo>
                  <a:pt x="6551233" y="6005211"/>
                </a:lnTo>
                <a:lnTo>
                  <a:pt x="6570510" y="6026887"/>
                </a:lnTo>
                <a:cubicBezTo>
                  <a:pt x="6586967" y="6053233"/>
                  <a:pt x="6599143" y="6090152"/>
                  <a:pt x="6608652" y="6137692"/>
                </a:cubicBezTo>
                <a:lnTo>
                  <a:pt x="6595619" y="6130539"/>
                </a:lnTo>
                <a:lnTo>
                  <a:pt x="6594674" y="6136393"/>
                </a:lnTo>
                <a:lnTo>
                  <a:pt x="6574539" y="6126955"/>
                </a:lnTo>
                <a:cubicBezTo>
                  <a:pt x="6572831" y="6126859"/>
                  <a:pt x="6570747" y="6127042"/>
                  <a:pt x="6568612" y="6126923"/>
                </a:cubicBezTo>
                <a:lnTo>
                  <a:pt x="6563999" y="6125572"/>
                </a:lnTo>
                <a:lnTo>
                  <a:pt x="6563910" y="6125332"/>
                </a:lnTo>
                <a:cubicBezTo>
                  <a:pt x="6563625" y="6124872"/>
                  <a:pt x="6563148" y="6124549"/>
                  <a:pt x="6562392" y="6125100"/>
                </a:cubicBezTo>
                <a:lnTo>
                  <a:pt x="6563999" y="6125572"/>
                </a:lnTo>
                <a:lnTo>
                  <a:pt x="6564295" y="6126390"/>
                </a:lnTo>
                <a:cubicBezTo>
                  <a:pt x="6565050" y="6125841"/>
                  <a:pt x="6565526" y="6126161"/>
                  <a:pt x="6565624" y="6126759"/>
                </a:cubicBezTo>
                <a:lnTo>
                  <a:pt x="6565218" y="6127637"/>
                </a:lnTo>
                <a:lnTo>
                  <a:pt x="6506903" y="6099728"/>
                </a:lnTo>
                <a:lnTo>
                  <a:pt x="6506890" y="6095969"/>
                </a:lnTo>
                <a:cubicBezTo>
                  <a:pt x="6490160" y="6086755"/>
                  <a:pt x="6480650" y="6080310"/>
                  <a:pt x="6463920" y="6071090"/>
                </a:cubicBezTo>
                <a:cubicBezTo>
                  <a:pt x="6459728" y="6066121"/>
                  <a:pt x="6457438" y="6062439"/>
                  <a:pt x="6453633" y="6059860"/>
                </a:cubicBezTo>
                <a:cubicBezTo>
                  <a:pt x="6435002" y="6049352"/>
                  <a:pt x="6415982" y="6036453"/>
                  <a:pt x="6398086" y="6020067"/>
                </a:cubicBezTo>
                <a:cubicBezTo>
                  <a:pt x="6389332" y="6013066"/>
                  <a:pt x="6380956" y="6005791"/>
                  <a:pt x="6372441" y="5998954"/>
                </a:cubicBezTo>
                <a:lnTo>
                  <a:pt x="6347898" y="5981820"/>
                </a:lnTo>
                <a:lnTo>
                  <a:pt x="6347854" y="5981750"/>
                </a:lnTo>
                <a:cubicBezTo>
                  <a:pt x="6347854" y="5981750"/>
                  <a:pt x="6347854" y="5981750"/>
                  <a:pt x="6345953" y="5980459"/>
                </a:cubicBezTo>
                <a:lnTo>
                  <a:pt x="6347898" y="5981820"/>
                </a:lnTo>
                <a:lnTo>
                  <a:pt x="6350147" y="5985432"/>
                </a:lnTo>
                <a:cubicBezTo>
                  <a:pt x="6348633" y="5986534"/>
                  <a:pt x="6347121" y="5987635"/>
                  <a:pt x="6344829" y="5983953"/>
                </a:cubicBezTo>
                <a:cubicBezTo>
                  <a:pt x="6344829" y="5983953"/>
                  <a:pt x="6342927" y="5982662"/>
                  <a:pt x="6342927" y="5982662"/>
                </a:cubicBezTo>
                <a:cubicBezTo>
                  <a:pt x="6341415" y="5983764"/>
                  <a:pt x="6341805" y="5986156"/>
                  <a:pt x="6343317" y="5985054"/>
                </a:cubicBezTo>
                <a:cubicBezTo>
                  <a:pt x="6355507" y="5997573"/>
                  <a:pt x="6376041" y="6009372"/>
                  <a:pt x="6390523" y="6025573"/>
                </a:cubicBezTo>
                <a:cubicBezTo>
                  <a:pt x="6389786" y="6031456"/>
                  <a:pt x="6391690" y="6032745"/>
                  <a:pt x="6386370" y="6031268"/>
                </a:cubicBezTo>
                <a:cubicBezTo>
                  <a:pt x="6385594" y="6026484"/>
                  <a:pt x="6379887" y="6022616"/>
                  <a:pt x="6374181" y="6018747"/>
                </a:cubicBezTo>
                <a:cubicBezTo>
                  <a:pt x="6371935" y="6025734"/>
                  <a:pt x="6362382" y="6008616"/>
                  <a:pt x="6354384" y="6001068"/>
                </a:cubicBezTo>
                <a:cubicBezTo>
                  <a:pt x="6332684" y="5982099"/>
                  <a:pt x="6307955" y="5965330"/>
                  <a:pt x="6286991" y="5940478"/>
                </a:cubicBezTo>
                <a:cubicBezTo>
                  <a:pt x="6284699" y="5936795"/>
                  <a:pt x="6284312" y="5934407"/>
                  <a:pt x="6282018" y="5930725"/>
                </a:cubicBezTo>
                <a:cubicBezTo>
                  <a:pt x="6275535" y="5922073"/>
                  <a:pt x="6259929" y="5909366"/>
                  <a:pt x="6256862" y="5900902"/>
                </a:cubicBezTo>
                <a:cubicBezTo>
                  <a:pt x="6255736" y="5904391"/>
                  <a:pt x="6254225" y="5905495"/>
                  <a:pt x="6251544" y="5899422"/>
                </a:cubicBezTo>
                <a:cubicBezTo>
                  <a:pt x="6249642" y="5898134"/>
                  <a:pt x="6241989" y="5882310"/>
                  <a:pt x="6240477" y="5883408"/>
                </a:cubicBezTo>
                <a:cubicBezTo>
                  <a:pt x="6242379" y="5884702"/>
                  <a:pt x="6240866" y="5885800"/>
                  <a:pt x="6241256" y="5888192"/>
                </a:cubicBezTo>
                <a:lnTo>
                  <a:pt x="6232775" y="5876014"/>
                </a:lnTo>
                <a:lnTo>
                  <a:pt x="6232952" y="5874920"/>
                </a:lnTo>
                <a:lnTo>
                  <a:pt x="6186406" y="5840197"/>
                </a:lnTo>
                <a:cubicBezTo>
                  <a:pt x="6186406" y="5840197"/>
                  <a:pt x="6186406" y="5840197"/>
                  <a:pt x="6186411" y="5842783"/>
                </a:cubicBezTo>
                <a:cubicBezTo>
                  <a:pt x="6187975" y="5842304"/>
                  <a:pt x="6189540" y="5844413"/>
                  <a:pt x="6187982" y="5847479"/>
                </a:cubicBezTo>
                <a:lnTo>
                  <a:pt x="6187026" y="5847242"/>
                </a:lnTo>
                <a:lnTo>
                  <a:pt x="6183284" y="5843738"/>
                </a:lnTo>
                <a:cubicBezTo>
                  <a:pt x="6183290" y="5846331"/>
                  <a:pt x="6183290" y="5846331"/>
                  <a:pt x="6183290" y="5846331"/>
                </a:cubicBezTo>
                <a:lnTo>
                  <a:pt x="6187026" y="5847242"/>
                </a:lnTo>
                <a:lnTo>
                  <a:pt x="6206971" y="5865933"/>
                </a:lnTo>
                <a:cubicBezTo>
                  <a:pt x="6214604" y="5872334"/>
                  <a:pt x="6221649" y="5878591"/>
                  <a:pt x="6227138" y="5887265"/>
                </a:cubicBezTo>
                <a:lnTo>
                  <a:pt x="6233385" y="5890582"/>
                </a:lnTo>
                <a:lnTo>
                  <a:pt x="6228501" y="5896786"/>
                </a:lnTo>
                <a:lnTo>
                  <a:pt x="6217760" y="5890135"/>
                </a:lnTo>
                <a:cubicBezTo>
                  <a:pt x="6219322" y="5889656"/>
                  <a:pt x="6219318" y="5887070"/>
                  <a:pt x="6220885" y="5889180"/>
                </a:cubicBezTo>
                <a:cubicBezTo>
                  <a:pt x="6220882" y="5886592"/>
                  <a:pt x="6208367" y="5882658"/>
                  <a:pt x="6206799" y="5880548"/>
                </a:cubicBezTo>
                <a:cubicBezTo>
                  <a:pt x="6202107" y="5879399"/>
                  <a:pt x="6202103" y="5876808"/>
                  <a:pt x="6203661" y="5873745"/>
                </a:cubicBezTo>
                <a:cubicBezTo>
                  <a:pt x="6197405" y="5873070"/>
                  <a:pt x="6183306" y="5856676"/>
                  <a:pt x="6175480" y="5851309"/>
                </a:cubicBezTo>
                <a:cubicBezTo>
                  <a:pt x="6172349" y="5849677"/>
                  <a:pt x="6170787" y="5850155"/>
                  <a:pt x="6167657" y="5848527"/>
                </a:cubicBezTo>
                <a:cubicBezTo>
                  <a:pt x="6144171" y="5829832"/>
                  <a:pt x="6123802" y="5802417"/>
                  <a:pt x="6103440" y="5780176"/>
                </a:cubicBezTo>
                <a:cubicBezTo>
                  <a:pt x="6095610" y="5772216"/>
                  <a:pt x="6081526" y="5766175"/>
                  <a:pt x="6084644" y="5760045"/>
                </a:cubicBezTo>
                <a:cubicBezTo>
                  <a:pt x="6079943" y="5753715"/>
                  <a:pt x="6075241" y="5747388"/>
                  <a:pt x="6072117" y="5748344"/>
                </a:cubicBezTo>
                <a:cubicBezTo>
                  <a:pt x="6068978" y="5741539"/>
                  <a:pt x="6070544" y="5743648"/>
                  <a:pt x="6073667" y="5740107"/>
                </a:cubicBezTo>
                <a:lnTo>
                  <a:pt x="6087567" y="5755125"/>
                </a:lnTo>
                <a:lnTo>
                  <a:pt x="6070422" y="5723002"/>
                </a:lnTo>
                <a:lnTo>
                  <a:pt x="6050503" y="5697290"/>
                </a:lnTo>
                <a:lnTo>
                  <a:pt x="6047065" y="5698271"/>
                </a:lnTo>
                <a:cubicBezTo>
                  <a:pt x="6017713" y="5704702"/>
                  <a:pt x="5988152" y="5707707"/>
                  <a:pt x="5958136" y="5709765"/>
                </a:cubicBezTo>
                <a:cubicBezTo>
                  <a:pt x="5941221" y="5710409"/>
                  <a:pt x="5924274" y="5712328"/>
                  <a:pt x="5907535" y="5716790"/>
                </a:cubicBezTo>
                <a:lnTo>
                  <a:pt x="5899161" y="5720571"/>
                </a:lnTo>
                <a:lnTo>
                  <a:pt x="5909532" y="5760755"/>
                </a:lnTo>
                <a:cubicBezTo>
                  <a:pt x="5914093" y="5783404"/>
                  <a:pt x="5918900" y="5805616"/>
                  <a:pt x="5927587" y="5822370"/>
                </a:cubicBezTo>
                <a:cubicBezTo>
                  <a:pt x="5939298" y="5845453"/>
                  <a:pt x="5962069" y="5848803"/>
                  <a:pt x="5977565" y="5867611"/>
                </a:cubicBezTo>
                <a:lnTo>
                  <a:pt x="5987828" y="5888538"/>
                </a:lnTo>
                <a:lnTo>
                  <a:pt x="5997895" y="5895551"/>
                </a:lnTo>
                <a:cubicBezTo>
                  <a:pt x="6007795" y="5904391"/>
                  <a:pt x="6017696" y="5913233"/>
                  <a:pt x="6026814" y="5917291"/>
                </a:cubicBezTo>
                <a:cubicBezTo>
                  <a:pt x="6019205" y="5912132"/>
                  <a:pt x="6020332" y="5908640"/>
                  <a:pt x="6018429" y="5907350"/>
                </a:cubicBezTo>
                <a:cubicBezTo>
                  <a:pt x="6021843" y="5907537"/>
                  <a:pt x="6021454" y="5905147"/>
                  <a:pt x="6022967" y="5904045"/>
                </a:cubicBezTo>
                <a:cubicBezTo>
                  <a:pt x="6032865" y="5912885"/>
                  <a:pt x="6035892" y="5910682"/>
                  <a:pt x="6045399" y="5917131"/>
                </a:cubicBezTo>
                <a:cubicBezTo>
                  <a:pt x="6045790" y="5919522"/>
                  <a:pt x="6046181" y="5921913"/>
                  <a:pt x="6048082" y="5923203"/>
                </a:cubicBezTo>
                <a:cubicBezTo>
                  <a:pt x="6045446" y="5927798"/>
                  <a:pt x="6040129" y="5926317"/>
                  <a:pt x="6042809" y="5932391"/>
                </a:cubicBezTo>
                <a:cubicBezTo>
                  <a:pt x="6053832" y="5937738"/>
                  <a:pt x="6061050" y="5940506"/>
                  <a:pt x="6070560" y="5946956"/>
                </a:cubicBezTo>
                <a:cubicBezTo>
                  <a:pt x="6078171" y="5952114"/>
                  <a:pt x="6087290" y="5956170"/>
                  <a:pt x="6100993" y="5967591"/>
                </a:cubicBezTo>
                <a:cubicBezTo>
                  <a:pt x="6100993" y="5967591"/>
                  <a:pt x="6099871" y="5971081"/>
                  <a:pt x="6101772" y="5972375"/>
                </a:cubicBezTo>
                <a:cubicBezTo>
                  <a:pt x="6114307" y="5976622"/>
                  <a:pt x="6110893" y="5976429"/>
                  <a:pt x="6121524" y="5979386"/>
                </a:cubicBezTo>
                <a:cubicBezTo>
                  <a:pt x="6125330" y="5981965"/>
                  <a:pt x="6129132" y="5984544"/>
                  <a:pt x="6134839" y="5988413"/>
                </a:cubicBezTo>
                <a:cubicBezTo>
                  <a:pt x="6147743" y="5989719"/>
                  <a:pt x="6159618" y="5995115"/>
                  <a:pt x="6172019" y="6001128"/>
                </a:cubicBezTo>
                <a:lnTo>
                  <a:pt x="6188868" y="6008001"/>
                </a:lnTo>
                <a:lnTo>
                  <a:pt x="6185450" y="6029155"/>
                </a:lnTo>
                <a:lnTo>
                  <a:pt x="6165316" y="6019716"/>
                </a:lnTo>
                <a:cubicBezTo>
                  <a:pt x="6163608" y="6019621"/>
                  <a:pt x="6161524" y="6019803"/>
                  <a:pt x="6159388" y="6019688"/>
                </a:cubicBezTo>
                <a:lnTo>
                  <a:pt x="6154776" y="6018333"/>
                </a:lnTo>
                <a:lnTo>
                  <a:pt x="6154689" y="6018093"/>
                </a:lnTo>
                <a:cubicBezTo>
                  <a:pt x="6154401" y="6017635"/>
                  <a:pt x="6153925" y="6017311"/>
                  <a:pt x="6153169" y="6017862"/>
                </a:cubicBezTo>
                <a:lnTo>
                  <a:pt x="6154776" y="6018333"/>
                </a:lnTo>
                <a:lnTo>
                  <a:pt x="6155070" y="6019151"/>
                </a:lnTo>
                <a:cubicBezTo>
                  <a:pt x="6155829" y="6018602"/>
                  <a:pt x="6156305" y="6018924"/>
                  <a:pt x="6156400" y="6019520"/>
                </a:cubicBezTo>
                <a:lnTo>
                  <a:pt x="6155994" y="6020397"/>
                </a:lnTo>
                <a:lnTo>
                  <a:pt x="6097681" y="5992492"/>
                </a:lnTo>
                <a:lnTo>
                  <a:pt x="6097667" y="5988733"/>
                </a:lnTo>
                <a:cubicBezTo>
                  <a:pt x="6080937" y="5979519"/>
                  <a:pt x="6071427" y="5973070"/>
                  <a:pt x="6054699" y="5963853"/>
                </a:cubicBezTo>
                <a:cubicBezTo>
                  <a:pt x="6050507" y="5958884"/>
                  <a:pt x="6048214" y="5955201"/>
                  <a:pt x="6044410" y="5952621"/>
                </a:cubicBezTo>
                <a:cubicBezTo>
                  <a:pt x="6025780" y="5942116"/>
                  <a:pt x="6006759" y="5929218"/>
                  <a:pt x="5988863" y="5912829"/>
                </a:cubicBezTo>
                <a:lnTo>
                  <a:pt x="5980308" y="5905785"/>
                </a:lnTo>
                <a:lnTo>
                  <a:pt x="5971127" y="5903017"/>
                </a:lnTo>
                <a:lnTo>
                  <a:pt x="5933972" y="5877061"/>
                </a:lnTo>
                <a:lnTo>
                  <a:pt x="5934095" y="5877817"/>
                </a:lnTo>
                <a:cubicBezTo>
                  <a:pt x="5946284" y="5890337"/>
                  <a:pt x="5966817" y="5902132"/>
                  <a:pt x="5981301" y="5918334"/>
                </a:cubicBezTo>
                <a:cubicBezTo>
                  <a:pt x="5980565" y="5924219"/>
                  <a:pt x="5982467" y="5925509"/>
                  <a:pt x="5977149" y="5924028"/>
                </a:cubicBezTo>
                <a:cubicBezTo>
                  <a:pt x="5976371" y="5919246"/>
                  <a:pt x="5970665" y="5915379"/>
                  <a:pt x="5964960" y="5911511"/>
                </a:cubicBezTo>
                <a:cubicBezTo>
                  <a:pt x="5962712" y="5918493"/>
                  <a:pt x="5953157" y="5901379"/>
                  <a:pt x="5945162" y="5893831"/>
                </a:cubicBezTo>
                <a:lnTo>
                  <a:pt x="5901639" y="5854702"/>
                </a:lnTo>
                <a:lnTo>
                  <a:pt x="5881514" y="5842741"/>
                </a:lnTo>
                <a:lnTo>
                  <a:pt x="5885877" y="5850236"/>
                </a:lnTo>
                <a:lnTo>
                  <a:pt x="5894711" y="5867372"/>
                </a:lnTo>
                <a:lnTo>
                  <a:pt x="5897195" y="5870778"/>
                </a:lnTo>
                <a:lnTo>
                  <a:pt x="5900232" y="5868380"/>
                </a:lnTo>
                <a:cubicBezTo>
                  <a:pt x="5900420" y="5865913"/>
                  <a:pt x="5900209" y="5862437"/>
                  <a:pt x="5901386" y="5859521"/>
                </a:cubicBezTo>
                <a:cubicBezTo>
                  <a:pt x="5903093" y="5862147"/>
                  <a:pt x="5905017" y="5861955"/>
                  <a:pt x="5906940" y="5861761"/>
                </a:cubicBezTo>
                <a:cubicBezTo>
                  <a:pt x="5911209" y="5868327"/>
                  <a:pt x="5913234" y="5873020"/>
                  <a:pt x="5915502" y="5877689"/>
                </a:cubicBezTo>
                <a:lnTo>
                  <a:pt x="5919611" y="5884175"/>
                </a:lnTo>
                <a:lnTo>
                  <a:pt x="5927528" y="5882984"/>
                </a:lnTo>
                <a:cubicBezTo>
                  <a:pt x="5941479" y="5889167"/>
                  <a:pt x="5944858" y="5917741"/>
                  <a:pt x="5955693" y="5929546"/>
                </a:cubicBezTo>
                <a:cubicBezTo>
                  <a:pt x="6006539" y="5982847"/>
                  <a:pt x="6055901" y="6037841"/>
                  <a:pt x="6105265" y="6092837"/>
                </a:cubicBezTo>
                <a:cubicBezTo>
                  <a:pt x="6112775" y="6098912"/>
                  <a:pt x="6119710" y="6108577"/>
                  <a:pt x="6126645" y="6118242"/>
                </a:cubicBezTo>
                <a:cubicBezTo>
                  <a:pt x="6131764" y="6124120"/>
                  <a:pt x="6138699" y="6133785"/>
                  <a:pt x="6131620" y="6147743"/>
                </a:cubicBezTo>
                <a:lnTo>
                  <a:pt x="6124772" y="6150757"/>
                </a:lnTo>
                <a:lnTo>
                  <a:pt x="6121743" y="6153465"/>
                </a:lnTo>
                <a:lnTo>
                  <a:pt x="6117605" y="6151190"/>
                </a:lnTo>
                <a:lnTo>
                  <a:pt x="6112582" y="6146226"/>
                </a:lnTo>
                <a:lnTo>
                  <a:pt x="6112487" y="6146158"/>
                </a:lnTo>
                <a:lnTo>
                  <a:pt x="6058907" y="6102805"/>
                </a:lnTo>
                <a:lnTo>
                  <a:pt x="6059951" y="6106617"/>
                </a:lnTo>
                <a:lnTo>
                  <a:pt x="6058819" y="6106159"/>
                </a:lnTo>
                <a:lnTo>
                  <a:pt x="6054612" y="6101555"/>
                </a:lnTo>
                <a:cubicBezTo>
                  <a:pt x="6054397" y="6104377"/>
                  <a:pt x="6054397" y="6104377"/>
                  <a:pt x="6054397" y="6104377"/>
                </a:cubicBezTo>
                <a:lnTo>
                  <a:pt x="6058819" y="6106159"/>
                </a:lnTo>
                <a:lnTo>
                  <a:pt x="6081245" y="6130709"/>
                </a:lnTo>
                <a:cubicBezTo>
                  <a:pt x="6089891" y="6139285"/>
                  <a:pt x="6097844" y="6147580"/>
                  <a:pt x="6103712" y="6158183"/>
                </a:cubicBezTo>
                <a:lnTo>
                  <a:pt x="6110955" y="6163109"/>
                </a:lnTo>
                <a:lnTo>
                  <a:pt x="6104543" y="6168844"/>
                </a:lnTo>
                <a:lnTo>
                  <a:pt x="6092174" y="6159343"/>
                </a:lnTo>
                <a:cubicBezTo>
                  <a:pt x="6094098" y="6159148"/>
                  <a:pt x="6094313" y="6156329"/>
                  <a:pt x="6096020" y="6158957"/>
                </a:cubicBezTo>
                <a:cubicBezTo>
                  <a:pt x="6096236" y="6156135"/>
                  <a:pt x="6081498" y="6149221"/>
                  <a:pt x="6079791" y="6146595"/>
                </a:cubicBezTo>
                <a:cubicBezTo>
                  <a:pt x="6074237" y="6144355"/>
                  <a:pt x="6074453" y="6141536"/>
                  <a:pt x="6076592" y="6138521"/>
                </a:cubicBezTo>
                <a:cubicBezTo>
                  <a:pt x="6069115" y="6136474"/>
                  <a:pt x="6053533" y="6115656"/>
                  <a:pt x="6044566" y="6108162"/>
                </a:cubicBezTo>
                <a:cubicBezTo>
                  <a:pt x="6040936" y="6105728"/>
                  <a:pt x="6039012" y="6105922"/>
                  <a:pt x="6035382" y="6103488"/>
                </a:cubicBezTo>
                <a:cubicBezTo>
                  <a:pt x="6022038" y="6090839"/>
                  <a:pt x="6009817" y="6075977"/>
                  <a:pt x="5998105" y="6060715"/>
                </a:cubicBezTo>
                <a:lnTo>
                  <a:pt x="5978324" y="6034605"/>
                </a:lnTo>
                <a:lnTo>
                  <a:pt x="5923434" y="5982551"/>
                </a:lnTo>
                <a:cubicBezTo>
                  <a:pt x="5898879" y="5957109"/>
                  <a:pt x="5874879" y="5931032"/>
                  <a:pt x="5850365" y="5906275"/>
                </a:cubicBezTo>
                <a:cubicBezTo>
                  <a:pt x="5847638" y="5900596"/>
                  <a:pt x="5843429" y="5896610"/>
                  <a:pt x="5839219" y="5892626"/>
                </a:cubicBezTo>
                <a:cubicBezTo>
                  <a:pt x="5835918" y="5890534"/>
                  <a:pt x="5831136" y="5890138"/>
                  <a:pt x="5829078" y="5895421"/>
                </a:cubicBezTo>
                <a:cubicBezTo>
                  <a:pt x="5826113" y="5898812"/>
                  <a:pt x="5825874" y="5907883"/>
                  <a:pt x="5829173" y="5909973"/>
                </a:cubicBezTo>
                <a:cubicBezTo>
                  <a:pt x="5864332" y="5940157"/>
                  <a:pt x="5876096" y="6002946"/>
                  <a:pt x="5911828" y="6029541"/>
                </a:cubicBezTo>
                <a:cubicBezTo>
                  <a:pt x="5913646" y="6033327"/>
                  <a:pt x="5916945" y="6035418"/>
                  <a:pt x="5915797" y="6042596"/>
                </a:cubicBezTo>
                <a:cubicBezTo>
                  <a:pt x="5913167" y="6051468"/>
                  <a:pt x="5910202" y="6054859"/>
                  <a:pt x="5905418" y="6054463"/>
                </a:cubicBezTo>
                <a:cubicBezTo>
                  <a:pt x="5890159" y="6051380"/>
                  <a:pt x="5874326" y="6051886"/>
                  <a:pt x="5863180" y="6038236"/>
                </a:cubicBezTo>
                <a:cubicBezTo>
                  <a:pt x="5852945" y="6026480"/>
                  <a:pt x="5840986" y="6025489"/>
                  <a:pt x="5828790" y="6033569"/>
                </a:cubicBezTo>
                <a:cubicBezTo>
                  <a:pt x="5815108" y="6043344"/>
                  <a:pt x="5805541" y="6042551"/>
                  <a:pt x="5798846" y="6023817"/>
                </a:cubicBezTo>
                <a:cubicBezTo>
                  <a:pt x="5787270" y="5990132"/>
                  <a:pt x="5759144" y="5984166"/>
                  <a:pt x="5744031" y="5957462"/>
                </a:cubicBezTo>
                <a:cubicBezTo>
                  <a:pt x="5715952" y="5913320"/>
                  <a:pt x="5664245" y="5910854"/>
                  <a:pt x="5647360" y="5842188"/>
                </a:cubicBezTo>
                <a:cubicBezTo>
                  <a:pt x="5640471" y="5885249"/>
                  <a:pt x="5653865" y="5922721"/>
                  <a:pt x="5679693" y="5943041"/>
                </a:cubicBezTo>
                <a:cubicBezTo>
                  <a:pt x="5699831" y="5961072"/>
                  <a:pt x="5718485" y="5980797"/>
                  <a:pt x="5736567" y="6004112"/>
                </a:cubicBezTo>
                <a:cubicBezTo>
                  <a:pt x="5741684" y="6009991"/>
                  <a:pt x="5747378" y="6012280"/>
                  <a:pt x="5743597" y="6028330"/>
                </a:cubicBezTo>
                <a:cubicBezTo>
                  <a:pt x="5719922" y="6017277"/>
                  <a:pt x="5701841" y="5993963"/>
                  <a:pt x="5681702" y="5975932"/>
                </a:cubicBezTo>
                <a:cubicBezTo>
                  <a:pt x="5680075" y="6001250"/>
                  <a:pt x="5681894" y="6005037"/>
                  <a:pt x="5693611" y="6015098"/>
                </a:cubicBezTo>
                <a:cubicBezTo>
                  <a:pt x="5700215" y="6019282"/>
                  <a:pt x="5705331" y="6025159"/>
                  <a:pt x="5711932" y="6029341"/>
                </a:cubicBezTo>
                <a:cubicBezTo>
                  <a:pt x="5718533" y="6033525"/>
                  <a:pt x="5722742" y="6037510"/>
                  <a:pt x="5718629" y="6048077"/>
                </a:cubicBezTo>
                <a:cubicBezTo>
                  <a:pt x="5713940" y="6062233"/>
                  <a:pt x="5708822" y="6056355"/>
                  <a:pt x="5704038" y="6055958"/>
                </a:cubicBezTo>
                <a:cubicBezTo>
                  <a:pt x="5698347" y="6053670"/>
                  <a:pt x="5693228" y="6047791"/>
                  <a:pt x="5683423" y="6056069"/>
                </a:cubicBezTo>
                <a:cubicBezTo>
                  <a:pt x="5708439" y="6089048"/>
                  <a:pt x="5720110" y="6137284"/>
                  <a:pt x="5753688" y="6154610"/>
                </a:cubicBezTo>
                <a:cubicBezTo>
                  <a:pt x="5786358" y="6170044"/>
                  <a:pt x="5801235" y="6205819"/>
                  <a:pt x="5806399" y="6264424"/>
                </a:cubicBezTo>
                <a:cubicBezTo>
                  <a:pt x="5739385" y="6206149"/>
                  <a:pt x="5670075" y="6162228"/>
                  <a:pt x="5632959" y="6060979"/>
                </a:cubicBezTo>
                <a:cubicBezTo>
                  <a:pt x="5625879" y="6074936"/>
                  <a:pt x="5643530" y="6078216"/>
                  <a:pt x="5634632" y="6088387"/>
                </a:cubicBezTo>
                <a:cubicBezTo>
                  <a:pt x="5625735" y="6098558"/>
                  <a:pt x="5619374" y="6085305"/>
                  <a:pt x="5615737" y="6077732"/>
                </a:cubicBezTo>
                <a:cubicBezTo>
                  <a:pt x="5595170" y="6039667"/>
                  <a:pt x="5563074" y="6020646"/>
                  <a:pt x="5536001" y="5992949"/>
                </a:cubicBezTo>
                <a:cubicBezTo>
                  <a:pt x="5514047" y="5971133"/>
                  <a:pt x="5498597" y="5938946"/>
                  <a:pt x="5487595" y="5901674"/>
                </a:cubicBezTo>
                <a:cubicBezTo>
                  <a:pt x="5481139" y="5873868"/>
                  <a:pt x="5469658" y="5854737"/>
                  <a:pt x="5448708" y="5849365"/>
                </a:cubicBezTo>
                <a:cubicBezTo>
                  <a:pt x="5431059" y="5846084"/>
                  <a:pt x="5418668" y="5825059"/>
                  <a:pt x="5405707" y="5807622"/>
                </a:cubicBezTo>
                <a:cubicBezTo>
                  <a:pt x="5400588" y="5801744"/>
                  <a:pt x="5395374" y="5781315"/>
                  <a:pt x="5386573" y="5806037"/>
                </a:cubicBezTo>
                <a:cubicBezTo>
                  <a:pt x="5380401" y="5821888"/>
                  <a:pt x="5358398" y="5838245"/>
                  <a:pt x="5375571" y="5859667"/>
                </a:cubicBezTo>
                <a:cubicBezTo>
                  <a:pt x="5382171" y="5863850"/>
                  <a:pt x="5385806" y="5871424"/>
                  <a:pt x="5388869" y="5882585"/>
                </a:cubicBezTo>
                <a:cubicBezTo>
                  <a:pt x="5395898" y="5906802"/>
                  <a:pt x="5393124" y="5939297"/>
                  <a:pt x="5401638" y="5961819"/>
                </a:cubicBezTo>
                <a:cubicBezTo>
                  <a:pt x="5409243" y="5982448"/>
                  <a:pt x="5431676" y="5986125"/>
                  <a:pt x="5435741" y="6013733"/>
                </a:cubicBezTo>
                <a:cubicBezTo>
                  <a:pt x="5430720" y="6022406"/>
                  <a:pt x="5427419" y="6020315"/>
                  <a:pt x="5423210" y="6016330"/>
                </a:cubicBezTo>
                <a:cubicBezTo>
                  <a:pt x="5400011" y="5987137"/>
                  <a:pt x="5369398" y="5966420"/>
                  <a:pt x="5343233" y="5940618"/>
                </a:cubicBezTo>
                <a:cubicBezTo>
                  <a:pt x="5333907" y="5930756"/>
                  <a:pt x="5325488" y="5922786"/>
                  <a:pt x="5339073" y="5898459"/>
                </a:cubicBezTo>
                <a:cubicBezTo>
                  <a:pt x="5350027" y="5883003"/>
                  <a:pt x="5344240" y="5866161"/>
                  <a:pt x="5336969" y="5851015"/>
                </a:cubicBezTo>
                <a:cubicBezTo>
                  <a:pt x="5334243" y="5845335"/>
                  <a:pt x="5328550" y="5843046"/>
                  <a:pt x="5324915" y="5835472"/>
                </a:cubicBezTo>
                <a:cubicBezTo>
                  <a:pt x="5318888" y="5827700"/>
                  <a:pt x="5318219" y="5816736"/>
                  <a:pt x="5322334" y="5806169"/>
                </a:cubicBezTo>
                <a:cubicBezTo>
                  <a:pt x="5327021" y="5792013"/>
                  <a:pt x="5335105" y="5794501"/>
                  <a:pt x="5340796" y="5796791"/>
                </a:cubicBezTo>
                <a:cubicBezTo>
                  <a:pt x="5346489" y="5799081"/>
                  <a:pt x="5352180" y="5801370"/>
                  <a:pt x="5355721" y="5794391"/>
                </a:cubicBezTo>
                <a:cubicBezTo>
                  <a:pt x="5357778" y="5789107"/>
                  <a:pt x="5358926" y="5781931"/>
                  <a:pt x="5357108" y="5778144"/>
                </a:cubicBezTo>
                <a:cubicBezTo>
                  <a:pt x="5354957" y="5768875"/>
                  <a:pt x="5348450" y="5779245"/>
                  <a:pt x="5343667" y="5778849"/>
                </a:cubicBezTo>
                <a:cubicBezTo>
                  <a:pt x="5337400" y="5780147"/>
                  <a:pt x="5332618" y="5779751"/>
                  <a:pt x="5326353" y="5781049"/>
                </a:cubicBezTo>
                <a:cubicBezTo>
                  <a:pt x="5309036" y="5783251"/>
                  <a:pt x="5300616" y="5775281"/>
                  <a:pt x="5305209" y="5746573"/>
                </a:cubicBezTo>
                <a:lnTo>
                  <a:pt x="5302205" y="5720165"/>
                </a:lnTo>
                <a:lnTo>
                  <a:pt x="5291876" y="5723840"/>
                </a:lnTo>
                <a:cubicBezTo>
                  <a:pt x="5272680" y="5728704"/>
                  <a:pt x="5254783" y="5741649"/>
                  <a:pt x="5256824" y="5789786"/>
                </a:cubicBezTo>
                <a:cubicBezTo>
                  <a:pt x="5258164" y="5815876"/>
                  <a:pt x="5238969" y="5820740"/>
                  <a:pt x="5224885" y="5821908"/>
                </a:cubicBezTo>
                <a:cubicBezTo>
                  <a:pt x="5213359" y="5821226"/>
                  <a:pt x="5206295" y="5812806"/>
                  <a:pt x="5211367" y="5791097"/>
                </a:cubicBezTo>
                <a:cubicBezTo>
                  <a:pt x="5215180" y="5779320"/>
                  <a:pt x="5220899" y="5761652"/>
                  <a:pt x="5208072" y="5752887"/>
                </a:cubicBezTo>
                <a:cubicBezTo>
                  <a:pt x="5208722" y="5756929"/>
                  <a:pt x="5204260" y="5764668"/>
                  <a:pt x="5204260" y="5764668"/>
                </a:cubicBezTo>
                <a:cubicBezTo>
                  <a:pt x="5183330" y="5847457"/>
                  <a:pt x="5162228" y="5858211"/>
                  <a:pt x="5131378" y="5808368"/>
                </a:cubicBezTo>
                <a:cubicBezTo>
                  <a:pt x="5120456" y="5793716"/>
                  <a:pt x="5119721" y="5753659"/>
                  <a:pt x="5103728" y="5760716"/>
                </a:cubicBezTo>
                <a:cubicBezTo>
                  <a:pt x="5071751" y="5774828"/>
                  <a:pt x="5037172" y="5772780"/>
                  <a:pt x="5007794" y="5803051"/>
                </a:cubicBezTo>
                <a:cubicBezTo>
                  <a:pt x="4995662" y="5816340"/>
                  <a:pt x="4986735" y="5831817"/>
                  <a:pt x="4973910" y="5823055"/>
                </a:cubicBezTo>
                <a:cubicBezTo>
                  <a:pt x="4952114" y="5811760"/>
                  <a:pt x="4951549" y="5843738"/>
                  <a:pt x="4951595" y="5861749"/>
                </a:cubicBezTo>
                <a:cubicBezTo>
                  <a:pt x="4951031" y="5893724"/>
                  <a:pt x="4990765" y="5910083"/>
                  <a:pt x="5007361" y="5889058"/>
                </a:cubicBezTo>
                <a:cubicBezTo>
                  <a:pt x="5018844" y="5871730"/>
                  <a:pt x="5026514" y="5866184"/>
                  <a:pt x="5039342" y="5874946"/>
                </a:cubicBezTo>
                <a:cubicBezTo>
                  <a:pt x="5052165" y="5883707"/>
                  <a:pt x="5070799" y="5910819"/>
                  <a:pt x="5075782" y="5853095"/>
                </a:cubicBezTo>
                <a:cubicBezTo>
                  <a:pt x="5077037" y="5843166"/>
                  <a:pt x="5082802" y="5843505"/>
                  <a:pt x="5088565" y="5843848"/>
                </a:cubicBezTo>
                <a:cubicBezTo>
                  <a:pt x="5106547" y="5866920"/>
                  <a:pt x="5084231" y="5905614"/>
                  <a:pt x="5091988" y="5936084"/>
                </a:cubicBezTo>
                <a:cubicBezTo>
                  <a:pt x="5094589" y="5952243"/>
                  <a:pt x="5079856" y="5949369"/>
                  <a:pt x="5068979" y="5952727"/>
                </a:cubicBezTo>
                <a:cubicBezTo>
                  <a:pt x="5047227" y="5959441"/>
                  <a:pt x="5024132" y="5940069"/>
                  <a:pt x="5004371" y="5976912"/>
                </a:cubicBezTo>
                <a:cubicBezTo>
                  <a:pt x="5002465" y="5982802"/>
                  <a:pt x="4996704" y="5982460"/>
                  <a:pt x="4993496" y="5980269"/>
                </a:cubicBezTo>
                <a:cubicBezTo>
                  <a:pt x="4954323" y="5931935"/>
                  <a:pt x="4899423" y="5998708"/>
                  <a:pt x="4858387" y="5974270"/>
                </a:cubicBezTo>
                <a:cubicBezTo>
                  <a:pt x="4848768" y="5967697"/>
                  <a:pt x="4837893" y="5971056"/>
                  <a:pt x="4828272" y="5964486"/>
                </a:cubicBezTo>
                <a:cubicBezTo>
                  <a:pt x="4801320" y="5938880"/>
                  <a:pt x="4772506" y="5937175"/>
                  <a:pt x="4741132" y="5937318"/>
                </a:cubicBezTo>
                <a:cubicBezTo>
                  <a:pt x="4732813" y="5938825"/>
                  <a:pt x="4726400" y="5934444"/>
                  <a:pt x="4718082" y="5935953"/>
                </a:cubicBezTo>
                <a:cubicBezTo>
                  <a:pt x="4700186" y="5948898"/>
                  <a:pt x="4694203" y="5858514"/>
                  <a:pt x="4666860" y="5936923"/>
                </a:cubicBezTo>
                <a:cubicBezTo>
                  <a:pt x="4654775" y="5968217"/>
                  <a:pt x="4631114" y="5980821"/>
                  <a:pt x="4618417" y="6026085"/>
                </a:cubicBezTo>
                <a:cubicBezTo>
                  <a:pt x="4603815" y="6077240"/>
                  <a:pt x="4574435" y="6107512"/>
                  <a:pt x="4541765" y="6099574"/>
                </a:cubicBezTo>
                <a:cubicBezTo>
                  <a:pt x="4452718" y="6078297"/>
                  <a:pt x="4361764" y="6062907"/>
                  <a:pt x="4277137" y="6015883"/>
                </a:cubicBezTo>
                <a:cubicBezTo>
                  <a:pt x="4248929" y="6000208"/>
                  <a:pt x="4220069" y="5980494"/>
                  <a:pt x="4189954" y="5970707"/>
                </a:cubicBezTo>
                <a:cubicBezTo>
                  <a:pt x="4166252" y="5965304"/>
                  <a:pt x="4148876" y="5928261"/>
                  <a:pt x="4130892" y="5905190"/>
                </a:cubicBezTo>
                <a:cubicBezTo>
                  <a:pt x="4123179" y="5892726"/>
                  <a:pt x="4113558" y="5886155"/>
                  <a:pt x="4100126" y="5891362"/>
                </a:cubicBezTo>
                <a:cubicBezTo>
                  <a:pt x="4049558" y="5896371"/>
                  <a:pt x="4002804" y="5889601"/>
                  <a:pt x="3948985" y="5874413"/>
                </a:cubicBezTo>
                <a:cubicBezTo>
                  <a:pt x="3951629" y="5908581"/>
                  <a:pt x="3951066" y="5940558"/>
                  <a:pt x="3953061" y="5970686"/>
                </a:cubicBezTo>
                <a:cubicBezTo>
                  <a:pt x="3953105" y="5988695"/>
                  <a:pt x="3958260" y="6003004"/>
                  <a:pt x="3966579" y="6001498"/>
                </a:cubicBezTo>
                <a:cubicBezTo>
                  <a:pt x="4010084" y="5988069"/>
                  <a:pt x="4042280" y="6064002"/>
                  <a:pt x="4091462" y="6014893"/>
                </a:cubicBezTo>
                <a:cubicBezTo>
                  <a:pt x="4110744" y="6046047"/>
                  <a:pt x="4163089" y="5981122"/>
                  <a:pt x="4169069" y="6071508"/>
                </a:cubicBezTo>
                <a:cubicBezTo>
                  <a:pt x="4170412" y="6097595"/>
                  <a:pt x="4196628" y="6083144"/>
                  <a:pt x="4210103" y="6095943"/>
                </a:cubicBezTo>
                <a:cubicBezTo>
                  <a:pt x="4264009" y="6147153"/>
                  <a:pt x="4326753" y="6146866"/>
                  <a:pt x="4393267" y="6116791"/>
                </a:cubicBezTo>
                <a:cubicBezTo>
                  <a:pt x="4415020" y="6110077"/>
                  <a:pt x="4427847" y="6118839"/>
                  <a:pt x="4433046" y="6151159"/>
                </a:cubicBezTo>
                <a:cubicBezTo>
                  <a:pt x="4406266" y="6197590"/>
                  <a:pt x="4376195" y="6205815"/>
                  <a:pt x="4340966" y="6199727"/>
                </a:cubicBezTo>
                <a:cubicBezTo>
                  <a:pt x="4320146" y="6194492"/>
                  <a:pt x="4297906" y="6198176"/>
                  <a:pt x="4275351" y="6204346"/>
                </a:cubicBezTo>
                <a:lnTo>
                  <a:pt x="4263226" y="6207850"/>
                </a:lnTo>
                <a:lnTo>
                  <a:pt x="4284165" y="6213577"/>
                </a:lnTo>
                <a:lnTo>
                  <a:pt x="4295198" y="6212318"/>
                </a:lnTo>
                <a:lnTo>
                  <a:pt x="4289484" y="6225536"/>
                </a:lnTo>
                <a:lnTo>
                  <a:pt x="4270202" y="6226386"/>
                </a:lnTo>
                <a:cubicBezTo>
                  <a:pt x="4272529" y="6224249"/>
                  <a:pt x="4271662" y="6220652"/>
                  <a:pt x="4274854" y="6222112"/>
                </a:cubicBezTo>
                <a:cubicBezTo>
                  <a:pt x="4273991" y="6218521"/>
                  <a:pt x="4252787" y="6224814"/>
                  <a:pt x="4249593" y="6223356"/>
                </a:cubicBezTo>
                <a:cubicBezTo>
                  <a:pt x="4241750" y="6226164"/>
                  <a:pt x="4240886" y="6222571"/>
                  <a:pt x="4242350" y="6216839"/>
                </a:cubicBezTo>
                <a:lnTo>
                  <a:pt x="4232745" y="6216661"/>
                </a:lnTo>
                <a:lnTo>
                  <a:pt x="4207852" y="6223856"/>
                </a:lnTo>
                <a:cubicBezTo>
                  <a:pt x="4191538" y="6228893"/>
                  <a:pt x="4176815" y="6230522"/>
                  <a:pt x="4163041" y="6226954"/>
                </a:cubicBezTo>
                <a:lnTo>
                  <a:pt x="4133718" y="6205911"/>
                </a:lnTo>
                <a:lnTo>
                  <a:pt x="4112935" y="6201222"/>
                </a:lnTo>
                <a:cubicBezTo>
                  <a:pt x="4092154" y="6194517"/>
                  <a:pt x="4071846" y="6186823"/>
                  <a:pt x="4051972" y="6180931"/>
                </a:cubicBezTo>
                <a:cubicBezTo>
                  <a:pt x="4036885" y="6177226"/>
                  <a:pt x="4012489" y="6182061"/>
                  <a:pt x="4015413" y="6170605"/>
                </a:cubicBezTo>
                <a:cubicBezTo>
                  <a:pt x="4005843" y="6166225"/>
                  <a:pt x="3996270" y="6161843"/>
                  <a:pt x="3991617" y="6166113"/>
                </a:cubicBezTo>
                <a:cubicBezTo>
                  <a:pt x="3984373" y="6159604"/>
                  <a:pt x="3987563" y="6161060"/>
                  <a:pt x="3991353" y="6153199"/>
                </a:cubicBezTo>
                <a:cubicBezTo>
                  <a:pt x="4020667" y="6157011"/>
                  <a:pt x="4053436" y="6175203"/>
                  <a:pt x="4077232" y="6179692"/>
                </a:cubicBezTo>
                <a:cubicBezTo>
                  <a:pt x="4078096" y="6183286"/>
                  <a:pt x="4080424" y="6181152"/>
                  <a:pt x="4079560" y="6177558"/>
                </a:cubicBezTo>
                <a:cubicBezTo>
                  <a:pt x="4079560" y="6177558"/>
                  <a:pt x="4076368" y="6176097"/>
                  <a:pt x="4076368" y="6176097"/>
                </a:cubicBezTo>
                <a:cubicBezTo>
                  <a:pt x="4070851" y="6176773"/>
                  <a:pt x="4069988" y="6173180"/>
                  <a:pt x="4069124" y="6169584"/>
                </a:cubicBezTo>
                <a:lnTo>
                  <a:pt x="4073745" y="6169019"/>
                </a:lnTo>
                <a:lnTo>
                  <a:pt x="4066617" y="6166475"/>
                </a:lnTo>
                <a:cubicBezTo>
                  <a:pt x="4056166" y="6163609"/>
                  <a:pt x="4045576" y="6160980"/>
                  <a:pt x="4035313" y="6157060"/>
                </a:cubicBezTo>
                <a:lnTo>
                  <a:pt x="4012795" y="6143873"/>
                </a:lnTo>
                <a:lnTo>
                  <a:pt x="3999801" y="6139512"/>
                </a:lnTo>
                <a:lnTo>
                  <a:pt x="3996604" y="6139323"/>
                </a:lnTo>
                <a:lnTo>
                  <a:pt x="3995377" y="6138030"/>
                </a:lnTo>
                <a:lnTo>
                  <a:pt x="3987035" y="6135229"/>
                </a:lnTo>
                <a:cubicBezTo>
                  <a:pt x="3953666" y="6126359"/>
                  <a:pt x="3921760" y="6111764"/>
                  <a:pt x="3892182" y="6095033"/>
                </a:cubicBezTo>
                <a:cubicBezTo>
                  <a:pt x="3885801" y="6092114"/>
                  <a:pt x="3880283" y="6092788"/>
                  <a:pt x="3871576" y="6092005"/>
                </a:cubicBezTo>
                <a:cubicBezTo>
                  <a:pt x="3845189" y="6076736"/>
                  <a:pt x="3829237" y="6069436"/>
                  <a:pt x="3802849" y="6054165"/>
                </a:cubicBezTo>
                <a:lnTo>
                  <a:pt x="3799876" y="6058438"/>
                </a:lnTo>
                <a:lnTo>
                  <a:pt x="3711214" y="6000381"/>
                </a:lnTo>
                <a:lnTo>
                  <a:pt x="3711438" y="5998752"/>
                </a:lnTo>
                <a:cubicBezTo>
                  <a:pt x="3712020" y="5998218"/>
                  <a:pt x="3712818" y="5998584"/>
                  <a:pt x="3713250" y="6000381"/>
                </a:cubicBezTo>
                <a:lnTo>
                  <a:pt x="3714235" y="5999904"/>
                </a:lnTo>
                <a:lnTo>
                  <a:pt x="3716439" y="6001838"/>
                </a:lnTo>
                <a:cubicBezTo>
                  <a:pt x="3716009" y="6000044"/>
                  <a:pt x="3715210" y="5999677"/>
                  <a:pt x="3714518" y="5999761"/>
                </a:cubicBezTo>
                <a:lnTo>
                  <a:pt x="3714235" y="5999904"/>
                </a:lnTo>
                <a:lnTo>
                  <a:pt x="3707890" y="5994330"/>
                </a:lnTo>
                <a:cubicBezTo>
                  <a:pt x="3705357" y="5991172"/>
                  <a:pt x="3703115" y="5987745"/>
                  <a:pt x="3701088" y="5985220"/>
                </a:cubicBezTo>
                <a:lnTo>
                  <a:pt x="3670628" y="5964944"/>
                </a:lnTo>
                <a:lnTo>
                  <a:pt x="3683368" y="5935472"/>
                </a:lnTo>
                <a:lnTo>
                  <a:pt x="3708047" y="5953612"/>
                </a:lnTo>
                <a:cubicBezTo>
                  <a:pt x="3726965" y="5965865"/>
                  <a:pt x="3744795" y="5978022"/>
                  <a:pt x="3760580" y="5996440"/>
                </a:cubicBezTo>
                <a:cubicBezTo>
                  <a:pt x="3770152" y="6000818"/>
                  <a:pt x="3776533" y="6003740"/>
                  <a:pt x="3782912" y="6006656"/>
                </a:cubicBezTo>
                <a:cubicBezTo>
                  <a:pt x="3790159" y="6013171"/>
                  <a:pt x="3792767" y="6015163"/>
                  <a:pt x="3795774" y="6017341"/>
                </a:cubicBezTo>
                <a:lnTo>
                  <a:pt x="3807847" y="6026660"/>
                </a:lnTo>
                <a:lnTo>
                  <a:pt x="3807856" y="6026111"/>
                </a:lnTo>
                <a:cubicBezTo>
                  <a:pt x="3827616" y="5989268"/>
                  <a:pt x="3809676" y="5984203"/>
                  <a:pt x="3799406" y="5973593"/>
                </a:cubicBezTo>
                <a:cubicBezTo>
                  <a:pt x="3779517" y="5956410"/>
                  <a:pt x="3751352" y="5958744"/>
                  <a:pt x="3737181" y="5923894"/>
                </a:cubicBezTo>
                <a:cubicBezTo>
                  <a:pt x="3732674" y="5913623"/>
                  <a:pt x="3721798" y="5916980"/>
                  <a:pt x="3714778" y="5926569"/>
                </a:cubicBezTo>
                <a:cubicBezTo>
                  <a:pt x="3696275" y="5953483"/>
                  <a:pt x="3685358" y="5938831"/>
                  <a:pt x="3673137" y="5916101"/>
                </a:cubicBezTo>
                <a:cubicBezTo>
                  <a:pt x="3662867" y="5905488"/>
                  <a:pt x="3668500" y="5851803"/>
                  <a:pt x="3636563" y="5883926"/>
                </a:cubicBezTo>
                <a:cubicBezTo>
                  <a:pt x="3624432" y="5897211"/>
                  <a:pt x="3602593" y="5867908"/>
                  <a:pt x="3590546" y="5917211"/>
                </a:cubicBezTo>
                <a:cubicBezTo>
                  <a:pt x="3587382" y="5933031"/>
                  <a:pt x="3574558" y="5924268"/>
                  <a:pt x="3568144" y="5919888"/>
                </a:cubicBezTo>
                <a:cubicBezTo>
                  <a:pt x="3551462" y="5904893"/>
                  <a:pt x="3541148" y="5876275"/>
                  <a:pt x="3514284" y="5886688"/>
                </a:cubicBezTo>
                <a:cubicBezTo>
                  <a:pt x="3503405" y="5890045"/>
                  <a:pt x="3505920" y="5870188"/>
                  <a:pt x="3509083" y="5854368"/>
                </a:cubicBezTo>
                <a:cubicBezTo>
                  <a:pt x="3517317" y="5816843"/>
                  <a:pt x="3524898" y="5775276"/>
                  <a:pt x="3533132" y="5737750"/>
                </a:cubicBezTo>
                <a:cubicBezTo>
                  <a:pt x="3538201" y="5716042"/>
                  <a:pt x="3543270" y="5694336"/>
                  <a:pt x="3535559" y="5681875"/>
                </a:cubicBezTo>
                <a:cubicBezTo>
                  <a:pt x="3527194" y="5665372"/>
                  <a:pt x="3517616" y="5676812"/>
                  <a:pt x="3507393" y="5684208"/>
                </a:cubicBezTo>
                <a:cubicBezTo>
                  <a:pt x="3490147" y="5701194"/>
                  <a:pt x="3483082" y="5692773"/>
                  <a:pt x="3471514" y="5674081"/>
                </a:cubicBezTo>
                <a:lnTo>
                  <a:pt x="3466988" y="5669017"/>
                </a:lnTo>
                <a:lnTo>
                  <a:pt x="3463287" y="5674930"/>
                </a:lnTo>
                <a:lnTo>
                  <a:pt x="3441794" y="5667492"/>
                </a:lnTo>
                <a:cubicBezTo>
                  <a:pt x="3444701" y="5665949"/>
                  <a:pt x="3444301" y="5661257"/>
                  <a:pt x="3447610" y="5664408"/>
                </a:cubicBezTo>
                <a:cubicBezTo>
                  <a:pt x="3447208" y="5659714"/>
                  <a:pt x="3422744" y="5657972"/>
                  <a:pt x="3419436" y="5654821"/>
                </a:cubicBezTo>
                <a:cubicBezTo>
                  <a:pt x="3410314" y="5654755"/>
                  <a:pt x="3409911" y="5650060"/>
                  <a:pt x="3412417" y="5643820"/>
                </a:cubicBezTo>
                <a:cubicBezTo>
                  <a:pt x="3400388" y="5645301"/>
                  <a:pt x="3371010" y="5621629"/>
                  <a:pt x="3355269" y="5615261"/>
                </a:cubicBezTo>
                <a:cubicBezTo>
                  <a:pt x="3349053" y="5613652"/>
                  <a:pt x="3346146" y="5615193"/>
                  <a:pt x="3339931" y="5613586"/>
                </a:cubicBezTo>
                <a:cubicBezTo>
                  <a:pt x="3292307" y="5589788"/>
                  <a:pt x="3249293" y="5548813"/>
                  <a:pt x="3207082" y="5517229"/>
                </a:cubicBezTo>
                <a:cubicBezTo>
                  <a:pt x="3190942" y="5506167"/>
                  <a:pt x="3163168" y="5501278"/>
                  <a:pt x="3168181" y="5488799"/>
                </a:cubicBezTo>
                <a:cubicBezTo>
                  <a:pt x="3158256" y="5479345"/>
                  <a:pt x="3148329" y="5469888"/>
                  <a:pt x="3142516" y="5472976"/>
                </a:cubicBezTo>
                <a:cubicBezTo>
                  <a:pt x="3135496" y="5461976"/>
                  <a:pt x="3138805" y="5465131"/>
                  <a:pt x="3144215" y="5457348"/>
                </a:cubicBezTo>
                <a:cubicBezTo>
                  <a:pt x="3176100" y="5474780"/>
                  <a:pt x="3209588" y="5510992"/>
                  <a:pt x="3235257" y="5526816"/>
                </a:cubicBezTo>
                <a:cubicBezTo>
                  <a:pt x="3235657" y="5531510"/>
                  <a:pt x="3238565" y="5529968"/>
                  <a:pt x="3238162" y="5525272"/>
                </a:cubicBezTo>
                <a:cubicBezTo>
                  <a:pt x="3238162" y="5525272"/>
                  <a:pt x="3234853" y="5522121"/>
                  <a:pt x="3234853" y="5522121"/>
                </a:cubicBezTo>
                <a:cubicBezTo>
                  <a:pt x="3228639" y="5520513"/>
                  <a:pt x="3228237" y="5515818"/>
                  <a:pt x="3227835" y="5511122"/>
                </a:cubicBezTo>
                <a:lnTo>
                  <a:pt x="3233257" y="5512527"/>
                </a:lnTo>
                <a:lnTo>
                  <a:pt x="3230340" y="5509359"/>
                </a:lnTo>
                <a:lnTo>
                  <a:pt x="3190726" y="5472537"/>
                </a:lnTo>
                <a:cubicBezTo>
                  <a:pt x="3174795" y="5459522"/>
                  <a:pt x="3158555" y="5447284"/>
                  <a:pt x="3142210" y="5433874"/>
                </a:cubicBezTo>
                <a:lnTo>
                  <a:pt x="3137098" y="5429224"/>
                </a:lnTo>
                <a:lnTo>
                  <a:pt x="3125073" y="5437486"/>
                </a:lnTo>
                <a:cubicBezTo>
                  <a:pt x="3036566" y="5492607"/>
                  <a:pt x="2948274" y="5506427"/>
                  <a:pt x="2857230" y="5513624"/>
                </a:cubicBezTo>
                <a:cubicBezTo>
                  <a:pt x="2805923" y="5515874"/>
                  <a:pt x="2754409" y="5527048"/>
                  <a:pt x="2705662" y="5564859"/>
                </a:cubicBezTo>
                <a:lnTo>
                  <a:pt x="2665124" y="5605083"/>
                </a:lnTo>
                <a:lnTo>
                  <a:pt x="2669464" y="5617307"/>
                </a:lnTo>
                <a:cubicBezTo>
                  <a:pt x="2673496" y="5628077"/>
                  <a:pt x="2674528" y="5628876"/>
                  <a:pt x="2683749" y="5653493"/>
                </a:cubicBezTo>
                <a:cubicBezTo>
                  <a:pt x="2686336" y="5658084"/>
                  <a:pt x="2689581" y="5652818"/>
                  <a:pt x="2689581" y="5652818"/>
                </a:cubicBezTo>
                <a:cubicBezTo>
                  <a:pt x="2710625" y="5684625"/>
                  <a:pt x="2720654" y="5707927"/>
                  <a:pt x="2731011" y="5726296"/>
                </a:cubicBezTo>
                <a:cubicBezTo>
                  <a:pt x="2737484" y="5737780"/>
                  <a:pt x="2742581" y="5748197"/>
                  <a:pt x="2747639" y="5759230"/>
                </a:cubicBezTo>
                <a:lnTo>
                  <a:pt x="2761038" y="5789191"/>
                </a:lnTo>
                <a:lnTo>
                  <a:pt x="2764805" y="5795147"/>
                </a:lnTo>
                <a:lnTo>
                  <a:pt x="2769409" y="5790954"/>
                </a:lnTo>
                <a:cubicBezTo>
                  <a:pt x="2769696" y="5786640"/>
                  <a:pt x="2769375" y="5780563"/>
                  <a:pt x="2771161" y="5775464"/>
                </a:cubicBezTo>
                <a:cubicBezTo>
                  <a:pt x="2773749" y="5780056"/>
                  <a:pt x="2776668" y="5779720"/>
                  <a:pt x="2779583" y="5779381"/>
                </a:cubicBezTo>
                <a:cubicBezTo>
                  <a:pt x="2786058" y="5790861"/>
                  <a:pt x="2789130" y="5799067"/>
                  <a:pt x="2792569" y="5807230"/>
                </a:cubicBezTo>
                <a:lnTo>
                  <a:pt x="2798802" y="5818571"/>
                </a:lnTo>
                <a:lnTo>
                  <a:pt x="2810809" y="5816488"/>
                </a:lnTo>
                <a:cubicBezTo>
                  <a:pt x="2831968" y="5827299"/>
                  <a:pt x="2837093" y="5877259"/>
                  <a:pt x="2853524" y="5897899"/>
                </a:cubicBezTo>
                <a:cubicBezTo>
                  <a:pt x="2930640" y="5991093"/>
                  <a:pt x="3005505" y="6087248"/>
                  <a:pt x="3080372" y="6183405"/>
                </a:cubicBezTo>
                <a:cubicBezTo>
                  <a:pt x="3091762" y="6194027"/>
                  <a:pt x="3102280" y="6210926"/>
                  <a:pt x="3112799" y="6227825"/>
                </a:cubicBezTo>
                <a:cubicBezTo>
                  <a:pt x="3120561" y="6238102"/>
                  <a:pt x="3131080" y="6255001"/>
                  <a:pt x="3120344" y="6279406"/>
                </a:cubicBezTo>
                <a:lnTo>
                  <a:pt x="3109956" y="6284675"/>
                </a:lnTo>
                <a:lnTo>
                  <a:pt x="3105362" y="6289410"/>
                </a:lnTo>
                <a:lnTo>
                  <a:pt x="3099087" y="6285432"/>
                </a:lnTo>
                <a:lnTo>
                  <a:pt x="3091469" y="6276753"/>
                </a:lnTo>
                <a:lnTo>
                  <a:pt x="3091324" y="6276634"/>
                </a:lnTo>
                <a:lnTo>
                  <a:pt x="3010063" y="6200834"/>
                </a:lnTo>
                <a:lnTo>
                  <a:pt x="3011646" y="6207499"/>
                </a:lnTo>
                <a:lnTo>
                  <a:pt x="3009929" y="6206698"/>
                </a:lnTo>
                <a:lnTo>
                  <a:pt x="3003550" y="6198648"/>
                </a:lnTo>
                <a:cubicBezTo>
                  <a:pt x="3003222" y="6203582"/>
                  <a:pt x="3003222" y="6203582"/>
                  <a:pt x="3003222" y="6203582"/>
                </a:cubicBezTo>
                <a:lnTo>
                  <a:pt x="3009929" y="6206698"/>
                </a:lnTo>
                <a:lnTo>
                  <a:pt x="3043942" y="6249623"/>
                </a:lnTo>
                <a:cubicBezTo>
                  <a:pt x="3057056" y="6264617"/>
                  <a:pt x="3069118" y="6279121"/>
                  <a:pt x="3078017" y="6297659"/>
                </a:cubicBezTo>
                <a:lnTo>
                  <a:pt x="3089001" y="6306272"/>
                </a:lnTo>
                <a:lnTo>
                  <a:pt x="3079277" y="6316300"/>
                </a:lnTo>
                <a:lnTo>
                  <a:pt x="3060517" y="6299688"/>
                </a:lnTo>
                <a:cubicBezTo>
                  <a:pt x="3063435" y="6299347"/>
                  <a:pt x="3063760" y="6294418"/>
                  <a:pt x="3066351" y="6299013"/>
                </a:cubicBezTo>
                <a:cubicBezTo>
                  <a:pt x="3066677" y="6294079"/>
                  <a:pt x="3044326" y="6281990"/>
                  <a:pt x="3041736" y="6277398"/>
                </a:cubicBezTo>
                <a:cubicBezTo>
                  <a:pt x="3033313" y="6273482"/>
                  <a:pt x="3033641" y="6268553"/>
                  <a:pt x="3036885" y="6263281"/>
                </a:cubicBezTo>
                <a:cubicBezTo>
                  <a:pt x="3025546" y="6259702"/>
                  <a:pt x="3001914" y="6223303"/>
                  <a:pt x="2988313" y="6210200"/>
                </a:cubicBezTo>
                <a:cubicBezTo>
                  <a:pt x="2982808" y="6205945"/>
                  <a:pt x="2979890" y="6206284"/>
                  <a:pt x="2974385" y="6202028"/>
                </a:cubicBezTo>
                <a:cubicBezTo>
                  <a:pt x="2954147" y="6179912"/>
                  <a:pt x="2935611" y="6153926"/>
                  <a:pt x="2917849" y="6127242"/>
                </a:cubicBezTo>
                <a:lnTo>
                  <a:pt x="2887847" y="6081590"/>
                </a:lnTo>
                <a:lnTo>
                  <a:pt x="2804599" y="5990576"/>
                </a:lnTo>
                <a:cubicBezTo>
                  <a:pt x="2767359" y="5946092"/>
                  <a:pt x="2730958" y="5900498"/>
                  <a:pt x="2693780" y="5857211"/>
                </a:cubicBezTo>
                <a:cubicBezTo>
                  <a:pt x="2689644" y="5847282"/>
                  <a:pt x="2683260" y="5840313"/>
                  <a:pt x="2676876" y="5833347"/>
                </a:cubicBezTo>
                <a:cubicBezTo>
                  <a:pt x="2671871" y="5829689"/>
                  <a:pt x="2664616" y="5828997"/>
                  <a:pt x="2661497" y="5838234"/>
                </a:cubicBezTo>
                <a:cubicBezTo>
                  <a:pt x="2656998" y="5844163"/>
                  <a:pt x="2656636" y="5860023"/>
                  <a:pt x="2661640" y="5863677"/>
                </a:cubicBezTo>
                <a:cubicBezTo>
                  <a:pt x="2714963" y="5916452"/>
                  <a:pt x="2732804" y="6026236"/>
                  <a:pt x="2786997" y="6072736"/>
                </a:cubicBezTo>
                <a:cubicBezTo>
                  <a:pt x="2789754" y="6079355"/>
                  <a:pt x="2794759" y="6083011"/>
                  <a:pt x="2793018" y="6095561"/>
                </a:cubicBezTo>
                <a:cubicBezTo>
                  <a:pt x="2789028" y="6111074"/>
                  <a:pt x="2784530" y="6117003"/>
                  <a:pt x="2777276" y="6116310"/>
                </a:cubicBezTo>
                <a:cubicBezTo>
                  <a:pt x="2754134" y="6110920"/>
                  <a:pt x="2730121" y="6111805"/>
                  <a:pt x="2713217" y="6087938"/>
                </a:cubicBezTo>
                <a:cubicBezTo>
                  <a:pt x="2697693" y="6067384"/>
                  <a:pt x="2679555" y="6065651"/>
                  <a:pt x="2661057" y="6079778"/>
                </a:cubicBezTo>
                <a:cubicBezTo>
                  <a:pt x="2640307" y="6096869"/>
                  <a:pt x="2625799" y="6095483"/>
                  <a:pt x="2615643" y="6062727"/>
                </a:cubicBezTo>
                <a:cubicBezTo>
                  <a:pt x="2598088" y="6003831"/>
                  <a:pt x="2555432" y="5993400"/>
                  <a:pt x="2532508" y="5946709"/>
                </a:cubicBezTo>
                <a:cubicBezTo>
                  <a:pt x="2489924" y="5869529"/>
                  <a:pt x="2411502" y="5865217"/>
                  <a:pt x="2385895" y="5745159"/>
                </a:cubicBezTo>
                <a:cubicBezTo>
                  <a:pt x="2375448" y="5820448"/>
                  <a:pt x="2395758" y="5885966"/>
                  <a:pt x="2434932" y="5921495"/>
                </a:cubicBezTo>
                <a:cubicBezTo>
                  <a:pt x="2465474" y="5953021"/>
                  <a:pt x="2493767" y="5987509"/>
                  <a:pt x="2521189" y="6028274"/>
                </a:cubicBezTo>
                <a:cubicBezTo>
                  <a:pt x="2528952" y="6038553"/>
                  <a:pt x="2537585" y="6042556"/>
                  <a:pt x="2531852" y="6070618"/>
                </a:cubicBezTo>
                <a:cubicBezTo>
                  <a:pt x="2495944" y="6051293"/>
                  <a:pt x="2468522" y="6010529"/>
                  <a:pt x="2437978" y="5979003"/>
                </a:cubicBezTo>
                <a:cubicBezTo>
                  <a:pt x="2435512" y="6023270"/>
                  <a:pt x="2438269" y="6029892"/>
                  <a:pt x="2456041" y="6047483"/>
                </a:cubicBezTo>
                <a:cubicBezTo>
                  <a:pt x="2466054" y="6054798"/>
                  <a:pt x="2473817" y="6065074"/>
                  <a:pt x="2483826" y="6072386"/>
                </a:cubicBezTo>
                <a:cubicBezTo>
                  <a:pt x="2493839" y="6079701"/>
                  <a:pt x="2500223" y="6086669"/>
                  <a:pt x="2493984" y="6105145"/>
                </a:cubicBezTo>
                <a:cubicBezTo>
                  <a:pt x="2486872" y="6129896"/>
                  <a:pt x="2479111" y="6119618"/>
                  <a:pt x="2471855" y="6118924"/>
                </a:cubicBezTo>
                <a:cubicBezTo>
                  <a:pt x="2463223" y="6114924"/>
                  <a:pt x="2455461" y="6104645"/>
                  <a:pt x="2440590" y="6119118"/>
                </a:cubicBezTo>
                <a:cubicBezTo>
                  <a:pt x="2478529" y="6176780"/>
                  <a:pt x="2496229" y="6261119"/>
                  <a:pt x="2547157" y="6291412"/>
                </a:cubicBezTo>
                <a:cubicBezTo>
                  <a:pt x="2596705" y="6318398"/>
                  <a:pt x="2619267" y="6380948"/>
                  <a:pt x="2627099" y="6483416"/>
                </a:cubicBezTo>
                <a:cubicBezTo>
                  <a:pt x="2525465" y="6381525"/>
                  <a:pt x="2420346" y="6304732"/>
                  <a:pt x="2364053" y="6127703"/>
                </a:cubicBezTo>
                <a:cubicBezTo>
                  <a:pt x="2353316" y="6152106"/>
                  <a:pt x="2380085" y="6157841"/>
                  <a:pt x="2366592" y="6175625"/>
                </a:cubicBezTo>
                <a:cubicBezTo>
                  <a:pt x="2353098" y="6193408"/>
                  <a:pt x="2343448" y="6170236"/>
                  <a:pt x="2337935" y="6156995"/>
                </a:cubicBezTo>
                <a:cubicBezTo>
                  <a:pt x="2306741" y="6090440"/>
                  <a:pt x="2258065" y="6057183"/>
                  <a:pt x="2217003" y="6008756"/>
                </a:cubicBezTo>
                <a:cubicBezTo>
                  <a:pt x="2183706" y="5970612"/>
                  <a:pt x="2160275" y="5914335"/>
                  <a:pt x="2143589" y="5849167"/>
                </a:cubicBezTo>
                <a:cubicBezTo>
                  <a:pt x="2133796" y="5800549"/>
                  <a:pt x="2116387" y="5767100"/>
                  <a:pt x="2084610" y="5757707"/>
                </a:cubicBezTo>
                <a:cubicBezTo>
                  <a:pt x="2057842" y="5751970"/>
                  <a:pt x="2039052" y="5715209"/>
                  <a:pt x="2019393" y="5684722"/>
                </a:cubicBezTo>
                <a:cubicBezTo>
                  <a:pt x="2011632" y="5674444"/>
                  <a:pt x="2003723" y="5638725"/>
                  <a:pt x="1990374" y="5681950"/>
                </a:cubicBezTo>
                <a:cubicBezTo>
                  <a:pt x="1981015" y="5709665"/>
                  <a:pt x="1947645" y="5738264"/>
                  <a:pt x="1973688" y="5775720"/>
                </a:cubicBezTo>
                <a:cubicBezTo>
                  <a:pt x="1983700" y="5783033"/>
                  <a:pt x="1989211" y="5796276"/>
                  <a:pt x="1993855" y="5815791"/>
                </a:cubicBezTo>
                <a:cubicBezTo>
                  <a:pt x="2004519" y="5858133"/>
                  <a:pt x="2000309" y="5914949"/>
                  <a:pt x="2013224" y="5954327"/>
                </a:cubicBezTo>
                <a:cubicBezTo>
                  <a:pt x="2024757" y="5990396"/>
                  <a:pt x="2058780" y="5996825"/>
                  <a:pt x="2064946" y="6045096"/>
                </a:cubicBezTo>
                <a:cubicBezTo>
                  <a:pt x="2057328" y="6060260"/>
                  <a:pt x="2052322" y="6056604"/>
                  <a:pt x="2045941" y="6049637"/>
                </a:cubicBezTo>
                <a:cubicBezTo>
                  <a:pt x="2010755" y="5998594"/>
                  <a:pt x="1964326" y="5962372"/>
                  <a:pt x="1924644" y="5917258"/>
                </a:cubicBezTo>
                <a:cubicBezTo>
                  <a:pt x="1910499" y="5900015"/>
                  <a:pt x="1897731" y="5886080"/>
                  <a:pt x="1918334" y="5843545"/>
                </a:cubicBezTo>
                <a:cubicBezTo>
                  <a:pt x="1934949" y="5816521"/>
                  <a:pt x="1926169" y="5787074"/>
                  <a:pt x="1915143" y="5760592"/>
                </a:cubicBezTo>
                <a:cubicBezTo>
                  <a:pt x="1911007" y="5750661"/>
                  <a:pt x="1902375" y="5746659"/>
                  <a:pt x="1896863" y="5733416"/>
                </a:cubicBezTo>
                <a:cubicBezTo>
                  <a:pt x="1887721" y="5719827"/>
                  <a:pt x="1886707" y="5700657"/>
                  <a:pt x="1892946" y="5682181"/>
                </a:cubicBezTo>
                <a:cubicBezTo>
                  <a:pt x="1900056" y="5657430"/>
                  <a:pt x="1912316" y="5661780"/>
                  <a:pt x="1920948" y="5665784"/>
                </a:cubicBezTo>
                <a:cubicBezTo>
                  <a:pt x="1929583" y="5669788"/>
                  <a:pt x="1938213" y="5673790"/>
                  <a:pt x="1943583" y="5661588"/>
                </a:cubicBezTo>
                <a:cubicBezTo>
                  <a:pt x="1946704" y="5652349"/>
                  <a:pt x="1948445" y="5639802"/>
                  <a:pt x="1945688" y="5633181"/>
                </a:cubicBezTo>
                <a:cubicBezTo>
                  <a:pt x="1942423" y="5616975"/>
                  <a:pt x="1932556" y="5635106"/>
                  <a:pt x="1925300" y="5634414"/>
                </a:cubicBezTo>
                <a:cubicBezTo>
                  <a:pt x="1915797" y="5636683"/>
                  <a:pt x="1908544" y="5635991"/>
                  <a:pt x="1899041" y="5638260"/>
                </a:cubicBezTo>
                <a:cubicBezTo>
                  <a:pt x="1872779" y="5642110"/>
                  <a:pt x="1860010" y="5628175"/>
                  <a:pt x="1866974" y="5577981"/>
                </a:cubicBezTo>
                <a:cubicBezTo>
                  <a:pt x="1873070" y="5534060"/>
                  <a:pt x="1859795" y="5510541"/>
                  <a:pt x="1831284" y="5517355"/>
                </a:cubicBezTo>
                <a:cubicBezTo>
                  <a:pt x="1831284" y="5517355"/>
                  <a:pt x="1829034" y="5520320"/>
                  <a:pt x="1829034" y="5520320"/>
                </a:cubicBezTo>
                <a:cubicBezTo>
                  <a:pt x="1745896" y="5563238"/>
                  <a:pt x="1667837" y="5543068"/>
                  <a:pt x="1588036" y="5535446"/>
                </a:cubicBezTo>
                <a:cubicBezTo>
                  <a:pt x="1555391" y="5532327"/>
                  <a:pt x="1518392" y="5560580"/>
                  <a:pt x="1496338" y="5507616"/>
                </a:cubicBezTo>
                <a:cubicBezTo>
                  <a:pt x="1492203" y="5497685"/>
                  <a:pt x="1478202" y="5505883"/>
                  <a:pt x="1470076" y="5511464"/>
                </a:cubicBezTo>
                <a:cubicBezTo>
                  <a:pt x="1432207" y="5545993"/>
                  <a:pt x="1394194" y="5555076"/>
                  <a:pt x="1361039" y="5542375"/>
                </a:cubicBezTo>
                <a:cubicBezTo>
                  <a:pt x="1326508" y="5526361"/>
                  <a:pt x="1277611" y="5534406"/>
                  <a:pt x="1279790" y="5439252"/>
                </a:cubicBezTo>
                <a:cubicBezTo>
                  <a:pt x="1281386" y="5401256"/>
                  <a:pt x="1281242" y="5375813"/>
                  <a:pt x="1301482" y="5349139"/>
                </a:cubicBezTo>
                <a:cubicBezTo>
                  <a:pt x="1344213" y="5292824"/>
                  <a:pt x="1393834" y="5253061"/>
                  <a:pt x="1442587" y="5219570"/>
                </a:cubicBezTo>
                <a:cubicBezTo>
                  <a:pt x="1446648" y="5216781"/>
                  <a:pt x="1451745" y="5216473"/>
                  <a:pt x="1455980" y="5214095"/>
                </a:cubicBezTo>
                <a:lnTo>
                  <a:pt x="1459465" y="5206514"/>
                </a:lnTo>
                <a:lnTo>
                  <a:pt x="1458814" y="5206432"/>
                </a:lnTo>
                <a:cubicBezTo>
                  <a:pt x="1419363" y="5216096"/>
                  <a:pt x="1378025" y="5222605"/>
                  <a:pt x="1337047" y="5222154"/>
                </a:cubicBezTo>
                <a:cubicBezTo>
                  <a:pt x="1317498" y="5223506"/>
                  <a:pt x="1298513" y="5223904"/>
                  <a:pt x="1279484" y="5225174"/>
                </a:cubicBezTo>
                <a:lnTo>
                  <a:pt x="1225899" y="5232813"/>
                </a:lnTo>
                <a:lnTo>
                  <a:pt x="1225788" y="5232769"/>
                </a:lnTo>
                <a:cubicBezTo>
                  <a:pt x="1225788" y="5232769"/>
                  <a:pt x="1225788" y="5232769"/>
                  <a:pt x="1221654" y="5233417"/>
                </a:cubicBezTo>
                <a:lnTo>
                  <a:pt x="1225899" y="5232813"/>
                </a:lnTo>
                <a:lnTo>
                  <a:pt x="1231810" y="5235269"/>
                </a:lnTo>
                <a:cubicBezTo>
                  <a:pt x="1229564" y="5239077"/>
                  <a:pt x="1227318" y="5242880"/>
                  <a:pt x="1221297" y="5240376"/>
                </a:cubicBezTo>
                <a:cubicBezTo>
                  <a:pt x="1221297" y="5240376"/>
                  <a:pt x="1217162" y="5241027"/>
                  <a:pt x="1217162" y="5241027"/>
                </a:cubicBezTo>
                <a:cubicBezTo>
                  <a:pt x="1214916" y="5244830"/>
                  <a:pt x="1216804" y="5247987"/>
                  <a:pt x="1219049" y="5244183"/>
                </a:cubicBezTo>
                <a:cubicBezTo>
                  <a:pt x="1247628" y="5246587"/>
                  <a:pt x="1291214" y="5236273"/>
                  <a:pt x="1325814" y="5241182"/>
                </a:cubicBezTo>
                <a:cubicBezTo>
                  <a:pt x="1327343" y="5251295"/>
                  <a:pt x="1331478" y="5250643"/>
                  <a:pt x="1320963" y="5255752"/>
                </a:cubicBezTo>
                <a:cubicBezTo>
                  <a:pt x="1317188" y="5249440"/>
                  <a:pt x="1304786" y="5251395"/>
                  <a:pt x="1292386" y="5253346"/>
                </a:cubicBezTo>
                <a:cubicBezTo>
                  <a:pt x="1291670" y="5267267"/>
                  <a:pt x="1265695" y="5254096"/>
                  <a:pt x="1247271" y="5253547"/>
                </a:cubicBezTo>
                <a:cubicBezTo>
                  <a:pt x="1198023" y="5254395"/>
                  <a:pt x="1144282" y="5262858"/>
                  <a:pt x="1093504" y="5253591"/>
                </a:cubicBezTo>
                <a:cubicBezTo>
                  <a:pt x="1087483" y="5251093"/>
                  <a:pt x="1085595" y="5247935"/>
                  <a:pt x="1079573" y="5245433"/>
                </a:cubicBezTo>
                <a:cubicBezTo>
                  <a:pt x="1063396" y="5241076"/>
                  <a:pt x="1028437" y="5243128"/>
                  <a:pt x="1018641" y="5234314"/>
                </a:cubicBezTo>
                <a:cubicBezTo>
                  <a:pt x="1018282" y="5241275"/>
                  <a:pt x="1016036" y="5245080"/>
                  <a:pt x="1008125" y="5239422"/>
                </a:cubicBezTo>
                <a:cubicBezTo>
                  <a:pt x="1003993" y="5240072"/>
                  <a:pt x="982150" y="5226251"/>
                  <a:pt x="979904" y="5230057"/>
                </a:cubicBezTo>
                <a:cubicBezTo>
                  <a:pt x="984038" y="5229407"/>
                  <a:pt x="981792" y="5233215"/>
                  <a:pt x="983682" y="5236367"/>
                </a:cubicBezTo>
                <a:lnTo>
                  <a:pt x="962101" y="5229331"/>
                </a:lnTo>
                <a:lnTo>
                  <a:pt x="960276" y="5212536"/>
                </a:lnTo>
                <a:lnTo>
                  <a:pt x="972353" y="5217440"/>
                </a:lnTo>
                <a:cubicBezTo>
                  <a:pt x="987945" y="5213258"/>
                  <a:pt x="1003739" y="5215088"/>
                  <a:pt x="1020523" y="5217622"/>
                </a:cubicBezTo>
                <a:lnTo>
                  <a:pt x="1066083" y="5221348"/>
                </a:lnTo>
                <a:lnTo>
                  <a:pt x="1072380" y="5225855"/>
                </a:lnTo>
                <a:cubicBezTo>
                  <a:pt x="1072380" y="5225855"/>
                  <a:pt x="1072380" y="5225855"/>
                  <a:pt x="1074626" y="5222049"/>
                </a:cubicBezTo>
                <a:lnTo>
                  <a:pt x="1066083" y="5221348"/>
                </a:lnTo>
                <a:lnTo>
                  <a:pt x="1064469" y="5220196"/>
                </a:lnTo>
                <a:cubicBezTo>
                  <a:pt x="1064828" y="5213235"/>
                  <a:pt x="1068962" y="5212583"/>
                  <a:pt x="1070849" y="5215741"/>
                </a:cubicBezTo>
                <a:cubicBezTo>
                  <a:pt x="1073097" y="5211933"/>
                  <a:pt x="1073097" y="5211933"/>
                  <a:pt x="1073097" y="5211933"/>
                </a:cubicBezTo>
                <a:lnTo>
                  <a:pt x="1050685" y="5205495"/>
                </a:lnTo>
                <a:lnTo>
                  <a:pt x="1036475" y="5206213"/>
                </a:lnTo>
                <a:cubicBezTo>
                  <a:pt x="1019715" y="5207790"/>
                  <a:pt x="1001072" y="5196476"/>
                  <a:pt x="985184" y="5191776"/>
                </a:cubicBezTo>
                <a:lnTo>
                  <a:pt x="983564" y="5190803"/>
                </a:lnTo>
                <a:lnTo>
                  <a:pt x="963629" y="5187746"/>
                </a:lnTo>
                <a:lnTo>
                  <a:pt x="957203" y="5184274"/>
                </a:lnTo>
                <a:lnTo>
                  <a:pt x="954691" y="5161142"/>
                </a:lnTo>
                <a:lnTo>
                  <a:pt x="969828" y="5165380"/>
                </a:lnTo>
                <a:lnTo>
                  <a:pt x="970022" y="5155363"/>
                </a:lnTo>
                <a:cubicBezTo>
                  <a:pt x="974013" y="5139853"/>
                  <a:pt x="965379" y="5135847"/>
                  <a:pt x="960374" y="5132193"/>
                </a:cubicBezTo>
                <a:cubicBezTo>
                  <a:pt x="928091" y="5113213"/>
                  <a:pt x="926569" y="5084460"/>
                  <a:pt x="951671" y="5035997"/>
                </a:cubicBezTo>
                <a:cubicBezTo>
                  <a:pt x="953920" y="5033033"/>
                  <a:pt x="957038" y="5023794"/>
                  <a:pt x="955661" y="5020486"/>
                </a:cubicBezTo>
                <a:cubicBezTo>
                  <a:pt x="948843" y="4937185"/>
                  <a:pt x="991863" y="4931758"/>
                  <a:pt x="1021606" y="4902810"/>
                </a:cubicBezTo>
                <a:cubicBezTo>
                  <a:pt x="1027484" y="4900193"/>
                  <a:pt x="1033359" y="4897577"/>
                  <a:pt x="1039237" y="4894958"/>
                </a:cubicBezTo>
                <a:cubicBezTo>
                  <a:pt x="1083491" y="4867397"/>
                  <a:pt x="1091470" y="4836371"/>
                  <a:pt x="1069416" y="4783405"/>
                </a:cubicBezTo>
                <a:cubicBezTo>
                  <a:pt x="1068038" y="4780096"/>
                  <a:pt x="1066660" y="4776784"/>
                  <a:pt x="1064411" y="4779749"/>
                </a:cubicBezTo>
                <a:cubicBezTo>
                  <a:pt x="1029662" y="4805041"/>
                  <a:pt x="1007972" y="4736215"/>
                  <a:pt x="970102" y="4770740"/>
                </a:cubicBezTo>
                <a:cubicBezTo>
                  <a:pt x="944854" y="4793760"/>
                  <a:pt x="923092" y="4791681"/>
                  <a:pt x="903431" y="4761195"/>
                </a:cubicBezTo>
                <a:cubicBezTo>
                  <a:pt x="904229" y="4821667"/>
                  <a:pt x="888994" y="4852001"/>
                  <a:pt x="850616" y="4876944"/>
                </a:cubicBezTo>
                <a:cubicBezTo>
                  <a:pt x="844741" y="4879561"/>
                  <a:pt x="836616" y="4885142"/>
                  <a:pt x="834729" y="4872248"/>
                </a:cubicBezTo>
                <a:cubicBezTo>
                  <a:pt x="832843" y="4859351"/>
                  <a:pt x="840969" y="4853770"/>
                  <a:pt x="846844" y="4851153"/>
                </a:cubicBezTo>
                <a:cubicBezTo>
                  <a:pt x="854970" y="4845570"/>
                  <a:pt x="863095" y="4839990"/>
                  <a:pt x="869335" y="4821515"/>
                </a:cubicBezTo>
                <a:cubicBezTo>
                  <a:pt x="862443" y="4804962"/>
                  <a:pt x="852068" y="4813507"/>
                  <a:pt x="845321" y="4822399"/>
                </a:cubicBezTo>
                <a:cubicBezTo>
                  <a:pt x="820583" y="4855001"/>
                  <a:pt x="790331" y="4874363"/>
                  <a:pt x="762835" y="4900347"/>
                </a:cubicBezTo>
                <a:cubicBezTo>
                  <a:pt x="729463" y="4928946"/>
                  <a:pt x="700952" y="4935760"/>
                  <a:pt x="677158" y="4895341"/>
                </a:cubicBezTo>
                <a:cubicBezTo>
                  <a:pt x="670774" y="4888377"/>
                  <a:pt x="666640" y="4878444"/>
                  <a:pt x="656266" y="4886989"/>
                </a:cubicBezTo>
                <a:cubicBezTo>
                  <a:pt x="631890" y="4903734"/>
                  <a:pt x="616365" y="4883177"/>
                  <a:pt x="603090" y="4859659"/>
                </a:cubicBezTo>
                <a:cubicBezTo>
                  <a:pt x="596198" y="4843106"/>
                  <a:pt x="622752" y="4731207"/>
                  <a:pt x="637623" y="4716735"/>
                </a:cubicBezTo>
                <a:cubicBezTo>
                  <a:pt x="699869" y="4665462"/>
                  <a:pt x="762114" y="4614191"/>
                  <a:pt x="824359" y="4562917"/>
                </a:cubicBezTo>
                <a:cubicBezTo>
                  <a:pt x="840610" y="4551753"/>
                  <a:pt x="855120" y="4553140"/>
                  <a:pt x="858892" y="4578930"/>
                </a:cubicBezTo>
                <a:cubicBezTo>
                  <a:pt x="864042" y="4608031"/>
                  <a:pt x="846414" y="4615883"/>
                  <a:pt x="833790" y="4627393"/>
                </a:cubicBezTo>
                <a:cubicBezTo>
                  <a:pt x="824793" y="4639249"/>
                  <a:pt x="811663" y="4641173"/>
                  <a:pt x="799547" y="4662268"/>
                </a:cubicBezTo>
                <a:cubicBezTo>
                  <a:pt x="855335" y="4670776"/>
                  <a:pt x="901838" y="4640249"/>
                  <a:pt x="953708" y="4597524"/>
                </a:cubicBezTo>
                <a:cubicBezTo>
                  <a:pt x="930931" y="4576277"/>
                  <a:pt x="913809" y="4593711"/>
                  <a:pt x="893931" y="4604529"/>
                </a:cubicBezTo>
                <a:cubicBezTo>
                  <a:pt x="885805" y="4610111"/>
                  <a:pt x="878551" y="4609417"/>
                  <a:pt x="875288" y="4593211"/>
                </a:cubicBezTo>
                <a:cubicBezTo>
                  <a:pt x="872022" y="4577005"/>
                  <a:pt x="872386" y="4561146"/>
                  <a:pt x="880004" y="4545980"/>
                </a:cubicBezTo>
                <a:cubicBezTo>
                  <a:pt x="889870" y="4527850"/>
                  <a:pt x="894004" y="4537780"/>
                  <a:pt x="898139" y="4547713"/>
                </a:cubicBezTo>
                <a:cubicBezTo>
                  <a:pt x="910907" y="4561646"/>
                  <a:pt x="917655" y="4552755"/>
                  <a:pt x="923893" y="4534278"/>
                </a:cubicBezTo>
                <a:cubicBezTo>
                  <a:pt x="933615" y="4490703"/>
                  <a:pt x="953494" y="4479887"/>
                  <a:pt x="974241" y="4462798"/>
                </a:cubicBezTo>
                <a:cubicBezTo>
                  <a:pt x="986865" y="4451288"/>
                  <a:pt x="991871" y="4454944"/>
                  <a:pt x="994264" y="4477425"/>
                </a:cubicBezTo>
                <a:cubicBezTo>
                  <a:pt x="996658" y="4499905"/>
                  <a:pt x="1012400" y="4479156"/>
                  <a:pt x="1012400" y="4479156"/>
                </a:cubicBezTo>
                <a:cubicBezTo>
                  <a:pt x="1007106" y="4424612"/>
                  <a:pt x="1040985" y="4405597"/>
                  <a:pt x="1051215" y="4371607"/>
                </a:cubicBezTo>
                <a:cubicBezTo>
                  <a:pt x="1052084" y="4365334"/>
                  <a:pt x="1052084" y="4365334"/>
                  <a:pt x="1050706" y="4362022"/>
                </a:cubicBezTo>
                <a:cubicBezTo>
                  <a:pt x="1035690" y="4351051"/>
                  <a:pt x="1034963" y="4382771"/>
                  <a:pt x="1024591" y="4391316"/>
                </a:cubicBezTo>
                <a:cubicBezTo>
                  <a:pt x="1015593" y="4403170"/>
                  <a:pt x="1008340" y="4402480"/>
                  <a:pt x="1004205" y="4392547"/>
                </a:cubicBezTo>
                <a:cubicBezTo>
                  <a:pt x="1000068" y="4382616"/>
                  <a:pt x="1003189" y="4373379"/>
                  <a:pt x="1009936" y="4364486"/>
                </a:cubicBezTo>
                <a:cubicBezTo>
                  <a:pt x="1034167" y="4322296"/>
                  <a:pt x="1065798" y="4306245"/>
                  <a:pt x="1100910" y="4265097"/>
                </a:cubicBezTo>
                <a:cubicBezTo>
                  <a:pt x="1063767" y="4267907"/>
                  <a:pt x="1036126" y="4268445"/>
                  <a:pt x="1015598" y="4244233"/>
                </a:cubicBezTo>
                <a:cubicBezTo>
                  <a:pt x="1010591" y="4240575"/>
                  <a:pt x="1002465" y="4246158"/>
                  <a:pt x="999346" y="4255399"/>
                </a:cubicBezTo>
                <a:cubicBezTo>
                  <a:pt x="976492" y="4300895"/>
                  <a:pt x="950595" y="4288885"/>
                  <a:pt x="925710" y="4296045"/>
                </a:cubicBezTo>
                <a:cubicBezTo>
                  <a:pt x="872825" y="4319602"/>
                  <a:pt x="841630" y="4253047"/>
                  <a:pt x="791356" y="4257782"/>
                </a:cubicBezTo>
                <a:cubicBezTo>
                  <a:pt x="772349" y="4262324"/>
                  <a:pt x="767198" y="4233223"/>
                  <a:pt x="779678" y="4196271"/>
                </a:cubicBezTo>
                <a:cubicBezTo>
                  <a:pt x="798396" y="4140840"/>
                  <a:pt x="807102" y="4078097"/>
                  <a:pt x="849977" y="4047225"/>
                </a:cubicBezTo>
                <a:cubicBezTo>
                  <a:pt x="864849" y="4032753"/>
                  <a:pt x="870072" y="3995107"/>
                  <a:pt x="875805" y="3967046"/>
                </a:cubicBezTo>
                <a:cubicBezTo>
                  <a:pt x="884149" y="3920160"/>
                  <a:pt x="898512" y="3896101"/>
                  <a:pt x="927024" y="3889287"/>
                </a:cubicBezTo>
                <a:cubicBezTo>
                  <a:pt x="944652" y="3881437"/>
                  <a:pt x="969534" y="3874277"/>
                  <a:pt x="972510" y="3839595"/>
                </a:cubicBezTo>
                <a:cubicBezTo>
                  <a:pt x="974978" y="3795328"/>
                  <a:pt x="954084" y="3786973"/>
                  <a:pt x="932321" y="3784896"/>
                </a:cubicBezTo>
                <a:cubicBezTo>
                  <a:pt x="882408" y="3773773"/>
                  <a:pt x="832498" y="3762647"/>
                  <a:pt x="788826" y="3733044"/>
                </a:cubicBezTo>
                <a:cubicBezTo>
                  <a:pt x="773809" y="3722076"/>
                  <a:pt x="768295" y="3708834"/>
                  <a:pt x="781281" y="3681465"/>
                </a:cubicBezTo>
                <a:cubicBezTo>
                  <a:pt x="788028" y="3672574"/>
                  <a:pt x="791148" y="3663335"/>
                  <a:pt x="789261" y="3650441"/>
                </a:cubicBezTo>
                <a:cubicBezTo>
                  <a:pt x="783460" y="3586311"/>
                  <a:pt x="815816" y="3538540"/>
                  <a:pt x="849476" y="3560827"/>
                </a:cubicBezTo>
                <a:cubicBezTo>
                  <a:pt x="888144" y="3586771"/>
                  <a:pt x="933920" y="3587967"/>
                  <a:pt x="968596" y="3629423"/>
                </a:cubicBezTo>
                <a:cubicBezTo>
                  <a:pt x="976358" y="3639700"/>
                  <a:pt x="985861" y="3637430"/>
                  <a:pt x="997107" y="3622609"/>
                </a:cubicBezTo>
                <a:cubicBezTo>
                  <a:pt x="1018726" y="3599244"/>
                  <a:pt x="1036499" y="3616835"/>
                  <a:pt x="1036281" y="3658139"/>
                </a:cubicBezTo>
                <a:cubicBezTo>
                  <a:pt x="1038167" y="3671036"/>
                  <a:pt x="1037803" y="3686894"/>
                  <a:pt x="1047309" y="3684621"/>
                </a:cubicBezTo>
                <a:cubicBezTo>
                  <a:pt x="1058190" y="3685661"/>
                  <a:pt x="1059931" y="3673114"/>
                  <a:pt x="1061673" y="3660566"/>
                </a:cubicBezTo>
                <a:cubicBezTo>
                  <a:pt x="1063779" y="3632157"/>
                  <a:pt x="1071902" y="3626574"/>
                  <a:pt x="1083292" y="3637198"/>
                </a:cubicBezTo>
                <a:cubicBezTo>
                  <a:pt x="1111946" y="3655829"/>
                  <a:pt x="1096785" y="3619416"/>
                  <a:pt x="1100776" y="3603902"/>
                </a:cubicBezTo>
                <a:cubicBezTo>
                  <a:pt x="1120289" y="3608946"/>
                  <a:pt x="1136685" y="3623226"/>
                  <a:pt x="1158813" y="3609446"/>
                </a:cubicBezTo>
                <a:cubicBezTo>
                  <a:pt x="1169187" y="3600902"/>
                  <a:pt x="1188702" y="3605943"/>
                  <a:pt x="1189426" y="3574224"/>
                </a:cubicBezTo>
                <a:cubicBezTo>
                  <a:pt x="1191531" y="3545817"/>
                  <a:pt x="1189500" y="3507479"/>
                  <a:pt x="1169986" y="3502436"/>
                </a:cubicBezTo>
                <a:cubicBezTo>
                  <a:pt x="1144595" y="3500009"/>
                  <a:pt x="1121307" y="3469177"/>
                  <a:pt x="1105928" y="3474066"/>
                </a:cubicBezTo>
                <a:cubicBezTo>
                  <a:pt x="1062545" y="3495353"/>
                  <a:pt x="1032875" y="3457554"/>
                  <a:pt x="993482" y="3463325"/>
                </a:cubicBezTo>
                <a:cubicBezTo>
                  <a:pt x="944587" y="3471372"/>
                  <a:pt x="904905" y="3426256"/>
                  <a:pt x="856007" y="3434303"/>
                </a:cubicBezTo>
                <a:cubicBezTo>
                  <a:pt x="848754" y="3433609"/>
                  <a:pt x="843239" y="3420366"/>
                  <a:pt x="839105" y="3410435"/>
                </a:cubicBezTo>
                <a:lnTo>
                  <a:pt x="831912" y="3399823"/>
                </a:lnTo>
                <a:lnTo>
                  <a:pt x="812962" y="3400820"/>
                </a:lnTo>
                <a:lnTo>
                  <a:pt x="807838" y="3410629"/>
                </a:lnTo>
                <a:lnTo>
                  <a:pt x="798361" y="3418710"/>
                </a:lnTo>
                <a:lnTo>
                  <a:pt x="829387" y="3418397"/>
                </a:lnTo>
                <a:cubicBezTo>
                  <a:pt x="830915" y="3428510"/>
                  <a:pt x="835049" y="3427858"/>
                  <a:pt x="824536" y="3432967"/>
                </a:cubicBezTo>
                <a:cubicBezTo>
                  <a:pt x="820760" y="3426655"/>
                  <a:pt x="808358" y="3428613"/>
                  <a:pt x="795958" y="3430563"/>
                </a:cubicBezTo>
                <a:cubicBezTo>
                  <a:pt x="795240" y="3444482"/>
                  <a:pt x="769267" y="3431311"/>
                  <a:pt x="750844" y="3430764"/>
                </a:cubicBezTo>
                <a:cubicBezTo>
                  <a:pt x="701595" y="3431610"/>
                  <a:pt x="647855" y="3440073"/>
                  <a:pt x="597075" y="3430808"/>
                </a:cubicBezTo>
                <a:cubicBezTo>
                  <a:pt x="591054" y="3428304"/>
                  <a:pt x="589167" y="3425150"/>
                  <a:pt x="583146" y="3422648"/>
                </a:cubicBezTo>
                <a:cubicBezTo>
                  <a:pt x="566969" y="3418289"/>
                  <a:pt x="532009" y="3420341"/>
                  <a:pt x="522211" y="3411527"/>
                </a:cubicBezTo>
                <a:cubicBezTo>
                  <a:pt x="521854" y="3418488"/>
                  <a:pt x="519608" y="3422294"/>
                  <a:pt x="511699" y="3416638"/>
                </a:cubicBezTo>
                <a:cubicBezTo>
                  <a:pt x="507565" y="3417289"/>
                  <a:pt x="485721" y="3403467"/>
                  <a:pt x="483476" y="3407273"/>
                </a:cubicBezTo>
                <a:cubicBezTo>
                  <a:pt x="487611" y="3406623"/>
                  <a:pt x="485364" y="3410428"/>
                  <a:pt x="487253" y="3413582"/>
                </a:cubicBezTo>
                <a:lnTo>
                  <a:pt x="465673" y="3406546"/>
                </a:lnTo>
                <a:lnTo>
                  <a:pt x="463848" y="3389750"/>
                </a:lnTo>
                <a:lnTo>
                  <a:pt x="475925" y="3394655"/>
                </a:lnTo>
                <a:cubicBezTo>
                  <a:pt x="491517" y="3390473"/>
                  <a:pt x="507309" y="3392301"/>
                  <a:pt x="524095" y="3394838"/>
                </a:cubicBezTo>
                <a:lnTo>
                  <a:pt x="569655" y="3398566"/>
                </a:lnTo>
                <a:lnTo>
                  <a:pt x="575953" y="3403068"/>
                </a:lnTo>
                <a:cubicBezTo>
                  <a:pt x="575953" y="3403068"/>
                  <a:pt x="575953" y="3403068"/>
                  <a:pt x="578198" y="3399262"/>
                </a:cubicBezTo>
                <a:lnTo>
                  <a:pt x="569655" y="3398566"/>
                </a:lnTo>
                <a:lnTo>
                  <a:pt x="568041" y="3397410"/>
                </a:lnTo>
                <a:cubicBezTo>
                  <a:pt x="568401" y="3390452"/>
                  <a:pt x="572532" y="3389798"/>
                  <a:pt x="574421" y="3392954"/>
                </a:cubicBezTo>
                <a:cubicBezTo>
                  <a:pt x="576669" y="3389147"/>
                  <a:pt x="576669" y="3389147"/>
                  <a:pt x="576669" y="3389147"/>
                </a:cubicBezTo>
                <a:cubicBezTo>
                  <a:pt x="542425" y="3377282"/>
                  <a:pt x="499915" y="3366715"/>
                  <a:pt x="467200" y="3364963"/>
                </a:cubicBezTo>
                <a:lnTo>
                  <a:pt x="460776" y="3361492"/>
                </a:lnTo>
                <a:lnTo>
                  <a:pt x="458263" y="3338357"/>
                </a:lnTo>
                <a:lnTo>
                  <a:pt x="492349" y="3347903"/>
                </a:lnTo>
                <a:lnTo>
                  <a:pt x="455701" y="3326133"/>
                </a:lnTo>
                <a:cubicBezTo>
                  <a:pt x="447938" y="3315856"/>
                  <a:pt x="437056" y="3314817"/>
                  <a:pt x="424796" y="3310467"/>
                </a:cubicBezTo>
                <a:cubicBezTo>
                  <a:pt x="428278" y="3285372"/>
                  <a:pt x="439524" y="3270550"/>
                  <a:pt x="441628" y="3242143"/>
                </a:cubicBezTo>
                <a:cubicBezTo>
                  <a:pt x="442717" y="3194566"/>
                  <a:pt x="473696" y="3143487"/>
                  <a:pt x="505832" y="3137019"/>
                </a:cubicBezTo>
                <a:cubicBezTo>
                  <a:pt x="529847" y="3136133"/>
                  <a:pt x="553495" y="3151107"/>
                  <a:pt x="578234" y="3118503"/>
                </a:cubicBezTo>
                <a:cubicBezTo>
                  <a:pt x="587230" y="3106649"/>
                  <a:pt x="594123" y="3123200"/>
                  <a:pt x="600505" y="3130167"/>
                </a:cubicBezTo>
                <a:cubicBezTo>
                  <a:pt x="615160" y="3156997"/>
                  <a:pt x="636922" y="3159076"/>
                  <a:pt x="658686" y="3161155"/>
                </a:cubicBezTo>
                <a:cubicBezTo>
                  <a:pt x="676823" y="3162884"/>
                  <a:pt x="686328" y="3160615"/>
                  <a:pt x="689302" y="3125934"/>
                </a:cubicBezTo>
                <a:cubicBezTo>
                  <a:pt x="691043" y="3113384"/>
                  <a:pt x="696411" y="3101181"/>
                  <a:pt x="703667" y="3101875"/>
                </a:cubicBezTo>
                <a:cubicBezTo>
                  <a:pt x="716797" y="3099950"/>
                  <a:pt x="714185" y="3118774"/>
                  <a:pt x="712444" y="3131321"/>
                </a:cubicBezTo>
                <a:cubicBezTo>
                  <a:pt x="709977" y="3175590"/>
                  <a:pt x="724486" y="3176975"/>
                  <a:pt x="744362" y="3166159"/>
                </a:cubicBezTo>
                <a:cubicBezTo>
                  <a:pt x="797251" y="3142602"/>
                  <a:pt x="849265" y="3125319"/>
                  <a:pt x="900048" y="3130167"/>
                </a:cubicBezTo>
                <a:cubicBezTo>
                  <a:pt x="924061" y="3129282"/>
                  <a:pt x="942779" y="3073855"/>
                  <a:pt x="968315" y="3101722"/>
                </a:cubicBezTo>
                <a:cubicBezTo>
                  <a:pt x="969693" y="3105031"/>
                  <a:pt x="975933" y="3086557"/>
                  <a:pt x="976802" y="3080282"/>
                </a:cubicBezTo>
                <a:cubicBezTo>
                  <a:pt x="980285" y="3055183"/>
                  <a:pt x="974772" y="3041942"/>
                  <a:pt x="964760" y="3034628"/>
                </a:cubicBezTo>
                <a:cubicBezTo>
                  <a:pt x="958376" y="3027661"/>
                  <a:pt x="946986" y="3017039"/>
                  <a:pt x="942126" y="3038825"/>
                </a:cubicBezTo>
                <a:cubicBezTo>
                  <a:pt x="930518" y="3069503"/>
                  <a:pt x="919129" y="3058878"/>
                  <a:pt x="904620" y="3057493"/>
                </a:cubicBezTo>
                <a:cubicBezTo>
                  <a:pt x="860584" y="3043752"/>
                  <a:pt x="821409" y="3008223"/>
                  <a:pt x="771643" y="3022543"/>
                </a:cubicBezTo>
                <a:cubicBezTo>
                  <a:pt x="756264" y="3027430"/>
                  <a:pt x="755248" y="3008262"/>
                  <a:pt x="751983" y="2992054"/>
                </a:cubicBezTo>
                <a:cubicBezTo>
                  <a:pt x="749953" y="2953715"/>
                  <a:pt x="736314" y="2946056"/>
                  <a:pt x="713680" y="2950250"/>
                </a:cubicBezTo>
                <a:cubicBezTo>
                  <a:pt x="677916" y="2956371"/>
                  <a:pt x="668269" y="2933199"/>
                  <a:pt x="684227" y="2871147"/>
                </a:cubicBezTo>
                <a:cubicBezTo>
                  <a:pt x="689959" y="2843086"/>
                  <a:pt x="679584" y="2851632"/>
                  <a:pt x="674579" y="2847975"/>
                </a:cubicBezTo>
                <a:lnTo>
                  <a:pt x="633692" y="2838664"/>
                </a:lnTo>
                <a:lnTo>
                  <a:pt x="618886" y="2837421"/>
                </a:lnTo>
                <a:cubicBezTo>
                  <a:pt x="618168" y="2851340"/>
                  <a:pt x="592195" y="2838168"/>
                  <a:pt x="573772" y="2837619"/>
                </a:cubicBezTo>
                <a:cubicBezTo>
                  <a:pt x="524524" y="2838472"/>
                  <a:pt x="470783" y="2846931"/>
                  <a:pt x="420003" y="2837664"/>
                </a:cubicBezTo>
                <a:cubicBezTo>
                  <a:pt x="413983" y="2835164"/>
                  <a:pt x="412096" y="2832008"/>
                  <a:pt x="406073" y="2829504"/>
                </a:cubicBezTo>
                <a:cubicBezTo>
                  <a:pt x="389896" y="2825149"/>
                  <a:pt x="354938" y="2827201"/>
                  <a:pt x="345140" y="2818388"/>
                </a:cubicBezTo>
                <a:cubicBezTo>
                  <a:pt x="344781" y="2825346"/>
                  <a:pt x="342537" y="2829154"/>
                  <a:pt x="334626" y="2823495"/>
                </a:cubicBezTo>
                <a:cubicBezTo>
                  <a:pt x="330491" y="2824145"/>
                  <a:pt x="308651" y="2810327"/>
                  <a:pt x="306405" y="2814130"/>
                </a:cubicBezTo>
                <a:cubicBezTo>
                  <a:pt x="310539" y="2813479"/>
                  <a:pt x="308292" y="2817286"/>
                  <a:pt x="310180" y="2820440"/>
                </a:cubicBezTo>
                <a:lnTo>
                  <a:pt x="288601" y="2813401"/>
                </a:lnTo>
                <a:lnTo>
                  <a:pt x="286776" y="2796607"/>
                </a:lnTo>
                <a:lnTo>
                  <a:pt x="298853" y="2801511"/>
                </a:lnTo>
                <a:cubicBezTo>
                  <a:pt x="314445" y="2797333"/>
                  <a:pt x="330239" y="2799158"/>
                  <a:pt x="347023" y="2801697"/>
                </a:cubicBezTo>
                <a:lnTo>
                  <a:pt x="392584" y="2805423"/>
                </a:lnTo>
                <a:lnTo>
                  <a:pt x="398880" y="2809927"/>
                </a:lnTo>
                <a:cubicBezTo>
                  <a:pt x="398880" y="2809927"/>
                  <a:pt x="398880" y="2809927"/>
                  <a:pt x="401125" y="2806122"/>
                </a:cubicBezTo>
                <a:lnTo>
                  <a:pt x="392584" y="2805423"/>
                </a:lnTo>
                <a:lnTo>
                  <a:pt x="390970" y="2804265"/>
                </a:lnTo>
                <a:cubicBezTo>
                  <a:pt x="391329" y="2797305"/>
                  <a:pt x="395463" y="2796656"/>
                  <a:pt x="397351" y="2799814"/>
                </a:cubicBezTo>
                <a:lnTo>
                  <a:pt x="398941" y="2797119"/>
                </a:lnTo>
                <a:lnTo>
                  <a:pt x="378374" y="2797434"/>
                </a:lnTo>
                <a:cubicBezTo>
                  <a:pt x="330858" y="2808788"/>
                  <a:pt x="287185" y="2779187"/>
                  <a:pt x="241771" y="2762136"/>
                </a:cubicBezTo>
                <a:cubicBezTo>
                  <a:pt x="225884" y="2757438"/>
                  <a:pt x="218628" y="2756747"/>
                  <a:pt x="203757" y="2771219"/>
                </a:cubicBezTo>
                <a:cubicBezTo>
                  <a:pt x="187506" y="2782380"/>
                  <a:pt x="160519" y="2817949"/>
                  <a:pt x="160592" y="2751203"/>
                </a:cubicBezTo>
                <a:cubicBezTo>
                  <a:pt x="160955" y="2735343"/>
                  <a:pt x="148696" y="2730993"/>
                  <a:pt x="143326" y="2743197"/>
                </a:cubicBezTo>
                <a:cubicBezTo>
                  <a:pt x="118733" y="2801242"/>
                  <a:pt x="95446" y="2770411"/>
                  <a:pt x="71433" y="2771293"/>
                </a:cubicBezTo>
                <a:cubicBezTo>
                  <a:pt x="53297" y="2769564"/>
                  <a:pt x="37409" y="2764867"/>
                  <a:pt x="21522" y="2760170"/>
                </a:cubicBezTo>
                <a:cubicBezTo>
                  <a:pt x="-5755" y="2744850"/>
                  <a:pt x="-6772" y="2725681"/>
                  <a:pt x="16590" y="2689768"/>
                </a:cubicBezTo>
                <a:cubicBezTo>
                  <a:pt x="21958" y="2677565"/>
                  <a:pt x="27834" y="2674947"/>
                  <a:pt x="28197" y="2659088"/>
                </a:cubicBezTo>
                <a:cubicBezTo>
                  <a:pt x="24281" y="2607851"/>
                  <a:pt x="39878" y="2561663"/>
                  <a:pt x="72017" y="2555195"/>
                </a:cubicBezTo>
                <a:lnTo>
                  <a:pt x="99611" y="2548450"/>
                </a:lnTo>
                <a:lnTo>
                  <a:pt x="99314" y="2542473"/>
                </a:lnTo>
                <a:lnTo>
                  <a:pt x="106532" y="2546757"/>
                </a:lnTo>
                <a:lnTo>
                  <a:pt x="120708" y="2543294"/>
                </a:lnTo>
                <a:lnTo>
                  <a:pt x="109450" y="2537587"/>
                </a:lnTo>
                <a:lnTo>
                  <a:pt x="108594" y="2520298"/>
                </a:lnTo>
                <a:lnTo>
                  <a:pt x="120146" y="2527157"/>
                </a:lnTo>
                <a:lnTo>
                  <a:pt x="136052" y="2529771"/>
                </a:lnTo>
                <a:lnTo>
                  <a:pt x="135975" y="2528192"/>
                </a:lnTo>
                <a:lnTo>
                  <a:pt x="103968" y="2517899"/>
                </a:lnTo>
                <a:lnTo>
                  <a:pt x="97869" y="2513376"/>
                </a:lnTo>
                <a:lnTo>
                  <a:pt x="96687" y="2489558"/>
                </a:lnTo>
                <a:lnTo>
                  <a:pt x="117930" y="2499269"/>
                </a:lnTo>
                <a:lnTo>
                  <a:pt x="117873" y="2498119"/>
                </a:lnTo>
                <a:lnTo>
                  <a:pt x="119505" y="2499090"/>
                </a:lnTo>
                <a:lnTo>
                  <a:pt x="119380" y="2498170"/>
                </a:lnTo>
                <a:lnTo>
                  <a:pt x="131650" y="2502222"/>
                </a:lnTo>
                <a:lnTo>
                  <a:pt x="133162" y="2502126"/>
                </a:lnTo>
                <a:lnTo>
                  <a:pt x="113248" y="2495722"/>
                </a:lnTo>
                <a:lnTo>
                  <a:pt x="107149" y="2491199"/>
                </a:lnTo>
                <a:lnTo>
                  <a:pt x="105966" y="2467385"/>
                </a:lnTo>
                <a:lnTo>
                  <a:pt x="133584" y="2480008"/>
                </a:lnTo>
                <a:lnTo>
                  <a:pt x="133437" y="2477057"/>
                </a:lnTo>
                <a:lnTo>
                  <a:pt x="122526" y="2473550"/>
                </a:lnTo>
                <a:lnTo>
                  <a:pt x="122273" y="2473361"/>
                </a:lnTo>
                <a:lnTo>
                  <a:pt x="122170" y="2473352"/>
                </a:lnTo>
                <a:lnTo>
                  <a:pt x="115620" y="2470341"/>
                </a:lnTo>
                <a:lnTo>
                  <a:pt x="112542" y="2447559"/>
                </a:lnTo>
                <a:lnTo>
                  <a:pt x="115392" y="2448152"/>
                </a:lnTo>
                <a:lnTo>
                  <a:pt x="115247" y="2445209"/>
                </a:lnTo>
                <a:lnTo>
                  <a:pt x="126931" y="2450551"/>
                </a:lnTo>
                <a:lnTo>
                  <a:pt x="169414" y="2459380"/>
                </a:lnTo>
                <a:cubicBezTo>
                  <a:pt x="200675" y="2464461"/>
                  <a:pt x="229446" y="2466659"/>
                  <a:pt x="258361" y="2463659"/>
                </a:cubicBezTo>
                <a:cubicBezTo>
                  <a:pt x="276721" y="2469892"/>
                  <a:pt x="303369" y="2474279"/>
                  <a:pt x="319946" y="2470588"/>
                </a:cubicBezTo>
                <a:cubicBezTo>
                  <a:pt x="307904" y="2459500"/>
                  <a:pt x="324483" y="2455803"/>
                  <a:pt x="322706" y="2445873"/>
                </a:cubicBezTo>
                <a:cubicBezTo>
                  <a:pt x="330994" y="2444027"/>
                  <a:pt x="330798" y="2450956"/>
                  <a:pt x="341062" y="2452110"/>
                </a:cubicBezTo>
                <a:cubicBezTo>
                  <a:pt x="355471" y="2452343"/>
                  <a:pt x="324483" y="2455803"/>
                  <a:pt x="338696" y="2462968"/>
                </a:cubicBezTo>
                <a:cubicBezTo>
                  <a:pt x="377780" y="2464585"/>
                  <a:pt x="408963" y="2454191"/>
                  <a:pt x="447853" y="2462739"/>
                </a:cubicBezTo>
                <a:cubicBezTo>
                  <a:pt x="462650" y="2449112"/>
                  <a:pt x="485351" y="2447496"/>
                  <a:pt x="506074" y="2442875"/>
                </a:cubicBezTo>
                <a:lnTo>
                  <a:pt x="550277" y="2435397"/>
                </a:lnTo>
                <a:lnTo>
                  <a:pt x="545190" y="2434469"/>
                </a:lnTo>
                <a:cubicBezTo>
                  <a:pt x="495943" y="2435320"/>
                  <a:pt x="442202" y="2443779"/>
                  <a:pt x="391424" y="2434518"/>
                </a:cubicBezTo>
                <a:cubicBezTo>
                  <a:pt x="385403" y="2432014"/>
                  <a:pt x="383514" y="2428858"/>
                  <a:pt x="377492" y="2426356"/>
                </a:cubicBezTo>
                <a:cubicBezTo>
                  <a:pt x="361315" y="2422000"/>
                  <a:pt x="326357" y="2424049"/>
                  <a:pt x="316559" y="2415237"/>
                </a:cubicBezTo>
                <a:cubicBezTo>
                  <a:pt x="316202" y="2422199"/>
                  <a:pt x="313956" y="2426004"/>
                  <a:pt x="306045" y="2420344"/>
                </a:cubicBezTo>
                <a:cubicBezTo>
                  <a:pt x="301912" y="2420993"/>
                  <a:pt x="280071" y="2407175"/>
                  <a:pt x="277824" y="2410982"/>
                </a:cubicBezTo>
                <a:cubicBezTo>
                  <a:pt x="281959" y="2410331"/>
                  <a:pt x="279713" y="2414136"/>
                  <a:pt x="281602" y="2417291"/>
                </a:cubicBezTo>
                <a:lnTo>
                  <a:pt x="260019" y="2410254"/>
                </a:lnTo>
                <a:lnTo>
                  <a:pt x="259100" y="2401786"/>
                </a:lnTo>
                <a:lnTo>
                  <a:pt x="256627" y="2399933"/>
                </a:lnTo>
                <a:cubicBezTo>
                  <a:pt x="254159" y="2395576"/>
                  <a:pt x="252677" y="2388878"/>
                  <a:pt x="252731" y="2378551"/>
                </a:cubicBezTo>
                <a:lnTo>
                  <a:pt x="255013" y="2364167"/>
                </a:lnTo>
                <a:lnTo>
                  <a:pt x="252611" y="2342065"/>
                </a:lnTo>
                <a:lnTo>
                  <a:pt x="262463" y="2344824"/>
                </a:lnTo>
                <a:lnTo>
                  <a:pt x="266271" y="2338917"/>
                </a:lnTo>
                <a:cubicBezTo>
                  <a:pt x="273989" y="2331312"/>
                  <a:pt x="283710" y="2327472"/>
                  <a:pt x="291836" y="2321889"/>
                </a:cubicBezTo>
                <a:cubicBezTo>
                  <a:pt x="314833" y="2301835"/>
                  <a:pt x="339717" y="2294676"/>
                  <a:pt x="362859" y="2300063"/>
                </a:cubicBezTo>
                <a:cubicBezTo>
                  <a:pt x="418139" y="2298987"/>
                  <a:pt x="474145" y="2266192"/>
                  <a:pt x="528045" y="2261804"/>
                </a:cubicBezTo>
                <a:cubicBezTo>
                  <a:pt x="544803" y="2260225"/>
                  <a:pt x="552278" y="2219616"/>
                  <a:pt x="572155" y="2208798"/>
                </a:cubicBezTo>
                <a:cubicBezTo>
                  <a:pt x="590655" y="2194671"/>
                  <a:pt x="606397" y="2173923"/>
                  <a:pt x="595733" y="2131582"/>
                </a:cubicBezTo>
                <a:cubicBezTo>
                  <a:pt x="589713" y="2108755"/>
                  <a:pt x="608212" y="2094628"/>
                  <a:pt x="622213" y="2086429"/>
                </a:cubicBezTo>
                <a:cubicBezTo>
                  <a:pt x="633966" y="2081195"/>
                  <a:pt x="642598" y="2085197"/>
                  <a:pt x="641365" y="2107330"/>
                </a:cubicBezTo>
                <a:cubicBezTo>
                  <a:pt x="639623" y="2119879"/>
                  <a:pt x="637011" y="2138703"/>
                  <a:pt x="651521" y="2140090"/>
                </a:cubicBezTo>
                <a:cubicBezTo>
                  <a:pt x="650143" y="2136779"/>
                  <a:pt x="653263" y="2127541"/>
                  <a:pt x="653263" y="2127541"/>
                </a:cubicBezTo>
                <a:cubicBezTo>
                  <a:pt x="659575" y="2042318"/>
                  <a:pt x="678945" y="2021915"/>
                  <a:pt x="718991" y="2051168"/>
                </a:cubicBezTo>
                <a:cubicBezTo>
                  <a:pt x="732628" y="2058830"/>
                  <a:pt x="740536" y="2094549"/>
                  <a:pt x="755409" y="2080079"/>
                </a:cubicBezTo>
                <a:cubicBezTo>
                  <a:pt x="785154" y="2051132"/>
                  <a:pt x="820410" y="2035427"/>
                  <a:pt x="844642" y="1993239"/>
                </a:cubicBezTo>
                <a:cubicBezTo>
                  <a:pt x="854508" y="1975108"/>
                  <a:pt x="860747" y="1956630"/>
                  <a:pt x="875257" y="1958018"/>
                </a:cubicBezTo>
                <a:cubicBezTo>
                  <a:pt x="899269" y="1957134"/>
                  <a:pt x="894119" y="1928033"/>
                  <a:pt x="890853" y="1911824"/>
                </a:cubicBezTo>
                <a:cubicBezTo>
                  <a:pt x="885703" y="1882725"/>
                  <a:pt x="842683" y="1888152"/>
                  <a:pt x="829697" y="1915520"/>
                </a:cubicBezTo>
                <a:cubicBezTo>
                  <a:pt x="821208" y="1936961"/>
                  <a:pt x="814464" y="1945853"/>
                  <a:pt x="799955" y="1944468"/>
                </a:cubicBezTo>
                <a:cubicBezTo>
                  <a:pt x="785443" y="1943079"/>
                  <a:pt x="761794" y="1928110"/>
                  <a:pt x="767090" y="1982652"/>
                </a:cubicBezTo>
                <a:cubicBezTo>
                  <a:pt x="767598" y="1992237"/>
                  <a:pt x="761721" y="1994854"/>
                  <a:pt x="755845" y="1997470"/>
                </a:cubicBezTo>
                <a:cubicBezTo>
                  <a:pt x="733572" y="1985808"/>
                  <a:pt x="749172" y="1939616"/>
                  <a:pt x="735895" y="1916099"/>
                </a:cubicBezTo>
                <a:cubicBezTo>
                  <a:pt x="730382" y="1902856"/>
                  <a:pt x="745763" y="1897968"/>
                  <a:pt x="756137" y="1889423"/>
                </a:cubicBezTo>
                <a:cubicBezTo>
                  <a:pt x="776885" y="1872332"/>
                  <a:pt x="803654" y="1878067"/>
                  <a:pt x="817004" y="1834840"/>
                </a:cubicBezTo>
                <a:cubicBezTo>
                  <a:pt x="817875" y="1828565"/>
                  <a:pt x="823750" y="1825947"/>
                  <a:pt x="827377" y="1826293"/>
                </a:cubicBezTo>
                <a:cubicBezTo>
                  <a:pt x="863506" y="1844049"/>
                  <a:pt x="896981" y="1798969"/>
                  <a:pt x="930774" y="1775823"/>
                </a:cubicBezTo>
                <a:lnTo>
                  <a:pt x="938594" y="1772903"/>
                </a:lnTo>
                <a:lnTo>
                  <a:pt x="934448" y="1742148"/>
                </a:lnTo>
                <a:cubicBezTo>
                  <a:pt x="934810" y="1726289"/>
                  <a:pt x="922552" y="1721939"/>
                  <a:pt x="917182" y="1734143"/>
                </a:cubicBezTo>
                <a:cubicBezTo>
                  <a:pt x="892588" y="1792188"/>
                  <a:pt x="869301" y="1761358"/>
                  <a:pt x="845290" y="1762241"/>
                </a:cubicBezTo>
                <a:cubicBezTo>
                  <a:pt x="827153" y="1760512"/>
                  <a:pt x="811263" y="1755813"/>
                  <a:pt x="795376" y="1751117"/>
                </a:cubicBezTo>
                <a:cubicBezTo>
                  <a:pt x="768102" y="1735799"/>
                  <a:pt x="767084" y="1716627"/>
                  <a:pt x="790445" y="1680714"/>
                </a:cubicBezTo>
                <a:cubicBezTo>
                  <a:pt x="795812" y="1668512"/>
                  <a:pt x="801690" y="1665894"/>
                  <a:pt x="802052" y="1650034"/>
                </a:cubicBezTo>
                <a:cubicBezTo>
                  <a:pt x="798136" y="1598799"/>
                  <a:pt x="813734" y="1552609"/>
                  <a:pt x="845872" y="1546143"/>
                </a:cubicBezTo>
                <a:cubicBezTo>
                  <a:pt x="901516" y="1529204"/>
                  <a:pt x="957159" y="1512269"/>
                  <a:pt x="1008956" y="1536289"/>
                </a:cubicBezTo>
                <a:cubicBezTo>
                  <a:pt x="1022596" y="1543949"/>
                  <a:pt x="1036232" y="1551607"/>
                  <a:pt x="1050234" y="1543410"/>
                </a:cubicBezTo>
                <a:cubicBezTo>
                  <a:pt x="1082989" y="1525877"/>
                  <a:pt x="1115908" y="1517101"/>
                  <a:pt x="1148454" y="1512659"/>
                </a:cubicBezTo>
                <a:lnTo>
                  <a:pt x="1239674" y="1508155"/>
                </a:lnTo>
                <a:lnTo>
                  <a:pt x="1261863" y="1489520"/>
                </a:lnTo>
                <a:lnTo>
                  <a:pt x="1321951" y="1472899"/>
                </a:lnTo>
                <a:lnTo>
                  <a:pt x="1337447" y="1446870"/>
                </a:lnTo>
                <a:cubicBezTo>
                  <a:pt x="1347312" y="1428740"/>
                  <a:pt x="1362692" y="1423850"/>
                  <a:pt x="1377201" y="1425238"/>
                </a:cubicBezTo>
                <a:cubicBezTo>
                  <a:pt x="1382206" y="1428896"/>
                  <a:pt x="1388083" y="1426278"/>
                  <a:pt x="1389825" y="1413731"/>
                </a:cubicBezTo>
                <a:lnTo>
                  <a:pt x="1387189" y="1407400"/>
                </a:lnTo>
                <a:lnTo>
                  <a:pt x="1381836" y="1409589"/>
                </a:lnTo>
                <a:lnTo>
                  <a:pt x="1370192" y="1396612"/>
                </a:lnTo>
                <a:lnTo>
                  <a:pt x="1320834" y="1394423"/>
                </a:lnTo>
                <a:cubicBezTo>
                  <a:pt x="1300539" y="1391689"/>
                  <a:pt x="1280679" y="1385819"/>
                  <a:pt x="1261346" y="1372847"/>
                </a:cubicBezTo>
                <a:cubicBezTo>
                  <a:pt x="1196852" y="1427084"/>
                  <a:pt x="1137655" y="1376928"/>
                  <a:pt x="1073887" y="1399443"/>
                </a:cubicBezTo>
                <a:cubicBezTo>
                  <a:pt x="1070261" y="1399099"/>
                  <a:pt x="1068012" y="1402064"/>
                  <a:pt x="1064383" y="1401718"/>
                </a:cubicBezTo>
                <a:cubicBezTo>
                  <a:pt x="1050745" y="1394056"/>
                  <a:pt x="1026369" y="1410803"/>
                  <a:pt x="1026587" y="1369499"/>
                </a:cubicBezTo>
                <a:cubicBezTo>
                  <a:pt x="1026696" y="1348846"/>
                  <a:pt x="1032410" y="1337471"/>
                  <a:pt x="1040128" y="1329865"/>
                </a:cubicBezTo>
                <a:lnTo>
                  <a:pt x="1051249" y="1322454"/>
                </a:lnTo>
                <a:lnTo>
                  <a:pt x="1049677" y="1308623"/>
                </a:lnTo>
                <a:lnTo>
                  <a:pt x="1091372" y="1294706"/>
                </a:lnTo>
                <a:cubicBezTo>
                  <a:pt x="1094555" y="1292442"/>
                  <a:pt x="1098298" y="1289217"/>
                  <a:pt x="1102278" y="1286383"/>
                </a:cubicBezTo>
                <a:lnTo>
                  <a:pt x="1111430" y="1281953"/>
                </a:lnTo>
                <a:lnTo>
                  <a:pt x="1111707" y="1282196"/>
                </a:lnTo>
                <a:cubicBezTo>
                  <a:pt x="1112463" y="1282498"/>
                  <a:pt x="1113497" y="1282322"/>
                  <a:pt x="1114613" y="1280409"/>
                </a:cubicBezTo>
                <a:lnTo>
                  <a:pt x="1111430" y="1281953"/>
                </a:lnTo>
                <a:lnTo>
                  <a:pt x="1110479" y="1281110"/>
                </a:lnTo>
                <a:cubicBezTo>
                  <a:pt x="1109361" y="1283028"/>
                  <a:pt x="1108326" y="1283201"/>
                  <a:pt x="1107851" y="1282419"/>
                </a:cubicBezTo>
                <a:lnTo>
                  <a:pt x="1108163" y="1280500"/>
                </a:lnTo>
                <a:lnTo>
                  <a:pt x="1229190" y="1241077"/>
                </a:lnTo>
                <a:lnTo>
                  <a:pt x="1231090" y="1246828"/>
                </a:lnTo>
                <a:cubicBezTo>
                  <a:pt x="1266412" y="1237381"/>
                  <a:pt x="1287093" y="1233867"/>
                  <a:pt x="1322416" y="1224418"/>
                </a:cubicBezTo>
                <a:lnTo>
                  <a:pt x="1326533" y="1224876"/>
                </a:lnTo>
                <a:lnTo>
                  <a:pt x="1346011" y="1199747"/>
                </a:lnTo>
                <a:cubicBezTo>
                  <a:pt x="1364509" y="1185618"/>
                  <a:pt x="1380253" y="1164871"/>
                  <a:pt x="1369590" y="1122529"/>
                </a:cubicBezTo>
                <a:cubicBezTo>
                  <a:pt x="1363568" y="1099701"/>
                  <a:pt x="1382067" y="1085574"/>
                  <a:pt x="1396068" y="1077377"/>
                </a:cubicBezTo>
                <a:cubicBezTo>
                  <a:pt x="1407821" y="1072142"/>
                  <a:pt x="1416454" y="1076143"/>
                  <a:pt x="1415221" y="1098276"/>
                </a:cubicBezTo>
                <a:cubicBezTo>
                  <a:pt x="1413479" y="1110825"/>
                  <a:pt x="1410867" y="1129649"/>
                  <a:pt x="1425376" y="1131037"/>
                </a:cubicBezTo>
                <a:cubicBezTo>
                  <a:pt x="1423999" y="1127726"/>
                  <a:pt x="1427118" y="1118487"/>
                  <a:pt x="1427118" y="1118487"/>
                </a:cubicBezTo>
                <a:cubicBezTo>
                  <a:pt x="1433430" y="1033264"/>
                  <a:pt x="1452801" y="1012861"/>
                  <a:pt x="1492846" y="1042114"/>
                </a:cubicBezTo>
                <a:cubicBezTo>
                  <a:pt x="1506484" y="1049778"/>
                  <a:pt x="1514392" y="1085497"/>
                  <a:pt x="1529264" y="1071025"/>
                </a:cubicBezTo>
                <a:cubicBezTo>
                  <a:pt x="1559010" y="1042078"/>
                  <a:pt x="1594266" y="1026373"/>
                  <a:pt x="1618496" y="984185"/>
                </a:cubicBezTo>
                <a:cubicBezTo>
                  <a:pt x="1628364" y="966055"/>
                  <a:pt x="1634605" y="947579"/>
                  <a:pt x="1649112" y="948964"/>
                </a:cubicBezTo>
                <a:cubicBezTo>
                  <a:pt x="1673125" y="948079"/>
                  <a:pt x="1667974" y="918978"/>
                  <a:pt x="1664710" y="902770"/>
                </a:cubicBezTo>
                <a:cubicBezTo>
                  <a:pt x="1659560" y="873672"/>
                  <a:pt x="1616540" y="879100"/>
                  <a:pt x="1603553" y="906466"/>
                </a:cubicBezTo>
                <a:cubicBezTo>
                  <a:pt x="1595065" y="927908"/>
                  <a:pt x="1588318" y="936800"/>
                  <a:pt x="1573809" y="935417"/>
                </a:cubicBezTo>
                <a:cubicBezTo>
                  <a:pt x="1559299" y="934027"/>
                  <a:pt x="1535650" y="919057"/>
                  <a:pt x="1540945" y="973600"/>
                </a:cubicBezTo>
                <a:cubicBezTo>
                  <a:pt x="1541453" y="983186"/>
                  <a:pt x="1535577" y="985800"/>
                  <a:pt x="1529701" y="988418"/>
                </a:cubicBezTo>
                <a:cubicBezTo>
                  <a:pt x="1507428" y="976754"/>
                  <a:pt x="1523028" y="930562"/>
                  <a:pt x="1509752" y="907045"/>
                </a:cubicBezTo>
                <a:cubicBezTo>
                  <a:pt x="1504238" y="893802"/>
                  <a:pt x="1519617" y="888914"/>
                  <a:pt x="1529993" y="880367"/>
                </a:cubicBezTo>
                <a:cubicBezTo>
                  <a:pt x="1550740" y="863278"/>
                  <a:pt x="1577510" y="869013"/>
                  <a:pt x="1590859" y="825788"/>
                </a:cubicBezTo>
                <a:cubicBezTo>
                  <a:pt x="1591730" y="819513"/>
                  <a:pt x="1597606" y="816895"/>
                  <a:pt x="1601233" y="817240"/>
                </a:cubicBezTo>
                <a:cubicBezTo>
                  <a:pt x="1649402" y="840915"/>
                  <a:pt x="1692860" y="752883"/>
                  <a:pt x="1738638" y="754075"/>
                </a:cubicBezTo>
                <a:cubicBezTo>
                  <a:pt x="1749519" y="755114"/>
                  <a:pt x="1759892" y="746567"/>
                  <a:pt x="1770774" y="747608"/>
                </a:cubicBezTo>
                <a:cubicBezTo>
                  <a:pt x="1802549" y="757002"/>
                  <a:pt x="1831932" y="743913"/>
                  <a:pt x="1863562" y="727862"/>
                </a:cubicBezTo>
                <a:cubicBezTo>
                  <a:pt x="1871686" y="722280"/>
                  <a:pt x="1878942" y="722974"/>
                  <a:pt x="1887066" y="717393"/>
                </a:cubicBezTo>
                <a:cubicBezTo>
                  <a:pt x="1902810" y="696644"/>
                  <a:pt x="1925008" y="775053"/>
                  <a:pt x="1938575" y="690522"/>
                </a:cubicBezTo>
                <a:cubicBezTo>
                  <a:pt x="1945176" y="656187"/>
                  <a:pt x="1966797" y="632822"/>
                  <a:pt x="1971513" y="585591"/>
                </a:cubicBezTo>
                <a:cubicBezTo>
                  <a:pt x="1977100" y="532085"/>
                  <a:pt x="2001332" y="489899"/>
                  <a:pt x="2035716" y="480467"/>
                </a:cubicBezTo>
                <a:cubicBezTo>
                  <a:pt x="2129375" y="454447"/>
                  <a:pt x="2223903" y="422150"/>
                  <a:pt x="2317704" y="421576"/>
                </a:cubicBezTo>
                <a:cubicBezTo>
                  <a:pt x="2348972" y="421380"/>
                  <a:pt x="2381619" y="424500"/>
                  <a:pt x="2413756" y="418032"/>
                </a:cubicBezTo>
                <a:cubicBezTo>
                  <a:pt x="2438640" y="410874"/>
                  <a:pt x="2462798" y="435429"/>
                  <a:pt x="2485068" y="447093"/>
                </a:cubicBezTo>
                <a:cubicBezTo>
                  <a:pt x="2495081" y="454409"/>
                  <a:pt x="2505962" y="455449"/>
                  <a:pt x="2518585" y="443937"/>
                </a:cubicBezTo>
                <a:cubicBezTo>
                  <a:pt x="2568714" y="413759"/>
                  <a:pt x="2617103" y="396129"/>
                  <a:pt x="2674125" y="382504"/>
                </a:cubicBezTo>
                <a:cubicBezTo>
                  <a:pt x="2665349" y="353056"/>
                  <a:pt x="2660195" y="323955"/>
                  <a:pt x="2652797" y="297821"/>
                </a:cubicBezTo>
                <a:cubicBezTo>
                  <a:pt x="2649534" y="281613"/>
                  <a:pt x="2641771" y="271336"/>
                  <a:pt x="2633644" y="276918"/>
                </a:cubicBezTo>
                <a:cubicBezTo>
                  <a:pt x="2592150" y="311097"/>
                  <a:pt x="2546083" y="259016"/>
                  <a:pt x="2505237" y="328227"/>
                </a:cubicBezTo>
                <a:cubicBezTo>
                  <a:pt x="2480211" y="309943"/>
                  <a:pt x="2439002" y="395012"/>
                  <a:pt x="2416803" y="316603"/>
                </a:cubicBezTo>
                <a:cubicBezTo>
                  <a:pt x="2410783" y="293775"/>
                  <a:pt x="2386915" y="320105"/>
                  <a:pt x="2371028" y="315410"/>
                </a:cubicBezTo>
                <a:cubicBezTo>
                  <a:pt x="2307479" y="296625"/>
                  <a:pt x="2244218" y="328728"/>
                  <a:pt x="2182481" y="389585"/>
                </a:cubicBezTo>
                <a:cubicBezTo>
                  <a:pt x="2161731" y="406676"/>
                  <a:pt x="2147223" y="405289"/>
                  <a:pt x="2136196" y="378806"/>
                </a:cubicBezTo>
                <a:cubicBezTo>
                  <a:pt x="2154915" y="323376"/>
                  <a:pt x="2183787" y="300706"/>
                  <a:pt x="2220423" y="288309"/>
                </a:cubicBezTo>
                <a:cubicBezTo>
                  <a:pt x="2242367" y="282461"/>
                  <a:pt x="2264150" y="267851"/>
                  <a:pt x="2285806" y="250845"/>
                </a:cubicBezTo>
                <a:lnTo>
                  <a:pt x="2316994" y="225825"/>
                </a:lnTo>
                <a:lnTo>
                  <a:pt x="2306163" y="226806"/>
                </a:lnTo>
                <a:cubicBezTo>
                  <a:pt x="2306163" y="226806"/>
                  <a:pt x="2306688" y="219824"/>
                  <a:pt x="2302570" y="220197"/>
                </a:cubicBezTo>
                <a:cubicBezTo>
                  <a:pt x="2277352" y="229418"/>
                  <a:pt x="2283786" y="225367"/>
                  <a:pt x="2262683" y="234212"/>
                </a:cubicBezTo>
                <a:cubicBezTo>
                  <a:pt x="2254450" y="234956"/>
                  <a:pt x="2246217" y="235700"/>
                  <a:pt x="2233868" y="236821"/>
                </a:cubicBezTo>
                <a:cubicBezTo>
                  <a:pt x="2209285" y="251179"/>
                  <a:pt x="2184776" y="257731"/>
                  <a:pt x="2159014" y="263966"/>
                </a:cubicBezTo>
                <a:lnTo>
                  <a:pt x="2124593" y="274502"/>
                </a:lnTo>
                <a:lnTo>
                  <a:pt x="2121456" y="236540"/>
                </a:lnTo>
                <a:lnTo>
                  <a:pt x="2163143" y="225892"/>
                </a:lnTo>
                <a:cubicBezTo>
                  <a:pt x="2166362" y="223865"/>
                  <a:pt x="2170159" y="220924"/>
                  <a:pt x="2174179" y="218393"/>
                </a:cubicBezTo>
                <a:lnTo>
                  <a:pt x="2183370" y="214670"/>
                </a:lnTo>
                <a:lnTo>
                  <a:pt x="2183638" y="214939"/>
                </a:lnTo>
                <a:cubicBezTo>
                  <a:pt x="2184379" y="215301"/>
                  <a:pt x="2185406" y="215210"/>
                  <a:pt x="2186565" y="213371"/>
                </a:cubicBezTo>
                <a:lnTo>
                  <a:pt x="2183370" y="214670"/>
                </a:lnTo>
                <a:lnTo>
                  <a:pt x="2182448" y="213742"/>
                </a:lnTo>
                <a:cubicBezTo>
                  <a:pt x="2181290" y="215581"/>
                  <a:pt x="2180262" y="215675"/>
                  <a:pt x="2179812" y="214850"/>
                </a:cubicBezTo>
                <a:lnTo>
                  <a:pt x="2180175" y="212939"/>
                </a:lnTo>
                <a:lnTo>
                  <a:pt x="2301153" y="183027"/>
                </a:lnTo>
                <a:lnTo>
                  <a:pt x="2302867" y="188971"/>
                </a:lnTo>
                <a:cubicBezTo>
                  <a:pt x="2338113" y="182313"/>
                  <a:pt x="2358696" y="180451"/>
                  <a:pt x="2393942" y="173793"/>
                </a:cubicBezTo>
                <a:lnTo>
                  <a:pt x="2394378" y="173879"/>
                </a:lnTo>
                <a:lnTo>
                  <a:pt x="2395087" y="173471"/>
                </a:lnTo>
                <a:lnTo>
                  <a:pt x="2430320" y="177778"/>
                </a:lnTo>
                <a:lnTo>
                  <a:pt x="2539286" y="171029"/>
                </a:lnTo>
                <a:lnTo>
                  <a:pt x="2570717" y="171518"/>
                </a:lnTo>
                <a:lnTo>
                  <a:pt x="2578704" y="167962"/>
                </a:lnTo>
                <a:cubicBezTo>
                  <a:pt x="2581815" y="167069"/>
                  <a:pt x="2584536" y="167329"/>
                  <a:pt x="2585912" y="170637"/>
                </a:cubicBezTo>
                <a:lnTo>
                  <a:pt x="2586946" y="171772"/>
                </a:lnTo>
                <a:lnTo>
                  <a:pt x="2596455" y="171921"/>
                </a:lnTo>
                <a:lnTo>
                  <a:pt x="2649792" y="167894"/>
                </a:lnTo>
                <a:lnTo>
                  <a:pt x="2649902" y="167948"/>
                </a:lnTo>
                <a:cubicBezTo>
                  <a:pt x="2649902" y="167948"/>
                  <a:pt x="2649902" y="167948"/>
                  <a:pt x="2654017" y="167574"/>
                </a:cubicBezTo>
                <a:lnTo>
                  <a:pt x="2649792" y="167894"/>
                </a:lnTo>
                <a:lnTo>
                  <a:pt x="2643986" y="165016"/>
                </a:lnTo>
                <a:cubicBezTo>
                  <a:pt x="2646307" y="161339"/>
                  <a:pt x="2648626" y="157664"/>
                  <a:pt x="2654538" y="160594"/>
                </a:cubicBezTo>
                <a:cubicBezTo>
                  <a:pt x="2654538" y="160594"/>
                  <a:pt x="2658655" y="160222"/>
                  <a:pt x="2658655" y="160222"/>
                </a:cubicBezTo>
                <a:cubicBezTo>
                  <a:pt x="2660975" y="156543"/>
                  <a:pt x="2659179" y="153242"/>
                  <a:pt x="2656858" y="156917"/>
                </a:cubicBezTo>
                <a:cubicBezTo>
                  <a:pt x="2628568" y="152544"/>
                  <a:pt x="2585086" y="159951"/>
                  <a:pt x="2550883" y="152646"/>
                </a:cubicBezTo>
                <a:cubicBezTo>
                  <a:pt x="2549610" y="142363"/>
                  <a:pt x="2545492" y="142735"/>
                  <a:pt x="2556044" y="138312"/>
                </a:cubicBezTo>
                <a:cubicBezTo>
                  <a:pt x="2559638" y="144921"/>
                  <a:pt x="2571985" y="143806"/>
                  <a:pt x="2584334" y="142685"/>
                </a:cubicBezTo>
                <a:cubicBezTo>
                  <a:pt x="2585381" y="128725"/>
                  <a:pt x="2610829" y="143753"/>
                  <a:pt x="2629090" y="145566"/>
                </a:cubicBezTo>
                <a:cubicBezTo>
                  <a:pt x="2653525" y="146820"/>
                  <a:pt x="2679122" y="146236"/>
                  <a:pt x="2704878" y="146935"/>
                </a:cubicBezTo>
                <a:lnTo>
                  <a:pt x="2776123" y="155370"/>
                </a:lnTo>
                <a:lnTo>
                  <a:pt x="2778009" y="153870"/>
                </a:lnTo>
                <a:cubicBezTo>
                  <a:pt x="2781255" y="153039"/>
                  <a:pt x="2784049" y="154001"/>
                  <a:pt x="2786185" y="155992"/>
                </a:cubicBezTo>
                <a:lnTo>
                  <a:pt x="2786808" y="159510"/>
                </a:lnTo>
                <a:lnTo>
                  <a:pt x="2795241" y="165184"/>
                </a:lnTo>
                <a:cubicBezTo>
                  <a:pt x="2811183" y="170676"/>
                  <a:pt x="2845909" y="170994"/>
                  <a:pt x="2855417" y="180537"/>
                </a:cubicBezTo>
                <a:cubicBezTo>
                  <a:pt x="2855938" y="173555"/>
                  <a:pt x="2858258" y="169878"/>
                  <a:pt x="2865967" y="176113"/>
                </a:cubicBezTo>
                <a:cubicBezTo>
                  <a:pt x="2870085" y="175737"/>
                  <a:pt x="2891417" y="191139"/>
                  <a:pt x="2893737" y="187462"/>
                </a:cubicBezTo>
                <a:cubicBezTo>
                  <a:pt x="2889619" y="187838"/>
                  <a:pt x="2891940" y="184163"/>
                  <a:pt x="2890145" y="180857"/>
                </a:cubicBezTo>
                <a:lnTo>
                  <a:pt x="2911379" y="189412"/>
                </a:lnTo>
                <a:lnTo>
                  <a:pt x="2912112" y="198285"/>
                </a:lnTo>
                <a:lnTo>
                  <a:pt x="2922116" y="192816"/>
                </a:lnTo>
                <a:cubicBezTo>
                  <a:pt x="2929309" y="192311"/>
                  <a:pt x="2936818" y="197798"/>
                  <a:pt x="2945016" y="204936"/>
                </a:cubicBezTo>
                <a:cubicBezTo>
                  <a:pt x="2957273" y="209287"/>
                  <a:pt x="2961190" y="260521"/>
                  <a:pt x="2987671" y="215368"/>
                </a:cubicBezTo>
                <a:cubicBezTo>
                  <a:pt x="2997537" y="197238"/>
                  <a:pt x="3024814" y="212558"/>
                  <a:pt x="3028151" y="162017"/>
                </a:cubicBezTo>
                <a:cubicBezTo>
                  <a:pt x="3028515" y="146159"/>
                  <a:pt x="3043024" y="147544"/>
                  <a:pt x="3050280" y="148238"/>
                </a:cubicBezTo>
                <a:cubicBezTo>
                  <a:pt x="3069794" y="153280"/>
                  <a:pt x="3085319" y="173833"/>
                  <a:pt x="3110565" y="150815"/>
                </a:cubicBezTo>
                <a:cubicBezTo>
                  <a:pt x="3120940" y="142269"/>
                  <a:pt x="3121955" y="161439"/>
                  <a:pt x="3121591" y="177299"/>
                </a:cubicBezTo>
                <a:cubicBezTo>
                  <a:pt x="3119995" y="215291"/>
                  <a:pt x="3119776" y="256594"/>
                  <a:pt x="3118180" y="294588"/>
                </a:cubicBezTo>
                <a:cubicBezTo>
                  <a:pt x="3116948" y="316720"/>
                  <a:pt x="3115712" y="338854"/>
                  <a:pt x="3125723" y="346166"/>
                </a:cubicBezTo>
                <a:cubicBezTo>
                  <a:pt x="3137113" y="356791"/>
                  <a:pt x="3144731" y="341625"/>
                  <a:pt x="3153729" y="329770"/>
                </a:cubicBezTo>
                <a:cubicBezTo>
                  <a:pt x="3168093" y="305710"/>
                  <a:pt x="3176724" y="309716"/>
                  <a:pt x="3191742" y="320687"/>
                </a:cubicBezTo>
                <a:cubicBezTo>
                  <a:pt x="3238169" y="356908"/>
                  <a:pt x="3292581" y="362105"/>
                  <a:pt x="3347714" y="335582"/>
                </a:cubicBezTo>
                <a:cubicBezTo>
                  <a:pt x="3371221" y="325114"/>
                  <a:pt x="3392982" y="327191"/>
                  <a:pt x="3413876" y="335544"/>
                </a:cubicBezTo>
                <a:cubicBezTo>
                  <a:pt x="3442026" y="344590"/>
                  <a:pt x="3475541" y="341436"/>
                  <a:pt x="3496942" y="359373"/>
                </a:cubicBezTo>
                <a:cubicBezTo>
                  <a:pt x="3531111" y="391246"/>
                  <a:pt x="3572244" y="372920"/>
                  <a:pt x="3606777" y="388934"/>
                </a:cubicBezTo>
                <a:cubicBezTo>
                  <a:pt x="3624042" y="396942"/>
                  <a:pt x="3640801" y="395363"/>
                  <a:pt x="3659807" y="390823"/>
                </a:cubicBezTo>
                <a:lnTo>
                  <a:pt x="3724531" y="388473"/>
                </a:lnTo>
                <a:lnTo>
                  <a:pt x="3721238" y="378988"/>
                </a:lnTo>
                <a:cubicBezTo>
                  <a:pt x="3716081" y="364676"/>
                  <a:pt x="3709626" y="342288"/>
                  <a:pt x="3723664" y="323112"/>
                </a:cubicBezTo>
                <a:cubicBezTo>
                  <a:pt x="3735799" y="309826"/>
                  <a:pt x="3744810" y="330365"/>
                  <a:pt x="3749318" y="340637"/>
                </a:cubicBezTo>
                <a:lnTo>
                  <a:pt x="3775548" y="392393"/>
                </a:lnTo>
                <a:lnTo>
                  <a:pt x="3858947" y="425736"/>
                </a:lnTo>
                <a:cubicBezTo>
                  <a:pt x="3863952" y="429392"/>
                  <a:pt x="3870335" y="436359"/>
                  <a:pt x="3874326" y="420849"/>
                </a:cubicBezTo>
                <a:cubicBezTo>
                  <a:pt x="3886297" y="374309"/>
                  <a:pt x="3907190" y="382663"/>
                  <a:pt x="3925326" y="384395"/>
                </a:cubicBezTo>
                <a:cubicBezTo>
                  <a:pt x="3966606" y="391515"/>
                  <a:pt x="4008101" y="357336"/>
                  <a:pt x="4052499" y="355217"/>
                </a:cubicBezTo>
                <a:cubicBezTo>
                  <a:pt x="4085581" y="275729"/>
                  <a:pt x="4096752" y="327653"/>
                  <a:pt x="4111915" y="364070"/>
                </a:cubicBezTo>
                <a:cubicBezTo>
                  <a:pt x="4116049" y="374003"/>
                  <a:pt x="4126060" y="381315"/>
                  <a:pt x="4135928" y="363185"/>
                </a:cubicBezTo>
                <a:cubicBezTo>
                  <a:pt x="4168282" y="315417"/>
                  <a:pt x="4195053" y="321152"/>
                  <a:pt x="4212607" y="380047"/>
                </a:cubicBezTo>
                <a:cubicBezTo>
                  <a:pt x="4215365" y="386667"/>
                  <a:pt x="4218121" y="393288"/>
                  <a:pt x="4225377" y="393982"/>
                </a:cubicBezTo>
                <a:cubicBezTo>
                  <a:pt x="4229003" y="394328"/>
                  <a:pt x="4233500" y="388396"/>
                  <a:pt x="4236621" y="379162"/>
                </a:cubicBezTo>
                <a:cubicBezTo>
                  <a:pt x="4243731" y="354408"/>
                  <a:pt x="4225667" y="285928"/>
                  <a:pt x="4270718" y="318843"/>
                </a:cubicBezTo>
                <a:cubicBezTo>
                  <a:pt x="4293935" y="257484"/>
                  <a:pt x="4331222" y="280118"/>
                  <a:pt x="4361837" y="244897"/>
                </a:cubicBezTo>
                <a:cubicBezTo>
                  <a:pt x="4376711" y="230424"/>
                  <a:pt x="4392089" y="225535"/>
                  <a:pt x="4411241" y="246436"/>
                </a:cubicBezTo>
                <a:cubicBezTo>
                  <a:pt x="4425388" y="263681"/>
                  <a:pt x="4453899" y="256869"/>
                  <a:pt x="4477911" y="255982"/>
                </a:cubicBezTo>
                <a:cubicBezTo>
                  <a:pt x="4490172" y="260333"/>
                  <a:pt x="4501056" y="261371"/>
                  <a:pt x="4510194" y="274960"/>
                </a:cubicBezTo>
                <a:cubicBezTo>
                  <a:pt x="4519334" y="288551"/>
                  <a:pt x="4533624" y="331236"/>
                  <a:pt x="4546831" y="262565"/>
                </a:cubicBezTo>
                <a:cubicBezTo>
                  <a:pt x="4557855" y="289049"/>
                  <a:pt x="4583177" y="199282"/>
                  <a:pt x="4588111" y="269687"/>
                </a:cubicBezTo>
                <a:cubicBezTo>
                  <a:pt x="4588111" y="269687"/>
                  <a:pt x="4589487" y="272995"/>
                  <a:pt x="4591736" y="270035"/>
                </a:cubicBezTo>
                <a:cubicBezTo>
                  <a:pt x="4603614" y="267195"/>
                  <a:pt x="4613836" y="271350"/>
                  <a:pt x="4623371" y="278569"/>
                </a:cubicBezTo>
                <a:lnTo>
                  <a:pt x="4633758" y="288722"/>
                </a:lnTo>
                <a:lnTo>
                  <a:pt x="4675447" y="259855"/>
                </a:lnTo>
                <a:cubicBezTo>
                  <a:pt x="4689975" y="254395"/>
                  <a:pt x="4704692" y="254021"/>
                  <a:pt x="4720634" y="259883"/>
                </a:cubicBezTo>
                <a:cubicBezTo>
                  <a:pt x="4761407" y="274518"/>
                  <a:pt x="4807715" y="232600"/>
                  <a:pt x="4851251" y="237762"/>
                </a:cubicBezTo>
                <a:cubicBezTo>
                  <a:pt x="4857078" y="234482"/>
                  <a:pt x="4865050" y="228011"/>
                  <a:pt x="4868115" y="234200"/>
                </a:cubicBezTo>
                <a:lnTo>
                  <a:pt x="4877408" y="242628"/>
                </a:lnTo>
                <a:lnTo>
                  <a:pt x="4882001" y="242525"/>
                </a:lnTo>
                <a:lnTo>
                  <a:pt x="4909819" y="247168"/>
                </a:lnTo>
                <a:lnTo>
                  <a:pt x="4950289" y="219578"/>
                </a:lnTo>
                <a:cubicBezTo>
                  <a:pt x="4980951" y="206265"/>
                  <a:pt x="5009773" y="211801"/>
                  <a:pt x="5038590" y="217338"/>
                </a:cubicBezTo>
                <a:cubicBezTo>
                  <a:pt x="5043802" y="220339"/>
                  <a:pt x="5048096" y="213960"/>
                  <a:pt x="5050858" y="204489"/>
                </a:cubicBezTo>
                <a:cubicBezTo>
                  <a:pt x="5065887" y="182172"/>
                  <a:pt x="5078760" y="200648"/>
                  <a:pt x="5073851" y="213308"/>
                </a:cubicBezTo>
                <a:cubicBezTo>
                  <a:pt x="5062190" y="257477"/>
                  <a:pt x="5081201" y="250728"/>
                  <a:pt x="5093770" y="253542"/>
                </a:cubicBezTo>
                <a:cubicBezTo>
                  <a:pt x="5117377" y="256077"/>
                  <a:pt x="5144978" y="236573"/>
                  <a:pt x="5166741" y="257956"/>
                </a:cubicBezTo>
                <a:cubicBezTo>
                  <a:pt x="5173485" y="264053"/>
                  <a:pt x="5183605" y="254395"/>
                  <a:pt x="5188513" y="241734"/>
                </a:cubicBezTo>
                <a:cubicBezTo>
                  <a:pt x="5201092" y="206942"/>
                  <a:pt x="5215195" y="212852"/>
                  <a:pt x="5232362" y="224953"/>
                </a:cubicBezTo>
                <a:cubicBezTo>
                  <a:pt x="5244931" y="227766"/>
                  <a:pt x="5251052" y="277752"/>
                  <a:pt x="5275898" y="230114"/>
                </a:cubicBezTo>
                <a:cubicBezTo>
                  <a:pt x="5285102" y="211077"/>
                  <a:pt x="5313305" y="222897"/>
                  <a:pt x="5314543" y="172723"/>
                </a:cubicBezTo>
                <a:cubicBezTo>
                  <a:pt x="5314240" y="157062"/>
                  <a:pt x="5328959" y="156688"/>
                  <a:pt x="5336316" y="156501"/>
                </a:cubicBezTo>
                <a:cubicBezTo>
                  <a:pt x="5356246" y="159129"/>
                  <a:pt x="5372797" y="177510"/>
                  <a:pt x="5397332" y="151817"/>
                </a:cubicBezTo>
                <a:cubicBezTo>
                  <a:pt x="5407453" y="142158"/>
                  <a:pt x="5409288" y="160916"/>
                  <a:pt x="5409590" y="176577"/>
                </a:cubicBezTo>
                <a:cubicBezTo>
                  <a:pt x="5409581" y="214184"/>
                  <a:pt x="5411104" y="254886"/>
                  <a:pt x="5411094" y="292492"/>
                </a:cubicBezTo>
                <a:cubicBezTo>
                  <a:pt x="5410783" y="314437"/>
                  <a:pt x="5410471" y="336383"/>
                  <a:pt x="5420894" y="342384"/>
                </a:cubicBezTo>
                <a:cubicBezTo>
                  <a:pt x="5432850" y="351484"/>
                  <a:pt x="5439905" y="335635"/>
                  <a:pt x="5448494" y="322882"/>
                </a:cubicBezTo>
                <a:cubicBezTo>
                  <a:pt x="5461989" y="297468"/>
                  <a:pt x="5470881" y="300376"/>
                  <a:pt x="5486514" y="309380"/>
                </a:cubicBezTo>
                <a:cubicBezTo>
                  <a:pt x="5534950" y="339490"/>
                  <a:pt x="5590139" y="338088"/>
                  <a:pt x="5644723" y="305362"/>
                </a:cubicBezTo>
                <a:cubicBezTo>
                  <a:pt x="5668028" y="292237"/>
                  <a:pt x="5690103" y="291675"/>
                  <a:pt x="5711564" y="297396"/>
                </a:cubicBezTo>
                <a:cubicBezTo>
                  <a:pt x="5740384" y="302933"/>
                  <a:pt x="5774112" y="295810"/>
                  <a:pt x="5796490" y="310910"/>
                </a:cubicBezTo>
                <a:cubicBezTo>
                  <a:pt x="5832357" y="338205"/>
                  <a:pt x="5873139" y="315232"/>
                  <a:pt x="5908703" y="326864"/>
                </a:cubicBezTo>
                <a:cubicBezTo>
                  <a:pt x="5926484" y="332682"/>
                  <a:pt x="5943348" y="329120"/>
                  <a:pt x="5962359" y="322369"/>
                </a:cubicBezTo>
                <a:cubicBezTo>
                  <a:pt x="6032577" y="298648"/>
                  <a:pt x="6100335" y="300061"/>
                  <a:pt x="6165021" y="332891"/>
                </a:cubicBezTo>
                <a:cubicBezTo>
                  <a:pt x="6170233" y="335892"/>
                  <a:pt x="6176976" y="341989"/>
                  <a:pt x="6180352" y="326235"/>
                </a:cubicBezTo>
                <a:cubicBezTo>
                  <a:pt x="6190482" y="278969"/>
                  <a:pt x="6211943" y="284692"/>
                  <a:pt x="6230338" y="284225"/>
                </a:cubicBezTo>
                <a:cubicBezTo>
                  <a:pt x="6272343" y="286292"/>
                  <a:pt x="6312823" y="247658"/>
                  <a:pt x="6357589" y="240253"/>
                </a:cubicBezTo>
                <a:cubicBezTo>
                  <a:pt x="6387656" y="158008"/>
                  <a:pt x="6401135" y="207809"/>
                  <a:pt x="6417990" y="241853"/>
                </a:cubicBezTo>
                <a:cubicBezTo>
                  <a:pt x="6422587" y="251139"/>
                  <a:pt x="6433010" y="257142"/>
                  <a:pt x="6442213" y="238105"/>
                </a:cubicBezTo>
                <a:cubicBezTo>
                  <a:pt x="6472885" y="187184"/>
                  <a:pt x="6500173" y="189624"/>
                  <a:pt x="6520395" y="245521"/>
                </a:cubicBezTo>
                <a:cubicBezTo>
                  <a:pt x="6523459" y="251711"/>
                  <a:pt x="6526523" y="257900"/>
                  <a:pt x="6533883" y="257713"/>
                </a:cubicBezTo>
                <a:cubicBezTo>
                  <a:pt x="6537561" y="257621"/>
                  <a:pt x="6541855" y="251244"/>
                  <a:pt x="6544617" y="241773"/>
                </a:cubicBezTo>
                <a:cubicBezTo>
                  <a:pt x="6550756" y="216546"/>
                  <a:pt x="6529615" y="151271"/>
                  <a:pt x="6576519" y="178285"/>
                </a:cubicBezTo>
                <a:cubicBezTo>
                  <a:pt x="6597383" y="115079"/>
                  <a:pt x="6636011" y="132900"/>
                  <a:pt x="6665455" y="94545"/>
                </a:cubicBezTo>
                <a:cubicBezTo>
                  <a:pt x="6679869" y="78510"/>
                  <a:pt x="6695199" y="71853"/>
                  <a:pt x="6715431" y="90142"/>
                </a:cubicBezTo>
                <a:cubicBezTo>
                  <a:pt x="6730452" y="105431"/>
                  <a:pt x="6758969" y="95305"/>
                  <a:pt x="6783191" y="91555"/>
                </a:cubicBezTo>
                <a:cubicBezTo>
                  <a:pt x="6795761" y="94370"/>
                  <a:pt x="6806799" y="94090"/>
                  <a:pt x="6816607" y="106378"/>
                </a:cubicBezTo>
                <a:cubicBezTo>
                  <a:pt x="6826416" y="118663"/>
                  <a:pt x="6842655" y="158991"/>
                  <a:pt x="6853096" y="89782"/>
                </a:cubicBezTo>
                <a:cubicBezTo>
                  <a:pt x="6865354" y="114542"/>
                  <a:pt x="6887145" y="23105"/>
                  <a:pt x="6895102" y="91847"/>
                </a:cubicBezTo>
                <a:cubicBezTo>
                  <a:pt x="6895102" y="91847"/>
                  <a:pt x="6896632" y="94943"/>
                  <a:pt x="6898779" y="91754"/>
                </a:cubicBezTo>
                <a:cubicBezTo>
                  <a:pt x="6946307" y="74878"/>
                  <a:pt x="6971731" y="171382"/>
                  <a:pt x="7027545" y="126092"/>
                </a:cubicBezTo>
                <a:cubicBezTo>
                  <a:pt x="7047785" y="106773"/>
                  <a:pt x="7072008" y="103025"/>
                  <a:pt x="7088266" y="68140"/>
                </a:cubicBezTo>
                <a:cubicBezTo>
                  <a:pt x="7099615" y="45913"/>
                  <a:pt x="7112800" y="42446"/>
                  <a:pt x="7125986" y="38977"/>
                </a:cubicBezTo>
                <a:cubicBezTo>
                  <a:pt x="7168604" y="34762"/>
                  <a:pt x="7213985" y="21073"/>
                  <a:pt x="7253227" y="32613"/>
                </a:cubicBezTo>
                <a:cubicBezTo>
                  <a:pt x="7276220" y="41430"/>
                  <a:pt x="7297992" y="25208"/>
                  <a:pt x="7319150" y="15268"/>
                </a:cubicBezTo>
                <a:cubicBezTo>
                  <a:pt x="7344603" y="-1046"/>
                  <a:pt x="7368212" y="1487"/>
                  <a:pt x="7385681" y="29249"/>
                </a:cubicBezTo>
                <a:cubicBezTo>
                  <a:pt x="7420619" y="84773"/>
                  <a:pt x="7465687" y="93029"/>
                  <a:pt x="7517510" y="69776"/>
                </a:cubicBezTo>
                <a:cubicBezTo>
                  <a:pt x="7561972" y="46711"/>
                  <a:pt x="7586187" y="80568"/>
                  <a:pt x="7607638" y="123896"/>
                </a:cubicBezTo>
                <a:cubicBezTo>
                  <a:pt x="7610703" y="130086"/>
                  <a:pt x="7612310" y="139447"/>
                  <a:pt x="7612772" y="150257"/>
                </a:cubicBezTo>
                <a:lnTo>
                  <a:pt x="7611677" y="172331"/>
                </a:lnTo>
                <a:lnTo>
                  <a:pt x="7621673" y="172666"/>
                </a:lnTo>
                <a:cubicBezTo>
                  <a:pt x="7642457" y="174279"/>
                  <a:pt x="7664429" y="184052"/>
                  <a:pt x="7686337" y="198375"/>
                </a:cubicBezTo>
                <a:cubicBezTo>
                  <a:pt x="7701784" y="209823"/>
                  <a:pt x="7716021" y="214629"/>
                  <a:pt x="7729115" y="208243"/>
                </a:cubicBezTo>
                <a:cubicBezTo>
                  <a:pt x="7739602" y="202225"/>
                  <a:pt x="7755133" y="207606"/>
                  <a:pt x="7769392" y="210896"/>
                </a:cubicBezTo>
                <a:cubicBezTo>
                  <a:pt x="7774583" y="211679"/>
                  <a:pt x="7786173" y="219885"/>
                  <a:pt x="7779901" y="203360"/>
                </a:cubicBezTo>
                <a:cubicBezTo>
                  <a:pt x="7776150" y="192535"/>
                  <a:pt x="7780302" y="174541"/>
                  <a:pt x="7762144" y="171044"/>
                </a:cubicBezTo>
                <a:cubicBezTo>
                  <a:pt x="7756931" y="171778"/>
                  <a:pt x="7751762" y="169478"/>
                  <a:pt x="7745321" y="165088"/>
                </a:cubicBezTo>
                <a:cubicBezTo>
                  <a:pt x="7731146" y="155730"/>
                  <a:pt x="7718390" y="137847"/>
                  <a:pt x="7704194" y="130008"/>
                </a:cubicBezTo>
                <a:cubicBezTo>
                  <a:pt x="7691290" y="122742"/>
                  <a:pt x="7678177" y="130644"/>
                  <a:pt x="7664043" y="118254"/>
                </a:cubicBezTo>
                <a:cubicBezTo>
                  <a:pt x="7662836" y="111612"/>
                  <a:pt x="7665442" y="111245"/>
                  <a:pt x="7669340" y="111453"/>
                </a:cubicBezTo>
                <a:cubicBezTo>
                  <a:pt x="7693981" y="116308"/>
                  <a:pt x="7718728" y="113579"/>
                  <a:pt x="7743411" y="115400"/>
                </a:cubicBezTo>
                <a:cubicBezTo>
                  <a:pt x="7752500" y="116390"/>
                  <a:pt x="7760297" y="116805"/>
                  <a:pt x="7763942" y="135214"/>
                </a:cubicBezTo>
                <a:cubicBezTo>
                  <a:pt x="7765066" y="147925"/>
                  <a:pt x="7775385" y="154040"/>
                  <a:pt x="7785724" y="158638"/>
                </a:cubicBezTo>
                <a:cubicBezTo>
                  <a:pt x="7789602" y="160363"/>
                  <a:pt x="7793521" y="159053"/>
                  <a:pt x="7798691" y="161353"/>
                </a:cubicBezTo>
                <a:cubicBezTo>
                  <a:pt x="7805175" y="162711"/>
                  <a:pt x="7810302" y="168044"/>
                  <a:pt x="7812802" y="175261"/>
                </a:cubicBezTo>
                <a:cubicBezTo>
                  <a:pt x="7816574" y="184570"/>
                  <a:pt x="7811341" y="186820"/>
                  <a:pt x="7807421" y="188129"/>
                </a:cubicBezTo>
                <a:cubicBezTo>
                  <a:pt x="7803502" y="189438"/>
                  <a:pt x="7799583" y="190747"/>
                  <a:pt x="7800812" y="195873"/>
                </a:cubicBezTo>
                <a:cubicBezTo>
                  <a:pt x="7802062" y="199481"/>
                  <a:pt x="7804604" y="203664"/>
                  <a:pt x="7807189" y="204814"/>
                </a:cubicBezTo>
                <a:cubicBezTo>
                  <a:pt x="7812338" y="208631"/>
                  <a:pt x="7811151" y="200471"/>
                  <a:pt x="7813778" y="198587"/>
                </a:cubicBezTo>
                <a:cubicBezTo>
                  <a:pt x="7816427" y="195187"/>
                  <a:pt x="7819053" y="193303"/>
                  <a:pt x="7821702" y="189903"/>
                </a:cubicBezTo>
                <a:lnTo>
                  <a:pt x="7832751" y="185064"/>
                </a:lnTo>
                <a:lnTo>
                  <a:pt x="7836124" y="176415"/>
                </a:lnTo>
                <a:lnTo>
                  <a:pt x="7897392" y="176415"/>
                </a:lnTo>
                <a:lnTo>
                  <a:pt x="7909389" y="161559"/>
                </a:lnTo>
                <a:cubicBezTo>
                  <a:pt x="7923038" y="150269"/>
                  <a:pt x="7938123" y="140953"/>
                  <a:pt x="7952572" y="130592"/>
                </a:cubicBezTo>
                <a:cubicBezTo>
                  <a:pt x="7964393" y="122115"/>
                  <a:pt x="7969859" y="103179"/>
                  <a:pt x="7990538" y="112375"/>
                </a:cubicBezTo>
                <a:cubicBezTo>
                  <a:pt x="7994415" y="114100"/>
                  <a:pt x="7997105" y="107666"/>
                  <a:pt x="7998461" y="103690"/>
                </a:cubicBezTo>
                <a:cubicBezTo>
                  <a:pt x="8002655" y="82662"/>
                  <a:pt x="8013248" y="69060"/>
                  <a:pt x="8027633" y="63248"/>
                </a:cubicBezTo>
                <a:cubicBezTo>
                  <a:pt x="8043312" y="58012"/>
                  <a:pt x="8057845" y="41583"/>
                  <a:pt x="8080856" y="70132"/>
                </a:cubicBezTo>
                <a:cubicBezTo>
                  <a:pt x="8089798" y="81741"/>
                  <a:pt x="8096197" y="89165"/>
                  <a:pt x="8096007" y="102816"/>
                </a:cubicBezTo>
                <a:lnTo>
                  <a:pt x="8081592" y="176415"/>
                </a:lnTo>
                <a:lnTo>
                  <a:pt x="8091130" y="176415"/>
                </a:lnTo>
                <a:lnTo>
                  <a:pt x="8115668" y="150311"/>
                </a:lnTo>
                <a:cubicBezTo>
                  <a:pt x="8121943" y="144290"/>
                  <a:pt x="8128266" y="138711"/>
                  <a:pt x="8134387" y="132863"/>
                </a:cubicBezTo>
                <a:lnTo>
                  <a:pt x="8150608" y="115205"/>
                </a:lnTo>
                <a:lnTo>
                  <a:pt x="8150656" y="115185"/>
                </a:lnTo>
                <a:cubicBezTo>
                  <a:pt x="8150656" y="115185"/>
                  <a:pt x="8150656" y="115185"/>
                  <a:pt x="8151893" y="113806"/>
                </a:cubicBezTo>
                <a:lnTo>
                  <a:pt x="8150608" y="115205"/>
                </a:lnTo>
                <a:lnTo>
                  <a:pt x="8147995" y="116184"/>
                </a:lnTo>
                <a:cubicBezTo>
                  <a:pt x="8147805" y="114421"/>
                  <a:pt x="8147615" y="112659"/>
                  <a:pt x="8150277" y="111661"/>
                </a:cubicBezTo>
                <a:cubicBezTo>
                  <a:pt x="8150277" y="111661"/>
                  <a:pt x="8151513" y="110281"/>
                  <a:pt x="8151513" y="110281"/>
                </a:cubicBezTo>
                <a:cubicBezTo>
                  <a:pt x="8151324" y="108518"/>
                  <a:pt x="8149897" y="108135"/>
                  <a:pt x="8150087" y="109897"/>
                </a:cubicBezTo>
                <a:cubicBezTo>
                  <a:pt x="8139819" y="117414"/>
                  <a:pt x="8127649" y="132981"/>
                  <a:pt x="8114719" y="141496"/>
                </a:cubicBezTo>
                <a:cubicBezTo>
                  <a:pt x="8111677" y="138968"/>
                  <a:pt x="8110441" y="140349"/>
                  <a:pt x="8112724" y="135825"/>
                </a:cubicBezTo>
                <a:cubicBezTo>
                  <a:pt x="8115576" y="136591"/>
                  <a:pt x="8119283" y="132449"/>
                  <a:pt x="8122991" y="128308"/>
                </a:cubicBezTo>
                <a:cubicBezTo>
                  <a:pt x="8119759" y="124017"/>
                  <a:pt x="8131833" y="120409"/>
                  <a:pt x="8138203" y="115269"/>
                </a:cubicBezTo>
                <a:cubicBezTo>
                  <a:pt x="8154652" y="100851"/>
                  <a:pt x="8170720" y="82906"/>
                  <a:pt x="8190210" y="71015"/>
                </a:cubicBezTo>
                <a:cubicBezTo>
                  <a:pt x="8192871" y="70016"/>
                  <a:pt x="8194298" y="70399"/>
                  <a:pt x="8196959" y="69401"/>
                </a:cubicBezTo>
                <a:cubicBezTo>
                  <a:pt x="8203519" y="66025"/>
                  <a:pt x="8214833" y="55365"/>
                  <a:pt x="8220346" y="55132"/>
                </a:cubicBezTo>
                <a:cubicBezTo>
                  <a:pt x="8218731" y="52987"/>
                  <a:pt x="8218542" y="51224"/>
                  <a:pt x="8222629" y="50608"/>
                </a:cubicBezTo>
                <a:cubicBezTo>
                  <a:pt x="8223865" y="49229"/>
                  <a:pt x="8234703" y="47000"/>
                  <a:pt x="8234513" y="45237"/>
                </a:cubicBezTo>
                <a:cubicBezTo>
                  <a:pt x="8233277" y="46617"/>
                  <a:pt x="8233087" y="44853"/>
                  <a:pt x="8231660" y="44472"/>
                </a:cubicBezTo>
                <a:lnTo>
                  <a:pt x="8240717" y="40327"/>
                </a:lnTo>
                <a:lnTo>
                  <a:pt x="8245526" y="44731"/>
                </a:lnTo>
                <a:lnTo>
                  <a:pt x="8240217" y="46766"/>
                </a:lnTo>
                <a:cubicBezTo>
                  <a:pt x="8235986" y="52480"/>
                  <a:pt x="8230186" y="56486"/>
                  <a:pt x="8223876" y="60572"/>
                </a:cubicBezTo>
                <a:lnTo>
                  <a:pt x="8207533" y="72587"/>
                </a:lnTo>
                <a:lnTo>
                  <a:pt x="8204279" y="73076"/>
                </a:lnTo>
                <a:cubicBezTo>
                  <a:pt x="8204279" y="73076"/>
                  <a:pt x="8204279" y="73076"/>
                  <a:pt x="8204469" y="74839"/>
                </a:cubicBezTo>
                <a:lnTo>
                  <a:pt x="8207533" y="72587"/>
                </a:lnTo>
                <a:lnTo>
                  <a:pt x="8208367" y="72461"/>
                </a:lnTo>
                <a:cubicBezTo>
                  <a:pt x="8209983" y="74607"/>
                  <a:pt x="8208747" y="75987"/>
                  <a:pt x="8207321" y="75604"/>
                </a:cubicBezTo>
                <a:cubicBezTo>
                  <a:pt x="8207511" y="77368"/>
                  <a:pt x="8207511" y="77368"/>
                  <a:pt x="8207511" y="77368"/>
                </a:cubicBezTo>
                <a:lnTo>
                  <a:pt x="8216699" y="72809"/>
                </a:lnTo>
                <a:lnTo>
                  <a:pt x="8221327" y="68509"/>
                </a:lnTo>
                <a:cubicBezTo>
                  <a:pt x="8226603" y="63225"/>
                  <a:pt x="8235733" y="61181"/>
                  <a:pt x="8242281" y="57989"/>
                </a:cubicBezTo>
                <a:lnTo>
                  <a:pt x="8243072" y="57809"/>
                </a:lnTo>
                <a:lnTo>
                  <a:pt x="8250579" y="52970"/>
                </a:lnTo>
                <a:lnTo>
                  <a:pt x="8253619" y="52140"/>
                </a:lnTo>
                <a:lnTo>
                  <a:pt x="8260242" y="58205"/>
                </a:lnTo>
                <a:lnTo>
                  <a:pt x="8254063" y="61316"/>
                </a:lnTo>
                <a:lnTo>
                  <a:pt x="8256498" y="64312"/>
                </a:lnTo>
                <a:cubicBezTo>
                  <a:pt x="8259019" y="70011"/>
                  <a:pt x="8262939" y="68703"/>
                  <a:pt x="8265544" y="68335"/>
                </a:cubicBezTo>
                <a:cubicBezTo>
                  <a:pt x="8281202" y="64616"/>
                  <a:pt x="8288893" y="72615"/>
                  <a:pt x="8292496" y="94059"/>
                </a:cubicBezTo>
                <a:cubicBezTo>
                  <a:pt x="8292475" y="95575"/>
                  <a:pt x="8293726" y="99184"/>
                  <a:pt x="8295017" y="99758"/>
                </a:cubicBezTo>
                <a:cubicBezTo>
                  <a:pt x="8318113" y="122241"/>
                  <a:pt x="8304914" y="136211"/>
                  <a:pt x="8302077" y="153263"/>
                </a:cubicBezTo>
                <a:cubicBezTo>
                  <a:pt x="8300742" y="155722"/>
                  <a:pt x="8299407" y="158180"/>
                  <a:pt x="8298072" y="160639"/>
                </a:cubicBezTo>
                <a:cubicBezTo>
                  <a:pt x="8289980" y="181459"/>
                  <a:pt x="8295024" y="192860"/>
                  <a:pt x="8315703" y="202056"/>
                </a:cubicBezTo>
                <a:cubicBezTo>
                  <a:pt x="8316995" y="202631"/>
                  <a:pt x="8318288" y="203206"/>
                  <a:pt x="8318309" y="201689"/>
                </a:cubicBezTo>
                <a:cubicBezTo>
                  <a:pt x="8323752" y="184270"/>
                  <a:pt x="8348267" y="198226"/>
                  <a:pt x="8352461" y="177199"/>
                </a:cubicBezTo>
                <a:cubicBezTo>
                  <a:pt x="8355257" y="163180"/>
                  <a:pt x="8363138" y="157528"/>
                  <a:pt x="8377398" y="160818"/>
                </a:cubicBezTo>
                <a:cubicBezTo>
                  <a:pt x="8362035" y="143302"/>
                  <a:pt x="8359619" y="130018"/>
                  <a:pt x="8366377" y="111656"/>
                </a:cubicBezTo>
                <a:cubicBezTo>
                  <a:pt x="8367711" y="109198"/>
                  <a:pt x="8369067" y="105223"/>
                  <a:pt x="8372923" y="108463"/>
                </a:cubicBezTo>
                <a:cubicBezTo>
                  <a:pt x="8376780" y="111705"/>
                  <a:pt x="8375424" y="115681"/>
                  <a:pt x="8374090" y="118139"/>
                </a:cubicBezTo>
                <a:cubicBezTo>
                  <a:pt x="8372734" y="122116"/>
                  <a:pt x="8371378" y="126090"/>
                  <a:pt x="8373878" y="133307"/>
                </a:cubicBezTo>
                <a:cubicBezTo>
                  <a:pt x="8380341" y="136182"/>
                  <a:pt x="8381718" y="130689"/>
                  <a:pt x="8381781" y="126139"/>
                </a:cubicBezTo>
                <a:cubicBezTo>
                  <a:pt x="8382013" y="109454"/>
                  <a:pt x="8387415" y="95069"/>
                  <a:pt x="8390232" y="79533"/>
                </a:cubicBezTo>
                <a:cubicBezTo>
                  <a:pt x="8394384" y="61539"/>
                  <a:pt x="8402328" y="51337"/>
                  <a:pt x="8420465" y="56351"/>
                </a:cubicBezTo>
                <a:cubicBezTo>
                  <a:pt x="8424363" y="56558"/>
                  <a:pt x="8428240" y="58283"/>
                  <a:pt x="8429617" y="52791"/>
                </a:cubicBezTo>
                <a:cubicBezTo>
                  <a:pt x="8433684" y="40864"/>
                  <a:pt x="8444066" y="42430"/>
                  <a:pt x="8454427" y="45512"/>
                </a:cubicBezTo>
                <a:cubicBezTo>
                  <a:pt x="8460890" y="48386"/>
                  <a:pt x="8479833" y="88861"/>
                  <a:pt x="8478414" y="97387"/>
                </a:cubicBezTo>
                <a:cubicBezTo>
                  <a:pt x="8470153" y="130342"/>
                  <a:pt x="8461892" y="163296"/>
                  <a:pt x="8453631" y="196250"/>
                </a:cubicBezTo>
                <a:cubicBezTo>
                  <a:pt x="8450920" y="204202"/>
                  <a:pt x="8445665" y="207969"/>
                  <a:pt x="8437953" y="201487"/>
                </a:cubicBezTo>
                <a:cubicBezTo>
                  <a:pt x="8428948" y="194429"/>
                  <a:pt x="8432951" y="187053"/>
                  <a:pt x="8434349" y="180044"/>
                </a:cubicBezTo>
                <a:cubicBezTo>
                  <a:pt x="8434434" y="173976"/>
                  <a:pt x="8438396" y="169634"/>
                  <a:pt x="8437230" y="159958"/>
                </a:cubicBezTo>
                <a:cubicBezTo>
                  <a:pt x="8426732" y="166735"/>
                  <a:pt x="8419455" y="175708"/>
                  <a:pt x="8413942" y="186419"/>
                </a:cubicBezTo>
                <a:lnTo>
                  <a:pt x="8404824" y="212895"/>
                </a:lnTo>
                <a:lnTo>
                  <a:pt x="8414268" y="213422"/>
                </a:lnTo>
                <a:lnTo>
                  <a:pt x="8415436" y="213412"/>
                </a:lnTo>
                <a:lnTo>
                  <a:pt x="8419710" y="204057"/>
                </a:lnTo>
                <a:cubicBezTo>
                  <a:pt x="8421066" y="200081"/>
                  <a:pt x="8423693" y="198197"/>
                  <a:pt x="8428842" y="202014"/>
                </a:cubicBezTo>
                <a:lnTo>
                  <a:pt x="8436360" y="213238"/>
                </a:lnTo>
                <a:lnTo>
                  <a:pt x="8451576" y="213112"/>
                </a:lnTo>
                <a:cubicBezTo>
                  <a:pt x="8455337" y="223087"/>
                  <a:pt x="8477735" y="217408"/>
                  <a:pt x="8495314" y="224970"/>
                </a:cubicBezTo>
                <a:cubicBezTo>
                  <a:pt x="8488201" y="219123"/>
                  <a:pt x="8486317" y="214135"/>
                  <a:pt x="8500132" y="211726"/>
                </a:cubicBezTo>
                <a:cubicBezTo>
                  <a:pt x="8533405" y="221865"/>
                  <a:pt x="8593896" y="213083"/>
                  <a:pt x="8613768" y="239738"/>
                </a:cubicBezTo>
                <a:cubicBezTo>
                  <a:pt x="8648095" y="226659"/>
                  <a:pt x="8686603" y="237659"/>
                  <a:pt x="8723636" y="257775"/>
                </a:cubicBezTo>
                <a:cubicBezTo>
                  <a:pt x="8726988" y="253643"/>
                  <a:pt x="8726988" y="253643"/>
                  <a:pt x="8726988" y="253643"/>
                </a:cubicBezTo>
                <a:cubicBezTo>
                  <a:pt x="8726988" y="253643"/>
                  <a:pt x="8728869" y="258631"/>
                  <a:pt x="8728869" y="258631"/>
                </a:cubicBezTo>
                <a:cubicBezTo>
                  <a:pt x="8732220" y="254505"/>
                  <a:pt x="8739334" y="260348"/>
                  <a:pt x="8739334" y="260348"/>
                </a:cubicBezTo>
                <a:cubicBezTo>
                  <a:pt x="8744566" y="261209"/>
                  <a:pt x="8741216" y="265338"/>
                  <a:pt x="8735981" y="264478"/>
                </a:cubicBezTo>
                <a:cubicBezTo>
                  <a:pt x="8732633" y="268608"/>
                  <a:pt x="8732633" y="268608"/>
                  <a:pt x="8730751" y="263620"/>
                </a:cubicBezTo>
                <a:cubicBezTo>
                  <a:pt x="8739746" y="274453"/>
                  <a:pt x="8762144" y="268771"/>
                  <a:pt x="8762555" y="282877"/>
                </a:cubicBezTo>
                <a:cubicBezTo>
                  <a:pt x="8751253" y="282190"/>
                  <a:pt x="8741757" y="283846"/>
                  <a:pt x="8733126" y="286379"/>
                </a:cubicBezTo>
                <a:lnTo>
                  <a:pt x="8729727" y="287603"/>
                </a:lnTo>
                <a:lnTo>
                  <a:pt x="8745756" y="292689"/>
                </a:lnTo>
                <a:cubicBezTo>
                  <a:pt x="8752660" y="293630"/>
                  <a:pt x="8758496" y="295093"/>
                  <a:pt x="8758974" y="302030"/>
                </a:cubicBezTo>
                <a:lnTo>
                  <a:pt x="8748688" y="304336"/>
                </a:lnTo>
                <a:lnTo>
                  <a:pt x="8749016" y="304705"/>
                </a:lnTo>
                <a:cubicBezTo>
                  <a:pt x="8752951" y="311632"/>
                  <a:pt x="8756272" y="320567"/>
                  <a:pt x="8758908" y="331959"/>
                </a:cubicBezTo>
                <a:lnTo>
                  <a:pt x="8752735" y="338086"/>
                </a:lnTo>
                <a:lnTo>
                  <a:pt x="8771251" y="337228"/>
                </a:lnTo>
                <a:cubicBezTo>
                  <a:pt x="8772587" y="318955"/>
                  <a:pt x="8805961" y="338436"/>
                  <a:pt x="8829886" y="340672"/>
                </a:cubicBezTo>
                <a:cubicBezTo>
                  <a:pt x="8893911" y="343601"/>
                  <a:pt x="8963994" y="336869"/>
                  <a:pt x="9029716" y="353247"/>
                </a:cubicBezTo>
                <a:cubicBezTo>
                  <a:pt x="9037468" y="357036"/>
                  <a:pt x="9039829" y="361347"/>
                  <a:pt x="9047582" y="365140"/>
                </a:cubicBezTo>
                <a:cubicBezTo>
                  <a:pt x="9068479" y="372205"/>
                  <a:pt x="9113968" y="372377"/>
                  <a:pt x="9126445" y="384785"/>
                </a:cubicBezTo>
                <a:cubicBezTo>
                  <a:pt x="9127113" y="375650"/>
                  <a:pt x="9130141" y="370822"/>
                  <a:pt x="9140256" y="378925"/>
                </a:cubicBezTo>
                <a:cubicBezTo>
                  <a:pt x="9145650" y="378407"/>
                  <a:pt x="9173630" y="398406"/>
                  <a:pt x="9176661" y="393573"/>
                </a:cubicBezTo>
                <a:cubicBezTo>
                  <a:pt x="9171270" y="394092"/>
                  <a:pt x="9174298" y="389265"/>
                  <a:pt x="9171936" y="384955"/>
                </a:cubicBezTo>
                <a:lnTo>
                  <a:pt x="9199777" y="395995"/>
                </a:lnTo>
                <a:lnTo>
                  <a:pt x="9201664" y="418265"/>
                </a:lnTo>
                <a:lnTo>
                  <a:pt x="9186110" y="410815"/>
                </a:lnTo>
                <a:cubicBezTo>
                  <a:pt x="9165726" y="415037"/>
                  <a:pt x="9145253" y="411334"/>
                  <a:pt x="9123516" y="406617"/>
                </a:cubicBezTo>
                <a:lnTo>
                  <a:pt x="9064414" y="397967"/>
                </a:lnTo>
                <a:lnTo>
                  <a:pt x="9056363" y="391513"/>
                </a:lnTo>
                <a:cubicBezTo>
                  <a:pt x="9056363" y="391513"/>
                  <a:pt x="9056363" y="391513"/>
                  <a:pt x="9053337" y="396343"/>
                </a:cubicBezTo>
                <a:lnTo>
                  <a:pt x="9064414" y="397967"/>
                </a:lnTo>
                <a:lnTo>
                  <a:pt x="9066479" y="399617"/>
                </a:lnTo>
                <a:cubicBezTo>
                  <a:pt x="9065812" y="408753"/>
                  <a:pt x="9060419" y="409272"/>
                  <a:pt x="9058059" y="404961"/>
                </a:cubicBezTo>
                <a:cubicBezTo>
                  <a:pt x="9055029" y="409790"/>
                  <a:pt x="9055029" y="409790"/>
                  <a:pt x="9055029" y="409790"/>
                </a:cubicBezTo>
                <a:cubicBezTo>
                  <a:pt x="9077108" y="419011"/>
                  <a:pt x="9101881" y="427972"/>
                  <a:pt x="9126443" y="435256"/>
                </a:cubicBezTo>
                <a:lnTo>
                  <a:pt x="9174377" y="445766"/>
                </a:lnTo>
                <a:lnTo>
                  <a:pt x="9263464" y="446885"/>
                </a:lnTo>
                <a:cubicBezTo>
                  <a:pt x="9297200" y="447614"/>
                  <a:pt x="9331154" y="450025"/>
                  <a:pt x="9364012" y="458211"/>
                </a:cubicBezTo>
                <a:cubicBezTo>
                  <a:pt x="9371766" y="462004"/>
                  <a:pt x="9374127" y="466314"/>
                  <a:pt x="9381881" y="470103"/>
                </a:cubicBezTo>
                <a:cubicBezTo>
                  <a:pt x="9402779" y="477172"/>
                  <a:pt x="9448268" y="477343"/>
                  <a:pt x="9460746" y="489753"/>
                </a:cubicBezTo>
                <a:cubicBezTo>
                  <a:pt x="9461411" y="480618"/>
                  <a:pt x="9464440" y="475789"/>
                  <a:pt x="9474555" y="483889"/>
                </a:cubicBezTo>
                <a:cubicBezTo>
                  <a:pt x="9479947" y="483372"/>
                  <a:pt x="9507930" y="503369"/>
                  <a:pt x="9510960" y="498541"/>
                </a:cubicBezTo>
                <a:cubicBezTo>
                  <a:pt x="9505569" y="499060"/>
                  <a:pt x="9508598" y="494231"/>
                  <a:pt x="9506234" y="489921"/>
                </a:cubicBezTo>
                <a:lnTo>
                  <a:pt x="9534076" y="500961"/>
                </a:lnTo>
                <a:lnTo>
                  <a:pt x="9535960" y="523233"/>
                </a:lnTo>
                <a:lnTo>
                  <a:pt x="9520409" y="515783"/>
                </a:lnTo>
                <a:cubicBezTo>
                  <a:pt x="9500024" y="520005"/>
                  <a:pt x="9479553" y="516302"/>
                  <a:pt x="9457812" y="511583"/>
                </a:cubicBezTo>
                <a:lnTo>
                  <a:pt x="9398714" y="502933"/>
                </a:lnTo>
                <a:lnTo>
                  <a:pt x="9390661" y="496482"/>
                </a:lnTo>
                <a:cubicBezTo>
                  <a:pt x="9390661" y="496482"/>
                  <a:pt x="9390661" y="496482"/>
                  <a:pt x="9387635" y="501307"/>
                </a:cubicBezTo>
                <a:lnTo>
                  <a:pt x="9398714" y="502933"/>
                </a:lnTo>
                <a:lnTo>
                  <a:pt x="9400778" y="504586"/>
                </a:lnTo>
                <a:cubicBezTo>
                  <a:pt x="9400110" y="513719"/>
                  <a:pt x="9394718" y="514237"/>
                  <a:pt x="9392358" y="509925"/>
                </a:cubicBezTo>
                <a:cubicBezTo>
                  <a:pt x="9389329" y="514756"/>
                  <a:pt x="9389329" y="514756"/>
                  <a:pt x="9389329" y="514756"/>
                </a:cubicBezTo>
                <a:cubicBezTo>
                  <a:pt x="9411407" y="523976"/>
                  <a:pt x="9436178" y="532940"/>
                  <a:pt x="9460741" y="540226"/>
                </a:cubicBezTo>
                <a:lnTo>
                  <a:pt x="9470090" y="542273"/>
                </a:lnTo>
                <a:lnTo>
                  <a:pt x="9477109" y="541277"/>
                </a:lnTo>
                <a:cubicBezTo>
                  <a:pt x="9499475" y="536267"/>
                  <a:pt x="9522667" y="528282"/>
                  <a:pt x="9535918" y="523719"/>
                </a:cubicBezTo>
                <a:cubicBezTo>
                  <a:pt x="9540908" y="538593"/>
                  <a:pt x="9543280" y="557312"/>
                  <a:pt x="9546369" y="574803"/>
                </a:cubicBezTo>
                <a:lnTo>
                  <a:pt x="9556003" y="603347"/>
                </a:lnTo>
                <a:lnTo>
                  <a:pt x="9606952" y="582547"/>
                </a:lnTo>
                <a:cubicBezTo>
                  <a:pt x="9607180" y="573476"/>
                  <a:pt x="9598921" y="579902"/>
                  <a:pt x="9599148" y="570831"/>
                </a:cubicBezTo>
                <a:cubicBezTo>
                  <a:pt x="9623924" y="551563"/>
                  <a:pt x="9637610" y="543884"/>
                  <a:pt x="9656730" y="534942"/>
                </a:cubicBezTo>
                <a:cubicBezTo>
                  <a:pt x="9673023" y="531160"/>
                  <a:pt x="9692140" y="522220"/>
                  <a:pt x="9722117" y="510759"/>
                </a:cubicBezTo>
                <a:cubicBezTo>
                  <a:pt x="9727321" y="518568"/>
                  <a:pt x="9749270" y="504463"/>
                  <a:pt x="9768161" y="504591"/>
                </a:cubicBezTo>
                <a:cubicBezTo>
                  <a:pt x="9760128" y="501945"/>
                  <a:pt x="9757527" y="498039"/>
                  <a:pt x="9771216" y="490357"/>
                </a:cubicBezTo>
                <a:cubicBezTo>
                  <a:pt x="9806398" y="486706"/>
                  <a:pt x="9866582" y="454716"/>
                  <a:pt x="9890449" y="471723"/>
                </a:cubicBezTo>
                <a:cubicBezTo>
                  <a:pt x="9923483" y="446030"/>
                  <a:pt x="9964096" y="441119"/>
                  <a:pt x="10004481" y="445275"/>
                </a:cubicBezTo>
                <a:cubicBezTo>
                  <a:pt x="10007309" y="440113"/>
                  <a:pt x="10007309" y="440113"/>
                  <a:pt x="10007309" y="440113"/>
                </a:cubicBezTo>
                <a:cubicBezTo>
                  <a:pt x="10007309" y="440113"/>
                  <a:pt x="10009909" y="444019"/>
                  <a:pt x="10009909" y="444019"/>
                </a:cubicBezTo>
                <a:cubicBezTo>
                  <a:pt x="10012738" y="438853"/>
                  <a:pt x="10020770" y="441501"/>
                  <a:pt x="10020770" y="441501"/>
                </a:cubicBezTo>
                <a:cubicBezTo>
                  <a:pt x="10026200" y="440239"/>
                  <a:pt x="10023372" y="445402"/>
                  <a:pt x="10017942" y="446661"/>
                </a:cubicBezTo>
                <a:lnTo>
                  <a:pt x="10016546" y="448671"/>
                </a:lnTo>
                <a:lnTo>
                  <a:pt x="10012511" y="447922"/>
                </a:lnTo>
                <a:cubicBezTo>
                  <a:pt x="10013812" y="449874"/>
                  <a:pt x="10014462" y="450850"/>
                  <a:pt x="10015141" y="450693"/>
                </a:cubicBezTo>
                <a:lnTo>
                  <a:pt x="10016546" y="448671"/>
                </a:lnTo>
                <a:lnTo>
                  <a:pt x="10022125" y="449707"/>
                </a:lnTo>
                <a:cubicBezTo>
                  <a:pt x="10025715" y="449509"/>
                  <a:pt x="10029529" y="448765"/>
                  <a:pt x="10033085" y="448221"/>
                </a:cubicBezTo>
                <a:lnTo>
                  <a:pt x="10039371" y="450459"/>
                </a:lnTo>
                <a:lnTo>
                  <a:pt x="10100677" y="423262"/>
                </a:lnTo>
                <a:cubicBezTo>
                  <a:pt x="10134944" y="408365"/>
                  <a:pt x="10169695" y="394905"/>
                  <a:pt x="10204285" y="387230"/>
                </a:cubicBezTo>
                <a:cubicBezTo>
                  <a:pt x="10212746" y="387118"/>
                  <a:pt x="10215839" y="389969"/>
                  <a:pt x="10224302" y="389856"/>
                </a:cubicBezTo>
                <a:lnTo>
                  <a:pt x="10231734" y="387763"/>
                </a:lnTo>
                <a:lnTo>
                  <a:pt x="10228395" y="387261"/>
                </a:lnTo>
                <a:cubicBezTo>
                  <a:pt x="10272514" y="360921"/>
                  <a:pt x="10305417" y="345715"/>
                  <a:pt x="10337948" y="339605"/>
                </a:cubicBezTo>
                <a:lnTo>
                  <a:pt x="10342955" y="337708"/>
                </a:lnTo>
                <a:lnTo>
                  <a:pt x="10354913" y="314353"/>
                </a:lnTo>
                <a:cubicBezTo>
                  <a:pt x="10359657" y="303114"/>
                  <a:pt x="10364419" y="293181"/>
                  <a:pt x="10371046" y="290899"/>
                </a:cubicBezTo>
                <a:cubicBezTo>
                  <a:pt x="10400390" y="280793"/>
                  <a:pt x="10429937" y="273385"/>
                  <a:pt x="10459641" y="265924"/>
                </a:cubicBezTo>
                <a:lnTo>
                  <a:pt x="10482659" y="259420"/>
                </a:lnTo>
                <a:lnTo>
                  <a:pt x="10486570" y="257530"/>
                </a:lnTo>
                <a:cubicBezTo>
                  <a:pt x="10502838" y="254475"/>
                  <a:pt x="10522000" y="246364"/>
                  <a:pt x="10552007" y="236218"/>
                </a:cubicBezTo>
                <a:cubicBezTo>
                  <a:pt x="10557058" y="244298"/>
                  <a:pt x="10579116" y="231127"/>
                  <a:pt x="10597909" y="232113"/>
                </a:cubicBezTo>
                <a:cubicBezTo>
                  <a:pt x="10589962" y="229091"/>
                  <a:pt x="10587437" y="225049"/>
                  <a:pt x="10601177" y="217955"/>
                </a:cubicBezTo>
                <a:cubicBezTo>
                  <a:pt x="10636235" y="215889"/>
                  <a:pt x="10696620" y="186496"/>
                  <a:pt x="10720091" y="204662"/>
                </a:cubicBezTo>
                <a:cubicBezTo>
                  <a:pt x="10736728" y="192508"/>
                  <a:pt x="10755167" y="185658"/>
                  <a:pt x="10774459" y="182602"/>
                </a:cubicBezTo>
                <a:lnTo>
                  <a:pt x="10818571" y="183107"/>
                </a:lnTo>
                <a:lnTo>
                  <a:pt x="10825838" y="181046"/>
                </a:lnTo>
                <a:cubicBezTo>
                  <a:pt x="10870626" y="168329"/>
                  <a:pt x="10925984" y="148248"/>
                  <a:pt x="10970772" y="135535"/>
                </a:cubicBezTo>
                <a:cubicBezTo>
                  <a:pt x="11015562" y="122819"/>
                  <a:pt x="11051794" y="111443"/>
                  <a:pt x="11059595" y="124518"/>
                </a:cubicBezTo>
                <a:cubicBezTo>
                  <a:pt x="11061607" y="118486"/>
                  <a:pt x="11061607" y="118486"/>
                  <a:pt x="11061607" y="118486"/>
                </a:cubicBezTo>
                <a:cubicBezTo>
                  <a:pt x="11061607" y="118486"/>
                  <a:pt x="11061607" y="118486"/>
                  <a:pt x="11066891" y="114802"/>
                </a:cubicBezTo>
                <a:lnTo>
                  <a:pt x="11072135" y="118563"/>
                </a:lnTo>
                <a:lnTo>
                  <a:pt x="11103982" y="102339"/>
                </a:lnTo>
                <a:cubicBezTo>
                  <a:pt x="11119610" y="95655"/>
                  <a:pt x="11130834" y="93254"/>
                  <a:pt x="11135383" y="98545"/>
                </a:cubicBezTo>
                <a:cubicBezTo>
                  <a:pt x="11136886" y="92230"/>
                  <a:pt x="11136886" y="92230"/>
                  <a:pt x="11136886" y="92230"/>
                </a:cubicBezTo>
                <a:cubicBezTo>
                  <a:pt x="11136886" y="92230"/>
                  <a:pt x="11136886" y="92230"/>
                  <a:pt x="11141923" y="87339"/>
                </a:cubicBezTo>
                <a:cubicBezTo>
                  <a:pt x="11145458" y="88763"/>
                  <a:pt x="11148993" y="90182"/>
                  <a:pt x="11152526" y="91607"/>
                </a:cubicBezTo>
                <a:cubicBezTo>
                  <a:pt x="11152526" y="91607"/>
                  <a:pt x="11152526" y="91607"/>
                  <a:pt x="11147489" y="96499"/>
                </a:cubicBezTo>
                <a:cubicBezTo>
                  <a:pt x="11147489" y="96499"/>
                  <a:pt x="11147489" y="96499"/>
                  <a:pt x="11142450" y="101390"/>
                </a:cubicBezTo>
                <a:cubicBezTo>
                  <a:pt x="11159594" y="94454"/>
                  <a:pt x="11176738" y="87514"/>
                  <a:pt x="11193882" y="80575"/>
                </a:cubicBezTo>
                <a:cubicBezTo>
                  <a:pt x="11192378" y="86890"/>
                  <a:pt x="11211554" y="87689"/>
                  <a:pt x="11205012" y="98897"/>
                </a:cubicBezTo>
                <a:cubicBezTo>
                  <a:pt x="11295766" y="59315"/>
                  <a:pt x="11360358" y="64555"/>
                  <a:pt x="11421333" y="19907"/>
                </a:cubicBezTo>
                <a:cubicBezTo>
                  <a:pt x="11476825" y="14565"/>
                  <a:pt x="11507131" y="33685"/>
                  <a:pt x="11567132" y="9399"/>
                </a:cubicBezTo>
                <a:cubicBezTo>
                  <a:pt x="11569163" y="17137"/>
                  <a:pt x="11581269" y="15094"/>
                  <a:pt x="11584804" y="16513"/>
                </a:cubicBezTo>
                <a:cubicBezTo>
                  <a:pt x="11610519" y="6106"/>
                  <a:pt x="11641798" y="4858"/>
                  <a:pt x="11673079" y="3613"/>
                </a:cubicBezTo>
                <a:cubicBezTo>
                  <a:pt x="11683418" y="855"/>
                  <a:pt x="11693382" y="-324"/>
                  <a:pt x="11702969" y="76"/>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221063953"/>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363.xml><?xml version="1.0" encoding="utf-8"?>
<p:sldLayout xmlns:a="http://schemas.openxmlformats.org/drawingml/2006/main" xmlns:r="http://schemas.openxmlformats.org/officeDocument/2006/relationships" xmlns:p="http://schemas.openxmlformats.org/presentationml/2006/main" preserve="1" userDrawn="1">
  <p:cSld name="27_Images &amp; Contents Layout">
    <p:bg>
      <p:bgPr>
        <a:solidFill>
          <a:schemeClr val="bg1"/>
        </a:solidFill>
        <a:effectLst/>
      </p:bgPr>
    </p:bg>
    <p:spTree>
      <p:nvGrpSpPr>
        <p:cNvPr id="1" name=""/>
        <p:cNvGrpSpPr/>
        <p:nvPr/>
      </p:nvGrpSpPr>
      <p:grpSpPr>
        <a:xfrm>
          <a:off x="0" y="0"/>
          <a:ext cx="0" cy="0"/>
          <a:chOff x="0" y="0"/>
          <a:chExt cx="0" cy="0"/>
        </a:xfrm>
      </p:grpSpPr>
      <p:sp>
        <p:nvSpPr>
          <p:cNvPr id="12" name="Rounded Rectangle 4"/>
          <p:cNvSpPr/>
          <p:nvPr userDrawn="1"/>
        </p:nvSpPr>
        <p:spPr>
          <a:xfrm>
            <a:off x="704888" y="1409699"/>
            <a:ext cx="10782226" cy="4962525"/>
          </a:xfrm>
          <a:prstGeom prst="roundRect">
            <a:avLst>
              <a:gd name="adj" fmla="val 5697"/>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7" name="그림 개체 틀 6"/>
          <p:cNvSpPr>
            <a:spLocks noGrp="1"/>
          </p:cNvSpPr>
          <p:nvPr>
            <p:ph type="pic" sz="quarter" idx="10" hasCustomPrompt="1"/>
          </p:nvPr>
        </p:nvSpPr>
        <p:spPr>
          <a:xfrm>
            <a:off x="4212881" y="1651253"/>
            <a:ext cx="3420000" cy="1147771"/>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3" name="그림 개체 틀 6"/>
          <p:cNvSpPr>
            <a:spLocks noGrp="1"/>
          </p:cNvSpPr>
          <p:nvPr>
            <p:ph type="pic" sz="quarter" idx="11" hasCustomPrompt="1"/>
          </p:nvPr>
        </p:nvSpPr>
        <p:spPr>
          <a:xfrm>
            <a:off x="4212881" y="2974797"/>
            <a:ext cx="3420000" cy="3127293"/>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6" name="그림 개체 틀 6"/>
          <p:cNvSpPr>
            <a:spLocks noGrp="1"/>
          </p:cNvSpPr>
          <p:nvPr>
            <p:ph type="pic" sz="quarter" idx="12" hasCustomPrompt="1"/>
          </p:nvPr>
        </p:nvSpPr>
        <p:spPr>
          <a:xfrm>
            <a:off x="7825912" y="1651253"/>
            <a:ext cx="3420000" cy="1845625"/>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7" name="그림 개체 틀 6"/>
          <p:cNvSpPr>
            <a:spLocks noGrp="1"/>
          </p:cNvSpPr>
          <p:nvPr>
            <p:ph type="pic" sz="quarter" idx="13" hasCustomPrompt="1"/>
          </p:nvPr>
        </p:nvSpPr>
        <p:spPr>
          <a:xfrm>
            <a:off x="7825912" y="3687576"/>
            <a:ext cx="3420000" cy="2395609"/>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2" name="제목 1">
            <a:extLst>
              <a:ext uri="{FF2B5EF4-FFF2-40B4-BE49-F238E27FC236}">
                <a16:creationId xmlns:a16="http://schemas.microsoft.com/office/drawing/2014/main" id="{70F2D9FB-E4B9-4E14-B53C-7E3B5A84795B}"/>
              </a:ext>
            </a:extLst>
          </p:cNvPr>
          <p:cNvSpPr>
            <a:spLocks noGrp="1"/>
          </p:cNvSpPr>
          <p:nvPr>
            <p:ph type="title" hasCustomPrompt="1"/>
          </p:nvPr>
        </p:nvSpPr>
        <p:spPr>
          <a:xfrm>
            <a:off x="0" y="369284"/>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8" name="Rectangle 26">
            <a:extLst>
              <a:ext uri="{FF2B5EF4-FFF2-40B4-BE49-F238E27FC236}">
                <a16:creationId xmlns:a16="http://schemas.microsoft.com/office/drawing/2014/main" id="{5E960110-80C6-486E-8870-BEFB601974E3}"/>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9" name="Rectangle 27">
            <a:extLst>
              <a:ext uri="{FF2B5EF4-FFF2-40B4-BE49-F238E27FC236}">
                <a16:creationId xmlns:a16="http://schemas.microsoft.com/office/drawing/2014/main" id="{267A27E3-1C86-4195-AB83-536D911D04A9}"/>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587777293"/>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364.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
        <p:nvSpPr>
          <p:cNvPr id="7" name="Rectangle 3">
            <a:extLst>
              <a:ext uri="{FF2B5EF4-FFF2-40B4-BE49-F238E27FC236}">
                <a16:creationId xmlns:a16="http://schemas.microsoft.com/office/drawing/2014/main" id="{2E4470BE-467F-42F1-9CCD-604F8475C0F0}"/>
              </a:ext>
            </a:extLst>
          </p:cNvPr>
          <p:cNvSpPr/>
          <p:nvPr userDrawn="1"/>
        </p:nvSpPr>
        <p:spPr>
          <a:xfrm>
            <a:off x="6763562" y="812852"/>
            <a:ext cx="4618769" cy="21620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8" name="Picture Placeholder 5">
            <a:extLst>
              <a:ext uri="{FF2B5EF4-FFF2-40B4-BE49-F238E27FC236}">
                <a16:creationId xmlns:a16="http://schemas.microsoft.com/office/drawing/2014/main" id="{7D00C1B7-75A1-4F82-8622-26140BEEEFEC}"/>
              </a:ext>
            </a:extLst>
          </p:cNvPr>
          <p:cNvSpPr>
            <a:spLocks noGrp="1"/>
          </p:cNvSpPr>
          <p:nvPr>
            <p:ph type="pic" sz="quarter" idx="10" hasCustomPrompt="1"/>
          </p:nvPr>
        </p:nvSpPr>
        <p:spPr>
          <a:xfrm>
            <a:off x="1553976"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9" name="Picture Placeholder 5">
            <a:extLst>
              <a:ext uri="{FF2B5EF4-FFF2-40B4-BE49-F238E27FC236}">
                <a16:creationId xmlns:a16="http://schemas.microsoft.com/office/drawing/2014/main" id="{B8FA30A1-B36C-4B48-BDE6-4FC32641C9CE}"/>
              </a:ext>
            </a:extLst>
          </p:cNvPr>
          <p:cNvSpPr>
            <a:spLocks noGrp="1"/>
          </p:cNvSpPr>
          <p:nvPr>
            <p:ph type="pic" sz="quarter" idx="14" hasCustomPrompt="1"/>
          </p:nvPr>
        </p:nvSpPr>
        <p:spPr>
          <a:xfrm>
            <a:off x="4158769"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0" name="Picture Placeholder 5">
            <a:extLst>
              <a:ext uri="{FF2B5EF4-FFF2-40B4-BE49-F238E27FC236}">
                <a16:creationId xmlns:a16="http://schemas.microsoft.com/office/drawing/2014/main" id="{179D2BD8-8AD2-49DD-BD2B-003725308147}"/>
              </a:ext>
            </a:extLst>
          </p:cNvPr>
          <p:cNvSpPr>
            <a:spLocks noGrp="1"/>
          </p:cNvSpPr>
          <p:nvPr>
            <p:ph type="pic" sz="quarter" idx="15" hasCustomPrompt="1"/>
          </p:nvPr>
        </p:nvSpPr>
        <p:spPr>
          <a:xfrm>
            <a:off x="1553976"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1" name="Picture Placeholder 5">
            <a:extLst>
              <a:ext uri="{FF2B5EF4-FFF2-40B4-BE49-F238E27FC236}">
                <a16:creationId xmlns:a16="http://schemas.microsoft.com/office/drawing/2014/main" id="{26CE268C-A6A7-4425-8A10-083E0F7949AB}"/>
              </a:ext>
            </a:extLst>
          </p:cNvPr>
          <p:cNvSpPr>
            <a:spLocks noGrp="1"/>
          </p:cNvSpPr>
          <p:nvPr>
            <p:ph type="pic" sz="quarter" idx="16" hasCustomPrompt="1"/>
          </p:nvPr>
        </p:nvSpPr>
        <p:spPr>
          <a:xfrm>
            <a:off x="4158769"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2" name="Picture Placeholder 5">
            <a:extLst>
              <a:ext uri="{FF2B5EF4-FFF2-40B4-BE49-F238E27FC236}">
                <a16:creationId xmlns:a16="http://schemas.microsoft.com/office/drawing/2014/main" id="{C351CBC6-A360-43D0-ADEE-814396B2607F}"/>
              </a:ext>
            </a:extLst>
          </p:cNvPr>
          <p:cNvSpPr>
            <a:spLocks noGrp="1"/>
          </p:cNvSpPr>
          <p:nvPr>
            <p:ph type="pic" sz="quarter" idx="17" hasCustomPrompt="1"/>
          </p:nvPr>
        </p:nvSpPr>
        <p:spPr>
          <a:xfrm>
            <a:off x="6763562"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a:extLst>
              <a:ext uri="{FF2B5EF4-FFF2-40B4-BE49-F238E27FC236}">
                <a16:creationId xmlns:a16="http://schemas.microsoft.com/office/drawing/2014/main" id="{066A9285-2A1E-463A-A43A-7AC28AEAE354}"/>
              </a:ext>
            </a:extLst>
          </p:cNvPr>
          <p:cNvSpPr>
            <a:spLocks noGrp="1"/>
          </p:cNvSpPr>
          <p:nvPr>
            <p:ph type="pic" sz="quarter" idx="18" hasCustomPrompt="1"/>
          </p:nvPr>
        </p:nvSpPr>
        <p:spPr>
          <a:xfrm>
            <a:off x="9368355"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Tree>
    <p:extLst>
      <p:ext uri="{BB962C8B-B14F-4D97-AF65-F5344CB8AC3E}">
        <p14:creationId xmlns:p14="http://schemas.microsoft.com/office/powerpoint/2010/main" val="3105083503"/>
      </p:ext>
    </p:extLst>
  </p:cSld>
  <p:clrMapOvr>
    <a:masterClrMapping/>
  </p:clrMapOvr>
</p:sldLayout>
</file>

<file path=ppt/slideLayouts/slideLayout365.xml><?xml version="1.0" encoding="utf-8"?>
<p:sldLayout xmlns:a="http://schemas.openxmlformats.org/drawingml/2006/main" xmlns:r="http://schemas.openxmlformats.org/officeDocument/2006/relationships" xmlns:p="http://schemas.openxmlformats.org/presentationml/2006/main" userDrawn="1">
  <p:cSld name="21_Images &amp; Contents Layout">
    <p:spTree>
      <p:nvGrpSpPr>
        <p:cNvPr id="1" name=""/>
        <p:cNvGrpSpPr/>
        <p:nvPr/>
      </p:nvGrpSpPr>
      <p:grpSpPr>
        <a:xfrm>
          <a:off x="0" y="0"/>
          <a:ext cx="0" cy="0"/>
          <a:chOff x="0" y="0"/>
          <a:chExt cx="0" cy="0"/>
        </a:xfrm>
      </p:grpSpPr>
      <p:sp>
        <p:nvSpPr>
          <p:cNvPr id="4" name="Rectangle 3"/>
          <p:cNvSpPr/>
          <p:nvPr userDrawn="1"/>
        </p:nvSpPr>
        <p:spPr>
          <a:xfrm>
            <a:off x="6255979" y="536627"/>
            <a:ext cx="5216403" cy="262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9" name="Picture Placeholder 5"/>
          <p:cNvSpPr>
            <a:spLocks noGrp="1"/>
          </p:cNvSpPr>
          <p:nvPr>
            <p:ph type="pic" sz="quarter" idx="10" hasCustomPrompt="1"/>
          </p:nvPr>
        </p:nvSpPr>
        <p:spPr>
          <a:xfrm>
            <a:off x="719171"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1" name="Picture Placeholder 5"/>
          <p:cNvSpPr>
            <a:spLocks noGrp="1"/>
          </p:cNvSpPr>
          <p:nvPr>
            <p:ph type="pic" sz="quarter" idx="14" hasCustomPrompt="1"/>
          </p:nvPr>
        </p:nvSpPr>
        <p:spPr>
          <a:xfrm>
            <a:off x="3487575"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2" name="Picture Placeholder 5"/>
          <p:cNvSpPr>
            <a:spLocks noGrp="1"/>
          </p:cNvSpPr>
          <p:nvPr>
            <p:ph type="pic" sz="quarter" idx="15" hasCustomPrompt="1"/>
          </p:nvPr>
        </p:nvSpPr>
        <p:spPr>
          <a:xfrm>
            <a:off x="719171"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p:cNvSpPr>
            <a:spLocks noGrp="1"/>
          </p:cNvSpPr>
          <p:nvPr>
            <p:ph type="pic" sz="quarter" idx="16" hasCustomPrompt="1"/>
          </p:nvPr>
        </p:nvSpPr>
        <p:spPr>
          <a:xfrm>
            <a:off x="3487575"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4" name="Picture Placeholder 5"/>
          <p:cNvSpPr>
            <a:spLocks noGrp="1"/>
          </p:cNvSpPr>
          <p:nvPr>
            <p:ph type="pic" sz="quarter" idx="17" hasCustomPrompt="1"/>
          </p:nvPr>
        </p:nvSpPr>
        <p:spPr>
          <a:xfrm>
            <a:off x="6255979"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5" name="Picture Placeholder 5"/>
          <p:cNvSpPr>
            <a:spLocks noGrp="1"/>
          </p:cNvSpPr>
          <p:nvPr>
            <p:ph type="pic" sz="quarter" idx="18" hasCustomPrompt="1"/>
          </p:nvPr>
        </p:nvSpPr>
        <p:spPr>
          <a:xfrm>
            <a:off x="9024382"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0" name="Rectangle 26">
            <a:extLst>
              <a:ext uri="{FF2B5EF4-FFF2-40B4-BE49-F238E27FC236}">
                <a16:creationId xmlns:a16="http://schemas.microsoft.com/office/drawing/2014/main" id="{014BF118-7805-4CE3-BFFB-7B8D38F86890}"/>
              </a:ext>
            </a:extLst>
          </p:cNvPr>
          <p:cNvSpPr/>
          <p:nvPr userDrawn="1"/>
        </p:nvSpPr>
        <p:spPr>
          <a:xfrm>
            <a:off x="0" y="6691672"/>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6" name="Rectangle 27">
            <a:extLst>
              <a:ext uri="{FF2B5EF4-FFF2-40B4-BE49-F238E27FC236}">
                <a16:creationId xmlns:a16="http://schemas.microsoft.com/office/drawing/2014/main" id="{5E817235-5A77-4E74-B757-BB579DCFDBE3}"/>
              </a:ext>
            </a:extLst>
          </p:cNvPr>
          <p:cNvSpPr/>
          <p:nvPr userDrawn="1"/>
        </p:nvSpPr>
        <p:spPr>
          <a:xfrm>
            <a:off x="0" y="540"/>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782786931"/>
      </p:ext>
    </p:extLst>
  </p:cSld>
  <p:clrMapOvr>
    <a:masterClrMapping/>
  </p:clrMapOvr>
</p:sldLayout>
</file>

<file path=ppt/slideLayouts/slideLayout366.xml><?xml version="1.0" encoding="utf-8"?>
<p:sldLayout xmlns:a="http://schemas.openxmlformats.org/drawingml/2006/main" xmlns:r="http://schemas.openxmlformats.org/officeDocument/2006/relationships" xmlns:p="http://schemas.openxmlformats.org/presentationml/2006/main" userDrawn="1">
  <p:cSld name="20_Images &amp; Contents Layout">
    <p:spTree>
      <p:nvGrpSpPr>
        <p:cNvPr id="1" name=""/>
        <p:cNvGrpSpPr/>
        <p:nvPr/>
      </p:nvGrpSpPr>
      <p:grpSpPr>
        <a:xfrm>
          <a:off x="0" y="0"/>
          <a:ext cx="0" cy="0"/>
          <a:chOff x="0" y="0"/>
          <a:chExt cx="0" cy="0"/>
        </a:xfrm>
      </p:grpSpPr>
      <p:sp>
        <p:nvSpPr>
          <p:cNvPr id="11" name="Picture Placeholder 10"/>
          <p:cNvSpPr>
            <a:spLocks noGrp="1"/>
          </p:cNvSpPr>
          <p:nvPr>
            <p:ph type="pic" sz="quarter" idx="10" hasCustomPrompt="1"/>
          </p:nvPr>
        </p:nvSpPr>
        <p:spPr>
          <a:xfrm>
            <a:off x="0" y="0"/>
            <a:ext cx="6141101" cy="417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10"/>
          <p:cNvSpPr>
            <a:spLocks noGrp="1"/>
          </p:cNvSpPr>
          <p:nvPr>
            <p:ph type="pic" sz="quarter" idx="11" hasCustomPrompt="1"/>
          </p:nvPr>
        </p:nvSpPr>
        <p:spPr>
          <a:xfrm>
            <a:off x="6281560" y="0"/>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10"/>
          <p:cNvSpPr>
            <a:spLocks noGrp="1"/>
          </p:cNvSpPr>
          <p:nvPr>
            <p:ph type="pic" sz="quarter" idx="13" hasCustomPrompt="1"/>
          </p:nvPr>
        </p:nvSpPr>
        <p:spPr>
          <a:xfrm>
            <a:off x="6281560" y="2160786"/>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5" name="Picture Placeholder 10"/>
          <p:cNvSpPr>
            <a:spLocks noGrp="1"/>
          </p:cNvSpPr>
          <p:nvPr>
            <p:ph type="pic" sz="quarter" idx="14" hasCustomPrompt="1"/>
          </p:nvPr>
        </p:nvSpPr>
        <p:spPr>
          <a:xfrm>
            <a:off x="9305596" y="-4215"/>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26" name="Picture Placeholder 10"/>
          <p:cNvSpPr>
            <a:spLocks noGrp="1"/>
          </p:cNvSpPr>
          <p:nvPr>
            <p:ph type="pic" sz="quarter" idx="15" hasCustomPrompt="1"/>
          </p:nvPr>
        </p:nvSpPr>
        <p:spPr>
          <a:xfrm>
            <a:off x="9305596" y="2156571"/>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 name="Rectangle 1"/>
          <p:cNvSpPr/>
          <p:nvPr userDrawn="1"/>
        </p:nvSpPr>
        <p:spPr>
          <a:xfrm>
            <a:off x="0" y="4302000"/>
            <a:ext cx="12192000" cy="255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dirty="0">
              <a:solidFill>
                <a:prstClr val="white"/>
              </a:solidFill>
            </a:endParaRPr>
          </a:p>
        </p:txBody>
      </p:sp>
    </p:spTree>
    <p:extLst>
      <p:ext uri="{BB962C8B-B14F-4D97-AF65-F5344CB8AC3E}">
        <p14:creationId xmlns:p14="http://schemas.microsoft.com/office/powerpoint/2010/main" val="2651831576"/>
      </p:ext>
    </p:extLst>
  </p:cSld>
  <p:clrMapOvr>
    <a:masterClrMapping/>
  </p:clrMapOvr>
</p:sldLayout>
</file>

<file path=ppt/slideLayouts/slideLayout367.xml><?xml version="1.0" encoding="utf-8"?>
<p:sldLayout xmlns:a="http://schemas.openxmlformats.org/drawingml/2006/main" xmlns:r="http://schemas.openxmlformats.org/officeDocument/2006/relationships" xmlns:p="http://schemas.openxmlformats.org/presentationml/2006/main" userDrawn="1">
  <p:cSld name="22_Images &amp; Contents Layout">
    <p:spTree>
      <p:nvGrpSpPr>
        <p:cNvPr id="1" name=""/>
        <p:cNvGrpSpPr/>
        <p:nvPr/>
      </p:nvGrpSpPr>
      <p:grpSpPr>
        <a:xfrm>
          <a:off x="0" y="0"/>
          <a:ext cx="0" cy="0"/>
          <a:chOff x="0" y="0"/>
          <a:chExt cx="0" cy="0"/>
        </a:xfrm>
      </p:grpSpPr>
      <p:sp>
        <p:nvSpPr>
          <p:cNvPr id="3" name="Picture Placeholder 2"/>
          <p:cNvSpPr>
            <a:spLocks noGrp="1"/>
          </p:cNvSpPr>
          <p:nvPr>
            <p:ph type="pic" idx="1" hasCustomPrompt="1"/>
          </p:nvPr>
        </p:nvSpPr>
        <p:spPr>
          <a:xfrm>
            <a:off x="4272000" y="0"/>
            <a:ext cx="7920000" cy="3888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4" name="Picture Placeholder 2"/>
          <p:cNvSpPr>
            <a:spLocks noGrp="1"/>
          </p:cNvSpPr>
          <p:nvPr>
            <p:ph type="pic" idx="10" hasCustomPrompt="1"/>
          </p:nvPr>
        </p:nvSpPr>
        <p:spPr>
          <a:xfrm>
            <a:off x="0" y="2970000"/>
            <a:ext cx="3960000" cy="3888000"/>
          </a:xfrm>
          <a:prstGeom prst="rect">
            <a:avLst/>
          </a:prstGeom>
          <a:solidFill>
            <a:schemeClr val="bg1">
              <a:lumMod val="95000"/>
            </a:schemeClr>
          </a:solidFill>
        </p:spPr>
        <p:txBody>
          <a:bodyPr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a:p>
            <a:endParaRPr lang="ko-KR" altLang="en-US" dirty="0"/>
          </a:p>
        </p:txBody>
      </p:sp>
    </p:spTree>
    <p:extLst>
      <p:ext uri="{BB962C8B-B14F-4D97-AF65-F5344CB8AC3E}">
        <p14:creationId xmlns:p14="http://schemas.microsoft.com/office/powerpoint/2010/main" val="1953581165"/>
      </p:ext>
    </p:extLst>
  </p:cSld>
  <p:clrMapOvr>
    <a:masterClrMapping/>
  </p:clrMapOvr>
</p:sldLayout>
</file>

<file path=ppt/slideLayouts/slideLayout368.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8" name="Rectangle 14">
            <a:extLst>
              <a:ext uri="{FF2B5EF4-FFF2-40B4-BE49-F238E27FC236}">
                <a16:creationId xmlns:a16="http://schemas.microsoft.com/office/drawing/2014/main" id="{2A56CF54-E8A9-4CB3-8E2F-822D02DEE067}"/>
              </a:ext>
            </a:extLst>
          </p:cNvPr>
          <p:cNvSpPr/>
          <p:nvPr userDrawn="1"/>
        </p:nvSpPr>
        <p:spPr>
          <a:xfrm rot="16200000">
            <a:off x="4784974" y="-1005425"/>
            <a:ext cx="5734851" cy="9079200"/>
          </a:xfrm>
          <a:prstGeom prst="round2SameRect">
            <a:avLst>
              <a:gd name="adj1" fmla="val 9618"/>
              <a:gd name="adj2" fmla="val 0"/>
            </a:avLst>
          </a:prstGeom>
          <a:solidFill>
            <a:schemeClr val="accent1">
              <a:lumMod val="20000"/>
              <a:lumOff val="80000"/>
            </a:schemeClr>
          </a:solidFill>
          <a:ln w="9525">
            <a:gradFill>
              <a:gsLst>
                <a:gs pos="0">
                  <a:schemeClr val="bg1">
                    <a:alpha val="59000"/>
                  </a:schemeClr>
                </a:gs>
                <a:gs pos="100000">
                  <a:schemeClr val="bg1">
                    <a:alpha val="19000"/>
                  </a:schemeClr>
                </a:gs>
              </a:gsLst>
              <a:lin ang="7800000" scaled="0"/>
            </a:grad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49" name="Picture Placeholder 2">
            <a:extLst>
              <a:ext uri="{FF2B5EF4-FFF2-40B4-BE49-F238E27FC236}">
                <a16:creationId xmlns:a16="http://schemas.microsoft.com/office/drawing/2014/main" id="{0CA75033-6DEB-4833-A97C-13B2ACE7C612}"/>
              </a:ext>
            </a:extLst>
          </p:cNvPr>
          <p:cNvSpPr>
            <a:spLocks noGrp="1"/>
          </p:cNvSpPr>
          <p:nvPr>
            <p:ph type="pic" idx="14" hasCustomPrompt="1"/>
          </p:nvPr>
        </p:nvSpPr>
        <p:spPr>
          <a:xfrm>
            <a:off x="3767879" y="958244"/>
            <a:ext cx="2160000" cy="2664743"/>
          </a:xfrm>
          <a:prstGeom prst="roundRect">
            <a:avLst>
              <a:gd name="adj" fmla="val 15344"/>
            </a:avLst>
          </a:prstGeom>
          <a:solidFill>
            <a:schemeClr val="bg1">
              <a:lumMod val="95000"/>
            </a:schemeClr>
          </a:solidFill>
          <a:ln w="19050">
            <a:solidFill>
              <a:schemeClr val="accent2"/>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1" name="Rectangle 17">
            <a:extLst>
              <a:ext uri="{FF2B5EF4-FFF2-40B4-BE49-F238E27FC236}">
                <a16:creationId xmlns:a16="http://schemas.microsoft.com/office/drawing/2014/main" id="{1EB681C3-88C5-4FD8-8B12-CCD616C27E79}"/>
              </a:ext>
            </a:extLst>
          </p:cNvPr>
          <p:cNvSpPr/>
          <p:nvPr userDrawn="1"/>
        </p:nvSpPr>
        <p:spPr>
          <a:xfrm>
            <a:off x="6590247" y="3818820"/>
            <a:ext cx="2160000" cy="648000"/>
          </a:xfrm>
          <a:prstGeom prst="roundRect">
            <a:avLst>
              <a:gd name="adj" fmla="val 26956"/>
            </a:avLst>
          </a:prstGeom>
          <a:solidFill>
            <a:schemeClr val="accent3"/>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5" name="Rectangle 17">
            <a:extLst>
              <a:ext uri="{FF2B5EF4-FFF2-40B4-BE49-F238E27FC236}">
                <a16:creationId xmlns:a16="http://schemas.microsoft.com/office/drawing/2014/main" id="{3177E798-31DD-4007-B9A5-B9562F7A1B10}"/>
              </a:ext>
            </a:extLst>
          </p:cNvPr>
          <p:cNvSpPr/>
          <p:nvPr userDrawn="1"/>
        </p:nvSpPr>
        <p:spPr>
          <a:xfrm>
            <a:off x="3767879" y="3818820"/>
            <a:ext cx="2160000" cy="648000"/>
          </a:xfrm>
          <a:prstGeom prst="roundRect">
            <a:avLst>
              <a:gd name="adj" fmla="val 26956"/>
            </a:avLst>
          </a:prstGeom>
          <a:solidFill>
            <a:schemeClr val="accent2"/>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6" name="Rectangle 17">
            <a:extLst>
              <a:ext uri="{FF2B5EF4-FFF2-40B4-BE49-F238E27FC236}">
                <a16:creationId xmlns:a16="http://schemas.microsoft.com/office/drawing/2014/main" id="{2245EFFE-4084-4C09-826D-4D874ADCF1CE}"/>
              </a:ext>
            </a:extLst>
          </p:cNvPr>
          <p:cNvSpPr/>
          <p:nvPr userDrawn="1"/>
        </p:nvSpPr>
        <p:spPr>
          <a:xfrm>
            <a:off x="9412614" y="3818820"/>
            <a:ext cx="2160000" cy="648000"/>
          </a:xfrm>
          <a:prstGeom prst="roundRect">
            <a:avLst>
              <a:gd name="adj" fmla="val 26956"/>
            </a:avLst>
          </a:prstGeom>
          <a:solidFill>
            <a:schemeClr val="accent4"/>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7" name="Picture Placeholder 2">
            <a:extLst>
              <a:ext uri="{FF2B5EF4-FFF2-40B4-BE49-F238E27FC236}">
                <a16:creationId xmlns:a16="http://schemas.microsoft.com/office/drawing/2014/main" id="{3FE01333-B095-4842-ADE3-957E2AA6066C}"/>
              </a:ext>
            </a:extLst>
          </p:cNvPr>
          <p:cNvSpPr>
            <a:spLocks noGrp="1"/>
          </p:cNvSpPr>
          <p:nvPr>
            <p:ph type="pic" idx="15" hasCustomPrompt="1"/>
          </p:nvPr>
        </p:nvSpPr>
        <p:spPr>
          <a:xfrm>
            <a:off x="6590247" y="958244"/>
            <a:ext cx="2160000" cy="2664743"/>
          </a:xfrm>
          <a:prstGeom prst="roundRect">
            <a:avLst>
              <a:gd name="adj" fmla="val 15344"/>
            </a:avLst>
          </a:prstGeom>
          <a:solidFill>
            <a:schemeClr val="bg1">
              <a:lumMod val="95000"/>
            </a:schemeClr>
          </a:solidFill>
          <a:ln w="19050">
            <a:solidFill>
              <a:schemeClr val="accent3"/>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8" name="Picture Placeholder 2">
            <a:extLst>
              <a:ext uri="{FF2B5EF4-FFF2-40B4-BE49-F238E27FC236}">
                <a16:creationId xmlns:a16="http://schemas.microsoft.com/office/drawing/2014/main" id="{30FFE088-CDD4-4C6A-BFE6-83468B616121}"/>
              </a:ext>
            </a:extLst>
          </p:cNvPr>
          <p:cNvSpPr>
            <a:spLocks noGrp="1"/>
          </p:cNvSpPr>
          <p:nvPr>
            <p:ph type="pic" idx="16" hasCustomPrompt="1"/>
          </p:nvPr>
        </p:nvSpPr>
        <p:spPr>
          <a:xfrm>
            <a:off x="9412614" y="958244"/>
            <a:ext cx="2160000" cy="2664743"/>
          </a:xfrm>
          <a:prstGeom prst="roundRect">
            <a:avLst>
              <a:gd name="adj" fmla="val 15344"/>
            </a:avLst>
          </a:prstGeom>
          <a:solidFill>
            <a:schemeClr val="bg1">
              <a:lumMod val="95000"/>
            </a:schemeClr>
          </a:solidFill>
          <a:ln w="19050">
            <a:solidFill>
              <a:schemeClr val="accent4"/>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1277251896"/>
      </p:ext>
    </p:extLst>
  </p:cSld>
  <p:clrMapOvr>
    <a:masterClrMapping/>
  </p:clrMapOvr>
</p:sldLayout>
</file>

<file path=ppt/slideLayouts/slideLayout369.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1765353634"/>
      </p:ext>
    </p:extLst>
  </p:cSld>
  <p:clrMapOvr>
    <a:masterClrMapping/>
  </p:clrMapOvr>
</p:sldLayout>
</file>

<file path=ppt/slideLayouts/slideLayout370.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BASIC LAYOUT</a:t>
            </a:r>
          </a:p>
        </p:txBody>
      </p:sp>
      <p:sp>
        <p:nvSpPr>
          <p:cNvPr id="3" name="Rounded Rectangle 2"/>
          <p:cNvSpPr/>
          <p:nvPr userDrawn="1"/>
        </p:nvSpPr>
        <p:spPr>
          <a:xfrm>
            <a:off x="354009" y="1131590"/>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5" name="Half Frame 4"/>
          <p:cNvSpPr/>
          <p:nvPr userDrawn="1"/>
        </p:nvSpPr>
        <p:spPr>
          <a:xfrm rot="5400000">
            <a:off x="3057176"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black"/>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3"/>
            <a:ext cx="2232248" cy="523220"/>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2"/>
            <a:ext cx="2232248" cy="738664"/>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Change Fill Color &amp;</a:t>
            </a:r>
          </a:p>
          <a:p>
            <a:pPr defTabSz="914377"/>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pPr defTabSz="914377"/>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3"/>
            <a:ext cx="2717296" cy="1384995"/>
          </a:xfrm>
          <a:prstGeom prst="rect">
            <a:avLst/>
          </a:prstGeom>
          <a:noFill/>
        </p:spPr>
        <p:txBody>
          <a:bodyPr wrap="square" rtlCol="0" anchor="ctr">
            <a:spAutoFit/>
          </a:bodyPr>
          <a:lstStyle/>
          <a:p>
            <a:pPr defTabSz="914377"/>
            <a:r>
              <a:rPr lang="en-US" altLang="ko-KR" sz="2800" b="1" dirty="0">
                <a:solidFill>
                  <a:prstClr val="white"/>
                </a:solidFill>
                <a:cs typeface="Arial" pitchFamily="34" charset="0"/>
              </a:rPr>
              <a:t>FREE </a:t>
            </a:r>
          </a:p>
          <a:p>
            <a:pPr defTabSz="914377"/>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2107731619"/>
      </p:ext>
    </p:extLst>
  </p:cSld>
  <p:clrMapOvr>
    <a:masterClrMapping/>
  </p:clrMapOvr>
</p:sldLayout>
</file>

<file path=ppt/slideLayouts/slideLayout371.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211066108"/>
      </p:ext>
    </p:extLst>
  </p:cSld>
  <p:clrMapOvr>
    <a:masterClrMapping/>
  </p:clrMapOvr>
</p:sldLayout>
</file>

<file path=ppt/slideLayouts/slideLayout372.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1783524417"/>
      </p:ext>
    </p:extLst>
  </p:cSld>
  <p:clrMapOvr>
    <a:masterClrMapping/>
  </p:clrMapOvr>
</p:sldLayout>
</file>

<file path=ppt/slideLayouts/slideLayout373.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007715669"/>
      </p:ext>
    </p:extLst>
  </p:cSld>
  <p:clrMapOvr>
    <a:masterClrMapping/>
  </p:clrMapOvr>
</p:sldLayout>
</file>

<file path=ppt/slideLayouts/slideLayout374.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802231638"/>
      </p:ext>
    </p:extLst>
  </p:cSld>
  <p:clrMapOvr>
    <a:masterClrMapping/>
  </p:clrMapOvr>
</p:sldLayout>
</file>

<file path=ppt/slideLayouts/slideLayout375.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068932528"/>
      </p:ext>
    </p:extLst>
  </p:cSld>
  <p:clrMapOvr>
    <a:masterClrMapping/>
  </p:clrMapOvr>
</p:sldLayout>
</file>

<file path=ppt/slideLayouts/slideLayout376.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77709599"/>
      </p:ext>
    </p:extLst>
  </p:cSld>
  <p:clrMapOvr>
    <a:masterClrMapping/>
  </p:clrMapOvr>
</p:sldLayout>
</file>

<file path=ppt/slideLayouts/slideLayout377.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840077943"/>
      </p:ext>
    </p:extLst>
  </p:cSld>
  <p:clrMapOvr>
    <a:masterClrMapping/>
  </p:clrMapOvr>
</p:sldLayout>
</file>

<file path=ppt/slideLayouts/slideLayout378.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3169345423"/>
      </p:ext>
    </p:extLst>
  </p:cSld>
  <p:clrMapOvr>
    <a:masterClrMapping/>
  </p:clrMapOvr>
</p:sldLayout>
</file>

<file path=ppt/slideLayouts/slideLayout379.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016333026"/>
      </p:ext>
    </p:extLst>
  </p:cSld>
  <p:clrMapOvr>
    <a:masterClrMapping/>
  </p:clrMapOvr>
</p:sldLayout>
</file>

<file path=ppt/slideLayouts/slideLayout380.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823112648"/>
      </p:ext>
    </p:extLst>
  </p:cSld>
  <p:clrMapOvr>
    <a:masterClrMapping/>
  </p:clrMapOvr>
</p:sldLayout>
</file>

<file path=ppt/slideLayouts/slideLayout381.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301631145"/>
      </p:ext>
    </p:extLst>
  </p:cSld>
  <p:clrMapOvr>
    <a:masterClrMapping/>
  </p:clrMapOvr>
</p:sldLayout>
</file>

<file path=ppt/slideLayouts/slideLayout382.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222390707"/>
      </p:ext>
    </p:extLst>
  </p:cSld>
  <p:clrMapOvr>
    <a:masterClrMapping/>
  </p:clrMapOvr>
</p:sldLayout>
</file>

<file path=ppt/slideLayouts/slideLayout383.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030061428"/>
      </p:ext>
    </p:extLst>
  </p:cSld>
  <p:clrMapOvr>
    <a:masterClrMapping/>
  </p:clrMapOvr>
</p:sldLayout>
</file>

<file path=ppt/slideLayouts/slideLayout384.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472757866"/>
      </p:ext>
    </p:extLst>
  </p:cSld>
  <p:clrMapOvr>
    <a:masterClrMapping/>
  </p:clrMapOvr>
</p:sldLayout>
</file>

<file path=ppt/slideLayouts/slideLayout385.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851095145"/>
      </p:ext>
    </p:extLst>
  </p:cSld>
  <p:clrMapOvr>
    <a:masterClrMapping/>
  </p:clrMapOvr>
</p:sldLayout>
</file>

<file path=ppt/slideLayouts/slideLayout386.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182041490"/>
      </p:ext>
    </p:extLst>
  </p:cSld>
  <p:clrMapOvr>
    <a:masterClrMapping/>
  </p:clrMapOvr>
</p:sldLayout>
</file>

<file path=ppt/slideLayouts/slideLayout387.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630409640"/>
      </p:ext>
    </p:extLst>
  </p:cSld>
  <p:clrMapOvr>
    <a:masterClrMapping/>
  </p:clrMapOvr>
</p:sldLayout>
</file>

<file path=ppt/slideLayouts/slideLayout388.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302513796"/>
      </p:ext>
    </p:extLst>
  </p:cSld>
  <p:clrMapOvr>
    <a:masterClrMapping/>
  </p:clrMapOvr>
</p:sldLayout>
</file>

<file path=ppt/slideLayouts/slideLayout389.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815627576"/>
      </p:ext>
    </p:extLst>
  </p:cSld>
  <p:clrMapOvr>
    <a:masterClrMapping/>
  </p:clrMapOvr>
</p:sldLayout>
</file>

<file path=ppt/slideLayouts/slideLayout390.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556670229"/>
      </p:ext>
    </p:extLst>
  </p:cSld>
  <p:clrMapOvr>
    <a:masterClrMapping/>
  </p:clrMapOvr>
</p:sldLayout>
</file>

<file path=ppt/slideLayouts/slideLayout391.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2850059139"/>
      </p:ext>
    </p:extLst>
  </p:cSld>
  <p:clrMapOvr>
    <a:masterClrMapping/>
  </p:clrMapOvr>
</p:sldLayout>
</file>

<file path=ppt/slideLayouts/slideLayout392.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vi-VN">
              <a:solidFill>
                <a:srgbClr val="000000">
                  <a:tint val="75000"/>
                </a:srgbClr>
              </a:solidFill>
            </a:endParaRPr>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vi-VN">
              <a:solidFill>
                <a:srgbClr val="000000">
                  <a:tint val="75000"/>
                </a:srgbClr>
              </a:solidFill>
            </a:endParaRPr>
          </a:p>
        </p:txBody>
      </p:sp>
      <p:sp>
        <p:nvSpPr>
          <p:cNvPr id="4"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5FCE6B18-65B2-4B6C-8723-E410D3B66419}" type="slidenum">
              <a:rPr lang="vi-VN">
                <a:solidFill>
                  <a:srgbClr val="000000">
                    <a:tint val="75000"/>
                  </a:srgbClr>
                </a:solidFill>
              </a:rPr>
              <a:pPr/>
              <a:t>‹#›</a:t>
            </a:fld>
            <a:endParaRPr lang="vi-VN">
              <a:solidFill>
                <a:srgbClr val="000000">
                  <a:tint val="75000"/>
                </a:srgbClr>
              </a:solidFill>
            </a:endParaRPr>
          </a:p>
        </p:txBody>
      </p:sp>
    </p:spTree>
    <p:extLst>
      <p:ext uri="{BB962C8B-B14F-4D97-AF65-F5344CB8AC3E}">
        <p14:creationId xmlns:p14="http://schemas.microsoft.com/office/powerpoint/2010/main" val="4006398984"/>
      </p:ext>
    </p:extLst>
  </p:cSld>
  <p:clrMapOvr>
    <a:masterClrMapping/>
  </p:clrMapOvr>
  <p:transition>
    <p:wedge/>
  </p:transition>
</p:sldLayout>
</file>

<file path=ppt/slideLayouts/slideLayout393.xml><?xml version="1.0" encoding="utf-8"?>
<p:sldLayout xmlns:a="http://schemas.openxmlformats.org/drawingml/2006/main" xmlns:r="http://schemas.openxmlformats.org/officeDocument/2006/relationships" xmlns:p="http://schemas.openxmlformats.org/presentationml/2006/main" userDrawn="1">
  <p:cSld name="White with Bars">
    <p:spTree>
      <p:nvGrpSpPr>
        <p:cNvPr id="1" name=""/>
        <p:cNvGrpSpPr/>
        <p:nvPr/>
      </p:nvGrpSpPr>
      <p:grpSpPr>
        <a:xfrm>
          <a:off x="0" y="0"/>
          <a:ext cx="0" cy="0"/>
          <a:chOff x="0" y="0"/>
          <a:chExt cx="0" cy="0"/>
        </a:xfrm>
      </p:grpSpPr>
      <p:grpSp>
        <p:nvGrpSpPr>
          <p:cNvPr id="10" name="Group 9"/>
          <p:cNvGrpSpPr/>
          <p:nvPr userDrawn="1"/>
        </p:nvGrpSpPr>
        <p:grpSpPr>
          <a:xfrm>
            <a:off x="0" y="6811553"/>
            <a:ext cx="12192000" cy="94827"/>
            <a:chOff x="0" y="3474720"/>
            <a:chExt cx="10261600" cy="71120"/>
          </a:xfrm>
        </p:grpSpPr>
        <p:sp>
          <p:nvSpPr>
            <p:cNvPr id="13" name="Rectangle 12"/>
            <p:cNvSpPr/>
            <p:nvPr/>
          </p:nvSpPr>
          <p:spPr>
            <a:xfrm>
              <a:off x="0" y="3474720"/>
              <a:ext cx="2052320" cy="7112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endParaRPr lang="en-US" sz="2400">
                <a:solidFill>
                  <a:prstClr val="white"/>
                </a:solidFill>
              </a:endParaRPr>
            </a:p>
          </p:txBody>
        </p:sp>
        <p:sp>
          <p:nvSpPr>
            <p:cNvPr id="14" name="Rectangle 13"/>
            <p:cNvSpPr/>
            <p:nvPr/>
          </p:nvSpPr>
          <p:spPr>
            <a:xfrm>
              <a:off x="2052320" y="3474720"/>
              <a:ext cx="2052320" cy="7112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endParaRPr lang="en-US" sz="2400">
                <a:solidFill>
                  <a:prstClr val="white"/>
                </a:solidFill>
              </a:endParaRPr>
            </a:p>
          </p:txBody>
        </p:sp>
        <p:sp>
          <p:nvSpPr>
            <p:cNvPr id="15" name="Rectangle 14"/>
            <p:cNvSpPr/>
            <p:nvPr/>
          </p:nvSpPr>
          <p:spPr>
            <a:xfrm>
              <a:off x="4104640" y="3474720"/>
              <a:ext cx="2052320" cy="7112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endParaRPr lang="en-US" sz="2400">
                <a:solidFill>
                  <a:prstClr val="white"/>
                </a:solidFill>
              </a:endParaRPr>
            </a:p>
          </p:txBody>
        </p:sp>
        <p:sp>
          <p:nvSpPr>
            <p:cNvPr id="16" name="Rectangle 15"/>
            <p:cNvSpPr/>
            <p:nvPr/>
          </p:nvSpPr>
          <p:spPr>
            <a:xfrm>
              <a:off x="6156960" y="3474720"/>
              <a:ext cx="2052320" cy="7112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endParaRPr lang="en-US" sz="2400">
                <a:solidFill>
                  <a:prstClr val="white"/>
                </a:solidFill>
              </a:endParaRPr>
            </a:p>
          </p:txBody>
        </p:sp>
        <p:sp>
          <p:nvSpPr>
            <p:cNvPr id="17" name="Rectangle 16"/>
            <p:cNvSpPr/>
            <p:nvPr/>
          </p:nvSpPr>
          <p:spPr>
            <a:xfrm>
              <a:off x="8209280" y="3474720"/>
              <a:ext cx="2052320" cy="7112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endParaRPr lang="en-US" sz="2400">
                <a:solidFill>
                  <a:prstClr val="white"/>
                </a:solidFill>
              </a:endParaRPr>
            </a:p>
          </p:txBody>
        </p:sp>
      </p:grpSp>
    </p:spTree>
    <p:extLst>
      <p:ext uri="{BB962C8B-B14F-4D97-AF65-F5344CB8AC3E}">
        <p14:creationId xmlns:p14="http://schemas.microsoft.com/office/powerpoint/2010/main" val="3962598759"/>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sldLayout>
</file>

<file path=ppt/slideLayouts/slideLayout394.xml><?xml version="1.0" encoding="utf-8"?>
<p:sldLayout xmlns:a="http://schemas.openxmlformats.org/drawingml/2006/main" xmlns:r="http://schemas.openxmlformats.org/officeDocument/2006/relationships" xmlns:p="http://schemas.openxmlformats.org/presentationml/2006/main" userDrawn="1">
  <p:cSld name="4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a:off x="1330528" y="-1330527"/>
            <a:ext cx="1724470" cy="438552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id-ID">
              <a:solidFill>
                <a:srgbClr val="FFFFFF"/>
              </a:solidFill>
            </a:endParaRPr>
          </a:p>
        </p:txBody>
      </p:sp>
    </p:spTree>
    <p:extLst>
      <p:ext uri="{BB962C8B-B14F-4D97-AF65-F5344CB8AC3E}">
        <p14:creationId xmlns:p14="http://schemas.microsoft.com/office/powerpoint/2010/main" val="1822933592"/>
      </p:ext>
    </p:extLst>
  </p:cSld>
  <p:clrMapOvr>
    <a:masterClrMapping/>
  </p:clrMapOvr>
</p:sldLayout>
</file>

<file path=ppt/slideLayouts/slideLayout395.xml><?xml version="1.0" encoding="utf-8"?>
<p:sldLayout xmlns:a="http://schemas.openxmlformats.org/drawingml/2006/main" xmlns:r="http://schemas.openxmlformats.org/officeDocument/2006/relationships" xmlns:p="http://schemas.openxmlformats.org/presentationml/2006/main" userDrawn="1">
  <p:cSld name="2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17635" y="640842"/>
            <a:ext cx="9997376"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11326" y="178379"/>
            <a:ext cx="780533" cy="876799"/>
          </a:xfrm>
          <a:prstGeom prst="rect">
            <a:avLst/>
          </a:prstGeom>
        </p:spPr>
      </p:pic>
      <p:pic>
        <p:nvPicPr>
          <p:cNvPr id="8" name="Picture 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513320" y="1676358"/>
            <a:ext cx="310679" cy="348997"/>
          </a:xfrm>
          <a:prstGeom prst="rect">
            <a:avLst/>
          </a:prstGeom>
        </p:spPr>
      </p:pic>
      <p:pic>
        <p:nvPicPr>
          <p:cNvPr id="9" name="Picture 8"/>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1337627">
            <a:off x="1004969" y="1059226"/>
            <a:ext cx="544562" cy="611726"/>
          </a:xfrm>
          <a:prstGeom prst="rect">
            <a:avLst/>
          </a:prstGeom>
        </p:spPr>
      </p:pic>
      <p:pic>
        <p:nvPicPr>
          <p:cNvPr id="10" name="Picture 9"/>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331194" y="308920"/>
            <a:ext cx="131474" cy="81477"/>
          </a:xfrm>
          <a:prstGeom prst="rect">
            <a:avLst/>
          </a:prstGeom>
        </p:spPr>
      </p:pic>
      <p:pic>
        <p:nvPicPr>
          <p:cNvPr id="11" name="Picture 10"/>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59292" y="1200543"/>
            <a:ext cx="177573" cy="110046"/>
          </a:xfrm>
          <a:prstGeom prst="rect">
            <a:avLst/>
          </a:prstGeom>
        </p:spPr>
      </p:pic>
      <p:pic>
        <p:nvPicPr>
          <p:cNvPr id="12" name="Picture 11"/>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19819042">
            <a:off x="1912590" y="153001"/>
            <a:ext cx="237894" cy="147428"/>
          </a:xfrm>
          <a:prstGeom prst="rect">
            <a:avLst/>
          </a:prstGeom>
        </p:spPr>
      </p:pic>
    </p:spTree>
    <p:extLst>
      <p:ext uri="{BB962C8B-B14F-4D97-AF65-F5344CB8AC3E}">
        <p14:creationId xmlns:p14="http://schemas.microsoft.com/office/powerpoint/2010/main" val="3271784895"/>
      </p:ext>
    </p:extLst>
  </p:cSld>
  <p:clrMapOvr>
    <a:masterClrMapping/>
  </p:clrMapOvr>
</p:sldLayout>
</file>

<file path=ppt/slideLayouts/slideLayout396.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Freeform: Shape 4">
            <a:extLst>
              <a:ext uri="{FF2B5EF4-FFF2-40B4-BE49-F238E27FC236}">
                <a16:creationId xmlns:a16="http://schemas.microsoft.com/office/drawing/2014/main" id="{468F6418-2F54-45D4-A57F-70F7C2212E90}"/>
              </a:ext>
            </a:extLst>
          </p:cNvPr>
          <p:cNvSpPr/>
          <p:nvPr userDrawn="1"/>
        </p:nvSpPr>
        <p:spPr>
          <a:xfrm>
            <a:off x="-20054" y="5839006"/>
            <a:ext cx="12212054" cy="794973"/>
          </a:xfrm>
          <a:custGeom>
            <a:avLst/>
            <a:gdLst>
              <a:gd name="connsiteX0" fmla="*/ 5579269 w 5600700"/>
              <a:gd name="connsiteY0" fmla="*/ 285274 h 409575"/>
              <a:gd name="connsiteX1" fmla="*/ 5285899 w 5600700"/>
              <a:gd name="connsiteY1" fmla="*/ 285274 h 409575"/>
              <a:gd name="connsiteX2" fmla="*/ 5258277 w 5600700"/>
              <a:gd name="connsiteY2" fmla="*/ 323374 h 409575"/>
              <a:gd name="connsiteX3" fmla="*/ 5218271 w 5600700"/>
              <a:gd name="connsiteY3" fmla="*/ 153829 h 409575"/>
              <a:gd name="connsiteX4" fmla="*/ 5182077 w 5600700"/>
              <a:gd name="connsiteY4" fmla="*/ 285274 h 409575"/>
              <a:gd name="connsiteX5" fmla="*/ 5094446 w 5600700"/>
              <a:gd name="connsiteY5" fmla="*/ 285274 h 409575"/>
              <a:gd name="connsiteX6" fmla="*/ 5081111 w 5600700"/>
              <a:gd name="connsiteY6" fmla="*/ 335756 h 409575"/>
              <a:gd name="connsiteX7" fmla="*/ 5057299 w 5600700"/>
              <a:gd name="connsiteY7" fmla="*/ 277654 h 409575"/>
              <a:gd name="connsiteX8" fmla="*/ 5033486 w 5600700"/>
              <a:gd name="connsiteY8" fmla="*/ 322421 h 409575"/>
              <a:gd name="connsiteX9" fmla="*/ 4988719 w 5600700"/>
              <a:gd name="connsiteY9" fmla="*/ 21431 h 409575"/>
              <a:gd name="connsiteX10" fmla="*/ 4933474 w 5600700"/>
              <a:gd name="connsiteY10" fmla="*/ 393859 h 409575"/>
              <a:gd name="connsiteX11" fmla="*/ 4912519 w 5600700"/>
              <a:gd name="connsiteY11" fmla="*/ 285274 h 409575"/>
              <a:gd name="connsiteX12" fmla="*/ 4686777 w 5600700"/>
              <a:gd name="connsiteY12" fmla="*/ 285274 h 409575"/>
              <a:gd name="connsiteX13" fmla="*/ 4657249 w 5600700"/>
              <a:gd name="connsiteY13" fmla="*/ 344329 h 409575"/>
              <a:gd name="connsiteX14" fmla="*/ 4622006 w 5600700"/>
              <a:gd name="connsiteY14" fmla="*/ 150971 h 409575"/>
              <a:gd name="connsiteX15" fmla="*/ 4579144 w 5600700"/>
              <a:gd name="connsiteY15" fmla="*/ 285274 h 409575"/>
              <a:gd name="connsiteX16" fmla="*/ 4492466 w 5600700"/>
              <a:gd name="connsiteY16" fmla="*/ 285274 h 409575"/>
              <a:gd name="connsiteX17" fmla="*/ 4467702 w 5600700"/>
              <a:gd name="connsiteY17" fmla="*/ 322421 h 409575"/>
              <a:gd name="connsiteX18" fmla="*/ 4441984 w 5600700"/>
              <a:gd name="connsiteY18" fmla="*/ 275749 h 409575"/>
              <a:gd name="connsiteX19" fmla="*/ 4408646 w 5600700"/>
              <a:gd name="connsiteY19" fmla="*/ 336709 h 409575"/>
              <a:gd name="connsiteX20" fmla="*/ 4377214 w 5600700"/>
              <a:gd name="connsiteY20" fmla="*/ 72866 h 409575"/>
              <a:gd name="connsiteX21" fmla="*/ 4336256 w 5600700"/>
              <a:gd name="connsiteY21" fmla="*/ 377666 h 409575"/>
              <a:gd name="connsiteX22" fmla="*/ 4308634 w 5600700"/>
              <a:gd name="connsiteY22" fmla="*/ 285274 h 409575"/>
              <a:gd name="connsiteX23" fmla="*/ 4239102 w 5600700"/>
              <a:gd name="connsiteY23" fmla="*/ 285274 h 409575"/>
              <a:gd name="connsiteX24" fmla="*/ 4210527 w 5600700"/>
              <a:gd name="connsiteY24" fmla="*/ 237649 h 409575"/>
              <a:gd name="connsiteX25" fmla="*/ 4178141 w 5600700"/>
              <a:gd name="connsiteY25" fmla="*/ 285274 h 409575"/>
              <a:gd name="connsiteX26" fmla="*/ 21431 w 5600700"/>
              <a:gd name="connsiteY26" fmla="*/ 285274 h 409575"/>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75874 h 372428"/>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63842 h 372428"/>
              <a:gd name="connsiteX0" fmla="*/ 5698543 w 5698543"/>
              <a:gd name="connsiteY0" fmla="*/ 252570 h 372428"/>
              <a:gd name="connsiteX1" fmla="*/ 4903521 w 5698543"/>
              <a:gd name="connsiteY1" fmla="*/ 263843 h 372428"/>
              <a:gd name="connsiteX2" fmla="*/ 4875899 w 5698543"/>
              <a:gd name="connsiteY2" fmla="*/ 301943 h 372428"/>
              <a:gd name="connsiteX3" fmla="*/ 4835893 w 5698543"/>
              <a:gd name="connsiteY3" fmla="*/ 132398 h 372428"/>
              <a:gd name="connsiteX4" fmla="*/ 4799699 w 5698543"/>
              <a:gd name="connsiteY4" fmla="*/ 263843 h 372428"/>
              <a:gd name="connsiteX5" fmla="*/ 4712068 w 5698543"/>
              <a:gd name="connsiteY5" fmla="*/ 263843 h 372428"/>
              <a:gd name="connsiteX6" fmla="*/ 4698733 w 5698543"/>
              <a:gd name="connsiteY6" fmla="*/ 314325 h 372428"/>
              <a:gd name="connsiteX7" fmla="*/ 4674921 w 5698543"/>
              <a:gd name="connsiteY7" fmla="*/ 256223 h 372428"/>
              <a:gd name="connsiteX8" fmla="*/ 4651108 w 5698543"/>
              <a:gd name="connsiteY8" fmla="*/ 300990 h 372428"/>
              <a:gd name="connsiteX9" fmla="*/ 4606341 w 5698543"/>
              <a:gd name="connsiteY9" fmla="*/ 0 h 372428"/>
              <a:gd name="connsiteX10" fmla="*/ 4551096 w 5698543"/>
              <a:gd name="connsiteY10" fmla="*/ 372428 h 372428"/>
              <a:gd name="connsiteX11" fmla="*/ 4530141 w 5698543"/>
              <a:gd name="connsiteY11" fmla="*/ 263843 h 372428"/>
              <a:gd name="connsiteX12" fmla="*/ 4304399 w 5698543"/>
              <a:gd name="connsiteY12" fmla="*/ 263843 h 372428"/>
              <a:gd name="connsiteX13" fmla="*/ 4274871 w 5698543"/>
              <a:gd name="connsiteY13" fmla="*/ 322898 h 372428"/>
              <a:gd name="connsiteX14" fmla="*/ 4239628 w 5698543"/>
              <a:gd name="connsiteY14" fmla="*/ 129540 h 372428"/>
              <a:gd name="connsiteX15" fmla="*/ 4196766 w 5698543"/>
              <a:gd name="connsiteY15" fmla="*/ 263843 h 372428"/>
              <a:gd name="connsiteX16" fmla="*/ 4110088 w 5698543"/>
              <a:gd name="connsiteY16" fmla="*/ 263843 h 372428"/>
              <a:gd name="connsiteX17" fmla="*/ 4085324 w 5698543"/>
              <a:gd name="connsiteY17" fmla="*/ 300990 h 372428"/>
              <a:gd name="connsiteX18" fmla="*/ 4059606 w 5698543"/>
              <a:gd name="connsiteY18" fmla="*/ 254318 h 372428"/>
              <a:gd name="connsiteX19" fmla="*/ 4026268 w 5698543"/>
              <a:gd name="connsiteY19" fmla="*/ 315278 h 372428"/>
              <a:gd name="connsiteX20" fmla="*/ 3994836 w 5698543"/>
              <a:gd name="connsiteY20" fmla="*/ 51435 h 372428"/>
              <a:gd name="connsiteX21" fmla="*/ 3953878 w 5698543"/>
              <a:gd name="connsiteY21" fmla="*/ 356235 h 372428"/>
              <a:gd name="connsiteX22" fmla="*/ 3926256 w 5698543"/>
              <a:gd name="connsiteY22" fmla="*/ 263843 h 372428"/>
              <a:gd name="connsiteX23" fmla="*/ 3856724 w 5698543"/>
              <a:gd name="connsiteY23" fmla="*/ 263843 h 372428"/>
              <a:gd name="connsiteX24" fmla="*/ 3828149 w 5698543"/>
              <a:gd name="connsiteY24" fmla="*/ 216218 h 372428"/>
              <a:gd name="connsiteX25" fmla="*/ 3795763 w 5698543"/>
              <a:gd name="connsiteY25" fmla="*/ 263843 h 372428"/>
              <a:gd name="connsiteX26" fmla="*/ 0 w 5698543"/>
              <a:gd name="connsiteY26" fmla="*/ 263842 h 372428"/>
              <a:gd name="connsiteX0" fmla="*/ 5506901 w 5506901"/>
              <a:gd name="connsiteY0" fmla="*/ 252570 h 372428"/>
              <a:gd name="connsiteX1" fmla="*/ 4903521 w 5506901"/>
              <a:gd name="connsiteY1" fmla="*/ 263843 h 372428"/>
              <a:gd name="connsiteX2" fmla="*/ 4875899 w 5506901"/>
              <a:gd name="connsiteY2" fmla="*/ 301943 h 372428"/>
              <a:gd name="connsiteX3" fmla="*/ 4835893 w 5506901"/>
              <a:gd name="connsiteY3" fmla="*/ 132398 h 372428"/>
              <a:gd name="connsiteX4" fmla="*/ 4799699 w 5506901"/>
              <a:gd name="connsiteY4" fmla="*/ 263843 h 372428"/>
              <a:gd name="connsiteX5" fmla="*/ 4712068 w 5506901"/>
              <a:gd name="connsiteY5" fmla="*/ 263843 h 372428"/>
              <a:gd name="connsiteX6" fmla="*/ 4698733 w 5506901"/>
              <a:gd name="connsiteY6" fmla="*/ 314325 h 372428"/>
              <a:gd name="connsiteX7" fmla="*/ 4674921 w 5506901"/>
              <a:gd name="connsiteY7" fmla="*/ 256223 h 372428"/>
              <a:gd name="connsiteX8" fmla="*/ 4651108 w 5506901"/>
              <a:gd name="connsiteY8" fmla="*/ 300990 h 372428"/>
              <a:gd name="connsiteX9" fmla="*/ 4606341 w 5506901"/>
              <a:gd name="connsiteY9" fmla="*/ 0 h 372428"/>
              <a:gd name="connsiteX10" fmla="*/ 4551096 w 5506901"/>
              <a:gd name="connsiteY10" fmla="*/ 372428 h 372428"/>
              <a:gd name="connsiteX11" fmla="*/ 4530141 w 5506901"/>
              <a:gd name="connsiteY11" fmla="*/ 263843 h 372428"/>
              <a:gd name="connsiteX12" fmla="*/ 4304399 w 5506901"/>
              <a:gd name="connsiteY12" fmla="*/ 263843 h 372428"/>
              <a:gd name="connsiteX13" fmla="*/ 4274871 w 5506901"/>
              <a:gd name="connsiteY13" fmla="*/ 322898 h 372428"/>
              <a:gd name="connsiteX14" fmla="*/ 4239628 w 5506901"/>
              <a:gd name="connsiteY14" fmla="*/ 129540 h 372428"/>
              <a:gd name="connsiteX15" fmla="*/ 4196766 w 5506901"/>
              <a:gd name="connsiteY15" fmla="*/ 263843 h 372428"/>
              <a:gd name="connsiteX16" fmla="*/ 4110088 w 5506901"/>
              <a:gd name="connsiteY16" fmla="*/ 263843 h 372428"/>
              <a:gd name="connsiteX17" fmla="*/ 4085324 w 5506901"/>
              <a:gd name="connsiteY17" fmla="*/ 300990 h 372428"/>
              <a:gd name="connsiteX18" fmla="*/ 4059606 w 5506901"/>
              <a:gd name="connsiteY18" fmla="*/ 254318 h 372428"/>
              <a:gd name="connsiteX19" fmla="*/ 4026268 w 5506901"/>
              <a:gd name="connsiteY19" fmla="*/ 315278 h 372428"/>
              <a:gd name="connsiteX20" fmla="*/ 3994836 w 5506901"/>
              <a:gd name="connsiteY20" fmla="*/ 51435 h 372428"/>
              <a:gd name="connsiteX21" fmla="*/ 3953878 w 5506901"/>
              <a:gd name="connsiteY21" fmla="*/ 356235 h 372428"/>
              <a:gd name="connsiteX22" fmla="*/ 3926256 w 5506901"/>
              <a:gd name="connsiteY22" fmla="*/ 263843 h 372428"/>
              <a:gd name="connsiteX23" fmla="*/ 3856724 w 5506901"/>
              <a:gd name="connsiteY23" fmla="*/ 263843 h 372428"/>
              <a:gd name="connsiteX24" fmla="*/ 3828149 w 5506901"/>
              <a:gd name="connsiteY24" fmla="*/ 216218 h 372428"/>
              <a:gd name="connsiteX25" fmla="*/ 3795763 w 5506901"/>
              <a:gd name="connsiteY25" fmla="*/ 263843 h 372428"/>
              <a:gd name="connsiteX26" fmla="*/ 0 w 5506901"/>
              <a:gd name="connsiteY26" fmla="*/ 263842 h 372428"/>
              <a:gd name="connsiteX0" fmla="*/ 5721090 w 5721090"/>
              <a:gd name="connsiteY0" fmla="*/ 252570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69478 h 3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ln>
        </p:spPr>
        <p:txBody>
          <a:bodyPr rtlCol="0" anchor="ctr"/>
          <a:lstStyle/>
          <a:p>
            <a:pPr defTabSz="914286"/>
            <a:endParaRPr lang="en-US">
              <a:solidFill>
                <a:prstClr val="black"/>
              </a:solidFill>
            </a:endParaRPr>
          </a:p>
        </p:txBody>
      </p:sp>
    </p:spTree>
    <p:extLst>
      <p:ext uri="{BB962C8B-B14F-4D97-AF65-F5344CB8AC3E}">
        <p14:creationId xmlns:p14="http://schemas.microsoft.com/office/powerpoint/2010/main" val="1260487105"/>
      </p:ext>
    </p:extLst>
  </p:cSld>
  <p:clrMapOvr>
    <a:masterClrMapping/>
  </p:clrMapOvr>
</p:sldLayout>
</file>

<file path=ppt/slideLayouts/slideLayout397.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a16="http://schemas.microsoft.com/office/drawing/2014/main"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pPr defTabSz="914286"/>
              <a:endParaRPr lang="en-US">
                <a:solidFill>
                  <a:prstClr val="black"/>
                </a:solidFill>
              </a:endParaRPr>
            </a:p>
          </p:txBody>
        </p:sp>
        <p:grpSp>
          <p:nvGrpSpPr>
            <p:cNvPr id="7" name="Group 6">
              <a:extLst>
                <a:ext uri="{FF2B5EF4-FFF2-40B4-BE49-F238E27FC236}">
                  <a16:creationId xmlns:a16="http://schemas.microsoft.com/office/drawing/2014/main"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a16="http://schemas.microsoft.com/office/drawing/2014/main"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pPr defTabSz="914286"/>
                <a:endParaRPr lang="en-US">
                  <a:solidFill>
                    <a:prstClr val="black"/>
                  </a:solidFill>
                </a:endParaRPr>
              </a:p>
            </p:txBody>
          </p:sp>
          <p:sp>
            <p:nvSpPr>
              <p:cNvPr id="10" name="Rectangle: Rounded Corners 9">
                <a:extLst>
                  <a:ext uri="{FF2B5EF4-FFF2-40B4-BE49-F238E27FC236}">
                    <a16:creationId xmlns:a16="http://schemas.microsoft.com/office/drawing/2014/main"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grpSp>
        <p:sp>
          <p:nvSpPr>
            <p:cNvPr id="8" name="Rectangle 7">
              <a:extLst>
                <a:ext uri="{FF2B5EF4-FFF2-40B4-BE49-F238E27FC236}">
                  <a16:creationId xmlns:a16="http://schemas.microsoft.com/office/drawing/2014/main"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grpSp>
      <p:grpSp>
        <p:nvGrpSpPr>
          <p:cNvPr id="11" name="Group 10">
            <a:extLst>
              <a:ext uri="{FF2B5EF4-FFF2-40B4-BE49-F238E27FC236}">
                <a16:creationId xmlns:a16="http://schemas.microsoft.com/office/drawing/2014/main"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a16="http://schemas.microsoft.com/office/drawing/2014/main"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pPr defTabSz="914286"/>
              <a:endParaRPr lang="en-US">
                <a:solidFill>
                  <a:prstClr val="black"/>
                </a:solidFill>
              </a:endParaRPr>
            </a:p>
          </p:txBody>
        </p:sp>
        <p:grpSp>
          <p:nvGrpSpPr>
            <p:cNvPr id="13" name="Group 12">
              <a:extLst>
                <a:ext uri="{FF2B5EF4-FFF2-40B4-BE49-F238E27FC236}">
                  <a16:creationId xmlns:a16="http://schemas.microsoft.com/office/drawing/2014/main"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a16="http://schemas.microsoft.com/office/drawing/2014/main"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pPr defTabSz="914286"/>
                <a:endParaRPr lang="en-US">
                  <a:solidFill>
                    <a:prstClr val="black"/>
                  </a:solidFill>
                </a:endParaRPr>
              </a:p>
            </p:txBody>
          </p:sp>
          <p:sp>
            <p:nvSpPr>
              <p:cNvPr id="16" name="Rectangle: Rounded Corners 15">
                <a:extLst>
                  <a:ext uri="{FF2B5EF4-FFF2-40B4-BE49-F238E27FC236}">
                    <a16:creationId xmlns:a16="http://schemas.microsoft.com/office/drawing/2014/main"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grpSp>
        <p:sp>
          <p:nvSpPr>
            <p:cNvPr id="14" name="Rectangle 13">
              <a:extLst>
                <a:ext uri="{FF2B5EF4-FFF2-40B4-BE49-F238E27FC236}">
                  <a16:creationId xmlns:a16="http://schemas.microsoft.com/office/drawing/2014/main"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grpSp>
    </p:spTree>
    <p:extLst>
      <p:ext uri="{BB962C8B-B14F-4D97-AF65-F5344CB8AC3E}">
        <p14:creationId xmlns:p14="http://schemas.microsoft.com/office/powerpoint/2010/main" val="1084210760"/>
      </p:ext>
    </p:extLst>
  </p:cSld>
  <p:clrMapOvr>
    <a:masterClrMapping/>
  </p:clrMapOvr>
</p:sldLayout>
</file>

<file path=ppt/slideLayouts/slideLayout398.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934613018"/>
      </p:ext>
    </p:extLst>
  </p:cSld>
  <p:clrMapOvr>
    <a:masterClrMapping/>
  </p:clrMapOvr>
</p:sldLayout>
</file>

<file path=ppt/slideLayouts/slideLayout399.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231032547"/>
      </p:ext>
    </p:extLst>
  </p:cSld>
  <p:clrMapOvr>
    <a:masterClrMapping/>
  </p:clrMapOvr>
</p:sldLayout>
</file>

<file path=ppt/slideLayouts/slideLayout400.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sp>
        <p:nvSpPr>
          <p:cNvPr id="7" name="Freeform: Shape 6">
            <a:extLst>
              <a:ext uri="{FF2B5EF4-FFF2-40B4-BE49-F238E27FC236}">
                <a16:creationId xmlns:a16="http://schemas.microsoft.com/office/drawing/2014/main"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spTree>
    <p:extLst>
      <p:ext uri="{BB962C8B-B14F-4D97-AF65-F5344CB8AC3E}">
        <p14:creationId xmlns:p14="http://schemas.microsoft.com/office/powerpoint/2010/main" val="3639459822"/>
      </p:ext>
    </p:extLst>
  </p:cSld>
  <p:clrMapOvr>
    <a:masterClrMapping/>
  </p:clrMapOvr>
</p:sldLayout>
</file>

<file path=ppt/slideLayouts/slideLayout401.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82929057"/>
      </p:ext>
    </p:extLst>
  </p:cSld>
  <p:clrMapOvr>
    <a:masterClrMapping/>
  </p:clrMapOvr>
</p:sldLayout>
</file>

<file path=ppt/slideLayouts/slideLayout402.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40436753"/>
      </p:ext>
    </p:extLst>
  </p:cSld>
  <p:clrMapOvr>
    <a:masterClrMapping/>
  </p:clrMapOvr>
</p:sldLayout>
</file>

<file path=ppt/slideLayouts/slideLayout403.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835513628"/>
      </p:ext>
    </p:extLst>
  </p:cSld>
  <p:clrMapOvr>
    <a:masterClrMapping/>
  </p:clrMapOvr>
</p:sldLayout>
</file>

<file path=ppt/slideLayouts/slideLayout404.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a16="http://schemas.microsoft.com/office/drawing/2014/main"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a16="http://schemas.microsoft.com/office/drawing/2014/main"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a16="http://schemas.microsoft.com/office/drawing/2014/main"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1950161856"/>
      </p:ext>
    </p:extLst>
  </p:cSld>
  <p:clrMapOvr>
    <a:masterClrMapping/>
  </p:clrMapOvr>
</p:sldLayout>
</file>

<file path=ppt/slideLayouts/slideLayout405.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endParaRPr lang="en-US">
              <a:solidFill>
                <a:prstClr val="white"/>
              </a:solidFill>
            </a:endParaRPr>
          </a:p>
        </p:txBody>
      </p:sp>
      <p:pic>
        <p:nvPicPr>
          <p:cNvPr id="3" name="Picture 3" descr="D:\KBM-정애\014-Fullppt\PNG이미지\탭.png">
            <a:extLst>
              <a:ext uri="{FF2B5EF4-FFF2-40B4-BE49-F238E27FC236}">
                <a16:creationId xmlns:a16="http://schemas.microsoft.com/office/drawing/2014/main"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a16="http://schemas.microsoft.com/office/drawing/2014/main"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a16="http://schemas.microsoft.com/office/drawing/2014/main"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a16="http://schemas.microsoft.com/office/drawing/2014/main"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14524680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06.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defTabSz="914286">
              <a:defRPr/>
            </a:pPr>
            <a:endParaRPr lang="vi-VN">
              <a:solidFill>
                <a:prstClr val="black"/>
              </a:solidFill>
            </a:endParaRPr>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defTabSz="914286">
              <a:defRPr/>
            </a:pPr>
            <a:endParaRPr lang="vi-VN">
              <a:solidFill>
                <a:prstClr val="black"/>
              </a:solidFill>
            </a:endParaRPr>
          </a:p>
        </p:txBody>
      </p:sp>
      <p:sp>
        <p:nvSpPr>
          <p:cNvPr id="4"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defTabSz="914286"/>
            <a:fld id="{5FCE6B18-65B2-4B6C-8723-E410D3B66419}" type="slidenum">
              <a:rPr lang="vi-VN">
                <a:solidFill>
                  <a:prstClr val="black"/>
                </a:solidFill>
              </a:rPr>
              <a:pPr defTabSz="914286"/>
              <a:t>‹#›</a:t>
            </a:fld>
            <a:endParaRPr lang="vi-VN">
              <a:solidFill>
                <a:prstClr val="black"/>
              </a:solidFill>
            </a:endParaRPr>
          </a:p>
        </p:txBody>
      </p:sp>
    </p:spTree>
    <p:extLst>
      <p:ext uri="{BB962C8B-B14F-4D97-AF65-F5344CB8AC3E}">
        <p14:creationId xmlns:p14="http://schemas.microsoft.com/office/powerpoint/2010/main" val="3794075498"/>
      </p:ext>
    </p:extLst>
  </p:cSld>
  <p:clrMapOvr>
    <a:masterClrMapping/>
  </p:clrMapOvr>
  <p:transition>
    <p:wedge/>
  </p:transition>
</p:sldLayout>
</file>

<file path=ppt/slideLayouts/slideLayout407.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609600" y="1600201"/>
            <a:ext cx="10972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609600" y="6245225"/>
            <a:ext cx="2844800" cy="476250"/>
          </a:xfrm>
          <a:prstGeom prst="rect">
            <a:avLst/>
          </a:prstGeom>
        </p:spPr>
        <p:txBody>
          <a:bodyPr/>
          <a:lstStyle>
            <a:lvl1pPr>
              <a:defRPr/>
            </a:lvl1pPr>
          </a:lstStyle>
          <a:p>
            <a:pPr defTabSz="914286"/>
            <a:endParaRPr lang="en-US">
              <a:solidFill>
                <a:prstClr val="black"/>
              </a:solidFill>
            </a:endParaRPr>
          </a:p>
        </p:txBody>
      </p:sp>
      <p:sp>
        <p:nvSpPr>
          <p:cNvPr id="5" name="Footer Placeholder 4"/>
          <p:cNvSpPr>
            <a:spLocks noGrp="1"/>
          </p:cNvSpPr>
          <p:nvPr>
            <p:ph type="ftr" sz="quarter" idx="11"/>
          </p:nvPr>
        </p:nvSpPr>
        <p:spPr>
          <a:xfrm>
            <a:off x="4165600" y="6245225"/>
            <a:ext cx="3860800" cy="476250"/>
          </a:xfrm>
          <a:prstGeom prst="rect">
            <a:avLst/>
          </a:prstGeom>
        </p:spPr>
        <p:txBody>
          <a:bodyPr/>
          <a:lstStyle>
            <a:lvl1pPr>
              <a:defRPr/>
            </a:lvl1pPr>
          </a:lstStyle>
          <a:p>
            <a:pPr defTabSz="914286"/>
            <a:endParaRPr lang="en-US">
              <a:solidFill>
                <a:prstClr val="black"/>
              </a:solidFill>
            </a:endParaRPr>
          </a:p>
        </p:txBody>
      </p:sp>
      <p:sp>
        <p:nvSpPr>
          <p:cNvPr id="6" name="Slide Number Placeholder 5"/>
          <p:cNvSpPr>
            <a:spLocks noGrp="1"/>
          </p:cNvSpPr>
          <p:nvPr>
            <p:ph type="sldNum" sz="quarter" idx="12"/>
          </p:nvPr>
        </p:nvSpPr>
        <p:spPr>
          <a:xfrm>
            <a:off x="8737600" y="6245225"/>
            <a:ext cx="2844800" cy="476250"/>
          </a:xfrm>
          <a:prstGeom prst="rect">
            <a:avLst/>
          </a:prstGeom>
        </p:spPr>
        <p:txBody>
          <a:bodyPr/>
          <a:lstStyle>
            <a:lvl1pPr>
              <a:defRPr/>
            </a:lvl1pPr>
          </a:lstStyle>
          <a:p>
            <a:pPr defTabSz="914286"/>
            <a:fld id="{3C138C08-3F21-4D3C-ABA6-CAA014270773}" type="slidenum">
              <a:rPr lang="en-US">
                <a:solidFill>
                  <a:prstClr val="black"/>
                </a:solidFill>
              </a:rPr>
              <a:pPr defTabSz="914286"/>
              <a:t>‹#›</a:t>
            </a:fld>
            <a:endParaRPr lang="en-US">
              <a:solidFill>
                <a:prstClr val="black"/>
              </a:solidFill>
            </a:endParaRPr>
          </a:p>
        </p:txBody>
      </p:sp>
    </p:spTree>
    <p:extLst>
      <p:ext uri="{BB962C8B-B14F-4D97-AF65-F5344CB8AC3E}">
        <p14:creationId xmlns:p14="http://schemas.microsoft.com/office/powerpoint/2010/main" val="2924275014"/>
      </p:ext>
    </p:extLst>
  </p:cSld>
  <p:clrMapOvr>
    <a:masterClrMapping/>
  </p:clrMapOvr>
</p:sldLayout>
</file>

<file path=ppt/slideLayouts/slideLayout408.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a:prstGeom prst="rect">
            <a:avLst/>
          </a:prstGeo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defTabSz="914286">
              <a:defRPr/>
            </a:pPr>
            <a:endParaRPr lang="en-US">
              <a:solidFill>
                <a:prstClr val="black"/>
              </a:solidFill>
            </a:endParaRPr>
          </a:p>
        </p:txBody>
      </p:sp>
      <p:sp>
        <p:nvSpPr>
          <p:cNvPr id="5"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defTabSz="914286">
              <a:defRPr/>
            </a:pPr>
            <a:endParaRPr lang="en-US">
              <a:solidFill>
                <a:prstClr val="black"/>
              </a:solidFill>
            </a:endParaRPr>
          </a:p>
        </p:txBody>
      </p:sp>
      <p:sp>
        <p:nvSpPr>
          <p:cNvPr id="6"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defTabSz="914286">
              <a:defRPr/>
            </a:pPr>
            <a:fld id="{87382A1A-400D-4979-ABC6-74398797A543}" type="slidenum">
              <a:rPr lang="en-US">
                <a:solidFill>
                  <a:prstClr val="black"/>
                </a:solidFill>
              </a:rPr>
              <a:pPr defTabSz="914286">
                <a:defRPr/>
              </a:pPr>
              <a:t>‹#›</a:t>
            </a:fld>
            <a:endParaRPr lang="en-US">
              <a:solidFill>
                <a:prstClr val="black"/>
              </a:solidFill>
            </a:endParaRPr>
          </a:p>
        </p:txBody>
      </p:sp>
    </p:spTree>
    <p:extLst>
      <p:ext uri="{BB962C8B-B14F-4D97-AF65-F5344CB8AC3E}">
        <p14:creationId xmlns:p14="http://schemas.microsoft.com/office/powerpoint/2010/main" val="3055510315"/>
      </p:ext>
    </p:extLst>
  </p:cSld>
  <p:clrMapOvr>
    <a:masterClrMapping/>
  </p:clrMapOvr>
</p:sldLayout>
</file>

<file path=ppt/slideLayouts/slideLayout409.xml><?xml version="1.0" encoding="utf-8"?>
<p:sldLayout xmlns:a="http://schemas.openxmlformats.org/drawingml/2006/main" xmlns:r="http://schemas.openxmlformats.org/officeDocument/2006/relationships" xmlns:p="http://schemas.openxmlformats.org/presentationml/2006/main" type="objAndTx">
  <p:cSld name="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197600" y="1600201"/>
            <a:ext cx="5384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defTabSz="914286">
              <a:defRPr/>
            </a:pPr>
            <a:endParaRPr lang="en-US">
              <a:solidFill>
                <a:prstClr val="black"/>
              </a:solidFill>
            </a:endParaRPr>
          </a:p>
        </p:txBody>
      </p:sp>
      <p:sp>
        <p:nvSpPr>
          <p:cNvPr id="6" name="Footer Placeholder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defTabSz="914286">
              <a:defRPr/>
            </a:pPr>
            <a:endParaRPr lang="en-US">
              <a:solidFill>
                <a:prstClr val="black"/>
              </a:solidFill>
            </a:endParaRPr>
          </a:p>
        </p:txBody>
      </p:sp>
      <p:sp>
        <p:nvSpPr>
          <p:cNvPr id="7" name="Slide Number Placeholder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defTabSz="914286"/>
            <a:fld id="{316F5BA0-3E3F-4FC6-A16F-4A08706D832F}" type="slidenum">
              <a:rPr lang="en-US">
                <a:solidFill>
                  <a:prstClr val="black"/>
                </a:solidFill>
              </a:rPr>
              <a:pPr defTabSz="914286"/>
              <a:t>‹#›</a:t>
            </a:fld>
            <a:endParaRPr lang="en-US">
              <a:solidFill>
                <a:prstClr val="black"/>
              </a:solidFill>
            </a:endParaRPr>
          </a:p>
        </p:txBody>
      </p:sp>
    </p:spTree>
    <p:extLst>
      <p:ext uri="{BB962C8B-B14F-4D97-AF65-F5344CB8AC3E}">
        <p14:creationId xmlns:p14="http://schemas.microsoft.com/office/powerpoint/2010/main" val="3160245989"/>
      </p:ext>
    </p:extLst>
  </p:cSld>
  <p:clrMapOvr>
    <a:masterClrMapping/>
  </p:clrMapOvr>
</p:sldLayout>
</file>

<file path=ppt/slideLayouts/slideLayout410.xml><?xml version="1.0" encoding="utf-8"?>
<p:sldLayout xmlns:a="http://schemas.openxmlformats.org/drawingml/2006/main" xmlns:r="http://schemas.openxmlformats.org/officeDocument/2006/relationships" xmlns:p="http://schemas.openxmlformats.org/presentationml/2006/main" type="twoObj">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07963"/>
            <a:ext cx="10972800" cy="792162"/>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609600" y="1447801"/>
            <a:ext cx="53848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447801"/>
            <a:ext cx="53848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609600" y="6245225"/>
            <a:ext cx="2844800" cy="476250"/>
          </a:xfrm>
          <a:prstGeom prst="rect">
            <a:avLst/>
          </a:prstGeom>
        </p:spPr>
        <p:txBody>
          <a:bodyPr/>
          <a:lstStyle>
            <a:lvl1pPr eaLnBrk="0" hangingPunct="0">
              <a:defRPr>
                <a:latin typeface=".VnTime" pitchFamily="34" charset="0"/>
              </a:defRPr>
            </a:lvl1pPr>
          </a:lstStyle>
          <a:p>
            <a:pPr defTabSz="914286">
              <a:defRPr/>
            </a:pPr>
            <a:endParaRPr lang="en-US">
              <a:solidFill>
                <a:prstClr val="black"/>
              </a:solidFill>
            </a:endParaRPr>
          </a:p>
        </p:txBody>
      </p:sp>
      <p:sp>
        <p:nvSpPr>
          <p:cNvPr id="6" name="Footer Placeholder 5"/>
          <p:cNvSpPr>
            <a:spLocks noGrp="1"/>
          </p:cNvSpPr>
          <p:nvPr>
            <p:ph type="ftr" sz="quarter" idx="11"/>
          </p:nvPr>
        </p:nvSpPr>
        <p:spPr>
          <a:xfrm>
            <a:off x="4165600" y="6245225"/>
            <a:ext cx="3860800" cy="476250"/>
          </a:xfrm>
          <a:prstGeom prst="rect">
            <a:avLst/>
          </a:prstGeom>
        </p:spPr>
        <p:txBody>
          <a:bodyPr/>
          <a:lstStyle>
            <a:lvl1pPr eaLnBrk="0" hangingPunct="0">
              <a:defRPr>
                <a:latin typeface=".VnTime" pitchFamily="34" charset="0"/>
              </a:defRPr>
            </a:lvl1pPr>
          </a:lstStyle>
          <a:p>
            <a:pPr defTabSz="914286">
              <a:defRPr/>
            </a:pPr>
            <a:endParaRPr lang="en-US">
              <a:solidFill>
                <a:prstClr val="black"/>
              </a:solidFill>
            </a:endParaRPr>
          </a:p>
        </p:txBody>
      </p:sp>
      <p:sp>
        <p:nvSpPr>
          <p:cNvPr id="7" name="Slide Number Placeholder 6"/>
          <p:cNvSpPr>
            <a:spLocks noGrp="1"/>
          </p:cNvSpPr>
          <p:nvPr>
            <p:ph type="sldNum" sz="quarter" idx="12"/>
          </p:nvPr>
        </p:nvSpPr>
        <p:spPr>
          <a:xfrm>
            <a:off x="8737600" y="6245225"/>
            <a:ext cx="2844800" cy="476250"/>
          </a:xfrm>
          <a:prstGeom prst="rect">
            <a:avLst/>
          </a:prstGeom>
        </p:spPr>
        <p:txBody>
          <a:bodyPr/>
          <a:lstStyle>
            <a:lvl1pPr eaLnBrk="0" hangingPunct="0">
              <a:defRPr>
                <a:latin typeface=".VnTime" pitchFamily="34" charset="0"/>
              </a:defRPr>
            </a:lvl1pPr>
          </a:lstStyle>
          <a:p>
            <a:pPr defTabSz="914286">
              <a:defRPr/>
            </a:pPr>
            <a:fld id="{C1C88FC6-F5FF-417D-AB79-43AC536E046B}" type="slidenum">
              <a:rPr lang="en-US">
                <a:solidFill>
                  <a:prstClr val="black"/>
                </a:solidFill>
              </a:rPr>
              <a:pPr defTabSz="914286">
                <a:defRPr/>
              </a:pPr>
              <a:t>‹#›</a:t>
            </a:fld>
            <a:endParaRPr lang="en-US">
              <a:solidFill>
                <a:prstClr val="black"/>
              </a:solidFill>
            </a:endParaRPr>
          </a:p>
        </p:txBody>
      </p:sp>
    </p:spTree>
    <p:extLst>
      <p:ext uri="{BB962C8B-B14F-4D97-AF65-F5344CB8AC3E}">
        <p14:creationId xmlns:p14="http://schemas.microsoft.com/office/powerpoint/2010/main" val="3867587337"/>
      </p:ext>
    </p:extLst>
  </p:cSld>
  <p:clrMapOvr>
    <a:masterClrMapping/>
  </p:clrMapOvr>
</p:sldLayout>
</file>

<file path=ppt/slideLayouts/slideLayout41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lvl1pPr>
              <a:defRPr>
                <a:solidFill>
                  <a:srgbClr val="000000"/>
                </a:solidFill>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5" name="Footer Placeholder 4"/>
          <p:cNvSpPr>
            <a:spLocks noGrp="1"/>
          </p:cNvSpPr>
          <p:nvPr>
            <p:ph type="ftr" sz="quarter" idx="11"/>
          </p:nvPr>
        </p:nvSpPr>
        <p:spPr/>
        <p:txBody>
          <a:bodyPr/>
          <a:lstStyle>
            <a:lvl1pPr>
              <a:defRPr>
                <a:solidFill>
                  <a:srgbClr val="000000"/>
                </a:solidFill>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 name="Slide Number Placeholder 5"/>
          <p:cNvSpPr>
            <a:spLocks noGrp="1"/>
          </p:cNvSpPr>
          <p:nvPr>
            <p:ph type="sldNum" sz="quarter" idx="12"/>
          </p:nvPr>
        </p:nvSpPr>
        <p:spPr/>
        <p:txBody>
          <a:bodyPr/>
          <a:lstStyle>
            <a:lvl1pPr>
              <a:defRPr>
                <a:solidFill>
                  <a:srgbClr val="000000"/>
                </a:solidFill>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435519B5-208A-4CF1-A97B-B5A2FBFAACC2}" type="slidenum">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663335037"/>
      </p:ext>
    </p:extLst>
  </p:cSld>
  <p:clrMapOvr>
    <a:masterClrMapping/>
  </p:clrMapOvr>
</p:sldLayout>
</file>

<file path=ppt/slideLayouts/slideLayout4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lvl1pPr>
              <a:defRPr>
                <a:solidFill>
                  <a:srgbClr val="000000"/>
                </a:solidFill>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5" name="Footer Placeholder 4"/>
          <p:cNvSpPr>
            <a:spLocks noGrp="1"/>
          </p:cNvSpPr>
          <p:nvPr>
            <p:ph type="ftr" sz="quarter" idx="11"/>
          </p:nvPr>
        </p:nvSpPr>
        <p:spPr/>
        <p:txBody>
          <a:bodyPr/>
          <a:lstStyle>
            <a:lvl1pPr>
              <a:defRPr>
                <a:solidFill>
                  <a:srgbClr val="000000"/>
                </a:solidFill>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 name="Slide Number Placeholder 5"/>
          <p:cNvSpPr>
            <a:spLocks noGrp="1"/>
          </p:cNvSpPr>
          <p:nvPr>
            <p:ph type="sldNum" sz="quarter" idx="12"/>
          </p:nvPr>
        </p:nvSpPr>
        <p:spPr/>
        <p:txBody>
          <a:bodyPr/>
          <a:lstStyle>
            <a:lvl1pPr>
              <a:defRPr>
                <a:solidFill>
                  <a:srgbClr val="000000"/>
                </a:solidFill>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02EA78F7-07A9-4FA1-A0BF-5227AF74CCBA}" type="slidenum">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15884047"/>
      </p:ext>
    </p:extLst>
  </p:cSld>
  <p:clrMapOvr>
    <a:masterClrMapping/>
  </p:clrMapOvr>
</p:sldLayout>
</file>

<file path=ppt/slideLayouts/slideLayout41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Edit Master text styles</a:t>
            </a:r>
          </a:p>
        </p:txBody>
      </p:sp>
      <p:sp>
        <p:nvSpPr>
          <p:cNvPr id="4" name="Date Placeholder 3"/>
          <p:cNvSpPr>
            <a:spLocks noGrp="1"/>
          </p:cNvSpPr>
          <p:nvPr>
            <p:ph type="dt" sz="half" idx="10"/>
          </p:nvPr>
        </p:nvSpPr>
        <p:spPr/>
        <p:txBody>
          <a:bodyPr/>
          <a:lstStyle>
            <a:lvl1pPr>
              <a:defRPr>
                <a:solidFill>
                  <a:srgbClr val="000000"/>
                </a:solidFill>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5" name="Footer Placeholder 4"/>
          <p:cNvSpPr>
            <a:spLocks noGrp="1"/>
          </p:cNvSpPr>
          <p:nvPr>
            <p:ph type="ftr" sz="quarter" idx="11"/>
          </p:nvPr>
        </p:nvSpPr>
        <p:spPr/>
        <p:txBody>
          <a:bodyPr/>
          <a:lstStyle>
            <a:lvl1pPr>
              <a:defRPr>
                <a:solidFill>
                  <a:srgbClr val="000000"/>
                </a:solidFill>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 name="Slide Number Placeholder 5"/>
          <p:cNvSpPr>
            <a:spLocks noGrp="1"/>
          </p:cNvSpPr>
          <p:nvPr>
            <p:ph type="sldNum" sz="quarter" idx="12"/>
          </p:nvPr>
        </p:nvSpPr>
        <p:spPr/>
        <p:txBody>
          <a:bodyPr/>
          <a:lstStyle>
            <a:lvl1pPr>
              <a:defRPr>
                <a:solidFill>
                  <a:srgbClr val="000000"/>
                </a:solidFill>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89DD8189-AAEB-4730-B00A-F4982B93ACDA}" type="slidenum">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32123169"/>
      </p:ext>
    </p:extLst>
  </p:cSld>
  <p:clrMapOvr>
    <a:masterClrMapping/>
  </p:clrMapOvr>
</p:sldLayout>
</file>

<file path=ppt/slideLayouts/slideLayout4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lvl1pPr>
              <a:defRPr>
                <a:solidFill>
                  <a:srgbClr val="000000"/>
                </a:solidFill>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 name="Footer Placeholder 5"/>
          <p:cNvSpPr>
            <a:spLocks noGrp="1"/>
          </p:cNvSpPr>
          <p:nvPr>
            <p:ph type="ftr" sz="quarter" idx="11"/>
          </p:nvPr>
        </p:nvSpPr>
        <p:spPr/>
        <p:txBody>
          <a:bodyPr/>
          <a:lstStyle>
            <a:lvl1pPr>
              <a:defRPr>
                <a:solidFill>
                  <a:srgbClr val="000000"/>
                </a:solidFill>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7" name="Slide Number Placeholder 6"/>
          <p:cNvSpPr>
            <a:spLocks noGrp="1"/>
          </p:cNvSpPr>
          <p:nvPr>
            <p:ph type="sldNum" sz="quarter" idx="12"/>
          </p:nvPr>
        </p:nvSpPr>
        <p:spPr/>
        <p:txBody>
          <a:bodyPr/>
          <a:lstStyle>
            <a:lvl1pPr>
              <a:defRPr>
                <a:solidFill>
                  <a:srgbClr val="000000"/>
                </a:solidFill>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7FFA414B-2AC4-4F4A-821A-A91358348BDF}" type="slidenum">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142215336"/>
      </p:ext>
    </p:extLst>
  </p:cSld>
  <p:clrMapOvr>
    <a:masterClrMapping/>
  </p:clrMapOvr>
</p:sldLayout>
</file>

<file path=ppt/slideLayouts/slideLayout4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lvl1pPr>
              <a:defRPr>
                <a:solidFill>
                  <a:srgbClr val="000000"/>
                </a:solidFill>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8" name="Footer Placeholder 7"/>
          <p:cNvSpPr>
            <a:spLocks noGrp="1"/>
          </p:cNvSpPr>
          <p:nvPr>
            <p:ph type="ftr" sz="quarter" idx="11"/>
          </p:nvPr>
        </p:nvSpPr>
        <p:spPr/>
        <p:txBody>
          <a:bodyPr/>
          <a:lstStyle>
            <a:lvl1pPr>
              <a:defRPr>
                <a:solidFill>
                  <a:srgbClr val="000000"/>
                </a:solidFill>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9" name="Slide Number Placeholder 8"/>
          <p:cNvSpPr>
            <a:spLocks noGrp="1"/>
          </p:cNvSpPr>
          <p:nvPr>
            <p:ph type="sldNum" sz="quarter" idx="12"/>
          </p:nvPr>
        </p:nvSpPr>
        <p:spPr/>
        <p:txBody>
          <a:bodyPr/>
          <a:lstStyle>
            <a:lvl1pPr>
              <a:defRPr>
                <a:solidFill>
                  <a:srgbClr val="000000"/>
                </a:solidFill>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BC4AC70A-E51C-4F84-AB4E-A3B2C6EC1F28}" type="slidenum">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159412211"/>
      </p:ext>
    </p:extLst>
  </p:cSld>
  <p:clrMapOvr>
    <a:masterClrMapping/>
  </p:clrMapOvr>
</p:sldLayout>
</file>

<file path=ppt/slideLayouts/slideLayout4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lvl1pPr>
              <a:defRPr>
                <a:solidFill>
                  <a:srgbClr val="000000"/>
                </a:solidFill>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4" name="Footer Placeholder 3"/>
          <p:cNvSpPr>
            <a:spLocks noGrp="1"/>
          </p:cNvSpPr>
          <p:nvPr>
            <p:ph type="ftr" sz="quarter" idx="11"/>
          </p:nvPr>
        </p:nvSpPr>
        <p:spPr/>
        <p:txBody>
          <a:bodyPr/>
          <a:lstStyle>
            <a:lvl1pPr>
              <a:defRPr>
                <a:solidFill>
                  <a:srgbClr val="000000"/>
                </a:solidFill>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5" name="Slide Number Placeholder 4"/>
          <p:cNvSpPr>
            <a:spLocks noGrp="1"/>
          </p:cNvSpPr>
          <p:nvPr>
            <p:ph type="sldNum" sz="quarter" idx="12"/>
          </p:nvPr>
        </p:nvSpPr>
        <p:spPr/>
        <p:txBody>
          <a:bodyPr/>
          <a:lstStyle>
            <a:lvl1pPr>
              <a:defRPr>
                <a:solidFill>
                  <a:srgbClr val="000000"/>
                </a:solidFill>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9D850A1B-FB32-4C20-81D2-B6E2240B6054}" type="slidenum">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287914540"/>
      </p:ext>
    </p:extLst>
  </p:cSld>
  <p:clrMapOvr>
    <a:masterClrMapping/>
  </p:clrMapOvr>
</p:sldLayout>
</file>

<file path=ppt/slideLayouts/slideLayout4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solidFill>
                  <a:srgbClr val="000000"/>
                </a:solidFill>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3" name="Footer Placeholder 2"/>
          <p:cNvSpPr>
            <a:spLocks noGrp="1"/>
          </p:cNvSpPr>
          <p:nvPr>
            <p:ph type="ftr" sz="quarter" idx="11"/>
          </p:nvPr>
        </p:nvSpPr>
        <p:spPr/>
        <p:txBody>
          <a:bodyPr/>
          <a:lstStyle>
            <a:lvl1pPr>
              <a:defRPr>
                <a:solidFill>
                  <a:srgbClr val="000000"/>
                </a:solidFill>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4" name="Slide Number Placeholder 3"/>
          <p:cNvSpPr>
            <a:spLocks noGrp="1"/>
          </p:cNvSpPr>
          <p:nvPr>
            <p:ph type="sldNum" sz="quarter" idx="12"/>
          </p:nvPr>
        </p:nvSpPr>
        <p:spPr/>
        <p:txBody>
          <a:bodyPr/>
          <a:lstStyle>
            <a:lvl1pPr>
              <a:defRPr>
                <a:solidFill>
                  <a:srgbClr val="000000"/>
                </a:solidFill>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86F66D54-F49D-46BD-8492-78F7F741DF03}" type="slidenum">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614261236"/>
      </p:ext>
    </p:extLst>
  </p:cSld>
  <p:clrMapOvr>
    <a:masterClrMapping/>
  </p:clrMapOvr>
</p:sldLayout>
</file>

<file path=ppt/slideLayouts/slideLayout4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lvl1pPr>
              <a:defRPr>
                <a:solidFill>
                  <a:srgbClr val="000000"/>
                </a:solidFill>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 name="Footer Placeholder 5"/>
          <p:cNvSpPr>
            <a:spLocks noGrp="1"/>
          </p:cNvSpPr>
          <p:nvPr>
            <p:ph type="ftr" sz="quarter" idx="11"/>
          </p:nvPr>
        </p:nvSpPr>
        <p:spPr/>
        <p:txBody>
          <a:bodyPr/>
          <a:lstStyle>
            <a:lvl1pPr>
              <a:defRPr>
                <a:solidFill>
                  <a:srgbClr val="000000"/>
                </a:solidFill>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7" name="Slide Number Placeholder 6"/>
          <p:cNvSpPr>
            <a:spLocks noGrp="1"/>
          </p:cNvSpPr>
          <p:nvPr>
            <p:ph type="sldNum" sz="quarter" idx="12"/>
          </p:nvPr>
        </p:nvSpPr>
        <p:spPr/>
        <p:txBody>
          <a:bodyPr/>
          <a:lstStyle>
            <a:lvl1pPr>
              <a:defRPr>
                <a:solidFill>
                  <a:srgbClr val="000000"/>
                </a:solidFill>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834E8A10-36C4-4F8D-A1C8-3415DE92C433}" type="slidenum">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894839443"/>
      </p:ext>
    </p:extLst>
  </p:cSld>
  <p:clrMapOvr>
    <a:masterClrMapping/>
  </p:clrMapOvr>
</p:sldLayout>
</file>

<file path=ppt/slideLayouts/slideLayout4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endParaRPr lang="en-US" noProof="0"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lvl1pPr>
              <a:defRPr>
                <a:solidFill>
                  <a:srgbClr val="000000"/>
                </a:solidFill>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 name="Footer Placeholder 5"/>
          <p:cNvSpPr>
            <a:spLocks noGrp="1"/>
          </p:cNvSpPr>
          <p:nvPr>
            <p:ph type="ftr" sz="quarter" idx="11"/>
          </p:nvPr>
        </p:nvSpPr>
        <p:spPr/>
        <p:txBody>
          <a:bodyPr/>
          <a:lstStyle>
            <a:lvl1pPr>
              <a:defRPr>
                <a:solidFill>
                  <a:srgbClr val="000000"/>
                </a:solidFill>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7" name="Slide Number Placeholder 6"/>
          <p:cNvSpPr>
            <a:spLocks noGrp="1"/>
          </p:cNvSpPr>
          <p:nvPr>
            <p:ph type="sldNum" sz="quarter" idx="12"/>
          </p:nvPr>
        </p:nvSpPr>
        <p:spPr/>
        <p:txBody>
          <a:bodyPr/>
          <a:lstStyle>
            <a:lvl1pPr>
              <a:defRPr>
                <a:solidFill>
                  <a:srgbClr val="000000"/>
                </a:solidFill>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1EFC8438-E2C7-4B66-BAE2-FD81859F76E9}" type="slidenum">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99404554"/>
      </p:ext>
    </p:extLst>
  </p:cSld>
  <p:clrMapOvr>
    <a:masterClrMapping/>
  </p:clrMapOvr>
</p:sldLayout>
</file>

<file path=ppt/slideLayouts/slideLayout4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lvl1pPr>
              <a:defRPr>
                <a:solidFill>
                  <a:srgbClr val="000000"/>
                </a:solidFill>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5" name="Footer Placeholder 4"/>
          <p:cNvSpPr>
            <a:spLocks noGrp="1"/>
          </p:cNvSpPr>
          <p:nvPr>
            <p:ph type="ftr" sz="quarter" idx="11"/>
          </p:nvPr>
        </p:nvSpPr>
        <p:spPr/>
        <p:txBody>
          <a:bodyPr/>
          <a:lstStyle>
            <a:lvl1pPr>
              <a:defRPr>
                <a:solidFill>
                  <a:srgbClr val="000000"/>
                </a:solidFill>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 name="Slide Number Placeholder 5"/>
          <p:cNvSpPr>
            <a:spLocks noGrp="1"/>
          </p:cNvSpPr>
          <p:nvPr>
            <p:ph type="sldNum" sz="quarter" idx="12"/>
          </p:nvPr>
        </p:nvSpPr>
        <p:spPr/>
        <p:txBody>
          <a:bodyPr/>
          <a:lstStyle>
            <a:lvl1pPr>
              <a:defRPr>
                <a:solidFill>
                  <a:srgbClr val="000000"/>
                </a:solidFill>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C2C03EE5-87D2-409C-9963-BAC3CA651D9D}" type="slidenum">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908186159"/>
      </p:ext>
    </p:extLst>
  </p:cSld>
  <p:clrMapOvr>
    <a:masterClrMapping/>
  </p:clrMapOvr>
</p:sldLayout>
</file>

<file path=ppt/slideLayouts/slideLayout4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lvl1pPr>
              <a:defRPr>
                <a:solidFill>
                  <a:srgbClr val="000000"/>
                </a:solidFill>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5" name="Footer Placeholder 4"/>
          <p:cNvSpPr>
            <a:spLocks noGrp="1"/>
          </p:cNvSpPr>
          <p:nvPr>
            <p:ph type="ftr" sz="quarter" idx="11"/>
          </p:nvPr>
        </p:nvSpPr>
        <p:spPr/>
        <p:txBody>
          <a:bodyPr/>
          <a:lstStyle>
            <a:lvl1pPr>
              <a:defRPr>
                <a:solidFill>
                  <a:srgbClr val="000000"/>
                </a:solidFill>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 name="Slide Number Placeholder 5"/>
          <p:cNvSpPr>
            <a:spLocks noGrp="1"/>
          </p:cNvSpPr>
          <p:nvPr>
            <p:ph type="sldNum" sz="quarter" idx="12"/>
          </p:nvPr>
        </p:nvSpPr>
        <p:spPr/>
        <p:txBody>
          <a:bodyPr/>
          <a:lstStyle>
            <a:lvl1pPr>
              <a:defRPr>
                <a:solidFill>
                  <a:srgbClr val="000000"/>
                </a:solidFill>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71C4A81E-E5DD-485D-A75F-411050C88978}" type="slidenum">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336738592"/>
      </p:ext>
    </p:extLst>
  </p:cSld>
  <p:clrMapOvr>
    <a:masterClrMapping/>
  </p:clrMapOvr>
</p:sldLayout>
</file>

<file path=ppt/slideLayouts/slideLayout422.xml><?xml version="1.0" encoding="utf-8"?>
<p:sldLayout xmlns:a="http://schemas.openxmlformats.org/drawingml/2006/main" xmlns:r="http://schemas.openxmlformats.org/officeDocument/2006/relationships" xmlns:p="http://schemas.openxmlformats.org/presentationml/2006/main" type="fourObj">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09600" y="274638"/>
            <a:ext cx="10972800" cy="1143000"/>
          </a:xfrm>
        </p:spPr>
        <p:txBody>
          <a:bodyPr/>
          <a:lstStyle/>
          <a:p>
            <a:r>
              <a:rPr lang="en-US"/>
              <a:t>Click to edit Master title style</a:t>
            </a:r>
          </a:p>
        </p:txBody>
      </p:sp>
      <p:sp>
        <p:nvSpPr>
          <p:cNvPr id="3" name="Content Placeholder 2"/>
          <p:cNvSpPr>
            <a:spLocks noGrp="1"/>
          </p:cNvSpPr>
          <p:nvPr>
            <p:ph sz="quarter" idx="1"/>
          </p:nvPr>
        </p:nvSpPr>
        <p:spPr>
          <a:xfrm>
            <a:off x="609600" y="1600200"/>
            <a:ext cx="5384800" cy="21859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197600" y="1600200"/>
            <a:ext cx="5384800" cy="21859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09600" y="3938588"/>
            <a:ext cx="5384800" cy="21875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Content Placeholder 5"/>
          <p:cNvSpPr>
            <a:spLocks noGrp="1"/>
          </p:cNvSpPr>
          <p:nvPr>
            <p:ph sz="quarter" idx="4"/>
          </p:nvPr>
        </p:nvSpPr>
        <p:spPr>
          <a:xfrm>
            <a:off x="6197600" y="3938588"/>
            <a:ext cx="5384800" cy="21875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bwMode="auto">
          <a:xfrm>
            <a:off x="609600" y="6245225"/>
            <a:ext cx="2844800" cy="476250"/>
          </a:xfrm>
        </p:spPr>
        <p:txBody>
          <a:bodyPr wrap="square" numCol="1" anchor="t" anchorCtr="0" compatLnSpc="1"/>
          <a:lstStyle>
            <a:lvl1pPr>
              <a:defRPr>
                <a:solidFill>
                  <a:srgbClr val="000000"/>
                </a:solidFill>
                <a:cs typeface="+mn-cs"/>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vi-VN" sz="14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8" name="Rectangle 5"/>
          <p:cNvSpPr>
            <a:spLocks noGrp="1" noChangeArrowheads="1"/>
          </p:cNvSpPr>
          <p:nvPr>
            <p:ph type="ftr" sz="quarter" idx="11"/>
          </p:nvPr>
        </p:nvSpPr>
        <p:spPr bwMode="auto">
          <a:xfrm>
            <a:off x="4165600" y="6245225"/>
            <a:ext cx="3860800" cy="476250"/>
          </a:xfrm>
        </p:spPr>
        <p:txBody>
          <a:bodyPr wrap="square" numCol="1" anchor="t" anchorCtr="0" compatLnSpc="1"/>
          <a:lstStyle>
            <a:lvl1pPr>
              <a:defRPr>
                <a:solidFill>
                  <a:srgbClr val="000000"/>
                </a:solidFill>
                <a:cs typeface="+mn-cs"/>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vi-VN" sz="14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9" name="Rectangle 6"/>
          <p:cNvSpPr>
            <a:spLocks noGrp="1" noChangeArrowheads="1"/>
          </p:cNvSpPr>
          <p:nvPr>
            <p:ph type="sldNum" sz="quarter" idx="12"/>
          </p:nvPr>
        </p:nvSpPr>
        <p:spPr bwMode="auto">
          <a:xfrm>
            <a:off x="8737600" y="6245225"/>
            <a:ext cx="2844800" cy="476250"/>
          </a:xfrm>
        </p:spPr>
        <p:txBody>
          <a:bodyPr wrap="square" numCol="1" anchor="t" anchorCtr="0" compatLnSpc="1"/>
          <a:lstStyle>
            <a:lvl1pPr>
              <a:defRPr>
                <a:solidFill>
                  <a:srgbClr val="000000"/>
                </a:solidFill>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9BB6A659-0292-44E4-BDC9-E7837AB8B583}" type="slidenum">
              <a:rPr kumimoji="0" lang="vi-VN" alt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vi-VN" alt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897101223"/>
      </p:ext>
    </p:extLst>
  </p:cSld>
  <p:clrMapOvr>
    <a:masterClrMapping/>
  </p:clrMapOvr>
</p:sldLayout>
</file>

<file path=ppt/slideLayouts/slideLayout423.xml><?xml version="1.0" encoding="utf-8"?>
<p:sldLayout xmlns:a="http://schemas.openxmlformats.org/drawingml/2006/main" xmlns:r="http://schemas.openxmlformats.org/officeDocument/2006/relationships" xmlns:p="http://schemas.openxmlformats.org/presentationml/2006/main" type="objAndTwoObj">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p>
            <a:r>
              <a:rPr lang="en-US"/>
              <a:t>Click to edit Master title style</a:t>
            </a:r>
          </a:p>
        </p:txBody>
      </p:sp>
      <p:sp>
        <p:nvSpPr>
          <p:cNvPr id="3" name="Content Placeholder 2"/>
          <p:cNvSpPr>
            <a:spLocks noGrp="1"/>
          </p:cNvSpPr>
          <p:nvPr>
            <p:ph sz="half" idx="1"/>
          </p:nvPr>
        </p:nvSpPr>
        <p:spPr>
          <a:xfrm>
            <a:off x="609600" y="1600200"/>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197600" y="1600200"/>
            <a:ext cx="5384800" cy="21859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197600" y="3938588"/>
            <a:ext cx="5384800" cy="21875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4"/>
          <p:cNvSpPr>
            <a:spLocks noGrp="1" noChangeArrowheads="1"/>
          </p:cNvSpPr>
          <p:nvPr>
            <p:ph type="dt" sz="half" idx="10"/>
          </p:nvPr>
        </p:nvSpPr>
        <p:spPr bwMode="auto">
          <a:xfrm>
            <a:off x="609600" y="6245225"/>
            <a:ext cx="2844800" cy="476250"/>
          </a:xfrm>
        </p:spPr>
        <p:txBody>
          <a:bodyPr wrap="square" numCol="1" anchor="t" anchorCtr="0" compatLnSpc="1"/>
          <a:lstStyle>
            <a:lvl1pPr>
              <a:defRPr>
                <a:solidFill>
                  <a:srgbClr val="000000"/>
                </a:solidFill>
                <a:cs typeface="Arial" panose="020B0604020202020204" pitchFamily="34" charset="0"/>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7" name="Rectangle 5"/>
          <p:cNvSpPr>
            <a:spLocks noGrp="1" noChangeArrowheads="1"/>
          </p:cNvSpPr>
          <p:nvPr>
            <p:ph type="ftr" sz="quarter" idx="11"/>
          </p:nvPr>
        </p:nvSpPr>
        <p:spPr bwMode="auto">
          <a:xfrm>
            <a:off x="4165600" y="6245225"/>
            <a:ext cx="3860800" cy="476250"/>
          </a:xfrm>
        </p:spPr>
        <p:txBody>
          <a:bodyPr wrap="square" numCol="1" anchor="t" anchorCtr="0" compatLnSpc="1"/>
          <a:lstStyle>
            <a:lvl1pPr>
              <a:defRPr>
                <a:solidFill>
                  <a:srgbClr val="000000"/>
                </a:solidFill>
                <a:cs typeface="Arial" panose="020B0604020202020204" pitchFamily="34" charset="0"/>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8" name="Rectangle 6"/>
          <p:cNvSpPr>
            <a:spLocks noGrp="1" noChangeArrowheads="1"/>
          </p:cNvSpPr>
          <p:nvPr>
            <p:ph type="sldNum" sz="quarter" idx="12"/>
          </p:nvPr>
        </p:nvSpPr>
        <p:spPr bwMode="auto">
          <a:xfrm>
            <a:off x="8737600" y="6245225"/>
            <a:ext cx="2844800" cy="476250"/>
          </a:xfrm>
        </p:spPr>
        <p:txBody>
          <a:bodyPr wrap="square" numCol="1" anchor="t" anchorCtr="0" compatLnSpc="1"/>
          <a:lstStyle>
            <a:lvl1pPr>
              <a:defRPr>
                <a:solidFill>
                  <a:srgbClr val="000000"/>
                </a:solidFill>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EE8DF724-D4CE-4258-A719-77C82777988A}" type="slidenum">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84430081"/>
      </p:ext>
    </p:extLst>
  </p:cSld>
  <p:clrMapOvr>
    <a:masterClrMapping/>
  </p:clrMapOvr>
</p:sldLayout>
</file>

<file path=ppt/slideLayouts/slideLayout424.xml><?xml version="1.0" encoding="utf-8"?>
<p:sldLayout xmlns:a="http://schemas.openxmlformats.org/drawingml/2006/main" xmlns:r="http://schemas.openxmlformats.org/officeDocument/2006/relationships" xmlns:p="http://schemas.openxmlformats.org/presentationml/2006/main" type="objOnly">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609600" y="274639"/>
            <a:ext cx="10972800" cy="585152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Rectangle 4"/>
          <p:cNvSpPr>
            <a:spLocks noGrp="1" noChangeArrowheads="1"/>
          </p:cNvSpPr>
          <p:nvPr>
            <p:ph type="dt" sz="half" idx="10"/>
          </p:nvPr>
        </p:nvSpPr>
        <p:spPr bwMode="auto">
          <a:xfrm>
            <a:off x="609600" y="6245225"/>
            <a:ext cx="2844800" cy="476250"/>
          </a:xfrm>
        </p:spPr>
        <p:txBody>
          <a:bodyPr wrap="square" numCol="1" anchor="t" anchorCtr="0" compatLnSpc="1"/>
          <a:lstStyle>
            <a:lvl1pPr>
              <a:defRPr>
                <a:solidFill>
                  <a:srgbClr val="000000"/>
                </a:solidFill>
                <a:cs typeface="+mn-cs"/>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4" name="Rectangle 5"/>
          <p:cNvSpPr>
            <a:spLocks noGrp="1" noChangeArrowheads="1"/>
          </p:cNvSpPr>
          <p:nvPr>
            <p:ph type="ftr" sz="quarter" idx="11"/>
          </p:nvPr>
        </p:nvSpPr>
        <p:spPr bwMode="auto">
          <a:xfrm>
            <a:off x="4165600" y="6245225"/>
            <a:ext cx="3860800" cy="476250"/>
          </a:xfrm>
        </p:spPr>
        <p:txBody>
          <a:bodyPr wrap="square" numCol="1" anchor="t" anchorCtr="0" compatLnSpc="1"/>
          <a:lstStyle>
            <a:lvl1pPr>
              <a:defRPr>
                <a:solidFill>
                  <a:srgbClr val="000000"/>
                </a:solidFill>
                <a:cs typeface="+mn-cs"/>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5" name="Slide Number Placeholder 2"/>
          <p:cNvSpPr>
            <a:spLocks noGrp="1"/>
          </p:cNvSpPr>
          <p:nvPr>
            <p:ph type="sldNum" sz="quarter" idx="12"/>
          </p:nvPr>
        </p:nvSpPr>
        <p:spPr/>
        <p:txBody>
          <a:bodyPr/>
          <a:lstStyle>
            <a:lvl1pPr>
              <a:defRPr>
                <a:solidFill>
                  <a:srgbClr val="000000"/>
                </a:solidFill>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512FF73A-5ECE-4D4D-863F-5E9552D0AF16}" type="slidenum">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912097818"/>
      </p:ext>
    </p:extLst>
  </p:cSld>
  <p:clrMapOvr>
    <a:masterClrMapping/>
  </p:clrMapOvr>
</p:sldLayout>
</file>

<file path=ppt/slideLayouts/slideLayout425.xml><?xml version="1.0" encoding="utf-8"?>
<p:sldLayout xmlns:a="http://schemas.openxmlformats.org/drawingml/2006/main" xmlns:r="http://schemas.openxmlformats.org/officeDocument/2006/relationships" xmlns:p="http://schemas.openxmlformats.org/presentationml/2006/main" userDrawn="1">
  <p:cSld name="2_Title and 4 Content">
    <p:spTree>
      <p:nvGrpSpPr>
        <p:cNvPr id="1" name=""/>
        <p:cNvGrpSpPr/>
        <p:nvPr/>
      </p:nvGrpSpPr>
      <p:grpSpPr>
        <a:xfrm>
          <a:off x="0" y="0"/>
          <a:ext cx="0" cy="0"/>
          <a:chOff x="0" y="0"/>
          <a:chExt cx="0" cy="0"/>
        </a:xfrm>
      </p:grpSpPr>
      <p:sp>
        <p:nvSpPr>
          <p:cNvPr id="3" name="Trapezoid 2"/>
          <p:cNvSpPr/>
          <p:nvPr userDrawn="1"/>
        </p:nvSpPr>
        <p:spPr>
          <a:xfrm>
            <a:off x="1219200" y="6248400"/>
            <a:ext cx="9855200" cy="609600"/>
          </a:xfrm>
          <a:prstGeom prst="trapezoid">
            <a:avLst/>
          </a:prstGeom>
          <a:ln>
            <a:noFill/>
          </a:ln>
          <a:effectLst/>
          <a:scene3d>
            <a:camera prst="orthographicFront">
              <a:rot lat="0" lon="0" rev="0"/>
            </a:camera>
            <a:lightRig rig="chilly" dir="t">
              <a:rot lat="0" lon="0" rev="18480000"/>
            </a:lightRig>
          </a:scene3d>
          <a:sp3d prstMaterial="clear">
            <a:bevelT h="635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vi-VN"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4" name="Right Triangle 3"/>
          <p:cNvSpPr/>
          <p:nvPr userDrawn="1"/>
        </p:nvSpPr>
        <p:spPr>
          <a:xfrm>
            <a:off x="0" y="0"/>
            <a:ext cx="1219200" cy="6858000"/>
          </a:xfrm>
          <a:prstGeom prst="rtTriangle">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3"/>
          </a:lnRef>
          <a:fillRef idx="2">
            <a:schemeClr val="accent3"/>
          </a:fillRef>
          <a:effectRef idx="1">
            <a:schemeClr val="accent3"/>
          </a:effectRef>
          <a:fontRef idx="minor">
            <a:schemeClr val="dk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vi-VN"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5" name="Right Triangle 4"/>
          <p:cNvSpPr/>
          <p:nvPr userDrawn="1"/>
        </p:nvSpPr>
        <p:spPr>
          <a:xfrm flipH="1">
            <a:off x="11074400" y="0"/>
            <a:ext cx="1117600" cy="6858000"/>
          </a:xfrm>
          <a:prstGeom prst="rtTriangle">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3"/>
          </a:lnRef>
          <a:fillRef idx="2">
            <a:schemeClr val="accent3"/>
          </a:fillRef>
          <a:effectRef idx="1">
            <a:schemeClr val="accent3"/>
          </a:effectRef>
          <a:fontRef idx="minor">
            <a:schemeClr val="dk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vi-VN"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2" name="Title 1"/>
          <p:cNvSpPr>
            <a:spLocks noGrp="1"/>
          </p:cNvSpPr>
          <p:nvPr>
            <p:ph type="title" sz="quarter"/>
          </p:nvPr>
        </p:nvSpPr>
        <p:spPr>
          <a:xfrm>
            <a:off x="711200" y="228600"/>
            <a:ext cx="10871200" cy="685800"/>
          </a:xfrm>
        </p:spPr>
        <p:txBody>
          <a:bodyPr/>
          <a:lstStyle>
            <a:lvl1pPr>
              <a:defRPr sz="2800"/>
            </a:lvl1pPr>
          </a:lstStyle>
          <a:p>
            <a:r>
              <a:rPr lang="en-US"/>
              <a:t>Click to edit Master title style</a:t>
            </a:r>
            <a:endParaRPr lang="vi-VN"/>
          </a:p>
        </p:txBody>
      </p:sp>
    </p:spTree>
    <p:extLst>
      <p:ext uri="{BB962C8B-B14F-4D97-AF65-F5344CB8AC3E}">
        <p14:creationId xmlns:p14="http://schemas.microsoft.com/office/powerpoint/2010/main" val="1932182490"/>
      </p:ext>
    </p:extLst>
  </p:cSld>
  <p:clrMapOvr>
    <a:masterClrMapping/>
  </p:clrMapOvr>
</p:sldLayout>
</file>

<file path=ppt/slideLayouts/slideLayout42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ln/>
        </p:spPr>
        <p:txBody>
          <a:bodyPr/>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vi-VN" sz="1400" b="0" i="0" u="none" strike="noStrike" kern="1200" cap="none" spc="0" normalizeH="0" baseline="0" noProof="0">
              <a:ln>
                <a:noFill/>
              </a:ln>
              <a:solidFill>
                <a:srgbClr val="000000"/>
              </a:solidFill>
              <a:effectLst/>
              <a:uLnTx/>
              <a:uFillTx/>
              <a:latin typeface="Arial"/>
              <a:ea typeface="+mn-ea"/>
              <a:cs typeface="Arial" charset="0"/>
            </a:endParaRPr>
          </a:p>
        </p:txBody>
      </p:sp>
      <p:sp>
        <p:nvSpPr>
          <p:cNvPr id="5" name="Rectangle 5"/>
          <p:cNvSpPr>
            <a:spLocks noGrp="1" noChangeArrowheads="1"/>
          </p:cNvSpPr>
          <p:nvPr>
            <p:ph type="ftr" sz="quarter" idx="11"/>
          </p:nvPr>
        </p:nvSpPr>
        <p:spPr>
          <a:ln/>
        </p:spPr>
        <p:txBody>
          <a:bodyPr/>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vi-VN" sz="1400" b="0" i="0" u="none" strike="noStrike" kern="1200" cap="none" spc="0" normalizeH="0" baseline="0" noProof="0">
              <a:ln>
                <a:noFill/>
              </a:ln>
              <a:solidFill>
                <a:srgbClr val="000000"/>
              </a:solidFill>
              <a:effectLst/>
              <a:uLnTx/>
              <a:uFillTx/>
              <a:latin typeface="Arial"/>
              <a:ea typeface="+mn-ea"/>
              <a:cs typeface="Arial" charset="0"/>
            </a:endParaRPr>
          </a:p>
        </p:txBody>
      </p:sp>
      <p:sp>
        <p:nvSpPr>
          <p:cNvPr id="6" name="Rectangle 6"/>
          <p:cNvSpPr>
            <a:spLocks noGrp="1" noChangeArrowheads="1"/>
          </p:cNvSpPr>
          <p:nvPr>
            <p:ph type="sldNum" sz="quarter" idx="12"/>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7907FA43-DC3D-4920-81AF-77AD38C5286B}" type="slidenum">
              <a:rPr kumimoji="0" lang="vi-VN" altLang="vi-VN"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vi-VN" altLang="vi-VN"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706054441"/>
      </p:ext>
    </p:extLst>
  </p:cSld>
  <p:clrMapOvr>
    <a:masterClrMapping/>
  </p:clrMapOvr>
  <p:transition>
    <p:wedge/>
  </p:transition>
  <p:timing>
    <p:tnLst>
      <p:par>
        <p:cTn id="1" dur="indefinite" restart="never" nodeType="tmRoot"/>
      </p:par>
    </p:tnLst>
  </p:timing>
</p:sldLayout>
</file>

<file path=ppt/slideLayouts/slideLayout42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vi-VN" sz="1400" b="0" i="0" u="none" strike="noStrike" kern="1200" cap="none" spc="0" normalizeH="0" baseline="0" noProof="0">
              <a:ln>
                <a:noFill/>
              </a:ln>
              <a:solidFill>
                <a:srgbClr val="000000"/>
              </a:solidFill>
              <a:effectLst/>
              <a:uLnTx/>
              <a:uFillTx/>
              <a:latin typeface="Arial"/>
              <a:ea typeface="+mn-ea"/>
              <a:cs typeface="Arial" charset="0"/>
            </a:endParaRPr>
          </a:p>
        </p:txBody>
      </p:sp>
      <p:sp>
        <p:nvSpPr>
          <p:cNvPr id="5" name="Rectangle 5"/>
          <p:cNvSpPr>
            <a:spLocks noGrp="1" noChangeArrowheads="1"/>
          </p:cNvSpPr>
          <p:nvPr>
            <p:ph type="ftr" sz="quarter" idx="11"/>
          </p:nvPr>
        </p:nvSpPr>
        <p:spPr>
          <a:ln/>
        </p:spPr>
        <p:txBody>
          <a:bodyPr/>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vi-VN" sz="1400" b="0" i="0" u="none" strike="noStrike" kern="1200" cap="none" spc="0" normalizeH="0" baseline="0" noProof="0">
              <a:ln>
                <a:noFill/>
              </a:ln>
              <a:solidFill>
                <a:srgbClr val="000000"/>
              </a:solidFill>
              <a:effectLst/>
              <a:uLnTx/>
              <a:uFillTx/>
              <a:latin typeface="Arial"/>
              <a:ea typeface="+mn-ea"/>
              <a:cs typeface="Arial" charset="0"/>
            </a:endParaRPr>
          </a:p>
        </p:txBody>
      </p:sp>
      <p:sp>
        <p:nvSpPr>
          <p:cNvPr id="6" name="Rectangle 6"/>
          <p:cNvSpPr>
            <a:spLocks noGrp="1" noChangeArrowheads="1"/>
          </p:cNvSpPr>
          <p:nvPr>
            <p:ph type="sldNum" sz="quarter" idx="12"/>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EB4EBA7F-7B2E-4CDC-B357-F5BD6A8BB4B6}" type="slidenum">
              <a:rPr kumimoji="0" lang="vi-VN" altLang="vi-VN"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vi-VN" altLang="vi-VN"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392477829"/>
      </p:ext>
    </p:extLst>
  </p:cSld>
  <p:clrMapOvr>
    <a:masterClrMapping/>
  </p:clrMapOvr>
  <p:transition>
    <p:wedge/>
  </p:transition>
  <p:timing>
    <p:tnLst>
      <p:par>
        <p:cTn id="1" dur="indefinite" restart="never" nodeType="tmRoot"/>
      </p:par>
    </p:tnLst>
  </p:timing>
</p:sldLayout>
</file>

<file path=ppt/slideLayouts/slideLayout42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vi-VN" sz="1400" b="0" i="0" u="none" strike="noStrike" kern="1200" cap="none" spc="0" normalizeH="0" baseline="0" noProof="0">
              <a:ln>
                <a:noFill/>
              </a:ln>
              <a:solidFill>
                <a:srgbClr val="000000"/>
              </a:solidFill>
              <a:effectLst/>
              <a:uLnTx/>
              <a:uFillTx/>
              <a:latin typeface="Arial"/>
              <a:ea typeface="+mn-ea"/>
              <a:cs typeface="Arial" charset="0"/>
            </a:endParaRPr>
          </a:p>
        </p:txBody>
      </p:sp>
      <p:sp>
        <p:nvSpPr>
          <p:cNvPr id="5" name="Rectangle 5"/>
          <p:cNvSpPr>
            <a:spLocks noGrp="1" noChangeArrowheads="1"/>
          </p:cNvSpPr>
          <p:nvPr>
            <p:ph type="ftr" sz="quarter" idx="11"/>
          </p:nvPr>
        </p:nvSpPr>
        <p:spPr>
          <a:ln/>
        </p:spPr>
        <p:txBody>
          <a:bodyPr/>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vi-VN" sz="1400" b="0" i="0" u="none" strike="noStrike" kern="1200" cap="none" spc="0" normalizeH="0" baseline="0" noProof="0">
              <a:ln>
                <a:noFill/>
              </a:ln>
              <a:solidFill>
                <a:srgbClr val="000000"/>
              </a:solidFill>
              <a:effectLst/>
              <a:uLnTx/>
              <a:uFillTx/>
              <a:latin typeface="Arial"/>
              <a:ea typeface="+mn-ea"/>
              <a:cs typeface="Arial" charset="0"/>
            </a:endParaRPr>
          </a:p>
        </p:txBody>
      </p:sp>
      <p:sp>
        <p:nvSpPr>
          <p:cNvPr id="6" name="Rectangle 6"/>
          <p:cNvSpPr>
            <a:spLocks noGrp="1" noChangeArrowheads="1"/>
          </p:cNvSpPr>
          <p:nvPr>
            <p:ph type="sldNum" sz="quarter" idx="12"/>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741FC689-ADC8-4F7D-A5E3-540AFACF042F}" type="slidenum">
              <a:rPr kumimoji="0" lang="vi-VN" altLang="vi-VN"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vi-VN" altLang="vi-VN"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800972757"/>
      </p:ext>
    </p:extLst>
  </p:cSld>
  <p:clrMapOvr>
    <a:masterClrMapping/>
  </p:clrMapOvr>
  <p:transition>
    <p:wedge/>
  </p:transition>
</p:sldLayout>
</file>

<file path=ppt/slideLayouts/slideLayout42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vi-VN" sz="1400" b="0" i="0" u="none" strike="noStrike" kern="1200" cap="none" spc="0" normalizeH="0" baseline="0" noProof="0">
              <a:ln>
                <a:noFill/>
              </a:ln>
              <a:solidFill>
                <a:srgbClr val="000000"/>
              </a:solidFill>
              <a:effectLst/>
              <a:uLnTx/>
              <a:uFillTx/>
              <a:latin typeface="Arial"/>
              <a:ea typeface="+mn-ea"/>
              <a:cs typeface="Arial" charset="0"/>
            </a:endParaRPr>
          </a:p>
        </p:txBody>
      </p:sp>
      <p:sp>
        <p:nvSpPr>
          <p:cNvPr id="6" name="Rectangle 5"/>
          <p:cNvSpPr>
            <a:spLocks noGrp="1" noChangeArrowheads="1"/>
          </p:cNvSpPr>
          <p:nvPr>
            <p:ph type="ftr" sz="quarter" idx="11"/>
          </p:nvPr>
        </p:nvSpPr>
        <p:spPr>
          <a:ln/>
        </p:spPr>
        <p:txBody>
          <a:bodyPr/>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vi-VN" sz="1400" b="0" i="0" u="none" strike="noStrike" kern="1200" cap="none" spc="0" normalizeH="0" baseline="0" noProof="0">
              <a:ln>
                <a:noFill/>
              </a:ln>
              <a:solidFill>
                <a:srgbClr val="000000"/>
              </a:solidFill>
              <a:effectLst/>
              <a:uLnTx/>
              <a:uFillTx/>
              <a:latin typeface="Arial"/>
              <a:ea typeface="+mn-ea"/>
              <a:cs typeface="Arial" charset="0"/>
            </a:endParaRPr>
          </a:p>
        </p:txBody>
      </p:sp>
      <p:sp>
        <p:nvSpPr>
          <p:cNvPr id="7" name="Rectangle 6"/>
          <p:cNvSpPr>
            <a:spLocks noGrp="1" noChangeArrowheads="1"/>
          </p:cNvSpPr>
          <p:nvPr>
            <p:ph type="sldNum" sz="quarter" idx="12"/>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7746F439-F0C4-40CE-8C91-764D8E871D9E}" type="slidenum">
              <a:rPr kumimoji="0" lang="vi-VN" altLang="vi-VN"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vi-VN" altLang="vi-VN"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422977728"/>
      </p:ext>
    </p:extLst>
  </p:cSld>
  <p:clrMapOvr>
    <a:masterClrMapping/>
  </p:clrMapOvr>
  <p:transition>
    <p:wedge/>
  </p:transition>
</p:sldLayout>
</file>

<file path=ppt/slideLayouts/slideLayout43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vi-VN" sz="1400" b="0" i="0" u="none" strike="noStrike" kern="1200" cap="none" spc="0" normalizeH="0" baseline="0" noProof="0">
              <a:ln>
                <a:noFill/>
              </a:ln>
              <a:solidFill>
                <a:srgbClr val="000000"/>
              </a:solidFill>
              <a:effectLst/>
              <a:uLnTx/>
              <a:uFillTx/>
              <a:latin typeface="Arial"/>
              <a:ea typeface="+mn-ea"/>
              <a:cs typeface="Arial" charset="0"/>
            </a:endParaRPr>
          </a:p>
        </p:txBody>
      </p:sp>
      <p:sp>
        <p:nvSpPr>
          <p:cNvPr id="8" name="Rectangle 5"/>
          <p:cNvSpPr>
            <a:spLocks noGrp="1" noChangeArrowheads="1"/>
          </p:cNvSpPr>
          <p:nvPr>
            <p:ph type="ftr" sz="quarter" idx="11"/>
          </p:nvPr>
        </p:nvSpPr>
        <p:spPr>
          <a:ln/>
        </p:spPr>
        <p:txBody>
          <a:bodyPr/>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vi-VN" sz="1400" b="0" i="0" u="none" strike="noStrike" kern="1200" cap="none" spc="0" normalizeH="0" baseline="0" noProof="0">
              <a:ln>
                <a:noFill/>
              </a:ln>
              <a:solidFill>
                <a:srgbClr val="000000"/>
              </a:solidFill>
              <a:effectLst/>
              <a:uLnTx/>
              <a:uFillTx/>
              <a:latin typeface="Arial"/>
              <a:ea typeface="+mn-ea"/>
              <a:cs typeface="Arial" charset="0"/>
            </a:endParaRPr>
          </a:p>
        </p:txBody>
      </p:sp>
      <p:sp>
        <p:nvSpPr>
          <p:cNvPr id="9" name="Rectangle 6"/>
          <p:cNvSpPr>
            <a:spLocks noGrp="1" noChangeArrowheads="1"/>
          </p:cNvSpPr>
          <p:nvPr>
            <p:ph type="sldNum" sz="quarter" idx="12"/>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9F9FBA7D-4DFC-4DB1-80CE-C387EC55F4C8}" type="slidenum">
              <a:rPr kumimoji="0" lang="vi-VN" altLang="vi-VN"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vi-VN" altLang="vi-VN"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190087751"/>
      </p:ext>
    </p:extLst>
  </p:cSld>
  <p:clrMapOvr>
    <a:masterClrMapping/>
  </p:clrMapOvr>
  <p:transition>
    <p:wedge/>
  </p:transition>
</p:sldLayout>
</file>

<file path=ppt/slideLayouts/slideLayout43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vi-VN" sz="1400" b="0" i="0" u="none" strike="noStrike" kern="1200" cap="none" spc="0" normalizeH="0" baseline="0" noProof="0">
              <a:ln>
                <a:noFill/>
              </a:ln>
              <a:solidFill>
                <a:srgbClr val="000000"/>
              </a:solidFill>
              <a:effectLst/>
              <a:uLnTx/>
              <a:uFillTx/>
              <a:latin typeface="Arial"/>
              <a:ea typeface="+mn-ea"/>
              <a:cs typeface="Arial" charset="0"/>
            </a:endParaRPr>
          </a:p>
        </p:txBody>
      </p:sp>
      <p:sp>
        <p:nvSpPr>
          <p:cNvPr id="4" name="Rectangle 5"/>
          <p:cNvSpPr>
            <a:spLocks noGrp="1" noChangeArrowheads="1"/>
          </p:cNvSpPr>
          <p:nvPr>
            <p:ph type="ftr" sz="quarter" idx="11"/>
          </p:nvPr>
        </p:nvSpPr>
        <p:spPr>
          <a:ln/>
        </p:spPr>
        <p:txBody>
          <a:bodyPr/>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vi-VN" sz="1400" b="0" i="0" u="none" strike="noStrike" kern="1200" cap="none" spc="0" normalizeH="0" baseline="0" noProof="0">
              <a:ln>
                <a:noFill/>
              </a:ln>
              <a:solidFill>
                <a:srgbClr val="000000"/>
              </a:solidFill>
              <a:effectLst/>
              <a:uLnTx/>
              <a:uFillTx/>
              <a:latin typeface="Arial"/>
              <a:ea typeface="+mn-ea"/>
              <a:cs typeface="Arial" charset="0"/>
            </a:endParaRPr>
          </a:p>
        </p:txBody>
      </p:sp>
      <p:sp>
        <p:nvSpPr>
          <p:cNvPr id="5" name="Rectangle 6"/>
          <p:cNvSpPr>
            <a:spLocks noGrp="1" noChangeArrowheads="1"/>
          </p:cNvSpPr>
          <p:nvPr>
            <p:ph type="sldNum" sz="quarter" idx="12"/>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ABA9129E-ACEF-4C6B-9CC2-3C834B4C4609}" type="slidenum">
              <a:rPr kumimoji="0" lang="vi-VN" altLang="vi-VN"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vi-VN" altLang="vi-VN"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83982175"/>
      </p:ext>
    </p:extLst>
  </p:cSld>
  <p:clrMapOvr>
    <a:masterClrMapping/>
  </p:clrMapOvr>
  <p:transition>
    <p:wedge/>
  </p:transition>
</p:sldLayout>
</file>

<file path=ppt/slideLayouts/slideLayout43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vi-VN" sz="1400" b="0" i="0" u="none" strike="noStrike" kern="1200" cap="none" spc="0" normalizeH="0" baseline="0" noProof="0">
              <a:ln>
                <a:noFill/>
              </a:ln>
              <a:solidFill>
                <a:srgbClr val="000000"/>
              </a:solidFill>
              <a:effectLst/>
              <a:uLnTx/>
              <a:uFillTx/>
              <a:latin typeface="Arial"/>
              <a:ea typeface="+mn-ea"/>
              <a:cs typeface="Arial" charset="0"/>
            </a:endParaRPr>
          </a:p>
        </p:txBody>
      </p:sp>
      <p:sp>
        <p:nvSpPr>
          <p:cNvPr id="3" name="Rectangle 5"/>
          <p:cNvSpPr>
            <a:spLocks noGrp="1" noChangeArrowheads="1"/>
          </p:cNvSpPr>
          <p:nvPr>
            <p:ph type="ftr" sz="quarter" idx="11"/>
          </p:nvPr>
        </p:nvSpPr>
        <p:spPr>
          <a:ln/>
        </p:spPr>
        <p:txBody>
          <a:bodyPr/>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vi-VN" sz="1400" b="0" i="0" u="none" strike="noStrike" kern="1200" cap="none" spc="0" normalizeH="0" baseline="0" noProof="0">
              <a:ln>
                <a:noFill/>
              </a:ln>
              <a:solidFill>
                <a:srgbClr val="000000"/>
              </a:solidFill>
              <a:effectLst/>
              <a:uLnTx/>
              <a:uFillTx/>
              <a:latin typeface="Arial"/>
              <a:ea typeface="+mn-ea"/>
              <a:cs typeface="Arial" charset="0"/>
            </a:endParaRPr>
          </a:p>
        </p:txBody>
      </p:sp>
      <p:sp>
        <p:nvSpPr>
          <p:cNvPr id="4" name="Rectangle 6"/>
          <p:cNvSpPr>
            <a:spLocks noGrp="1" noChangeArrowheads="1"/>
          </p:cNvSpPr>
          <p:nvPr>
            <p:ph type="sldNum" sz="quarter" idx="12"/>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0CDCCBFE-1F2E-430A-812F-D98D9BD5AA83}" type="slidenum">
              <a:rPr kumimoji="0" lang="vi-VN" altLang="vi-VN"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vi-VN" altLang="vi-VN"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35923679"/>
      </p:ext>
    </p:extLst>
  </p:cSld>
  <p:clrMapOvr>
    <a:masterClrMapping/>
  </p:clrMapOvr>
  <p:transition>
    <p:wedge/>
  </p:transition>
</p:sldLayout>
</file>

<file path=ppt/slideLayouts/slideLayout43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vi-VN" sz="1400" b="0" i="0" u="none" strike="noStrike" kern="1200" cap="none" spc="0" normalizeH="0" baseline="0" noProof="0">
              <a:ln>
                <a:noFill/>
              </a:ln>
              <a:solidFill>
                <a:srgbClr val="000000"/>
              </a:solidFill>
              <a:effectLst/>
              <a:uLnTx/>
              <a:uFillTx/>
              <a:latin typeface="Arial"/>
              <a:ea typeface="+mn-ea"/>
              <a:cs typeface="Arial" charset="0"/>
            </a:endParaRPr>
          </a:p>
        </p:txBody>
      </p:sp>
      <p:sp>
        <p:nvSpPr>
          <p:cNvPr id="6" name="Rectangle 5"/>
          <p:cNvSpPr>
            <a:spLocks noGrp="1" noChangeArrowheads="1"/>
          </p:cNvSpPr>
          <p:nvPr>
            <p:ph type="ftr" sz="quarter" idx="11"/>
          </p:nvPr>
        </p:nvSpPr>
        <p:spPr>
          <a:ln/>
        </p:spPr>
        <p:txBody>
          <a:bodyPr/>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vi-VN" sz="1400" b="0" i="0" u="none" strike="noStrike" kern="1200" cap="none" spc="0" normalizeH="0" baseline="0" noProof="0">
              <a:ln>
                <a:noFill/>
              </a:ln>
              <a:solidFill>
                <a:srgbClr val="000000"/>
              </a:solidFill>
              <a:effectLst/>
              <a:uLnTx/>
              <a:uFillTx/>
              <a:latin typeface="Arial"/>
              <a:ea typeface="+mn-ea"/>
              <a:cs typeface="Arial" charset="0"/>
            </a:endParaRPr>
          </a:p>
        </p:txBody>
      </p:sp>
      <p:sp>
        <p:nvSpPr>
          <p:cNvPr id="7" name="Rectangle 6"/>
          <p:cNvSpPr>
            <a:spLocks noGrp="1" noChangeArrowheads="1"/>
          </p:cNvSpPr>
          <p:nvPr>
            <p:ph type="sldNum" sz="quarter" idx="12"/>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088F7CCD-92DA-4FDF-ABFD-2617E582989D}" type="slidenum">
              <a:rPr kumimoji="0" lang="vi-VN" altLang="vi-VN"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vi-VN" altLang="vi-VN"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781052892"/>
      </p:ext>
    </p:extLst>
  </p:cSld>
  <p:clrMapOvr>
    <a:masterClrMapping/>
  </p:clrMapOvr>
  <p:transition>
    <p:wedge/>
  </p:transition>
</p:sldLayout>
</file>

<file path=ppt/slideLayouts/slideLayout43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vi-VN" sz="1400" b="0" i="0" u="none" strike="noStrike" kern="1200" cap="none" spc="0" normalizeH="0" baseline="0" noProof="0">
              <a:ln>
                <a:noFill/>
              </a:ln>
              <a:solidFill>
                <a:srgbClr val="000000"/>
              </a:solidFill>
              <a:effectLst/>
              <a:uLnTx/>
              <a:uFillTx/>
              <a:latin typeface="Arial"/>
              <a:ea typeface="+mn-ea"/>
              <a:cs typeface="Arial" charset="0"/>
            </a:endParaRPr>
          </a:p>
        </p:txBody>
      </p:sp>
      <p:sp>
        <p:nvSpPr>
          <p:cNvPr id="6" name="Rectangle 5"/>
          <p:cNvSpPr>
            <a:spLocks noGrp="1" noChangeArrowheads="1"/>
          </p:cNvSpPr>
          <p:nvPr>
            <p:ph type="ftr" sz="quarter" idx="11"/>
          </p:nvPr>
        </p:nvSpPr>
        <p:spPr>
          <a:ln/>
        </p:spPr>
        <p:txBody>
          <a:bodyPr/>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vi-VN" sz="1400" b="0" i="0" u="none" strike="noStrike" kern="1200" cap="none" spc="0" normalizeH="0" baseline="0" noProof="0">
              <a:ln>
                <a:noFill/>
              </a:ln>
              <a:solidFill>
                <a:srgbClr val="000000"/>
              </a:solidFill>
              <a:effectLst/>
              <a:uLnTx/>
              <a:uFillTx/>
              <a:latin typeface="Arial"/>
              <a:ea typeface="+mn-ea"/>
              <a:cs typeface="Arial" charset="0"/>
            </a:endParaRPr>
          </a:p>
        </p:txBody>
      </p:sp>
      <p:sp>
        <p:nvSpPr>
          <p:cNvPr id="7" name="Rectangle 6"/>
          <p:cNvSpPr>
            <a:spLocks noGrp="1" noChangeArrowheads="1"/>
          </p:cNvSpPr>
          <p:nvPr>
            <p:ph type="sldNum" sz="quarter" idx="12"/>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9B49867E-FF24-4570-8B80-E6CF0CFD16CF}" type="slidenum">
              <a:rPr kumimoji="0" lang="vi-VN" altLang="vi-VN"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vi-VN" altLang="vi-VN"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621009534"/>
      </p:ext>
    </p:extLst>
  </p:cSld>
  <p:clrMapOvr>
    <a:masterClrMapping/>
  </p:clrMapOvr>
  <p:transition>
    <p:wedge/>
  </p:transition>
</p:sldLayout>
</file>

<file path=ppt/slideLayouts/slideLayout43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vi-VN" sz="1400" b="0" i="0" u="none" strike="noStrike" kern="1200" cap="none" spc="0" normalizeH="0" baseline="0" noProof="0">
              <a:ln>
                <a:noFill/>
              </a:ln>
              <a:solidFill>
                <a:srgbClr val="000000"/>
              </a:solidFill>
              <a:effectLst/>
              <a:uLnTx/>
              <a:uFillTx/>
              <a:latin typeface="Arial"/>
              <a:ea typeface="+mn-ea"/>
              <a:cs typeface="Arial" charset="0"/>
            </a:endParaRPr>
          </a:p>
        </p:txBody>
      </p:sp>
      <p:sp>
        <p:nvSpPr>
          <p:cNvPr id="5" name="Rectangle 5"/>
          <p:cNvSpPr>
            <a:spLocks noGrp="1" noChangeArrowheads="1"/>
          </p:cNvSpPr>
          <p:nvPr>
            <p:ph type="ftr" sz="quarter" idx="11"/>
          </p:nvPr>
        </p:nvSpPr>
        <p:spPr>
          <a:ln/>
        </p:spPr>
        <p:txBody>
          <a:bodyPr/>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vi-VN" sz="1400" b="0" i="0" u="none" strike="noStrike" kern="1200" cap="none" spc="0" normalizeH="0" baseline="0" noProof="0">
              <a:ln>
                <a:noFill/>
              </a:ln>
              <a:solidFill>
                <a:srgbClr val="000000"/>
              </a:solidFill>
              <a:effectLst/>
              <a:uLnTx/>
              <a:uFillTx/>
              <a:latin typeface="Arial"/>
              <a:ea typeface="+mn-ea"/>
              <a:cs typeface="Arial" charset="0"/>
            </a:endParaRPr>
          </a:p>
        </p:txBody>
      </p:sp>
      <p:sp>
        <p:nvSpPr>
          <p:cNvPr id="6" name="Rectangle 6"/>
          <p:cNvSpPr>
            <a:spLocks noGrp="1" noChangeArrowheads="1"/>
          </p:cNvSpPr>
          <p:nvPr>
            <p:ph type="sldNum" sz="quarter" idx="12"/>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8635E8C1-46C4-4E32-A95D-EA49CC0342D0}" type="slidenum">
              <a:rPr kumimoji="0" lang="vi-VN" altLang="vi-VN"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vi-VN" altLang="vi-VN"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904584150"/>
      </p:ext>
    </p:extLst>
  </p:cSld>
  <p:clrMapOvr>
    <a:masterClrMapping/>
  </p:clrMapOvr>
  <p:transition>
    <p:wedge/>
  </p:transition>
</p:sldLayout>
</file>

<file path=ppt/slideLayouts/slideLayout43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vi-VN" sz="1400" b="0" i="0" u="none" strike="noStrike" kern="1200" cap="none" spc="0" normalizeH="0" baseline="0" noProof="0">
              <a:ln>
                <a:noFill/>
              </a:ln>
              <a:solidFill>
                <a:srgbClr val="000000"/>
              </a:solidFill>
              <a:effectLst/>
              <a:uLnTx/>
              <a:uFillTx/>
              <a:latin typeface="Arial"/>
              <a:ea typeface="+mn-ea"/>
              <a:cs typeface="Arial" charset="0"/>
            </a:endParaRPr>
          </a:p>
        </p:txBody>
      </p:sp>
      <p:sp>
        <p:nvSpPr>
          <p:cNvPr id="5" name="Rectangle 5"/>
          <p:cNvSpPr>
            <a:spLocks noGrp="1" noChangeArrowheads="1"/>
          </p:cNvSpPr>
          <p:nvPr>
            <p:ph type="ftr" sz="quarter" idx="11"/>
          </p:nvPr>
        </p:nvSpPr>
        <p:spPr>
          <a:ln/>
        </p:spPr>
        <p:txBody>
          <a:bodyPr/>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vi-VN" sz="1400" b="0" i="0" u="none" strike="noStrike" kern="1200" cap="none" spc="0" normalizeH="0" baseline="0" noProof="0">
              <a:ln>
                <a:noFill/>
              </a:ln>
              <a:solidFill>
                <a:srgbClr val="000000"/>
              </a:solidFill>
              <a:effectLst/>
              <a:uLnTx/>
              <a:uFillTx/>
              <a:latin typeface="Arial"/>
              <a:ea typeface="+mn-ea"/>
              <a:cs typeface="Arial" charset="0"/>
            </a:endParaRPr>
          </a:p>
        </p:txBody>
      </p:sp>
      <p:sp>
        <p:nvSpPr>
          <p:cNvPr id="6" name="Rectangle 6"/>
          <p:cNvSpPr>
            <a:spLocks noGrp="1" noChangeArrowheads="1"/>
          </p:cNvSpPr>
          <p:nvPr>
            <p:ph type="sldNum" sz="quarter" idx="12"/>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BAC210B3-D079-4C1F-998A-2F40F1393636}" type="slidenum">
              <a:rPr kumimoji="0" lang="vi-VN" altLang="vi-VN"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vi-VN" altLang="vi-VN"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416682932"/>
      </p:ext>
    </p:extLst>
  </p:cSld>
  <p:clrMapOvr>
    <a:masterClrMapping/>
  </p:clrMapOvr>
  <p:transition>
    <p:wedge/>
  </p:transition>
</p:sldLayout>
</file>

<file path=ppt/slideLayouts/slideLayout437.xml><?xml version="1.0" encoding="utf-8"?>
<p:sldLayout xmlns:a="http://schemas.openxmlformats.org/drawingml/2006/main" xmlns:r="http://schemas.openxmlformats.org/officeDocument/2006/relationships" xmlns:p="http://schemas.openxmlformats.org/presentationml/2006/main" type="fourObj">
  <p:cSld name="Title and 4 Content">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sz="quarter"/>
          </p:nvPr>
        </p:nvSpPr>
        <p:spPr>
          <a:xfrm>
            <a:off x="609600" y="274638"/>
            <a:ext cx="10972800" cy="1143000"/>
          </a:xfrm>
        </p:spPr>
        <p:txBody>
          <a:bodyPr/>
          <a:lstStyle/>
          <a:p>
            <a:r>
              <a:rPr lang="en-US"/>
              <a:t>Click to edit Master title style</a:t>
            </a:r>
          </a:p>
        </p:txBody>
      </p:sp>
      <p:sp>
        <p:nvSpPr>
          <p:cNvPr id="3" name="Content Placeholder 2"/>
          <p:cNvSpPr>
            <a:spLocks noGrp="1"/>
          </p:cNvSpPr>
          <p:nvPr>
            <p:ph sz="quarter" idx="1"/>
          </p:nvPr>
        </p:nvSpPr>
        <p:spPr>
          <a:xfrm>
            <a:off x="609600" y="1600200"/>
            <a:ext cx="5384800" cy="21859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197600" y="1600200"/>
            <a:ext cx="5384800" cy="21859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09600" y="3938588"/>
            <a:ext cx="5384800" cy="21875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Content Placeholder 5"/>
          <p:cNvSpPr>
            <a:spLocks noGrp="1"/>
          </p:cNvSpPr>
          <p:nvPr>
            <p:ph sz="quarter" idx="4"/>
          </p:nvPr>
        </p:nvSpPr>
        <p:spPr>
          <a:xfrm>
            <a:off x="6197600" y="3938588"/>
            <a:ext cx="5384800" cy="21875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2"/>
          </p:nvPr>
        </p:nvSpPr>
        <p:spPr bwMode="auto">
          <a:xfrm>
            <a:off x="609600" y="6245225"/>
            <a:ext cx="2844800" cy="476250"/>
          </a:xfrm>
          <a:prstGeom prst="rect">
            <a:avLst/>
          </a:prstGeom>
        </p:spPr>
        <p:txBody>
          <a:bodyPr vert="horz" wrap="square" lIns="91440" tIns="45720" rIns="91440" bIns="45720" numCol="1" anchor="t"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vi-VN" sz="1400" b="0" i="0" u="none" strike="noStrike" kern="1200" cap="none" spc="0" normalizeH="0" baseline="0" noProof="0">
              <a:ln>
                <a:noFill/>
              </a:ln>
              <a:solidFill>
                <a:srgbClr val="000000"/>
              </a:solidFill>
              <a:effectLst/>
              <a:uLnTx/>
              <a:uFillTx/>
              <a:latin typeface="Arial" panose="020B0604020202020204" pitchFamily="34" charset="0"/>
              <a:ea typeface="+mn-ea"/>
              <a:cs typeface="Arial"/>
            </a:endParaRPr>
          </a:p>
        </p:txBody>
      </p:sp>
      <p:sp>
        <p:nvSpPr>
          <p:cNvPr id="8" name="Rectangle 5"/>
          <p:cNvSpPr>
            <a:spLocks noGrp="1" noChangeArrowheads="1"/>
          </p:cNvSpPr>
          <p:nvPr>
            <p:ph type="ftr" sz="quarter" idx="13"/>
          </p:nvPr>
        </p:nvSpPr>
        <p:spPr bwMode="auto">
          <a:xfrm>
            <a:off x="4165600" y="6245225"/>
            <a:ext cx="3860800" cy="476250"/>
          </a:xfrm>
          <a:prstGeom prst="rect">
            <a:avLst/>
          </a:prstGeom>
        </p:spPr>
        <p:txBody>
          <a:bodyPr vert="horz" wrap="square" lIns="91440" tIns="45720" rIns="91440" bIns="45720" numCol="1" anchor="t"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vi-VN" sz="1400" b="0" i="0" u="none" strike="noStrike" kern="1200" cap="none" spc="0" normalizeH="0" baseline="0" noProof="0">
              <a:ln>
                <a:noFill/>
              </a:ln>
              <a:solidFill>
                <a:srgbClr val="000000"/>
              </a:solidFill>
              <a:effectLst/>
              <a:uLnTx/>
              <a:uFillTx/>
              <a:latin typeface="Arial" panose="020B0604020202020204" pitchFamily="34" charset="0"/>
              <a:ea typeface="+mn-ea"/>
              <a:cs typeface="Arial"/>
            </a:endParaRPr>
          </a:p>
        </p:txBody>
      </p:sp>
      <p:sp>
        <p:nvSpPr>
          <p:cNvPr id="9" name="Rectangle 6"/>
          <p:cNvSpPr>
            <a:spLocks noGrp="1" noChangeArrowheads="1"/>
          </p:cNvSpPr>
          <p:nvPr>
            <p:ph type="sldNum" sz="quarter" idx="14"/>
          </p:nvPr>
        </p:nvSpPr>
        <p:spPr bwMode="auto">
          <a:xfrm>
            <a:off x="8737600" y="6245225"/>
            <a:ext cx="2844800" cy="476250"/>
          </a:xfrm>
          <a:prstGeom prst="rect">
            <a:avLst/>
          </a:prstGeom>
        </p:spPr>
        <p:txBody>
          <a:bodyPr vert="horz" wrap="square" lIns="91440" tIns="45720" rIns="91440" bIns="45720" numCol="1" anchor="t" anchorCtr="0" compatLnSpc="1"/>
          <a:lstStyle>
            <a:lvl1pPr>
              <a:defRPr smtClean="0"/>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C237E8F4-9503-479A-B135-6AA465F17A50}" type="slidenum">
              <a:rPr kumimoji="0" lang="vi-VN" alt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vi-VN" alt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602791051"/>
      </p:ext>
    </p:extLst>
  </p:cSld>
  <p:clrMapOvr>
    <a:masterClrMapping/>
  </p:clrMapOvr>
</p:sldLayout>
</file>

<file path=ppt/slideLayouts/slideLayout438.xml><?xml version="1.0" encoding="utf-8"?>
<p:sldLayout xmlns:a="http://schemas.openxmlformats.org/drawingml/2006/main" xmlns:r="http://schemas.openxmlformats.org/officeDocument/2006/relationships" xmlns:p="http://schemas.openxmlformats.org/presentationml/2006/main" type="objAndTwoObj">
  <p:cSld name="Title, Content, and 2 Content">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p>
            <a:r>
              <a:rPr lang="en-US"/>
              <a:t>Click to edit Master title style</a:t>
            </a:r>
          </a:p>
        </p:txBody>
      </p:sp>
      <p:sp>
        <p:nvSpPr>
          <p:cNvPr id="3" name="Content Placeholder 2"/>
          <p:cNvSpPr>
            <a:spLocks noGrp="1"/>
          </p:cNvSpPr>
          <p:nvPr>
            <p:ph sz="half" idx="1"/>
          </p:nvPr>
        </p:nvSpPr>
        <p:spPr>
          <a:xfrm>
            <a:off x="609600" y="1600200"/>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197600" y="1600200"/>
            <a:ext cx="5384800" cy="21859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197600" y="3938588"/>
            <a:ext cx="5384800" cy="21875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2"/>
          </p:nvPr>
        </p:nvSpPr>
        <p:spPr bwMode="auto">
          <a:xfrm>
            <a:off x="609600" y="6245225"/>
            <a:ext cx="2844800" cy="476250"/>
          </a:xfrm>
          <a:prstGeom prst="rect">
            <a:avLst/>
          </a:prstGeom>
        </p:spPr>
        <p:txBody>
          <a:bodyPr vert="horz" wrap="square" lIns="91440" tIns="45720" rIns="91440" bIns="45720" numCol="1" anchor="t" anchorCtr="0" compatLnSpc="1"/>
          <a:lstStyle>
            <a:lvl1pPr>
              <a:defRPr>
                <a:cs typeface="Arial" panose="020B0604020202020204" pitchFamily="34" charset="0"/>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8" name="Rectangle 5"/>
          <p:cNvSpPr>
            <a:spLocks noGrp="1" noChangeArrowheads="1"/>
          </p:cNvSpPr>
          <p:nvPr>
            <p:ph type="ftr" sz="quarter" idx="13"/>
          </p:nvPr>
        </p:nvSpPr>
        <p:spPr bwMode="auto">
          <a:xfrm>
            <a:off x="4165600" y="6245225"/>
            <a:ext cx="3860800" cy="476250"/>
          </a:xfrm>
          <a:prstGeom prst="rect">
            <a:avLst/>
          </a:prstGeom>
        </p:spPr>
        <p:txBody>
          <a:bodyPr vert="horz" wrap="square" lIns="91440" tIns="45720" rIns="91440" bIns="45720" numCol="1" anchor="t" anchorCtr="0" compatLnSpc="1"/>
          <a:lstStyle>
            <a:lvl1pPr>
              <a:defRPr>
                <a:cs typeface="Arial" panose="020B0604020202020204" pitchFamily="34" charset="0"/>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9" name="Rectangle 6"/>
          <p:cNvSpPr>
            <a:spLocks noGrp="1" noChangeArrowheads="1"/>
          </p:cNvSpPr>
          <p:nvPr>
            <p:ph type="sldNum" sz="quarter" idx="4"/>
          </p:nvPr>
        </p:nvSpPr>
        <p:spPr bwMode="auto">
          <a:xfrm>
            <a:off x="8737600" y="6245225"/>
            <a:ext cx="2844800" cy="476250"/>
          </a:xfrm>
          <a:prstGeom prst="rect">
            <a:avLst/>
          </a:prstGeom>
        </p:spPr>
        <p:txBody>
          <a:bodyPr vert="horz" wrap="square" lIns="91440" tIns="45720" rIns="91440" bIns="45720" numCol="1" anchor="t" anchorCtr="0" compatLnSpc="1"/>
          <a:lstStyle>
            <a:lvl1pPr>
              <a:defRPr smtClean="0"/>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408F0C6B-AE95-4387-87FB-C9AC2B2D8EA0}" type="slidenum">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740539968"/>
      </p:ext>
    </p:extLst>
  </p:cSld>
  <p:clrMapOvr>
    <a:masterClrMapping/>
  </p:clrMapOvr>
</p:sldLayout>
</file>

<file path=ppt/slideLayouts/slideLayout439.xml><?xml version="1.0" encoding="utf-8"?>
<p:sldLayout xmlns:a="http://schemas.openxmlformats.org/drawingml/2006/main" xmlns:r="http://schemas.openxmlformats.org/officeDocument/2006/relationships" xmlns:p="http://schemas.openxmlformats.org/presentationml/2006/main" userDrawn="1">
  <p:cSld name="2_Title and 4 Content">
    <p:spTree>
      <p:nvGrpSpPr>
        <p:cNvPr id="1" name=""/>
        <p:cNvGrpSpPr/>
        <p:nvPr/>
      </p:nvGrpSpPr>
      <p:grpSpPr>
        <a:xfrm>
          <a:off x="0" y="0"/>
          <a:ext cx="0" cy="0"/>
          <a:chOff x="0" y="0"/>
          <a:chExt cx="0" cy="0"/>
        </a:xfrm>
      </p:grpSpPr>
      <p:sp>
        <p:nvSpPr>
          <p:cNvPr id="3" name="Trapezoid 2"/>
          <p:cNvSpPr/>
          <p:nvPr userDrawn="1"/>
        </p:nvSpPr>
        <p:spPr>
          <a:xfrm>
            <a:off x="1219200" y="6248400"/>
            <a:ext cx="9855200" cy="609600"/>
          </a:xfrm>
          <a:prstGeom prst="trapezoid">
            <a:avLst/>
          </a:prstGeom>
          <a:ln>
            <a:noFill/>
          </a:ln>
          <a:effectLst/>
          <a:scene3d>
            <a:camera prst="orthographicFront">
              <a:rot lat="0" lon="0" rev="0"/>
            </a:camera>
            <a:lightRig rig="chilly" dir="t">
              <a:rot lat="0" lon="0" rev="18480000"/>
            </a:lightRig>
          </a:scene3d>
          <a:sp3d prstMaterial="clear">
            <a:bevelT h="635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vi-VN" sz="1800" b="0" i="0" u="none" strike="noStrike" kern="1200" cap="none" spc="0" normalizeH="0" baseline="0" noProof="0">
              <a:ln>
                <a:noFill/>
              </a:ln>
              <a:solidFill>
                <a:srgbClr val="FFFFFF"/>
              </a:solidFill>
              <a:effectLst/>
              <a:uLnTx/>
              <a:uFillTx/>
              <a:latin typeface="Arial"/>
              <a:ea typeface="+mn-ea"/>
              <a:cs typeface="Arial"/>
            </a:endParaRPr>
          </a:p>
        </p:txBody>
      </p:sp>
      <p:sp>
        <p:nvSpPr>
          <p:cNvPr id="4" name="Right Triangle 3"/>
          <p:cNvSpPr/>
          <p:nvPr userDrawn="1"/>
        </p:nvSpPr>
        <p:spPr>
          <a:xfrm>
            <a:off x="0" y="0"/>
            <a:ext cx="1219200" cy="6858000"/>
          </a:xfrm>
          <a:prstGeom prst="rtTriangle">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3"/>
          </a:lnRef>
          <a:fillRef idx="2">
            <a:schemeClr val="accent3"/>
          </a:fillRef>
          <a:effectRef idx="1">
            <a:schemeClr val="accent3"/>
          </a:effectRef>
          <a:fontRef idx="minor">
            <a:schemeClr val="dk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vi-VN" sz="1800" b="0" i="0" u="none" strike="noStrike" kern="1200" cap="none" spc="0" normalizeH="0" baseline="0" noProof="0">
              <a:ln>
                <a:noFill/>
              </a:ln>
              <a:solidFill>
                <a:srgbClr val="000000"/>
              </a:solidFill>
              <a:effectLst/>
              <a:uLnTx/>
              <a:uFillTx/>
              <a:latin typeface="Arial"/>
              <a:ea typeface="+mn-ea"/>
              <a:cs typeface="Arial"/>
            </a:endParaRPr>
          </a:p>
        </p:txBody>
      </p:sp>
      <p:sp>
        <p:nvSpPr>
          <p:cNvPr id="5" name="Right Triangle 4"/>
          <p:cNvSpPr/>
          <p:nvPr userDrawn="1"/>
        </p:nvSpPr>
        <p:spPr>
          <a:xfrm flipH="1">
            <a:off x="11074400" y="0"/>
            <a:ext cx="1117600" cy="6858000"/>
          </a:xfrm>
          <a:prstGeom prst="rtTriangle">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3"/>
          </a:lnRef>
          <a:fillRef idx="2">
            <a:schemeClr val="accent3"/>
          </a:fillRef>
          <a:effectRef idx="1">
            <a:schemeClr val="accent3"/>
          </a:effectRef>
          <a:fontRef idx="minor">
            <a:schemeClr val="dk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vi-VN" sz="1800" b="0" i="0" u="none" strike="noStrike" kern="1200" cap="none" spc="0" normalizeH="0" baseline="0" noProof="0">
              <a:ln>
                <a:noFill/>
              </a:ln>
              <a:solidFill>
                <a:srgbClr val="000000"/>
              </a:solidFill>
              <a:effectLst/>
              <a:uLnTx/>
              <a:uFillTx/>
              <a:latin typeface="Arial"/>
              <a:ea typeface="+mn-ea"/>
              <a:cs typeface="Arial"/>
            </a:endParaRPr>
          </a:p>
        </p:txBody>
      </p:sp>
      <p:sp>
        <p:nvSpPr>
          <p:cNvPr id="2" name="Title 1"/>
          <p:cNvSpPr>
            <a:spLocks noGrp="1"/>
          </p:cNvSpPr>
          <p:nvPr>
            <p:ph type="title" sz="quarter"/>
          </p:nvPr>
        </p:nvSpPr>
        <p:spPr>
          <a:xfrm>
            <a:off x="711200" y="228600"/>
            <a:ext cx="10871200" cy="685800"/>
          </a:xfrm>
        </p:spPr>
        <p:txBody>
          <a:bodyPr/>
          <a:lstStyle>
            <a:lvl1pPr>
              <a:defRPr sz="2800"/>
            </a:lvl1pPr>
          </a:lstStyle>
          <a:p>
            <a:r>
              <a:rPr lang="en-US"/>
              <a:t>Click to edit Master title style</a:t>
            </a:r>
            <a:endParaRPr lang="vi-VN"/>
          </a:p>
        </p:txBody>
      </p:sp>
    </p:spTree>
    <p:extLst>
      <p:ext uri="{BB962C8B-B14F-4D97-AF65-F5344CB8AC3E}">
        <p14:creationId xmlns:p14="http://schemas.microsoft.com/office/powerpoint/2010/main" val="1351430359"/>
      </p:ext>
    </p:extLst>
  </p:cSld>
  <p:clrMapOvr>
    <a:masterClrMapping/>
  </p:clrMapOvr>
</p:sldLayout>
</file>

<file path=ppt/slideLayouts/slideLayout44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lvl1pPr>
              <a:defRPr sz="1867">
                <a:solidFill>
                  <a:srgbClr val="000000"/>
                </a:solidFill>
                <a:latin typeface="Arial" charset="0"/>
                <a:cs typeface="Arial"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67" b="0" i="0" u="none" strike="noStrike" kern="1200" cap="none" spc="0" normalizeH="0" baseline="0" noProof="0">
              <a:ln>
                <a:noFill/>
              </a:ln>
              <a:solidFill>
                <a:srgbClr val="000000"/>
              </a:solidFill>
              <a:effectLst/>
              <a:uLnTx/>
              <a:uFillTx/>
              <a:latin typeface="Arial" charset="0"/>
              <a:ea typeface="+mn-ea"/>
              <a:cs typeface="Arial" charset="0"/>
            </a:endParaRPr>
          </a:p>
        </p:txBody>
      </p:sp>
      <p:sp>
        <p:nvSpPr>
          <p:cNvPr id="5" name="Footer Placeholder 4"/>
          <p:cNvSpPr>
            <a:spLocks noGrp="1"/>
          </p:cNvSpPr>
          <p:nvPr>
            <p:ph type="ftr" sz="quarter" idx="11"/>
          </p:nvPr>
        </p:nvSpPr>
        <p:spPr/>
        <p:txBody>
          <a:bodyPr/>
          <a:lstStyle>
            <a:lvl1pPr>
              <a:defRPr sz="1867">
                <a:solidFill>
                  <a:srgbClr val="000000"/>
                </a:solidFill>
                <a:latin typeface="Arial" charset="0"/>
                <a:cs typeface="Arial"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67" b="0" i="0" u="none" strike="noStrike" kern="1200" cap="none" spc="0" normalizeH="0" baseline="0" noProof="0">
              <a:ln>
                <a:noFill/>
              </a:ln>
              <a:solidFill>
                <a:srgbClr val="000000"/>
              </a:solidFill>
              <a:effectLst/>
              <a:uLnTx/>
              <a:uFillTx/>
              <a:latin typeface="Arial" charset="0"/>
              <a:ea typeface="+mn-ea"/>
              <a:cs typeface="Arial" charset="0"/>
            </a:endParaRPr>
          </a:p>
        </p:txBody>
      </p:sp>
      <p:sp>
        <p:nvSpPr>
          <p:cNvPr id="6" name="Slide Number Placeholder 5"/>
          <p:cNvSpPr>
            <a:spLocks noGrp="1"/>
          </p:cNvSpPr>
          <p:nvPr>
            <p:ph type="sldNum" sz="quarter" idx="12"/>
          </p:nvPr>
        </p:nvSpPr>
        <p:spPr/>
        <p:txBody>
          <a:bodyPr/>
          <a:lstStyle>
            <a:lvl1pPr>
              <a:defRPr sz="1867">
                <a:solidFill>
                  <a:srgbClr val="000000"/>
                </a:solidFill>
                <a:latin typeface="Arial" panose="020B0604020202020204" pitchFamily="34" charset="0"/>
                <a:cs typeface="+mn-cs"/>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E807E72F-6335-43ED-91B7-F1052017B849}" type="slidenum">
              <a:rPr kumimoji="0" lang="en-US" sz="1867" b="0" i="0" u="none" strike="noStrike" kern="1200" cap="none" spc="0" normalizeH="0" baseline="0" noProof="0">
                <a:ln>
                  <a:noFill/>
                </a:ln>
                <a:solidFill>
                  <a:srgbClr val="000000"/>
                </a:solidFill>
                <a:effectLst/>
                <a:uLnTx/>
                <a:uFillTx/>
                <a:latin typeface="Arial" panose="020B0604020202020204"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sz="1867"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309484393"/>
      </p:ext>
    </p:extLst>
  </p:cSld>
  <p:clrMapOvr>
    <a:masterClrMapping/>
  </p:clrMapOvr>
</p:sldLayout>
</file>

<file path=ppt/slideLayouts/slideLayout44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sz="1867">
                <a:solidFill>
                  <a:srgbClr val="000000"/>
                </a:solidFill>
                <a:latin typeface="Arial" charset="0"/>
                <a:cs typeface="Arial"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67" b="0" i="0" u="none" strike="noStrike" kern="1200" cap="none" spc="0" normalizeH="0" baseline="0" noProof="0">
              <a:ln>
                <a:noFill/>
              </a:ln>
              <a:solidFill>
                <a:srgbClr val="000000"/>
              </a:solidFill>
              <a:effectLst/>
              <a:uLnTx/>
              <a:uFillTx/>
              <a:latin typeface="Arial" charset="0"/>
              <a:ea typeface="+mn-ea"/>
              <a:cs typeface="Arial" charset="0"/>
            </a:endParaRPr>
          </a:p>
        </p:txBody>
      </p:sp>
      <p:sp>
        <p:nvSpPr>
          <p:cNvPr id="5" name="Footer Placeholder 4"/>
          <p:cNvSpPr>
            <a:spLocks noGrp="1"/>
          </p:cNvSpPr>
          <p:nvPr>
            <p:ph type="ftr" sz="quarter" idx="11"/>
          </p:nvPr>
        </p:nvSpPr>
        <p:spPr/>
        <p:txBody>
          <a:bodyPr/>
          <a:lstStyle>
            <a:lvl1pPr>
              <a:defRPr sz="1867">
                <a:solidFill>
                  <a:srgbClr val="000000"/>
                </a:solidFill>
                <a:latin typeface="Arial" charset="0"/>
                <a:cs typeface="Arial"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67" b="0" i="0" u="none" strike="noStrike" kern="1200" cap="none" spc="0" normalizeH="0" baseline="0" noProof="0">
              <a:ln>
                <a:noFill/>
              </a:ln>
              <a:solidFill>
                <a:srgbClr val="000000"/>
              </a:solidFill>
              <a:effectLst/>
              <a:uLnTx/>
              <a:uFillTx/>
              <a:latin typeface="Arial" charset="0"/>
              <a:ea typeface="+mn-ea"/>
              <a:cs typeface="Arial" charset="0"/>
            </a:endParaRPr>
          </a:p>
        </p:txBody>
      </p:sp>
      <p:sp>
        <p:nvSpPr>
          <p:cNvPr id="6" name="Slide Number Placeholder 5"/>
          <p:cNvSpPr>
            <a:spLocks noGrp="1"/>
          </p:cNvSpPr>
          <p:nvPr>
            <p:ph type="sldNum" sz="quarter" idx="12"/>
          </p:nvPr>
        </p:nvSpPr>
        <p:spPr/>
        <p:txBody>
          <a:bodyPr/>
          <a:lstStyle>
            <a:lvl1pPr>
              <a:defRPr sz="1867">
                <a:solidFill>
                  <a:srgbClr val="000000"/>
                </a:solidFill>
                <a:latin typeface="Arial" panose="020B0604020202020204" pitchFamily="34" charset="0"/>
                <a:cs typeface="+mn-cs"/>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900B868C-5885-4E69-973B-9C9EAD6A2413}" type="slidenum">
              <a:rPr kumimoji="0" lang="en-US" sz="1867" b="0" i="0" u="none" strike="noStrike" kern="1200" cap="none" spc="0" normalizeH="0" baseline="0" noProof="0">
                <a:ln>
                  <a:noFill/>
                </a:ln>
                <a:solidFill>
                  <a:srgbClr val="000000"/>
                </a:solidFill>
                <a:effectLst/>
                <a:uLnTx/>
                <a:uFillTx/>
                <a:latin typeface="Arial" panose="020B0604020202020204"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sz="1867"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686240079"/>
      </p:ext>
    </p:extLst>
  </p:cSld>
  <p:clrMapOvr>
    <a:masterClrMapping/>
  </p:clrMapOvr>
</p:sldLayout>
</file>

<file path=ppt/slideLayouts/slideLayout44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Edit Master text styles</a:t>
            </a:r>
          </a:p>
        </p:txBody>
      </p:sp>
      <p:sp>
        <p:nvSpPr>
          <p:cNvPr id="4" name="Date Placeholder 3"/>
          <p:cNvSpPr>
            <a:spLocks noGrp="1"/>
          </p:cNvSpPr>
          <p:nvPr>
            <p:ph type="dt" sz="half" idx="10"/>
          </p:nvPr>
        </p:nvSpPr>
        <p:spPr/>
        <p:txBody>
          <a:bodyPr/>
          <a:lstStyle>
            <a:lvl1pPr>
              <a:defRPr sz="1867">
                <a:solidFill>
                  <a:srgbClr val="000000"/>
                </a:solidFill>
                <a:latin typeface="Arial" charset="0"/>
                <a:cs typeface="Arial"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67" b="0" i="0" u="none" strike="noStrike" kern="1200" cap="none" spc="0" normalizeH="0" baseline="0" noProof="0">
              <a:ln>
                <a:noFill/>
              </a:ln>
              <a:solidFill>
                <a:srgbClr val="000000"/>
              </a:solidFill>
              <a:effectLst/>
              <a:uLnTx/>
              <a:uFillTx/>
              <a:latin typeface="Arial" charset="0"/>
              <a:ea typeface="+mn-ea"/>
              <a:cs typeface="Arial" charset="0"/>
            </a:endParaRPr>
          </a:p>
        </p:txBody>
      </p:sp>
      <p:sp>
        <p:nvSpPr>
          <p:cNvPr id="5" name="Footer Placeholder 4"/>
          <p:cNvSpPr>
            <a:spLocks noGrp="1"/>
          </p:cNvSpPr>
          <p:nvPr>
            <p:ph type="ftr" sz="quarter" idx="11"/>
          </p:nvPr>
        </p:nvSpPr>
        <p:spPr/>
        <p:txBody>
          <a:bodyPr/>
          <a:lstStyle>
            <a:lvl1pPr>
              <a:defRPr sz="1867">
                <a:solidFill>
                  <a:srgbClr val="000000"/>
                </a:solidFill>
                <a:latin typeface="Arial" charset="0"/>
                <a:cs typeface="Arial"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67" b="0" i="0" u="none" strike="noStrike" kern="1200" cap="none" spc="0" normalizeH="0" baseline="0" noProof="0">
              <a:ln>
                <a:noFill/>
              </a:ln>
              <a:solidFill>
                <a:srgbClr val="000000"/>
              </a:solidFill>
              <a:effectLst/>
              <a:uLnTx/>
              <a:uFillTx/>
              <a:latin typeface="Arial" charset="0"/>
              <a:ea typeface="+mn-ea"/>
              <a:cs typeface="Arial" charset="0"/>
            </a:endParaRPr>
          </a:p>
        </p:txBody>
      </p:sp>
      <p:sp>
        <p:nvSpPr>
          <p:cNvPr id="6" name="Slide Number Placeholder 5"/>
          <p:cNvSpPr>
            <a:spLocks noGrp="1"/>
          </p:cNvSpPr>
          <p:nvPr>
            <p:ph type="sldNum" sz="quarter" idx="12"/>
          </p:nvPr>
        </p:nvSpPr>
        <p:spPr/>
        <p:txBody>
          <a:bodyPr/>
          <a:lstStyle>
            <a:lvl1pPr>
              <a:defRPr sz="1867">
                <a:solidFill>
                  <a:srgbClr val="000000"/>
                </a:solidFill>
                <a:latin typeface="Arial" panose="020B0604020202020204" pitchFamily="34" charset="0"/>
                <a:cs typeface="+mn-cs"/>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A75D9A4C-B25B-4C00-908B-C14BC745E8D8}" type="slidenum">
              <a:rPr kumimoji="0" lang="en-US" sz="1867" b="0" i="0" u="none" strike="noStrike" kern="1200" cap="none" spc="0" normalizeH="0" baseline="0" noProof="0">
                <a:ln>
                  <a:noFill/>
                </a:ln>
                <a:solidFill>
                  <a:srgbClr val="000000"/>
                </a:solidFill>
                <a:effectLst/>
                <a:uLnTx/>
                <a:uFillTx/>
                <a:latin typeface="Arial" panose="020B0604020202020204"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sz="1867"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893258566"/>
      </p:ext>
    </p:extLst>
  </p:cSld>
  <p:clrMapOvr>
    <a:masterClrMapping/>
  </p:clrMapOvr>
</p:sldLayout>
</file>

<file path=ppt/slideLayouts/slideLayout44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838200" y="1825625"/>
            <a:ext cx="5181600" cy="4351338"/>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72200" y="1825625"/>
            <a:ext cx="5181600" cy="4351338"/>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lvl1pPr>
              <a:defRPr sz="1867">
                <a:solidFill>
                  <a:srgbClr val="000000"/>
                </a:solidFill>
                <a:latin typeface="Arial" charset="0"/>
                <a:cs typeface="Arial"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67" b="0" i="0" u="none" strike="noStrike" kern="1200" cap="none" spc="0" normalizeH="0" baseline="0" noProof="0">
              <a:ln>
                <a:noFill/>
              </a:ln>
              <a:solidFill>
                <a:srgbClr val="000000"/>
              </a:solidFill>
              <a:effectLst/>
              <a:uLnTx/>
              <a:uFillTx/>
              <a:latin typeface="Arial" charset="0"/>
              <a:ea typeface="+mn-ea"/>
              <a:cs typeface="Arial" charset="0"/>
            </a:endParaRPr>
          </a:p>
        </p:txBody>
      </p:sp>
      <p:sp>
        <p:nvSpPr>
          <p:cNvPr id="6" name="Footer Placeholder 5"/>
          <p:cNvSpPr>
            <a:spLocks noGrp="1"/>
          </p:cNvSpPr>
          <p:nvPr>
            <p:ph type="ftr" sz="quarter" idx="11"/>
          </p:nvPr>
        </p:nvSpPr>
        <p:spPr/>
        <p:txBody>
          <a:bodyPr/>
          <a:lstStyle>
            <a:lvl1pPr>
              <a:defRPr sz="1867">
                <a:solidFill>
                  <a:srgbClr val="000000"/>
                </a:solidFill>
                <a:latin typeface="Arial" charset="0"/>
                <a:cs typeface="Arial"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67" b="0" i="0" u="none" strike="noStrike" kern="1200" cap="none" spc="0" normalizeH="0" baseline="0" noProof="0">
              <a:ln>
                <a:noFill/>
              </a:ln>
              <a:solidFill>
                <a:srgbClr val="000000"/>
              </a:solidFill>
              <a:effectLst/>
              <a:uLnTx/>
              <a:uFillTx/>
              <a:latin typeface="Arial" charset="0"/>
              <a:ea typeface="+mn-ea"/>
              <a:cs typeface="Arial" charset="0"/>
            </a:endParaRPr>
          </a:p>
        </p:txBody>
      </p:sp>
      <p:sp>
        <p:nvSpPr>
          <p:cNvPr id="7" name="Slide Number Placeholder 6"/>
          <p:cNvSpPr>
            <a:spLocks noGrp="1"/>
          </p:cNvSpPr>
          <p:nvPr>
            <p:ph type="sldNum" sz="quarter" idx="12"/>
          </p:nvPr>
        </p:nvSpPr>
        <p:spPr/>
        <p:txBody>
          <a:bodyPr/>
          <a:lstStyle>
            <a:lvl1pPr>
              <a:defRPr sz="1867">
                <a:solidFill>
                  <a:srgbClr val="000000"/>
                </a:solidFill>
                <a:latin typeface="Arial" panose="020B0604020202020204" pitchFamily="34" charset="0"/>
                <a:cs typeface="+mn-cs"/>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D96E134C-82B0-4C04-B655-370F3BB2344A}" type="slidenum">
              <a:rPr kumimoji="0" lang="en-US" sz="1867" b="0" i="0" u="none" strike="noStrike" kern="1200" cap="none" spc="0" normalizeH="0" baseline="0" noProof="0">
                <a:ln>
                  <a:noFill/>
                </a:ln>
                <a:solidFill>
                  <a:srgbClr val="000000"/>
                </a:solidFill>
                <a:effectLst/>
                <a:uLnTx/>
                <a:uFillTx/>
                <a:latin typeface="Arial" panose="020B0604020202020204"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sz="1867"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634774291"/>
      </p:ext>
    </p:extLst>
  </p:cSld>
  <p:clrMapOvr>
    <a:masterClrMapping/>
  </p:clrMapOvr>
</p:sldLayout>
</file>

<file path=ppt/slideLayouts/slideLayout44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lvl1pPr>
              <a:defRPr sz="1867">
                <a:solidFill>
                  <a:srgbClr val="000000"/>
                </a:solidFill>
                <a:latin typeface="Arial" charset="0"/>
                <a:cs typeface="Arial"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67" b="0" i="0" u="none" strike="noStrike" kern="1200" cap="none" spc="0" normalizeH="0" baseline="0" noProof="0">
              <a:ln>
                <a:noFill/>
              </a:ln>
              <a:solidFill>
                <a:srgbClr val="000000"/>
              </a:solidFill>
              <a:effectLst/>
              <a:uLnTx/>
              <a:uFillTx/>
              <a:latin typeface="Arial" charset="0"/>
              <a:ea typeface="+mn-ea"/>
              <a:cs typeface="Arial" charset="0"/>
            </a:endParaRPr>
          </a:p>
        </p:txBody>
      </p:sp>
      <p:sp>
        <p:nvSpPr>
          <p:cNvPr id="8" name="Footer Placeholder 7"/>
          <p:cNvSpPr>
            <a:spLocks noGrp="1"/>
          </p:cNvSpPr>
          <p:nvPr>
            <p:ph type="ftr" sz="quarter" idx="11"/>
          </p:nvPr>
        </p:nvSpPr>
        <p:spPr/>
        <p:txBody>
          <a:bodyPr/>
          <a:lstStyle>
            <a:lvl1pPr>
              <a:defRPr sz="1867">
                <a:solidFill>
                  <a:srgbClr val="000000"/>
                </a:solidFill>
                <a:latin typeface="Arial" charset="0"/>
                <a:cs typeface="Arial"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67" b="0" i="0" u="none" strike="noStrike" kern="1200" cap="none" spc="0" normalizeH="0" baseline="0" noProof="0">
              <a:ln>
                <a:noFill/>
              </a:ln>
              <a:solidFill>
                <a:srgbClr val="000000"/>
              </a:solidFill>
              <a:effectLst/>
              <a:uLnTx/>
              <a:uFillTx/>
              <a:latin typeface="Arial" charset="0"/>
              <a:ea typeface="+mn-ea"/>
              <a:cs typeface="Arial" charset="0"/>
            </a:endParaRPr>
          </a:p>
        </p:txBody>
      </p:sp>
      <p:sp>
        <p:nvSpPr>
          <p:cNvPr id="9" name="Slide Number Placeholder 8"/>
          <p:cNvSpPr>
            <a:spLocks noGrp="1"/>
          </p:cNvSpPr>
          <p:nvPr>
            <p:ph type="sldNum" sz="quarter" idx="12"/>
          </p:nvPr>
        </p:nvSpPr>
        <p:spPr/>
        <p:txBody>
          <a:bodyPr/>
          <a:lstStyle>
            <a:lvl1pPr>
              <a:defRPr sz="1867">
                <a:solidFill>
                  <a:srgbClr val="000000"/>
                </a:solidFill>
                <a:latin typeface="Arial" panose="020B0604020202020204" pitchFamily="34" charset="0"/>
                <a:cs typeface="+mn-cs"/>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F3427F36-5335-4D04-9EB7-9480CC6DDAB0}" type="slidenum">
              <a:rPr kumimoji="0" lang="en-US" sz="1867" b="0" i="0" u="none" strike="noStrike" kern="1200" cap="none" spc="0" normalizeH="0" baseline="0" noProof="0">
                <a:ln>
                  <a:noFill/>
                </a:ln>
                <a:solidFill>
                  <a:srgbClr val="000000"/>
                </a:solidFill>
                <a:effectLst/>
                <a:uLnTx/>
                <a:uFillTx/>
                <a:latin typeface="Arial" panose="020B0604020202020204"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sz="1867"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62274562"/>
      </p:ext>
    </p:extLst>
  </p:cSld>
  <p:clrMapOvr>
    <a:masterClrMapping/>
  </p:clrMapOvr>
</p:sldLayout>
</file>

<file path=ppt/slideLayouts/slideLayout44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lvl1pPr>
              <a:defRPr sz="1867">
                <a:solidFill>
                  <a:srgbClr val="000000"/>
                </a:solidFill>
                <a:latin typeface="Arial" charset="0"/>
                <a:cs typeface="Arial"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67" b="0" i="0" u="none" strike="noStrike" kern="1200" cap="none" spc="0" normalizeH="0" baseline="0" noProof="0">
              <a:ln>
                <a:noFill/>
              </a:ln>
              <a:solidFill>
                <a:srgbClr val="000000"/>
              </a:solidFill>
              <a:effectLst/>
              <a:uLnTx/>
              <a:uFillTx/>
              <a:latin typeface="Arial" charset="0"/>
              <a:ea typeface="+mn-ea"/>
              <a:cs typeface="Arial" charset="0"/>
            </a:endParaRPr>
          </a:p>
        </p:txBody>
      </p:sp>
      <p:sp>
        <p:nvSpPr>
          <p:cNvPr id="4" name="Footer Placeholder 3"/>
          <p:cNvSpPr>
            <a:spLocks noGrp="1"/>
          </p:cNvSpPr>
          <p:nvPr>
            <p:ph type="ftr" sz="quarter" idx="11"/>
          </p:nvPr>
        </p:nvSpPr>
        <p:spPr/>
        <p:txBody>
          <a:bodyPr/>
          <a:lstStyle>
            <a:lvl1pPr>
              <a:defRPr sz="1867">
                <a:solidFill>
                  <a:srgbClr val="000000"/>
                </a:solidFill>
                <a:latin typeface="Arial" charset="0"/>
                <a:cs typeface="Arial"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67" b="0" i="0" u="none" strike="noStrike" kern="1200" cap="none" spc="0" normalizeH="0" baseline="0" noProof="0">
              <a:ln>
                <a:noFill/>
              </a:ln>
              <a:solidFill>
                <a:srgbClr val="000000"/>
              </a:solidFill>
              <a:effectLst/>
              <a:uLnTx/>
              <a:uFillTx/>
              <a:latin typeface="Arial" charset="0"/>
              <a:ea typeface="+mn-ea"/>
              <a:cs typeface="Arial" charset="0"/>
            </a:endParaRPr>
          </a:p>
        </p:txBody>
      </p:sp>
      <p:sp>
        <p:nvSpPr>
          <p:cNvPr id="5" name="Slide Number Placeholder 4"/>
          <p:cNvSpPr>
            <a:spLocks noGrp="1"/>
          </p:cNvSpPr>
          <p:nvPr>
            <p:ph type="sldNum" sz="quarter" idx="12"/>
          </p:nvPr>
        </p:nvSpPr>
        <p:spPr/>
        <p:txBody>
          <a:bodyPr/>
          <a:lstStyle>
            <a:lvl1pPr>
              <a:defRPr sz="1867">
                <a:solidFill>
                  <a:srgbClr val="000000"/>
                </a:solidFill>
                <a:latin typeface="Arial" panose="020B0604020202020204" pitchFamily="34" charset="0"/>
                <a:cs typeface="+mn-cs"/>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11D62D74-FD72-40CE-A47B-26447EA9D7EA}" type="slidenum">
              <a:rPr kumimoji="0" lang="en-US" sz="1867" b="0" i="0" u="none" strike="noStrike" kern="1200" cap="none" spc="0" normalizeH="0" baseline="0" noProof="0">
                <a:ln>
                  <a:noFill/>
                </a:ln>
                <a:solidFill>
                  <a:srgbClr val="000000"/>
                </a:solidFill>
                <a:effectLst/>
                <a:uLnTx/>
                <a:uFillTx/>
                <a:latin typeface="Arial" panose="020B0604020202020204"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sz="1867"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231268081"/>
      </p:ext>
    </p:extLst>
  </p:cSld>
  <p:clrMapOvr>
    <a:masterClrMapping/>
  </p:clrMapOvr>
</p:sldLayout>
</file>

<file path=ppt/slideLayouts/slideLayout44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sz="1867">
                <a:solidFill>
                  <a:srgbClr val="000000"/>
                </a:solidFill>
                <a:latin typeface="Arial" charset="0"/>
                <a:cs typeface="Arial"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67" b="0" i="0" u="none" strike="noStrike" kern="1200" cap="none" spc="0" normalizeH="0" baseline="0" noProof="0">
              <a:ln>
                <a:noFill/>
              </a:ln>
              <a:solidFill>
                <a:srgbClr val="000000"/>
              </a:solidFill>
              <a:effectLst/>
              <a:uLnTx/>
              <a:uFillTx/>
              <a:latin typeface="Arial" charset="0"/>
              <a:ea typeface="+mn-ea"/>
              <a:cs typeface="Arial" charset="0"/>
            </a:endParaRPr>
          </a:p>
        </p:txBody>
      </p:sp>
      <p:sp>
        <p:nvSpPr>
          <p:cNvPr id="3" name="Footer Placeholder 2"/>
          <p:cNvSpPr>
            <a:spLocks noGrp="1"/>
          </p:cNvSpPr>
          <p:nvPr>
            <p:ph type="ftr" sz="quarter" idx="11"/>
          </p:nvPr>
        </p:nvSpPr>
        <p:spPr/>
        <p:txBody>
          <a:bodyPr/>
          <a:lstStyle>
            <a:lvl1pPr>
              <a:defRPr sz="1867">
                <a:solidFill>
                  <a:srgbClr val="000000"/>
                </a:solidFill>
                <a:latin typeface="Arial" charset="0"/>
                <a:cs typeface="Arial"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67" b="0" i="0" u="none" strike="noStrike" kern="1200" cap="none" spc="0" normalizeH="0" baseline="0" noProof="0">
              <a:ln>
                <a:noFill/>
              </a:ln>
              <a:solidFill>
                <a:srgbClr val="000000"/>
              </a:solidFill>
              <a:effectLst/>
              <a:uLnTx/>
              <a:uFillTx/>
              <a:latin typeface="Arial" charset="0"/>
              <a:ea typeface="+mn-ea"/>
              <a:cs typeface="Arial" charset="0"/>
            </a:endParaRPr>
          </a:p>
        </p:txBody>
      </p:sp>
      <p:sp>
        <p:nvSpPr>
          <p:cNvPr id="4" name="Slide Number Placeholder 3"/>
          <p:cNvSpPr>
            <a:spLocks noGrp="1"/>
          </p:cNvSpPr>
          <p:nvPr>
            <p:ph type="sldNum" sz="quarter" idx="12"/>
          </p:nvPr>
        </p:nvSpPr>
        <p:spPr/>
        <p:txBody>
          <a:bodyPr/>
          <a:lstStyle>
            <a:lvl1pPr>
              <a:defRPr sz="1867">
                <a:solidFill>
                  <a:srgbClr val="000000"/>
                </a:solidFill>
                <a:latin typeface="Arial" panose="020B0604020202020204" pitchFamily="34" charset="0"/>
                <a:cs typeface="+mn-cs"/>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1B67C711-514E-4107-92AF-5C9AF4F139EA}" type="slidenum">
              <a:rPr kumimoji="0" lang="en-US" sz="1867" b="0" i="0" u="none" strike="noStrike" kern="1200" cap="none" spc="0" normalizeH="0" baseline="0" noProof="0">
                <a:ln>
                  <a:noFill/>
                </a:ln>
                <a:solidFill>
                  <a:srgbClr val="000000"/>
                </a:solidFill>
                <a:effectLst/>
                <a:uLnTx/>
                <a:uFillTx/>
                <a:latin typeface="Arial" panose="020B0604020202020204"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sz="1867"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983425889"/>
      </p:ext>
    </p:extLst>
  </p:cSld>
  <p:clrMapOvr>
    <a:masterClrMapping/>
  </p:clrMapOvr>
</p:sldLayout>
</file>

<file path=ppt/slideLayouts/slideLayout44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Edit Master text styles</a:t>
            </a:r>
          </a:p>
        </p:txBody>
      </p:sp>
      <p:sp>
        <p:nvSpPr>
          <p:cNvPr id="5" name="Date Placeholder 4"/>
          <p:cNvSpPr>
            <a:spLocks noGrp="1"/>
          </p:cNvSpPr>
          <p:nvPr>
            <p:ph type="dt" sz="half" idx="10"/>
          </p:nvPr>
        </p:nvSpPr>
        <p:spPr/>
        <p:txBody>
          <a:bodyPr/>
          <a:lstStyle>
            <a:lvl1pPr>
              <a:defRPr sz="1867">
                <a:solidFill>
                  <a:srgbClr val="000000"/>
                </a:solidFill>
                <a:latin typeface="Arial" charset="0"/>
                <a:cs typeface="Arial"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67" b="0" i="0" u="none" strike="noStrike" kern="1200" cap="none" spc="0" normalizeH="0" baseline="0" noProof="0">
              <a:ln>
                <a:noFill/>
              </a:ln>
              <a:solidFill>
                <a:srgbClr val="000000"/>
              </a:solidFill>
              <a:effectLst/>
              <a:uLnTx/>
              <a:uFillTx/>
              <a:latin typeface="Arial" charset="0"/>
              <a:ea typeface="+mn-ea"/>
              <a:cs typeface="Arial" charset="0"/>
            </a:endParaRPr>
          </a:p>
        </p:txBody>
      </p:sp>
      <p:sp>
        <p:nvSpPr>
          <p:cNvPr id="6" name="Footer Placeholder 5"/>
          <p:cNvSpPr>
            <a:spLocks noGrp="1"/>
          </p:cNvSpPr>
          <p:nvPr>
            <p:ph type="ftr" sz="quarter" idx="11"/>
          </p:nvPr>
        </p:nvSpPr>
        <p:spPr/>
        <p:txBody>
          <a:bodyPr/>
          <a:lstStyle>
            <a:lvl1pPr>
              <a:defRPr sz="1867">
                <a:solidFill>
                  <a:srgbClr val="000000"/>
                </a:solidFill>
                <a:latin typeface="Arial" charset="0"/>
                <a:cs typeface="Arial"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67" b="0" i="0" u="none" strike="noStrike" kern="1200" cap="none" spc="0" normalizeH="0" baseline="0" noProof="0">
              <a:ln>
                <a:noFill/>
              </a:ln>
              <a:solidFill>
                <a:srgbClr val="000000"/>
              </a:solidFill>
              <a:effectLst/>
              <a:uLnTx/>
              <a:uFillTx/>
              <a:latin typeface="Arial" charset="0"/>
              <a:ea typeface="+mn-ea"/>
              <a:cs typeface="Arial" charset="0"/>
            </a:endParaRPr>
          </a:p>
        </p:txBody>
      </p:sp>
      <p:sp>
        <p:nvSpPr>
          <p:cNvPr id="7" name="Slide Number Placeholder 6"/>
          <p:cNvSpPr>
            <a:spLocks noGrp="1"/>
          </p:cNvSpPr>
          <p:nvPr>
            <p:ph type="sldNum" sz="quarter" idx="12"/>
          </p:nvPr>
        </p:nvSpPr>
        <p:spPr/>
        <p:txBody>
          <a:bodyPr/>
          <a:lstStyle>
            <a:lvl1pPr>
              <a:defRPr sz="1867">
                <a:solidFill>
                  <a:srgbClr val="000000"/>
                </a:solidFill>
                <a:latin typeface="Arial" panose="020B0604020202020204" pitchFamily="34" charset="0"/>
                <a:cs typeface="+mn-cs"/>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301EF01D-5F5D-435F-814A-D6101D369D42}" type="slidenum">
              <a:rPr kumimoji="0" lang="en-US" sz="1867" b="0" i="0" u="none" strike="noStrike" kern="1200" cap="none" spc="0" normalizeH="0" baseline="0" noProof="0">
                <a:ln>
                  <a:noFill/>
                </a:ln>
                <a:solidFill>
                  <a:srgbClr val="000000"/>
                </a:solidFill>
                <a:effectLst/>
                <a:uLnTx/>
                <a:uFillTx/>
                <a:latin typeface="Arial" panose="020B0604020202020204"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sz="1867"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665540725"/>
      </p:ext>
    </p:extLst>
  </p:cSld>
  <p:clrMapOvr>
    <a:masterClrMapping/>
  </p:clrMapOvr>
</p:sldLayout>
</file>

<file path=ppt/slideLayouts/slideLayout44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Picture Placeholder 2"/>
          <p:cNvSpPr>
            <a:spLocks noGrp="1"/>
          </p:cNvSpPr>
          <p:nvPr>
            <p:ph type="pic" idx="1"/>
          </p:nvPr>
        </p:nvSpPr>
        <p:spPr>
          <a:xfrm>
            <a:off x="5183188" y="987425"/>
            <a:ext cx="6172200"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Edit Master text styles</a:t>
            </a:r>
          </a:p>
        </p:txBody>
      </p:sp>
      <p:sp>
        <p:nvSpPr>
          <p:cNvPr id="5" name="Date Placeholder 4"/>
          <p:cNvSpPr>
            <a:spLocks noGrp="1"/>
          </p:cNvSpPr>
          <p:nvPr>
            <p:ph type="dt" sz="half" idx="10"/>
          </p:nvPr>
        </p:nvSpPr>
        <p:spPr/>
        <p:txBody>
          <a:bodyPr/>
          <a:lstStyle>
            <a:lvl1pPr>
              <a:defRPr sz="1867">
                <a:solidFill>
                  <a:srgbClr val="000000"/>
                </a:solidFill>
                <a:latin typeface="Arial" charset="0"/>
                <a:cs typeface="Arial"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67" b="0" i="0" u="none" strike="noStrike" kern="1200" cap="none" spc="0" normalizeH="0" baseline="0" noProof="0">
              <a:ln>
                <a:noFill/>
              </a:ln>
              <a:solidFill>
                <a:srgbClr val="000000"/>
              </a:solidFill>
              <a:effectLst/>
              <a:uLnTx/>
              <a:uFillTx/>
              <a:latin typeface="Arial" charset="0"/>
              <a:ea typeface="+mn-ea"/>
              <a:cs typeface="Arial" charset="0"/>
            </a:endParaRPr>
          </a:p>
        </p:txBody>
      </p:sp>
      <p:sp>
        <p:nvSpPr>
          <p:cNvPr id="6" name="Footer Placeholder 5"/>
          <p:cNvSpPr>
            <a:spLocks noGrp="1"/>
          </p:cNvSpPr>
          <p:nvPr>
            <p:ph type="ftr" sz="quarter" idx="11"/>
          </p:nvPr>
        </p:nvSpPr>
        <p:spPr/>
        <p:txBody>
          <a:bodyPr/>
          <a:lstStyle>
            <a:lvl1pPr>
              <a:defRPr sz="1867">
                <a:solidFill>
                  <a:srgbClr val="000000"/>
                </a:solidFill>
                <a:latin typeface="Arial" charset="0"/>
                <a:cs typeface="Arial"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67" b="0" i="0" u="none" strike="noStrike" kern="1200" cap="none" spc="0" normalizeH="0" baseline="0" noProof="0">
              <a:ln>
                <a:noFill/>
              </a:ln>
              <a:solidFill>
                <a:srgbClr val="000000"/>
              </a:solidFill>
              <a:effectLst/>
              <a:uLnTx/>
              <a:uFillTx/>
              <a:latin typeface="Arial" charset="0"/>
              <a:ea typeface="+mn-ea"/>
              <a:cs typeface="Arial" charset="0"/>
            </a:endParaRPr>
          </a:p>
        </p:txBody>
      </p:sp>
      <p:sp>
        <p:nvSpPr>
          <p:cNvPr id="7" name="Slide Number Placeholder 6"/>
          <p:cNvSpPr>
            <a:spLocks noGrp="1"/>
          </p:cNvSpPr>
          <p:nvPr>
            <p:ph type="sldNum" sz="quarter" idx="12"/>
          </p:nvPr>
        </p:nvSpPr>
        <p:spPr/>
        <p:txBody>
          <a:bodyPr/>
          <a:lstStyle>
            <a:lvl1pPr>
              <a:defRPr sz="1867">
                <a:solidFill>
                  <a:srgbClr val="000000"/>
                </a:solidFill>
                <a:latin typeface="Arial" panose="020B0604020202020204" pitchFamily="34" charset="0"/>
                <a:cs typeface="+mn-cs"/>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734AF5F1-6D19-4778-9CF7-AC460177FE75}" type="slidenum">
              <a:rPr kumimoji="0" lang="en-US" sz="1867" b="0" i="0" u="none" strike="noStrike" kern="1200" cap="none" spc="0" normalizeH="0" baseline="0" noProof="0">
                <a:ln>
                  <a:noFill/>
                </a:ln>
                <a:solidFill>
                  <a:srgbClr val="000000"/>
                </a:solidFill>
                <a:effectLst/>
                <a:uLnTx/>
                <a:uFillTx/>
                <a:latin typeface="Arial" panose="020B0604020202020204"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sz="1867"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4051623008"/>
      </p:ext>
    </p:extLst>
  </p:cSld>
  <p:clrMapOvr>
    <a:masterClrMapping/>
  </p:clrMapOvr>
</p:sldLayout>
</file>

<file path=ppt/slideLayouts/slideLayout44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sz="1867">
                <a:solidFill>
                  <a:srgbClr val="000000"/>
                </a:solidFill>
                <a:latin typeface="Arial" charset="0"/>
                <a:cs typeface="Arial"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67" b="0" i="0" u="none" strike="noStrike" kern="1200" cap="none" spc="0" normalizeH="0" baseline="0" noProof="0">
              <a:ln>
                <a:noFill/>
              </a:ln>
              <a:solidFill>
                <a:srgbClr val="000000"/>
              </a:solidFill>
              <a:effectLst/>
              <a:uLnTx/>
              <a:uFillTx/>
              <a:latin typeface="Arial" charset="0"/>
              <a:ea typeface="+mn-ea"/>
              <a:cs typeface="Arial" charset="0"/>
            </a:endParaRPr>
          </a:p>
        </p:txBody>
      </p:sp>
      <p:sp>
        <p:nvSpPr>
          <p:cNvPr id="5" name="Footer Placeholder 4"/>
          <p:cNvSpPr>
            <a:spLocks noGrp="1"/>
          </p:cNvSpPr>
          <p:nvPr>
            <p:ph type="ftr" sz="quarter" idx="11"/>
          </p:nvPr>
        </p:nvSpPr>
        <p:spPr/>
        <p:txBody>
          <a:bodyPr/>
          <a:lstStyle>
            <a:lvl1pPr>
              <a:defRPr sz="1867">
                <a:solidFill>
                  <a:srgbClr val="000000"/>
                </a:solidFill>
                <a:latin typeface="Arial" charset="0"/>
                <a:cs typeface="Arial"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67" b="0" i="0" u="none" strike="noStrike" kern="1200" cap="none" spc="0" normalizeH="0" baseline="0" noProof="0">
              <a:ln>
                <a:noFill/>
              </a:ln>
              <a:solidFill>
                <a:srgbClr val="000000"/>
              </a:solidFill>
              <a:effectLst/>
              <a:uLnTx/>
              <a:uFillTx/>
              <a:latin typeface="Arial" charset="0"/>
              <a:ea typeface="+mn-ea"/>
              <a:cs typeface="Arial" charset="0"/>
            </a:endParaRPr>
          </a:p>
        </p:txBody>
      </p:sp>
      <p:sp>
        <p:nvSpPr>
          <p:cNvPr id="6" name="Slide Number Placeholder 5"/>
          <p:cNvSpPr>
            <a:spLocks noGrp="1"/>
          </p:cNvSpPr>
          <p:nvPr>
            <p:ph type="sldNum" sz="quarter" idx="12"/>
          </p:nvPr>
        </p:nvSpPr>
        <p:spPr/>
        <p:txBody>
          <a:bodyPr/>
          <a:lstStyle>
            <a:lvl1pPr>
              <a:defRPr sz="1867">
                <a:solidFill>
                  <a:srgbClr val="000000"/>
                </a:solidFill>
                <a:latin typeface="Arial" panose="020B0604020202020204" pitchFamily="34" charset="0"/>
                <a:cs typeface="+mn-cs"/>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05B61419-7A39-44F7-B858-46DD07EBA2F3}" type="slidenum">
              <a:rPr kumimoji="0" lang="en-US" sz="1867" b="0" i="0" u="none" strike="noStrike" kern="1200" cap="none" spc="0" normalizeH="0" baseline="0" noProof="0">
                <a:ln>
                  <a:noFill/>
                </a:ln>
                <a:solidFill>
                  <a:srgbClr val="000000"/>
                </a:solidFill>
                <a:effectLst/>
                <a:uLnTx/>
                <a:uFillTx/>
                <a:latin typeface="Arial" panose="020B0604020202020204"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sz="1867"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9196781"/>
      </p:ext>
    </p:extLst>
  </p:cSld>
  <p:clrMapOvr>
    <a:masterClrMapping/>
  </p:clrMapOvr>
</p:sldLayout>
</file>

<file path=ppt/slideLayouts/slideLayout45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sz="1867">
                <a:solidFill>
                  <a:srgbClr val="000000"/>
                </a:solidFill>
                <a:latin typeface="Arial" charset="0"/>
                <a:cs typeface="Arial" charset="0"/>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67" b="0" i="0" u="none" strike="noStrike" kern="1200" cap="none" spc="0" normalizeH="0" baseline="0" noProof="0">
              <a:ln>
                <a:noFill/>
              </a:ln>
              <a:solidFill>
                <a:srgbClr val="000000"/>
              </a:solidFill>
              <a:effectLst/>
              <a:uLnTx/>
              <a:uFillTx/>
              <a:latin typeface="Arial" charset="0"/>
              <a:ea typeface="+mn-ea"/>
              <a:cs typeface="Arial" charset="0"/>
            </a:endParaRPr>
          </a:p>
        </p:txBody>
      </p:sp>
      <p:sp>
        <p:nvSpPr>
          <p:cNvPr id="5" name="Footer Placeholder 4"/>
          <p:cNvSpPr>
            <a:spLocks noGrp="1"/>
          </p:cNvSpPr>
          <p:nvPr>
            <p:ph type="ftr" sz="quarter" idx="11"/>
          </p:nvPr>
        </p:nvSpPr>
        <p:spPr/>
        <p:txBody>
          <a:bodyPr/>
          <a:lstStyle>
            <a:lvl1pPr>
              <a:defRPr sz="1867">
                <a:solidFill>
                  <a:srgbClr val="000000"/>
                </a:solidFill>
                <a:latin typeface="Arial" charset="0"/>
                <a:cs typeface="Arial"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67" b="0" i="0" u="none" strike="noStrike" kern="1200" cap="none" spc="0" normalizeH="0" baseline="0" noProof="0">
              <a:ln>
                <a:noFill/>
              </a:ln>
              <a:solidFill>
                <a:srgbClr val="000000"/>
              </a:solidFill>
              <a:effectLst/>
              <a:uLnTx/>
              <a:uFillTx/>
              <a:latin typeface="Arial" charset="0"/>
              <a:ea typeface="+mn-ea"/>
              <a:cs typeface="Arial" charset="0"/>
            </a:endParaRPr>
          </a:p>
        </p:txBody>
      </p:sp>
      <p:sp>
        <p:nvSpPr>
          <p:cNvPr id="6" name="Slide Number Placeholder 5"/>
          <p:cNvSpPr>
            <a:spLocks noGrp="1"/>
          </p:cNvSpPr>
          <p:nvPr>
            <p:ph type="sldNum" sz="quarter" idx="12"/>
          </p:nvPr>
        </p:nvSpPr>
        <p:spPr/>
        <p:txBody>
          <a:bodyPr/>
          <a:lstStyle>
            <a:lvl1pPr>
              <a:defRPr sz="1867">
                <a:solidFill>
                  <a:srgbClr val="000000"/>
                </a:solidFill>
                <a:latin typeface="Arial" panose="020B0604020202020204" pitchFamily="34" charset="0"/>
                <a:cs typeface="+mn-cs"/>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57A9C65C-AFB6-4C9C-AFE8-0B7B311512F2}" type="slidenum">
              <a:rPr kumimoji="0" lang="en-US" sz="1867" b="0" i="0" u="none" strike="noStrike" kern="1200" cap="none" spc="0" normalizeH="0" baseline="0" noProof="0">
                <a:ln>
                  <a:noFill/>
                </a:ln>
                <a:solidFill>
                  <a:srgbClr val="000000"/>
                </a:solidFill>
                <a:effectLst/>
                <a:uLnTx/>
                <a:uFillTx/>
                <a:latin typeface="Arial" panose="020B0604020202020204"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en-US" sz="1867"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4114757293"/>
      </p:ext>
    </p:extLst>
  </p:cSld>
  <p:clrMapOvr>
    <a:masterClrMapping/>
  </p:clrMapOvr>
</p:sldLayout>
</file>

<file path=ppt/slideLayouts/slideLayout451.xml><?xml version="1.0" encoding="utf-8"?>
<p:sldLayout xmlns:a="http://schemas.openxmlformats.org/drawingml/2006/main" xmlns:r="http://schemas.openxmlformats.org/officeDocument/2006/relationships" xmlns:p="http://schemas.openxmlformats.org/presentationml/2006/main" userDrawn="1">
  <p:cSld name="1_Title and 4 Content">
    <p:spTree>
      <p:nvGrpSpPr>
        <p:cNvPr id="1" name=""/>
        <p:cNvGrpSpPr/>
        <p:nvPr/>
      </p:nvGrpSpPr>
      <p:grpSpPr>
        <a:xfrm>
          <a:off x="0" y="0"/>
          <a:ext cx="0" cy="0"/>
          <a:chOff x="0" y="0"/>
          <a:chExt cx="0" cy="0"/>
        </a:xfrm>
      </p:grpSpPr>
      <p:sp>
        <p:nvSpPr>
          <p:cNvPr id="3" name="Trapezoid 2"/>
          <p:cNvSpPr/>
          <p:nvPr userDrawn="1"/>
        </p:nvSpPr>
        <p:spPr>
          <a:xfrm>
            <a:off x="1219200" y="6248400"/>
            <a:ext cx="9855200" cy="609600"/>
          </a:xfrm>
          <a:prstGeom prst="trapezoid">
            <a:avLst/>
          </a:prstGeom>
          <a:ln>
            <a:noFill/>
          </a:ln>
          <a:effectLst/>
          <a:scene3d>
            <a:camera prst="orthographicFront">
              <a:rot lat="0" lon="0" rev="0"/>
            </a:camera>
            <a:lightRig rig="chilly" dir="t">
              <a:rot lat="0" lon="0" rev="18480000"/>
            </a:lightRig>
          </a:scene3d>
          <a:sp3d prstMaterial="clear">
            <a:bevelT h="63500"/>
          </a:sp3d>
        </p:spPr>
        <p:style>
          <a:lnRef idx="2">
            <a:schemeClr val="accent1">
              <a:shade val="50000"/>
            </a:schemeClr>
          </a:lnRef>
          <a:fillRef idx="1">
            <a:schemeClr val="accent1"/>
          </a:fillRef>
          <a:effectRef idx="0">
            <a:schemeClr val="accent1"/>
          </a:effectRef>
          <a:fontRef idx="minor">
            <a:schemeClr val="lt1"/>
          </a:fontRef>
        </p:style>
        <p:txBody>
          <a:bodyPr lIns="121899" tIns="60949" rIns="121899" bIns="60949"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vi-VN" sz="1800" b="0" i="0" u="none" strike="noStrike" kern="1200" cap="none" spc="0" normalizeH="0" baseline="0" noProof="0" dirty="0">
              <a:ln>
                <a:noFill/>
              </a:ln>
              <a:solidFill>
                <a:srgbClr val="FFFFD9"/>
              </a:solidFill>
              <a:effectLst/>
              <a:uLnTx/>
              <a:uFillTx/>
              <a:latin typeface="Arial" panose="020B0604020202020204" pitchFamily="34" charset="0"/>
              <a:ea typeface="+mn-ea"/>
              <a:cs typeface="+mn-cs"/>
            </a:endParaRPr>
          </a:p>
        </p:txBody>
      </p:sp>
      <p:sp>
        <p:nvSpPr>
          <p:cNvPr id="4" name="Right Triangle 3"/>
          <p:cNvSpPr/>
          <p:nvPr userDrawn="1"/>
        </p:nvSpPr>
        <p:spPr>
          <a:xfrm>
            <a:off x="0" y="0"/>
            <a:ext cx="1219200" cy="6858000"/>
          </a:xfrm>
          <a:prstGeom prst="rtTriangle">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3"/>
          </a:lnRef>
          <a:fillRef idx="2">
            <a:schemeClr val="accent3"/>
          </a:fillRef>
          <a:effectRef idx="1">
            <a:schemeClr val="accent3"/>
          </a:effectRef>
          <a:fontRef idx="minor">
            <a:schemeClr val="dk1"/>
          </a:fontRef>
        </p:style>
        <p:txBody>
          <a:bodyPr lIns="121899" tIns="60949" rIns="121899" bIns="60949"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vi-VN" sz="1800" b="0" i="0" u="none" strike="noStrike" kern="1200" cap="none" spc="0" normalizeH="0" baseline="0" noProof="0" dirty="0">
              <a:ln>
                <a:noFill/>
              </a:ln>
              <a:solidFill>
                <a:srgbClr val="000000"/>
              </a:solidFill>
              <a:effectLst/>
              <a:uLnTx/>
              <a:uFillTx/>
              <a:latin typeface="Arial" panose="020B0604020202020204" pitchFamily="34" charset="0"/>
              <a:ea typeface="+mn-ea"/>
              <a:cs typeface="+mn-cs"/>
            </a:endParaRPr>
          </a:p>
        </p:txBody>
      </p:sp>
      <p:sp>
        <p:nvSpPr>
          <p:cNvPr id="5" name="Right Triangle 4"/>
          <p:cNvSpPr/>
          <p:nvPr userDrawn="1"/>
        </p:nvSpPr>
        <p:spPr>
          <a:xfrm flipH="1">
            <a:off x="11074400" y="0"/>
            <a:ext cx="1117600" cy="6858000"/>
          </a:xfrm>
          <a:prstGeom prst="rtTriangle">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3"/>
          </a:lnRef>
          <a:fillRef idx="2">
            <a:schemeClr val="accent3"/>
          </a:fillRef>
          <a:effectRef idx="1">
            <a:schemeClr val="accent3"/>
          </a:effectRef>
          <a:fontRef idx="minor">
            <a:schemeClr val="dk1"/>
          </a:fontRef>
        </p:style>
        <p:txBody>
          <a:bodyPr lIns="121899" tIns="60949" rIns="121899" bIns="60949"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vi-VN" sz="1800" b="0" i="0" u="none" strike="noStrike" kern="1200" cap="none" spc="0" normalizeH="0" baseline="0" noProof="0" dirty="0">
              <a:ln>
                <a:noFill/>
              </a:ln>
              <a:solidFill>
                <a:srgbClr val="000000"/>
              </a:solidFill>
              <a:effectLst/>
              <a:uLnTx/>
              <a:uFillTx/>
              <a:latin typeface="Arial" panose="020B0604020202020204" pitchFamily="34" charset="0"/>
              <a:ea typeface="+mn-ea"/>
              <a:cs typeface="+mn-cs"/>
            </a:endParaRPr>
          </a:p>
        </p:txBody>
      </p:sp>
      <p:sp>
        <p:nvSpPr>
          <p:cNvPr id="2" name="Title 1"/>
          <p:cNvSpPr>
            <a:spLocks noGrp="1"/>
          </p:cNvSpPr>
          <p:nvPr>
            <p:ph type="title" sz="quarter"/>
          </p:nvPr>
        </p:nvSpPr>
        <p:spPr>
          <a:xfrm>
            <a:off x="711200" y="228600"/>
            <a:ext cx="10871200" cy="685800"/>
          </a:xfrm>
        </p:spPr>
        <p:txBody>
          <a:bodyPr/>
          <a:lstStyle>
            <a:lvl1pPr>
              <a:defRPr sz="3733"/>
            </a:lvl1pPr>
          </a:lstStyle>
          <a:p>
            <a:r>
              <a:rPr lang="en-US"/>
              <a:t>Click to edit Master title style</a:t>
            </a:r>
            <a:endParaRPr lang="vi-VN"/>
          </a:p>
        </p:txBody>
      </p:sp>
    </p:spTree>
    <p:extLst>
      <p:ext uri="{BB962C8B-B14F-4D97-AF65-F5344CB8AC3E}">
        <p14:creationId xmlns:p14="http://schemas.microsoft.com/office/powerpoint/2010/main" val="1189028677"/>
      </p:ext>
    </p:extLst>
  </p:cSld>
  <p:clrMapOvr>
    <a:masterClrMapping/>
  </p:clrMapOvr>
</p:sldLayout>
</file>

<file path=ppt/slideLayouts/slideLayout45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4364643D-79AB-42C7-8E61-23A19F9083E4}" type="datetimeFigureOut">
              <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9/11/2022</a:t>
            </a:fld>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5"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6"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B946831D-60B1-4FEB-9A79-D74F5149A7E1}" type="slidenum">
              <a:rPr kumimoji="0" 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1090176989"/>
      </p:ext>
    </p:extLst>
  </p:cSld>
  <p:clrMapOvr>
    <a:masterClrMapping/>
  </p:clrMapOvr>
</p:sldLayout>
</file>

<file path=ppt/slideLayouts/slideLayout45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7489379A-7A5E-4DFA-A5BE-275E636BD804}" type="datetimeFigureOut">
              <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9/11/2022</a:t>
            </a:fld>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5"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6"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17C40618-E2A0-463F-8E4E-8C01745FAA45}" type="slidenum">
              <a:rPr kumimoji="0" 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3693602234"/>
      </p:ext>
    </p:extLst>
  </p:cSld>
  <p:clrMapOvr>
    <a:masterClrMapping/>
  </p:clrMapOvr>
</p:sldLayout>
</file>

<file path=ppt/slideLayouts/slideLayout45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83C5C9B2-FA7C-46DB-8919-A7FACE0D29A0}" type="datetimeFigureOut">
              <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9/11/2022</a:t>
            </a:fld>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5"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6"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5ED93764-5B24-486D-8575-77A7A4B4DAE5}" type="slidenum">
              <a:rPr kumimoji="0" 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1598770063"/>
      </p:ext>
    </p:extLst>
  </p:cSld>
  <p:clrMapOvr>
    <a:masterClrMapping/>
  </p:clrMapOvr>
</p:sldLayout>
</file>

<file path=ppt/slideLayouts/slideLayout45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0041DE87-EFAF-4EB6-A64D-E424B341BD84}" type="datetimeFigureOut">
              <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9/11/2022</a:t>
            </a:fld>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6"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7"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B66CF5B8-BBAA-45E8-B0CB-A3E6B3A84B3C}" type="slidenum">
              <a:rPr kumimoji="0" 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1618568742"/>
      </p:ext>
    </p:extLst>
  </p:cSld>
  <p:clrMapOvr>
    <a:masterClrMapping/>
  </p:clrMapOvr>
</p:sldLayout>
</file>

<file path=ppt/slideLayouts/slideLayout45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7D25E374-D836-44FD-BE46-C1A214F3949D}" type="datetimeFigureOut">
              <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9/11/2022</a:t>
            </a:fld>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8"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9"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B51C3A38-8F48-49EE-8102-D9BFB003D657}" type="slidenum">
              <a:rPr kumimoji="0" 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3804445060"/>
      </p:ext>
    </p:extLst>
  </p:cSld>
  <p:clrMapOvr>
    <a:masterClrMapping/>
  </p:clrMapOvr>
</p:sldLayout>
</file>

<file path=ppt/slideLayouts/slideLayout45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9710403C-3F89-45E6-8CDC-247363E6C539}" type="datetimeFigureOut">
              <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9/11/2022</a:t>
            </a:fld>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4"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5"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EFC1C2B5-74FE-45DC-BFB5-78BCBC376E33}" type="slidenum">
              <a:rPr kumimoji="0" 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304974855"/>
      </p:ext>
    </p:extLst>
  </p:cSld>
  <p:clrMapOvr>
    <a:masterClrMapping/>
  </p:clrMapOvr>
</p:sldLayout>
</file>

<file path=ppt/slideLayouts/slideLayout45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9F4BD8BB-C669-4261-A07C-FE7D94A1167B}" type="datetimeFigureOut">
              <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9/11/2022</a:t>
            </a:fld>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3"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4"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E14093C4-CB69-40E8-8FBF-FF070B834E2E}" type="slidenum">
              <a:rPr kumimoji="0" 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3359728697"/>
      </p:ext>
    </p:extLst>
  </p:cSld>
  <p:clrMapOvr>
    <a:masterClrMapping/>
  </p:clrMapOvr>
</p:sldLayout>
</file>

<file path=ppt/slideLayouts/slideLayout45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0584045E-E01C-4D16-A15F-7D26C9F73511}" type="datetimeFigureOut">
              <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9/11/2022</a:t>
            </a:fld>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6"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7"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A1645C34-816E-4573-A8C5-BF25771219D2}" type="slidenum">
              <a:rPr kumimoji="0" 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2622052011"/>
      </p:ext>
    </p:extLst>
  </p:cSld>
  <p:clrMapOvr>
    <a:masterClrMapping/>
  </p:clrMapOvr>
</p:sldLayout>
</file>

<file path=ppt/slideLayouts/slideLayout46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07DB1F33-7E30-4B70-B62D-334CD4D13DC1}" type="datetimeFigureOut">
              <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9/11/2022</a:t>
            </a:fld>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6"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7"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301105E9-E084-4F75-954E-67EDE2133C62}" type="slidenum">
              <a:rPr kumimoji="0" 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2201335140"/>
      </p:ext>
    </p:extLst>
  </p:cSld>
  <p:clrMapOvr>
    <a:masterClrMapping/>
  </p:clrMapOvr>
</p:sldLayout>
</file>

<file path=ppt/slideLayouts/slideLayout46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AA2E110D-1EB1-468B-B6B4-5F53A3D17227}" type="datetimeFigureOut">
              <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9/11/2022</a:t>
            </a:fld>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5"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6"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0105189D-16AE-4D10-9136-7AB89948775D}" type="slidenum">
              <a:rPr kumimoji="0" 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1155974231"/>
      </p:ext>
    </p:extLst>
  </p:cSld>
  <p:clrMapOvr>
    <a:masterClrMapping/>
  </p:clrMapOvr>
</p:sldLayout>
</file>

<file path=ppt/slideLayouts/slideLayout46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85019288-E614-433B-8EEE-3F2E50ACDDB1}" type="datetimeFigureOut">
              <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9/11/2022</a:t>
            </a:fld>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5"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6"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00030ED0-8439-47C3-9AFA-29ECE1F462D5}" type="slidenum">
              <a:rPr kumimoji="0" 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1355021083"/>
      </p:ext>
    </p:extLst>
  </p:cSld>
  <p:clrMapOvr>
    <a:masterClrMapping/>
  </p:clrMapOvr>
</p:sldLayout>
</file>

<file path=ppt/slideLayouts/slideLayout46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4364643D-79AB-42C7-8E61-23A19F9083E4}" type="datetimeFigureOut">
              <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9/11/2022</a:t>
            </a:fld>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5"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6"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B946831D-60B1-4FEB-9A79-D74F5149A7E1}" type="slidenum">
              <a:rPr kumimoji="0" 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3467480024"/>
      </p:ext>
    </p:extLst>
  </p:cSld>
  <p:clrMapOvr>
    <a:masterClrMapping/>
  </p:clrMapOvr>
</p:sldLayout>
</file>

<file path=ppt/slideLayouts/slideLayout46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7489379A-7A5E-4DFA-A5BE-275E636BD804}" type="datetimeFigureOut">
              <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9/11/2022</a:t>
            </a:fld>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5"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6"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17C40618-E2A0-463F-8E4E-8C01745FAA45}" type="slidenum">
              <a:rPr kumimoji="0" 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2771834937"/>
      </p:ext>
    </p:extLst>
  </p:cSld>
  <p:clrMapOvr>
    <a:masterClrMapping/>
  </p:clrMapOvr>
</p:sldLayout>
</file>

<file path=ppt/slideLayouts/slideLayout46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83C5C9B2-FA7C-46DB-8919-A7FACE0D29A0}" type="datetimeFigureOut">
              <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9/11/2022</a:t>
            </a:fld>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5"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6"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5ED93764-5B24-486D-8575-77A7A4B4DAE5}" type="slidenum">
              <a:rPr kumimoji="0" 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593118986"/>
      </p:ext>
    </p:extLst>
  </p:cSld>
  <p:clrMapOvr>
    <a:masterClrMapping/>
  </p:clrMapOvr>
</p:sldLayout>
</file>

<file path=ppt/slideLayouts/slideLayout46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0041DE87-EFAF-4EB6-A64D-E424B341BD84}" type="datetimeFigureOut">
              <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9/11/2022</a:t>
            </a:fld>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6"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7"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B66CF5B8-BBAA-45E8-B0CB-A3E6B3A84B3C}" type="slidenum">
              <a:rPr kumimoji="0" 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1095889150"/>
      </p:ext>
    </p:extLst>
  </p:cSld>
  <p:clrMapOvr>
    <a:masterClrMapping/>
  </p:clrMapOvr>
</p:sldLayout>
</file>

<file path=ppt/slideLayouts/slideLayout46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7D25E374-D836-44FD-BE46-C1A214F3949D}" type="datetimeFigureOut">
              <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9/11/2022</a:t>
            </a:fld>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8"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9"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B51C3A38-8F48-49EE-8102-D9BFB003D657}" type="slidenum">
              <a:rPr kumimoji="0" 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3635657229"/>
      </p:ext>
    </p:extLst>
  </p:cSld>
  <p:clrMapOvr>
    <a:masterClrMapping/>
  </p:clrMapOvr>
</p:sldLayout>
</file>

<file path=ppt/slideLayouts/slideLayout46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9710403C-3F89-45E6-8CDC-247363E6C539}" type="datetimeFigureOut">
              <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9/11/2022</a:t>
            </a:fld>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4"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5"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EFC1C2B5-74FE-45DC-BFB5-78BCBC376E33}" type="slidenum">
              <a:rPr kumimoji="0" 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3398423991"/>
      </p:ext>
    </p:extLst>
  </p:cSld>
  <p:clrMapOvr>
    <a:masterClrMapping/>
  </p:clrMapOvr>
</p:sldLayout>
</file>

<file path=ppt/slideLayouts/slideLayout46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9F4BD8BB-C669-4261-A07C-FE7D94A1167B}" type="datetimeFigureOut">
              <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9/11/2022</a:t>
            </a:fld>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3"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4"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E14093C4-CB69-40E8-8FBF-FF070B834E2E}" type="slidenum">
              <a:rPr kumimoji="0" 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2721482422"/>
      </p:ext>
    </p:extLst>
  </p:cSld>
  <p:clrMapOvr>
    <a:masterClrMapping/>
  </p:clrMapOvr>
</p:sldLayout>
</file>

<file path=ppt/slideLayouts/slideLayout47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0584045E-E01C-4D16-A15F-7D26C9F73511}" type="datetimeFigureOut">
              <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9/11/2022</a:t>
            </a:fld>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6"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7"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A1645C34-816E-4573-A8C5-BF25771219D2}" type="slidenum">
              <a:rPr kumimoji="0" 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4253684215"/>
      </p:ext>
    </p:extLst>
  </p:cSld>
  <p:clrMapOvr>
    <a:masterClrMapping/>
  </p:clrMapOvr>
</p:sldLayout>
</file>

<file path=ppt/slideLayouts/slideLayout47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07DB1F33-7E30-4B70-B62D-334CD4D13DC1}" type="datetimeFigureOut">
              <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9/11/2022</a:t>
            </a:fld>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6"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7"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301105E9-E084-4F75-954E-67EDE2133C62}" type="slidenum">
              <a:rPr kumimoji="0" 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356487946"/>
      </p:ext>
    </p:extLst>
  </p:cSld>
  <p:clrMapOvr>
    <a:masterClrMapping/>
  </p:clrMapOvr>
</p:sldLayout>
</file>

<file path=ppt/slideLayouts/slideLayout47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AA2E110D-1EB1-468B-B6B4-5F53A3D17227}" type="datetimeFigureOut">
              <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9/11/2022</a:t>
            </a:fld>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5"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6"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0105189D-16AE-4D10-9136-7AB89948775D}" type="slidenum">
              <a:rPr kumimoji="0" 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676548641"/>
      </p:ext>
    </p:extLst>
  </p:cSld>
  <p:clrMapOvr>
    <a:masterClrMapping/>
  </p:clrMapOvr>
</p:sldLayout>
</file>

<file path=ppt/slideLayouts/slideLayout47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85019288-E614-433B-8EEE-3F2E50ACDDB1}" type="datetimeFigureOut">
              <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9/11/2022</a:t>
            </a:fld>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5"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6"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00030ED0-8439-47C3-9AFA-29ECE1F462D5}" type="slidenum">
              <a:rPr kumimoji="0" 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3290747411"/>
      </p:ext>
    </p:extLst>
  </p:cSld>
  <p:clrMapOvr>
    <a:masterClrMapping/>
  </p:clrMapOvr>
</p:sldLayout>
</file>

<file path=ppt/slideLayouts/slideLayout47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4364643D-79AB-42C7-8E61-23A19F9083E4}" type="datetimeFigureOut">
              <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9/11/2022</a:t>
            </a:fld>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5"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6"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B946831D-60B1-4FEB-9A79-D74F5149A7E1}" type="slidenum">
              <a:rPr kumimoji="0" 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1943996961"/>
      </p:ext>
    </p:extLst>
  </p:cSld>
  <p:clrMapOvr>
    <a:masterClrMapping/>
  </p:clrMapOvr>
</p:sldLayout>
</file>

<file path=ppt/slideLayouts/slideLayout47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7489379A-7A5E-4DFA-A5BE-275E636BD804}" type="datetimeFigureOut">
              <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9/11/2022</a:t>
            </a:fld>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5"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6"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17C40618-E2A0-463F-8E4E-8C01745FAA45}" type="slidenum">
              <a:rPr kumimoji="0" 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2521379429"/>
      </p:ext>
    </p:extLst>
  </p:cSld>
  <p:clrMapOvr>
    <a:masterClrMapping/>
  </p:clrMapOvr>
</p:sldLayout>
</file>

<file path=ppt/slideLayouts/slideLayout47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83C5C9B2-FA7C-46DB-8919-A7FACE0D29A0}" type="datetimeFigureOut">
              <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9/11/2022</a:t>
            </a:fld>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5"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6"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5ED93764-5B24-486D-8575-77A7A4B4DAE5}" type="slidenum">
              <a:rPr kumimoji="0" 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1652435637"/>
      </p:ext>
    </p:extLst>
  </p:cSld>
  <p:clrMapOvr>
    <a:masterClrMapping/>
  </p:clrMapOvr>
</p:sldLayout>
</file>

<file path=ppt/slideLayouts/slideLayout47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0041DE87-EFAF-4EB6-A64D-E424B341BD84}" type="datetimeFigureOut">
              <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9/11/2022</a:t>
            </a:fld>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6"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7"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B66CF5B8-BBAA-45E8-B0CB-A3E6B3A84B3C}" type="slidenum">
              <a:rPr kumimoji="0" 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4057399199"/>
      </p:ext>
    </p:extLst>
  </p:cSld>
  <p:clrMapOvr>
    <a:masterClrMapping/>
  </p:clrMapOvr>
</p:sldLayout>
</file>

<file path=ppt/slideLayouts/slideLayout47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7D25E374-D836-44FD-BE46-C1A214F3949D}" type="datetimeFigureOut">
              <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9/11/2022</a:t>
            </a:fld>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8"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9"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B51C3A38-8F48-49EE-8102-D9BFB003D657}" type="slidenum">
              <a:rPr kumimoji="0" 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1564769573"/>
      </p:ext>
    </p:extLst>
  </p:cSld>
  <p:clrMapOvr>
    <a:masterClrMapping/>
  </p:clrMapOvr>
</p:sldLayout>
</file>

<file path=ppt/slideLayouts/slideLayout47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9710403C-3F89-45E6-8CDC-247363E6C539}" type="datetimeFigureOut">
              <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9/11/2022</a:t>
            </a:fld>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4"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5"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EFC1C2B5-74FE-45DC-BFB5-78BCBC376E33}" type="slidenum">
              <a:rPr kumimoji="0" 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1799128884"/>
      </p:ext>
    </p:extLst>
  </p:cSld>
  <p:clrMapOvr>
    <a:masterClrMapping/>
  </p:clrMapOvr>
</p:sldLayout>
</file>

<file path=ppt/slideLayouts/slideLayout48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9F4BD8BB-C669-4261-A07C-FE7D94A1167B}" type="datetimeFigureOut">
              <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9/11/2022</a:t>
            </a:fld>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3"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4"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E14093C4-CB69-40E8-8FBF-FF070B834E2E}" type="slidenum">
              <a:rPr kumimoji="0" 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262021120"/>
      </p:ext>
    </p:extLst>
  </p:cSld>
  <p:clrMapOvr>
    <a:masterClrMapping/>
  </p:clrMapOvr>
</p:sldLayout>
</file>

<file path=ppt/slideLayouts/slideLayout48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0584045E-E01C-4D16-A15F-7D26C9F73511}" type="datetimeFigureOut">
              <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9/11/2022</a:t>
            </a:fld>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6"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7"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A1645C34-816E-4573-A8C5-BF25771219D2}" type="slidenum">
              <a:rPr kumimoji="0" 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952848556"/>
      </p:ext>
    </p:extLst>
  </p:cSld>
  <p:clrMapOvr>
    <a:masterClrMapping/>
  </p:clrMapOvr>
</p:sldLayout>
</file>

<file path=ppt/slideLayouts/slideLayout48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07DB1F33-7E30-4B70-B62D-334CD4D13DC1}" type="datetimeFigureOut">
              <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9/11/2022</a:t>
            </a:fld>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6"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7"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301105E9-E084-4F75-954E-67EDE2133C62}" type="slidenum">
              <a:rPr kumimoji="0" 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1550540947"/>
      </p:ext>
    </p:extLst>
  </p:cSld>
  <p:clrMapOvr>
    <a:masterClrMapping/>
  </p:clrMapOvr>
</p:sldLayout>
</file>

<file path=ppt/slideLayouts/slideLayout48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AA2E110D-1EB1-468B-B6B4-5F53A3D17227}" type="datetimeFigureOut">
              <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9/11/2022</a:t>
            </a:fld>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5"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6"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0105189D-16AE-4D10-9136-7AB89948775D}" type="slidenum">
              <a:rPr kumimoji="0" 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3951952468"/>
      </p:ext>
    </p:extLst>
  </p:cSld>
  <p:clrMapOvr>
    <a:masterClrMapping/>
  </p:clrMapOvr>
</p:sldLayout>
</file>

<file path=ppt/slideLayouts/slideLayout48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85019288-E614-433B-8EEE-3F2E50ACDDB1}" type="datetimeFigureOut">
              <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9/11/2022</a:t>
            </a:fld>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5"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6"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00030ED0-8439-47C3-9AFA-29ECE1F462D5}" type="slidenum">
              <a:rPr kumimoji="0" 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3979576987"/>
      </p:ext>
    </p:extLst>
  </p:cSld>
  <p:clrMapOvr>
    <a:masterClrMapping/>
  </p:clrMapOvr>
</p:sldLayout>
</file>

<file path=ppt/slideLayouts/slideLayout48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5"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6"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69F67319-2C49-4583-81CE-A5BC26ACBB5A}" type="slidenum">
              <a:rPr kumimoji="0" lang="en-US" alt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alt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854224496"/>
      </p:ext>
    </p:extLst>
  </p:cSld>
  <p:clrMapOvr>
    <a:masterClrMapping/>
  </p:clrMapOvr>
</p:sldLayout>
</file>

<file path=ppt/slideLayouts/slideLayout48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5"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6"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7582AEDE-F4DB-4B31-931D-99584B04961B}" type="slidenum">
              <a:rPr kumimoji="0" lang="en-US" alt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alt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2743915045"/>
      </p:ext>
    </p:extLst>
  </p:cSld>
  <p:clrMapOvr>
    <a:masterClrMapping/>
  </p:clrMapOvr>
</p:sldLayout>
</file>

<file path=ppt/slideLayouts/slideLayout48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5"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6"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66CBC35D-FD60-4D65-8A24-73FA83582DA7}" type="slidenum">
              <a:rPr kumimoji="0" lang="en-US" alt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alt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233476057"/>
      </p:ext>
    </p:extLst>
  </p:cSld>
  <p:clrMapOvr>
    <a:masterClrMapping/>
  </p:clrMapOvr>
</p:sldLayout>
</file>

<file path=ppt/slideLayouts/slideLayout48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6"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7"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8026FB9C-36F9-4A10-9756-BAACA91ECE52}" type="slidenum">
              <a:rPr kumimoji="0" lang="en-US" alt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alt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3335304039"/>
      </p:ext>
    </p:extLst>
  </p:cSld>
  <p:clrMapOvr>
    <a:masterClrMapping/>
  </p:clrMapOvr>
</p:sldLayout>
</file>

<file path=ppt/slideLayouts/slideLayout48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8"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9"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94893B20-3220-491A-8364-7F202EB34DF5}" type="slidenum">
              <a:rPr kumimoji="0" lang="en-US" alt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alt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4042971532"/>
      </p:ext>
    </p:extLst>
  </p:cSld>
  <p:clrMapOvr>
    <a:masterClrMapping/>
  </p:clrMapOvr>
</p:sldLayout>
</file>

<file path=ppt/slideLayouts/slideLayout49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4"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5"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8064C051-1AC0-4B18-9EF1-2C211CD146CA}" type="slidenum">
              <a:rPr kumimoji="0" lang="en-US" alt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alt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133235130"/>
      </p:ext>
    </p:extLst>
  </p:cSld>
  <p:clrMapOvr>
    <a:masterClrMapping/>
  </p:clrMapOvr>
</p:sldLayout>
</file>

<file path=ppt/slideLayouts/slideLayout49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3"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4"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A9885C06-3CE0-4BAF-9B67-517FCC78306D}" type="slidenum">
              <a:rPr kumimoji="0" lang="en-US" alt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alt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4240203696"/>
      </p:ext>
    </p:extLst>
  </p:cSld>
  <p:clrMapOvr>
    <a:masterClrMapping/>
  </p:clrMapOvr>
</p:sldLayout>
</file>

<file path=ppt/slideLayouts/slideLayout49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6"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7"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33D87E22-74FC-40AD-955D-31822D48BA48}" type="slidenum">
              <a:rPr kumimoji="0" lang="en-US" alt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alt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301563877"/>
      </p:ext>
    </p:extLst>
  </p:cSld>
  <p:clrMapOvr>
    <a:masterClrMapping/>
  </p:clrMapOvr>
</p:sldLayout>
</file>

<file path=ppt/slideLayouts/slideLayout49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6"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7"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87A6B6F1-786E-470B-9161-3521159C7541}" type="slidenum">
              <a:rPr kumimoji="0" lang="en-US" alt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alt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2710871631"/>
      </p:ext>
    </p:extLst>
  </p:cSld>
  <p:clrMapOvr>
    <a:masterClrMapping/>
  </p:clrMapOvr>
</p:sldLayout>
</file>

<file path=ppt/slideLayouts/slideLayout49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5"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6"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2DDB1983-D699-4CFF-B691-1D34901A202B}" type="slidenum">
              <a:rPr kumimoji="0" lang="en-US" alt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alt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1179214533"/>
      </p:ext>
    </p:extLst>
  </p:cSld>
  <p:clrMapOvr>
    <a:masterClrMapping/>
  </p:clrMapOvr>
</p:sldLayout>
</file>

<file path=ppt/slideLayouts/slideLayout49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5"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6"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EF438392-F57F-464C-AE3A-A5B72D5A165A}" type="slidenum">
              <a:rPr kumimoji="0" lang="en-US" alt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alt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592904254"/>
      </p:ext>
    </p:extLst>
  </p:cSld>
  <p:clrMapOvr>
    <a:masterClrMapping/>
  </p:clrMapOvr>
</p:sldLayout>
</file>

<file path=ppt/slideLayouts/slideLayout496.xml><?xml version="1.0" encoding="utf-8"?>
<p:sldLayout xmlns:a="http://schemas.openxmlformats.org/drawingml/2006/main" xmlns:r="http://schemas.openxmlformats.org/officeDocument/2006/relationships" xmlns:p="http://schemas.openxmlformats.org/presentationml/2006/main" type="txAndObj">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711200" y="274638"/>
            <a:ext cx="11480800" cy="868362"/>
          </a:xfrm>
        </p:spPr>
        <p:txBody>
          <a:bodyPr/>
          <a:lstStyle/>
          <a:p>
            <a:r>
              <a:rPr lang="en-US"/>
              <a:t>Click to edit Master title style</a:t>
            </a:r>
          </a:p>
        </p:txBody>
      </p:sp>
      <p:sp>
        <p:nvSpPr>
          <p:cNvPr id="3" name="Text Placeholder 2"/>
          <p:cNvSpPr>
            <a:spLocks noGrp="1"/>
          </p:cNvSpPr>
          <p:nvPr>
            <p:ph type="body" sz="half" idx="1"/>
          </p:nvPr>
        </p:nvSpPr>
        <p:spPr>
          <a:xfrm>
            <a:off x="812800" y="1600201"/>
            <a:ext cx="55372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553200" y="1600201"/>
            <a:ext cx="55372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6" name="Footer Placeholder 4"/>
          <p:cNvSpPr>
            <a:spLocks noGrp="1"/>
          </p:cNvSpPr>
          <p:nvPr>
            <p:ph type="ftr" sz="quarter" idx="11"/>
          </p:nvPr>
        </p:nvSpPr>
        <p:spPr/>
        <p:txBody>
          <a:bodyPr/>
          <a:lstStyle>
            <a:lvl1pP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7" name="Slide Number Placeholder 5"/>
          <p:cNvSpPr>
            <a:spLocks noGrp="1"/>
          </p:cNvSpPr>
          <p:nvPr>
            <p:ph type="sldNum" sz="quarter" idx="12"/>
          </p:nvPr>
        </p:nvSpPr>
        <p:spPr/>
        <p:txBody>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434B1646-BF69-4F42-9852-D1BECBF87552}" type="slidenum">
              <a:rPr kumimoji="0" lang="en-US" alt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alt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3762349921"/>
      </p:ext>
    </p:extLst>
  </p:cSld>
  <p:clrMapOvr>
    <a:masterClrMapping/>
  </p:clrMapOvr>
</p:sldLayout>
</file>

<file path=ppt/slideLayouts/slideLayout49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5" name="Footer Placeholder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A611950-F465-4B47-9E95-95E31E026E47}" type="slidenum">
              <a:rPr kumimoji="0" lang="en-US" alt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alt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84717074"/>
      </p:ext>
    </p:extLst>
  </p:cSld>
  <p:clrMapOvr>
    <a:masterClrMapping/>
  </p:clrMapOvr>
</p:sldLayout>
</file>

<file path=ppt/slideLayouts/slideLayout49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5" name="Footer Placeholder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E40F380-D303-4A54-B1FD-A72560064578}" type="slidenum">
              <a:rPr kumimoji="0" lang="en-US" alt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alt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31634761"/>
      </p:ext>
    </p:extLst>
  </p:cSld>
  <p:clrMapOvr>
    <a:masterClrMapping/>
  </p:clrMapOvr>
</p:sldLayout>
</file>

<file path=ppt/slideLayouts/slideLayout49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5" name="Footer Placeholder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7498C8D-5B71-4DEE-AB3E-EB7CC2C7D7E1}" type="slidenum">
              <a:rPr kumimoji="0" lang="en-US" alt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alt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27670888"/>
      </p:ext>
    </p:extLst>
  </p:cSld>
  <p:clrMapOvr>
    <a:masterClrMapping/>
  </p:clrMapOvr>
</p:sldLayout>
</file>

<file path=ppt/slideLayouts/slideLayout50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6" name="Footer Placeholder 5"/>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7" name="Slide Number Placeholder 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EE71ED9-495A-43A2-86B3-123F4DE18C75}" type="slidenum">
              <a:rPr kumimoji="0" lang="en-US" alt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alt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43262442"/>
      </p:ext>
    </p:extLst>
  </p:cSld>
  <p:clrMapOvr>
    <a:masterClrMapping/>
  </p:clrMapOvr>
</p:sldLayout>
</file>

<file path=ppt/slideLayouts/slideLayout50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8" name="Footer Placeholder 7"/>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9" name="Slide Number Placeholder 8"/>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616C92-FF76-4C82-8E10-B5CBA3C58AFF}" type="slidenum">
              <a:rPr kumimoji="0" lang="en-US" alt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alt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61065544"/>
      </p:ext>
    </p:extLst>
  </p:cSld>
  <p:clrMapOvr>
    <a:masterClrMapping/>
  </p:clrMapOvr>
</p:sldLayout>
</file>

<file path=ppt/slideLayouts/slideLayout50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4" name="Footer Placeholder 3"/>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5" name="Slide Number Placeholder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93A70B6-A98A-4D92-AE5A-47AC673D8705}" type="slidenum">
              <a:rPr kumimoji="0" lang="en-US" alt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alt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85534584"/>
      </p:ext>
    </p:extLst>
  </p:cSld>
  <p:clrMapOvr>
    <a:masterClrMapping/>
  </p:clrMapOvr>
</p:sldLayout>
</file>

<file path=ppt/slideLayouts/slideLayout50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3" name="Footer Placeholder 2"/>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813779E-2A8A-4451-9A0C-0C232206D4A6}" type="slidenum">
              <a:rPr kumimoji="0" lang="en-US" alt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alt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13151312"/>
      </p:ext>
    </p:extLst>
  </p:cSld>
  <p:clrMapOvr>
    <a:masterClrMapping/>
  </p:clrMapOvr>
</p:sldLayout>
</file>

<file path=ppt/slideLayouts/slideLayout50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6" name="Footer Placeholder 5"/>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7" name="Slide Number Placeholder 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3F7C682-9D75-4D4F-B134-8CD9FE17079B}" type="slidenum">
              <a:rPr kumimoji="0" lang="en-US" alt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alt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2912891"/>
      </p:ext>
    </p:extLst>
  </p:cSld>
  <p:clrMapOvr>
    <a:masterClrMapping/>
  </p:clrMapOvr>
</p:sldLayout>
</file>

<file path=ppt/slideLayouts/slideLayout50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6" name="Footer Placeholder 5"/>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7" name="Slide Number Placeholder 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236E2F2-FA6B-4799-BA4F-9FBE1832A228}" type="slidenum">
              <a:rPr kumimoji="0" lang="en-US" alt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alt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26650189"/>
      </p:ext>
    </p:extLst>
  </p:cSld>
  <p:clrMapOvr>
    <a:masterClrMapping/>
  </p:clrMapOvr>
</p:sldLayout>
</file>

<file path=ppt/slideLayouts/slideLayout50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5" name="Footer Placeholder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98D91C4-B6B7-4122-99BC-9C5BD1AFB6FF}" type="slidenum">
              <a:rPr kumimoji="0" lang="en-US" alt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alt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53412284"/>
      </p:ext>
    </p:extLst>
  </p:cSld>
  <p:clrMapOvr>
    <a:masterClrMapping/>
  </p:clrMapOvr>
</p:sldLayout>
</file>

<file path=ppt/slideLayouts/slideLayout50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5" name="Footer Placeholder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9C4B5D0-3167-42BB-BFA4-F1AF59D199F1}" type="slidenum">
              <a:rPr kumimoji="0" lang="en-US" alt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alt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27026705"/>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13" Type="http://schemas.openxmlformats.org/officeDocument/2006/relationships/slideLayout" Target="../slideLayouts/slideLayout24.xml"/><Relationship Id="rId18" Type="http://schemas.openxmlformats.org/officeDocument/2006/relationships/slideLayout" Target="../slideLayouts/slideLayout29.xml"/><Relationship Id="rId26" Type="http://schemas.openxmlformats.org/officeDocument/2006/relationships/slideLayout" Target="../slideLayouts/slideLayout37.xml"/><Relationship Id="rId3" Type="http://schemas.openxmlformats.org/officeDocument/2006/relationships/slideLayout" Target="../slideLayouts/slideLayout14.xml"/><Relationship Id="rId21" Type="http://schemas.openxmlformats.org/officeDocument/2006/relationships/slideLayout" Target="../slideLayouts/slideLayout32.xml"/><Relationship Id="rId34" Type="http://schemas.openxmlformats.org/officeDocument/2006/relationships/slideLayout" Target="../slideLayouts/slideLayout45.xml"/><Relationship Id="rId7" Type="http://schemas.openxmlformats.org/officeDocument/2006/relationships/slideLayout" Target="../slideLayouts/slideLayout18.xml"/><Relationship Id="rId12" Type="http://schemas.openxmlformats.org/officeDocument/2006/relationships/slideLayout" Target="../slideLayouts/slideLayout23.xml"/><Relationship Id="rId17" Type="http://schemas.openxmlformats.org/officeDocument/2006/relationships/slideLayout" Target="../slideLayouts/slideLayout28.xml"/><Relationship Id="rId25" Type="http://schemas.openxmlformats.org/officeDocument/2006/relationships/slideLayout" Target="../slideLayouts/slideLayout36.xml"/><Relationship Id="rId33" Type="http://schemas.openxmlformats.org/officeDocument/2006/relationships/slideLayout" Target="../slideLayouts/slideLayout44.xml"/><Relationship Id="rId2" Type="http://schemas.openxmlformats.org/officeDocument/2006/relationships/slideLayout" Target="../slideLayouts/slideLayout13.xml"/><Relationship Id="rId16" Type="http://schemas.openxmlformats.org/officeDocument/2006/relationships/slideLayout" Target="../slideLayouts/slideLayout27.xml"/><Relationship Id="rId20" Type="http://schemas.openxmlformats.org/officeDocument/2006/relationships/slideLayout" Target="../slideLayouts/slideLayout31.xml"/><Relationship Id="rId29" Type="http://schemas.openxmlformats.org/officeDocument/2006/relationships/slideLayout" Target="../slideLayouts/slideLayout40.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24" Type="http://schemas.openxmlformats.org/officeDocument/2006/relationships/slideLayout" Target="../slideLayouts/slideLayout35.xml"/><Relationship Id="rId32" Type="http://schemas.openxmlformats.org/officeDocument/2006/relationships/slideLayout" Target="../slideLayouts/slideLayout43.xml"/><Relationship Id="rId37" Type="http://schemas.openxmlformats.org/officeDocument/2006/relationships/theme" Target="../theme/theme2.xml"/><Relationship Id="rId5" Type="http://schemas.openxmlformats.org/officeDocument/2006/relationships/slideLayout" Target="../slideLayouts/slideLayout16.xml"/><Relationship Id="rId15" Type="http://schemas.openxmlformats.org/officeDocument/2006/relationships/slideLayout" Target="../slideLayouts/slideLayout26.xml"/><Relationship Id="rId23" Type="http://schemas.openxmlformats.org/officeDocument/2006/relationships/slideLayout" Target="../slideLayouts/slideLayout34.xml"/><Relationship Id="rId28" Type="http://schemas.openxmlformats.org/officeDocument/2006/relationships/slideLayout" Target="../slideLayouts/slideLayout39.xml"/><Relationship Id="rId36" Type="http://schemas.openxmlformats.org/officeDocument/2006/relationships/slideLayout" Target="../slideLayouts/slideLayout47.xml"/><Relationship Id="rId10" Type="http://schemas.openxmlformats.org/officeDocument/2006/relationships/slideLayout" Target="../slideLayouts/slideLayout21.xml"/><Relationship Id="rId19" Type="http://schemas.openxmlformats.org/officeDocument/2006/relationships/slideLayout" Target="../slideLayouts/slideLayout30.xml"/><Relationship Id="rId31" Type="http://schemas.openxmlformats.org/officeDocument/2006/relationships/slideLayout" Target="../slideLayouts/slideLayout42.xml"/><Relationship Id="rId4" Type="http://schemas.openxmlformats.org/officeDocument/2006/relationships/slideLayout" Target="../slideLayouts/slideLayout15.xml"/><Relationship Id="rId9" Type="http://schemas.openxmlformats.org/officeDocument/2006/relationships/slideLayout" Target="../slideLayouts/slideLayout20.xml"/><Relationship Id="rId14" Type="http://schemas.openxmlformats.org/officeDocument/2006/relationships/slideLayout" Target="../slideLayouts/slideLayout25.xml"/><Relationship Id="rId22" Type="http://schemas.openxmlformats.org/officeDocument/2006/relationships/slideLayout" Target="../slideLayouts/slideLayout33.xml"/><Relationship Id="rId27" Type="http://schemas.openxmlformats.org/officeDocument/2006/relationships/slideLayout" Target="../slideLayouts/slideLayout38.xml"/><Relationship Id="rId30" Type="http://schemas.openxmlformats.org/officeDocument/2006/relationships/slideLayout" Target="../slideLayouts/slideLayout41.xml"/><Relationship Id="rId35" Type="http://schemas.openxmlformats.org/officeDocument/2006/relationships/slideLayout" Target="../slideLayouts/slideLayout46.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55.xml"/><Relationship Id="rId13" Type="http://schemas.openxmlformats.org/officeDocument/2006/relationships/slideLayout" Target="../slideLayouts/slideLayout60.xml"/><Relationship Id="rId18" Type="http://schemas.openxmlformats.org/officeDocument/2006/relationships/slideLayout" Target="../slideLayouts/slideLayout65.xml"/><Relationship Id="rId3" Type="http://schemas.openxmlformats.org/officeDocument/2006/relationships/slideLayout" Target="../slideLayouts/slideLayout50.xml"/><Relationship Id="rId21" Type="http://schemas.openxmlformats.org/officeDocument/2006/relationships/theme" Target="../theme/theme3.xml"/><Relationship Id="rId7" Type="http://schemas.openxmlformats.org/officeDocument/2006/relationships/slideLayout" Target="../slideLayouts/slideLayout54.xml"/><Relationship Id="rId12" Type="http://schemas.openxmlformats.org/officeDocument/2006/relationships/slideLayout" Target="../slideLayouts/slideLayout59.xml"/><Relationship Id="rId17" Type="http://schemas.openxmlformats.org/officeDocument/2006/relationships/slideLayout" Target="../slideLayouts/slideLayout64.xml"/><Relationship Id="rId2" Type="http://schemas.openxmlformats.org/officeDocument/2006/relationships/slideLayout" Target="../slideLayouts/slideLayout49.xml"/><Relationship Id="rId16" Type="http://schemas.openxmlformats.org/officeDocument/2006/relationships/slideLayout" Target="../slideLayouts/slideLayout63.xml"/><Relationship Id="rId20" Type="http://schemas.openxmlformats.org/officeDocument/2006/relationships/slideLayout" Target="../slideLayouts/slideLayout67.xml"/><Relationship Id="rId1" Type="http://schemas.openxmlformats.org/officeDocument/2006/relationships/slideLayout" Target="../slideLayouts/slideLayout48.xml"/><Relationship Id="rId6" Type="http://schemas.openxmlformats.org/officeDocument/2006/relationships/slideLayout" Target="../slideLayouts/slideLayout53.xml"/><Relationship Id="rId11" Type="http://schemas.openxmlformats.org/officeDocument/2006/relationships/slideLayout" Target="../slideLayouts/slideLayout58.xml"/><Relationship Id="rId5" Type="http://schemas.openxmlformats.org/officeDocument/2006/relationships/slideLayout" Target="../slideLayouts/slideLayout52.xml"/><Relationship Id="rId15" Type="http://schemas.openxmlformats.org/officeDocument/2006/relationships/slideLayout" Target="../slideLayouts/slideLayout62.xml"/><Relationship Id="rId10" Type="http://schemas.openxmlformats.org/officeDocument/2006/relationships/slideLayout" Target="../slideLayouts/slideLayout57.xml"/><Relationship Id="rId19" Type="http://schemas.openxmlformats.org/officeDocument/2006/relationships/slideLayout" Target="../slideLayouts/slideLayout66.xml"/><Relationship Id="rId4" Type="http://schemas.openxmlformats.org/officeDocument/2006/relationships/slideLayout" Target="../slideLayouts/slideLayout51.xml"/><Relationship Id="rId9" Type="http://schemas.openxmlformats.org/officeDocument/2006/relationships/slideLayout" Target="../slideLayouts/slideLayout56.xml"/><Relationship Id="rId14" Type="http://schemas.openxmlformats.org/officeDocument/2006/relationships/slideLayout" Target="../slideLayouts/slideLayout61.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75.xml"/><Relationship Id="rId3" Type="http://schemas.openxmlformats.org/officeDocument/2006/relationships/slideLayout" Target="../slideLayouts/slideLayout70.xml"/><Relationship Id="rId7" Type="http://schemas.openxmlformats.org/officeDocument/2006/relationships/slideLayout" Target="../slideLayouts/slideLayout74.xml"/><Relationship Id="rId12" Type="http://schemas.openxmlformats.org/officeDocument/2006/relationships/theme" Target="../theme/theme4.xml"/><Relationship Id="rId2" Type="http://schemas.openxmlformats.org/officeDocument/2006/relationships/slideLayout" Target="../slideLayouts/slideLayout69.xml"/><Relationship Id="rId1" Type="http://schemas.openxmlformats.org/officeDocument/2006/relationships/slideLayout" Target="../slideLayouts/slideLayout68.xml"/><Relationship Id="rId6" Type="http://schemas.openxmlformats.org/officeDocument/2006/relationships/slideLayout" Target="../slideLayouts/slideLayout73.xml"/><Relationship Id="rId11" Type="http://schemas.openxmlformats.org/officeDocument/2006/relationships/slideLayout" Target="../slideLayouts/slideLayout78.xml"/><Relationship Id="rId5" Type="http://schemas.openxmlformats.org/officeDocument/2006/relationships/slideLayout" Target="../slideLayouts/slideLayout72.xml"/><Relationship Id="rId10" Type="http://schemas.openxmlformats.org/officeDocument/2006/relationships/slideLayout" Target="../slideLayouts/slideLayout77.xml"/><Relationship Id="rId4" Type="http://schemas.openxmlformats.org/officeDocument/2006/relationships/slideLayout" Target="../slideLayouts/slideLayout71.xml"/><Relationship Id="rId9" Type="http://schemas.openxmlformats.org/officeDocument/2006/relationships/slideLayout" Target="../slideLayouts/slideLayout76.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86.xml"/><Relationship Id="rId13" Type="http://schemas.openxmlformats.org/officeDocument/2006/relationships/slideLayout" Target="../slideLayouts/slideLayout91.xml"/><Relationship Id="rId18" Type="http://schemas.openxmlformats.org/officeDocument/2006/relationships/theme" Target="../theme/theme5.xml"/><Relationship Id="rId3" Type="http://schemas.openxmlformats.org/officeDocument/2006/relationships/slideLayout" Target="../slideLayouts/slideLayout81.xml"/><Relationship Id="rId7" Type="http://schemas.openxmlformats.org/officeDocument/2006/relationships/slideLayout" Target="../slideLayouts/slideLayout85.xml"/><Relationship Id="rId12" Type="http://schemas.openxmlformats.org/officeDocument/2006/relationships/slideLayout" Target="../slideLayouts/slideLayout90.xml"/><Relationship Id="rId17" Type="http://schemas.openxmlformats.org/officeDocument/2006/relationships/slideLayout" Target="../slideLayouts/slideLayout95.xml"/><Relationship Id="rId2" Type="http://schemas.openxmlformats.org/officeDocument/2006/relationships/slideLayout" Target="../slideLayouts/slideLayout80.xml"/><Relationship Id="rId16" Type="http://schemas.openxmlformats.org/officeDocument/2006/relationships/slideLayout" Target="../slideLayouts/slideLayout94.xml"/><Relationship Id="rId1" Type="http://schemas.openxmlformats.org/officeDocument/2006/relationships/slideLayout" Target="../slideLayouts/slideLayout79.xml"/><Relationship Id="rId6" Type="http://schemas.openxmlformats.org/officeDocument/2006/relationships/slideLayout" Target="../slideLayouts/slideLayout84.xml"/><Relationship Id="rId11" Type="http://schemas.openxmlformats.org/officeDocument/2006/relationships/slideLayout" Target="../slideLayouts/slideLayout89.xml"/><Relationship Id="rId5" Type="http://schemas.openxmlformats.org/officeDocument/2006/relationships/slideLayout" Target="../slideLayouts/slideLayout83.xml"/><Relationship Id="rId15" Type="http://schemas.openxmlformats.org/officeDocument/2006/relationships/slideLayout" Target="../slideLayouts/slideLayout93.xml"/><Relationship Id="rId10" Type="http://schemas.openxmlformats.org/officeDocument/2006/relationships/slideLayout" Target="../slideLayouts/slideLayout88.xml"/><Relationship Id="rId4" Type="http://schemas.openxmlformats.org/officeDocument/2006/relationships/slideLayout" Target="../slideLayouts/slideLayout82.xml"/><Relationship Id="rId9" Type="http://schemas.openxmlformats.org/officeDocument/2006/relationships/slideLayout" Target="../slideLayouts/slideLayout87.xml"/><Relationship Id="rId14" Type="http://schemas.openxmlformats.org/officeDocument/2006/relationships/slideLayout" Target="../slideLayouts/slideLayout92.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103.xml"/><Relationship Id="rId3" Type="http://schemas.openxmlformats.org/officeDocument/2006/relationships/slideLayout" Target="../slideLayouts/slideLayout98.xml"/><Relationship Id="rId7" Type="http://schemas.openxmlformats.org/officeDocument/2006/relationships/slideLayout" Target="../slideLayouts/slideLayout102.xml"/><Relationship Id="rId2" Type="http://schemas.openxmlformats.org/officeDocument/2006/relationships/slideLayout" Target="../slideLayouts/slideLayout97.xml"/><Relationship Id="rId1" Type="http://schemas.openxmlformats.org/officeDocument/2006/relationships/slideLayout" Target="../slideLayouts/slideLayout96.xml"/><Relationship Id="rId6" Type="http://schemas.openxmlformats.org/officeDocument/2006/relationships/slideLayout" Target="../slideLayouts/slideLayout101.xml"/><Relationship Id="rId11" Type="http://schemas.openxmlformats.org/officeDocument/2006/relationships/theme" Target="../theme/theme6.xml"/><Relationship Id="rId5" Type="http://schemas.openxmlformats.org/officeDocument/2006/relationships/slideLayout" Target="../slideLayouts/slideLayout100.xml"/><Relationship Id="rId10" Type="http://schemas.openxmlformats.org/officeDocument/2006/relationships/slideLayout" Target="../slideLayouts/slideLayout105.xml"/><Relationship Id="rId4" Type="http://schemas.openxmlformats.org/officeDocument/2006/relationships/slideLayout" Target="../slideLayouts/slideLayout99.xml"/><Relationship Id="rId9" Type="http://schemas.openxmlformats.org/officeDocument/2006/relationships/slideLayout" Target="../slideLayouts/slideLayout104.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113.xml"/><Relationship Id="rId3" Type="http://schemas.openxmlformats.org/officeDocument/2006/relationships/slideLayout" Target="../slideLayouts/slideLayout108.xml"/><Relationship Id="rId7" Type="http://schemas.openxmlformats.org/officeDocument/2006/relationships/slideLayout" Target="../slideLayouts/slideLayout112.xml"/><Relationship Id="rId12" Type="http://schemas.openxmlformats.org/officeDocument/2006/relationships/theme" Target="../theme/theme7.xml"/><Relationship Id="rId2" Type="http://schemas.openxmlformats.org/officeDocument/2006/relationships/slideLayout" Target="../slideLayouts/slideLayout107.xml"/><Relationship Id="rId1" Type="http://schemas.openxmlformats.org/officeDocument/2006/relationships/slideLayout" Target="../slideLayouts/slideLayout106.xml"/><Relationship Id="rId6" Type="http://schemas.openxmlformats.org/officeDocument/2006/relationships/slideLayout" Target="../slideLayouts/slideLayout111.xml"/><Relationship Id="rId11" Type="http://schemas.openxmlformats.org/officeDocument/2006/relationships/slideLayout" Target="../slideLayouts/slideLayout116.xml"/><Relationship Id="rId5" Type="http://schemas.openxmlformats.org/officeDocument/2006/relationships/slideLayout" Target="../slideLayouts/slideLayout110.xml"/><Relationship Id="rId10" Type="http://schemas.openxmlformats.org/officeDocument/2006/relationships/slideLayout" Target="../slideLayouts/slideLayout115.xml"/><Relationship Id="rId4" Type="http://schemas.openxmlformats.org/officeDocument/2006/relationships/slideLayout" Target="../slideLayouts/slideLayout109.xml"/><Relationship Id="rId9" Type="http://schemas.openxmlformats.org/officeDocument/2006/relationships/slideLayout" Target="../slideLayouts/slideLayout114.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124.xml"/><Relationship Id="rId3" Type="http://schemas.openxmlformats.org/officeDocument/2006/relationships/slideLayout" Target="../slideLayouts/slideLayout119.xml"/><Relationship Id="rId7" Type="http://schemas.openxmlformats.org/officeDocument/2006/relationships/slideLayout" Target="../slideLayouts/slideLayout123.xml"/><Relationship Id="rId12" Type="http://schemas.openxmlformats.org/officeDocument/2006/relationships/theme" Target="../theme/theme8.xml"/><Relationship Id="rId2" Type="http://schemas.openxmlformats.org/officeDocument/2006/relationships/slideLayout" Target="../slideLayouts/slideLayout118.xml"/><Relationship Id="rId1" Type="http://schemas.openxmlformats.org/officeDocument/2006/relationships/slideLayout" Target="../slideLayouts/slideLayout117.xml"/><Relationship Id="rId6" Type="http://schemas.openxmlformats.org/officeDocument/2006/relationships/slideLayout" Target="../slideLayouts/slideLayout122.xml"/><Relationship Id="rId11" Type="http://schemas.openxmlformats.org/officeDocument/2006/relationships/slideLayout" Target="../slideLayouts/slideLayout127.xml"/><Relationship Id="rId5" Type="http://schemas.openxmlformats.org/officeDocument/2006/relationships/slideLayout" Target="../slideLayouts/slideLayout121.xml"/><Relationship Id="rId10" Type="http://schemas.openxmlformats.org/officeDocument/2006/relationships/slideLayout" Target="../slideLayouts/slideLayout126.xml"/><Relationship Id="rId4" Type="http://schemas.openxmlformats.org/officeDocument/2006/relationships/slideLayout" Target="../slideLayouts/slideLayout120.xml"/><Relationship Id="rId9" Type="http://schemas.openxmlformats.org/officeDocument/2006/relationships/slideLayout" Target="../slideLayouts/slideLayout125.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135.xml"/><Relationship Id="rId3" Type="http://schemas.openxmlformats.org/officeDocument/2006/relationships/slideLayout" Target="../slideLayouts/slideLayout130.xml"/><Relationship Id="rId7" Type="http://schemas.openxmlformats.org/officeDocument/2006/relationships/slideLayout" Target="../slideLayouts/slideLayout134.xml"/><Relationship Id="rId12" Type="http://schemas.openxmlformats.org/officeDocument/2006/relationships/theme" Target="../theme/theme9.xml"/><Relationship Id="rId2" Type="http://schemas.openxmlformats.org/officeDocument/2006/relationships/slideLayout" Target="../slideLayouts/slideLayout129.xml"/><Relationship Id="rId1" Type="http://schemas.openxmlformats.org/officeDocument/2006/relationships/slideLayout" Target="../slideLayouts/slideLayout128.xml"/><Relationship Id="rId6" Type="http://schemas.openxmlformats.org/officeDocument/2006/relationships/slideLayout" Target="../slideLayouts/slideLayout133.xml"/><Relationship Id="rId11" Type="http://schemas.openxmlformats.org/officeDocument/2006/relationships/slideLayout" Target="../slideLayouts/slideLayout138.xml"/><Relationship Id="rId5" Type="http://schemas.openxmlformats.org/officeDocument/2006/relationships/slideLayout" Target="../slideLayouts/slideLayout132.xml"/><Relationship Id="rId10" Type="http://schemas.openxmlformats.org/officeDocument/2006/relationships/slideLayout" Target="../slideLayouts/slideLayout137.xml"/><Relationship Id="rId4" Type="http://schemas.openxmlformats.org/officeDocument/2006/relationships/slideLayout" Target="../slideLayouts/slideLayout131.xml"/><Relationship Id="rId9" Type="http://schemas.openxmlformats.org/officeDocument/2006/relationships/slideLayout" Target="../slideLayouts/slideLayout136.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46.xml"/><Relationship Id="rId3" Type="http://schemas.openxmlformats.org/officeDocument/2006/relationships/slideLayout" Target="../slideLayouts/slideLayout141.xml"/><Relationship Id="rId7" Type="http://schemas.openxmlformats.org/officeDocument/2006/relationships/slideLayout" Target="../slideLayouts/slideLayout145.xml"/><Relationship Id="rId12" Type="http://schemas.openxmlformats.org/officeDocument/2006/relationships/theme" Target="../theme/theme10.xml"/><Relationship Id="rId2" Type="http://schemas.openxmlformats.org/officeDocument/2006/relationships/slideLayout" Target="../slideLayouts/slideLayout140.xml"/><Relationship Id="rId1" Type="http://schemas.openxmlformats.org/officeDocument/2006/relationships/slideLayout" Target="../slideLayouts/slideLayout139.xml"/><Relationship Id="rId6" Type="http://schemas.openxmlformats.org/officeDocument/2006/relationships/slideLayout" Target="../slideLayouts/slideLayout144.xml"/><Relationship Id="rId11" Type="http://schemas.openxmlformats.org/officeDocument/2006/relationships/slideLayout" Target="../slideLayouts/slideLayout149.xml"/><Relationship Id="rId5" Type="http://schemas.openxmlformats.org/officeDocument/2006/relationships/slideLayout" Target="../slideLayouts/slideLayout143.xml"/><Relationship Id="rId10" Type="http://schemas.openxmlformats.org/officeDocument/2006/relationships/slideLayout" Target="../slideLayouts/slideLayout148.xml"/><Relationship Id="rId4" Type="http://schemas.openxmlformats.org/officeDocument/2006/relationships/slideLayout" Target="../slideLayouts/slideLayout142.xml"/><Relationship Id="rId9" Type="http://schemas.openxmlformats.org/officeDocument/2006/relationships/slideLayout" Target="../slideLayouts/slideLayout147.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57.xml"/><Relationship Id="rId13" Type="http://schemas.openxmlformats.org/officeDocument/2006/relationships/slideLayout" Target="../slideLayouts/slideLayout162.xml"/><Relationship Id="rId18" Type="http://schemas.openxmlformats.org/officeDocument/2006/relationships/slideLayout" Target="../slideLayouts/slideLayout167.xml"/><Relationship Id="rId3" Type="http://schemas.openxmlformats.org/officeDocument/2006/relationships/slideLayout" Target="../slideLayouts/slideLayout152.xml"/><Relationship Id="rId7" Type="http://schemas.openxmlformats.org/officeDocument/2006/relationships/slideLayout" Target="../slideLayouts/slideLayout156.xml"/><Relationship Id="rId12" Type="http://schemas.openxmlformats.org/officeDocument/2006/relationships/slideLayout" Target="../slideLayouts/slideLayout161.xml"/><Relationship Id="rId17" Type="http://schemas.openxmlformats.org/officeDocument/2006/relationships/slideLayout" Target="../slideLayouts/slideLayout166.xml"/><Relationship Id="rId2" Type="http://schemas.openxmlformats.org/officeDocument/2006/relationships/slideLayout" Target="../slideLayouts/slideLayout151.xml"/><Relationship Id="rId16" Type="http://schemas.openxmlformats.org/officeDocument/2006/relationships/slideLayout" Target="../slideLayouts/slideLayout165.xml"/><Relationship Id="rId20" Type="http://schemas.openxmlformats.org/officeDocument/2006/relationships/theme" Target="../theme/theme11.xml"/><Relationship Id="rId1" Type="http://schemas.openxmlformats.org/officeDocument/2006/relationships/slideLayout" Target="../slideLayouts/slideLayout150.xml"/><Relationship Id="rId6" Type="http://schemas.openxmlformats.org/officeDocument/2006/relationships/slideLayout" Target="../slideLayouts/slideLayout155.xml"/><Relationship Id="rId11" Type="http://schemas.openxmlformats.org/officeDocument/2006/relationships/slideLayout" Target="../slideLayouts/slideLayout160.xml"/><Relationship Id="rId5" Type="http://schemas.openxmlformats.org/officeDocument/2006/relationships/slideLayout" Target="../slideLayouts/slideLayout154.xml"/><Relationship Id="rId15" Type="http://schemas.openxmlformats.org/officeDocument/2006/relationships/slideLayout" Target="../slideLayouts/slideLayout164.xml"/><Relationship Id="rId10" Type="http://schemas.openxmlformats.org/officeDocument/2006/relationships/slideLayout" Target="../slideLayouts/slideLayout159.xml"/><Relationship Id="rId19" Type="http://schemas.openxmlformats.org/officeDocument/2006/relationships/slideLayout" Target="../slideLayouts/slideLayout168.xml"/><Relationship Id="rId4" Type="http://schemas.openxmlformats.org/officeDocument/2006/relationships/slideLayout" Target="../slideLayouts/slideLayout153.xml"/><Relationship Id="rId9" Type="http://schemas.openxmlformats.org/officeDocument/2006/relationships/slideLayout" Target="../slideLayouts/slideLayout158.xml"/><Relationship Id="rId14" Type="http://schemas.openxmlformats.org/officeDocument/2006/relationships/slideLayout" Target="../slideLayouts/slideLayout163.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76.xml"/><Relationship Id="rId13" Type="http://schemas.openxmlformats.org/officeDocument/2006/relationships/slideLayout" Target="../slideLayouts/slideLayout181.xml"/><Relationship Id="rId3" Type="http://schemas.openxmlformats.org/officeDocument/2006/relationships/slideLayout" Target="../slideLayouts/slideLayout171.xml"/><Relationship Id="rId7" Type="http://schemas.openxmlformats.org/officeDocument/2006/relationships/slideLayout" Target="../slideLayouts/slideLayout175.xml"/><Relationship Id="rId12" Type="http://schemas.openxmlformats.org/officeDocument/2006/relationships/slideLayout" Target="../slideLayouts/slideLayout180.xml"/><Relationship Id="rId17" Type="http://schemas.openxmlformats.org/officeDocument/2006/relationships/theme" Target="../theme/theme12.xml"/><Relationship Id="rId2" Type="http://schemas.openxmlformats.org/officeDocument/2006/relationships/slideLayout" Target="../slideLayouts/slideLayout170.xml"/><Relationship Id="rId16" Type="http://schemas.openxmlformats.org/officeDocument/2006/relationships/slideLayout" Target="../slideLayouts/slideLayout184.xml"/><Relationship Id="rId1" Type="http://schemas.openxmlformats.org/officeDocument/2006/relationships/slideLayout" Target="../slideLayouts/slideLayout169.xml"/><Relationship Id="rId6" Type="http://schemas.openxmlformats.org/officeDocument/2006/relationships/slideLayout" Target="../slideLayouts/slideLayout174.xml"/><Relationship Id="rId11" Type="http://schemas.openxmlformats.org/officeDocument/2006/relationships/slideLayout" Target="../slideLayouts/slideLayout179.xml"/><Relationship Id="rId5" Type="http://schemas.openxmlformats.org/officeDocument/2006/relationships/slideLayout" Target="../slideLayouts/slideLayout173.xml"/><Relationship Id="rId15" Type="http://schemas.openxmlformats.org/officeDocument/2006/relationships/slideLayout" Target="../slideLayouts/slideLayout183.xml"/><Relationship Id="rId10" Type="http://schemas.openxmlformats.org/officeDocument/2006/relationships/slideLayout" Target="../slideLayouts/slideLayout178.xml"/><Relationship Id="rId4" Type="http://schemas.openxmlformats.org/officeDocument/2006/relationships/slideLayout" Target="../slideLayouts/slideLayout172.xml"/><Relationship Id="rId9" Type="http://schemas.openxmlformats.org/officeDocument/2006/relationships/slideLayout" Target="../slideLayouts/slideLayout177.xml"/><Relationship Id="rId14" Type="http://schemas.openxmlformats.org/officeDocument/2006/relationships/slideLayout" Target="../slideLayouts/slideLayout182.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92.xml"/><Relationship Id="rId3" Type="http://schemas.openxmlformats.org/officeDocument/2006/relationships/slideLayout" Target="../slideLayouts/slideLayout187.xml"/><Relationship Id="rId7" Type="http://schemas.openxmlformats.org/officeDocument/2006/relationships/slideLayout" Target="../slideLayouts/slideLayout191.xml"/><Relationship Id="rId12" Type="http://schemas.openxmlformats.org/officeDocument/2006/relationships/theme" Target="../theme/theme13.xml"/><Relationship Id="rId2" Type="http://schemas.openxmlformats.org/officeDocument/2006/relationships/slideLayout" Target="../slideLayouts/slideLayout186.xml"/><Relationship Id="rId1" Type="http://schemas.openxmlformats.org/officeDocument/2006/relationships/slideLayout" Target="../slideLayouts/slideLayout185.xml"/><Relationship Id="rId6" Type="http://schemas.openxmlformats.org/officeDocument/2006/relationships/slideLayout" Target="../slideLayouts/slideLayout190.xml"/><Relationship Id="rId11" Type="http://schemas.openxmlformats.org/officeDocument/2006/relationships/slideLayout" Target="../slideLayouts/slideLayout195.xml"/><Relationship Id="rId5" Type="http://schemas.openxmlformats.org/officeDocument/2006/relationships/slideLayout" Target="../slideLayouts/slideLayout189.xml"/><Relationship Id="rId10" Type="http://schemas.openxmlformats.org/officeDocument/2006/relationships/slideLayout" Target="../slideLayouts/slideLayout194.xml"/><Relationship Id="rId4" Type="http://schemas.openxmlformats.org/officeDocument/2006/relationships/slideLayout" Target="../slideLayouts/slideLayout188.xml"/><Relationship Id="rId9" Type="http://schemas.openxmlformats.org/officeDocument/2006/relationships/slideLayout" Target="../slideLayouts/slideLayout193.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203.xml"/><Relationship Id="rId13" Type="http://schemas.openxmlformats.org/officeDocument/2006/relationships/theme" Target="../theme/theme14.xml"/><Relationship Id="rId3" Type="http://schemas.openxmlformats.org/officeDocument/2006/relationships/slideLayout" Target="../slideLayouts/slideLayout198.xml"/><Relationship Id="rId7" Type="http://schemas.openxmlformats.org/officeDocument/2006/relationships/slideLayout" Target="../slideLayouts/slideLayout202.xml"/><Relationship Id="rId12" Type="http://schemas.openxmlformats.org/officeDocument/2006/relationships/slideLayout" Target="../slideLayouts/slideLayout207.xml"/><Relationship Id="rId2" Type="http://schemas.openxmlformats.org/officeDocument/2006/relationships/slideLayout" Target="../slideLayouts/slideLayout197.xml"/><Relationship Id="rId1" Type="http://schemas.openxmlformats.org/officeDocument/2006/relationships/slideLayout" Target="../slideLayouts/slideLayout196.xml"/><Relationship Id="rId6" Type="http://schemas.openxmlformats.org/officeDocument/2006/relationships/slideLayout" Target="../slideLayouts/slideLayout201.xml"/><Relationship Id="rId11" Type="http://schemas.openxmlformats.org/officeDocument/2006/relationships/slideLayout" Target="../slideLayouts/slideLayout206.xml"/><Relationship Id="rId5" Type="http://schemas.openxmlformats.org/officeDocument/2006/relationships/slideLayout" Target="../slideLayouts/slideLayout200.xml"/><Relationship Id="rId10" Type="http://schemas.openxmlformats.org/officeDocument/2006/relationships/slideLayout" Target="../slideLayouts/slideLayout205.xml"/><Relationship Id="rId4" Type="http://schemas.openxmlformats.org/officeDocument/2006/relationships/slideLayout" Target="../slideLayouts/slideLayout199.xml"/><Relationship Id="rId9" Type="http://schemas.openxmlformats.org/officeDocument/2006/relationships/slideLayout" Target="../slideLayouts/slideLayout204.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215.xml"/><Relationship Id="rId3" Type="http://schemas.openxmlformats.org/officeDocument/2006/relationships/slideLayout" Target="../slideLayouts/slideLayout210.xml"/><Relationship Id="rId7" Type="http://schemas.openxmlformats.org/officeDocument/2006/relationships/slideLayout" Target="../slideLayouts/slideLayout214.xml"/><Relationship Id="rId12" Type="http://schemas.openxmlformats.org/officeDocument/2006/relationships/theme" Target="../theme/theme15.xml"/><Relationship Id="rId2" Type="http://schemas.openxmlformats.org/officeDocument/2006/relationships/slideLayout" Target="../slideLayouts/slideLayout209.xml"/><Relationship Id="rId1" Type="http://schemas.openxmlformats.org/officeDocument/2006/relationships/slideLayout" Target="../slideLayouts/slideLayout208.xml"/><Relationship Id="rId6" Type="http://schemas.openxmlformats.org/officeDocument/2006/relationships/slideLayout" Target="../slideLayouts/slideLayout213.xml"/><Relationship Id="rId11" Type="http://schemas.openxmlformats.org/officeDocument/2006/relationships/slideLayout" Target="../slideLayouts/slideLayout218.xml"/><Relationship Id="rId5" Type="http://schemas.openxmlformats.org/officeDocument/2006/relationships/slideLayout" Target="../slideLayouts/slideLayout212.xml"/><Relationship Id="rId10" Type="http://schemas.openxmlformats.org/officeDocument/2006/relationships/slideLayout" Target="../slideLayouts/slideLayout217.xml"/><Relationship Id="rId4" Type="http://schemas.openxmlformats.org/officeDocument/2006/relationships/slideLayout" Target="../slideLayouts/slideLayout211.xml"/><Relationship Id="rId9" Type="http://schemas.openxmlformats.org/officeDocument/2006/relationships/slideLayout" Target="../slideLayouts/slideLayout216.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226.xml"/><Relationship Id="rId3" Type="http://schemas.openxmlformats.org/officeDocument/2006/relationships/slideLayout" Target="../slideLayouts/slideLayout221.xml"/><Relationship Id="rId7" Type="http://schemas.openxmlformats.org/officeDocument/2006/relationships/slideLayout" Target="../slideLayouts/slideLayout225.xml"/><Relationship Id="rId12" Type="http://schemas.openxmlformats.org/officeDocument/2006/relationships/theme" Target="../theme/theme16.xml"/><Relationship Id="rId2" Type="http://schemas.openxmlformats.org/officeDocument/2006/relationships/slideLayout" Target="../slideLayouts/slideLayout220.xml"/><Relationship Id="rId1" Type="http://schemas.openxmlformats.org/officeDocument/2006/relationships/slideLayout" Target="../slideLayouts/slideLayout219.xml"/><Relationship Id="rId6" Type="http://schemas.openxmlformats.org/officeDocument/2006/relationships/slideLayout" Target="../slideLayouts/slideLayout224.xml"/><Relationship Id="rId11" Type="http://schemas.openxmlformats.org/officeDocument/2006/relationships/slideLayout" Target="../slideLayouts/slideLayout229.xml"/><Relationship Id="rId5" Type="http://schemas.openxmlformats.org/officeDocument/2006/relationships/slideLayout" Target="../slideLayouts/slideLayout223.xml"/><Relationship Id="rId10" Type="http://schemas.openxmlformats.org/officeDocument/2006/relationships/slideLayout" Target="../slideLayouts/slideLayout228.xml"/><Relationship Id="rId4" Type="http://schemas.openxmlformats.org/officeDocument/2006/relationships/slideLayout" Target="../slideLayouts/slideLayout222.xml"/><Relationship Id="rId9" Type="http://schemas.openxmlformats.org/officeDocument/2006/relationships/slideLayout" Target="../slideLayouts/slideLayout227.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237.xml"/><Relationship Id="rId3" Type="http://schemas.openxmlformats.org/officeDocument/2006/relationships/slideLayout" Target="../slideLayouts/slideLayout232.xml"/><Relationship Id="rId7" Type="http://schemas.openxmlformats.org/officeDocument/2006/relationships/slideLayout" Target="../slideLayouts/slideLayout236.xml"/><Relationship Id="rId12" Type="http://schemas.openxmlformats.org/officeDocument/2006/relationships/theme" Target="../theme/theme17.xml"/><Relationship Id="rId2" Type="http://schemas.openxmlformats.org/officeDocument/2006/relationships/slideLayout" Target="../slideLayouts/slideLayout231.xml"/><Relationship Id="rId1" Type="http://schemas.openxmlformats.org/officeDocument/2006/relationships/slideLayout" Target="../slideLayouts/slideLayout230.xml"/><Relationship Id="rId6" Type="http://schemas.openxmlformats.org/officeDocument/2006/relationships/slideLayout" Target="../slideLayouts/slideLayout235.xml"/><Relationship Id="rId11" Type="http://schemas.openxmlformats.org/officeDocument/2006/relationships/slideLayout" Target="../slideLayouts/slideLayout240.xml"/><Relationship Id="rId5" Type="http://schemas.openxmlformats.org/officeDocument/2006/relationships/slideLayout" Target="../slideLayouts/slideLayout234.xml"/><Relationship Id="rId10" Type="http://schemas.openxmlformats.org/officeDocument/2006/relationships/slideLayout" Target="../slideLayouts/slideLayout239.xml"/><Relationship Id="rId4" Type="http://schemas.openxmlformats.org/officeDocument/2006/relationships/slideLayout" Target="../slideLayouts/slideLayout233.xml"/><Relationship Id="rId9" Type="http://schemas.openxmlformats.org/officeDocument/2006/relationships/slideLayout" Target="../slideLayouts/slideLayout238.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248.xml"/><Relationship Id="rId13" Type="http://schemas.openxmlformats.org/officeDocument/2006/relationships/slideLayout" Target="../slideLayouts/slideLayout253.xml"/><Relationship Id="rId18" Type="http://schemas.openxmlformats.org/officeDocument/2006/relationships/slideLayout" Target="../slideLayouts/slideLayout258.xml"/><Relationship Id="rId26" Type="http://schemas.openxmlformats.org/officeDocument/2006/relationships/slideLayout" Target="../slideLayouts/slideLayout266.xml"/><Relationship Id="rId3" Type="http://schemas.openxmlformats.org/officeDocument/2006/relationships/slideLayout" Target="../slideLayouts/slideLayout243.xml"/><Relationship Id="rId21" Type="http://schemas.openxmlformats.org/officeDocument/2006/relationships/slideLayout" Target="../slideLayouts/slideLayout261.xml"/><Relationship Id="rId7" Type="http://schemas.openxmlformats.org/officeDocument/2006/relationships/slideLayout" Target="../slideLayouts/slideLayout247.xml"/><Relationship Id="rId12" Type="http://schemas.openxmlformats.org/officeDocument/2006/relationships/slideLayout" Target="../slideLayouts/slideLayout252.xml"/><Relationship Id="rId17" Type="http://schemas.openxmlformats.org/officeDocument/2006/relationships/slideLayout" Target="../slideLayouts/slideLayout257.xml"/><Relationship Id="rId25" Type="http://schemas.openxmlformats.org/officeDocument/2006/relationships/slideLayout" Target="../slideLayouts/slideLayout265.xml"/><Relationship Id="rId2" Type="http://schemas.openxmlformats.org/officeDocument/2006/relationships/slideLayout" Target="../slideLayouts/slideLayout242.xml"/><Relationship Id="rId16" Type="http://schemas.openxmlformats.org/officeDocument/2006/relationships/slideLayout" Target="../slideLayouts/slideLayout256.xml"/><Relationship Id="rId20" Type="http://schemas.openxmlformats.org/officeDocument/2006/relationships/slideLayout" Target="../slideLayouts/slideLayout260.xml"/><Relationship Id="rId1" Type="http://schemas.openxmlformats.org/officeDocument/2006/relationships/slideLayout" Target="../slideLayouts/slideLayout241.xml"/><Relationship Id="rId6" Type="http://schemas.openxmlformats.org/officeDocument/2006/relationships/slideLayout" Target="../slideLayouts/slideLayout246.xml"/><Relationship Id="rId11" Type="http://schemas.openxmlformats.org/officeDocument/2006/relationships/slideLayout" Target="../slideLayouts/slideLayout251.xml"/><Relationship Id="rId24" Type="http://schemas.openxmlformats.org/officeDocument/2006/relationships/slideLayout" Target="../slideLayouts/slideLayout264.xml"/><Relationship Id="rId5" Type="http://schemas.openxmlformats.org/officeDocument/2006/relationships/slideLayout" Target="../slideLayouts/slideLayout245.xml"/><Relationship Id="rId15" Type="http://schemas.openxmlformats.org/officeDocument/2006/relationships/slideLayout" Target="../slideLayouts/slideLayout255.xml"/><Relationship Id="rId23" Type="http://schemas.openxmlformats.org/officeDocument/2006/relationships/slideLayout" Target="../slideLayouts/slideLayout263.xml"/><Relationship Id="rId10" Type="http://schemas.openxmlformats.org/officeDocument/2006/relationships/slideLayout" Target="../slideLayouts/slideLayout250.xml"/><Relationship Id="rId19" Type="http://schemas.openxmlformats.org/officeDocument/2006/relationships/slideLayout" Target="../slideLayouts/slideLayout259.xml"/><Relationship Id="rId4" Type="http://schemas.openxmlformats.org/officeDocument/2006/relationships/slideLayout" Target="../slideLayouts/slideLayout244.xml"/><Relationship Id="rId9" Type="http://schemas.openxmlformats.org/officeDocument/2006/relationships/slideLayout" Target="../slideLayouts/slideLayout249.xml"/><Relationship Id="rId14" Type="http://schemas.openxmlformats.org/officeDocument/2006/relationships/slideLayout" Target="../slideLayouts/slideLayout254.xml"/><Relationship Id="rId22" Type="http://schemas.openxmlformats.org/officeDocument/2006/relationships/slideLayout" Target="../slideLayouts/slideLayout262.xml"/><Relationship Id="rId27" Type="http://schemas.openxmlformats.org/officeDocument/2006/relationships/theme" Target="../theme/theme18.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274.xml"/><Relationship Id="rId13" Type="http://schemas.openxmlformats.org/officeDocument/2006/relationships/slideLayout" Target="../slideLayouts/slideLayout279.xml"/><Relationship Id="rId18" Type="http://schemas.openxmlformats.org/officeDocument/2006/relationships/image" Target="../media/image18.png"/><Relationship Id="rId3" Type="http://schemas.openxmlformats.org/officeDocument/2006/relationships/slideLayout" Target="../slideLayouts/slideLayout269.xml"/><Relationship Id="rId7" Type="http://schemas.openxmlformats.org/officeDocument/2006/relationships/slideLayout" Target="../slideLayouts/slideLayout273.xml"/><Relationship Id="rId12" Type="http://schemas.openxmlformats.org/officeDocument/2006/relationships/slideLayout" Target="../slideLayouts/slideLayout278.xml"/><Relationship Id="rId17" Type="http://schemas.openxmlformats.org/officeDocument/2006/relationships/theme" Target="../theme/theme19.xml"/><Relationship Id="rId2" Type="http://schemas.openxmlformats.org/officeDocument/2006/relationships/slideLayout" Target="../slideLayouts/slideLayout268.xml"/><Relationship Id="rId16" Type="http://schemas.openxmlformats.org/officeDocument/2006/relationships/slideLayout" Target="../slideLayouts/slideLayout282.xml"/><Relationship Id="rId1" Type="http://schemas.openxmlformats.org/officeDocument/2006/relationships/slideLayout" Target="../slideLayouts/slideLayout267.xml"/><Relationship Id="rId6" Type="http://schemas.openxmlformats.org/officeDocument/2006/relationships/slideLayout" Target="../slideLayouts/slideLayout272.xml"/><Relationship Id="rId11" Type="http://schemas.openxmlformats.org/officeDocument/2006/relationships/slideLayout" Target="../slideLayouts/slideLayout277.xml"/><Relationship Id="rId5" Type="http://schemas.openxmlformats.org/officeDocument/2006/relationships/slideLayout" Target="../slideLayouts/slideLayout271.xml"/><Relationship Id="rId15" Type="http://schemas.openxmlformats.org/officeDocument/2006/relationships/slideLayout" Target="../slideLayouts/slideLayout281.xml"/><Relationship Id="rId10" Type="http://schemas.openxmlformats.org/officeDocument/2006/relationships/slideLayout" Target="../slideLayouts/slideLayout276.xml"/><Relationship Id="rId19" Type="http://schemas.openxmlformats.org/officeDocument/2006/relationships/image" Target="../media/image19.png"/><Relationship Id="rId4" Type="http://schemas.openxmlformats.org/officeDocument/2006/relationships/slideLayout" Target="../slideLayouts/slideLayout270.xml"/><Relationship Id="rId9" Type="http://schemas.openxmlformats.org/officeDocument/2006/relationships/slideLayout" Target="../slideLayouts/slideLayout275.xml"/><Relationship Id="rId14" Type="http://schemas.openxmlformats.org/officeDocument/2006/relationships/slideLayout" Target="../slideLayouts/slideLayout280.xml"/></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290.xml"/><Relationship Id="rId13" Type="http://schemas.openxmlformats.org/officeDocument/2006/relationships/slideLayout" Target="../slideLayouts/slideLayout295.xml"/><Relationship Id="rId3" Type="http://schemas.openxmlformats.org/officeDocument/2006/relationships/slideLayout" Target="../slideLayouts/slideLayout285.xml"/><Relationship Id="rId7" Type="http://schemas.openxmlformats.org/officeDocument/2006/relationships/slideLayout" Target="../slideLayouts/slideLayout289.xml"/><Relationship Id="rId12" Type="http://schemas.openxmlformats.org/officeDocument/2006/relationships/slideLayout" Target="../slideLayouts/slideLayout294.xml"/><Relationship Id="rId17" Type="http://schemas.openxmlformats.org/officeDocument/2006/relationships/image" Target="../media/image20.png"/><Relationship Id="rId2" Type="http://schemas.openxmlformats.org/officeDocument/2006/relationships/slideLayout" Target="../slideLayouts/slideLayout284.xml"/><Relationship Id="rId16" Type="http://schemas.openxmlformats.org/officeDocument/2006/relationships/theme" Target="../theme/theme20.xml"/><Relationship Id="rId1" Type="http://schemas.openxmlformats.org/officeDocument/2006/relationships/slideLayout" Target="../slideLayouts/slideLayout283.xml"/><Relationship Id="rId6" Type="http://schemas.openxmlformats.org/officeDocument/2006/relationships/slideLayout" Target="../slideLayouts/slideLayout288.xml"/><Relationship Id="rId11" Type="http://schemas.openxmlformats.org/officeDocument/2006/relationships/slideLayout" Target="../slideLayouts/slideLayout293.xml"/><Relationship Id="rId5" Type="http://schemas.openxmlformats.org/officeDocument/2006/relationships/slideLayout" Target="../slideLayouts/slideLayout287.xml"/><Relationship Id="rId15" Type="http://schemas.openxmlformats.org/officeDocument/2006/relationships/slideLayout" Target="../slideLayouts/slideLayout297.xml"/><Relationship Id="rId10" Type="http://schemas.openxmlformats.org/officeDocument/2006/relationships/slideLayout" Target="../slideLayouts/slideLayout292.xml"/><Relationship Id="rId4" Type="http://schemas.openxmlformats.org/officeDocument/2006/relationships/slideLayout" Target="../slideLayouts/slideLayout286.xml"/><Relationship Id="rId9" Type="http://schemas.openxmlformats.org/officeDocument/2006/relationships/slideLayout" Target="../slideLayouts/slideLayout291.xml"/><Relationship Id="rId14" Type="http://schemas.openxmlformats.org/officeDocument/2006/relationships/slideLayout" Target="../slideLayouts/slideLayout296.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305.xml"/><Relationship Id="rId13" Type="http://schemas.openxmlformats.org/officeDocument/2006/relationships/slideLayout" Target="../slideLayouts/slideLayout310.xml"/><Relationship Id="rId3" Type="http://schemas.openxmlformats.org/officeDocument/2006/relationships/slideLayout" Target="../slideLayouts/slideLayout300.xml"/><Relationship Id="rId7" Type="http://schemas.openxmlformats.org/officeDocument/2006/relationships/slideLayout" Target="../slideLayouts/slideLayout304.xml"/><Relationship Id="rId12" Type="http://schemas.openxmlformats.org/officeDocument/2006/relationships/slideLayout" Target="../slideLayouts/slideLayout309.xml"/><Relationship Id="rId2" Type="http://schemas.openxmlformats.org/officeDocument/2006/relationships/slideLayout" Target="../slideLayouts/slideLayout299.xml"/><Relationship Id="rId1" Type="http://schemas.openxmlformats.org/officeDocument/2006/relationships/slideLayout" Target="../slideLayouts/slideLayout298.xml"/><Relationship Id="rId6" Type="http://schemas.openxmlformats.org/officeDocument/2006/relationships/slideLayout" Target="../slideLayouts/slideLayout303.xml"/><Relationship Id="rId11" Type="http://schemas.openxmlformats.org/officeDocument/2006/relationships/slideLayout" Target="../slideLayouts/slideLayout308.xml"/><Relationship Id="rId5" Type="http://schemas.openxmlformats.org/officeDocument/2006/relationships/slideLayout" Target="../slideLayouts/slideLayout302.xml"/><Relationship Id="rId15" Type="http://schemas.openxmlformats.org/officeDocument/2006/relationships/theme" Target="../theme/theme21.xml"/><Relationship Id="rId10" Type="http://schemas.openxmlformats.org/officeDocument/2006/relationships/slideLayout" Target="../slideLayouts/slideLayout307.xml"/><Relationship Id="rId4" Type="http://schemas.openxmlformats.org/officeDocument/2006/relationships/slideLayout" Target="../slideLayouts/slideLayout301.xml"/><Relationship Id="rId9" Type="http://schemas.openxmlformats.org/officeDocument/2006/relationships/slideLayout" Target="../slideLayouts/slideLayout306.xml"/><Relationship Id="rId14" Type="http://schemas.openxmlformats.org/officeDocument/2006/relationships/slideLayout" Target="../slideLayouts/slideLayout311.xml"/></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319.xml"/><Relationship Id="rId13" Type="http://schemas.openxmlformats.org/officeDocument/2006/relationships/image" Target="../media/image27.png"/><Relationship Id="rId3" Type="http://schemas.openxmlformats.org/officeDocument/2006/relationships/slideLayout" Target="../slideLayouts/slideLayout314.xml"/><Relationship Id="rId7" Type="http://schemas.openxmlformats.org/officeDocument/2006/relationships/slideLayout" Target="../slideLayouts/slideLayout318.xml"/><Relationship Id="rId12" Type="http://schemas.openxmlformats.org/officeDocument/2006/relationships/theme" Target="../theme/theme22.xml"/><Relationship Id="rId2" Type="http://schemas.openxmlformats.org/officeDocument/2006/relationships/slideLayout" Target="../slideLayouts/slideLayout313.xml"/><Relationship Id="rId1" Type="http://schemas.openxmlformats.org/officeDocument/2006/relationships/slideLayout" Target="../slideLayouts/slideLayout312.xml"/><Relationship Id="rId6" Type="http://schemas.openxmlformats.org/officeDocument/2006/relationships/slideLayout" Target="../slideLayouts/slideLayout317.xml"/><Relationship Id="rId11" Type="http://schemas.openxmlformats.org/officeDocument/2006/relationships/slideLayout" Target="../slideLayouts/slideLayout322.xml"/><Relationship Id="rId5" Type="http://schemas.openxmlformats.org/officeDocument/2006/relationships/slideLayout" Target="../slideLayouts/slideLayout316.xml"/><Relationship Id="rId10" Type="http://schemas.openxmlformats.org/officeDocument/2006/relationships/slideLayout" Target="../slideLayouts/slideLayout321.xml"/><Relationship Id="rId4" Type="http://schemas.openxmlformats.org/officeDocument/2006/relationships/slideLayout" Target="../slideLayouts/slideLayout315.xml"/><Relationship Id="rId9" Type="http://schemas.openxmlformats.org/officeDocument/2006/relationships/slideLayout" Target="../slideLayouts/slideLayout320.xml"/></Relationships>
</file>

<file path=ppt/slideMasters/_rels/slideMaster23.xml.rels><?xml version="1.0" encoding="UTF-8" standalone="yes"?>
<Relationships xmlns="http://schemas.openxmlformats.org/package/2006/relationships"><Relationship Id="rId8" Type="http://schemas.openxmlformats.org/officeDocument/2006/relationships/slideLayout" Target="../slideLayouts/slideLayout330.xml"/><Relationship Id="rId13" Type="http://schemas.openxmlformats.org/officeDocument/2006/relationships/theme" Target="../theme/theme23.xml"/><Relationship Id="rId3" Type="http://schemas.openxmlformats.org/officeDocument/2006/relationships/slideLayout" Target="../slideLayouts/slideLayout325.xml"/><Relationship Id="rId7" Type="http://schemas.openxmlformats.org/officeDocument/2006/relationships/slideLayout" Target="../slideLayouts/slideLayout329.xml"/><Relationship Id="rId12" Type="http://schemas.openxmlformats.org/officeDocument/2006/relationships/slideLayout" Target="../slideLayouts/slideLayout334.xml"/><Relationship Id="rId2" Type="http://schemas.openxmlformats.org/officeDocument/2006/relationships/slideLayout" Target="../slideLayouts/slideLayout324.xml"/><Relationship Id="rId16" Type="http://schemas.openxmlformats.org/officeDocument/2006/relationships/image" Target="../media/image33.jpeg"/><Relationship Id="rId1" Type="http://schemas.openxmlformats.org/officeDocument/2006/relationships/slideLayout" Target="../slideLayouts/slideLayout323.xml"/><Relationship Id="rId6" Type="http://schemas.openxmlformats.org/officeDocument/2006/relationships/slideLayout" Target="../slideLayouts/slideLayout328.xml"/><Relationship Id="rId11" Type="http://schemas.openxmlformats.org/officeDocument/2006/relationships/slideLayout" Target="../slideLayouts/slideLayout333.xml"/><Relationship Id="rId5" Type="http://schemas.openxmlformats.org/officeDocument/2006/relationships/slideLayout" Target="../slideLayouts/slideLayout327.xml"/><Relationship Id="rId15" Type="http://schemas.openxmlformats.org/officeDocument/2006/relationships/image" Target="../media/image32.jpeg"/><Relationship Id="rId10" Type="http://schemas.openxmlformats.org/officeDocument/2006/relationships/slideLayout" Target="../slideLayouts/slideLayout332.xml"/><Relationship Id="rId4" Type="http://schemas.openxmlformats.org/officeDocument/2006/relationships/slideLayout" Target="../slideLayouts/slideLayout326.xml"/><Relationship Id="rId9" Type="http://schemas.openxmlformats.org/officeDocument/2006/relationships/slideLayout" Target="../slideLayouts/slideLayout331.xml"/><Relationship Id="rId14" Type="http://schemas.openxmlformats.org/officeDocument/2006/relationships/image" Target="../media/image31.jpeg"/></Relationships>
</file>

<file path=ppt/slideMasters/_rels/slideMaster24.xml.rels><?xml version="1.0" encoding="UTF-8" standalone="yes"?>
<Relationships xmlns="http://schemas.openxmlformats.org/package/2006/relationships"><Relationship Id="rId8" Type="http://schemas.openxmlformats.org/officeDocument/2006/relationships/slideLayout" Target="../slideLayouts/slideLayout342.xml"/><Relationship Id="rId3" Type="http://schemas.openxmlformats.org/officeDocument/2006/relationships/slideLayout" Target="../slideLayouts/slideLayout337.xml"/><Relationship Id="rId7" Type="http://schemas.openxmlformats.org/officeDocument/2006/relationships/slideLayout" Target="../slideLayouts/slideLayout341.xml"/><Relationship Id="rId12" Type="http://schemas.openxmlformats.org/officeDocument/2006/relationships/theme" Target="../theme/theme24.xml"/><Relationship Id="rId2" Type="http://schemas.openxmlformats.org/officeDocument/2006/relationships/slideLayout" Target="../slideLayouts/slideLayout336.xml"/><Relationship Id="rId1" Type="http://schemas.openxmlformats.org/officeDocument/2006/relationships/slideLayout" Target="../slideLayouts/slideLayout335.xml"/><Relationship Id="rId6" Type="http://schemas.openxmlformats.org/officeDocument/2006/relationships/slideLayout" Target="../slideLayouts/slideLayout340.xml"/><Relationship Id="rId11" Type="http://schemas.openxmlformats.org/officeDocument/2006/relationships/slideLayout" Target="../slideLayouts/slideLayout345.xml"/><Relationship Id="rId5" Type="http://schemas.openxmlformats.org/officeDocument/2006/relationships/slideLayout" Target="../slideLayouts/slideLayout339.xml"/><Relationship Id="rId10" Type="http://schemas.openxmlformats.org/officeDocument/2006/relationships/slideLayout" Target="../slideLayouts/slideLayout344.xml"/><Relationship Id="rId4" Type="http://schemas.openxmlformats.org/officeDocument/2006/relationships/slideLayout" Target="../slideLayouts/slideLayout338.xml"/><Relationship Id="rId9" Type="http://schemas.openxmlformats.org/officeDocument/2006/relationships/slideLayout" Target="../slideLayouts/slideLayout343.xml"/></Relationships>
</file>

<file path=ppt/slideMasters/_rels/slideMaster25.xml.rels><?xml version="1.0" encoding="UTF-8" standalone="yes"?>
<Relationships xmlns="http://schemas.openxmlformats.org/package/2006/relationships"><Relationship Id="rId8" Type="http://schemas.openxmlformats.org/officeDocument/2006/relationships/slideLayout" Target="../slideLayouts/slideLayout353.xml"/><Relationship Id="rId13" Type="http://schemas.openxmlformats.org/officeDocument/2006/relationships/slideLayout" Target="../slideLayouts/slideLayout358.xml"/><Relationship Id="rId18" Type="http://schemas.openxmlformats.org/officeDocument/2006/relationships/slideLayout" Target="../slideLayouts/slideLayout363.xml"/><Relationship Id="rId26" Type="http://schemas.openxmlformats.org/officeDocument/2006/relationships/theme" Target="../theme/theme25.xml"/><Relationship Id="rId3" Type="http://schemas.openxmlformats.org/officeDocument/2006/relationships/slideLayout" Target="../slideLayouts/slideLayout348.xml"/><Relationship Id="rId21" Type="http://schemas.openxmlformats.org/officeDocument/2006/relationships/slideLayout" Target="../slideLayouts/slideLayout366.xml"/><Relationship Id="rId7" Type="http://schemas.openxmlformats.org/officeDocument/2006/relationships/slideLayout" Target="../slideLayouts/slideLayout352.xml"/><Relationship Id="rId12" Type="http://schemas.openxmlformats.org/officeDocument/2006/relationships/slideLayout" Target="../slideLayouts/slideLayout357.xml"/><Relationship Id="rId17" Type="http://schemas.openxmlformats.org/officeDocument/2006/relationships/slideLayout" Target="../slideLayouts/slideLayout362.xml"/><Relationship Id="rId25" Type="http://schemas.openxmlformats.org/officeDocument/2006/relationships/slideLayout" Target="../slideLayouts/slideLayout370.xml"/><Relationship Id="rId2" Type="http://schemas.openxmlformats.org/officeDocument/2006/relationships/slideLayout" Target="../slideLayouts/slideLayout347.xml"/><Relationship Id="rId16" Type="http://schemas.openxmlformats.org/officeDocument/2006/relationships/slideLayout" Target="../slideLayouts/slideLayout361.xml"/><Relationship Id="rId20" Type="http://schemas.openxmlformats.org/officeDocument/2006/relationships/slideLayout" Target="../slideLayouts/slideLayout365.xml"/><Relationship Id="rId1" Type="http://schemas.openxmlformats.org/officeDocument/2006/relationships/slideLayout" Target="../slideLayouts/slideLayout346.xml"/><Relationship Id="rId6" Type="http://schemas.openxmlformats.org/officeDocument/2006/relationships/slideLayout" Target="../slideLayouts/slideLayout351.xml"/><Relationship Id="rId11" Type="http://schemas.openxmlformats.org/officeDocument/2006/relationships/slideLayout" Target="../slideLayouts/slideLayout356.xml"/><Relationship Id="rId24" Type="http://schemas.openxmlformats.org/officeDocument/2006/relationships/slideLayout" Target="../slideLayouts/slideLayout369.xml"/><Relationship Id="rId5" Type="http://schemas.openxmlformats.org/officeDocument/2006/relationships/slideLayout" Target="../slideLayouts/slideLayout350.xml"/><Relationship Id="rId15" Type="http://schemas.openxmlformats.org/officeDocument/2006/relationships/slideLayout" Target="../slideLayouts/slideLayout360.xml"/><Relationship Id="rId23" Type="http://schemas.openxmlformats.org/officeDocument/2006/relationships/slideLayout" Target="../slideLayouts/slideLayout368.xml"/><Relationship Id="rId10" Type="http://schemas.openxmlformats.org/officeDocument/2006/relationships/slideLayout" Target="../slideLayouts/slideLayout355.xml"/><Relationship Id="rId19" Type="http://schemas.openxmlformats.org/officeDocument/2006/relationships/slideLayout" Target="../slideLayouts/slideLayout364.xml"/><Relationship Id="rId4" Type="http://schemas.openxmlformats.org/officeDocument/2006/relationships/slideLayout" Target="../slideLayouts/slideLayout349.xml"/><Relationship Id="rId9" Type="http://schemas.openxmlformats.org/officeDocument/2006/relationships/slideLayout" Target="../slideLayouts/slideLayout354.xml"/><Relationship Id="rId14" Type="http://schemas.openxmlformats.org/officeDocument/2006/relationships/slideLayout" Target="../slideLayouts/slideLayout359.xml"/><Relationship Id="rId22" Type="http://schemas.openxmlformats.org/officeDocument/2006/relationships/slideLayout" Target="../slideLayouts/slideLayout367.xml"/></Relationships>
</file>

<file path=ppt/slideMasters/_rels/slideMaster26.xml.rels><?xml version="1.0" encoding="UTF-8" standalone="yes"?>
<Relationships xmlns="http://schemas.openxmlformats.org/package/2006/relationships"><Relationship Id="rId8" Type="http://schemas.openxmlformats.org/officeDocument/2006/relationships/slideLayout" Target="../slideLayouts/slideLayout378.xml"/><Relationship Id="rId13" Type="http://schemas.openxmlformats.org/officeDocument/2006/relationships/slideLayout" Target="../slideLayouts/slideLayout383.xml"/><Relationship Id="rId18" Type="http://schemas.openxmlformats.org/officeDocument/2006/relationships/slideLayout" Target="../slideLayouts/slideLayout388.xml"/><Relationship Id="rId26" Type="http://schemas.openxmlformats.org/officeDocument/2006/relationships/theme" Target="../theme/theme26.xml"/><Relationship Id="rId3" Type="http://schemas.openxmlformats.org/officeDocument/2006/relationships/slideLayout" Target="../slideLayouts/slideLayout373.xml"/><Relationship Id="rId21" Type="http://schemas.openxmlformats.org/officeDocument/2006/relationships/slideLayout" Target="../slideLayouts/slideLayout391.xml"/><Relationship Id="rId7" Type="http://schemas.openxmlformats.org/officeDocument/2006/relationships/slideLayout" Target="../slideLayouts/slideLayout377.xml"/><Relationship Id="rId12" Type="http://schemas.openxmlformats.org/officeDocument/2006/relationships/slideLayout" Target="../slideLayouts/slideLayout382.xml"/><Relationship Id="rId17" Type="http://schemas.openxmlformats.org/officeDocument/2006/relationships/slideLayout" Target="../slideLayouts/slideLayout387.xml"/><Relationship Id="rId25" Type="http://schemas.openxmlformats.org/officeDocument/2006/relationships/slideLayout" Target="../slideLayouts/slideLayout395.xml"/><Relationship Id="rId2" Type="http://schemas.openxmlformats.org/officeDocument/2006/relationships/slideLayout" Target="../slideLayouts/slideLayout372.xml"/><Relationship Id="rId16" Type="http://schemas.openxmlformats.org/officeDocument/2006/relationships/slideLayout" Target="../slideLayouts/slideLayout386.xml"/><Relationship Id="rId20" Type="http://schemas.openxmlformats.org/officeDocument/2006/relationships/slideLayout" Target="../slideLayouts/slideLayout390.xml"/><Relationship Id="rId1" Type="http://schemas.openxmlformats.org/officeDocument/2006/relationships/slideLayout" Target="../slideLayouts/slideLayout371.xml"/><Relationship Id="rId6" Type="http://schemas.openxmlformats.org/officeDocument/2006/relationships/slideLayout" Target="../slideLayouts/slideLayout376.xml"/><Relationship Id="rId11" Type="http://schemas.openxmlformats.org/officeDocument/2006/relationships/slideLayout" Target="../slideLayouts/slideLayout381.xml"/><Relationship Id="rId24" Type="http://schemas.openxmlformats.org/officeDocument/2006/relationships/slideLayout" Target="../slideLayouts/slideLayout394.xml"/><Relationship Id="rId5" Type="http://schemas.openxmlformats.org/officeDocument/2006/relationships/slideLayout" Target="../slideLayouts/slideLayout375.xml"/><Relationship Id="rId15" Type="http://schemas.openxmlformats.org/officeDocument/2006/relationships/slideLayout" Target="../slideLayouts/slideLayout385.xml"/><Relationship Id="rId23" Type="http://schemas.openxmlformats.org/officeDocument/2006/relationships/slideLayout" Target="../slideLayouts/slideLayout393.xml"/><Relationship Id="rId10" Type="http://schemas.openxmlformats.org/officeDocument/2006/relationships/slideLayout" Target="../slideLayouts/slideLayout380.xml"/><Relationship Id="rId19" Type="http://schemas.openxmlformats.org/officeDocument/2006/relationships/slideLayout" Target="../slideLayouts/slideLayout389.xml"/><Relationship Id="rId4" Type="http://schemas.openxmlformats.org/officeDocument/2006/relationships/slideLayout" Target="../slideLayouts/slideLayout374.xml"/><Relationship Id="rId9" Type="http://schemas.openxmlformats.org/officeDocument/2006/relationships/slideLayout" Target="../slideLayouts/slideLayout379.xml"/><Relationship Id="rId14" Type="http://schemas.openxmlformats.org/officeDocument/2006/relationships/slideLayout" Target="../slideLayouts/slideLayout384.xml"/><Relationship Id="rId22" Type="http://schemas.openxmlformats.org/officeDocument/2006/relationships/slideLayout" Target="../slideLayouts/slideLayout392.xml"/></Relationships>
</file>

<file path=ppt/slideMasters/_rels/slideMaster27.xml.rels><?xml version="1.0" encoding="UTF-8" standalone="yes"?>
<Relationships xmlns="http://schemas.openxmlformats.org/package/2006/relationships"><Relationship Id="rId8" Type="http://schemas.openxmlformats.org/officeDocument/2006/relationships/slideLayout" Target="../slideLayouts/slideLayout403.xml"/><Relationship Id="rId13" Type="http://schemas.openxmlformats.org/officeDocument/2006/relationships/slideLayout" Target="../slideLayouts/slideLayout408.xml"/><Relationship Id="rId3" Type="http://schemas.openxmlformats.org/officeDocument/2006/relationships/slideLayout" Target="../slideLayouts/slideLayout398.xml"/><Relationship Id="rId7" Type="http://schemas.openxmlformats.org/officeDocument/2006/relationships/slideLayout" Target="../slideLayouts/slideLayout402.xml"/><Relationship Id="rId12" Type="http://schemas.openxmlformats.org/officeDocument/2006/relationships/slideLayout" Target="../slideLayouts/slideLayout407.xml"/><Relationship Id="rId2" Type="http://schemas.openxmlformats.org/officeDocument/2006/relationships/slideLayout" Target="../slideLayouts/slideLayout397.xml"/><Relationship Id="rId16" Type="http://schemas.openxmlformats.org/officeDocument/2006/relationships/theme" Target="../theme/theme27.xml"/><Relationship Id="rId1" Type="http://schemas.openxmlformats.org/officeDocument/2006/relationships/slideLayout" Target="../slideLayouts/slideLayout396.xml"/><Relationship Id="rId6" Type="http://schemas.openxmlformats.org/officeDocument/2006/relationships/slideLayout" Target="../slideLayouts/slideLayout401.xml"/><Relationship Id="rId11" Type="http://schemas.openxmlformats.org/officeDocument/2006/relationships/slideLayout" Target="../slideLayouts/slideLayout406.xml"/><Relationship Id="rId5" Type="http://schemas.openxmlformats.org/officeDocument/2006/relationships/slideLayout" Target="../slideLayouts/slideLayout400.xml"/><Relationship Id="rId15" Type="http://schemas.openxmlformats.org/officeDocument/2006/relationships/slideLayout" Target="../slideLayouts/slideLayout410.xml"/><Relationship Id="rId10" Type="http://schemas.openxmlformats.org/officeDocument/2006/relationships/slideLayout" Target="../slideLayouts/slideLayout405.xml"/><Relationship Id="rId4" Type="http://schemas.openxmlformats.org/officeDocument/2006/relationships/slideLayout" Target="../slideLayouts/slideLayout399.xml"/><Relationship Id="rId9" Type="http://schemas.openxmlformats.org/officeDocument/2006/relationships/slideLayout" Target="../slideLayouts/slideLayout404.xml"/><Relationship Id="rId14" Type="http://schemas.openxmlformats.org/officeDocument/2006/relationships/slideLayout" Target="../slideLayouts/slideLayout409.xml"/></Relationships>
</file>

<file path=ppt/slideMasters/_rels/slideMaster28.xml.rels><?xml version="1.0" encoding="UTF-8" standalone="yes"?>
<Relationships xmlns="http://schemas.openxmlformats.org/package/2006/relationships"><Relationship Id="rId8" Type="http://schemas.openxmlformats.org/officeDocument/2006/relationships/slideLayout" Target="../slideLayouts/slideLayout418.xml"/><Relationship Id="rId13" Type="http://schemas.openxmlformats.org/officeDocument/2006/relationships/slideLayout" Target="../slideLayouts/slideLayout423.xml"/><Relationship Id="rId3" Type="http://schemas.openxmlformats.org/officeDocument/2006/relationships/slideLayout" Target="../slideLayouts/slideLayout413.xml"/><Relationship Id="rId7" Type="http://schemas.openxmlformats.org/officeDocument/2006/relationships/slideLayout" Target="../slideLayouts/slideLayout417.xml"/><Relationship Id="rId12" Type="http://schemas.openxmlformats.org/officeDocument/2006/relationships/slideLayout" Target="../slideLayouts/slideLayout422.xml"/><Relationship Id="rId2" Type="http://schemas.openxmlformats.org/officeDocument/2006/relationships/slideLayout" Target="../slideLayouts/slideLayout412.xml"/><Relationship Id="rId16" Type="http://schemas.openxmlformats.org/officeDocument/2006/relationships/theme" Target="../theme/theme28.xml"/><Relationship Id="rId1" Type="http://schemas.openxmlformats.org/officeDocument/2006/relationships/slideLayout" Target="../slideLayouts/slideLayout411.xml"/><Relationship Id="rId6" Type="http://schemas.openxmlformats.org/officeDocument/2006/relationships/slideLayout" Target="../slideLayouts/slideLayout416.xml"/><Relationship Id="rId11" Type="http://schemas.openxmlformats.org/officeDocument/2006/relationships/slideLayout" Target="../slideLayouts/slideLayout421.xml"/><Relationship Id="rId5" Type="http://schemas.openxmlformats.org/officeDocument/2006/relationships/slideLayout" Target="../slideLayouts/slideLayout415.xml"/><Relationship Id="rId15" Type="http://schemas.openxmlformats.org/officeDocument/2006/relationships/slideLayout" Target="../slideLayouts/slideLayout425.xml"/><Relationship Id="rId10" Type="http://schemas.openxmlformats.org/officeDocument/2006/relationships/slideLayout" Target="../slideLayouts/slideLayout420.xml"/><Relationship Id="rId4" Type="http://schemas.openxmlformats.org/officeDocument/2006/relationships/slideLayout" Target="../slideLayouts/slideLayout414.xml"/><Relationship Id="rId9" Type="http://schemas.openxmlformats.org/officeDocument/2006/relationships/slideLayout" Target="../slideLayouts/slideLayout419.xml"/><Relationship Id="rId14" Type="http://schemas.openxmlformats.org/officeDocument/2006/relationships/slideLayout" Target="../slideLayouts/slideLayout424.xml"/></Relationships>
</file>

<file path=ppt/slideMasters/_rels/slideMaster29.xml.rels><?xml version="1.0" encoding="UTF-8" standalone="yes"?>
<Relationships xmlns="http://schemas.openxmlformats.org/package/2006/relationships"><Relationship Id="rId8" Type="http://schemas.openxmlformats.org/officeDocument/2006/relationships/slideLayout" Target="../slideLayouts/slideLayout433.xml"/><Relationship Id="rId13" Type="http://schemas.openxmlformats.org/officeDocument/2006/relationships/slideLayout" Target="../slideLayouts/slideLayout438.xml"/><Relationship Id="rId3" Type="http://schemas.openxmlformats.org/officeDocument/2006/relationships/slideLayout" Target="../slideLayouts/slideLayout428.xml"/><Relationship Id="rId7" Type="http://schemas.openxmlformats.org/officeDocument/2006/relationships/slideLayout" Target="../slideLayouts/slideLayout432.xml"/><Relationship Id="rId12" Type="http://schemas.openxmlformats.org/officeDocument/2006/relationships/slideLayout" Target="../slideLayouts/slideLayout437.xml"/><Relationship Id="rId2" Type="http://schemas.openxmlformats.org/officeDocument/2006/relationships/slideLayout" Target="../slideLayouts/slideLayout427.xml"/><Relationship Id="rId1" Type="http://schemas.openxmlformats.org/officeDocument/2006/relationships/slideLayout" Target="../slideLayouts/slideLayout426.xml"/><Relationship Id="rId6" Type="http://schemas.openxmlformats.org/officeDocument/2006/relationships/slideLayout" Target="../slideLayouts/slideLayout431.xml"/><Relationship Id="rId11" Type="http://schemas.openxmlformats.org/officeDocument/2006/relationships/slideLayout" Target="../slideLayouts/slideLayout436.xml"/><Relationship Id="rId5" Type="http://schemas.openxmlformats.org/officeDocument/2006/relationships/slideLayout" Target="../slideLayouts/slideLayout430.xml"/><Relationship Id="rId15" Type="http://schemas.openxmlformats.org/officeDocument/2006/relationships/theme" Target="../theme/theme29.xml"/><Relationship Id="rId10" Type="http://schemas.openxmlformats.org/officeDocument/2006/relationships/slideLayout" Target="../slideLayouts/slideLayout435.xml"/><Relationship Id="rId4" Type="http://schemas.openxmlformats.org/officeDocument/2006/relationships/slideLayout" Target="../slideLayouts/slideLayout429.xml"/><Relationship Id="rId9" Type="http://schemas.openxmlformats.org/officeDocument/2006/relationships/slideLayout" Target="../slideLayouts/slideLayout434.xml"/><Relationship Id="rId14" Type="http://schemas.openxmlformats.org/officeDocument/2006/relationships/slideLayout" Target="../slideLayouts/slideLayout439.xml"/></Relationships>
</file>

<file path=ppt/slideMasters/_rels/slideMaster30.xml.rels><?xml version="1.0" encoding="UTF-8" standalone="yes"?>
<Relationships xmlns="http://schemas.openxmlformats.org/package/2006/relationships"><Relationship Id="rId8" Type="http://schemas.openxmlformats.org/officeDocument/2006/relationships/slideLayout" Target="../slideLayouts/slideLayout447.xml"/><Relationship Id="rId13" Type="http://schemas.openxmlformats.org/officeDocument/2006/relationships/theme" Target="../theme/theme30.xml"/><Relationship Id="rId3" Type="http://schemas.openxmlformats.org/officeDocument/2006/relationships/slideLayout" Target="../slideLayouts/slideLayout442.xml"/><Relationship Id="rId7" Type="http://schemas.openxmlformats.org/officeDocument/2006/relationships/slideLayout" Target="../slideLayouts/slideLayout446.xml"/><Relationship Id="rId12" Type="http://schemas.openxmlformats.org/officeDocument/2006/relationships/slideLayout" Target="../slideLayouts/slideLayout451.xml"/><Relationship Id="rId2" Type="http://schemas.openxmlformats.org/officeDocument/2006/relationships/slideLayout" Target="../slideLayouts/slideLayout441.xml"/><Relationship Id="rId1" Type="http://schemas.openxmlformats.org/officeDocument/2006/relationships/slideLayout" Target="../slideLayouts/slideLayout440.xml"/><Relationship Id="rId6" Type="http://schemas.openxmlformats.org/officeDocument/2006/relationships/slideLayout" Target="../slideLayouts/slideLayout445.xml"/><Relationship Id="rId11" Type="http://schemas.openxmlformats.org/officeDocument/2006/relationships/slideLayout" Target="../slideLayouts/slideLayout450.xml"/><Relationship Id="rId5" Type="http://schemas.openxmlformats.org/officeDocument/2006/relationships/slideLayout" Target="../slideLayouts/slideLayout444.xml"/><Relationship Id="rId10" Type="http://schemas.openxmlformats.org/officeDocument/2006/relationships/slideLayout" Target="../slideLayouts/slideLayout449.xml"/><Relationship Id="rId4" Type="http://schemas.openxmlformats.org/officeDocument/2006/relationships/slideLayout" Target="../slideLayouts/slideLayout443.xml"/><Relationship Id="rId9" Type="http://schemas.openxmlformats.org/officeDocument/2006/relationships/slideLayout" Target="../slideLayouts/slideLayout448.xml"/></Relationships>
</file>

<file path=ppt/slideMasters/_rels/slideMaster31.xml.rels><?xml version="1.0" encoding="UTF-8" standalone="yes"?>
<Relationships xmlns="http://schemas.openxmlformats.org/package/2006/relationships"><Relationship Id="rId8" Type="http://schemas.openxmlformats.org/officeDocument/2006/relationships/slideLayout" Target="../slideLayouts/slideLayout459.xml"/><Relationship Id="rId3" Type="http://schemas.openxmlformats.org/officeDocument/2006/relationships/slideLayout" Target="../slideLayouts/slideLayout454.xml"/><Relationship Id="rId7" Type="http://schemas.openxmlformats.org/officeDocument/2006/relationships/slideLayout" Target="../slideLayouts/slideLayout458.xml"/><Relationship Id="rId12" Type="http://schemas.openxmlformats.org/officeDocument/2006/relationships/theme" Target="../theme/theme31.xml"/><Relationship Id="rId2" Type="http://schemas.openxmlformats.org/officeDocument/2006/relationships/slideLayout" Target="../slideLayouts/slideLayout453.xml"/><Relationship Id="rId1" Type="http://schemas.openxmlformats.org/officeDocument/2006/relationships/slideLayout" Target="../slideLayouts/slideLayout452.xml"/><Relationship Id="rId6" Type="http://schemas.openxmlformats.org/officeDocument/2006/relationships/slideLayout" Target="../slideLayouts/slideLayout457.xml"/><Relationship Id="rId11" Type="http://schemas.openxmlformats.org/officeDocument/2006/relationships/slideLayout" Target="../slideLayouts/slideLayout462.xml"/><Relationship Id="rId5" Type="http://schemas.openxmlformats.org/officeDocument/2006/relationships/slideLayout" Target="../slideLayouts/slideLayout456.xml"/><Relationship Id="rId10" Type="http://schemas.openxmlformats.org/officeDocument/2006/relationships/slideLayout" Target="../slideLayouts/slideLayout461.xml"/><Relationship Id="rId4" Type="http://schemas.openxmlformats.org/officeDocument/2006/relationships/slideLayout" Target="../slideLayouts/slideLayout455.xml"/><Relationship Id="rId9" Type="http://schemas.openxmlformats.org/officeDocument/2006/relationships/slideLayout" Target="../slideLayouts/slideLayout460.xml"/></Relationships>
</file>

<file path=ppt/slideMasters/_rels/slideMaster32.xml.rels><?xml version="1.0" encoding="UTF-8" standalone="yes"?>
<Relationships xmlns="http://schemas.openxmlformats.org/package/2006/relationships"><Relationship Id="rId8" Type="http://schemas.openxmlformats.org/officeDocument/2006/relationships/slideLayout" Target="../slideLayouts/slideLayout470.xml"/><Relationship Id="rId3" Type="http://schemas.openxmlformats.org/officeDocument/2006/relationships/slideLayout" Target="../slideLayouts/slideLayout465.xml"/><Relationship Id="rId7" Type="http://schemas.openxmlformats.org/officeDocument/2006/relationships/slideLayout" Target="../slideLayouts/slideLayout469.xml"/><Relationship Id="rId12" Type="http://schemas.openxmlformats.org/officeDocument/2006/relationships/theme" Target="../theme/theme32.xml"/><Relationship Id="rId2" Type="http://schemas.openxmlformats.org/officeDocument/2006/relationships/slideLayout" Target="../slideLayouts/slideLayout464.xml"/><Relationship Id="rId1" Type="http://schemas.openxmlformats.org/officeDocument/2006/relationships/slideLayout" Target="../slideLayouts/slideLayout463.xml"/><Relationship Id="rId6" Type="http://schemas.openxmlformats.org/officeDocument/2006/relationships/slideLayout" Target="../slideLayouts/slideLayout468.xml"/><Relationship Id="rId11" Type="http://schemas.openxmlformats.org/officeDocument/2006/relationships/slideLayout" Target="../slideLayouts/slideLayout473.xml"/><Relationship Id="rId5" Type="http://schemas.openxmlformats.org/officeDocument/2006/relationships/slideLayout" Target="../slideLayouts/slideLayout467.xml"/><Relationship Id="rId10" Type="http://schemas.openxmlformats.org/officeDocument/2006/relationships/slideLayout" Target="../slideLayouts/slideLayout472.xml"/><Relationship Id="rId4" Type="http://schemas.openxmlformats.org/officeDocument/2006/relationships/slideLayout" Target="../slideLayouts/slideLayout466.xml"/><Relationship Id="rId9" Type="http://schemas.openxmlformats.org/officeDocument/2006/relationships/slideLayout" Target="../slideLayouts/slideLayout471.xml"/></Relationships>
</file>

<file path=ppt/slideMasters/_rels/slideMaster33.xml.rels><?xml version="1.0" encoding="UTF-8" standalone="yes"?>
<Relationships xmlns="http://schemas.openxmlformats.org/package/2006/relationships"><Relationship Id="rId8" Type="http://schemas.openxmlformats.org/officeDocument/2006/relationships/slideLayout" Target="../slideLayouts/slideLayout481.xml"/><Relationship Id="rId3" Type="http://schemas.openxmlformats.org/officeDocument/2006/relationships/slideLayout" Target="../slideLayouts/slideLayout476.xml"/><Relationship Id="rId7" Type="http://schemas.openxmlformats.org/officeDocument/2006/relationships/slideLayout" Target="../slideLayouts/slideLayout480.xml"/><Relationship Id="rId12" Type="http://schemas.openxmlformats.org/officeDocument/2006/relationships/theme" Target="../theme/theme33.xml"/><Relationship Id="rId2" Type="http://schemas.openxmlformats.org/officeDocument/2006/relationships/slideLayout" Target="../slideLayouts/slideLayout475.xml"/><Relationship Id="rId1" Type="http://schemas.openxmlformats.org/officeDocument/2006/relationships/slideLayout" Target="../slideLayouts/slideLayout474.xml"/><Relationship Id="rId6" Type="http://schemas.openxmlformats.org/officeDocument/2006/relationships/slideLayout" Target="../slideLayouts/slideLayout479.xml"/><Relationship Id="rId11" Type="http://schemas.openxmlformats.org/officeDocument/2006/relationships/slideLayout" Target="../slideLayouts/slideLayout484.xml"/><Relationship Id="rId5" Type="http://schemas.openxmlformats.org/officeDocument/2006/relationships/slideLayout" Target="../slideLayouts/slideLayout478.xml"/><Relationship Id="rId10" Type="http://schemas.openxmlformats.org/officeDocument/2006/relationships/slideLayout" Target="../slideLayouts/slideLayout483.xml"/><Relationship Id="rId4" Type="http://schemas.openxmlformats.org/officeDocument/2006/relationships/slideLayout" Target="../slideLayouts/slideLayout477.xml"/><Relationship Id="rId9" Type="http://schemas.openxmlformats.org/officeDocument/2006/relationships/slideLayout" Target="../slideLayouts/slideLayout482.xml"/></Relationships>
</file>

<file path=ppt/slideMasters/_rels/slideMaster34.xml.rels><?xml version="1.0" encoding="UTF-8" standalone="yes"?>
<Relationships xmlns="http://schemas.openxmlformats.org/package/2006/relationships"><Relationship Id="rId8" Type="http://schemas.openxmlformats.org/officeDocument/2006/relationships/slideLayout" Target="../slideLayouts/slideLayout492.xml"/><Relationship Id="rId13" Type="http://schemas.openxmlformats.org/officeDocument/2006/relationships/theme" Target="../theme/theme34.xml"/><Relationship Id="rId3" Type="http://schemas.openxmlformats.org/officeDocument/2006/relationships/slideLayout" Target="../slideLayouts/slideLayout487.xml"/><Relationship Id="rId7" Type="http://schemas.openxmlformats.org/officeDocument/2006/relationships/slideLayout" Target="../slideLayouts/slideLayout491.xml"/><Relationship Id="rId12" Type="http://schemas.openxmlformats.org/officeDocument/2006/relationships/slideLayout" Target="../slideLayouts/slideLayout496.xml"/><Relationship Id="rId2" Type="http://schemas.openxmlformats.org/officeDocument/2006/relationships/slideLayout" Target="../slideLayouts/slideLayout486.xml"/><Relationship Id="rId1" Type="http://schemas.openxmlformats.org/officeDocument/2006/relationships/slideLayout" Target="../slideLayouts/slideLayout485.xml"/><Relationship Id="rId6" Type="http://schemas.openxmlformats.org/officeDocument/2006/relationships/slideLayout" Target="../slideLayouts/slideLayout490.xml"/><Relationship Id="rId11" Type="http://schemas.openxmlformats.org/officeDocument/2006/relationships/slideLayout" Target="../slideLayouts/slideLayout495.xml"/><Relationship Id="rId5" Type="http://schemas.openxmlformats.org/officeDocument/2006/relationships/slideLayout" Target="../slideLayouts/slideLayout489.xml"/><Relationship Id="rId10" Type="http://schemas.openxmlformats.org/officeDocument/2006/relationships/slideLayout" Target="../slideLayouts/slideLayout494.xml"/><Relationship Id="rId4" Type="http://schemas.openxmlformats.org/officeDocument/2006/relationships/slideLayout" Target="../slideLayouts/slideLayout488.xml"/><Relationship Id="rId9" Type="http://schemas.openxmlformats.org/officeDocument/2006/relationships/slideLayout" Target="../slideLayouts/slideLayout493.xml"/></Relationships>
</file>

<file path=ppt/slideMasters/_rels/slideMaster35.xml.rels><?xml version="1.0" encoding="UTF-8" standalone="yes"?>
<Relationships xmlns="http://schemas.openxmlformats.org/package/2006/relationships"><Relationship Id="rId8" Type="http://schemas.openxmlformats.org/officeDocument/2006/relationships/slideLayout" Target="../slideLayouts/slideLayout504.xml"/><Relationship Id="rId3" Type="http://schemas.openxmlformats.org/officeDocument/2006/relationships/slideLayout" Target="../slideLayouts/slideLayout499.xml"/><Relationship Id="rId7" Type="http://schemas.openxmlformats.org/officeDocument/2006/relationships/slideLayout" Target="../slideLayouts/slideLayout503.xml"/><Relationship Id="rId12" Type="http://schemas.openxmlformats.org/officeDocument/2006/relationships/theme" Target="../theme/theme35.xml"/><Relationship Id="rId2" Type="http://schemas.openxmlformats.org/officeDocument/2006/relationships/slideLayout" Target="../slideLayouts/slideLayout498.xml"/><Relationship Id="rId1" Type="http://schemas.openxmlformats.org/officeDocument/2006/relationships/slideLayout" Target="../slideLayouts/slideLayout497.xml"/><Relationship Id="rId6" Type="http://schemas.openxmlformats.org/officeDocument/2006/relationships/slideLayout" Target="../slideLayouts/slideLayout502.xml"/><Relationship Id="rId11" Type="http://schemas.openxmlformats.org/officeDocument/2006/relationships/slideLayout" Target="../slideLayouts/slideLayout507.xml"/><Relationship Id="rId5" Type="http://schemas.openxmlformats.org/officeDocument/2006/relationships/slideLayout" Target="../slideLayouts/slideLayout501.xml"/><Relationship Id="rId10" Type="http://schemas.openxmlformats.org/officeDocument/2006/relationships/slideLayout" Target="../slideLayouts/slideLayout506.xml"/><Relationship Id="rId4" Type="http://schemas.openxmlformats.org/officeDocument/2006/relationships/slideLayout" Target="../slideLayouts/slideLayout500.xml"/><Relationship Id="rId9" Type="http://schemas.openxmlformats.org/officeDocument/2006/relationships/slideLayout" Target="../slideLayouts/slideLayout50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6B21BCBE-5765-46D3-BA4F-E21B47D4CF2C}" type="datetimeFigureOut">
              <a:rPr lang="en-US" smtClean="0"/>
              <a:t>9/11/2022</a:t>
            </a:fld>
            <a:endParaRPr 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B7847686-4720-432E-AA12-47DA17ED5B1C}" type="slidenum">
              <a:rPr lang="en-US" smtClean="0"/>
              <a:t>‹#›</a:t>
            </a:fld>
            <a:endParaRPr lang="en-US"/>
          </a:p>
        </p:txBody>
      </p:sp>
    </p:spTree>
    <p:extLst>
      <p:ext uri="{BB962C8B-B14F-4D97-AF65-F5344CB8AC3E}">
        <p14:creationId xmlns:p14="http://schemas.microsoft.com/office/powerpoint/2010/main" val="2383536842"/>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iming>
    <p:tnLst>
      <p:par>
        <p:cTn id="1" dur="indefinite" restart="never" nodeType="tmRoot"/>
      </p:par>
    </p:tnLst>
  </p:timing>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grpSp>
        <p:nvGrpSpPr>
          <p:cNvPr id="6" name="Shape 6"/>
          <p:cNvGrpSpPr/>
          <p:nvPr/>
        </p:nvGrpSpPr>
        <p:grpSpPr>
          <a:xfrm>
            <a:off x="508000" y="9"/>
            <a:ext cx="11176000" cy="6883131"/>
            <a:chOff x="381000" y="-18750"/>
            <a:chExt cx="8382000" cy="5180999"/>
          </a:xfrm>
        </p:grpSpPr>
        <p:cxnSp>
          <p:nvCxnSpPr>
            <p:cNvPr id="7" name="Shape 7"/>
            <p:cNvCxnSpPr/>
            <p:nvPr/>
          </p:nvCxnSpPr>
          <p:spPr>
            <a:xfrm>
              <a:off x="762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8" name="Shape 8"/>
            <p:cNvCxnSpPr/>
            <p:nvPr/>
          </p:nvCxnSpPr>
          <p:spPr>
            <a:xfrm>
              <a:off x="1524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9" name="Shape 9"/>
            <p:cNvCxnSpPr/>
            <p:nvPr/>
          </p:nvCxnSpPr>
          <p:spPr>
            <a:xfrm>
              <a:off x="2286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0" name="Shape 10"/>
            <p:cNvCxnSpPr/>
            <p:nvPr/>
          </p:nvCxnSpPr>
          <p:spPr>
            <a:xfrm>
              <a:off x="3048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1" name="Shape 11"/>
            <p:cNvCxnSpPr/>
            <p:nvPr/>
          </p:nvCxnSpPr>
          <p:spPr>
            <a:xfrm>
              <a:off x="3810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2" name="Shape 12"/>
            <p:cNvCxnSpPr/>
            <p:nvPr/>
          </p:nvCxnSpPr>
          <p:spPr>
            <a:xfrm>
              <a:off x="4572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3" name="Shape 13"/>
            <p:cNvCxnSpPr/>
            <p:nvPr/>
          </p:nvCxnSpPr>
          <p:spPr>
            <a:xfrm>
              <a:off x="5334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4" name="Shape 14"/>
            <p:cNvCxnSpPr/>
            <p:nvPr/>
          </p:nvCxnSpPr>
          <p:spPr>
            <a:xfrm>
              <a:off x="6096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5" name="Shape 15"/>
            <p:cNvCxnSpPr/>
            <p:nvPr/>
          </p:nvCxnSpPr>
          <p:spPr>
            <a:xfrm>
              <a:off x="6858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6" name="Shape 16"/>
            <p:cNvCxnSpPr/>
            <p:nvPr/>
          </p:nvCxnSpPr>
          <p:spPr>
            <a:xfrm>
              <a:off x="7620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7" name="Shape 17"/>
            <p:cNvCxnSpPr/>
            <p:nvPr/>
          </p:nvCxnSpPr>
          <p:spPr>
            <a:xfrm>
              <a:off x="8382000" y="-18750"/>
              <a:ext cx="0" cy="5180999"/>
            </a:xfrm>
            <a:prstGeom prst="straightConnector1">
              <a:avLst/>
            </a:prstGeom>
            <a:noFill/>
            <a:ln w="9525" cap="flat" cmpd="sng">
              <a:solidFill>
                <a:srgbClr val="F3F3F3"/>
              </a:solidFill>
              <a:prstDash val="solid"/>
              <a:round/>
              <a:headEnd type="none" w="lg" len="lg"/>
              <a:tailEnd type="none" w="lg" len="lg"/>
            </a:ln>
          </p:spPr>
        </p:cxnSp>
        <p:cxnSp>
          <p:nvCxnSpPr>
            <p:cNvPr id="18" name="Shape 18"/>
            <p:cNvCxnSpPr/>
            <p:nvPr/>
          </p:nvCxnSpPr>
          <p:spPr>
            <a:xfrm>
              <a:off x="381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19" name="Shape 19"/>
            <p:cNvCxnSpPr/>
            <p:nvPr/>
          </p:nvCxnSpPr>
          <p:spPr>
            <a:xfrm>
              <a:off x="1143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0" name="Shape 20"/>
            <p:cNvCxnSpPr/>
            <p:nvPr/>
          </p:nvCxnSpPr>
          <p:spPr>
            <a:xfrm>
              <a:off x="1905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1" name="Shape 21"/>
            <p:cNvCxnSpPr/>
            <p:nvPr/>
          </p:nvCxnSpPr>
          <p:spPr>
            <a:xfrm>
              <a:off x="2667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2" name="Shape 22"/>
            <p:cNvCxnSpPr/>
            <p:nvPr/>
          </p:nvCxnSpPr>
          <p:spPr>
            <a:xfrm>
              <a:off x="3429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3" name="Shape 23"/>
            <p:cNvCxnSpPr/>
            <p:nvPr/>
          </p:nvCxnSpPr>
          <p:spPr>
            <a:xfrm>
              <a:off x="4191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4" name="Shape 24"/>
            <p:cNvCxnSpPr/>
            <p:nvPr/>
          </p:nvCxnSpPr>
          <p:spPr>
            <a:xfrm>
              <a:off x="4953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5" name="Shape 25"/>
            <p:cNvCxnSpPr/>
            <p:nvPr/>
          </p:nvCxnSpPr>
          <p:spPr>
            <a:xfrm>
              <a:off x="5715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6" name="Shape 26"/>
            <p:cNvCxnSpPr/>
            <p:nvPr/>
          </p:nvCxnSpPr>
          <p:spPr>
            <a:xfrm>
              <a:off x="6477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7" name="Shape 27"/>
            <p:cNvCxnSpPr/>
            <p:nvPr/>
          </p:nvCxnSpPr>
          <p:spPr>
            <a:xfrm>
              <a:off x="7239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8" name="Shape 28"/>
            <p:cNvCxnSpPr/>
            <p:nvPr/>
          </p:nvCxnSpPr>
          <p:spPr>
            <a:xfrm>
              <a:off x="8001000" y="-18750"/>
              <a:ext cx="0" cy="5180999"/>
            </a:xfrm>
            <a:prstGeom prst="straightConnector1">
              <a:avLst/>
            </a:prstGeom>
            <a:noFill/>
            <a:ln w="9525" cap="flat" cmpd="sng">
              <a:solidFill>
                <a:srgbClr val="F3F3F3"/>
              </a:solidFill>
              <a:prstDash val="dash"/>
              <a:round/>
              <a:headEnd type="none" w="lg" len="lg"/>
              <a:tailEnd type="none" w="lg" len="lg"/>
            </a:ln>
          </p:spPr>
        </p:cxnSp>
        <p:cxnSp>
          <p:nvCxnSpPr>
            <p:cNvPr id="29" name="Shape 29"/>
            <p:cNvCxnSpPr/>
            <p:nvPr/>
          </p:nvCxnSpPr>
          <p:spPr>
            <a:xfrm>
              <a:off x="8763000" y="-18750"/>
              <a:ext cx="0" cy="5180999"/>
            </a:xfrm>
            <a:prstGeom prst="straightConnector1">
              <a:avLst/>
            </a:prstGeom>
            <a:noFill/>
            <a:ln w="9525" cap="flat" cmpd="sng">
              <a:solidFill>
                <a:srgbClr val="F3F3F3"/>
              </a:solidFill>
              <a:prstDash val="dash"/>
              <a:round/>
              <a:headEnd type="none" w="lg" len="lg"/>
              <a:tailEnd type="none" w="lg" len="lg"/>
            </a:ln>
          </p:spPr>
        </p:cxnSp>
      </p:grpSp>
      <p:sp>
        <p:nvSpPr>
          <p:cNvPr id="30" name="Shape 30"/>
          <p:cNvSpPr txBox="1">
            <a:spLocks noGrp="1"/>
          </p:cNvSpPr>
          <p:nvPr>
            <p:ph type="title"/>
          </p:nvPr>
        </p:nvSpPr>
        <p:spPr>
          <a:xfrm>
            <a:off x="1397000" y="845500"/>
            <a:ext cx="9328800" cy="954400"/>
          </a:xfrm>
          <a:prstGeom prst="rect">
            <a:avLst/>
          </a:prstGeom>
          <a:noFill/>
          <a:ln>
            <a:noFill/>
          </a:ln>
        </p:spPr>
        <p:txBody>
          <a:bodyPr lIns="91425" tIns="91425" rIns="91425" bIns="91425" anchor="b" anchorCtr="0"/>
          <a:lstStyle>
            <a:lvl1pPr lvl="0" algn="ctr">
              <a:spcBef>
                <a:spcPts val="0"/>
              </a:spcBef>
              <a:buClr>
                <a:srgbClr val="00CEF6"/>
              </a:buClr>
              <a:buSzPct val="100000"/>
              <a:buFont typeface="Oswald"/>
              <a:buNone/>
              <a:defRPr sz="2000" b="1">
                <a:solidFill>
                  <a:srgbClr val="00CEF6"/>
                </a:solidFill>
                <a:latin typeface="Oswald"/>
                <a:ea typeface="Oswald"/>
                <a:cs typeface="Oswald"/>
                <a:sym typeface="Oswald"/>
              </a:defRPr>
            </a:lvl1pPr>
            <a:lvl2pPr lvl="1" algn="ctr">
              <a:spcBef>
                <a:spcPts val="0"/>
              </a:spcBef>
              <a:buClr>
                <a:srgbClr val="00CEF6"/>
              </a:buClr>
              <a:buSzPct val="100000"/>
              <a:buFont typeface="Oswald"/>
              <a:buNone/>
              <a:defRPr sz="2000" b="1">
                <a:solidFill>
                  <a:srgbClr val="00CEF6"/>
                </a:solidFill>
                <a:latin typeface="Oswald"/>
                <a:ea typeface="Oswald"/>
                <a:cs typeface="Oswald"/>
                <a:sym typeface="Oswald"/>
              </a:defRPr>
            </a:lvl2pPr>
            <a:lvl3pPr lvl="2" algn="ctr">
              <a:spcBef>
                <a:spcPts val="0"/>
              </a:spcBef>
              <a:buClr>
                <a:srgbClr val="00CEF6"/>
              </a:buClr>
              <a:buSzPct val="100000"/>
              <a:buFont typeface="Oswald"/>
              <a:buNone/>
              <a:defRPr sz="2000" b="1">
                <a:solidFill>
                  <a:srgbClr val="00CEF6"/>
                </a:solidFill>
                <a:latin typeface="Oswald"/>
                <a:ea typeface="Oswald"/>
                <a:cs typeface="Oswald"/>
                <a:sym typeface="Oswald"/>
              </a:defRPr>
            </a:lvl3pPr>
            <a:lvl4pPr lvl="3" algn="ctr">
              <a:spcBef>
                <a:spcPts val="0"/>
              </a:spcBef>
              <a:buClr>
                <a:srgbClr val="00CEF6"/>
              </a:buClr>
              <a:buSzPct val="100000"/>
              <a:buFont typeface="Oswald"/>
              <a:buNone/>
              <a:defRPr sz="2000" b="1">
                <a:solidFill>
                  <a:srgbClr val="00CEF6"/>
                </a:solidFill>
                <a:latin typeface="Oswald"/>
                <a:ea typeface="Oswald"/>
                <a:cs typeface="Oswald"/>
                <a:sym typeface="Oswald"/>
              </a:defRPr>
            </a:lvl4pPr>
            <a:lvl5pPr lvl="4" algn="ctr">
              <a:spcBef>
                <a:spcPts val="0"/>
              </a:spcBef>
              <a:buClr>
                <a:srgbClr val="00CEF6"/>
              </a:buClr>
              <a:buSzPct val="100000"/>
              <a:buFont typeface="Oswald"/>
              <a:buNone/>
              <a:defRPr sz="2000" b="1">
                <a:solidFill>
                  <a:srgbClr val="00CEF6"/>
                </a:solidFill>
                <a:latin typeface="Oswald"/>
                <a:ea typeface="Oswald"/>
                <a:cs typeface="Oswald"/>
                <a:sym typeface="Oswald"/>
              </a:defRPr>
            </a:lvl5pPr>
            <a:lvl6pPr lvl="5" algn="ctr">
              <a:spcBef>
                <a:spcPts val="0"/>
              </a:spcBef>
              <a:buClr>
                <a:srgbClr val="00CEF6"/>
              </a:buClr>
              <a:buSzPct val="100000"/>
              <a:buFont typeface="Oswald"/>
              <a:buNone/>
              <a:defRPr sz="2000" b="1">
                <a:solidFill>
                  <a:srgbClr val="00CEF6"/>
                </a:solidFill>
                <a:latin typeface="Oswald"/>
                <a:ea typeface="Oswald"/>
                <a:cs typeface="Oswald"/>
                <a:sym typeface="Oswald"/>
              </a:defRPr>
            </a:lvl6pPr>
            <a:lvl7pPr lvl="6" algn="ctr">
              <a:spcBef>
                <a:spcPts val="0"/>
              </a:spcBef>
              <a:buClr>
                <a:srgbClr val="00CEF6"/>
              </a:buClr>
              <a:buSzPct val="100000"/>
              <a:buFont typeface="Oswald"/>
              <a:buNone/>
              <a:defRPr sz="2000" b="1">
                <a:solidFill>
                  <a:srgbClr val="00CEF6"/>
                </a:solidFill>
                <a:latin typeface="Oswald"/>
                <a:ea typeface="Oswald"/>
                <a:cs typeface="Oswald"/>
                <a:sym typeface="Oswald"/>
              </a:defRPr>
            </a:lvl7pPr>
            <a:lvl8pPr lvl="7" algn="ctr">
              <a:spcBef>
                <a:spcPts val="0"/>
              </a:spcBef>
              <a:buClr>
                <a:srgbClr val="00CEF6"/>
              </a:buClr>
              <a:buSzPct val="100000"/>
              <a:buFont typeface="Oswald"/>
              <a:buNone/>
              <a:defRPr sz="2000" b="1">
                <a:solidFill>
                  <a:srgbClr val="00CEF6"/>
                </a:solidFill>
                <a:latin typeface="Oswald"/>
                <a:ea typeface="Oswald"/>
                <a:cs typeface="Oswald"/>
                <a:sym typeface="Oswald"/>
              </a:defRPr>
            </a:lvl8pPr>
            <a:lvl9pPr lvl="8" algn="ctr">
              <a:spcBef>
                <a:spcPts val="0"/>
              </a:spcBef>
              <a:buClr>
                <a:srgbClr val="00CEF6"/>
              </a:buClr>
              <a:buSzPct val="100000"/>
              <a:buFont typeface="Oswald"/>
              <a:buNone/>
              <a:defRPr sz="2000" b="1">
                <a:solidFill>
                  <a:srgbClr val="00CEF6"/>
                </a:solidFill>
                <a:latin typeface="Oswald"/>
                <a:ea typeface="Oswald"/>
                <a:cs typeface="Oswald"/>
                <a:sym typeface="Oswald"/>
              </a:defRPr>
            </a:lvl9pPr>
          </a:lstStyle>
          <a:p>
            <a:endParaRPr/>
          </a:p>
        </p:txBody>
      </p:sp>
      <p:sp>
        <p:nvSpPr>
          <p:cNvPr id="31" name="Shape 31"/>
          <p:cNvSpPr txBox="1">
            <a:spLocks noGrp="1"/>
          </p:cNvSpPr>
          <p:nvPr>
            <p:ph type="body" idx="1"/>
          </p:nvPr>
        </p:nvSpPr>
        <p:spPr>
          <a:xfrm>
            <a:off x="1434467" y="2053567"/>
            <a:ext cx="9328800" cy="2562799"/>
          </a:xfrm>
          <a:prstGeom prst="rect">
            <a:avLst/>
          </a:prstGeom>
          <a:noFill/>
          <a:ln>
            <a:noFill/>
          </a:ln>
        </p:spPr>
        <p:txBody>
          <a:bodyPr lIns="91425" tIns="91425" rIns="91425" bIns="91425" anchor="t" anchorCtr="0"/>
          <a:lstStyle>
            <a:lvl1pPr lvl="0">
              <a:spcBef>
                <a:spcPts val="600"/>
              </a:spcBef>
              <a:buClr>
                <a:srgbClr val="28324A"/>
              </a:buClr>
              <a:buSzPct val="100000"/>
              <a:buFont typeface="Source Sans Pro"/>
              <a:buChar char="◉"/>
              <a:defRPr sz="2000">
                <a:solidFill>
                  <a:srgbClr val="28324A"/>
                </a:solidFill>
                <a:latin typeface="Source Sans Pro"/>
                <a:ea typeface="Source Sans Pro"/>
                <a:cs typeface="Source Sans Pro"/>
                <a:sym typeface="Source Sans Pro"/>
              </a:defRPr>
            </a:lvl1pPr>
            <a:lvl2pPr lvl="1">
              <a:spcBef>
                <a:spcPts val="480"/>
              </a:spcBef>
              <a:buClr>
                <a:srgbClr val="28324A"/>
              </a:buClr>
              <a:buSzPct val="100000"/>
              <a:buFont typeface="Source Sans Pro"/>
              <a:buChar char="◉"/>
              <a:defRPr sz="1800">
                <a:solidFill>
                  <a:srgbClr val="28324A"/>
                </a:solidFill>
                <a:latin typeface="Source Sans Pro"/>
                <a:ea typeface="Source Sans Pro"/>
                <a:cs typeface="Source Sans Pro"/>
                <a:sym typeface="Source Sans Pro"/>
              </a:defRPr>
            </a:lvl2pPr>
            <a:lvl3pPr lvl="2">
              <a:spcBef>
                <a:spcPts val="480"/>
              </a:spcBef>
              <a:buClr>
                <a:srgbClr val="28324A"/>
              </a:buClr>
              <a:buSzPct val="100000"/>
              <a:buFont typeface="Source Sans Pro"/>
              <a:defRPr sz="1800">
                <a:solidFill>
                  <a:srgbClr val="28324A"/>
                </a:solidFill>
                <a:latin typeface="Source Sans Pro"/>
                <a:ea typeface="Source Sans Pro"/>
                <a:cs typeface="Source Sans Pro"/>
                <a:sym typeface="Source Sans Pro"/>
              </a:defRPr>
            </a:lvl3pPr>
            <a:lvl4pPr lvl="3">
              <a:spcBef>
                <a:spcPts val="360"/>
              </a:spcBef>
              <a:buClr>
                <a:srgbClr val="28324A"/>
              </a:buClr>
              <a:buSzPct val="100000"/>
              <a:buFont typeface="Source Sans Pro"/>
              <a:defRPr sz="1800">
                <a:solidFill>
                  <a:srgbClr val="28324A"/>
                </a:solidFill>
                <a:latin typeface="Source Sans Pro"/>
                <a:ea typeface="Source Sans Pro"/>
                <a:cs typeface="Source Sans Pro"/>
                <a:sym typeface="Source Sans Pro"/>
              </a:defRPr>
            </a:lvl4pPr>
            <a:lvl5pPr lvl="4">
              <a:spcBef>
                <a:spcPts val="360"/>
              </a:spcBef>
              <a:buClr>
                <a:srgbClr val="28324A"/>
              </a:buClr>
              <a:buSzPct val="100000"/>
              <a:buFont typeface="Source Sans Pro"/>
              <a:defRPr sz="1800">
                <a:solidFill>
                  <a:srgbClr val="28324A"/>
                </a:solidFill>
                <a:latin typeface="Source Sans Pro"/>
                <a:ea typeface="Source Sans Pro"/>
                <a:cs typeface="Source Sans Pro"/>
                <a:sym typeface="Source Sans Pro"/>
              </a:defRPr>
            </a:lvl5pPr>
            <a:lvl6pPr lvl="5">
              <a:spcBef>
                <a:spcPts val="360"/>
              </a:spcBef>
              <a:buClr>
                <a:srgbClr val="28324A"/>
              </a:buClr>
              <a:buSzPct val="100000"/>
              <a:buFont typeface="Source Sans Pro"/>
              <a:defRPr sz="1800">
                <a:solidFill>
                  <a:srgbClr val="28324A"/>
                </a:solidFill>
                <a:latin typeface="Source Sans Pro"/>
                <a:ea typeface="Source Sans Pro"/>
                <a:cs typeface="Source Sans Pro"/>
                <a:sym typeface="Source Sans Pro"/>
              </a:defRPr>
            </a:lvl6pPr>
            <a:lvl7pPr lvl="6">
              <a:spcBef>
                <a:spcPts val="360"/>
              </a:spcBef>
              <a:buClr>
                <a:srgbClr val="28324A"/>
              </a:buClr>
              <a:buSzPct val="100000"/>
              <a:buFont typeface="Source Sans Pro"/>
              <a:defRPr sz="1800">
                <a:solidFill>
                  <a:srgbClr val="28324A"/>
                </a:solidFill>
                <a:latin typeface="Source Sans Pro"/>
                <a:ea typeface="Source Sans Pro"/>
                <a:cs typeface="Source Sans Pro"/>
                <a:sym typeface="Source Sans Pro"/>
              </a:defRPr>
            </a:lvl7pPr>
            <a:lvl8pPr lvl="7">
              <a:spcBef>
                <a:spcPts val="360"/>
              </a:spcBef>
              <a:buClr>
                <a:srgbClr val="28324A"/>
              </a:buClr>
              <a:buSzPct val="100000"/>
              <a:buFont typeface="Source Sans Pro"/>
              <a:defRPr sz="1800">
                <a:solidFill>
                  <a:srgbClr val="28324A"/>
                </a:solidFill>
                <a:latin typeface="Source Sans Pro"/>
                <a:ea typeface="Source Sans Pro"/>
                <a:cs typeface="Source Sans Pro"/>
                <a:sym typeface="Source Sans Pro"/>
              </a:defRPr>
            </a:lvl8pPr>
            <a:lvl9pPr lvl="8">
              <a:spcBef>
                <a:spcPts val="360"/>
              </a:spcBef>
              <a:buClr>
                <a:srgbClr val="28324A"/>
              </a:buClr>
              <a:buSzPct val="100000"/>
              <a:buFont typeface="Source Sans Pro"/>
              <a:defRPr sz="1800">
                <a:solidFill>
                  <a:srgbClr val="28324A"/>
                </a:solidFill>
                <a:latin typeface="Source Sans Pro"/>
                <a:ea typeface="Source Sans Pro"/>
                <a:cs typeface="Source Sans Pro"/>
                <a:sym typeface="Source Sans Pro"/>
              </a:defRPr>
            </a:lvl9pPr>
          </a:lstStyle>
          <a:p>
            <a:endParaRPr/>
          </a:p>
        </p:txBody>
      </p:sp>
    </p:spTree>
    <p:extLst>
      <p:ext uri="{BB962C8B-B14F-4D97-AF65-F5344CB8AC3E}">
        <p14:creationId xmlns:p14="http://schemas.microsoft.com/office/powerpoint/2010/main" val="2072326870"/>
      </p:ext>
    </p:extLst>
  </p:cSld>
  <p:clrMap bg1="lt1" tx1="dk1" bg2="dk2" tx2="lt2" accent1="accent1" accent2="accent2" accent3="accent3" accent4="accent4" accent5="accent5" accent6="accent6" hlink="hlink" folHlink="folHlink"/>
  <p:sldLayoutIdLst>
    <p:sldLayoutId id="2147484925" r:id="rId1"/>
    <p:sldLayoutId id="2147484926" r:id="rId2"/>
    <p:sldLayoutId id="2147484927" r:id="rId3"/>
    <p:sldLayoutId id="2147484928" r:id="rId4"/>
    <p:sldLayoutId id="2147484929" r:id="rId5"/>
    <p:sldLayoutId id="2147484930" r:id="rId6"/>
    <p:sldLayoutId id="2147484932" r:id="rId7"/>
    <p:sldLayoutId id="2147484933" r:id="rId8"/>
    <p:sldLayoutId id="2147484934" r:id="rId9"/>
    <p:sldLayoutId id="2147484935" r:id="rId10"/>
    <p:sldLayoutId id="2147484973" r:id="rId11"/>
    <p:sldLayoutId id="2147486047" r:id="rId12"/>
    <p:sldLayoutId id="2147486048" r:id="rId13"/>
    <p:sldLayoutId id="2147486050" r:id="rId14"/>
    <p:sldLayoutId id="2147486051" r:id="rId15"/>
    <p:sldLayoutId id="2147486052" r:id="rId16"/>
    <p:sldLayoutId id="2147486057" r:id="rId17"/>
    <p:sldLayoutId id="2147486058" r:id="rId18"/>
    <p:sldLayoutId id="2147484987" r:id="rId19"/>
    <p:sldLayoutId id="2147484988" r:id="rId20"/>
    <p:sldLayoutId id="2147484989" r:id="rId21"/>
    <p:sldLayoutId id="2147484990" r:id="rId22"/>
    <p:sldLayoutId id="2147484991" r:id="rId23"/>
    <p:sldLayoutId id="2147484992" r:id="rId24"/>
    <p:sldLayoutId id="2147484993" r:id="rId25"/>
    <p:sldLayoutId id="2147484994" r:id="rId26"/>
    <p:sldLayoutId id="2147484995" r:id="rId27"/>
    <p:sldLayoutId id="2147484996" r:id="rId28"/>
    <p:sldLayoutId id="2147484997" r:id="rId29"/>
    <p:sldLayoutId id="2147484998" r:id="rId30"/>
    <p:sldLayoutId id="2147484999" r:id="rId31"/>
    <p:sldLayoutId id="2147485000" r:id="rId32"/>
    <p:sldLayoutId id="2147485001" r:id="rId33"/>
    <p:sldLayoutId id="2147485002" r:id="rId34"/>
    <p:sldLayoutId id="2147485437" r:id="rId35"/>
    <p:sldLayoutId id="2147485168" r:id="rId36"/>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p:titleStyle>
    <p:body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425846208"/>
      </p:ext>
    </p:extLst>
  </p:cSld>
  <p:clrMap bg1="lt1" tx1="dk1" bg2="lt2" tx2="dk2" accent1="accent1" accent2="accent2" accent3="accent3" accent4="accent4" accent5="accent5" accent6="accent6" hlink="hlink" folHlink="folHlink"/>
  <p:sldLayoutIdLst>
    <p:sldLayoutId id="2147484939" r:id="rId1"/>
    <p:sldLayoutId id="2147484940" r:id="rId2"/>
    <p:sldLayoutId id="2147484941" r:id="rId3"/>
    <p:sldLayoutId id="2147484943" r:id="rId4"/>
    <p:sldLayoutId id="2147484944" r:id="rId5"/>
    <p:sldLayoutId id="2147484945" r:id="rId6"/>
    <p:sldLayoutId id="2147484946" r:id="rId7"/>
    <p:sldLayoutId id="2147484947" r:id="rId8"/>
    <p:sldLayoutId id="2147484948" r:id="rId9"/>
    <p:sldLayoutId id="2147484949" r:id="rId10"/>
    <p:sldLayoutId id="2147484950" r:id="rId11"/>
    <p:sldLayoutId id="2147484951" r:id="rId12"/>
    <p:sldLayoutId id="2147484952" r:id="rId13"/>
    <p:sldLayoutId id="2147484953" r:id="rId14"/>
    <p:sldLayoutId id="2147484954" r:id="rId15"/>
    <p:sldLayoutId id="2147484955" r:id="rId16"/>
    <p:sldLayoutId id="2147484956" r:id="rId17"/>
    <p:sldLayoutId id="2147484957" r:id="rId18"/>
    <p:sldLayoutId id="2147484958" r:id="rId19"/>
    <p:sldLayoutId id="2147484959" r:id="rId20"/>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187067" y="274633"/>
            <a:ext cx="9818000" cy="1143200"/>
          </a:xfrm>
          <a:prstGeom prst="rect">
            <a:avLst/>
          </a:prstGeom>
          <a:noFill/>
          <a:ln>
            <a:noFill/>
          </a:ln>
        </p:spPr>
        <p:txBody>
          <a:bodyPr spcFirstLastPara="1" wrap="square" lIns="91425" tIns="91425" rIns="91425" bIns="91425" anchor="b" anchorCtr="0">
            <a:noAutofit/>
          </a:bodyPr>
          <a:lstStyle>
            <a:lvl1pPr lvl="0"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1pPr>
            <a:lvl2pPr lvl="1"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2pPr>
            <a:lvl3pPr lvl="2"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3pPr>
            <a:lvl4pPr lvl="3"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4pPr>
            <a:lvl5pPr lvl="4"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5pPr>
            <a:lvl6pPr lvl="5"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6pPr>
            <a:lvl7pPr lvl="6"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7pPr>
            <a:lvl8pPr lvl="7"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8pPr>
            <a:lvl9pPr lvl="8"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9pPr>
          </a:lstStyle>
          <a:p>
            <a:endParaRPr/>
          </a:p>
        </p:txBody>
      </p:sp>
      <p:sp>
        <p:nvSpPr>
          <p:cNvPr id="7" name="Google Shape;7;p1"/>
          <p:cNvSpPr txBox="1">
            <a:spLocks noGrp="1"/>
          </p:cNvSpPr>
          <p:nvPr>
            <p:ph type="body" idx="1"/>
          </p:nvPr>
        </p:nvSpPr>
        <p:spPr>
          <a:xfrm>
            <a:off x="1187067" y="1600199"/>
            <a:ext cx="9818000" cy="4028000"/>
          </a:xfrm>
          <a:prstGeom prst="rect">
            <a:avLst/>
          </a:prstGeom>
          <a:noFill/>
          <a:ln>
            <a:noFill/>
          </a:ln>
        </p:spPr>
        <p:txBody>
          <a:bodyPr spcFirstLastPara="1" wrap="square" lIns="91425" tIns="91425" rIns="91425" bIns="91425" anchor="t" anchorCtr="0">
            <a:noAutofit/>
          </a:bodyPr>
          <a:lstStyle>
            <a:lvl1pPr marL="457200" lvl="0" indent="-368300">
              <a:spcBef>
                <a:spcPts val="600"/>
              </a:spcBef>
              <a:spcAft>
                <a:spcPts val="0"/>
              </a:spcAft>
              <a:buClr>
                <a:schemeClr val="dk2"/>
              </a:buClr>
              <a:buSzPts val="2200"/>
              <a:buFont typeface="Muli"/>
              <a:buChar char="‐"/>
              <a:defRPr sz="2200">
                <a:solidFill>
                  <a:schemeClr val="dk2"/>
                </a:solidFill>
                <a:latin typeface="Muli"/>
                <a:ea typeface="Muli"/>
                <a:cs typeface="Muli"/>
                <a:sym typeface="Muli"/>
              </a:defRPr>
            </a:lvl1pPr>
            <a:lvl2pPr marL="914400" lvl="1"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2pPr>
            <a:lvl3pPr marL="1371600" lvl="2"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3pPr>
            <a:lvl4pPr marL="1828800" lvl="3"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4pPr>
            <a:lvl5pPr marL="2286000" lvl="4"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5pPr>
            <a:lvl6pPr marL="2743200" lvl="5"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6pPr>
            <a:lvl7pPr marL="3200400" lvl="6"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7pPr>
            <a:lvl8pPr marL="3657600" lvl="7"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8pPr>
            <a:lvl9pPr marL="4114800" lvl="8"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9pPr>
          </a:lstStyle>
          <a:p>
            <a:endParaRPr/>
          </a:p>
        </p:txBody>
      </p:sp>
      <p:sp>
        <p:nvSpPr>
          <p:cNvPr id="8" name="Google Shape;8;p1"/>
          <p:cNvSpPr txBox="1">
            <a:spLocks noGrp="1"/>
          </p:cNvSpPr>
          <p:nvPr>
            <p:ph type="sldNum" idx="12"/>
          </p:nvPr>
        </p:nvSpPr>
        <p:spPr>
          <a:xfrm>
            <a:off x="0" y="6028333"/>
            <a:ext cx="12192000" cy="524800"/>
          </a:xfrm>
          <a:prstGeom prst="rect">
            <a:avLst/>
          </a:prstGeom>
          <a:noFill/>
          <a:ln>
            <a:noFill/>
          </a:ln>
        </p:spPr>
        <p:txBody>
          <a:bodyPr spcFirstLastPara="1" wrap="square" lIns="91425" tIns="91425" rIns="91425" bIns="91425" anchor="ctr" anchorCtr="0">
            <a:noAutofit/>
          </a:bodyPr>
          <a:lstStyle>
            <a:lvl1pPr lvl="0" algn="ctr">
              <a:buNone/>
              <a:defRPr sz="1600">
                <a:solidFill>
                  <a:schemeClr val="dk2"/>
                </a:solidFill>
                <a:latin typeface="Muli"/>
                <a:ea typeface="Muli"/>
                <a:cs typeface="Muli"/>
                <a:sym typeface="Muli"/>
              </a:defRPr>
            </a:lvl1pPr>
            <a:lvl2pPr lvl="1" algn="ctr">
              <a:buNone/>
              <a:defRPr sz="1600">
                <a:solidFill>
                  <a:schemeClr val="dk2"/>
                </a:solidFill>
                <a:latin typeface="Muli"/>
                <a:ea typeface="Muli"/>
                <a:cs typeface="Muli"/>
                <a:sym typeface="Muli"/>
              </a:defRPr>
            </a:lvl2pPr>
            <a:lvl3pPr lvl="2" algn="ctr">
              <a:buNone/>
              <a:defRPr sz="1600">
                <a:solidFill>
                  <a:schemeClr val="dk2"/>
                </a:solidFill>
                <a:latin typeface="Muli"/>
                <a:ea typeface="Muli"/>
                <a:cs typeface="Muli"/>
                <a:sym typeface="Muli"/>
              </a:defRPr>
            </a:lvl3pPr>
            <a:lvl4pPr lvl="3" algn="ctr">
              <a:buNone/>
              <a:defRPr sz="1600">
                <a:solidFill>
                  <a:schemeClr val="dk2"/>
                </a:solidFill>
                <a:latin typeface="Muli"/>
                <a:ea typeface="Muli"/>
                <a:cs typeface="Muli"/>
                <a:sym typeface="Muli"/>
              </a:defRPr>
            </a:lvl4pPr>
            <a:lvl5pPr lvl="4" algn="ctr">
              <a:buNone/>
              <a:defRPr sz="1600">
                <a:solidFill>
                  <a:schemeClr val="dk2"/>
                </a:solidFill>
                <a:latin typeface="Muli"/>
                <a:ea typeface="Muli"/>
                <a:cs typeface="Muli"/>
                <a:sym typeface="Muli"/>
              </a:defRPr>
            </a:lvl5pPr>
            <a:lvl6pPr lvl="5" algn="ctr">
              <a:buNone/>
              <a:defRPr sz="1600">
                <a:solidFill>
                  <a:schemeClr val="dk2"/>
                </a:solidFill>
                <a:latin typeface="Muli"/>
                <a:ea typeface="Muli"/>
                <a:cs typeface="Muli"/>
                <a:sym typeface="Muli"/>
              </a:defRPr>
            </a:lvl6pPr>
            <a:lvl7pPr lvl="6" algn="ctr">
              <a:buNone/>
              <a:defRPr sz="1600">
                <a:solidFill>
                  <a:schemeClr val="dk2"/>
                </a:solidFill>
                <a:latin typeface="Muli"/>
                <a:ea typeface="Muli"/>
                <a:cs typeface="Muli"/>
                <a:sym typeface="Muli"/>
              </a:defRPr>
            </a:lvl7pPr>
            <a:lvl8pPr lvl="7" algn="ctr">
              <a:buNone/>
              <a:defRPr sz="1600">
                <a:solidFill>
                  <a:schemeClr val="dk2"/>
                </a:solidFill>
                <a:latin typeface="Muli"/>
                <a:ea typeface="Muli"/>
                <a:cs typeface="Muli"/>
                <a:sym typeface="Muli"/>
              </a:defRPr>
            </a:lvl8pPr>
            <a:lvl9pPr lvl="8" algn="ctr">
              <a:buNone/>
              <a:defRPr sz="1600">
                <a:solidFill>
                  <a:schemeClr val="dk2"/>
                </a:solidFill>
                <a:latin typeface="Muli"/>
                <a:ea typeface="Muli"/>
                <a:cs typeface="Muli"/>
                <a:sym typeface="Muli"/>
              </a:defRPr>
            </a:lvl9p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600" b="0" i="0" u="none" strike="noStrike" kern="0" cap="none" spc="0" normalizeH="0" baseline="0" noProof="0" smtClean="0">
                <a:ln>
                  <a:noFill/>
                </a:ln>
                <a:solidFill>
                  <a:srgbClr val="7C7F91"/>
                </a:solidFill>
                <a:effectLst/>
                <a:uLnTx/>
                <a:uFillTx/>
                <a:latin typeface="Muli"/>
                <a:sym typeface="Muli"/>
              </a:rPr>
              <a:pPr marL="0" marR="0" lvl="0" indent="0" algn="ctr" defTabSz="1219170" rtl="0" eaLnBrk="1" fontAlgn="auto" latinLnBrk="0" hangingPunct="1">
                <a:lnSpc>
                  <a:spcPct val="100000"/>
                </a:lnSpc>
                <a:spcBef>
                  <a:spcPts val="0"/>
                </a:spcBef>
                <a:spcAft>
                  <a:spcPts val="0"/>
                </a:spcAft>
                <a:buClr>
                  <a:srgbClr val="000000"/>
                </a:buClr>
                <a:buSzTx/>
                <a:buFontTx/>
                <a:buNone/>
                <a:tabLst/>
                <a:defRPr/>
              </a:pPr>
              <a:t>‹#›</a:t>
            </a:fld>
            <a:endParaRPr kumimoji="0" lang="en" sz="1600" b="0" i="0" u="none" strike="noStrike" kern="0" cap="none" spc="0" normalizeH="0" baseline="0" noProof="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1959851636"/>
      </p:ext>
    </p:extLst>
  </p:cSld>
  <p:clrMap bg1="lt1" tx1="dk1" bg2="lt2" tx2="dk2" accent1="accent1" accent2="accent2" accent3="accent3" accent4="accent4" accent5="accent5" accent6="accent6" hlink="hlink" folHlink="folHlink"/>
  <p:sldLayoutIdLst>
    <p:sldLayoutId id="2147484975" r:id="rId1"/>
    <p:sldLayoutId id="2147484976" r:id="rId2"/>
    <p:sldLayoutId id="2147484977" r:id="rId3"/>
    <p:sldLayoutId id="2147484978" r:id="rId4"/>
    <p:sldLayoutId id="2147484979" r:id="rId5"/>
    <p:sldLayoutId id="2147484980" r:id="rId6"/>
    <p:sldLayoutId id="2147484981" r:id="rId7"/>
    <p:sldLayoutId id="2147484982" r:id="rId8"/>
    <p:sldLayoutId id="2147484983" r:id="rId9"/>
    <p:sldLayoutId id="2147484984" r:id="rId10"/>
    <p:sldLayoutId id="2147485438" r:id="rId11"/>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574311809"/>
      </p:ext>
    </p:extLst>
  </p:cSld>
  <p:clrMap bg1="lt1" tx1="dk1" bg2="lt2" tx2="dk2" accent1="accent1" accent2="accent2" accent3="accent3" accent4="accent4" accent5="accent5" accent6="accent6" hlink="hlink" folHlink="folHlink"/>
  <p:sldLayoutIdLst>
    <p:sldLayoutId id="2147485019" r:id="rId1"/>
    <p:sldLayoutId id="2147485020" r:id="rId2"/>
    <p:sldLayoutId id="2147485021" r:id="rId3"/>
    <p:sldLayoutId id="2147485022" r:id="rId4"/>
    <p:sldLayoutId id="2147485023" r:id="rId5"/>
    <p:sldLayoutId id="2147485024" r:id="rId6"/>
    <p:sldLayoutId id="2147485025" r:id="rId7"/>
    <p:sldLayoutId id="2147485026" r:id="rId8"/>
    <p:sldLayoutId id="2147485027" r:id="rId9"/>
    <p:sldLayoutId id="2147485028" r:id="rId10"/>
    <p:sldLayoutId id="2147485029" r:id="rId11"/>
    <p:sldLayoutId id="2147485030" r:id="rId12"/>
    <p:sldLayoutId id="2147485031" r:id="rId13"/>
    <p:sldLayoutId id="2147485032" r:id="rId14"/>
    <p:sldLayoutId id="2147485033" r:id="rId15"/>
    <p:sldLayoutId id="2147485034" r:id="rId16"/>
    <p:sldLayoutId id="2147486037" r:id="rId17"/>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3456165988"/>
      </p:ext>
    </p:extLst>
  </p:cSld>
  <p:clrMap bg1="lt1" tx1="dk1" bg2="dk2" tx2="lt2" accent1="accent1" accent2="accent2" accent3="accent3" accent4="accent4" accent5="accent5" accent6="accent6" hlink="hlink" folHlink="folHlink"/>
  <p:sldLayoutIdLst>
    <p:sldLayoutId id="2147485036" r:id="rId1"/>
    <p:sldLayoutId id="2147485037" r:id="rId2"/>
    <p:sldLayoutId id="2147485038" r:id="rId3"/>
    <p:sldLayoutId id="2147485039" r:id="rId4"/>
    <p:sldLayoutId id="2147485041" r:id="rId5"/>
    <p:sldLayoutId id="2147485042" r:id="rId6"/>
    <p:sldLayoutId id="2147485043" r:id="rId7"/>
    <p:sldLayoutId id="2147485044" r:id="rId8"/>
    <p:sldLayoutId id="2147485045" r:id="rId9"/>
    <p:sldLayoutId id="2147485046" r:id="rId10"/>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354522686"/>
      </p:ext>
    </p:extLst>
  </p:cSld>
  <p:clrMap bg1="lt1" tx1="dk1" bg2="dk2" tx2="lt2" accent1="accent1" accent2="accent2" accent3="accent3" accent4="accent4" accent5="accent5" accent6="accent6" hlink="hlink" folHlink="folHlink"/>
  <p:sldLayoutIdLst>
    <p:sldLayoutId id="2147485060" r:id="rId1"/>
    <p:sldLayoutId id="2147485061" r:id="rId2"/>
    <p:sldLayoutId id="2147485062" r:id="rId3"/>
    <p:sldLayoutId id="2147485063" r:id="rId4"/>
    <p:sldLayoutId id="2147485064" r:id="rId5"/>
    <p:sldLayoutId id="2147485065" r:id="rId6"/>
    <p:sldLayoutId id="2147485066" r:id="rId7"/>
    <p:sldLayoutId id="2147485067" r:id="rId8"/>
    <p:sldLayoutId id="2147485068" r:id="rId9"/>
    <p:sldLayoutId id="2147485069" r:id="rId10"/>
    <p:sldLayoutId id="2147485070"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3846428941"/>
      </p:ext>
    </p:extLst>
  </p:cSld>
  <p:clrMap bg1="lt1" tx1="dk1" bg2="dk2" tx2="lt2" accent1="accent1" accent2="accent2" accent3="accent3" accent4="accent4" accent5="accent5" accent6="accent6" hlink="hlink" folHlink="folHlink"/>
  <p:sldLayoutIdLst>
    <p:sldLayoutId id="2147485072" r:id="rId1"/>
    <p:sldLayoutId id="2147485073" r:id="rId2"/>
    <p:sldLayoutId id="2147485074" r:id="rId3"/>
    <p:sldLayoutId id="2147485075" r:id="rId4"/>
    <p:sldLayoutId id="2147485076" r:id="rId5"/>
    <p:sldLayoutId id="2147485077" r:id="rId6"/>
    <p:sldLayoutId id="2147485078" r:id="rId7"/>
    <p:sldLayoutId id="2147485079" r:id="rId8"/>
    <p:sldLayoutId id="2147485080" r:id="rId9"/>
    <p:sldLayoutId id="2147485081" r:id="rId10"/>
    <p:sldLayoutId id="2147485082"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388310745"/>
      </p:ext>
    </p:extLst>
  </p:cSld>
  <p:clrMap bg1="lt1" tx1="dk1" bg2="dk2" tx2="lt2" accent1="accent1" accent2="accent2" accent3="accent3" accent4="accent4" accent5="accent5" accent6="accent6" hlink="hlink" folHlink="folHlink"/>
  <p:sldLayoutIdLst>
    <p:sldLayoutId id="2147485084" r:id="rId1"/>
    <p:sldLayoutId id="2147485085" r:id="rId2"/>
    <p:sldLayoutId id="2147485086" r:id="rId3"/>
    <p:sldLayoutId id="2147485087" r:id="rId4"/>
    <p:sldLayoutId id="2147485088" r:id="rId5"/>
    <p:sldLayoutId id="2147485089" r:id="rId6"/>
    <p:sldLayoutId id="2147485090" r:id="rId7"/>
    <p:sldLayoutId id="2147485091" r:id="rId8"/>
    <p:sldLayoutId id="2147485092" r:id="rId9"/>
    <p:sldLayoutId id="2147485093" r:id="rId10"/>
    <p:sldLayoutId id="2147485094"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856565988"/>
      </p:ext>
    </p:extLst>
  </p:cSld>
  <p:clrMap bg1="lt1" tx1="dk1" bg2="dk2" tx2="lt2" accent1="accent1" accent2="accent2" accent3="accent3" accent4="accent4" accent5="accent5" accent6="accent6" hlink="hlink" folHlink="folHlink"/>
  <p:sldLayoutIdLst>
    <p:sldLayoutId id="2147485096" r:id="rId1"/>
    <p:sldLayoutId id="2147485097" r:id="rId2"/>
    <p:sldLayoutId id="2147485098" r:id="rId3"/>
    <p:sldLayoutId id="2147485099" r:id="rId4"/>
    <p:sldLayoutId id="2147485100" r:id="rId5"/>
    <p:sldLayoutId id="2147485101" r:id="rId6"/>
    <p:sldLayoutId id="2147485102" r:id="rId7"/>
    <p:sldLayoutId id="2147485103" r:id="rId8"/>
    <p:sldLayoutId id="2147485104" r:id="rId9"/>
    <p:sldLayoutId id="2147485105" r:id="rId10"/>
    <p:sldLayoutId id="2147485106"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960686485"/>
      </p:ext>
    </p:extLst>
  </p:cSld>
  <p:clrMap bg1="lt1" tx1="dk1" bg2="lt2" tx2="dk2" accent1="accent1" accent2="accent2" accent3="accent3" accent4="accent4" accent5="accent5" accent6="accent6" hlink="hlink" folHlink="folHlink"/>
  <p:sldLayoutIdLst>
    <p:sldLayoutId id="2147485109" r:id="rId1"/>
    <p:sldLayoutId id="2147485110" r:id="rId2"/>
    <p:sldLayoutId id="2147485111" r:id="rId3"/>
    <p:sldLayoutId id="2147485112" r:id="rId4"/>
    <p:sldLayoutId id="2147485113" r:id="rId5"/>
    <p:sldLayoutId id="2147485114" r:id="rId6"/>
    <p:sldLayoutId id="2147485115" r:id="rId7"/>
    <p:sldLayoutId id="2147485116" r:id="rId8"/>
    <p:sldLayoutId id="2147485117" r:id="rId9"/>
    <p:sldLayoutId id="2147485118" r:id="rId10"/>
    <p:sldLayoutId id="2147485119" r:id="rId11"/>
    <p:sldLayoutId id="2147485120" r:id="rId12"/>
    <p:sldLayoutId id="2147485121" r:id="rId13"/>
    <p:sldLayoutId id="2147485122" r:id="rId14"/>
    <p:sldLayoutId id="2147485123" r:id="rId15"/>
    <p:sldLayoutId id="2147485124" r:id="rId16"/>
    <p:sldLayoutId id="2147485125" r:id="rId17"/>
    <p:sldLayoutId id="2147485126" r:id="rId18"/>
    <p:sldLayoutId id="2147485127" r:id="rId19"/>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2pPr>
      <a:lvl3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3pPr>
      <a:lvl4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4pPr>
      <a:lvl5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5pPr>
      <a:lvl6pPr marL="457200" algn="l" rtl="0" fontAlgn="base">
        <a:lnSpc>
          <a:spcPct val="90000"/>
        </a:lnSpc>
        <a:spcBef>
          <a:spcPct val="0"/>
        </a:spcBef>
        <a:spcAft>
          <a:spcPct val="0"/>
        </a:spcAft>
        <a:defRPr sz="4400">
          <a:solidFill>
            <a:schemeClr val="tx1"/>
          </a:solidFill>
          <a:latin typeface="Calibri Light" panose="020F0302020204030204" pitchFamily="34" charset="0"/>
        </a:defRPr>
      </a:lvl6pPr>
      <a:lvl7pPr marL="914400" algn="l" rtl="0" fontAlgn="base">
        <a:lnSpc>
          <a:spcPct val="90000"/>
        </a:lnSpc>
        <a:spcBef>
          <a:spcPct val="0"/>
        </a:spcBef>
        <a:spcAft>
          <a:spcPct val="0"/>
        </a:spcAft>
        <a:defRPr sz="4400">
          <a:solidFill>
            <a:schemeClr val="tx1"/>
          </a:solidFill>
          <a:latin typeface="Calibri Light" panose="020F0302020204030204" pitchFamily="34" charset="0"/>
        </a:defRPr>
      </a:lvl7pPr>
      <a:lvl8pPr marL="1371600" algn="l" rtl="0" fontAlgn="base">
        <a:lnSpc>
          <a:spcPct val="90000"/>
        </a:lnSpc>
        <a:spcBef>
          <a:spcPct val="0"/>
        </a:spcBef>
        <a:spcAft>
          <a:spcPct val="0"/>
        </a:spcAft>
        <a:defRPr sz="4400">
          <a:solidFill>
            <a:schemeClr val="tx1"/>
          </a:solidFill>
          <a:latin typeface="Calibri Light" panose="020F0302020204030204" pitchFamily="34" charset="0"/>
        </a:defRPr>
      </a:lvl8pPr>
      <a:lvl9pPr marL="1828800" algn="l" rtl="0" fontAlgn="base">
        <a:lnSpc>
          <a:spcPct val="90000"/>
        </a:lnSpc>
        <a:spcBef>
          <a:spcPct val="0"/>
        </a:spcBef>
        <a:spcAft>
          <a:spcPct val="0"/>
        </a:spcAft>
        <a:defRPr sz="4400">
          <a:solidFill>
            <a:schemeClr val="tx1"/>
          </a:solidFill>
          <a:latin typeface="Calibri Light" panose="020F0302020204030204" pitchFamily="34" charset="0"/>
        </a:defRPr>
      </a:lvl9pPr>
    </p:titleStyle>
    <p:body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92012094"/>
      </p:ext>
    </p:extLst>
  </p:cSld>
  <p:clrMap bg1="lt1" tx1="dk1" bg2="lt2" tx2="dk2" accent1="accent1" accent2="accent2" accent3="accent3" accent4="accent4" accent5="accent5" accent6="accent6" hlink="hlink" folHlink="folHlink"/>
  <p:sldLayoutIdLst>
    <p:sldLayoutId id="2147485192" r:id="rId1"/>
    <p:sldLayoutId id="2147485193" r:id="rId2"/>
    <p:sldLayoutId id="2147485194" r:id="rId3"/>
    <p:sldLayoutId id="2147485195" r:id="rId4"/>
    <p:sldLayoutId id="2147485196" r:id="rId5"/>
    <p:sldLayoutId id="2147485197" r:id="rId6"/>
    <p:sldLayoutId id="2147485198" r:id="rId7"/>
    <p:sldLayoutId id="2147485199" r:id="rId8"/>
    <p:sldLayoutId id="2147485200" r:id="rId9"/>
    <p:sldLayoutId id="2147485201" r:id="rId10"/>
    <p:sldLayoutId id="2147485202" r:id="rId11"/>
    <p:sldLayoutId id="2147485203" r:id="rId12"/>
    <p:sldLayoutId id="2147485204" r:id="rId13"/>
    <p:sldLayoutId id="2147485205" r:id="rId14"/>
    <p:sldLayoutId id="2147485206" r:id="rId15"/>
    <p:sldLayoutId id="2147485207" r:id="rId16"/>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3194615714"/>
      </p:ext>
    </p:extLst>
  </p:cSld>
  <p:clrMap bg1="lt1" tx1="dk1" bg2="dk2" tx2="lt2" accent1="accent1" accent2="accent2" accent3="accent3" accent4="accent4" accent5="accent5" accent6="accent6" hlink="hlink" folHlink="folHlink"/>
  <p:sldLayoutIdLst>
    <p:sldLayoutId id="2147485341" r:id="rId1"/>
    <p:sldLayoutId id="2147485343" r:id="rId2"/>
    <p:sldLayoutId id="2147485344" r:id="rId3"/>
    <p:sldLayoutId id="2147485345" r:id="rId4"/>
    <p:sldLayoutId id="2147485346" r:id="rId5"/>
    <p:sldLayoutId id="2147485347" r:id="rId6"/>
    <p:sldLayoutId id="2147485348" r:id="rId7"/>
    <p:sldLayoutId id="2147485349" r:id="rId8"/>
    <p:sldLayoutId id="2147485350" r:id="rId9"/>
    <p:sldLayoutId id="2147485351" r:id="rId10"/>
    <p:sldLayoutId id="2147486042"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468223862"/>
      </p:ext>
    </p:extLst>
  </p:cSld>
  <p:clrMap bg1="lt1" tx1="dk1" bg2="dk2" tx2="lt2" accent1="accent1" accent2="accent2" accent3="accent3" accent4="accent4" accent5="accent5" accent6="accent6" hlink="hlink" folHlink="folHlink"/>
  <p:sldLayoutIdLst>
    <p:sldLayoutId id="2147485425" r:id="rId1"/>
    <p:sldLayoutId id="2147485426" r:id="rId2"/>
    <p:sldLayoutId id="2147485427" r:id="rId3"/>
    <p:sldLayoutId id="2147485428" r:id="rId4"/>
    <p:sldLayoutId id="2147485429" r:id="rId5"/>
    <p:sldLayoutId id="2147485430" r:id="rId6"/>
    <p:sldLayoutId id="2147485431" r:id="rId7"/>
    <p:sldLayoutId id="2147485432" r:id="rId8"/>
    <p:sldLayoutId id="2147485433" r:id="rId9"/>
    <p:sldLayoutId id="2147485434" r:id="rId10"/>
    <p:sldLayoutId id="2147485435" r:id="rId11"/>
    <p:sldLayoutId id="2147485436" r:id="rId1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1583848408"/>
      </p:ext>
    </p:extLst>
  </p:cSld>
  <p:clrMap bg1="lt1" tx1="dk1" bg2="dk2" tx2="lt2" accent1="accent1" accent2="accent2" accent3="accent3" accent4="accent4" accent5="accent5" accent6="accent6" hlink="hlink" folHlink="folHlink"/>
  <p:sldLayoutIdLst>
    <p:sldLayoutId id="2147485561" r:id="rId1"/>
    <p:sldLayoutId id="2147485562" r:id="rId2"/>
    <p:sldLayoutId id="2147485563" r:id="rId3"/>
    <p:sldLayoutId id="2147485564" r:id="rId4"/>
    <p:sldLayoutId id="2147485565" r:id="rId5"/>
    <p:sldLayoutId id="2147485566" r:id="rId6"/>
    <p:sldLayoutId id="2147485567" r:id="rId7"/>
    <p:sldLayoutId id="2147485568" r:id="rId8"/>
    <p:sldLayoutId id="2147485569" r:id="rId9"/>
    <p:sldLayoutId id="2147485570" r:id="rId10"/>
    <p:sldLayoutId id="2147485571"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863235886"/>
      </p:ext>
    </p:extLst>
  </p:cSld>
  <p:clrMap bg1="lt1" tx1="dk1" bg2="dk2" tx2="lt2" accent1="accent1" accent2="accent2" accent3="accent3" accent4="accent4" accent5="accent5" accent6="accent6" hlink="hlink" folHlink="folHlink"/>
  <p:sldLayoutIdLst>
    <p:sldLayoutId id="2147485573" r:id="rId1"/>
    <p:sldLayoutId id="2147485574" r:id="rId2"/>
    <p:sldLayoutId id="2147485575" r:id="rId3"/>
    <p:sldLayoutId id="2147485576" r:id="rId4"/>
    <p:sldLayoutId id="2147485577" r:id="rId5"/>
    <p:sldLayoutId id="2147485578" r:id="rId6"/>
    <p:sldLayoutId id="2147485579" r:id="rId7"/>
    <p:sldLayoutId id="2147485580" r:id="rId8"/>
    <p:sldLayoutId id="2147485581" r:id="rId9"/>
    <p:sldLayoutId id="2147485582" r:id="rId10"/>
    <p:sldLayoutId id="2147485583"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1732940392"/>
      </p:ext>
    </p:extLst>
  </p:cSld>
  <p:clrMap bg1="lt1" tx1="dk1" bg2="dk2" tx2="lt2" accent1="accent1" accent2="accent2" accent3="accent3" accent4="accent4" accent5="accent5" accent6="accent6" hlink="hlink" folHlink="folHlink"/>
  <p:sldLayoutIdLst>
    <p:sldLayoutId id="2147485585" r:id="rId1"/>
    <p:sldLayoutId id="2147485586" r:id="rId2"/>
    <p:sldLayoutId id="2147485587" r:id="rId3"/>
    <p:sldLayoutId id="2147485588" r:id="rId4"/>
    <p:sldLayoutId id="2147485589" r:id="rId5"/>
    <p:sldLayoutId id="2147485590" r:id="rId6"/>
    <p:sldLayoutId id="2147485591" r:id="rId7"/>
    <p:sldLayoutId id="2147485592" r:id="rId8"/>
    <p:sldLayoutId id="2147485593" r:id="rId9"/>
    <p:sldLayoutId id="2147485594" r:id="rId10"/>
    <p:sldLayoutId id="2147485595"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endParaRPr lang="en-ID" altLang="en-US"/>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endParaRPr lang="en-ID" altLang="en-US"/>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a:solidFill>
                  <a:schemeClr val="tx1">
                    <a:tint val="75000"/>
                  </a:schemeClr>
                </a:solidFill>
                <a:latin typeface="+mn-lt"/>
              </a:defRPr>
            </a:lvl1pPr>
          </a:lstStyle>
          <a:p>
            <a:pPr>
              <a:defRPr/>
            </a:pPr>
            <a:fld id="{76E4BF65-A9B9-46EF-BA98-C0CDC5209568}" type="datetimeFigureOut">
              <a:rPr lang="en-ID">
                <a:solidFill>
                  <a:srgbClr val="000000">
                    <a:tint val="75000"/>
                  </a:srgbClr>
                </a:solidFill>
              </a:rPr>
              <a:pPr>
                <a:defRPr/>
              </a:pPr>
              <a:t>09/11/2022</a:t>
            </a:fld>
            <a:endParaRPr lang="en-ID">
              <a:solidFill>
                <a:srgbClr val="000000">
                  <a:tint val="75000"/>
                </a:srgb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a:defRPr/>
            </a:pPr>
            <a:endParaRPr lang="en-ID">
              <a:solidFill>
                <a:srgbClr val="000000">
                  <a:tint val="75000"/>
                </a:srgb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defRPr>
            </a:lvl1pPr>
          </a:lstStyle>
          <a:p>
            <a:pPr fontAlgn="base">
              <a:spcBef>
                <a:spcPct val="0"/>
              </a:spcBef>
              <a:spcAft>
                <a:spcPct val="0"/>
              </a:spcAft>
            </a:pPr>
            <a:fld id="{540180FF-8520-4D1F-BCCA-CF61B9CC61C4}" type="slidenum">
              <a:rPr lang="en-ID" altLang="en-US" smtClean="0"/>
              <a:pPr fontAlgn="base">
                <a:spcBef>
                  <a:spcPct val="0"/>
                </a:spcBef>
                <a:spcAft>
                  <a:spcPct val="0"/>
                </a:spcAft>
              </a:pPr>
              <a:t>‹#›</a:t>
            </a:fld>
            <a:endParaRPr lang="en-ID" altLang="en-US"/>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a:defRPr/>
              </a:pPr>
              <a:endParaRPr lang="en-US">
                <a:solidFill>
                  <a:srgbClr val="000000"/>
                </a:solidFill>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1036" name="Freeform 8"/>
            <p:cNvSpPr>
              <a:spLocks noEditPoints="1"/>
            </p:cNvSpPr>
            <p:nvPr/>
          </p:nvSpPr>
          <p:spPr bwMode="auto">
            <a:xfrm>
              <a:off x="3527655" y="5779168"/>
              <a:ext cx="862700" cy="862698"/>
            </a:xfrm>
            <a:custGeom>
              <a:avLst/>
              <a:gdLst>
                <a:gd name="T0" fmla="*/ 2147483646 w 223"/>
                <a:gd name="T1" fmla="*/ 2147483646 h 223"/>
                <a:gd name="T2" fmla="*/ 2147483646 w 223"/>
                <a:gd name="T3" fmla="*/ 2147483646 h 223"/>
                <a:gd name="T4" fmla="*/ 2147483646 w 223"/>
                <a:gd name="T5" fmla="*/ 2147483646 h 223"/>
                <a:gd name="T6" fmla="*/ 2147483646 w 223"/>
                <a:gd name="T7" fmla="*/ 2147483646 h 223"/>
                <a:gd name="T8" fmla="*/ 2147483646 w 223"/>
                <a:gd name="T9" fmla="*/ 2147483646 h 223"/>
                <a:gd name="T10" fmla="*/ 2147483646 w 223"/>
                <a:gd name="T11" fmla="*/ 2147483646 h 223"/>
                <a:gd name="T12" fmla="*/ 2147483646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2147483646 w 223"/>
                <a:gd name="T23" fmla="*/ 2147483646 h 223"/>
                <a:gd name="T24" fmla="*/ 2147483646 w 223"/>
                <a:gd name="T25" fmla="*/ 2147483646 h 223"/>
                <a:gd name="T26" fmla="*/ 2147483646 w 223"/>
                <a:gd name="T27" fmla="*/ 2147483646 h 223"/>
                <a:gd name="T28" fmla="*/ 2147483646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147483646 w 223"/>
                <a:gd name="T39" fmla="*/ 2147483646 h 223"/>
                <a:gd name="T40" fmla="*/ 2147483646 w 223"/>
                <a:gd name="T41" fmla="*/ 2147483646 h 223"/>
                <a:gd name="T42" fmla="*/ 2147483646 w 223"/>
                <a:gd name="T43" fmla="*/ 2147483646 h 223"/>
                <a:gd name="T44" fmla="*/ 2147483646 w 223"/>
                <a:gd name="T45" fmla="*/ 2147483646 h 223"/>
                <a:gd name="T46" fmla="*/ 2147483646 w 223"/>
                <a:gd name="T47" fmla="*/ 2147483646 h 223"/>
                <a:gd name="T48" fmla="*/ 2147483646 w 223"/>
                <a:gd name="T49" fmla="*/ 2147483646 h 223"/>
                <a:gd name="T50" fmla="*/ 2147483646 w 223"/>
                <a:gd name="T51" fmla="*/ 2147483646 h 223"/>
                <a:gd name="T52" fmla="*/ 2147483646 w 223"/>
                <a:gd name="T53" fmla="*/ 2147483646 h 223"/>
                <a:gd name="T54" fmla="*/ 2147483646 w 223"/>
                <a:gd name="T55" fmla="*/ 2147483646 h 223"/>
                <a:gd name="T56" fmla="*/ 2147483646 w 223"/>
                <a:gd name="T57" fmla="*/ 2147483646 h 223"/>
                <a:gd name="T58" fmla="*/ 0 w 223"/>
                <a:gd name="T59" fmla="*/ 2147483646 h 223"/>
                <a:gd name="T60" fmla="*/ 2147483646 w 223"/>
                <a:gd name="T61" fmla="*/ 2147483646 h 223"/>
                <a:gd name="T62" fmla="*/ 2147483646 w 223"/>
                <a:gd name="T63" fmla="*/ 2147483646 h 223"/>
                <a:gd name="T64" fmla="*/ 2147483646 w 223"/>
                <a:gd name="T65" fmla="*/ 2147483646 h 223"/>
                <a:gd name="T66" fmla="*/ 2147483646 w 223"/>
                <a:gd name="T67" fmla="*/ 2147483646 h 223"/>
                <a:gd name="T68" fmla="*/ 2147483646 w 223"/>
                <a:gd name="T69" fmla="*/ 2147483646 h 223"/>
                <a:gd name="T70" fmla="*/ 2147483646 w 223"/>
                <a:gd name="T71" fmla="*/ 2147483646 h 223"/>
                <a:gd name="T72" fmla="*/ 2147483646 w 223"/>
                <a:gd name="T73" fmla="*/ 2147483646 h 223"/>
                <a:gd name="T74" fmla="*/ 2147483646 w 223"/>
                <a:gd name="T75" fmla="*/ 2147483646 h 223"/>
                <a:gd name="T76" fmla="*/ 2147483646 w 223"/>
                <a:gd name="T77" fmla="*/ 2147483646 h 223"/>
                <a:gd name="T78" fmla="*/ 2147483646 w 223"/>
                <a:gd name="T79" fmla="*/ 2147483646 h 223"/>
                <a:gd name="T80" fmla="*/ 2147483646 w 223"/>
                <a:gd name="T81" fmla="*/ 2147483646 h 223"/>
                <a:gd name="T82" fmla="*/ 2147483646 w 223"/>
                <a:gd name="T83" fmla="*/ 2147483646 h 223"/>
                <a:gd name="T84" fmla="*/ 2147483646 w 223"/>
                <a:gd name="T85" fmla="*/ 2147483646 h 223"/>
                <a:gd name="T86" fmla="*/ 2147483646 w 223"/>
                <a:gd name="T87" fmla="*/ 2147483646 h 223"/>
                <a:gd name="T88" fmla="*/ 2147483646 w 223"/>
                <a:gd name="T89" fmla="*/ 2147483646 h 223"/>
                <a:gd name="T90" fmla="*/ 2147483646 w 223"/>
                <a:gd name="T91" fmla="*/ 2147483646 h 223"/>
                <a:gd name="T92" fmla="*/ 2147483646 w 223"/>
                <a:gd name="T93" fmla="*/ 2147483646 h 223"/>
                <a:gd name="T94" fmla="*/ 2147483646 w 223"/>
                <a:gd name="T95" fmla="*/ 2147483646 h 223"/>
                <a:gd name="T96" fmla="*/ 2147483646 w 223"/>
                <a:gd name="T97" fmla="*/ 2147483646 h 223"/>
                <a:gd name="T98" fmla="*/ 2147483646 w 223"/>
                <a:gd name="T99" fmla="*/ 2147483646 h 223"/>
                <a:gd name="T100" fmla="*/ 2147483646 w 223"/>
                <a:gd name="T101" fmla="*/ 2147483646 h 223"/>
                <a:gd name="T102" fmla="*/ 2147483646 w 223"/>
                <a:gd name="T103" fmla="*/ 2147483646 h 223"/>
                <a:gd name="T104" fmla="*/ 2147483646 w 223"/>
                <a:gd name="T105" fmla="*/ 2147483646 h 223"/>
                <a:gd name="T106" fmla="*/ 2147483646 w 223"/>
                <a:gd name="T107" fmla="*/ 2147483646 h 223"/>
                <a:gd name="T108" fmla="*/ 2147483646 w 223"/>
                <a:gd name="T109" fmla="*/ 0 h 223"/>
                <a:gd name="T110" fmla="*/ 2147483646 w 223"/>
                <a:gd name="T111" fmla="*/ 2147483646 h 223"/>
                <a:gd name="T112" fmla="*/ 2147483646 w 223"/>
                <a:gd name="T113" fmla="*/ 2147483646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endParaRPr>
            </a:p>
          </p:txBody>
        </p:sp>
      </p:grpSp>
    </p:spTree>
    <p:extLst>
      <p:ext uri="{BB962C8B-B14F-4D97-AF65-F5344CB8AC3E}">
        <p14:creationId xmlns:p14="http://schemas.microsoft.com/office/powerpoint/2010/main" val="2478131826"/>
      </p:ext>
    </p:extLst>
  </p:cSld>
  <p:clrMap bg1="lt1" tx1="dk1" bg2="lt2" tx2="dk2" accent1="accent1" accent2="accent2" accent3="accent3" accent4="accent4" accent5="accent5" accent6="accent6" hlink="hlink" folHlink="folHlink"/>
  <p:sldLayoutIdLst>
    <p:sldLayoutId id="2147485609" r:id="rId1"/>
    <p:sldLayoutId id="2147485610" r:id="rId2"/>
    <p:sldLayoutId id="2147485611" r:id="rId3"/>
    <p:sldLayoutId id="2147485612" r:id="rId4"/>
    <p:sldLayoutId id="2147485613" r:id="rId5"/>
    <p:sldLayoutId id="2147485614" r:id="rId6"/>
    <p:sldLayoutId id="2147485615" r:id="rId7"/>
    <p:sldLayoutId id="2147485616" r:id="rId8"/>
    <p:sldLayoutId id="2147485617" r:id="rId9"/>
    <p:sldLayoutId id="2147485618" r:id="rId10"/>
    <p:sldLayoutId id="2147485619" r:id="rId11"/>
    <p:sldLayoutId id="2147485620" r:id="rId12"/>
    <p:sldLayoutId id="2147485621" r:id="rId13"/>
    <p:sldLayoutId id="2147485622" r:id="rId14"/>
    <p:sldLayoutId id="2147485623" r:id="rId15"/>
    <p:sldLayoutId id="2147485624" r:id="rId16"/>
    <p:sldLayoutId id="2147485625" r:id="rId17"/>
    <p:sldLayoutId id="2147485626" r:id="rId18"/>
    <p:sldLayoutId id="2147485627" r:id="rId19"/>
    <p:sldLayoutId id="2147485628" r:id="rId20"/>
    <p:sldLayoutId id="2147485629" r:id="rId21"/>
    <p:sldLayoutId id="2147485630" r:id="rId22"/>
    <p:sldLayoutId id="2147485631" r:id="rId23"/>
    <p:sldLayoutId id="2147485632" r:id="rId24"/>
    <p:sldLayoutId id="2147485633" r:id="rId25"/>
    <p:sldLayoutId id="2147485634" r:id="rId26"/>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defTabSz="912813" rtl="0" eaLnBrk="0" fontAlgn="base" hangingPunct="0">
        <a:lnSpc>
          <a:spcPct val="90000"/>
        </a:lnSpc>
        <a:spcBef>
          <a:spcPct val="0"/>
        </a:spcBef>
        <a:spcAft>
          <a:spcPct val="0"/>
        </a:spcAft>
        <a:defRPr sz="4400">
          <a:solidFill>
            <a:schemeClr val="tx1"/>
          </a:solidFill>
          <a:latin typeface="Paytone One" pitchFamily="2" charset="0"/>
        </a:defRPr>
      </a:lvl2pPr>
      <a:lvl3pPr algn="l" defTabSz="912813" rtl="0" eaLnBrk="0" fontAlgn="base" hangingPunct="0">
        <a:lnSpc>
          <a:spcPct val="90000"/>
        </a:lnSpc>
        <a:spcBef>
          <a:spcPct val="0"/>
        </a:spcBef>
        <a:spcAft>
          <a:spcPct val="0"/>
        </a:spcAft>
        <a:defRPr sz="4400">
          <a:solidFill>
            <a:schemeClr val="tx1"/>
          </a:solidFill>
          <a:latin typeface="Paytone One" pitchFamily="2" charset="0"/>
        </a:defRPr>
      </a:lvl3pPr>
      <a:lvl4pPr algn="l" defTabSz="912813" rtl="0" eaLnBrk="0" fontAlgn="base" hangingPunct="0">
        <a:lnSpc>
          <a:spcPct val="90000"/>
        </a:lnSpc>
        <a:spcBef>
          <a:spcPct val="0"/>
        </a:spcBef>
        <a:spcAft>
          <a:spcPct val="0"/>
        </a:spcAft>
        <a:defRPr sz="4400">
          <a:solidFill>
            <a:schemeClr val="tx1"/>
          </a:solidFill>
          <a:latin typeface="Paytone One" pitchFamily="2" charset="0"/>
        </a:defRPr>
      </a:lvl4pPr>
      <a:lvl5pPr algn="l" defTabSz="912813" rtl="0" eaLnBrk="0" fontAlgn="base" hangingPunct="0">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031" name="Freeform 7"/>
          <p:cNvSpPr>
            <a:spLocks/>
          </p:cNvSpPr>
          <p:nvPr/>
        </p:nvSpPr>
        <p:spPr bwMode="gray">
          <a:xfrm>
            <a:off x="-12700" y="-9525"/>
            <a:ext cx="12209463" cy="6872288"/>
          </a:xfrm>
          <a:custGeom>
            <a:avLst/>
            <a:gdLst/>
            <a:ahLst/>
            <a:cxnLst>
              <a:cxn ang="0">
                <a:pos x="5766" y="605"/>
              </a:cxn>
              <a:cxn ang="0">
                <a:pos x="5768" y="4325"/>
              </a:cxn>
              <a:cxn ang="0">
                <a:pos x="1082" y="4329"/>
              </a:cxn>
              <a:cxn ang="0">
                <a:pos x="13" y="3351"/>
              </a:cxn>
              <a:cxn ang="0">
                <a:pos x="0" y="0"/>
              </a:cxn>
              <a:cxn ang="0">
                <a:pos x="2428" y="7"/>
              </a:cxn>
              <a:cxn ang="0">
                <a:pos x="5766" y="605"/>
              </a:cxn>
            </a:cxnLst>
            <a:rect l="0" t="0" r="r" b="b"/>
            <a:pathLst>
              <a:path w="5768" h="4329">
                <a:moveTo>
                  <a:pt x="5766" y="605"/>
                </a:moveTo>
                <a:cubicBezTo>
                  <a:pt x="5767" y="2464"/>
                  <a:pt x="5768" y="4325"/>
                  <a:pt x="5768" y="4325"/>
                </a:cubicBezTo>
                <a:lnTo>
                  <a:pt x="1082" y="4329"/>
                </a:lnTo>
                <a:cubicBezTo>
                  <a:pt x="318" y="3809"/>
                  <a:pt x="9" y="3349"/>
                  <a:pt x="13" y="3351"/>
                </a:cubicBezTo>
                <a:lnTo>
                  <a:pt x="0" y="0"/>
                </a:lnTo>
                <a:lnTo>
                  <a:pt x="2428" y="7"/>
                </a:lnTo>
                <a:cubicBezTo>
                  <a:pt x="2428" y="12"/>
                  <a:pt x="3096" y="401"/>
                  <a:pt x="5766" y="605"/>
                </a:cubicBezTo>
                <a:close/>
              </a:path>
            </a:pathLst>
          </a:custGeom>
          <a:gradFill rotWithShape="1">
            <a:gsLst>
              <a:gs pos="0">
                <a:schemeClr val="bg1">
                  <a:gamma/>
                  <a:tint val="3137"/>
                  <a:invGamma/>
                </a:schemeClr>
              </a:gs>
              <a:gs pos="100000">
                <a:schemeClr val="bg1">
                  <a:alpha val="70000"/>
                </a:schemeClr>
              </a:gs>
            </a:gsLst>
            <a:lin ang="2700000" scaled="1"/>
          </a:gradFill>
          <a:ln w="9525">
            <a:noFill/>
            <a:round/>
            <a:headEnd/>
            <a:tailEnd/>
          </a:ln>
          <a:effectLst/>
        </p:spPr>
        <p:txBody>
          <a:bodyPr/>
          <a:lstStyle/>
          <a:p>
            <a:pPr algn="ctr" fontAlgn="base">
              <a:spcBef>
                <a:spcPct val="0"/>
              </a:spcBef>
              <a:spcAft>
                <a:spcPct val="0"/>
              </a:spcAft>
              <a:defRPr/>
            </a:pPr>
            <a:endParaRPr lang="en-US">
              <a:solidFill>
                <a:srgbClr val="000000"/>
              </a:solidFill>
            </a:endParaRPr>
          </a:p>
        </p:txBody>
      </p:sp>
      <p:sp>
        <p:nvSpPr>
          <p:cNvPr id="1033" name="Freeform 9"/>
          <p:cNvSpPr>
            <a:spLocks/>
          </p:cNvSpPr>
          <p:nvPr/>
        </p:nvSpPr>
        <p:spPr bwMode="gray">
          <a:xfrm>
            <a:off x="-6350" y="5500688"/>
            <a:ext cx="1922463" cy="1358900"/>
          </a:xfrm>
          <a:custGeom>
            <a:avLst/>
            <a:gdLst>
              <a:gd name="T0" fmla="*/ 0 w 1089"/>
              <a:gd name="T1" fmla="*/ 0 h 1100"/>
              <a:gd name="T2" fmla="*/ 0 w 1089"/>
              <a:gd name="T3" fmla="*/ 2147483646 h 1100"/>
              <a:gd name="T4" fmla="*/ 2147483646 w 1089"/>
              <a:gd name="T5" fmla="*/ 2147483646 h 1100"/>
              <a:gd name="T6" fmla="*/ 0 w 1089"/>
              <a:gd name="T7" fmla="*/ 0 h 11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89" h="1100">
                <a:moveTo>
                  <a:pt x="0" y="0"/>
                </a:moveTo>
                <a:cubicBezTo>
                  <a:pt x="0" y="550"/>
                  <a:pt x="0" y="1100"/>
                  <a:pt x="0" y="1100"/>
                </a:cubicBezTo>
                <a:lnTo>
                  <a:pt x="1089" y="1100"/>
                </a:lnTo>
                <a:cubicBezTo>
                  <a:pt x="1089" y="1100"/>
                  <a:pt x="596" y="865"/>
                  <a:pt x="0" y="0"/>
                </a:cubicBez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44" name="Line 13"/>
          <p:cNvSpPr>
            <a:spLocks noChangeShapeType="1"/>
          </p:cNvSpPr>
          <p:nvPr/>
        </p:nvSpPr>
        <p:spPr bwMode="gray">
          <a:xfrm>
            <a:off x="703263" y="0"/>
            <a:ext cx="0" cy="5910263"/>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45" name="Line 14"/>
          <p:cNvSpPr>
            <a:spLocks noChangeShapeType="1"/>
          </p:cNvSpPr>
          <p:nvPr/>
        </p:nvSpPr>
        <p:spPr bwMode="gray">
          <a:xfrm>
            <a:off x="2236788" y="0"/>
            <a:ext cx="0" cy="683260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46" name="Line 15"/>
          <p:cNvSpPr>
            <a:spLocks noChangeShapeType="1"/>
          </p:cNvSpPr>
          <p:nvPr/>
        </p:nvSpPr>
        <p:spPr bwMode="gray">
          <a:xfrm>
            <a:off x="3773488" y="0"/>
            <a:ext cx="0" cy="6861175"/>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47" name="Line 16"/>
          <p:cNvSpPr>
            <a:spLocks noChangeShapeType="1"/>
          </p:cNvSpPr>
          <p:nvPr/>
        </p:nvSpPr>
        <p:spPr bwMode="gray">
          <a:xfrm>
            <a:off x="5310188" y="0"/>
            <a:ext cx="0" cy="6875463"/>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48" name="Line 17"/>
          <p:cNvSpPr>
            <a:spLocks noChangeShapeType="1"/>
          </p:cNvSpPr>
          <p:nvPr/>
        </p:nvSpPr>
        <p:spPr bwMode="gray">
          <a:xfrm>
            <a:off x="6845300" y="388938"/>
            <a:ext cx="0" cy="6486525"/>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49" name="Line 18"/>
          <p:cNvSpPr>
            <a:spLocks noChangeShapeType="1"/>
          </p:cNvSpPr>
          <p:nvPr/>
        </p:nvSpPr>
        <p:spPr bwMode="gray">
          <a:xfrm>
            <a:off x="8382000" y="619125"/>
            <a:ext cx="0" cy="6256338"/>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50" name="Line 19"/>
          <p:cNvSpPr>
            <a:spLocks noChangeShapeType="1"/>
          </p:cNvSpPr>
          <p:nvPr/>
        </p:nvSpPr>
        <p:spPr bwMode="gray">
          <a:xfrm>
            <a:off x="9918700" y="773113"/>
            <a:ext cx="0" cy="610235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51" name="Line 20"/>
          <p:cNvSpPr>
            <a:spLocks noChangeShapeType="1"/>
          </p:cNvSpPr>
          <p:nvPr/>
        </p:nvSpPr>
        <p:spPr bwMode="gray">
          <a:xfrm>
            <a:off x="11455400" y="900113"/>
            <a:ext cx="0" cy="597535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52" name="Line 22"/>
          <p:cNvSpPr>
            <a:spLocks noChangeShapeType="1"/>
          </p:cNvSpPr>
          <p:nvPr/>
        </p:nvSpPr>
        <p:spPr bwMode="gray">
          <a:xfrm rot="5400000">
            <a:off x="3460750" y="-3041650"/>
            <a:ext cx="0" cy="692150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53" name="Line 23"/>
          <p:cNvSpPr>
            <a:spLocks noChangeShapeType="1"/>
          </p:cNvSpPr>
          <p:nvPr/>
        </p:nvSpPr>
        <p:spPr bwMode="gray">
          <a:xfrm rot="5400000">
            <a:off x="6104732" y="-4563269"/>
            <a:ext cx="0" cy="12209463"/>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54" name="Line 24"/>
          <p:cNvSpPr>
            <a:spLocks noChangeShapeType="1"/>
          </p:cNvSpPr>
          <p:nvPr/>
        </p:nvSpPr>
        <p:spPr bwMode="gray">
          <a:xfrm rot="5400000">
            <a:off x="6104732" y="-3439319"/>
            <a:ext cx="0" cy="12209463"/>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55" name="Line 25"/>
          <p:cNvSpPr>
            <a:spLocks noChangeShapeType="1"/>
          </p:cNvSpPr>
          <p:nvPr/>
        </p:nvSpPr>
        <p:spPr bwMode="gray">
          <a:xfrm rot="5400000">
            <a:off x="6107113" y="-2314575"/>
            <a:ext cx="0" cy="1220470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56" name="Line 26"/>
          <p:cNvSpPr>
            <a:spLocks noChangeShapeType="1"/>
          </p:cNvSpPr>
          <p:nvPr/>
        </p:nvSpPr>
        <p:spPr bwMode="gray">
          <a:xfrm rot="5400000">
            <a:off x="6107113" y="-1190625"/>
            <a:ext cx="0" cy="1220470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35857" name="Line 27"/>
          <p:cNvSpPr>
            <a:spLocks noChangeShapeType="1"/>
          </p:cNvSpPr>
          <p:nvPr/>
        </p:nvSpPr>
        <p:spPr bwMode="gray">
          <a:xfrm rot="5400000">
            <a:off x="6540501" y="420687"/>
            <a:ext cx="0" cy="11229975"/>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54290" name="Rectangle 28"/>
          <p:cNvSpPr>
            <a:spLocks noChangeArrowheads="1"/>
          </p:cNvSpPr>
          <p:nvPr/>
        </p:nvSpPr>
        <p:spPr bwMode="gray">
          <a:xfrm>
            <a:off x="5340350" y="2692400"/>
            <a:ext cx="1504950" cy="1079500"/>
          </a:xfrm>
          <a:prstGeom prst="rect">
            <a:avLst/>
          </a:prstGeom>
          <a:solidFill>
            <a:srgbClr val="FFFFFF">
              <a:alpha val="25098"/>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sp>
        <p:nvSpPr>
          <p:cNvPr id="54291" name="Rectangle 29"/>
          <p:cNvSpPr>
            <a:spLocks noChangeArrowheads="1"/>
          </p:cNvSpPr>
          <p:nvPr/>
        </p:nvSpPr>
        <p:spPr bwMode="gray">
          <a:xfrm>
            <a:off x="9945688" y="4937125"/>
            <a:ext cx="1495425" cy="1079500"/>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sp>
        <p:nvSpPr>
          <p:cNvPr id="54292" name="Rectangle 30"/>
          <p:cNvSpPr>
            <a:spLocks noChangeArrowheads="1"/>
          </p:cNvSpPr>
          <p:nvPr/>
        </p:nvSpPr>
        <p:spPr bwMode="gray">
          <a:xfrm>
            <a:off x="731838" y="3808413"/>
            <a:ext cx="1504950" cy="1079500"/>
          </a:xfrm>
          <a:prstGeom prst="rect">
            <a:avLst/>
          </a:prstGeom>
          <a:solidFill>
            <a:srgbClr val="FFFFFF">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sp>
        <p:nvSpPr>
          <p:cNvPr id="54293" name="Rectangle 31"/>
          <p:cNvSpPr>
            <a:spLocks noChangeArrowheads="1"/>
          </p:cNvSpPr>
          <p:nvPr/>
        </p:nvSpPr>
        <p:spPr bwMode="gray">
          <a:xfrm>
            <a:off x="8408988" y="6064250"/>
            <a:ext cx="1504950" cy="796925"/>
          </a:xfrm>
          <a:prstGeom prst="rect">
            <a:avLst/>
          </a:prstGeom>
          <a:solidFill>
            <a:srgbClr val="FFFFFF">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sp>
        <p:nvSpPr>
          <p:cNvPr id="54294" name="Rectangle 32"/>
          <p:cNvSpPr>
            <a:spLocks noChangeArrowheads="1"/>
          </p:cNvSpPr>
          <p:nvPr/>
        </p:nvSpPr>
        <p:spPr bwMode="gray">
          <a:xfrm>
            <a:off x="3795713" y="0"/>
            <a:ext cx="1504950" cy="404813"/>
          </a:xfrm>
          <a:prstGeom prst="rect">
            <a:avLst/>
          </a:prstGeom>
          <a:solidFill>
            <a:srgbClr val="FFFFFF">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sp>
        <p:nvSpPr>
          <p:cNvPr id="54295" name="Rectangle 33"/>
          <p:cNvSpPr>
            <a:spLocks noChangeArrowheads="1"/>
          </p:cNvSpPr>
          <p:nvPr/>
        </p:nvSpPr>
        <p:spPr bwMode="gray">
          <a:xfrm>
            <a:off x="3803650" y="4938713"/>
            <a:ext cx="1493838" cy="1079500"/>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sp>
        <p:nvSpPr>
          <p:cNvPr id="54296" name="Rectangle 34"/>
          <p:cNvSpPr>
            <a:spLocks noChangeArrowheads="1"/>
          </p:cNvSpPr>
          <p:nvPr/>
        </p:nvSpPr>
        <p:spPr bwMode="gray">
          <a:xfrm>
            <a:off x="8401050" y="1566863"/>
            <a:ext cx="1493838" cy="1079500"/>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fontAlgn="base">
              <a:spcBef>
                <a:spcPct val="0"/>
              </a:spcBef>
              <a:spcAft>
                <a:spcPct val="0"/>
              </a:spcAft>
              <a:defRPr/>
            </a:pPr>
            <a:endParaRPr lang="en-US" altLang="en-US">
              <a:solidFill>
                <a:srgbClr val="000000"/>
              </a:solidFill>
              <a:latin typeface="Arial" panose="020B0604020202020204" pitchFamily="34" charset="0"/>
            </a:endParaRPr>
          </a:p>
        </p:txBody>
      </p:sp>
      <p:sp>
        <p:nvSpPr>
          <p:cNvPr id="35865" name="Rectangle 3"/>
          <p:cNvSpPr>
            <a:spLocks noGrp="1" noChangeArrowheads="1"/>
          </p:cNvSpPr>
          <p:nvPr>
            <p:ph type="body" idx="1"/>
          </p:nvPr>
        </p:nvSpPr>
        <p:spPr bwMode="gray">
          <a:xfrm>
            <a:off x="609600" y="1600200"/>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p:cNvSpPr>
            <a:spLocks noGrp="1" noChangeArrowheads="1"/>
          </p:cNvSpPr>
          <p:nvPr>
            <p:ph type="dt" sz="half" idx="2"/>
          </p:nvPr>
        </p:nvSpPr>
        <p:spPr bwMode="gray">
          <a:xfrm>
            <a:off x="609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eaLnBrk="1" hangingPunct="1">
              <a:defRPr sz="1400">
                <a:solidFill>
                  <a:srgbClr val="000000"/>
                </a:solidFill>
                <a:latin typeface="Arial" charset="0"/>
              </a:defRPr>
            </a:lvl1pPr>
          </a:lstStyle>
          <a:p>
            <a:pPr fontAlgn="base">
              <a:spcBef>
                <a:spcPct val="0"/>
              </a:spcBef>
              <a:spcAft>
                <a:spcPct val="0"/>
              </a:spcAft>
              <a:defRPr/>
            </a:pPr>
            <a:endParaRPr lang="en-US"/>
          </a:p>
        </p:txBody>
      </p:sp>
      <p:sp>
        <p:nvSpPr>
          <p:cNvPr id="1029" name="Rectangle 5"/>
          <p:cNvSpPr>
            <a:spLocks noGrp="1" noChangeArrowheads="1"/>
          </p:cNvSpPr>
          <p:nvPr>
            <p:ph type="ftr" sz="quarter" idx="3"/>
          </p:nvPr>
        </p:nvSpPr>
        <p:spPr bwMode="gray">
          <a:xfrm>
            <a:off x="4165600" y="6245225"/>
            <a:ext cx="3860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defRPr>
            </a:lvl1pPr>
          </a:lstStyle>
          <a:p>
            <a:pPr fontAlgn="base">
              <a:spcBef>
                <a:spcPct val="0"/>
              </a:spcBef>
              <a:spcAft>
                <a:spcPct val="0"/>
              </a:spcAft>
              <a:defRPr/>
            </a:pPr>
            <a:endParaRPr lang="en-US"/>
          </a:p>
        </p:txBody>
      </p:sp>
      <p:sp>
        <p:nvSpPr>
          <p:cNvPr id="1030" name="Rectangle 6"/>
          <p:cNvSpPr>
            <a:spLocks noGrp="1" noChangeArrowheads="1"/>
          </p:cNvSpPr>
          <p:nvPr>
            <p:ph type="sldNum" sz="quarter" idx="4"/>
          </p:nvPr>
        </p:nvSpPr>
        <p:spPr bwMode="gray">
          <a:xfrm>
            <a:off x="8737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solidFill>
                  <a:srgbClr val="000000"/>
                </a:solidFill>
                <a:latin typeface="Arial" panose="020B0604020202020204" pitchFamily="34" charset="0"/>
              </a:defRPr>
            </a:lvl1pPr>
          </a:lstStyle>
          <a:p>
            <a:pPr fontAlgn="base">
              <a:spcBef>
                <a:spcPct val="0"/>
              </a:spcBef>
              <a:spcAft>
                <a:spcPct val="0"/>
              </a:spcAft>
            </a:pPr>
            <a:fld id="{821314C4-98CA-4ED4-A4CC-64252ED15223}" type="slidenum">
              <a:rPr lang="en-US" altLang="en-US" smtClean="0"/>
              <a:pPr fontAlgn="base">
                <a:spcBef>
                  <a:spcPct val="0"/>
                </a:spcBef>
                <a:spcAft>
                  <a:spcPct val="0"/>
                </a:spcAft>
              </a:pPr>
              <a:t>‹#›</a:t>
            </a:fld>
            <a:endParaRPr lang="en-US" altLang="en-US"/>
          </a:p>
        </p:txBody>
      </p:sp>
      <p:sp>
        <p:nvSpPr>
          <p:cNvPr id="1060" name="Freeform 36"/>
          <p:cNvSpPr>
            <a:spLocks/>
          </p:cNvSpPr>
          <p:nvPr/>
        </p:nvSpPr>
        <p:spPr bwMode="gray">
          <a:xfrm>
            <a:off x="5389563" y="0"/>
            <a:ext cx="6807200" cy="739775"/>
          </a:xfrm>
          <a:custGeom>
            <a:avLst/>
            <a:gdLst>
              <a:gd name="T0" fmla="*/ 2147483646 w 3130"/>
              <a:gd name="T1" fmla="*/ 2147483646 h 453"/>
              <a:gd name="T2" fmla="*/ 2147483646 w 3130"/>
              <a:gd name="T3" fmla="*/ 0 h 453"/>
              <a:gd name="T4" fmla="*/ 0 w 3130"/>
              <a:gd name="T5" fmla="*/ 0 h 453"/>
              <a:gd name="T6" fmla="*/ 2147483646 w 3130"/>
              <a:gd name="T7" fmla="*/ 2147483646 h 45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130" h="453">
                <a:moveTo>
                  <a:pt x="3130" y="453"/>
                </a:moveTo>
                <a:cubicBezTo>
                  <a:pt x="3130" y="226"/>
                  <a:pt x="3130" y="0"/>
                  <a:pt x="3130" y="0"/>
                </a:cubicBezTo>
                <a:lnTo>
                  <a:pt x="0" y="0"/>
                </a:lnTo>
                <a:cubicBezTo>
                  <a:pt x="0" y="0"/>
                  <a:pt x="1298" y="389"/>
                  <a:pt x="3130" y="453"/>
                </a:cubicBez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026" name="Rectangle 2"/>
          <p:cNvSpPr>
            <a:spLocks noGrp="1" noChangeArrowheads="1"/>
          </p:cNvSpPr>
          <p:nvPr>
            <p:ph type="title"/>
          </p:nvPr>
        </p:nvSpPr>
        <p:spPr bwMode="black">
          <a:xfrm>
            <a:off x="609600" y="325438"/>
            <a:ext cx="10972800" cy="927100"/>
          </a:xfrm>
          <a:prstGeom prst="rect">
            <a:avLst/>
          </a:prstGeom>
          <a:noFill/>
          <a:ln>
            <a:noFill/>
          </a:ln>
          <a:effectLst>
            <a:outerShdw dist="35921" dir="2700000" algn="ctr" rotWithShape="0">
              <a:srgbClr val="FFFFFF"/>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pic>
        <p:nvPicPr>
          <p:cNvPr id="35871" name="Picture 37" descr="water"/>
          <p:cNvPicPr>
            <a:picLocks noChangeAspect="1" noChangeArrowheads="1"/>
          </p:cNvPicPr>
          <p:nvPr/>
        </p:nvPicPr>
        <p:blipFill>
          <a:blip r:embed="rId18">
            <a:extLst>
              <a:ext uri="{28A0092B-C50C-407E-A947-70E740481C1C}">
                <a14:useLocalDpi xmlns:a14="http://schemas.microsoft.com/office/drawing/2010/main" val="0"/>
              </a:ext>
            </a:extLst>
          </a:blip>
          <a:srcRect l="22409" t="16374" b="27486"/>
          <a:stretch>
            <a:fillRect/>
          </a:stretch>
        </p:blipFill>
        <p:spPr bwMode="gray">
          <a:xfrm rot="786797">
            <a:off x="8839200" y="-381000"/>
            <a:ext cx="3224213" cy="1995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872" name="Picture 38" descr="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gray">
          <a:xfrm rot="20740733" flipH="1">
            <a:off x="65088" y="5726113"/>
            <a:ext cx="1631950"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305" name="TextBox 32"/>
          <p:cNvSpPr txBox="1">
            <a:spLocks noChangeArrowheads="1"/>
          </p:cNvSpPr>
          <p:nvPr/>
        </p:nvSpPr>
        <p:spPr bwMode="auto">
          <a:xfrm>
            <a:off x="10499725" y="6627813"/>
            <a:ext cx="169227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949671080"/>
      </p:ext>
    </p:extLst>
  </p:cSld>
  <p:clrMap bg1="lt1" tx1="dk1" bg2="lt2" tx2="dk2" accent1="accent1" accent2="accent2" accent3="accent3" accent4="accent4" accent5="accent5" accent6="accent6" hlink="hlink" folHlink="folHlink"/>
  <p:sldLayoutIdLst>
    <p:sldLayoutId id="2147485649" r:id="rId1"/>
    <p:sldLayoutId id="2147485650" r:id="rId2"/>
    <p:sldLayoutId id="2147485651" r:id="rId3"/>
    <p:sldLayoutId id="2147485652" r:id="rId4"/>
    <p:sldLayoutId id="2147485653" r:id="rId5"/>
    <p:sldLayoutId id="2147485654" r:id="rId6"/>
    <p:sldLayoutId id="2147485655" r:id="rId7"/>
    <p:sldLayoutId id="2147485656" r:id="rId8"/>
    <p:sldLayoutId id="2147485657" r:id="rId9"/>
    <p:sldLayoutId id="2147485658" r:id="rId10"/>
    <p:sldLayoutId id="2147485659" r:id="rId11"/>
    <p:sldLayoutId id="2147485660" r:id="rId12"/>
    <p:sldLayoutId id="2147485661" r:id="rId13"/>
    <p:sldLayoutId id="2147485662" r:id="rId14"/>
    <p:sldLayoutId id="2147485663" r:id="rId15"/>
    <p:sldLayoutId id="2147485664" r:id="rId16"/>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9" presetClass="entr" presetSubtype="0" fill="hold" grpId="0" nodeType="withEffect">
                                  <p:stCondLst>
                                    <p:cond delay="0"/>
                                  </p:stCondLst>
                                  <p:childTnLst>
                                    <p:set>
                                      <p:cBhvr>
                                        <p:cTn id="6" dur="1" fill="hold">
                                          <p:stCondLst>
                                            <p:cond delay="0"/>
                                          </p:stCondLst>
                                        </p:cTn>
                                        <p:tgtEl>
                                          <p:spTgt spid="1026"/>
                                        </p:tgtEl>
                                        <p:attrNameLst>
                                          <p:attrName>style.visibility</p:attrName>
                                        </p:attrNameLst>
                                      </p:cBhvr>
                                      <p:to>
                                        <p:strVal val="visible"/>
                                      </p:to>
                                    </p:set>
                                    <p:anim calcmode="lin" valueType="num">
                                      <p:cBhvr>
                                        <p:cTn id="7" dur="500" fill="hold"/>
                                        <p:tgtEl>
                                          <p:spTgt spid="1026"/>
                                        </p:tgtEl>
                                        <p:attrNameLst>
                                          <p:attrName>ppt_x</p:attrName>
                                        </p:attrNameLst>
                                      </p:cBhvr>
                                      <p:tavLst>
                                        <p:tav tm="0">
                                          <p:val>
                                            <p:strVal val="#ppt_x-.2"/>
                                          </p:val>
                                        </p:tav>
                                        <p:tav tm="100000">
                                          <p:val>
                                            <p:strVal val="#ppt_x"/>
                                          </p:val>
                                        </p:tav>
                                      </p:tavLst>
                                    </p:anim>
                                    <p:anim calcmode="lin" valueType="num">
                                      <p:cBhvr>
                                        <p:cTn id="8" dur="500" fill="hold"/>
                                        <p:tgtEl>
                                          <p:spTgt spid="1026"/>
                                        </p:tgtEl>
                                        <p:attrNameLst>
                                          <p:attrName>ppt_y</p:attrName>
                                        </p:attrNameLst>
                                      </p:cBhvr>
                                      <p:tavLst>
                                        <p:tav tm="0">
                                          <p:val>
                                            <p:strVal val="#ppt_y"/>
                                          </p:val>
                                        </p:tav>
                                        <p:tav tm="100000">
                                          <p:val>
                                            <p:strVal val="#ppt_y"/>
                                          </p:val>
                                        </p:tav>
                                      </p:tavLst>
                                    </p:anim>
                                    <p:animEffect transition="in" filter="wipe(right)" prLst="gradientSize: 0.1">
                                      <p:cBhvr>
                                        <p:cTn id="9" dur="500"/>
                                        <p:tgtEl>
                                          <p:spTgt spid="1026"/>
                                        </p:tgtEl>
                                      </p:cBhvr>
                                    </p:animEffect>
                                  </p:childTnLst>
                                </p:cTn>
                              </p:par>
                            </p:childTnLst>
                          </p:cTn>
                        </p:par>
                        <p:par>
                          <p:cTn id="10" fill="hold" nodeType="afterGroup">
                            <p:stCondLst>
                              <p:cond delay="500"/>
                            </p:stCondLst>
                            <p:childTnLst>
                              <p:par>
                                <p:cTn id="11" presetID="10" presetClass="entr" presetSubtype="0" fill="hold" nodeType="afterEffect">
                                  <p:stCondLst>
                                    <p:cond delay="0"/>
                                  </p:stCondLst>
                                  <p:childTnLst>
                                    <p:set>
                                      <p:cBhvr>
                                        <p:cTn id="12" dur="1" fill="hold">
                                          <p:stCondLst>
                                            <p:cond delay="0"/>
                                          </p:stCondLst>
                                        </p:cTn>
                                        <p:tgtEl>
                                          <p:spTgt spid="1060"/>
                                        </p:tgtEl>
                                        <p:attrNameLst>
                                          <p:attrName>style.visibility</p:attrName>
                                        </p:attrNameLst>
                                      </p:cBhvr>
                                      <p:to>
                                        <p:strVal val="visible"/>
                                      </p:to>
                                    </p:set>
                                    <p:animEffect transition="in" filter="fade">
                                      <p:cBhvr>
                                        <p:cTn id="13" dur="1000"/>
                                        <p:tgtEl>
                                          <p:spTgt spid="1060"/>
                                        </p:tgtEl>
                                      </p:cBhvr>
                                    </p:animEffect>
                                  </p:childTnLst>
                                </p:cTn>
                              </p:par>
                              <p:par>
                                <p:cTn id="14" presetID="10" presetClass="entr" presetSubtype="0" fill="hold" nodeType="withEffect">
                                  <p:stCondLst>
                                    <p:cond delay="500"/>
                                  </p:stCondLst>
                                  <p:childTnLst>
                                    <p:set>
                                      <p:cBhvr>
                                        <p:cTn id="15" dur="1" fill="hold">
                                          <p:stCondLst>
                                            <p:cond delay="0"/>
                                          </p:stCondLst>
                                        </p:cTn>
                                        <p:tgtEl>
                                          <p:spTgt spid="1033"/>
                                        </p:tgtEl>
                                        <p:attrNameLst>
                                          <p:attrName>style.visibility</p:attrName>
                                        </p:attrNameLst>
                                      </p:cBhvr>
                                      <p:to>
                                        <p:strVal val="visible"/>
                                      </p:to>
                                    </p:set>
                                    <p:animEffect transition="in" filter="fade">
                                      <p:cBhvr>
                                        <p:cTn id="16" dur="1000"/>
                                        <p:tgtEl>
                                          <p:spTgt spid="10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6" grpId="0"/>
    </p:bldLst>
  </p:timing>
  <p:txStyles>
    <p:titleStyle>
      <a:lvl1pPr algn="l" rtl="0" eaLnBrk="0" fontAlgn="base" hangingPunct="0">
        <a:spcBef>
          <a:spcPct val="0"/>
        </a:spcBef>
        <a:spcAft>
          <a:spcPct val="0"/>
        </a:spcAft>
        <a:defRPr sz="4400" b="1">
          <a:solidFill>
            <a:schemeClr val="tx2"/>
          </a:solidFill>
          <a:latin typeface="+mj-lt"/>
          <a:ea typeface="+mj-ea"/>
          <a:cs typeface="+mj-cs"/>
        </a:defRPr>
      </a:lvl1pPr>
      <a:lvl2pPr algn="l" rtl="0" eaLnBrk="0" fontAlgn="base" hangingPunct="0">
        <a:spcBef>
          <a:spcPct val="0"/>
        </a:spcBef>
        <a:spcAft>
          <a:spcPct val="0"/>
        </a:spcAft>
        <a:defRPr sz="4400" b="1">
          <a:solidFill>
            <a:schemeClr val="tx2"/>
          </a:solidFill>
          <a:latin typeface="Arial" charset="0"/>
        </a:defRPr>
      </a:lvl2pPr>
      <a:lvl3pPr algn="l" rtl="0" eaLnBrk="0" fontAlgn="base" hangingPunct="0">
        <a:spcBef>
          <a:spcPct val="0"/>
        </a:spcBef>
        <a:spcAft>
          <a:spcPct val="0"/>
        </a:spcAft>
        <a:defRPr sz="4400" b="1">
          <a:solidFill>
            <a:schemeClr val="tx2"/>
          </a:solidFill>
          <a:latin typeface="Arial" charset="0"/>
        </a:defRPr>
      </a:lvl3pPr>
      <a:lvl4pPr algn="l" rtl="0" eaLnBrk="0" fontAlgn="base" hangingPunct="0">
        <a:spcBef>
          <a:spcPct val="0"/>
        </a:spcBef>
        <a:spcAft>
          <a:spcPct val="0"/>
        </a:spcAft>
        <a:defRPr sz="4400" b="1">
          <a:solidFill>
            <a:schemeClr val="tx2"/>
          </a:solidFill>
          <a:latin typeface="Arial" charset="0"/>
        </a:defRPr>
      </a:lvl4pPr>
      <a:lvl5pPr algn="l" rtl="0" eaLnBrk="0" fontAlgn="base" hangingPunct="0">
        <a:spcBef>
          <a:spcPct val="0"/>
        </a:spcBef>
        <a:spcAft>
          <a:spcPct val="0"/>
        </a:spcAft>
        <a:defRPr sz="4400" b="1">
          <a:solidFill>
            <a:schemeClr val="tx2"/>
          </a:solidFill>
          <a:latin typeface="Arial" charset="0"/>
        </a:defRPr>
      </a:lvl5pPr>
      <a:lvl6pPr marL="457200" algn="l" rtl="0" eaLnBrk="1" fontAlgn="base" hangingPunct="1">
        <a:spcBef>
          <a:spcPct val="0"/>
        </a:spcBef>
        <a:spcAft>
          <a:spcPct val="0"/>
        </a:spcAft>
        <a:defRPr sz="4400" b="1">
          <a:solidFill>
            <a:schemeClr val="tx2"/>
          </a:solidFill>
          <a:latin typeface="Arial" charset="0"/>
        </a:defRPr>
      </a:lvl6pPr>
      <a:lvl7pPr marL="914400" algn="l" rtl="0" eaLnBrk="1" fontAlgn="base" hangingPunct="1">
        <a:spcBef>
          <a:spcPct val="0"/>
        </a:spcBef>
        <a:spcAft>
          <a:spcPct val="0"/>
        </a:spcAft>
        <a:defRPr sz="4400" b="1">
          <a:solidFill>
            <a:schemeClr val="tx2"/>
          </a:solidFill>
          <a:latin typeface="Arial" charset="0"/>
        </a:defRPr>
      </a:lvl7pPr>
      <a:lvl8pPr marL="1371600" algn="l" rtl="0" eaLnBrk="1" fontAlgn="base" hangingPunct="1">
        <a:spcBef>
          <a:spcPct val="0"/>
        </a:spcBef>
        <a:spcAft>
          <a:spcPct val="0"/>
        </a:spcAft>
        <a:defRPr sz="4400" b="1">
          <a:solidFill>
            <a:schemeClr val="tx2"/>
          </a:solidFill>
          <a:latin typeface="Arial" charset="0"/>
        </a:defRPr>
      </a:lvl8pPr>
      <a:lvl9pPr marL="1828800" algn="l" rtl="0" eaLnBrk="1" fontAlgn="base" hangingPunct="1">
        <a:spcBef>
          <a:spcPct val="0"/>
        </a:spcBef>
        <a:spcAft>
          <a:spcPct val="0"/>
        </a:spcAft>
        <a:defRPr sz="4400" b="1">
          <a:solidFill>
            <a:schemeClr val="tx2"/>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2532" name="Rectangle 3"/>
          <p:cNvSpPr>
            <a:spLocks noGrp="1" noChangeArrowheads="1"/>
          </p:cNvSpPr>
          <p:nvPr>
            <p:ph type="body" idx="1"/>
          </p:nvPr>
        </p:nvSpPr>
        <p:spPr bwMode="black">
          <a:xfrm>
            <a:off x="609600" y="1600200"/>
            <a:ext cx="10972800" cy="472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p:cNvSpPr>
            <a:spLocks noGrp="1" noChangeArrowheads="1"/>
          </p:cNvSpPr>
          <p:nvPr>
            <p:ph type="dt" sz="half" idx="2"/>
          </p:nvPr>
        </p:nvSpPr>
        <p:spPr bwMode="gray">
          <a:xfrm>
            <a:off x="609600" y="6467475"/>
            <a:ext cx="2844800" cy="3016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200" b="0">
                <a:solidFill>
                  <a:srgbClr val="000000"/>
                </a:solidFill>
                <a:latin typeface="+mn-lt"/>
              </a:defRPr>
            </a:lvl1pPr>
          </a:lstStyle>
          <a:p>
            <a:pPr fontAlgn="base">
              <a:spcBef>
                <a:spcPct val="0"/>
              </a:spcBef>
              <a:spcAft>
                <a:spcPct val="0"/>
              </a:spcAft>
              <a:defRPr/>
            </a:pPr>
            <a:endParaRPr lang="en-US"/>
          </a:p>
        </p:txBody>
      </p:sp>
      <p:sp>
        <p:nvSpPr>
          <p:cNvPr id="1029" name="Rectangle 5"/>
          <p:cNvSpPr>
            <a:spLocks noGrp="1" noChangeArrowheads="1"/>
          </p:cNvSpPr>
          <p:nvPr>
            <p:ph type="ftr" sz="quarter" idx="3"/>
          </p:nvPr>
        </p:nvSpPr>
        <p:spPr bwMode="gray">
          <a:xfrm>
            <a:off x="4165600" y="6467475"/>
            <a:ext cx="3860800" cy="3016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200" b="0">
                <a:solidFill>
                  <a:srgbClr val="000000"/>
                </a:solidFill>
                <a:latin typeface="+mn-lt"/>
              </a:defRPr>
            </a:lvl1pPr>
          </a:lstStyle>
          <a:p>
            <a:pPr fontAlgn="base">
              <a:spcBef>
                <a:spcPct val="0"/>
              </a:spcBef>
              <a:spcAft>
                <a:spcPct val="0"/>
              </a:spcAft>
              <a:defRPr/>
            </a:pPr>
            <a:endParaRPr lang="en-US"/>
          </a:p>
        </p:txBody>
      </p:sp>
      <p:sp>
        <p:nvSpPr>
          <p:cNvPr id="1030" name="Rectangle 6"/>
          <p:cNvSpPr>
            <a:spLocks noGrp="1" noChangeArrowheads="1"/>
          </p:cNvSpPr>
          <p:nvPr>
            <p:ph type="sldNum" sz="quarter" idx="4"/>
          </p:nvPr>
        </p:nvSpPr>
        <p:spPr bwMode="gray">
          <a:xfrm>
            <a:off x="8737600" y="6467475"/>
            <a:ext cx="2844800" cy="3016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200">
                <a:solidFill>
                  <a:srgbClr val="000000"/>
                </a:solidFill>
                <a:latin typeface="Calibri" panose="020F0502020204030204" pitchFamily="34" charset="0"/>
              </a:defRPr>
            </a:lvl1pPr>
          </a:lstStyle>
          <a:p>
            <a:pPr fontAlgn="base">
              <a:spcBef>
                <a:spcPct val="0"/>
              </a:spcBef>
              <a:spcAft>
                <a:spcPct val="0"/>
              </a:spcAft>
            </a:pPr>
            <a:fld id="{79D834F8-75C2-4B46-BDC6-BD1E1469AE4E}" type="slidenum">
              <a:rPr lang="en-US" altLang="en-US" smtClean="0"/>
              <a:pPr fontAlgn="base">
                <a:spcBef>
                  <a:spcPct val="0"/>
                </a:spcBef>
                <a:spcAft>
                  <a:spcPct val="0"/>
                </a:spcAft>
              </a:pPr>
              <a:t>‹#›</a:t>
            </a:fld>
            <a:endParaRPr lang="en-US" altLang="en-US"/>
          </a:p>
        </p:txBody>
      </p:sp>
      <p:pic>
        <p:nvPicPr>
          <p:cNvPr id="22536" name="Picture 16" descr="Picture11"/>
          <p:cNvPicPr>
            <a:picLocks noChangeAspect="1" noChangeArrowheads="1"/>
          </p:cNvPicPr>
          <p:nvPr/>
        </p:nvPicPr>
        <p:blipFill>
          <a:blip r:embed="rId17">
            <a:extLst>
              <a:ext uri="{28A0092B-C50C-407E-A947-70E740481C1C}">
                <a14:useLocalDpi xmlns:a14="http://schemas.microsoft.com/office/drawing/2010/main" val="0"/>
              </a:ext>
            </a:extLst>
          </a:blip>
          <a:srcRect l="4640" b="6302"/>
          <a:stretch>
            <a:fillRect/>
          </a:stretch>
        </p:blipFill>
        <p:spPr bwMode="gray">
          <a:xfrm>
            <a:off x="812800" y="3294063"/>
            <a:ext cx="2697163" cy="3563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542" name="Rectangle 2"/>
          <p:cNvSpPr>
            <a:spLocks noGrp="1" noChangeArrowheads="1"/>
          </p:cNvSpPr>
          <p:nvPr>
            <p:ph type="title"/>
          </p:nvPr>
        </p:nvSpPr>
        <p:spPr bwMode="black">
          <a:xfrm>
            <a:off x="2336800" y="98425"/>
            <a:ext cx="9144000" cy="1074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pic>
        <p:nvPicPr>
          <p:cNvPr id="22543" name="Picture 25" descr="Picture11"/>
          <p:cNvPicPr>
            <a:picLocks noChangeAspect="1" noChangeArrowheads="1"/>
          </p:cNvPicPr>
          <p:nvPr/>
        </p:nvPicPr>
        <p:blipFill>
          <a:blip r:embed="rId17">
            <a:extLst>
              <a:ext uri="{28A0092B-C50C-407E-A947-70E740481C1C}">
                <a14:useLocalDpi xmlns:a14="http://schemas.microsoft.com/office/drawing/2010/main" val="0"/>
              </a:ext>
            </a:extLst>
          </a:blip>
          <a:srcRect l="25345" b="6302"/>
          <a:stretch>
            <a:fillRect/>
          </a:stretch>
        </p:blipFill>
        <p:spPr bwMode="gray">
          <a:xfrm>
            <a:off x="0" y="4114800"/>
            <a:ext cx="1625600" cy="2743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64" name="TextBox 17"/>
          <p:cNvSpPr txBox="1">
            <a:spLocks noChangeArrowheads="1"/>
          </p:cNvSpPr>
          <p:nvPr userDrawn="1"/>
        </p:nvSpPr>
        <p:spPr bwMode="auto">
          <a:xfrm>
            <a:off x="9486900" y="6613525"/>
            <a:ext cx="1825625" cy="230188"/>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r>
              <a:rPr lang="en-US" altLang="en-US" sz="900" b="1">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3016875576"/>
      </p:ext>
    </p:extLst>
  </p:cSld>
  <p:clrMap bg1="lt1" tx1="dk1" bg2="lt2" tx2="dk2" accent1="accent1" accent2="accent2" accent3="accent3" accent4="accent4" accent5="accent5" accent6="accent6" hlink="hlink" folHlink="folHlink"/>
  <p:sldLayoutIdLst>
    <p:sldLayoutId id="2147485678" r:id="rId1"/>
    <p:sldLayoutId id="2147485679" r:id="rId2"/>
    <p:sldLayoutId id="2147485680" r:id="rId3"/>
    <p:sldLayoutId id="2147485681" r:id="rId4"/>
    <p:sldLayoutId id="2147485682" r:id="rId5"/>
    <p:sldLayoutId id="2147485683" r:id="rId6"/>
    <p:sldLayoutId id="2147485684" r:id="rId7"/>
    <p:sldLayoutId id="2147485685" r:id="rId8"/>
    <p:sldLayoutId id="2147485686" r:id="rId9"/>
    <p:sldLayoutId id="2147485687" r:id="rId10"/>
    <p:sldLayoutId id="2147485688" r:id="rId11"/>
    <p:sldLayoutId id="2147485689" r:id="rId12"/>
    <p:sldLayoutId id="2147485690" r:id="rId13"/>
    <p:sldLayoutId id="2147485691" r:id="rId14"/>
    <p:sldLayoutId id="2147485692" r:id="rId15"/>
  </p:sldLayoutIdLst>
  <p:txStyles>
    <p:titleStyle>
      <a:lvl1pPr algn="l" rtl="0" eaLnBrk="0" fontAlgn="base" hangingPunct="0">
        <a:spcBef>
          <a:spcPct val="0"/>
        </a:spcBef>
        <a:spcAft>
          <a:spcPct val="0"/>
        </a:spcAft>
        <a:defRPr sz="3600" b="1">
          <a:solidFill>
            <a:schemeClr val="tx2"/>
          </a:solidFill>
          <a:latin typeface="+mj-lt"/>
          <a:ea typeface="+mj-ea"/>
          <a:cs typeface="+mj-cs"/>
        </a:defRPr>
      </a:lvl1pPr>
      <a:lvl2pPr algn="l" rtl="0" eaLnBrk="0" fontAlgn="base" hangingPunct="0">
        <a:spcBef>
          <a:spcPct val="0"/>
        </a:spcBef>
        <a:spcAft>
          <a:spcPct val="0"/>
        </a:spcAft>
        <a:defRPr sz="3600" b="1">
          <a:solidFill>
            <a:schemeClr val="tx2"/>
          </a:solidFill>
          <a:latin typeface="Arial" charset="0"/>
        </a:defRPr>
      </a:lvl2pPr>
      <a:lvl3pPr algn="l" rtl="0" eaLnBrk="0" fontAlgn="base" hangingPunct="0">
        <a:spcBef>
          <a:spcPct val="0"/>
        </a:spcBef>
        <a:spcAft>
          <a:spcPct val="0"/>
        </a:spcAft>
        <a:defRPr sz="3600" b="1">
          <a:solidFill>
            <a:schemeClr val="tx2"/>
          </a:solidFill>
          <a:latin typeface="Arial" charset="0"/>
        </a:defRPr>
      </a:lvl3pPr>
      <a:lvl4pPr algn="l" rtl="0" eaLnBrk="0" fontAlgn="base" hangingPunct="0">
        <a:spcBef>
          <a:spcPct val="0"/>
        </a:spcBef>
        <a:spcAft>
          <a:spcPct val="0"/>
        </a:spcAft>
        <a:defRPr sz="3600" b="1">
          <a:solidFill>
            <a:schemeClr val="tx2"/>
          </a:solidFill>
          <a:latin typeface="Arial" charset="0"/>
        </a:defRPr>
      </a:lvl4pPr>
      <a:lvl5pPr algn="l" rtl="0" eaLnBrk="0" fontAlgn="base" hangingPunct="0">
        <a:spcBef>
          <a:spcPct val="0"/>
        </a:spcBef>
        <a:spcAft>
          <a:spcPct val="0"/>
        </a:spcAft>
        <a:defRPr sz="3600" b="1">
          <a:solidFill>
            <a:schemeClr val="tx2"/>
          </a:solidFill>
          <a:latin typeface="Arial" charset="0"/>
        </a:defRPr>
      </a:lvl5pPr>
      <a:lvl6pPr marL="457200" algn="l" rtl="0" eaLnBrk="1" fontAlgn="base" hangingPunct="1">
        <a:spcBef>
          <a:spcPct val="0"/>
        </a:spcBef>
        <a:spcAft>
          <a:spcPct val="0"/>
        </a:spcAft>
        <a:defRPr sz="3600" b="1">
          <a:solidFill>
            <a:schemeClr val="tx2"/>
          </a:solidFill>
          <a:latin typeface="Arial" charset="0"/>
        </a:defRPr>
      </a:lvl6pPr>
      <a:lvl7pPr marL="914400" algn="l" rtl="0" eaLnBrk="1" fontAlgn="base" hangingPunct="1">
        <a:spcBef>
          <a:spcPct val="0"/>
        </a:spcBef>
        <a:spcAft>
          <a:spcPct val="0"/>
        </a:spcAft>
        <a:defRPr sz="3600" b="1">
          <a:solidFill>
            <a:schemeClr val="tx2"/>
          </a:solidFill>
          <a:latin typeface="Arial" charset="0"/>
        </a:defRPr>
      </a:lvl7pPr>
      <a:lvl8pPr marL="1371600" algn="l" rtl="0" eaLnBrk="1" fontAlgn="base" hangingPunct="1">
        <a:spcBef>
          <a:spcPct val="0"/>
        </a:spcBef>
        <a:spcAft>
          <a:spcPct val="0"/>
        </a:spcAft>
        <a:defRPr sz="3600" b="1">
          <a:solidFill>
            <a:schemeClr val="tx2"/>
          </a:solidFill>
          <a:latin typeface="Arial" charset="0"/>
        </a:defRPr>
      </a:lvl8pPr>
      <a:lvl9pPr marL="1828800" algn="l" rtl="0" eaLnBrk="1" fontAlgn="base" hangingPunct="1">
        <a:spcBef>
          <a:spcPct val="0"/>
        </a:spcBef>
        <a:spcAft>
          <a:spcPct val="0"/>
        </a:spcAft>
        <a:defRPr sz="3600" b="1">
          <a:solidFill>
            <a:schemeClr val="tx2"/>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6392" name="Rectangle 2"/>
          <p:cNvSpPr>
            <a:spLocks noGrp="1" noChangeArrowheads="1"/>
          </p:cNvSpPr>
          <p:nvPr>
            <p:ph type="title"/>
          </p:nvPr>
        </p:nvSpPr>
        <p:spPr bwMode="gray">
          <a:xfrm>
            <a:off x="571500" y="284163"/>
            <a:ext cx="8978900" cy="944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dirty="0"/>
              <a:t>Click to edit Master title style</a:t>
            </a:r>
          </a:p>
        </p:txBody>
      </p:sp>
      <p:sp>
        <p:nvSpPr>
          <p:cNvPr id="16393" name="Rectangle 3"/>
          <p:cNvSpPr>
            <a:spLocks noGrp="1" noChangeArrowheads="1"/>
          </p:cNvSpPr>
          <p:nvPr>
            <p:ph type="body" idx="1"/>
          </p:nvPr>
        </p:nvSpPr>
        <p:spPr bwMode="gray">
          <a:xfrm>
            <a:off x="609600" y="1600200"/>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p:cNvSpPr>
            <a:spLocks noGrp="1" noChangeArrowheads="1"/>
          </p:cNvSpPr>
          <p:nvPr>
            <p:ph type="dt" sz="half" idx="2"/>
          </p:nvPr>
        </p:nvSpPr>
        <p:spPr bwMode="gray">
          <a:xfrm>
            <a:off x="609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eaLnBrk="1" hangingPunct="1">
              <a:defRPr sz="1400">
                <a:solidFill>
                  <a:srgbClr val="000000"/>
                </a:solidFill>
                <a:latin typeface="Arial" charset="0"/>
              </a:defRPr>
            </a:lvl1pPr>
          </a:lstStyle>
          <a:p>
            <a:pPr fontAlgn="base">
              <a:spcBef>
                <a:spcPct val="0"/>
              </a:spcBef>
              <a:spcAft>
                <a:spcPct val="0"/>
              </a:spcAft>
              <a:defRPr/>
            </a:pPr>
            <a:endParaRPr lang="en-US"/>
          </a:p>
        </p:txBody>
      </p:sp>
      <p:sp>
        <p:nvSpPr>
          <p:cNvPr id="1029" name="Rectangle 5"/>
          <p:cNvSpPr>
            <a:spLocks noGrp="1" noChangeArrowheads="1"/>
          </p:cNvSpPr>
          <p:nvPr>
            <p:ph type="ftr" sz="quarter" idx="3"/>
          </p:nvPr>
        </p:nvSpPr>
        <p:spPr bwMode="gray">
          <a:xfrm>
            <a:off x="4165600" y="6245225"/>
            <a:ext cx="3860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defRPr>
            </a:lvl1pPr>
          </a:lstStyle>
          <a:p>
            <a:pPr fontAlgn="base">
              <a:spcBef>
                <a:spcPct val="0"/>
              </a:spcBef>
              <a:spcAft>
                <a:spcPct val="0"/>
              </a:spcAft>
              <a:defRPr/>
            </a:pPr>
            <a:endParaRPr lang="en-US"/>
          </a:p>
        </p:txBody>
      </p:sp>
      <p:sp>
        <p:nvSpPr>
          <p:cNvPr id="1030" name="Rectangle 6"/>
          <p:cNvSpPr>
            <a:spLocks noGrp="1" noChangeArrowheads="1"/>
          </p:cNvSpPr>
          <p:nvPr>
            <p:ph type="sldNum" sz="quarter" idx="4"/>
          </p:nvPr>
        </p:nvSpPr>
        <p:spPr bwMode="gray">
          <a:xfrm>
            <a:off x="8737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solidFill>
                  <a:srgbClr val="000000"/>
                </a:solidFill>
                <a:latin typeface="Arial" panose="020B0604020202020204" pitchFamily="34" charset="0"/>
              </a:defRPr>
            </a:lvl1pPr>
          </a:lstStyle>
          <a:p>
            <a:pPr fontAlgn="base">
              <a:spcBef>
                <a:spcPct val="0"/>
              </a:spcBef>
              <a:spcAft>
                <a:spcPct val="0"/>
              </a:spcAft>
            </a:pPr>
            <a:fld id="{E511A13B-D102-417A-8E6B-FDD72955AC41}" type="slidenum">
              <a:rPr lang="en-US" altLang="en-US" smtClean="0"/>
              <a:pPr fontAlgn="base">
                <a:spcBef>
                  <a:spcPct val="0"/>
                </a:spcBef>
                <a:spcAft>
                  <a:spcPct val="0"/>
                </a:spcAft>
              </a:pPr>
              <a:t>‹#›</a:t>
            </a:fld>
            <a:endParaRPr lang="en-US" altLang="en-US"/>
          </a:p>
        </p:txBody>
      </p:sp>
    </p:spTree>
    <p:extLst>
      <p:ext uri="{BB962C8B-B14F-4D97-AF65-F5344CB8AC3E}">
        <p14:creationId xmlns:p14="http://schemas.microsoft.com/office/powerpoint/2010/main" val="1990148472"/>
      </p:ext>
    </p:extLst>
  </p:cSld>
  <p:clrMap bg1="lt1" tx1="dk1" bg2="lt2" tx2="dk2" accent1="accent1" accent2="accent2" accent3="accent3" accent4="accent4" accent5="accent5" accent6="accent6" hlink="hlink" folHlink="folHlink"/>
  <p:sldLayoutIdLst>
    <p:sldLayoutId id="2147485767" r:id="rId1"/>
    <p:sldLayoutId id="2147485768" r:id="rId2"/>
    <p:sldLayoutId id="2147485769" r:id="rId3"/>
    <p:sldLayoutId id="2147485770" r:id="rId4"/>
    <p:sldLayoutId id="2147485771" r:id="rId5"/>
    <p:sldLayoutId id="2147485772" r:id="rId6"/>
    <p:sldLayoutId id="2147485773" r:id="rId7"/>
    <p:sldLayoutId id="2147485774" r:id="rId8"/>
    <p:sldLayoutId id="2147485775" r:id="rId9"/>
    <p:sldLayoutId id="2147485776" r:id="rId10"/>
    <p:sldLayoutId id="2147485777" r:id="rId11"/>
    <p:sldLayoutId id="2147485778" r:id="rId12"/>
    <p:sldLayoutId id="2147485779" r:id="rId13"/>
    <p:sldLayoutId id="2147485780" r:id="rId14"/>
  </p:sldLayoutIdLst>
  <p:txStyles>
    <p:titleStyle>
      <a:lvl1pPr algn="l" rtl="0" eaLnBrk="0" fontAlgn="base" hangingPunct="0">
        <a:spcBef>
          <a:spcPct val="0"/>
        </a:spcBef>
        <a:spcAft>
          <a:spcPct val="0"/>
        </a:spcAft>
        <a:defRPr sz="4200" b="1">
          <a:solidFill>
            <a:srgbClr val="000000"/>
          </a:solidFill>
          <a:latin typeface="+mj-lt"/>
          <a:ea typeface="+mj-ea"/>
          <a:cs typeface="+mj-cs"/>
        </a:defRPr>
      </a:lvl1pPr>
      <a:lvl2pPr algn="l" rtl="0" eaLnBrk="0" fontAlgn="base" hangingPunct="0">
        <a:spcBef>
          <a:spcPct val="0"/>
        </a:spcBef>
        <a:spcAft>
          <a:spcPct val="0"/>
        </a:spcAft>
        <a:defRPr sz="4200" b="1">
          <a:solidFill>
            <a:srgbClr val="000000"/>
          </a:solidFill>
          <a:latin typeface="Arial" charset="0"/>
        </a:defRPr>
      </a:lvl2pPr>
      <a:lvl3pPr algn="l" rtl="0" eaLnBrk="0" fontAlgn="base" hangingPunct="0">
        <a:spcBef>
          <a:spcPct val="0"/>
        </a:spcBef>
        <a:spcAft>
          <a:spcPct val="0"/>
        </a:spcAft>
        <a:defRPr sz="4200" b="1">
          <a:solidFill>
            <a:srgbClr val="000000"/>
          </a:solidFill>
          <a:latin typeface="Arial" charset="0"/>
        </a:defRPr>
      </a:lvl3pPr>
      <a:lvl4pPr algn="l" rtl="0" eaLnBrk="0" fontAlgn="base" hangingPunct="0">
        <a:spcBef>
          <a:spcPct val="0"/>
        </a:spcBef>
        <a:spcAft>
          <a:spcPct val="0"/>
        </a:spcAft>
        <a:defRPr sz="4200" b="1">
          <a:solidFill>
            <a:srgbClr val="000000"/>
          </a:solidFill>
          <a:latin typeface="Arial" charset="0"/>
        </a:defRPr>
      </a:lvl4pPr>
      <a:lvl5pPr algn="l" rtl="0" eaLnBrk="0" fontAlgn="base" hangingPunct="0">
        <a:spcBef>
          <a:spcPct val="0"/>
        </a:spcBef>
        <a:spcAft>
          <a:spcPct val="0"/>
        </a:spcAft>
        <a:defRPr sz="4200" b="1">
          <a:solidFill>
            <a:srgbClr val="000000"/>
          </a:solidFill>
          <a:latin typeface="Arial" charset="0"/>
        </a:defRPr>
      </a:lvl5pPr>
      <a:lvl6pPr marL="457200" algn="l" rtl="0" eaLnBrk="1" fontAlgn="base" hangingPunct="1">
        <a:spcBef>
          <a:spcPct val="0"/>
        </a:spcBef>
        <a:spcAft>
          <a:spcPct val="0"/>
        </a:spcAft>
        <a:defRPr sz="4200" b="1">
          <a:solidFill>
            <a:srgbClr val="000000"/>
          </a:solidFill>
          <a:latin typeface="Arial" charset="0"/>
        </a:defRPr>
      </a:lvl6pPr>
      <a:lvl7pPr marL="914400" algn="l" rtl="0" eaLnBrk="1" fontAlgn="base" hangingPunct="1">
        <a:spcBef>
          <a:spcPct val="0"/>
        </a:spcBef>
        <a:spcAft>
          <a:spcPct val="0"/>
        </a:spcAft>
        <a:defRPr sz="4200" b="1">
          <a:solidFill>
            <a:srgbClr val="000000"/>
          </a:solidFill>
          <a:latin typeface="Arial" charset="0"/>
        </a:defRPr>
      </a:lvl7pPr>
      <a:lvl8pPr marL="1371600" algn="l" rtl="0" eaLnBrk="1" fontAlgn="base" hangingPunct="1">
        <a:spcBef>
          <a:spcPct val="0"/>
        </a:spcBef>
        <a:spcAft>
          <a:spcPct val="0"/>
        </a:spcAft>
        <a:defRPr sz="4200" b="1">
          <a:solidFill>
            <a:srgbClr val="000000"/>
          </a:solidFill>
          <a:latin typeface="Arial" charset="0"/>
        </a:defRPr>
      </a:lvl8pPr>
      <a:lvl9pPr marL="1828800" algn="l" rtl="0" eaLnBrk="1" fontAlgn="base" hangingPunct="1">
        <a:spcBef>
          <a:spcPct val="0"/>
        </a:spcBef>
        <a:spcAft>
          <a:spcPct val="0"/>
        </a:spcAft>
        <a:defRPr sz="4200" b="1">
          <a:solidFill>
            <a:srgbClr val="000000"/>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cSld>
    <p:bg bwMode="auto">
      <p:bgPr>
        <a:solidFill>
          <a:schemeClr val="bg1"/>
        </a:solidFill>
        <a:effectLst/>
      </p:bgPr>
    </p:bg>
    <p:spTree>
      <p:nvGrpSpPr>
        <p:cNvPr id="1" name=""/>
        <p:cNvGrpSpPr/>
        <p:nvPr/>
      </p:nvGrpSpPr>
      <p:grpSpPr>
        <a:xfrm>
          <a:off x="0" y="0"/>
          <a:ext cx="0" cy="0"/>
          <a:chOff x="0" y="0"/>
          <a:chExt cx="0" cy="0"/>
        </a:xfrm>
      </p:grpSpPr>
      <p:sp>
        <p:nvSpPr>
          <p:cNvPr id="32770" name="Freeform 126"/>
          <p:cNvSpPr>
            <a:spLocks/>
          </p:cNvSpPr>
          <p:nvPr/>
        </p:nvSpPr>
        <p:spPr bwMode="gray">
          <a:xfrm>
            <a:off x="-17463" y="342900"/>
            <a:ext cx="8043863" cy="679450"/>
          </a:xfrm>
          <a:custGeom>
            <a:avLst/>
            <a:gdLst>
              <a:gd name="T0" fmla="*/ 0 w 3800"/>
              <a:gd name="T1" fmla="*/ 0 h 428"/>
              <a:gd name="T2" fmla="*/ 2147483646 w 3800"/>
              <a:gd name="T3" fmla="*/ 0 h 428"/>
              <a:gd name="T4" fmla="*/ 2147483646 w 3800"/>
              <a:gd name="T5" fmla="*/ 2147483646 h 428"/>
              <a:gd name="T6" fmla="*/ 0 60000 65536"/>
              <a:gd name="T7" fmla="*/ 0 60000 65536"/>
              <a:gd name="T8" fmla="*/ 0 60000 65536"/>
            </a:gdLst>
            <a:ahLst/>
            <a:cxnLst>
              <a:cxn ang="T6">
                <a:pos x="T0" y="T1"/>
              </a:cxn>
              <a:cxn ang="T7">
                <a:pos x="T2" y="T3"/>
              </a:cxn>
              <a:cxn ang="T8">
                <a:pos x="T4" y="T5"/>
              </a:cxn>
            </a:cxnLst>
            <a:rect l="0" t="0" r="r" b="b"/>
            <a:pathLst>
              <a:path w="3800" h="428">
                <a:moveTo>
                  <a:pt x="0" y="0"/>
                </a:moveTo>
                <a:lnTo>
                  <a:pt x="3800" y="0"/>
                </a:lnTo>
                <a:lnTo>
                  <a:pt x="3456" y="42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sp>
        <p:nvSpPr>
          <p:cNvPr id="1029" name="Rectangle 5"/>
          <p:cNvSpPr>
            <a:spLocks noGrp="1" noChangeArrowheads="1"/>
          </p:cNvSpPr>
          <p:nvPr>
            <p:ph type="ftr" sz="quarter" idx="3"/>
          </p:nvPr>
        </p:nvSpPr>
        <p:spPr bwMode="gray">
          <a:xfrm>
            <a:off x="7620000" y="6483350"/>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000" b="1">
                <a:solidFill>
                  <a:srgbClr val="000000"/>
                </a:solidFill>
                <a:latin typeface="Arial" charset="0"/>
              </a:defRPr>
            </a:lvl1pPr>
          </a:lstStyle>
          <a:p>
            <a:pPr fontAlgn="base">
              <a:spcBef>
                <a:spcPct val="0"/>
              </a:spcBef>
              <a:spcAft>
                <a:spcPct val="0"/>
              </a:spcAft>
              <a:defRPr/>
            </a:pPr>
            <a:endParaRPr lang="en-US"/>
          </a:p>
        </p:txBody>
      </p:sp>
      <p:sp>
        <p:nvSpPr>
          <p:cNvPr id="1030" name="Rectangle 6"/>
          <p:cNvSpPr>
            <a:spLocks noGrp="1" noChangeArrowheads="1"/>
          </p:cNvSpPr>
          <p:nvPr>
            <p:ph type="sldNum" sz="quarter" idx="4"/>
          </p:nvPr>
        </p:nvSpPr>
        <p:spPr bwMode="gray">
          <a:xfrm>
            <a:off x="10566400" y="6477000"/>
            <a:ext cx="1117600" cy="2619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000">
                <a:solidFill>
                  <a:srgbClr val="000000"/>
                </a:solidFill>
                <a:latin typeface="Arial" panose="020B0604020202020204" pitchFamily="34" charset="0"/>
              </a:defRPr>
            </a:lvl1pPr>
          </a:lstStyle>
          <a:p>
            <a:pPr fontAlgn="base">
              <a:spcBef>
                <a:spcPct val="0"/>
              </a:spcBef>
              <a:spcAft>
                <a:spcPct val="0"/>
              </a:spcAft>
            </a:pPr>
            <a:fld id="{7B5BAA47-F5C3-479C-8C15-FB5870B3BCC1}" type="slidenum">
              <a:rPr lang="en-US" altLang="en-US" smtClean="0"/>
              <a:pPr fontAlgn="base">
                <a:spcBef>
                  <a:spcPct val="0"/>
                </a:spcBef>
                <a:spcAft>
                  <a:spcPct val="0"/>
                </a:spcAft>
              </a:pPr>
              <a:t>‹#›</a:t>
            </a:fld>
            <a:endParaRPr lang="en-US" altLang="en-US"/>
          </a:p>
        </p:txBody>
      </p:sp>
      <p:sp>
        <p:nvSpPr>
          <p:cNvPr id="1028" name="Rectangle 4"/>
          <p:cNvSpPr>
            <a:spLocks noGrp="1" noChangeArrowheads="1"/>
          </p:cNvSpPr>
          <p:nvPr>
            <p:ph type="dt" sz="half" idx="2"/>
          </p:nvPr>
        </p:nvSpPr>
        <p:spPr bwMode="gray">
          <a:xfrm>
            <a:off x="4978400" y="6477000"/>
            <a:ext cx="2540000" cy="2619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000">
                <a:solidFill>
                  <a:srgbClr val="000000"/>
                </a:solidFill>
                <a:latin typeface="Arial" charset="0"/>
              </a:defRPr>
            </a:lvl1pPr>
          </a:lstStyle>
          <a:p>
            <a:pPr fontAlgn="base">
              <a:spcBef>
                <a:spcPct val="0"/>
              </a:spcBef>
              <a:spcAft>
                <a:spcPct val="0"/>
              </a:spcAft>
              <a:defRPr/>
            </a:pPr>
            <a:endParaRPr lang="en-US"/>
          </a:p>
        </p:txBody>
      </p:sp>
      <p:sp>
        <p:nvSpPr>
          <p:cNvPr id="32774" name="Rectangle 3"/>
          <p:cNvSpPr>
            <a:spLocks noGrp="1" noChangeArrowheads="1"/>
          </p:cNvSpPr>
          <p:nvPr>
            <p:ph type="body" idx="1"/>
          </p:nvPr>
        </p:nvSpPr>
        <p:spPr bwMode="gray">
          <a:xfrm>
            <a:off x="406400" y="1066800"/>
            <a:ext cx="11277600" cy="533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grpSp>
        <p:nvGrpSpPr>
          <p:cNvPr id="32775" name="Group 191"/>
          <p:cNvGrpSpPr>
            <a:grpSpLocks/>
          </p:cNvGrpSpPr>
          <p:nvPr/>
        </p:nvGrpSpPr>
        <p:grpSpPr bwMode="auto">
          <a:xfrm>
            <a:off x="406400" y="800100"/>
            <a:ext cx="11169650" cy="131763"/>
            <a:chOff x="192" y="498"/>
            <a:chExt cx="5376" cy="78"/>
          </a:xfrm>
        </p:grpSpPr>
        <p:grpSp>
          <p:nvGrpSpPr>
            <p:cNvPr id="32784" name="Group 192"/>
            <p:cNvGrpSpPr>
              <a:grpSpLocks/>
            </p:cNvGrpSpPr>
            <p:nvPr userDrawn="1"/>
          </p:nvGrpSpPr>
          <p:grpSpPr bwMode="auto">
            <a:xfrm>
              <a:off x="192" y="498"/>
              <a:ext cx="5376" cy="78"/>
              <a:chOff x="192" y="498"/>
              <a:chExt cx="5376" cy="78"/>
            </a:xfrm>
          </p:grpSpPr>
          <p:sp>
            <p:nvSpPr>
              <p:cNvPr id="37906" name="Rectangle 193"/>
              <p:cNvSpPr>
                <a:spLocks noChangeArrowheads="1"/>
              </p:cNvSpPr>
              <p:nvPr userDrawn="1"/>
            </p:nvSpPr>
            <p:spPr bwMode="gray">
              <a:xfrm>
                <a:off x="192" y="498"/>
                <a:ext cx="1488" cy="78"/>
              </a:xfrm>
              <a:prstGeom prst="rect">
                <a:avLst/>
              </a:prstGeom>
              <a:solidFill>
                <a:schemeClr val="tx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fontAlgn="base">
                  <a:spcBef>
                    <a:spcPct val="0"/>
                  </a:spcBef>
                  <a:spcAft>
                    <a:spcPct val="0"/>
                  </a:spcAft>
                  <a:defRPr/>
                </a:pPr>
                <a:endParaRPr lang="en-US" altLang="en-US">
                  <a:solidFill>
                    <a:srgbClr val="000000"/>
                  </a:solidFill>
                  <a:latin typeface="Arial" panose="020B0604020202020204" pitchFamily="34" charset="0"/>
                </a:endParaRPr>
              </a:p>
            </p:txBody>
          </p:sp>
          <p:sp>
            <p:nvSpPr>
              <p:cNvPr id="32787" name="Line 194"/>
              <p:cNvSpPr>
                <a:spLocks noChangeShapeType="1"/>
              </p:cNvSpPr>
              <p:nvPr userDrawn="1"/>
            </p:nvSpPr>
            <p:spPr bwMode="gray">
              <a:xfrm>
                <a:off x="192" y="576"/>
                <a:ext cx="5376"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Open Sans" panose="020B0606030504020204" pitchFamily="34" charset="0"/>
                </a:endParaRPr>
              </a:p>
            </p:txBody>
          </p:sp>
        </p:grpSp>
        <p:pic>
          <p:nvPicPr>
            <p:cNvPr id="32785" name="Picture 195" descr="Untitled-4 copy"/>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gray">
            <a:xfrm>
              <a:off x="300" y="504"/>
              <a:ext cx="72"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782" name="Rectangle 2"/>
          <p:cNvSpPr>
            <a:spLocks noGrp="1" noChangeArrowheads="1"/>
          </p:cNvSpPr>
          <p:nvPr>
            <p:ph type="title"/>
          </p:nvPr>
        </p:nvSpPr>
        <p:spPr bwMode="black">
          <a:xfrm>
            <a:off x="406400" y="152400"/>
            <a:ext cx="8229600" cy="563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37903" name="TextBox 18"/>
          <p:cNvSpPr txBox="1">
            <a:spLocks noChangeArrowheads="1"/>
          </p:cNvSpPr>
          <p:nvPr userDrawn="1"/>
        </p:nvSpPr>
        <p:spPr bwMode="auto">
          <a:xfrm>
            <a:off x="10499725" y="6627813"/>
            <a:ext cx="169227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1842881975"/>
      </p:ext>
    </p:extLst>
  </p:cSld>
  <p:clrMap bg1="lt1" tx1="dk1" bg2="lt2" tx2="dk2" accent1="accent1" accent2="accent2" accent3="accent3" accent4="accent4" accent5="accent5" accent6="accent6" hlink="hlink" folHlink="folHlink"/>
  <p:sldLayoutIdLst>
    <p:sldLayoutId id="2147485782" r:id="rId1"/>
    <p:sldLayoutId id="2147485783" r:id="rId2"/>
    <p:sldLayoutId id="2147485784" r:id="rId3"/>
    <p:sldLayoutId id="2147485785" r:id="rId4"/>
    <p:sldLayoutId id="2147485786" r:id="rId5"/>
    <p:sldLayoutId id="2147485787" r:id="rId6"/>
    <p:sldLayoutId id="2147485788" r:id="rId7"/>
    <p:sldLayoutId id="2147485789" r:id="rId8"/>
    <p:sldLayoutId id="2147485790" r:id="rId9"/>
    <p:sldLayoutId id="2147485791" r:id="rId10"/>
    <p:sldLayoutId id="2147485792" r:id="rId11"/>
  </p:sldLayoutIdLst>
  <p:txStyles>
    <p:titleStyle>
      <a:lvl1pPr algn="l" rtl="0" eaLnBrk="0" fontAlgn="base" hangingPunct="0">
        <a:spcBef>
          <a:spcPct val="0"/>
        </a:spcBef>
        <a:spcAft>
          <a:spcPct val="0"/>
        </a:spcAft>
        <a:defRPr sz="3200">
          <a:solidFill>
            <a:schemeClr val="tx2"/>
          </a:solidFill>
          <a:latin typeface="+mj-lt"/>
          <a:ea typeface="+mj-ea"/>
          <a:cs typeface="+mj-cs"/>
        </a:defRPr>
      </a:lvl1pPr>
      <a:lvl2pPr algn="l" rtl="0" eaLnBrk="0" fontAlgn="base" hangingPunct="0">
        <a:spcBef>
          <a:spcPct val="0"/>
        </a:spcBef>
        <a:spcAft>
          <a:spcPct val="0"/>
        </a:spcAft>
        <a:defRPr sz="3200">
          <a:solidFill>
            <a:schemeClr val="tx2"/>
          </a:solidFill>
          <a:latin typeface="Arial" charset="0"/>
        </a:defRPr>
      </a:lvl2pPr>
      <a:lvl3pPr algn="l" rtl="0" eaLnBrk="0" fontAlgn="base" hangingPunct="0">
        <a:spcBef>
          <a:spcPct val="0"/>
        </a:spcBef>
        <a:spcAft>
          <a:spcPct val="0"/>
        </a:spcAft>
        <a:defRPr sz="3200">
          <a:solidFill>
            <a:schemeClr val="tx2"/>
          </a:solidFill>
          <a:latin typeface="Arial" charset="0"/>
        </a:defRPr>
      </a:lvl3pPr>
      <a:lvl4pPr algn="l" rtl="0" eaLnBrk="0" fontAlgn="base" hangingPunct="0">
        <a:spcBef>
          <a:spcPct val="0"/>
        </a:spcBef>
        <a:spcAft>
          <a:spcPct val="0"/>
        </a:spcAft>
        <a:defRPr sz="3200">
          <a:solidFill>
            <a:schemeClr val="tx2"/>
          </a:solidFill>
          <a:latin typeface="Arial" charset="0"/>
        </a:defRPr>
      </a:lvl4pPr>
      <a:lvl5pPr algn="l" rtl="0" eaLnBrk="0" fontAlgn="base" hangingPunct="0">
        <a:spcBef>
          <a:spcPct val="0"/>
        </a:spcBef>
        <a:spcAft>
          <a:spcPct val="0"/>
        </a:spcAft>
        <a:defRPr sz="3200">
          <a:solidFill>
            <a:schemeClr val="tx2"/>
          </a:solidFill>
          <a:latin typeface="Arial" charset="0"/>
        </a:defRPr>
      </a:lvl5pPr>
      <a:lvl6pPr marL="457200" algn="l" rtl="0" eaLnBrk="1" fontAlgn="base" hangingPunct="1">
        <a:spcBef>
          <a:spcPct val="0"/>
        </a:spcBef>
        <a:spcAft>
          <a:spcPct val="0"/>
        </a:spcAft>
        <a:defRPr sz="3200">
          <a:solidFill>
            <a:schemeClr val="tx2"/>
          </a:solidFill>
          <a:latin typeface="Arial" charset="0"/>
        </a:defRPr>
      </a:lvl6pPr>
      <a:lvl7pPr marL="914400" algn="l" rtl="0" eaLnBrk="1" fontAlgn="base" hangingPunct="1">
        <a:spcBef>
          <a:spcPct val="0"/>
        </a:spcBef>
        <a:spcAft>
          <a:spcPct val="0"/>
        </a:spcAft>
        <a:defRPr sz="3200">
          <a:solidFill>
            <a:schemeClr val="tx2"/>
          </a:solidFill>
          <a:latin typeface="Arial" charset="0"/>
        </a:defRPr>
      </a:lvl7pPr>
      <a:lvl8pPr marL="1371600" algn="l" rtl="0" eaLnBrk="1" fontAlgn="base" hangingPunct="1">
        <a:spcBef>
          <a:spcPct val="0"/>
        </a:spcBef>
        <a:spcAft>
          <a:spcPct val="0"/>
        </a:spcAft>
        <a:defRPr sz="3200">
          <a:solidFill>
            <a:schemeClr val="tx2"/>
          </a:solidFill>
          <a:latin typeface="Arial" charset="0"/>
        </a:defRPr>
      </a:lvl8pPr>
      <a:lvl9pPr marL="1828800" algn="l" rtl="0" eaLnBrk="1" fontAlgn="base" hangingPunct="1">
        <a:spcBef>
          <a:spcPct val="0"/>
        </a:spcBef>
        <a:spcAft>
          <a:spcPct val="0"/>
        </a:spcAft>
        <a:defRPr sz="3200">
          <a:solidFill>
            <a:schemeClr val="tx2"/>
          </a:solidFill>
          <a:latin typeface="Arial" charset="0"/>
        </a:defRPr>
      </a:lvl9pPr>
    </p:titleStyle>
    <p:bodyStyle>
      <a:lvl1pPr marL="342900" indent="-342900" algn="l" rtl="0" eaLnBrk="0" fontAlgn="base" hangingPunct="0">
        <a:spcBef>
          <a:spcPct val="20000"/>
        </a:spcBef>
        <a:spcAft>
          <a:spcPct val="0"/>
        </a:spcAft>
        <a:buClr>
          <a:schemeClr val="tx2"/>
        </a:buClr>
        <a:buFont typeface="Wingdings" panose="05000000000000000000" pitchFamily="2" charset="2"/>
        <a:buChar char="v"/>
        <a:defRPr sz="28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
        <a:defRPr sz="26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51019" name="Line 491"/>
          <p:cNvSpPr>
            <a:spLocks noChangeShapeType="1"/>
          </p:cNvSpPr>
          <p:nvPr/>
        </p:nvSpPr>
        <p:spPr bwMode="auto">
          <a:xfrm>
            <a:off x="1468967" y="1000125"/>
            <a:ext cx="10445751" cy="0"/>
          </a:xfrm>
          <a:prstGeom prst="line">
            <a:avLst/>
          </a:prstGeom>
          <a:noFill/>
          <a:ln w="12700">
            <a:solidFill>
              <a:schemeClr val="hlink"/>
            </a:solidFill>
            <a:round/>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151002" name="Rectangle 474"/>
          <p:cNvSpPr>
            <a:spLocks noChangeArrowheads="1"/>
          </p:cNvSpPr>
          <p:nvPr/>
        </p:nvSpPr>
        <p:spPr bwMode="gray">
          <a:xfrm>
            <a:off x="359834" y="0"/>
            <a:ext cx="378884" cy="6889750"/>
          </a:xfrm>
          <a:prstGeom prst="rect">
            <a:avLst/>
          </a:prstGeom>
          <a:solidFill>
            <a:schemeClr val="accent2">
              <a:alpha val="80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151003" name="Rectangle 475"/>
          <p:cNvSpPr>
            <a:spLocks noChangeArrowheads="1"/>
          </p:cNvSpPr>
          <p:nvPr/>
        </p:nvSpPr>
        <p:spPr bwMode="gray">
          <a:xfrm>
            <a:off x="-16934" y="0"/>
            <a:ext cx="440267" cy="6858000"/>
          </a:xfrm>
          <a:prstGeom prst="rect">
            <a:avLst/>
          </a:prstGeom>
          <a:gradFill rotWithShape="1">
            <a:gsLst>
              <a:gs pos="0">
                <a:schemeClr val="accent2">
                  <a:gamma/>
                  <a:shade val="28627"/>
                  <a:invGamma/>
                </a:schemeClr>
              </a:gs>
              <a:gs pos="100000">
                <a:schemeClr val="accent2"/>
              </a:gs>
            </a:gsLst>
            <a:lin ang="18900000" scaled="1"/>
          </a:gra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151005" name="Rectangle 477"/>
          <p:cNvSpPr>
            <a:spLocks noChangeArrowheads="1"/>
          </p:cNvSpPr>
          <p:nvPr/>
        </p:nvSpPr>
        <p:spPr bwMode="gray">
          <a:xfrm>
            <a:off x="999067" y="-14288"/>
            <a:ext cx="95251" cy="6872288"/>
          </a:xfrm>
          <a:prstGeom prst="rect">
            <a:avLst/>
          </a:prstGeom>
          <a:solidFill>
            <a:schemeClr val="accent2">
              <a:alpha val="20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151007" name="Rectangle 479"/>
          <p:cNvSpPr>
            <a:spLocks noChangeArrowheads="1"/>
          </p:cNvSpPr>
          <p:nvPr/>
        </p:nvSpPr>
        <p:spPr bwMode="gray">
          <a:xfrm>
            <a:off x="677334" y="0"/>
            <a:ext cx="224367" cy="6865938"/>
          </a:xfrm>
          <a:prstGeom prst="rect">
            <a:avLst/>
          </a:prstGeom>
          <a:solidFill>
            <a:schemeClr val="accent2">
              <a:alpha val="53999"/>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151009" name="Rectangle 481"/>
          <p:cNvSpPr>
            <a:spLocks noChangeArrowheads="1"/>
          </p:cNvSpPr>
          <p:nvPr/>
        </p:nvSpPr>
        <p:spPr bwMode="gray">
          <a:xfrm>
            <a:off x="882651" y="0"/>
            <a:ext cx="152400" cy="6872288"/>
          </a:xfrm>
          <a:prstGeom prst="rect">
            <a:avLst/>
          </a:prstGeom>
          <a:solidFill>
            <a:schemeClr val="accent2">
              <a:alpha val="37000"/>
            </a:schemeClr>
          </a:solidFill>
          <a:ln w="28575" algn="ctr">
            <a:noFill/>
            <a:miter lim="800000"/>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150988" name="Rectangle 460"/>
          <p:cNvSpPr>
            <a:spLocks noGrp="1" noChangeArrowheads="1"/>
          </p:cNvSpPr>
          <p:nvPr>
            <p:ph type="title"/>
          </p:nvPr>
        </p:nvSpPr>
        <p:spPr bwMode="auto">
          <a:xfrm>
            <a:off x="1407585" y="65089"/>
            <a:ext cx="10610849" cy="1011237"/>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50989" name="Rectangle 461"/>
          <p:cNvSpPr>
            <a:spLocks noGrp="1" noChangeArrowheads="1"/>
          </p:cNvSpPr>
          <p:nvPr>
            <p:ph type="body" idx="1"/>
          </p:nvPr>
        </p:nvSpPr>
        <p:spPr bwMode="auto">
          <a:xfrm>
            <a:off x="1373717" y="1163639"/>
            <a:ext cx="10615083" cy="5360987"/>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0990" name="Rectangle 462"/>
          <p:cNvSpPr>
            <a:spLocks noGrp="1" noChangeArrowheads="1"/>
          </p:cNvSpPr>
          <p:nvPr>
            <p:ph type="dt" sz="half" idx="2"/>
          </p:nvPr>
        </p:nvSpPr>
        <p:spPr bwMode="auto">
          <a:xfrm>
            <a:off x="1437217" y="6616700"/>
            <a:ext cx="2844800" cy="2413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200" b="0"/>
            </a:lvl1pPr>
          </a:lstStyle>
          <a:p>
            <a:pPr defTabSz="914286" fontAlgn="base">
              <a:spcBef>
                <a:spcPct val="0"/>
              </a:spcBef>
              <a:spcAft>
                <a:spcPct val="0"/>
              </a:spcAft>
            </a:pPr>
            <a:endParaRPr lang="en-US">
              <a:solidFill>
                <a:srgbClr val="30311D"/>
              </a:solidFill>
            </a:endParaRPr>
          </a:p>
        </p:txBody>
      </p:sp>
      <p:sp>
        <p:nvSpPr>
          <p:cNvPr id="150991" name="Rectangle 463"/>
          <p:cNvSpPr>
            <a:spLocks noGrp="1" noChangeArrowheads="1"/>
          </p:cNvSpPr>
          <p:nvPr>
            <p:ph type="ftr" sz="quarter" idx="3"/>
          </p:nvPr>
        </p:nvSpPr>
        <p:spPr bwMode="auto">
          <a:xfrm>
            <a:off x="7785100" y="6616700"/>
            <a:ext cx="3860800" cy="2413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200" b="0"/>
            </a:lvl1pPr>
          </a:lstStyle>
          <a:p>
            <a:pPr algn="ctr" defTabSz="914286" fontAlgn="base">
              <a:spcBef>
                <a:spcPct val="0"/>
              </a:spcBef>
              <a:spcAft>
                <a:spcPct val="0"/>
              </a:spcAft>
            </a:pPr>
            <a:endParaRPr lang="en-US">
              <a:solidFill>
                <a:srgbClr val="30311D"/>
              </a:solidFill>
            </a:endParaRPr>
          </a:p>
        </p:txBody>
      </p:sp>
      <p:sp>
        <p:nvSpPr>
          <p:cNvPr id="150992" name="Rectangle 464"/>
          <p:cNvSpPr>
            <a:spLocks noGrp="1" noChangeArrowheads="1"/>
          </p:cNvSpPr>
          <p:nvPr>
            <p:ph type="sldNum" sz="quarter" idx="4"/>
          </p:nvPr>
        </p:nvSpPr>
        <p:spPr bwMode="auto">
          <a:xfrm>
            <a:off x="5583767" y="6616700"/>
            <a:ext cx="882651" cy="2413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200" b="0"/>
            </a:lvl1pPr>
          </a:lstStyle>
          <a:p>
            <a:pPr defTabSz="914286" fontAlgn="base">
              <a:spcBef>
                <a:spcPct val="0"/>
              </a:spcBef>
              <a:spcAft>
                <a:spcPct val="0"/>
              </a:spcAft>
            </a:pPr>
            <a:fld id="{769BE45F-A8ED-49AD-B231-17366DC7D005}" type="slidenum">
              <a:rPr lang="en-US">
                <a:solidFill>
                  <a:srgbClr val="30311D"/>
                </a:solidFill>
              </a:rPr>
              <a:pPr defTabSz="914286" fontAlgn="base">
                <a:spcBef>
                  <a:spcPct val="0"/>
                </a:spcBef>
                <a:spcAft>
                  <a:spcPct val="0"/>
                </a:spcAft>
              </a:pPr>
              <a:t>‹#›</a:t>
            </a:fld>
            <a:endParaRPr lang="en-US">
              <a:solidFill>
                <a:srgbClr val="30311D"/>
              </a:solidFill>
            </a:endParaRPr>
          </a:p>
        </p:txBody>
      </p:sp>
      <p:sp>
        <p:nvSpPr>
          <p:cNvPr id="151036" name="Oval 508"/>
          <p:cNvSpPr>
            <a:spLocks noChangeArrowheads="1"/>
          </p:cNvSpPr>
          <p:nvPr/>
        </p:nvSpPr>
        <p:spPr bwMode="gray">
          <a:xfrm>
            <a:off x="584201" y="1892301"/>
            <a:ext cx="825500" cy="614363"/>
          </a:xfrm>
          <a:prstGeom prst="ellipse">
            <a:avLst/>
          </a:prstGeom>
          <a:blipFill dpi="0" rotWithShape="1">
            <a:blip r:embed="rId14" cstate="print"/>
            <a:srcRect/>
            <a:stretch>
              <a:fillRect/>
            </a:stretch>
          </a:blipFill>
          <a:ln w="28575" algn="ctr">
            <a:solidFill>
              <a:srgbClr val="F8F8F8">
                <a:alpha val="70000"/>
              </a:srgbClr>
            </a:solidFill>
            <a:round/>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151039" name="Oval 511"/>
          <p:cNvSpPr>
            <a:spLocks noChangeArrowheads="1"/>
          </p:cNvSpPr>
          <p:nvPr/>
        </p:nvSpPr>
        <p:spPr bwMode="gray">
          <a:xfrm>
            <a:off x="590551" y="315913"/>
            <a:ext cx="804333" cy="596900"/>
          </a:xfrm>
          <a:prstGeom prst="ellipse">
            <a:avLst/>
          </a:prstGeom>
          <a:blipFill dpi="0" rotWithShape="1">
            <a:blip r:embed="rId15" cstate="print"/>
            <a:srcRect/>
            <a:stretch>
              <a:fillRect/>
            </a:stretch>
          </a:blipFill>
          <a:ln w="57150" algn="ctr">
            <a:solidFill>
              <a:srgbClr val="F8F8F8">
                <a:alpha val="70000"/>
              </a:srgbClr>
            </a:solidFill>
            <a:round/>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151043" name="Oval 515"/>
          <p:cNvSpPr>
            <a:spLocks noChangeArrowheads="1"/>
          </p:cNvSpPr>
          <p:nvPr/>
        </p:nvSpPr>
        <p:spPr bwMode="gray">
          <a:xfrm>
            <a:off x="573618" y="1128714"/>
            <a:ext cx="804333" cy="593725"/>
          </a:xfrm>
          <a:prstGeom prst="ellipse">
            <a:avLst/>
          </a:prstGeom>
          <a:blipFill dpi="0" rotWithShape="1">
            <a:blip r:embed="rId16" cstate="print"/>
            <a:srcRect/>
            <a:stretch>
              <a:fillRect/>
            </a:stretch>
          </a:blipFill>
          <a:ln w="38100" algn="ctr">
            <a:solidFill>
              <a:srgbClr val="F8F8F8">
                <a:alpha val="70000"/>
              </a:srgbClr>
            </a:solidFill>
            <a:round/>
            <a:headEnd/>
            <a:tailEnd/>
          </a:ln>
          <a:effectLst/>
        </p:spPr>
        <p:txBody>
          <a:bodyPr wrap="none" anchor="ctr"/>
          <a:lstStyle/>
          <a:p>
            <a:pPr algn="ctr" defTabSz="914286" fontAlgn="base">
              <a:spcBef>
                <a:spcPct val="0"/>
              </a:spcBef>
              <a:spcAft>
                <a:spcPct val="0"/>
              </a:spcAft>
            </a:pPr>
            <a:endParaRPr lang="en-US" b="1">
              <a:solidFill>
                <a:srgbClr val="30311D"/>
              </a:solidFill>
            </a:endParaRPr>
          </a:p>
        </p:txBody>
      </p:sp>
      <p:sp>
        <p:nvSpPr>
          <p:cNvPr id="16" name="TextBox 15"/>
          <p:cNvSpPr txBox="1"/>
          <p:nvPr userDrawn="1"/>
        </p:nvSpPr>
        <p:spPr>
          <a:xfrm>
            <a:off x="159018" y="6627168"/>
            <a:ext cx="1826141" cy="230832"/>
          </a:xfrm>
          <a:prstGeom prst="rect">
            <a:avLst/>
          </a:prstGeom>
          <a:noFill/>
        </p:spPr>
        <p:txBody>
          <a:bodyPr wrap="none" rtlCol="0">
            <a:spAutoFit/>
          </a:bodyPr>
          <a:lstStyle/>
          <a:p>
            <a:pPr algn="ctr" defTabSz="914286" fontAlgn="base">
              <a:spcBef>
                <a:spcPct val="0"/>
              </a:spcBef>
              <a:spcAft>
                <a:spcPct val="0"/>
              </a:spcAft>
            </a:pPr>
            <a:r>
              <a:rPr lang="en-US" sz="900" b="1">
                <a:solidFill>
                  <a:srgbClr val="30311D"/>
                </a:solidFill>
              </a:rPr>
              <a:t>http://dichvudanhvanban.com</a:t>
            </a:r>
          </a:p>
        </p:txBody>
      </p:sp>
    </p:spTree>
    <p:extLst>
      <p:ext uri="{BB962C8B-B14F-4D97-AF65-F5344CB8AC3E}">
        <p14:creationId xmlns:p14="http://schemas.microsoft.com/office/powerpoint/2010/main" val="4147644388"/>
      </p:ext>
    </p:extLst>
  </p:cSld>
  <p:clrMap bg1="lt1" tx1="dk1" bg2="lt2" tx2="dk2" accent1="accent1" accent2="accent2" accent3="accent3" accent4="accent4" accent5="accent5" accent6="accent6" hlink="hlink" folHlink="folHlink"/>
  <p:sldLayoutIdLst>
    <p:sldLayoutId id="2147485859" r:id="rId1"/>
    <p:sldLayoutId id="2147485860" r:id="rId2"/>
    <p:sldLayoutId id="2147485861" r:id="rId3"/>
    <p:sldLayoutId id="2147485862" r:id="rId4"/>
    <p:sldLayoutId id="2147485863" r:id="rId5"/>
    <p:sldLayoutId id="2147485864" r:id="rId6"/>
    <p:sldLayoutId id="2147485865" r:id="rId7"/>
    <p:sldLayoutId id="2147485866" r:id="rId8"/>
    <p:sldLayoutId id="2147485867" r:id="rId9"/>
    <p:sldLayoutId id="2147485868" r:id="rId10"/>
    <p:sldLayoutId id="2147485869" r:id="rId11"/>
    <p:sldLayoutId id="2147485870" r:id="rId12"/>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withEffect">
                                  <p:stCondLst>
                                    <p:cond delay="0"/>
                                  </p:stCondLst>
                                  <p:childTnLst>
                                    <p:set>
                                      <p:cBhvr>
                                        <p:cTn id="6" dur="1" fill="hold">
                                          <p:stCondLst>
                                            <p:cond delay="0"/>
                                          </p:stCondLst>
                                        </p:cTn>
                                        <p:tgtEl>
                                          <p:spTgt spid="150988"/>
                                        </p:tgtEl>
                                        <p:attrNameLst>
                                          <p:attrName>style.visibility</p:attrName>
                                        </p:attrNameLst>
                                      </p:cBhvr>
                                      <p:to>
                                        <p:strVal val="visible"/>
                                      </p:to>
                                    </p:set>
                                    <p:animEffect transition="in" filter="barn(inVertical)">
                                      <p:cBhvr>
                                        <p:cTn id="7" dur="1000"/>
                                        <p:tgtEl>
                                          <p:spTgt spid="150988"/>
                                        </p:tgtEl>
                                      </p:cBhvr>
                                    </p:animEffect>
                                  </p:childTnLst>
                                </p:cTn>
                              </p:par>
                              <p:par>
                                <p:cTn id="8" presetID="22" presetClass="entr" presetSubtype="1" fill="hold" grpId="0" nodeType="withEffect">
                                  <p:stCondLst>
                                    <p:cond delay="0"/>
                                  </p:stCondLst>
                                  <p:childTnLst>
                                    <p:set>
                                      <p:cBhvr>
                                        <p:cTn id="9" dur="1" fill="hold">
                                          <p:stCondLst>
                                            <p:cond delay="0"/>
                                          </p:stCondLst>
                                        </p:cTn>
                                        <p:tgtEl>
                                          <p:spTgt spid="151003"/>
                                        </p:tgtEl>
                                        <p:attrNameLst>
                                          <p:attrName>style.visibility</p:attrName>
                                        </p:attrNameLst>
                                      </p:cBhvr>
                                      <p:to>
                                        <p:strVal val="visible"/>
                                      </p:to>
                                    </p:set>
                                    <p:animEffect transition="in" filter="wipe(up)">
                                      <p:cBhvr>
                                        <p:cTn id="10" dur="500"/>
                                        <p:tgtEl>
                                          <p:spTgt spid="151003"/>
                                        </p:tgtEl>
                                      </p:cBhvr>
                                    </p:animEffect>
                                  </p:childTnLst>
                                </p:cTn>
                              </p:par>
                              <p:par>
                                <p:cTn id="11" presetID="22" presetClass="entr" presetSubtype="1" fill="hold" grpId="0" nodeType="withEffect">
                                  <p:stCondLst>
                                    <p:cond delay="200"/>
                                  </p:stCondLst>
                                  <p:childTnLst>
                                    <p:set>
                                      <p:cBhvr>
                                        <p:cTn id="12" dur="1" fill="hold">
                                          <p:stCondLst>
                                            <p:cond delay="0"/>
                                          </p:stCondLst>
                                        </p:cTn>
                                        <p:tgtEl>
                                          <p:spTgt spid="151002"/>
                                        </p:tgtEl>
                                        <p:attrNameLst>
                                          <p:attrName>style.visibility</p:attrName>
                                        </p:attrNameLst>
                                      </p:cBhvr>
                                      <p:to>
                                        <p:strVal val="visible"/>
                                      </p:to>
                                    </p:set>
                                    <p:animEffect transition="in" filter="wipe(up)">
                                      <p:cBhvr>
                                        <p:cTn id="13" dur="500"/>
                                        <p:tgtEl>
                                          <p:spTgt spid="151002"/>
                                        </p:tgtEl>
                                      </p:cBhvr>
                                    </p:animEffect>
                                  </p:childTnLst>
                                </p:cTn>
                              </p:par>
                              <p:par>
                                <p:cTn id="14" presetID="22" presetClass="entr" presetSubtype="1" fill="hold" grpId="0" nodeType="withEffect">
                                  <p:stCondLst>
                                    <p:cond delay="800"/>
                                  </p:stCondLst>
                                  <p:childTnLst>
                                    <p:set>
                                      <p:cBhvr>
                                        <p:cTn id="15" dur="1" fill="hold">
                                          <p:stCondLst>
                                            <p:cond delay="0"/>
                                          </p:stCondLst>
                                        </p:cTn>
                                        <p:tgtEl>
                                          <p:spTgt spid="151007"/>
                                        </p:tgtEl>
                                        <p:attrNameLst>
                                          <p:attrName>style.visibility</p:attrName>
                                        </p:attrNameLst>
                                      </p:cBhvr>
                                      <p:to>
                                        <p:strVal val="visible"/>
                                      </p:to>
                                    </p:set>
                                    <p:animEffect transition="in" filter="wipe(up)">
                                      <p:cBhvr>
                                        <p:cTn id="16" dur="500"/>
                                        <p:tgtEl>
                                          <p:spTgt spid="151007"/>
                                        </p:tgtEl>
                                      </p:cBhvr>
                                    </p:animEffect>
                                  </p:childTnLst>
                                </p:cTn>
                              </p:par>
                              <p:par>
                                <p:cTn id="17" presetID="47" presetClass="entr" presetSubtype="0" fill="hold" grpId="0" nodeType="withEffect">
                                  <p:stCondLst>
                                    <p:cond delay="1500"/>
                                  </p:stCondLst>
                                  <p:childTnLst>
                                    <p:set>
                                      <p:cBhvr>
                                        <p:cTn id="18" dur="1" fill="hold">
                                          <p:stCondLst>
                                            <p:cond delay="0"/>
                                          </p:stCondLst>
                                        </p:cTn>
                                        <p:tgtEl>
                                          <p:spTgt spid="151009"/>
                                        </p:tgtEl>
                                        <p:attrNameLst>
                                          <p:attrName>style.visibility</p:attrName>
                                        </p:attrNameLst>
                                      </p:cBhvr>
                                      <p:to>
                                        <p:strVal val="visible"/>
                                      </p:to>
                                    </p:set>
                                    <p:animEffect transition="in" filter="fade">
                                      <p:cBhvr>
                                        <p:cTn id="19" dur="500"/>
                                        <p:tgtEl>
                                          <p:spTgt spid="151009"/>
                                        </p:tgtEl>
                                      </p:cBhvr>
                                    </p:animEffect>
                                    <p:anim calcmode="lin" valueType="num">
                                      <p:cBhvr>
                                        <p:cTn id="20" dur="500" fill="hold"/>
                                        <p:tgtEl>
                                          <p:spTgt spid="151009"/>
                                        </p:tgtEl>
                                        <p:attrNameLst>
                                          <p:attrName>ppt_x</p:attrName>
                                        </p:attrNameLst>
                                      </p:cBhvr>
                                      <p:tavLst>
                                        <p:tav tm="0">
                                          <p:val>
                                            <p:strVal val="#ppt_x"/>
                                          </p:val>
                                        </p:tav>
                                        <p:tav tm="100000">
                                          <p:val>
                                            <p:strVal val="#ppt_x"/>
                                          </p:val>
                                        </p:tav>
                                      </p:tavLst>
                                    </p:anim>
                                    <p:anim calcmode="lin" valueType="num">
                                      <p:cBhvr>
                                        <p:cTn id="21" dur="500" fill="hold"/>
                                        <p:tgtEl>
                                          <p:spTgt spid="151009"/>
                                        </p:tgtEl>
                                        <p:attrNameLst>
                                          <p:attrName>ppt_y</p:attrName>
                                        </p:attrNameLst>
                                      </p:cBhvr>
                                      <p:tavLst>
                                        <p:tav tm="0">
                                          <p:val>
                                            <p:strVal val="#ppt_y-.1"/>
                                          </p:val>
                                        </p:tav>
                                        <p:tav tm="100000">
                                          <p:val>
                                            <p:strVal val="#ppt_y"/>
                                          </p:val>
                                        </p:tav>
                                      </p:tavLst>
                                    </p:anim>
                                  </p:childTnLst>
                                </p:cTn>
                              </p:par>
                              <p:par>
                                <p:cTn id="22" presetID="47" presetClass="entr" presetSubtype="0" fill="hold" grpId="0" nodeType="withEffect">
                                  <p:stCondLst>
                                    <p:cond delay="2300"/>
                                  </p:stCondLst>
                                  <p:childTnLst>
                                    <p:set>
                                      <p:cBhvr>
                                        <p:cTn id="23" dur="1" fill="hold">
                                          <p:stCondLst>
                                            <p:cond delay="0"/>
                                          </p:stCondLst>
                                        </p:cTn>
                                        <p:tgtEl>
                                          <p:spTgt spid="151005"/>
                                        </p:tgtEl>
                                        <p:attrNameLst>
                                          <p:attrName>style.visibility</p:attrName>
                                        </p:attrNameLst>
                                      </p:cBhvr>
                                      <p:to>
                                        <p:strVal val="visible"/>
                                      </p:to>
                                    </p:set>
                                    <p:animEffect transition="in" filter="fade">
                                      <p:cBhvr>
                                        <p:cTn id="24" dur="500"/>
                                        <p:tgtEl>
                                          <p:spTgt spid="151005"/>
                                        </p:tgtEl>
                                      </p:cBhvr>
                                    </p:animEffect>
                                    <p:anim calcmode="lin" valueType="num">
                                      <p:cBhvr>
                                        <p:cTn id="25" dur="500" fill="hold"/>
                                        <p:tgtEl>
                                          <p:spTgt spid="151005"/>
                                        </p:tgtEl>
                                        <p:attrNameLst>
                                          <p:attrName>ppt_x</p:attrName>
                                        </p:attrNameLst>
                                      </p:cBhvr>
                                      <p:tavLst>
                                        <p:tav tm="0">
                                          <p:val>
                                            <p:strVal val="#ppt_x"/>
                                          </p:val>
                                        </p:tav>
                                        <p:tav tm="100000">
                                          <p:val>
                                            <p:strVal val="#ppt_x"/>
                                          </p:val>
                                        </p:tav>
                                      </p:tavLst>
                                    </p:anim>
                                    <p:anim calcmode="lin" valueType="num">
                                      <p:cBhvr>
                                        <p:cTn id="26" dur="500" fill="hold"/>
                                        <p:tgtEl>
                                          <p:spTgt spid="151005"/>
                                        </p:tgtEl>
                                        <p:attrNameLst>
                                          <p:attrName>ppt_y</p:attrName>
                                        </p:attrNameLst>
                                      </p:cBhvr>
                                      <p:tavLst>
                                        <p:tav tm="0">
                                          <p:val>
                                            <p:strVal val="#ppt_y-.1"/>
                                          </p:val>
                                        </p:tav>
                                        <p:tav tm="100000">
                                          <p:val>
                                            <p:strVal val="#ppt_y"/>
                                          </p:val>
                                        </p:tav>
                                      </p:tavLst>
                                    </p:anim>
                                  </p:childTnLst>
                                </p:cTn>
                              </p:par>
                            </p:childTnLst>
                          </p:cTn>
                        </p:par>
                        <p:par>
                          <p:cTn id="27" fill="hold">
                            <p:stCondLst>
                              <p:cond delay="2800"/>
                            </p:stCondLst>
                            <p:childTnLst>
                              <p:par>
                                <p:cTn id="28" presetID="6" presetClass="emph" presetSubtype="0" fill="hold" grpId="1" nodeType="afterEffect">
                                  <p:stCondLst>
                                    <p:cond delay="0"/>
                                  </p:stCondLst>
                                  <p:childTnLst>
                                    <p:animScale>
                                      <p:cBhvr>
                                        <p:cTn id="29" dur="500" fill="hold"/>
                                        <p:tgtEl>
                                          <p:spTgt spid="151003"/>
                                        </p:tgtEl>
                                      </p:cBhvr>
                                      <p:by x="150000" y="150000"/>
                                    </p:animScale>
                                  </p:childTnLst>
                                </p:cTn>
                              </p:par>
                              <p:par>
                                <p:cTn id="30" presetID="6" presetClass="emph" presetSubtype="0" fill="hold" grpId="1" nodeType="withEffect">
                                  <p:stCondLst>
                                    <p:cond delay="400"/>
                                  </p:stCondLst>
                                  <p:childTnLst>
                                    <p:animScale>
                                      <p:cBhvr>
                                        <p:cTn id="31" dur="500" fill="hold"/>
                                        <p:tgtEl>
                                          <p:spTgt spid="151007"/>
                                        </p:tgtEl>
                                      </p:cBhvr>
                                      <p:by x="150000" y="150000"/>
                                    </p:animScale>
                                  </p:childTnLst>
                                </p:cTn>
                              </p:par>
                              <p:par>
                                <p:cTn id="32" presetID="6" presetClass="emph" presetSubtype="0" fill="hold" grpId="1" nodeType="withEffect">
                                  <p:stCondLst>
                                    <p:cond delay="1100"/>
                                  </p:stCondLst>
                                  <p:childTnLst>
                                    <p:animScale>
                                      <p:cBhvr>
                                        <p:cTn id="33" dur="500" fill="hold"/>
                                        <p:tgtEl>
                                          <p:spTgt spid="151009"/>
                                        </p:tgtEl>
                                      </p:cBhvr>
                                      <p:by x="150000" y="150000"/>
                                    </p:animScale>
                                  </p:childTnLst>
                                </p:cTn>
                              </p:par>
                              <p:par>
                                <p:cTn id="34" presetID="6" presetClass="emph" presetSubtype="0" fill="hold" grpId="1" nodeType="withEffect">
                                  <p:stCondLst>
                                    <p:cond delay="1700"/>
                                  </p:stCondLst>
                                  <p:childTnLst>
                                    <p:animScale>
                                      <p:cBhvr>
                                        <p:cTn id="35" dur="500" fill="hold"/>
                                        <p:tgtEl>
                                          <p:spTgt spid="151005"/>
                                        </p:tgtEl>
                                      </p:cBhvr>
                                      <p:by x="150000" y="150000"/>
                                    </p:animScale>
                                  </p:childTnLst>
                                </p:cTn>
                              </p:par>
                            </p:childTnLst>
                          </p:cTn>
                        </p:par>
                        <p:par>
                          <p:cTn id="36" fill="hold">
                            <p:stCondLst>
                              <p:cond delay="5000"/>
                            </p:stCondLst>
                            <p:childTnLst>
                              <p:par>
                                <p:cTn id="37" presetID="6" presetClass="emph" presetSubtype="0" fill="hold" grpId="1" nodeType="afterEffect">
                                  <p:stCondLst>
                                    <p:cond delay="0"/>
                                  </p:stCondLst>
                                  <p:childTnLst>
                                    <p:animScale>
                                      <p:cBhvr>
                                        <p:cTn id="38" dur="500" fill="hold"/>
                                        <p:tgtEl>
                                          <p:spTgt spid="151002"/>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1002" grpId="0" animBg="1"/>
      <p:bldP spid="151002" grpId="1" animBg="1"/>
      <p:bldP spid="151003" grpId="0" animBg="1"/>
      <p:bldP spid="151003" grpId="1" animBg="1"/>
      <p:bldP spid="151005" grpId="0" animBg="1"/>
      <p:bldP spid="151005" grpId="1" animBg="1"/>
      <p:bldP spid="151007" grpId="0" animBg="1"/>
      <p:bldP spid="151007" grpId="1" animBg="1"/>
      <p:bldP spid="151009" grpId="0" animBg="1"/>
      <p:bldP spid="151009" grpId="1" animBg="1"/>
      <p:bldP spid="150988" grpId="0"/>
    </p:bldLst>
  </p:timing>
  <p:txStyles>
    <p:titleStyle>
      <a:lvl1pPr algn="l" rtl="0" eaLnBrk="1" fontAlgn="base" hangingPunct="1">
        <a:spcBef>
          <a:spcPct val="0"/>
        </a:spcBef>
        <a:spcAft>
          <a:spcPct val="0"/>
        </a:spcAft>
        <a:defRPr sz="4000" b="1">
          <a:solidFill>
            <a:schemeClr val="tx2"/>
          </a:solidFill>
          <a:latin typeface="+mj-lt"/>
          <a:ea typeface="+mj-ea"/>
          <a:cs typeface="+mj-cs"/>
        </a:defRPr>
      </a:lvl1pPr>
      <a:lvl2pPr algn="l" rtl="0" eaLnBrk="1" fontAlgn="base" hangingPunct="1">
        <a:spcBef>
          <a:spcPct val="0"/>
        </a:spcBef>
        <a:spcAft>
          <a:spcPct val="0"/>
        </a:spcAft>
        <a:defRPr sz="4000" b="1">
          <a:solidFill>
            <a:schemeClr val="tx2"/>
          </a:solidFill>
          <a:latin typeface="Arial" charset="0"/>
        </a:defRPr>
      </a:lvl2pPr>
      <a:lvl3pPr algn="l" rtl="0" eaLnBrk="1" fontAlgn="base" hangingPunct="1">
        <a:spcBef>
          <a:spcPct val="0"/>
        </a:spcBef>
        <a:spcAft>
          <a:spcPct val="0"/>
        </a:spcAft>
        <a:defRPr sz="4000" b="1">
          <a:solidFill>
            <a:schemeClr val="tx2"/>
          </a:solidFill>
          <a:latin typeface="Arial" charset="0"/>
        </a:defRPr>
      </a:lvl3pPr>
      <a:lvl4pPr algn="l" rtl="0" eaLnBrk="1" fontAlgn="base" hangingPunct="1">
        <a:spcBef>
          <a:spcPct val="0"/>
        </a:spcBef>
        <a:spcAft>
          <a:spcPct val="0"/>
        </a:spcAft>
        <a:defRPr sz="4000" b="1">
          <a:solidFill>
            <a:schemeClr val="tx2"/>
          </a:solidFill>
          <a:latin typeface="Arial" charset="0"/>
        </a:defRPr>
      </a:lvl4pPr>
      <a:lvl5pPr algn="l" rtl="0" eaLnBrk="1" fontAlgn="base" hangingPunct="1">
        <a:spcBef>
          <a:spcPct val="0"/>
        </a:spcBef>
        <a:spcAft>
          <a:spcPct val="0"/>
        </a:spcAft>
        <a:defRPr sz="4000" b="1">
          <a:solidFill>
            <a:schemeClr val="tx2"/>
          </a:solidFill>
          <a:latin typeface="Arial" charset="0"/>
        </a:defRPr>
      </a:lvl5pPr>
      <a:lvl6pPr marL="457200" algn="l" rtl="0" eaLnBrk="1" fontAlgn="base" hangingPunct="1">
        <a:spcBef>
          <a:spcPct val="0"/>
        </a:spcBef>
        <a:spcAft>
          <a:spcPct val="0"/>
        </a:spcAft>
        <a:defRPr sz="4000" b="1">
          <a:solidFill>
            <a:schemeClr val="tx2"/>
          </a:solidFill>
          <a:latin typeface="Arial" charset="0"/>
        </a:defRPr>
      </a:lvl6pPr>
      <a:lvl7pPr marL="914400" algn="l" rtl="0" eaLnBrk="1" fontAlgn="base" hangingPunct="1">
        <a:spcBef>
          <a:spcPct val="0"/>
        </a:spcBef>
        <a:spcAft>
          <a:spcPct val="0"/>
        </a:spcAft>
        <a:defRPr sz="4000" b="1">
          <a:solidFill>
            <a:schemeClr val="tx2"/>
          </a:solidFill>
          <a:latin typeface="Arial" charset="0"/>
        </a:defRPr>
      </a:lvl7pPr>
      <a:lvl8pPr marL="1371600" algn="l" rtl="0" eaLnBrk="1" fontAlgn="base" hangingPunct="1">
        <a:spcBef>
          <a:spcPct val="0"/>
        </a:spcBef>
        <a:spcAft>
          <a:spcPct val="0"/>
        </a:spcAft>
        <a:defRPr sz="4000" b="1">
          <a:solidFill>
            <a:schemeClr val="tx2"/>
          </a:solidFill>
          <a:latin typeface="Arial" charset="0"/>
        </a:defRPr>
      </a:lvl8pPr>
      <a:lvl9pPr marL="1828800" algn="l" rtl="0" eaLnBrk="1" fontAlgn="base" hangingPunct="1">
        <a:spcBef>
          <a:spcPct val="0"/>
        </a:spcBef>
        <a:spcAft>
          <a:spcPct val="0"/>
        </a:spcAft>
        <a:defRPr sz="4000" b="1">
          <a:solidFill>
            <a:schemeClr val="tx2"/>
          </a:solidFill>
          <a:latin typeface="Arial" charset="0"/>
        </a:defRPr>
      </a:lvl9pPr>
    </p:titleStyle>
    <p:bodyStyle>
      <a:lvl1pPr marL="342900" indent="-342900" algn="l" rtl="0" eaLnBrk="1" fontAlgn="base" hangingPunct="1">
        <a:spcBef>
          <a:spcPct val="20000"/>
        </a:spcBef>
        <a:spcAft>
          <a:spcPct val="0"/>
        </a:spcAft>
        <a:buSzPct val="85000"/>
        <a:buFont typeface="Wingdings" pitchFamily="2" charset="2"/>
        <a:buChar char="£"/>
        <a:defRPr sz="3200" b="1">
          <a:solidFill>
            <a:schemeClr val="accent1"/>
          </a:solidFill>
          <a:latin typeface="+mn-lt"/>
          <a:ea typeface="+mn-ea"/>
          <a:cs typeface="+mn-cs"/>
        </a:defRPr>
      </a:lvl1pPr>
      <a:lvl2pPr marL="742950" indent="-285750" algn="l" rtl="0" eaLnBrk="1" fontAlgn="base" hangingPunct="1">
        <a:spcBef>
          <a:spcPct val="20000"/>
        </a:spcBef>
        <a:spcAft>
          <a:spcPct val="0"/>
        </a:spcAft>
        <a:buClr>
          <a:schemeClr val="hlink"/>
        </a:buClr>
        <a:buSzPct val="105000"/>
        <a:buChar char="•"/>
        <a:defRPr sz="2800">
          <a:solidFill>
            <a:schemeClr val="tx2"/>
          </a:solidFill>
          <a:latin typeface="+mn-lt"/>
        </a:defRPr>
      </a:lvl2pPr>
      <a:lvl3pPr marL="1143000" indent="-228600" algn="l" rtl="0" eaLnBrk="1" fontAlgn="base" hangingPunct="1">
        <a:spcBef>
          <a:spcPct val="20000"/>
        </a:spcBef>
        <a:spcAft>
          <a:spcPct val="0"/>
        </a:spcAft>
        <a:buClr>
          <a:schemeClr val="folHlink"/>
        </a:buClr>
        <a:buChar char="•"/>
        <a:defRPr sz="2400">
          <a:solidFill>
            <a:schemeClr val="tx2"/>
          </a:solidFill>
          <a:latin typeface="+mn-lt"/>
        </a:defRPr>
      </a:lvl3pPr>
      <a:lvl4pPr marL="1600200" indent="-228600" algn="l" rtl="0" eaLnBrk="1" fontAlgn="base" hangingPunct="1">
        <a:spcBef>
          <a:spcPct val="20000"/>
        </a:spcBef>
        <a:spcAft>
          <a:spcPct val="0"/>
        </a:spcAft>
        <a:buClr>
          <a:schemeClr val="tx2"/>
        </a:buClr>
        <a:buSzPct val="85000"/>
        <a:buChar char="•"/>
        <a:defRPr sz="2000">
          <a:solidFill>
            <a:schemeClr val="tx2"/>
          </a:solidFill>
          <a:latin typeface="+mn-lt"/>
        </a:defRPr>
      </a:lvl4pPr>
      <a:lvl5pPr marL="2057400" indent="-228600" algn="l" rtl="0" eaLnBrk="1" fontAlgn="base" hangingPunct="1">
        <a:spcBef>
          <a:spcPct val="20000"/>
        </a:spcBef>
        <a:spcAft>
          <a:spcPct val="0"/>
        </a:spcAft>
        <a:buClr>
          <a:schemeClr val="accent1"/>
        </a:buClr>
        <a:buSzPct val="85000"/>
        <a:buChar char="•"/>
        <a:defRPr sz="2000">
          <a:solidFill>
            <a:schemeClr val="tx2"/>
          </a:solidFill>
          <a:latin typeface="+mn-lt"/>
        </a:defRPr>
      </a:lvl5pPr>
      <a:lvl6pPr marL="2514600" indent="-228600" algn="l" rtl="0" eaLnBrk="1" fontAlgn="base" hangingPunct="1">
        <a:spcBef>
          <a:spcPct val="20000"/>
        </a:spcBef>
        <a:spcAft>
          <a:spcPct val="0"/>
        </a:spcAft>
        <a:buClr>
          <a:schemeClr val="accent1"/>
        </a:buClr>
        <a:buSzPct val="85000"/>
        <a:buChar char="•"/>
        <a:defRPr sz="2000">
          <a:solidFill>
            <a:schemeClr val="tx2"/>
          </a:solidFill>
          <a:latin typeface="+mn-lt"/>
        </a:defRPr>
      </a:lvl6pPr>
      <a:lvl7pPr marL="2971800" indent="-228600" algn="l" rtl="0" eaLnBrk="1" fontAlgn="base" hangingPunct="1">
        <a:spcBef>
          <a:spcPct val="20000"/>
        </a:spcBef>
        <a:spcAft>
          <a:spcPct val="0"/>
        </a:spcAft>
        <a:buClr>
          <a:schemeClr val="accent1"/>
        </a:buClr>
        <a:buSzPct val="85000"/>
        <a:buChar char="•"/>
        <a:defRPr sz="2000">
          <a:solidFill>
            <a:schemeClr val="tx2"/>
          </a:solidFill>
          <a:latin typeface="+mn-lt"/>
        </a:defRPr>
      </a:lvl7pPr>
      <a:lvl8pPr marL="3429000" indent="-228600" algn="l" rtl="0" eaLnBrk="1" fontAlgn="base" hangingPunct="1">
        <a:spcBef>
          <a:spcPct val="20000"/>
        </a:spcBef>
        <a:spcAft>
          <a:spcPct val="0"/>
        </a:spcAft>
        <a:buClr>
          <a:schemeClr val="accent1"/>
        </a:buClr>
        <a:buSzPct val="85000"/>
        <a:buChar char="•"/>
        <a:defRPr sz="2000">
          <a:solidFill>
            <a:schemeClr val="tx2"/>
          </a:solidFill>
          <a:latin typeface="+mn-lt"/>
        </a:defRPr>
      </a:lvl8pPr>
      <a:lvl9pPr marL="3886200" indent="-228600" algn="l" rtl="0" eaLnBrk="1" fontAlgn="base" hangingPunct="1">
        <a:spcBef>
          <a:spcPct val="20000"/>
        </a:spcBef>
        <a:spcAft>
          <a:spcPct val="0"/>
        </a:spcAft>
        <a:buClr>
          <a:schemeClr val="accent1"/>
        </a:buClr>
        <a:buSzPct val="85000"/>
        <a:buChar char="•"/>
        <a:defRPr sz="2000">
          <a:solidFill>
            <a:schemeClr val="tx2"/>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09600" y="751067"/>
            <a:ext cx="7068400" cy="9704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1pPr>
            <a:lvl2pPr lvl="1">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2pPr>
            <a:lvl3pPr lvl="2">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3pPr>
            <a:lvl4pPr lvl="3">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4pPr>
            <a:lvl5pPr lvl="4">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5pPr>
            <a:lvl6pPr lvl="5">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6pPr>
            <a:lvl7pPr lvl="6">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7pPr>
            <a:lvl8pPr lvl="7">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8pPr>
            <a:lvl9pPr lvl="8">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9pPr>
          </a:lstStyle>
          <a:p>
            <a:endParaRPr/>
          </a:p>
        </p:txBody>
      </p:sp>
      <p:sp>
        <p:nvSpPr>
          <p:cNvPr id="7" name="Google Shape;7;p1"/>
          <p:cNvSpPr txBox="1">
            <a:spLocks noGrp="1"/>
          </p:cNvSpPr>
          <p:nvPr>
            <p:ph type="body" idx="1"/>
          </p:nvPr>
        </p:nvSpPr>
        <p:spPr>
          <a:xfrm>
            <a:off x="609600" y="1875925"/>
            <a:ext cx="7068400" cy="4215200"/>
          </a:xfrm>
          <a:prstGeom prst="rect">
            <a:avLst/>
          </a:prstGeom>
          <a:noFill/>
          <a:ln>
            <a:noFill/>
          </a:ln>
        </p:spPr>
        <p:txBody>
          <a:bodyPr spcFirstLastPara="1" wrap="square" lIns="91425" tIns="91425" rIns="91425" bIns="91425" anchor="t" anchorCtr="0">
            <a:noAutofit/>
          </a:bodyPr>
          <a:lstStyle>
            <a:lvl1pPr marL="457200" lvl="0" indent="-342900">
              <a:spcBef>
                <a:spcPts val="60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1pPr>
            <a:lvl2pPr marL="914400" lvl="1"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2pPr>
            <a:lvl3pPr marL="1371600" lvl="2"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3pPr>
            <a:lvl4pPr marL="1828800" lvl="3"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4pPr>
            <a:lvl5pPr marL="2286000" lvl="4"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5pPr>
            <a:lvl6pPr marL="2743200" lvl="5"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6pPr>
            <a:lvl7pPr marL="3200400" lvl="6"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7pPr>
            <a:lvl8pPr marL="3657600" lvl="7"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8pPr>
            <a:lvl9pPr marL="4114800" lvl="8"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9pPr>
          </a:lstStyle>
          <a:p>
            <a:endParaRPr/>
          </a:p>
        </p:txBody>
      </p:sp>
      <p:sp>
        <p:nvSpPr>
          <p:cNvPr id="8" name="Google Shape;8;p1"/>
          <p:cNvSpPr txBox="1">
            <a:spLocks noGrp="1"/>
          </p:cNvSpPr>
          <p:nvPr>
            <p:ph type="sldNum" idx="12"/>
          </p:nvPr>
        </p:nvSpPr>
        <p:spPr>
          <a:xfrm>
            <a:off x="7475045" y="6333135"/>
            <a:ext cx="731600" cy="524800"/>
          </a:xfrm>
          <a:prstGeom prst="rect">
            <a:avLst/>
          </a:prstGeom>
          <a:noFill/>
          <a:ln>
            <a:noFill/>
          </a:ln>
        </p:spPr>
        <p:txBody>
          <a:bodyPr spcFirstLastPara="1" wrap="square" lIns="91425" tIns="91425" rIns="91425" bIns="91425" anchor="ctr" anchorCtr="0">
            <a:noAutofit/>
          </a:bodyPr>
          <a:lstStyle>
            <a:lvl1pPr lvl="0" algn="r">
              <a:buNone/>
              <a:defRPr sz="1600">
                <a:solidFill>
                  <a:srgbClr val="33CCFF"/>
                </a:solidFill>
                <a:latin typeface="Pontano Sans"/>
                <a:ea typeface="Pontano Sans"/>
                <a:cs typeface="Pontano Sans"/>
                <a:sym typeface="Pontano Sans"/>
              </a:defRPr>
            </a:lvl1pPr>
            <a:lvl2pPr lvl="1" algn="r">
              <a:buNone/>
              <a:defRPr sz="1600">
                <a:solidFill>
                  <a:srgbClr val="33CCFF"/>
                </a:solidFill>
                <a:latin typeface="Pontano Sans"/>
                <a:ea typeface="Pontano Sans"/>
                <a:cs typeface="Pontano Sans"/>
                <a:sym typeface="Pontano Sans"/>
              </a:defRPr>
            </a:lvl2pPr>
            <a:lvl3pPr lvl="2" algn="r">
              <a:buNone/>
              <a:defRPr sz="1600">
                <a:solidFill>
                  <a:srgbClr val="33CCFF"/>
                </a:solidFill>
                <a:latin typeface="Pontano Sans"/>
                <a:ea typeface="Pontano Sans"/>
                <a:cs typeface="Pontano Sans"/>
                <a:sym typeface="Pontano Sans"/>
              </a:defRPr>
            </a:lvl3pPr>
            <a:lvl4pPr lvl="3" algn="r">
              <a:buNone/>
              <a:defRPr sz="1600">
                <a:solidFill>
                  <a:srgbClr val="33CCFF"/>
                </a:solidFill>
                <a:latin typeface="Pontano Sans"/>
                <a:ea typeface="Pontano Sans"/>
                <a:cs typeface="Pontano Sans"/>
                <a:sym typeface="Pontano Sans"/>
              </a:defRPr>
            </a:lvl4pPr>
            <a:lvl5pPr lvl="4" algn="r">
              <a:buNone/>
              <a:defRPr sz="1600">
                <a:solidFill>
                  <a:srgbClr val="33CCFF"/>
                </a:solidFill>
                <a:latin typeface="Pontano Sans"/>
                <a:ea typeface="Pontano Sans"/>
                <a:cs typeface="Pontano Sans"/>
                <a:sym typeface="Pontano Sans"/>
              </a:defRPr>
            </a:lvl5pPr>
            <a:lvl6pPr lvl="5" algn="r">
              <a:buNone/>
              <a:defRPr sz="1600">
                <a:solidFill>
                  <a:srgbClr val="33CCFF"/>
                </a:solidFill>
                <a:latin typeface="Pontano Sans"/>
                <a:ea typeface="Pontano Sans"/>
                <a:cs typeface="Pontano Sans"/>
                <a:sym typeface="Pontano Sans"/>
              </a:defRPr>
            </a:lvl6pPr>
            <a:lvl7pPr lvl="6" algn="r">
              <a:buNone/>
              <a:defRPr sz="1600">
                <a:solidFill>
                  <a:srgbClr val="33CCFF"/>
                </a:solidFill>
                <a:latin typeface="Pontano Sans"/>
                <a:ea typeface="Pontano Sans"/>
                <a:cs typeface="Pontano Sans"/>
                <a:sym typeface="Pontano Sans"/>
              </a:defRPr>
            </a:lvl7pPr>
            <a:lvl8pPr lvl="7" algn="r">
              <a:buNone/>
              <a:defRPr sz="1600">
                <a:solidFill>
                  <a:srgbClr val="33CCFF"/>
                </a:solidFill>
                <a:latin typeface="Pontano Sans"/>
                <a:ea typeface="Pontano Sans"/>
                <a:cs typeface="Pontano Sans"/>
                <a:sym typeface="Pontano Sans"/>
              </a:defRPr>
            </a:lvl8pPr>
            <a:lvl9pPr lvl="8" algn="r">
              <a:buNone/>
              <a:defRPr sz="1600">
                <a:solidFill>
                  <a:srgbClr val="33CCFF"/>
                </a:solidFill>
                <a:latin typeface="Pontano Sans"/>
                <a:ea typeface="Pontano Sans"/>
                <a:cs typeface="Pontano Sans"/>
                <a:sym typeface="Pontano Sans"/>
              </a:defRPr>
            </a:lvl9pPr>
          </a:lstStyle>
          <a:p>
            <a:pPr defTabSz="914286">
              <a:buClr>
                <a:srgbClr val="000000"/>
              </a:buClr>
              <a:buFont typeface="Arial"/>
              <a:buNone/>
            </a:pPr>
            <a:fld id="{00000000-1234-1234-1234-123412341234}" type="slidenum">
              <a:rPr lang="en" kern="0"/>
              <a:pPr defTabSz="914286">
                <a:buClr>
                  <a:srgbClr val="000000"/>
                </a:buClr>
                <a:buFont typeface="Arial"/>
                <a:buNone/>
              </a:pPr>
              <a:t>‹#›</a:t>
            </a:fld>
            <a:endParaRPr kern="0"/>
          </a:p>
        </p:txBody>
      </p:sp>
    </p:spTree>
    <p:extLst>
      <p:ext uri="{BB962C8B-B14F-4D97-AF65-F5344CB8AC3E}">
        <p14:creationId xmlns:p14="http://schemas.microsoft.com/office/powerpoint/2010/main" val="2170337269"/>
      </p:ext>
    </p:extLst>
  </p:cSld>
  <p:clrMap bg1="lt1" tx1="dk1" bg2="dk2" tx2="lt2" accent1="accent1" accent2="accent2" accent3="accent3" accent4="accent4" accent5="accent5" accent6="accent6" hlink="hlink" folHlink="folHlink"/>
  <p:sldLayoutIdLst>
    <p:sldLayoutId id="2147485872" r:id="rId1"/>
    <p:sldLayoutId id="2147485873" r:id="rId2"/>
    <p:sldLayoutId id="2147485874" r:id="rId3"/>
    <p:sldLayoutId id="2147485875" r:id="rId4"/>
    <p:sldLayoutId id="2147485876" r:id="rId5"/>
    <p:sldLayoutId id="2147485877" r:id="rId6"/>
    <p:sldLayoutId id="2147485878" r:id="rId7"/>
    <p:sldLayoutId id="2147485879" r:id="rId8"/>
    <p:sldLayoutId id="2147485880" r:id="rId9"/>
    <p:sldLayoutId id="2147485881" r:id="rId10"/>
    <p:sldLayoutId id="2147485882" r:id="rId11"/>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827080052"/>
      </p:ext>
    </p:extLst>
  </p:cSld>
  <p:clrMap bg1="lt1" tx1="dk1" bg2="lt2" tx2="dk2" accent1="accent1" accent2="accent2" accent3="accent3" accent4="accent4" accent5="accent5" accent6="accent6" hlink="hlink" folHlink="folHlink"/>
  <p:sldLayoutIdLst>
    <p:sldLayoutId id="2147485909" r:id="rId1"/>
    <p:sldLayoutId id="2147485910" r:id="rId2"/>
    <p:sldLayoutId id="2147485911" r:id="rId3"/>
    <p:sldLayoutId id="2147485912" r:id="rId4"/>
    <p:sldLayoutId id="2147485913" r:id="rId5"/>
    <p:sldLayoutId id="2147485914" r:id="rId6"/>
    <p:sldLayoutId id="2147485915" r:id="rId7"/>
    <p:sldLayoutId id="2147485916" r:id="rId8"/>
    <p:sldLayoutId id="2147485917" r:id="rId9"/>
    <p:sldLayoutId id="2147485918" r:id="rId10"/>
    <p:sldLayoutId id="2147485919" r:id="rId11"/>
    <p:sldLayoutId id="2147485920" r:id="rId12"/>
    <p:sldLayoutId id="2147485921" r:id="rId13"/>
    <p:sldLayoutId id="2147485922" r:id="rId14"/>
    <p:sldLayoutId id="2147485923" r:id="rId15"/>
    <p:sldLayoutId id="2147485924" r:id="rId16"/>
    <p:sldLayoutId id="2147485925" r:id="rId17"/>
    <p:sldLayoutId id="2147485926" r:id="rId18"/>
    <p:sldLayoutId id="2147485927" r:id="rId19"/>
    <p:sldLayoutId id="2147485928" r:id="rId20"/>
    <p:sldLayoutId id="2147485929" r:id="rId21"/>
    <p:sldLayoutId id="2147485930" r:id="rId22"/>
    <p:sldLayoutId id="2147485931" r:id="rId23"/>
    <p:sldLayoutId id="2147485932" r:id="rId24"/>
    <p:sldLayoutId id="2147485933" r:id="rId25"/>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a:defRPr/>
            </a:pPr>
            <a:fld id="{C8881298-F795-49BF-8A62-C48C19F27930}" type="datetimeFigureOut">
              <a:rPr lang="en-ID">
                <a:solidFill>
                  <a:srgbClr val="000000">
                    <a:tint val="75000"/>
                  </a:srgbClr>
                </a:solidFill>
              </a:rPr>
              <a:pPr>
                <a:defRPr/>
              </a:pPr>
              <a:t>09/11/2022</a:t>
            </a:fld>
            <a:endParaRPr lang="en-ID">
              <a:solidFill>
                <a:srgbClr val="000000">
                  <a:tint val="75000"/>
                </a:srgb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a:defRPr/>
            </a:pPr>
            <a:endParaRPr lang="en-ID">
              <a:solidFill>
                <a:srgbClr val="000000">
                  <a:tint val="75000"/>
                </a:srgb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a:defRPr/>
            </a:pPr>
            <a:fld id="{7AF62D5D-0D62-4114-A6DA-D003AE25FA29}" type="slidenum">
              <a:rPr lang="en-ID">
                <a:solidFill>
                  <a:srgbClr val="000000">
                    <a:tint val="75000"/>
                  </a:srgbClr>
                </a:solidFill>
              </a:rPr>
              <a:pPr>
                <a:defRPr/>
              </a:pPr>
              <a:t>‹#›</a:t>
            </a:fld>
            <a:endParaRPr lang="en-ID">
              <a:solidFill>
                <a:srgbClr val="000000">
                  <a:tint val="75000"/>
                </a:srgbClr>
              </a:solidFill>
            </a:endParaRPr>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a:defRPr/>
              </a:pPr>
              <a:endParaRPr lang="en-US">
                <a:solidFill>
                  <a:srgbClr val="000000"/>
                </a:solidFill>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0" fontAlgn="base" hangingPunct="0">
                <a:spcBef>
                  <a:spcPct val="0"/>
                </a:spcBef>
                <a:spcAft>
                  <a:spcPct val="0"/>
                </a:spcAft>
              </a:pPr>
              <a:endParaRPr lang="en-US">
                <a:solidFill>
                  <a:srgbClr val="000000"/>
                </a:solidFill>
              </a:endParaRPr>
            </a:p>
          </p:txBody>
        </p:sp>
      </p:grpSp>
    </p:spTree>
    <p:extLst>
      <p:ext uri="{BB962C8B-B14F-4D97-AF65-F5344CB8AC3E}">
        <p14:creationId xmlns:p14="http://schemas.microsoft.com/office/powerpoint/2010/main" val="2833320548"/>
      </p:ext>
    </p:extLst>
  </p:cSld>
  <p:clrMap bg1="lt1" tx1="dk1" bg2="lt2" tx2="dk2" accent1="accent1" accent2="accent2" accent3="accent3" accent4="accent4" accent5="accent5" accent6="accent6" hlink="hlink" folHlink="folHlink"/>
  <p:sldLayoutIdLst>
    <p:sldLayoutId id="2147485945" r:id="rId1"/>
    <p:sldLayoutId id="2147485946" r:id="rId2"/>
    <p:sldLayoutId id="2147485947" r:id="rId3"/>
    <p:sldLayoutId id="2147485948" r:id="rId4"/>
    <p:sldLayoutId id="2147485949" r:id="rId5"/>
    <p:sldLayoutId id="2147485950" r:id="rId6"/>
    <p:sldLayoutId id="2147485951" r:id="rId7"/>
    <p:sldLayoutId id="2147485952" r:id="rId8"/>
    <p:sldLayoutId id="2147485953" r:id="rId9"/>
    <p:sldLayoutId id="2147485954" r:id="rId10"/>
    <p:sldLayoutId id="2147485955" r:id="rId11"/>
    <p:sldLayoutId id="2147485956" r:id="rId12"/>
    <p:sldLayoutId id="2147485957" r:id="rId13"/>
    <p:sldLayoutId id="2147485958" r:id="rId14"/>
    <p:sldLayoutId id="2147485959" r:id="rId15"/>
    <p:sldLayoutId id="2147485960" r:id="rId16"/>
    <p:sldLayoutId id="2147485961" r:id="rId17"/>
    <p:sldLayoutId id="2147485962" r:id="rId18"/>
    <p:sldLayoutId id="2147485963" r:id="rId19"/>
    <p:sldLayoutId id="2147485964" r:id="rId20"/>
    <p:sldLayoutId id="2147485965" r:id="rId21"/>
    <p:sldLayoutId id="2147485966" r:id="rId22"/>
    <p:sldLayoutId id="2147485967" r:id="rId23"/>
    <p:sldLayoutId id="2147485968" r:id="rId24"/>
    <p:sldLayoutId id="2147485969" r:id="rId25"/>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489819450"/>
      </p:ext>
    </p:extLst>
  </p:cSld>
  <p:clrMap bg1="lt1" tx1="dk1" bg2="lt2" tx2="dk2" accent1="accent1" accent2="accent2" accent3="accent3" accent4="accent4" accent5="accent5" accent6="accent6" hlink="hlink" folHlink="folHlink"/>
  <p:sldLayoutIdLst>
    <p:sldLayoutId id="2147486021" r:id="rId1"/>
    <p:sldLayoutId id="2147486022" r:id="rId2"/>
    <p:sldLayoutId id="2147486023" r:id="rId3"/>
    <p:sldLayoutId id="2147486024" r:id="rId4"/>
    <p:sldLayoutId id="2147486025" r:id="rId5"/>
    <p:sldLayoutId id="2147486026" r:id="rId6"/>
    <p:sldLayoutId id="2147486027" r:id="rId7"/>
    <p:sldLayoutId id="2147486028" r:id="rId8"/>
    <p:sldLayoutId id="2147486029" r:id="rId9"/>
    <p:sldLayoutId id="2147486030" r:id="rId10"/>
    <p:sldLayoutId id="2147486031" r:id="rId11"/>
    <p:sldLayoutId id="2147486032" r:id="rId12"/>
    <p:sldLayoutId id="2147486033" r:id="rId13"/>
    <p:sldLayoutId id="2147486034" r:id="rId14"/>
    <p:sldLayoutId id="2147486035" r:id="rId15"/>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074" name="Title Placeholder 1"/>
          <p:cNvSpPr>
            <a:spLocks noGrp="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smtClean="0"/>
              <a:t>Click to edit Master title style</a:t>
            </a:r>
          </a:p>
        </p:txBody>
      </p:sp>
      <p:sp>
        <p:nvSpPr>
          <p:cNvPr id="3075" name="Text Placeholder 2"/>
          <p:cNvSpPr>
            <a:spLocks noGrp="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smtClean="0"/>
              <a:t>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hangingPunct="1">
              <a:defRPr sz="1400">
                <a:solidFill>
                  <a:prstClr val="black"/>
                </a:solidFill>
                <a:latin typeface="Arial" panose="020B0604020202020204" pitchFamily="34" charset="0"/>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vi-VN" sz="14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hangingPunct="1">
              <a:defRPr sz="1400">
                <a:solidFill>
                  <a:prstClr val="black"/>
                </a:solidFill>
                <a:latin typeface="Arial" panose="020B0604020202020204" pitchFamily="34" charset="0"/>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vi-VN" sz="14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hangingPunct="1">
              <a:defRPr sz="1400">
                <a:solidFill>
                  <a:prstClr val="black"/>
                </a:solidFill>
                <a:latin typeface="Arial" panose="020B0604020202020204" pitchFamily="34" charset="0"/>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5E57ABCC-FBEC-44B8-848D-5F8BA26B95F6}" type="slidenum">
              <a:rPr kumimoji="0" lang="vi-VN" altLang="en-US" sz="14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vi-VN" altLang="en-US" sz="14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276823709"/>
      </p:ext>
    </p:extLst>
  </p:cSld>
  <p:clrMap bg1="lt1" tx1="dk1" bg2="lt2" tx2="dk2" accent1="accent1" accent2="accent2" accent3="accent3" accent4="accent4" accent5="accent5" accent6="accent6" hlink="hlink" folHlink="folHlink"/>
  <p:sldLayoutIdLst>
    <p:sldLayoutId id="2147486060" r:id="rId1"/>
    <p:sldLayoutId id="2147486061" r:id="rId2"/>
    <p:sldLayoutId id="2147486062" r:id="rId3"/>
    <p:sldLayoutId id="2147486063" r:id="rId4"/>
    <p:sldLayoutId id="2147486064" r:id="rId5"/>
    <p:sldLayoutId id="2147486065" r:id="rId6"/>
    <p:sldLayoutId id="2147486066" r:id="rId7"/>
    <p:sldLayoutId id="2147486067" r:id="rId8"/>
    <p:sldLayoutId id="2147486068" r:id="rId9"/>
    <p:sldLayoutId id="2147486069" r:id="rId10"/>
    <p:sldLayoutId id="2147486070" r:id="rId11"/>
    <p:sldLayoutId id="2147486071" r:id="rId12"/>
    <p:sldLayoutId id="2147486072" r:id="rId13"/>
    <p:sldLayoutId id="2147486073" r:id="rId14"/>
    <p:sldLayoutId id="2147486074" r:id="rId15"/>
  </p:sldLayoutIdLst>
  <p:hf sldNum="0" hdr="0" ftr="0" dt="0"/>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Times New Roman" panose="02020603050405020304" pitchFamily="18" charset="0"/>
        </a:defRPr>
      </a:lvl2pPr>
      <a:lvl3pPr algn="l" rtl="0" eaLnBrk="0" fontAlgn="base" hangingPunct="0">
        <a:lnSpc>
          <a:spcPct val="90000"/>
        </a:lnSpc>
        <a:spcBef>
          <a:spcPct val="0"/>
        </a:spcBef>
        <a:spcAft>
          <a:spcPct val="0"/>
        </a:spcAft>
        <a:defRPr sz="4400">
          <a:solidFill>
            <a:schemeClr val="tx1"/>
          </a:solidFill>
          <a:latin typeface="Times New Roman" panose="02020603050405020304" pitchFamily="18" charset="0"/>
        </a:defRPr>
      </a:lvl3pPr>
      <a:lvl4pPr algn="l" rtl="0" eaLnBrk="0" fontAlgn="base" hangingPunct="0">
        <a:lnSpc>
          <a:spcPct val="90000"/>
        </a:lnSpc>
        <a:spcBef>
          <a:spcPct val="0"/>
        </a:spcBef>
        <a:spcAft>
          <a:spcPct val="0"/>
        </a:spcAft>
        <a:defRPr sz="4400">
          <a:solidFill>
            <a:schemeClr val="tx1"/>
          </a:solidFill>
          <a:latin typeface="Times New Roman" panose="02020603050405020304" pitchFamily="18" charset="0"/>
        </a:defRPr>
      </a:lvl4pPr>
      <a:lvl5pPr algn="l" rtl="0" eaLnBrk="0" fontAlgn="base" hangingPunct="0">
        <a:lnSpc>
          <a:spcPct val="90000"/>
        </a:lnSpc>
        <a:spcBef>
          <a:spcPct val="0"/>
        </a:spcBef>
        <a:spcAft>
          <a:spcPct val="0"/>
        </a:spcAft>
        <a:defRPr sz="4400">
          <a:solidFill>
            <a:schemeClr val="tx1"/>
          </a:solidFill>
          <a:latin typeface="Times New Roman" panose="02020603050405020304" pitchFamily="18" charset="0"/>
        </a:defRPr>
      </a:lvl5pPr>
      <a:lvl6pPr marL="457200" algn="l" rtl="0" fontAlgn="base">
        <a:lnSpc>
          <a:spcPct val="90000"/>
        </a:lnSpc>
        <a:spcBef>
          <a:spcPct val="0"/>
        </a:spcBef>
        <a:spcAft>
          <a:spcPct val="0"/>
        </a:spcAft>
        <a:defRPr sz="4400">
          <a:solidFill>
            <a:schemeClr val="tx1"/>
          </a:solidFill>
          <a:latin typeface="Times New Roman" panose="02020603050405020304" pitchFamily="18" charset="0"/>
        </a:defRPr>
      </a:lvl6pPr>
      <a:lvl7pPr marL="914400" algn="l" rtl="0" fontAlgn="base">
        <a:lnSpc>
          <a:spcPct val="90000"/>
        </a:lnSpc>
        <a:spcBef>
          <a:spcPct val="0"/>
        </a:spcBef>
        <a:spcAft>
          <a:spcPct val="0"/>
        </a:spcAft>
        <a:defRPr sz="4400">
          <a:solidFill>
            <a:schemeClr val="tx1"/>
          </a:solidFill>
          <a:latin typeface="Times New Roman" panose="02020603050405020304" pitchFamily="18" charset="0"/>
        </a:defRPr>
      </a:lvl7pPr>
      <a:lvl8pPr marL="1371600" algn="l" rtl="0" fontAlgn="base">
        <a:lnSpc>
          <a:spcPct val="90000"/>
        </a:lnSpc>
        <a:spcBef>
          <a:spcPct val="0"/>
        </a:spcBef>
        <a:spcAft>
          <a:spcPct val="0"/>
        </a:spcAft>
        <a:defRPr sz="4400">
          <a:solidFill>
            <a:schemeClr val="tx1"/>
          </a:solidFill>
          <a:latin typeface="Times New Roman" panose="02020603050405020304" pitchFamily="18" charset="0"/>
        </a:defRPr>
      </a:lvl8pPr>
      <a:lvl9pPr marL="1828800" algn="l" rtl="0" fontAlgn="base">
        <a:lnSpc>
          <a:spcPct val="90000"/>
        </a:lnSpc>
        <a:spcBef>
          <a:spcPct val="0"/>
        </a:spcBef>
        <a:spcAft>
          <a:spcPct val="0"/>
        </a:spcAft>
        <a:defRPr sz="4400">
          <a:solidFill>
            <a:schemeClr val="tx1"/>
          </a:solidFill>
          <a:latin typeface="Times New Roman" panose="02020603050405020304" pitchFamily="18" charset="0"/>
        </a:defRPr>
      </a:lvl9pPr>
    </p:titleStyle>
    <p:body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609600" y="274638"/>
            <a:ext cx="109728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vi-VN" altLang="en-US" smtClean="0"/>
              <a:t>Nhấn soạn thảo kiểu tiêu đề trang cái</a:t>
            </a:r>
          </a:p>
        </p:txBody>
      </p:sp>
      <p:sp>
        <p:nvSpPr>
          <p:cNvPr id="1027" name="Rectangle 3"/>
          <p:cNvSpPr>
            <a:spLocks noGrp="1" noChangeArrowheads="1"/>
          </p:cNvSpPr>
          <p:nvPr>
            <p:ph type="body" idx="1"/>
          </p:nvPr>
        </p:nvSpPr>
        <p:spPr bwMode="auto">
          <a:xfrm>
            <a:off x="609600" y="1600200"/>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vi-VN" altLang="en-US" smtClean="0"/>
              <a:t>Nhấn soạn thảo các kiểu văn bản trang cái</a:t>
            </a:r>
          </a:p>
          <a:p>
            <a:pPr lvl="1"/>
            <a:r>
              <a:rPr lang="vi-VN" altLang="en-US" smtClean="0"/>
              <a:t>Mức hai</a:t>
            </a:r>
          </a:p>
          <a:p>
            <a:pPr lvl="2"/>
            <a:r>
              <a:rPr lang="vi-VN" altLang="en-US" smtClean="0"/>
              <a:t>Mức ba</a:t>
            </a:r>
          </a:p>
          <a:p>
            <a:pPr lvl="3"/>
            <a:r>
              <a:rPr lang="vi-VN" altLang="en-US" smtClean="0"/>
              <a:t>Mức bốn</a:t>
            </a:r>
          </a:p>
          <a:p>
            <a:pPr lvl="4"/>
            <a:r>
              <a:rPr lang="vi-VN" altLang="en-US" smtClean="0"/>
              <a:t>Mức năm</a:t>
            </a:r>
          </a:p>
        </p:txBody>
      </p:sp>
      <p:sp>
        <p:nvSpPr>
          <p:cNvPr id="1028" name="Rectangle 4"/>
          <p:cNvSpPr>
            <a:spLocks noGrp="1" noChangeArrowheads="1"/>
          </p:cNvSpPr>
          <p:nvPr>
            <p:ph type="dt" sz="half" idx="2"/>
          </p:nvPr>
        </p:nvSpPr>
        <p:spPr bwMode="auto">
          <a:xfrm>
            <a:off x="609600" y="6245225"/>
            <a:ext cx="2844800" cy="476250"/>
          </a:xfrm>
          <a:prstGeom prst="rect">
            <a:avLst/>
          </a:prstGeom>
          <a:noFill/>
          <a:ln>
            <a:noFill/>
          </a:ln>
          <a:effectLst/>
        </p:spPr>
        <p:txBody>
          <a:bodyPr vert="horz" wrap="square" lIns="91440" tIns="45720" rIns="91440" bIns="45720" numCol="1" anchor="t" anchorCtr="0" compatLnSpc="1">
            <a:prstTxWarp prst="textNoShape">
              <a:avLst/>
            </a:prstTxWarp>
          </a:bodyPr>
          <a:lstStyle>
            <a:lvl1pPr eaLnBrk="1" hangingPunct="1">
              <a:defRPr sz="1400">
                <a:latin typeface="+mn-lt"/>
                <a:cs typeface="Arial" charset="0"/>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vi-VN" sz="1400" b="0" i="0" u="none" strike="noStrike" kern="1200" cap="none" spc="0" normalizeH="0" baseline="0" noProof="0">
              <a:ln>
                <a:noFill/>
              </a:ln>
              <a:solidFill>
                <a:srgbClr val="000000"/>
              </a:solidFill>
              <a:effectLst/>
              <a:uLnTx/>
              <a:uFillTx/>
              <a:latin typeface="Arial"/>
              <a:ea typeface="+mn-ea"/>
              <a:cs typeface="Arial" charset="0"/>
            </a:endParaRPr>
          </a:p>
        </p:txBody>
      </p:sp>
      <p:sp>
        <p:nvSpPr>
          <p:cNvPr id="1029" name="Rectangle 5"/>
          <p:cNvSpPr>
            <a:spLocks noGrp="1" noChangeArrowheads="1"/>
          </p:cNvSpPr>
          <p:nvPr>
            <p:ph type="ftr" sz="quarter" idx="3"/>
          </p:nvPr>
        </p:nvSpPr>
        <p:spPr bwMode="auto">
          <a:xfrm>
            <a:off x="4165600" y="6245225"/>
            <a:ext cx="3860800" cy="476250"/>
          </a:xfrm>
          <a:prstGeom prst="rect">
            <a:avLst/>
          </a:prstGeom>
          <a:noFill/>
          <a:ln>
            <a:noFill/>
          </a:ln>
          <a:effectLst/>
        </p:spPr>
        <p:txBody>
          <a:bodyPr vert="horz" wrap="square" lIns="91440" tIns="45720" rIns="91440" bIns="45720" numCol="1" anchor="t" anchorCtr="0" compatLnSpc="1">
            <a:prstTxWarp prst="textNoShape">
              <a:avLst/>
            </a:prstTxWarp>
          </a:bodyPr>
          <a:lstStyle>
            <a:lvl1pPr algn="ctr" eaLnBrk="1" hangingPunct="1">
              <a:defRPr sz="1400">
                <a:latin typeface="+mn-lt"/>
                <a:cs typeface="Arial" charset="0"/>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vi-VN" sz="1400" b="0" i="0" u="none" strike="noStrike" kern="1200" cap="none" spc="0" normalizeH="0" baseline="0" noProof="0">
              <a:ln>
                <a:noFill/>
              </a:ln>
              <a:solidFill>
                <a:srgbClr val="000000"/>
              </a:solidFill>
              <a:effectLst/>
              <a:uLnTx/>
              <a:uFillTx/>
              <a:latin typeface="Arial"/>
              <a:ea typeface="+mn-ea"/>
              <a:cs typeface="Arial" charset="0"/>
            </a:endParaRPr>
          </a:p>
        </p:txBody>
      </p:sp>
      <p:sp>
        <p:nvSpPr>
          <p:cNvPr id="1030" name="Rectangle 6"/>
          <p:cNvSpPr>
            <a:spLocks noGrp="1" noChangeArrowheads="1"/>
          </p:cNvSpPr>
          <p:nvPr>
            <p:ph type="sldNum" sz="quarter" idx="4"/>
          </p:nvPr>
        </p:nvSpPr>
        <p:spPr bwMode="auto">
          <a:xfrm>
            <a:off x="8737600" y="6245225"/>
            <a:ext cx="2844800" cy="476250"/>
          </a:xfrm>
          <a:prstGeom prst="rect">
            <a:avLst/>
          </a:prstGeom>
          <a:noFill/>
          <a:ln>
            <a:noFill/>
          </a:ln>
          <a:effectLst/>
        </p:spPr>
        <p:txBody>
          <a:bodyPr vert="horz" wrap="square" lIns="91440" tIns="45720" rIns="91440" bIns="45720" numCol="1" anchor="t" anchorCtr="0" compatLnSpc="1">
            <a:prstTxWarp prst="textNoShape">
              <a:avLst/>
            </a:prstTxWarp>
          </a:bodyPr>
          <a:lstStyle>
            <a:lvl1pPr algn="r" eaLnBrk="1" hangingPunct="1">
              <a:defRPr sz="1400">
                <a:latin typeface="Arial" panose="020B0604020202020204" pitchFamily="34" charset="0"/>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2C77663A-C030-4C66-A66D-694EB23E2EA2}" type="slidenum">
              <a:rPr kumimoji="0" lang="vi-VN" altLang="vi-VN"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vi-VN" altLang="vi-VN" sz="14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9767791"/>
      </p:ext>
    </p:extLst>
  </p:cSld>
  <p:clrMap bg1="lt1" tx1="dk1" bg2="lt2" tx2="dk2" accent1="accent1" accent2="accent2" accent3="accent3" accent4="accent4" accent5="accent5" accent6="accent6" hlink="hlink" folHlink="folHlink"/>
  <p:sldLayoutIdLst>
    <p:sldLayoutId id="2147486076" r:id="rId1"/>
    <p:sldLayoutId id="2147486077" r:id="rId2"/>
    <p:sldLayoutId id="2147486078" r:id="rId3"/>
    <p:sldLayoutId id="2147486079" r:id="rId4"/>
    <p:sldLayoutId id="2147486080" r:id="rId5"/>
    <p:sldLayoutId id="2147486081" r:id="rId6"/>
    <p:sldLayoutId id="2147486082" r:id="rId7"/>
    <p:sldLayoutId id="2147486083" r:id="rId8"/>
    <p:sldLayoutId id="2147486084" r:id="rId9"/>
    <p:sldLayoutId id="2147486085" r:id="rId10"/>
    <p:sldLayoutId id="2147486086" r:id="rId11"/>
    <p:sldLayoutId id="2147486087" r:id="rId12"/>
    <p:sldLayoutId id="2147486088" r:id="rId13"/>
    <p:sldLayoutId id="2147486089" r:id="rId14"/>
  </p:sldLayoutIdLst>
  <p:transition>
    <p:wedge/>
  </p:transition>
  <p:timing>
    <p:tnLst>
      <p:par>
        <p:cTn id="1" dur="indefinite" restart="never" nodeType="tmRoot"/>
      </p:par>
    </p:tnLst>
  </p:timing>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charset="0"/>
          <a:cs typeface="Arial" charset="0"/>
        </a:defRPr>
      </a:lvl2pPr>
      <a:lvl3pPr algn="ctr" rtl="0" eaLnBrk="0" fontAlgn="base" hangingPunct="0">
        <a:spcBef>
          <a:spcPct val="0"/>
        </a:spcBef>
        <a:spcAft>
          <a:spcPct val="0"/>
        </a:spcAft>
        <a:defRPr sz="4400">
          <a:solidFill>
            <a:schemeClr val="tx2"/>
          </a:solidFill>
          <a:latin typeface="Arial" charset="0"/>
          <a:cs typeface="Arial" charset="0"/>
        </a:defRPr>
      </a:lvl3pPr>
      <a:lvl4pPr algn="ctr" rtl="0" eaLnBrk="0" fontAlgn="base" hangingPunct="0">
        <a:spcBef>
          <a:spcPct val="0"/>
        </a:spcBef>
        <a:spcAft>
          <a:spcPct val="0"/>
        </a:spcAft>
        <a:defRPr sz="4400">
          <a:solidFill>
            <a:schemeClr val="tx2"/>
          </a:solidFill>
          <a:latin typeface="Arial" charset="0"/>
          <a:cs typeface="Arial" charset="0"/>
        </a:defRPr>
      </a:lvl4pPr>
      <a:lvl5pPr algn="ctr" rtl="0" eaLnBrk="0" fontAlgn="base" hangingPunct="0">
        <a:spcBef>
          <a:spcPct val="0"/>
        </a:spcBef>
        <a:spcAft>
          <a:spcPct val="0"/>
        </a:spcAft>
        <a:defRPr sz="4400">
          <a:solidFill>
            <a:schemeClr val="tx2"/>
          </a:solidFill>
          <a:latin typeface="Arial" charset="0"/>
          <a:cs typeface="Arial" charset="0"/>
        </a:defRPr>
      </a:lvl5pPr>
      <a:lvl6pPr marL="457200" algn="ctr" rtl="0" fontAlgn="base">
        <a:spcBef>
          <a:spcPct val="0"/>
        </a:spcBef>
        <a:spcAft>
          <a:spcPct val="0"/>
        </a:spcAft>
        <a:defRPr sz="4400">
          <a:solidFill>
            <a:schemeClr val="tx2"/>
          </a:solidFill>
          <a:latin typeface="Arial" charset="0"/>
          <a:cs typeface="Arial" charset="0"/>
        </a:defRPr>
      </a:lvl6pPr>
      <a:lvl7pPr marL="914400" algn="ctr" rtl="0" fontAlgn="base">
        <a:spcBef>
          <a:spcPct val="0"/>
        </a:spcBef>
        <a:spcAft>
          <a:spcPct val="0"/>
        </a:spcAft>
        <a:defRPr sz="4400">
          <a:solidFill>
            <a:schemeClr val="tx2"/>
          </a:solidFill>
          <a:latin typeface="Arial" charset="0"/>
          <a:cs typeface="Arial" charset="0"/>
        </a:defRPr>
      </a:lvl7pPr>
      <a:lvl8pPr marL="1371600" algn="ctr" rtl="0" fontAlgn="base">
        <a:spcBef>
          <a:spcPct val="0"/>
        </a:spcBef>
        <a:spcAft>
          <a:spcPct val="0"/>
        </a:spcAft>
        <a:defRPr sz="4400">
          <a:solidFill>
            <a:schemeClr val="tx2"/>
          </a:solidFill>
          <a:latin typeface="Arial" charset="0"/>
          <a:cs typeface="Arial" charset="0"/>
        </a:defRPr>
      </a:lvl8pPr>
      <a:lvl9pPr marL="1828800" algn="ctr" rtl="0" fontAlgn="base">
        <a:spcBef>
          <a:spcPct val="0"/>
        </a:spcBef>
        <a:spcAft>
          <a:spcPct val="0"/>
        </a:spcAft>
        <a:defRPr sz="4400">
          <a:solidFill>
            <a:schemeClr val="tx2"/>
          </a:solidFill>
          <a:latin typeface="Arial" charset="0"/>
          <a:cs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cs typeface="+mn-cs"/>
        </a:defRPr>
      </a:lvl2pPr>
      <a:lvl3pPr marL="1143000" indent="-228600" algn="l" rtl="0" eaLnBrk="0" fontAlgn="base" hangingPunct="0">
        <a:spcBef>
          <a:spcPct val="20000"/>
        </a:spcBef>
        <a:spcAft>
          <a:spcPct val="0"/>
        </a:spcAft>
        <a:buChar char="•"/>
        <a:defRPr sz="2400">
          <a:solidFill>
            <a:schemeClr val="tx1"/>
          </a:solidFill>
          <a:latin typeface="+mn-lt"/>
          <a:cs typeface="+mn-cs"/>
        </a:defRPr>
      </a:lvl3pPr>
      <a:lvl4pPr marL="1600200" indent="-228600" algn="l" rtl="0" eaLnBrk="0" fontAlgn="base" hangingPunct="0">
        <a:spcBef>
          <a:spcPct val="20000"/>
        </a:spcBef>
        <a:spcAft>
          <a:spcPct val="0"/>
        </a:spcAft>
        <a:buChar char="–"/>
        <a:defRPr sz="2000">
          <a:solidFill>
            <a:schemeClr val="tx1"/>
          </a:solidFill>
          <a:latin typeface="+mn-lt"/>
          <a:cs typeface="+mn-cs"/>
        </a:defRPr>
      </a:lvl4pPr>
      <a:lvl5pPr marL="2057400" indent="-228600" algn="l" rtl="0" eaLnBrk="0" fontAlgn="base" hangingPunct="0">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338" name="Title Placeholder 1"/>
          <p:cNvSpPr>
            <a:spLocks noGrp="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smtClean="0"/>
              <a:t>Click to edit Master title style</a:t>
            </a:r>
          </a:p>
        </p:txBody>
      </p:sp>
      <p:sp>
        <p:nvSpPr>
          <p:cNvPr id="14339" name="Text Placeholder 2"/>
          <p:cNvSpPr>
            <a:spLocks noGrp="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smtClean="0"/>
              <a:t>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vi-VN" sz="1200" b="0" i="0" u="none" strike="noStrike" kern="1200" cap="none" spc="0" normalizeH="0" baseline="0" noProof="0">
              <a:ln>
                <a:noFill/>
              </a:ln>
              <a:solidFill>
                <a:prstClr val="black">
                  <a:tint val="75000"/>
                </a:prstClr>
              </a:solidFill>
              <a:effectLst/>
              <a:uLnTx/>
              <a:uFillTx/>
              <a:latin typeface="Arial" panose="020B0604020202020204" pitchFamily="34" charset="0"/>
              <a:ea typeface="+mn-ea"/>
              <a:cs typeface="Arial" panose="020B0604020202020204" pitchFamily="34" charset="0"/>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vi-VN" sz="1200" b="0" i="0" u="none" strike="noStrike" kern="1200" cap="none" spc="0" normalizeH="0" baseline="0" noProof="0">
              <a:ln>
                <a:noFill/>
              </a:ln>
              <a:solidFill>
                <a:prstClr val="black">
                  <a:tint val="75000"/>
                </a:prstClr>
              </a:solidFill>
              <a:effectLst/>
              <a:uLnTx/>
              <a:uFillTx/>
              <a:latin typeface="Arial" panose="020B0604020202020204" pitchFamily="34" charset="0"/>
              <a:ea typeface="+mn-ea"/>
              <a:cs typeface="Arial" panose="020B0604020202020204" pitchFamily="34" charset="0"/>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marL="0" marR="0" lvl="0" indent="0" algn="r" defTabSz="914400" rtl="0" eaLnBrk="0" fontAlgn="base" latinLnBrk="0" hangingPunct="0">
              <a:lnSpc>
                <a:spcPct val="100000"/>
              </a:lnSpc>
              <a:spcBef>
                <a:spcPct val="0"/>
              </a:spcBef>
              <a:spcAft>
                <a:spcPct val="0"/>
              </a:spcAft>
              <a:buClrTx/>
              <a:buSzTx/>
              <a:buFontTx/>
              <a:buNone/>
              <a:tabLst/>
              <a:defRPr/>
            </a:pPr>
            <a:fld id="{AD948EDD-B351-4790-8E19-4E170DA25338}" type="slidenum">
              <a:rPr kumimoji="0" lang="vi-VN" altLang="vi-VN" sz="1200" b="0" i="0" u="none" strike="noStrike" kern="1200" cap="none" spc="0" normalizeH="0" baseline="0" noProof="0">
                <a:ln>
                  <a:noFill/>
                </a:ln>
                <a:solidFill>
                  <a:prstClr val="black">
                    <a:tint val="75000"/>
                  </a:prstClr>
                </a:solidFill>
                <a:effectLst/>
                <a:uLnTx/>
                <a:uFillTx/>
                <a:latin typeface="Arial" panose="020B0604020202020204" pitchFamily="34" charset="0"/>
                <a:ea typeface="+mn-ea"/>
                <a:cs typeface="Arial" panose="020B0604020202020204" pitchFamily="34" charset="0"/>
              </a:rPr>
              <a:pPr marL="0" marR="0" lvl="0" indent="0" algn="r" defTabSz="914400" rtl="0" eaLnBrk="0" fontAlgn="base" latinLnBrk="0" hangingPunct="0">
                <a:lnSpc>
                  <a:spcPct val="100000"/>
                </a:lnSpc>
                <a:spcBef>
                  <a:spcPct val="0"/>
                </a:spcBef>
                <a:spcAft>
                  <a:spcPct val="0"/>
                </a:spcAft>
                <a:buClrTx/>
                <a:buSzTx/>
                <a:buFontTx/>
                <a:buNone/>
                <a:tabLst/>
                <a:defRPr/>
              </a:pPr>
              <a:t>‹#›</a:t>
            </a:fld>
            <a:endParaRPr kumimoji="0" lang="vi-VN" altLang="vi-VN" sz="1200" b="0" i="0" u="none" strike="noStrike" kern="1200" cap="none" spc="0" normalizeH="0" baseline="0" noProof="0">
              <a:ln>
                <a:noFill/>
              </a:ln>
              <a:solidFill>
                <a:prstClr val="black">
                  <a:tint val="75000"/>
                </a:prstClr>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345261906"/>
      </p:ext>
    </p:extLst>
  </p:cSld>
  <p:clrMap bg1="lt1" tx1="dk1" bg2="lt2" tx2="dk2" accent1="accent1" accent2="accent2" accent3="accent3" accent4="accent4" accent5="accent5" accent6="accent6" hlink="hlink" folHlink="folHlink"/>
  <p:sldLayoutIdLst>
    <p:sldLayoutId id="2147486129" r:id="rId1"/>
    <p:sldLayoutId id="2147486130" r:id="rId2"/>
    <p:sldLayoutId id="2147486131" r:id="rId3"/>
    <p:sldLayoutId id="2147486132" r:id="rId4"/>
    <p:sldLayoutId id="2147486133" r:id="rId5"/>
    <p:sldLayoutId id="2147486134" r:id="rId6"/>
    <p:sldLayoutId id="2147486135" r:id="rId7"/>
    <p:sldLayoutId id="2147486136" r:id="rId8"/>
    <p:sldLayoutId id="2147486137" r:id="rId9"/>
    <p:sldLayoutId id="2147486138" r:id="rId10"/>
    <p:sldLayoutId id="2147486139" r:id="rId11"/>
    <p:sldLayoutId id="2147486140" r:id="rId12"/>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Times New Roman" panose="02020603050405020304" pitchFamily="18" charset="0"/>
        </a:defRPr>
      </a:lvl2pPr>
      <a:lvl3pPr algn="l" rtl="0" eaLnBrk="0" fontAlgn="base" hangingPunct="0">
        <a:lnSpc>
          <a:spcPct val="90000"/>
        </a:lnSpc>
        <a:spcBef>
          <a:spcPct val="0"/>
        </a:spcBef>
        <a:spcAft>
          <a:spcPct val="0"/>
        </a:spcAft>
        <a:defRPr sz="4400">
          <a:solidFill>
            <a:schemeClr val="tx1"/>
          </a:solidFill>
          <a:latin typeface="Times New Roman" panose="02020603050405020304" pitchFamily="18" charset="0"/>
        </a:defRPr>
      </a:lvl3pPr>
      <a:lvl4pPr algn="l" rtl="0" eaLnBrk="0" fontAlgn="base" hangingPunct="0">
        <a:lnSpc>
          <a:spcPct val="90000"/>
        </a:lnSpc>
        <a:spcBef>
          <a:spcPct val="0"/>
        </a:spcBef>
        <a:spcAft>
          <a:spcPct val="0"/>
        </a:spcAft>
        <a:defRPr sz="4400">
          <a:solidFill>
            <a:schemeClr val="tx1"/>
          </a:solidFill>
          <a:latin typeface="Times New Roman" panose="02020603050405020304" pitchFamily="18" charset="0"/>
        </a:defRPr>
      </a:lvl4pPr>
      <a:lvl5pPr algn="l" rtl="0" eaLnBrk="0" fontAlgn="base" hangingPunct="0">
        <a:lnSpc>
          <a:spcPct val="90000"/>
        </a:lnSpc>
        <a:spcBef>
          <a:spcPct val="0"/>
        </a:spcBef>
        <a:spcAft>
          <a:spcPct val="0"/>
        </a:spcAft>
        <a:defRPr sz="4400">
          <a:solidFill>
            <a:schemeClr val="tx1"/>
          </a:solidFill>
          <a:latin typeface="Times New Roman" panose="02020603050405020304" pitchFamily="18" charset="0"/>
        </a:defRPr>
      </a:lvl5pPr>
      <a:lvl6pPr marL="457200" algn="l" rtl="0" fontAlgn="base">
        <a:lnSpc>
          <a:spcPct val="90000"/>
        </a:lnSpc>
        <a:spcBef>
          <a:spcPct val="0"/>
        </a:spcBef>
        <a:spcAft>
          <a:spcPct val="0"/>
        </a:spcAft>
        <a:defRPr sz="4400">
          <a:solidFill>
            <a:schemeClr val="tx1"/>
          </a:solidFill>
          <a:latin typeface="Times New Roman" panose="02020603050405020304" pitchFamily="18" charset="0"/>
        </a:defRPr>
      </a:lvl6pPr>
      <a:lvl7pPr marL="914400" algn="l" rtl="0" fontAlgn="base">
        <a:lnSpc>
          <a:spcPct val="90000"/>
        </a:lnSpc>
        <a:spcBef>
          <a:spcPct val="0"/>
        </a:spcBef>
        <a:spcAft>
          <a:spcPct val="0"/>
        </a:spcAft>
        <a:defRPr sz="4400">
          <a:solidFill>
            <a:schemeClr val="tx1"/>
          </a:solidFill>
          <a:latin typeface="Times New Roman" panose="02020603050405020304" pitchFamily="18" charset="0"/>
        </a:defRPr>
      </a:lvl7pPr>
      <a:lvl8pPr marL="1371600" algn="l" rtl="0" fontAlgn="base">
        <a:lnSpc>
          <a:spcPct val="90000"/>
        </a:lnSpc>
        <a:spcBef>
          <a:spcPct val="0"/>
        </a:spcBef>
        <a:spcAft>
          <a:spcPct val="0"/>
        </a:spcAft>
        <a:defRPr sz="4400">
          <a:solidFill>
            <a:schemeClr val="tx1"/>
          </a:solidFill>
          <a:latin typeface="Times New Roman" panose="02020603050405020304" pitchFamily="18" charset="0"/>
        </a:defRPr>
      </a:lvl8pPr>
      <a:lvl9pPr marL="1828800" algn="l" rtl="0" fontAlgn="base">
        <a:lnSpc>
          <a:spcPct val="90000"/>
        </a:lnSpc>
        <a:spcBef>
          <a:spcPct val="0"/>
        </a:spcBef>
        <a:spcAft>
          <a:spcPct val="0"/>
        </a:spcAft>
        <a:defRPr sz="4400">
          <a:solidFill>
            <a:schemeClr val="tx1"/>
          </a:solidFill>
          <a:latin typeface="Times New Roman" panose="02020603050405020304" pitchFamily="18" charset="0"/>
        </a:defRPr>
      </a:lvl9pPr>
    </p:titleStyle>
    <p:body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609600" y="274638"/>
            <a:ext cx="109728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Text Placeholder 2"/>
          <p:cNvSpPr>
            <a:spLocks noGrp="1"/>
          </p:cNvSpPr>
          <p:nvPr>
            <p:ph type="body" idx="1"/>
          </p:nvPr>
        </p:nvSpPr>
        <p:spPr bwMode="auto">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fontAlgn="auto">
              <a:spcBef>
                <a:spcPts val="0"/>
              </a:spcBef>
              <a:spcAft>
                <a:spcPts val="0"/>
              </a:spcAft>
              <a:defRPr sz="1200">
                <a:solidFill>
                  <a:schemeClr val="tx1">
                    <a:tint val="75000"/>
                  </a:schemeClr>
                </a:solidFill>
                <a:latin typeface="Arial"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84C6E0D0-338F-4784-91AC-E6D10723C87C}" type="datetimeFigureOut">
              <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9/11/2022</a:t>
            </a:fld>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5" name="Footer Placeholder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Arial"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6" name="Slide Number Placeholder 5"/>
          <p:cNvSpPr>
            <a:spLocks noGrp="1"/>
          </p:cNvSpPr>
          <p:nvPr>
            <p:ph type="sldNum" sz="quarter" idx="4"/>
          </p:nvPr>
        </p:nvSpPr>
        <p:spPr>
          <a:xfrm>
            <a:off x="8737600" y="6356351"/>
            <a:ext cx="2844800" cy="365125"/>
          </a:xfrm>
          <a:prstGeom prst="rect">
            <a:avLst/>
          </a:prstGeom>
        </p:spPr>
        <p:txBody>
          <a:bodyPr vert="horz" wrap="square" lIns="91440" tIns="45720" rIns="91440" bIns="45720" numCol="1" anchor="ctr" anchorCtr="0" compatLnSpc="1">
            <a:prstTxWarp prst="textNoShape">
              <a:avLst/>
            </a:prstTxWarp>
          </a:bodyPr>
          <a:lstStyle>
            <a:lvl1pPr algn="r">
              <a:defRPr sz="1200">
                <a:solidFill>
                  <a:srgbClr val="898989"/>
                </a:solidFill>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670366D8-DC8E-4A22-A09E-DF77DA37C43D}" type="slidenum">
              <a:rPr kumimoji="0" lang="en-US" sz="1200" b="0" i="0" u="none" strike="noStrike" kern="1200" cap="none" spc="0" normalizeH="0" baseline="0" noProof="0" smtClean="0">
                <a:ln>
                  <a:noFill/>
                </a:ln>
                <a:solidFill>
                  <a:srgbClr val="898989"/>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898989"/>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379161251"/>
      </p:ext>
    </p:extLst>
  </p:cSld>
  <p:clrMap bg1="lt1" tx1="dk1" bg2="lt2" tx2="dk2" accent1="accent1" accent2="accent2" accent3="accent3" accent4="accent4" accent5="accent5" accent6="accent6" hlink="hlink" folHlink="folHlink"/>
  <p:sldLayoutIdLst>
    <p:sldLayoutId id="2147486142" r:id="rId1"/>
    <p:sldLayoutId id="2147486143" r:id="rId2"/>
    <p:sldLayoutId id="2147486144" r:id="rId3"/>
    <p:sldLayoutId id="2147486145" r:id="rId4"/>
    <p:sldLayoutId id="2147486146" r:id="rId5"/>
    <p:sldLayoutId id="2147486147" r:id="rId6"/>
    <p:sldLayoutId id="2147486148" r:id="rId7"/>
    <p:sldLayoutId id="2147486149" r:id="rId8"/>
    <p:sldLayoutId id="2147486150" r:id="rId9"/>
    <p:sldLayoutId id="2147486151" r:id="rId10"/>
    <p:sldLayoutId id="2147486152" r:id="rId11"/>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609600" y="274638"/>
            <a:ext cx="109728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Text Placeholder 2"/>
          <p:cNvSpPr>
            <a:spLocks noGrp="1"/>
          </p:cNvSpPr>
          <p:nvPr>
            <p:ph type="body" idx="1"/>
          </p:nvPr>
        </p:nvSpPr>
        <p:spPr bwMode="auto">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fontAlgn="auto">
              <a:spcBef>
                <a:spcPts val="0"/>
              </a:spcBef>
              <a:spcAft>
                <a:spcPts val="0"/>
              </a:spcAft>
              <a:defRPr sz="1200">
                <a:solidFill>
                  <a:schemeClr val="tx1">
                    <a:tint val="75000"/>
                  </a:schemeClr>
                </a:solidFill>
                <a:latin typeface="Arial"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84C6E0D0-338F-4784-91AC-E6D10723C87C}" type="datetimeFigureOut">
              <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9/11/2022</a:t>
            </a:fld>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5" name="Footer Placeholder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Arial"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6" name="Slide Number Placeholder 5"/>
          <p:cNvSpPr>
            <a:spLocks noGrp="1"/>
          </p:cNvSpPr>
          <p:nvPr>
            <p:ph type="sldNum" sz="quarter" idx="4"/>
          </p:nvPr>
        </p:nvSpPr>
        <p:spPr>
          <a:xfrm>
            <a:off x="8737600" y="6356351"/>
            <a:ext cx="2844800" cy="365125"/>
          </a:xfrm>
          <a:prstGeom prst="rect">
            <a:avLst/>
          </a:prstGeom>
        </p:spPr>
        <p:txBody>
          <a:bodyPr vert="horz" wrap="square" lIns="91440" tIns="45720" rIns="91440" bIns="45720" numCol="1" anchor="ctr" anchorCtr="0" compatLnSpc="1">
            <a:prstTxWarp prst="textNoShape">
              <a:avLst/>
            </a:prstTxWarp>
          </a:bodyPr>
          <a:lstStyle>
            <a:lvl1pPr algn="r">
              <a:defRPr sz="1200">
                <a:solidFill>
                  <a:srgbClr val="898989"/>
                </a:solidFill>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670366D8-DC8E-4A22-A09E-DF77DA37C43D}" type="slidenum">
              <a:rPr kumimoji="0" lang="en-US" sz="1200" b="0" i="0" u="none" strike="noStrike" kern="1200" cap="none" spc="0" normalizeH="0" baseline="0" noProof="0" smtClean="0">
                <a:ln>
                  <a:noFill/>
                </a:ln>
                <a:solidFill>
                  <a:srgbClr val="898989"/>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898989"/>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375985674"/>
      </p:ext>
    </p:extLst>
  </p:cSld>
  <p:clrMap bg1="lt1" tx1="dk1" bg2="lt2" tx2="dk2" accent1="accent1" accent2="accent2" accent3="accent3" accent4="accent4" accent5="accent5" accent6="accent6" hlink="hlink" folHlink="folHlink"/>
  <p:sldLayoutIdLst>
    <p:sldLayoutId id="2147486154" r:id="rId1"/>
    <p:sldLayoutId id="2147486155" r:id="rId2"/>
    <p:sldLayoutId id="2147486156" r:id="rId3"/>
    <p:sldLayoutId id="2147486157" r:id="rId4"/>
    <p:sldLayoutId id="2147486158" r:id="rId5"/>
    <p:sldLayoutId id="2147486159" r:id="rId6"/>
    <p:sldLayoutId id="2147486160" r:id="rId7"/>
    <p:sldLayoutId id="2147486161" r:id="rId8"/>
    <p:sldLayoutId id="2147486162" r:id="rId9"/>
    <p:sldLayoutId id="2147486163" r:id="rId10"/>
    <p:sldLayoutId id="2147486164" r:id="rId11"/>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609600" y="274638"/>
            <a:ext cx="109728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Text Placeholder 2"/>
          <p:cNvSpPr>
            <a:spLocks noGrp="1"/>
          </p:cNvSpPr>
          <p:nvPr>
            <p:ph type="body" idx="1"/>
          </p:nvPr>
        </p:nvSpPr>
        <p:spPr bwMode="auto">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fontAlgn="auto">
              <a:spcBef>
                <a:spcPts val="0"/>
              </a:spcBef>
              <a:spcAft>
                <a:spcPts val="0"/>
              </a:spcAft>
              <a:defRPr sz="1200">
                <a:solidFill>
                  <a:schemeClr val="tx1">
                    <a:tint val="75000"/>
                  </a:schemeClr>
                </a:solidFill>
                <a:latin typeface="Arial"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84C6E0D0-338F-4784-91AC-E6D10723C87C}" type="datetimeFigureOut">
              <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9/11/2022</a:t>
            </a:fld>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5" name="Footer Placeholder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Arial"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6" name="Slide Number Placeholder 5"/>
          <p:cNvSpPr>
            <a:spLocks noGrp="1"/>
          </p:cNvSpPr>
          <p:nvPr>
            <p:ph type="sldNum" sz="quarter" idx="4"/>
          </p:nvPr>
        </p:nvSpPr>
        <p:spPr>
          <a:xfrm>
            <a:off x="8737600" y="6356351"/>
            <a:ext cx="2844800" cy="365125"/>
          </a:xfrm>
          <a:prstGeom prst="rect">
            <a:avLst/>
          </a:prstGeom>
        </p:spPr>
        <p:txBody>
          <a:bodyPr vert="horz" wrap="square" lIns="91440" tIns="45720" rIns="91440" bIns="45720" numCol="1" anchor="ctr" anchorCtr="0" compatLnSpc="1">
            <a:prstTxWarp prst="textNoShape">
              <a:avLst/>
            </a:prstTxWarp>
          </a:bodyPr>
          <a:lstStyle>
            <a:lvl1pPr algn="r">
              <a:defRPr sz="1200">
                <a:solidFill>
                  <a:srgbClr val="898989"/>
                </a:solidFill>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670366D8-DC8E-4A22-A09E-DF77DA37C43D}" type="slidenum">
              <a:rPr kumimoji="0" lang="en-US" sz="1200" b="0" i="0" u="none" strike="noStrike" kern="1200" cap="none" spc="0" normalizeH="0" baseline="0" noProof="0" smtClean="0">
                <a:ln>
                  <a:noFill/>
                </a:ln>
                <a:solidFill>
                  <a:srgbClr val="898989"/>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898989"/>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995103373"/>
      </p:ext>
    </p:extLst>
  </p:cSld>
  <p:clrMap bg1="lt1" tx1="dk1" bg2="lt2" tx2="dk2" accent1="accent1" accent2="accent2" accent3="accent3" accent4="accent4" accent5="accent5" accent6="accent6" hlink="hlink" folHlink="folHlink"/>
  <p:sldLayoutIdLst>
    <p:sldLayoutId id="2147486166" r:id="rId1"/>
    <p:sldLayoutId id="2147486167" r:id="rId2"/>
    <p:sldLayoutId id="2147486168" r:id="rId3"/>
    <p:sldLayoutId id="2147486169" r:id="rId4"/>
    <p:sldLayoutId id="2147486170" r:id="rId5"/>
    <p:sldLayoutId id="2147486171" r:id="rId6"/>
    <p:sldLayoutId id="2147486172" r:id="rId7"/>
    <p:sldLayoutId id="2147486173" r:id="rId8"/>
    <p:sldLayoutId id="2147486174" r:id="rId9"/>
    <p:sldLayoutId id="2147486175" r:id="rId10"/>
    <p:sldLayoutId id="2147486176" r:id="rId11"/>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609600" y="274638"/>
            <a:ext cx="109728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Text Placeholder 2"/>
          <p:cNvSpPr>
            <a:spLocks noGrp="1"/>
          </p:cNvSpPr>
          <p:nvPr>
            <p:ph type="body" idx="1"/>
          </p:nvPr>
        </p:nvSpPr>
        <p:spPr bwMode="auto">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eaLnBrk="1" hangingPunct="1">
              <a:defRPr sz="1200">
                <a:solidFill>
                  <a:schemeClr val="tx1">
                    <a:tint val="75000"/>
                  </a:schemeClr>
                </a:solidFill>
                <a:latin typeface="Arial"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5" name="Footer Placeholder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eaLnBrk="1" hangingPunct="1">
              <a:defRPr sz="1200">
                <a:solidFill>
                  <a:schemeClr val="tx1">
                    <a:tint val="75000"/>
                  </a:schemeClr>
                </a:solidFill>
                <a:latin typeface="Arial"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Arial" charset="0"/>
              <a:ea typeface="+mn-ea"/>
              <a:cs typeface="+mn-cs"/>
            </a:endParaRPr>
          </a:p>
        </p:txBody>
      </p:sp>
      <p:sp>
        <p:nvSpPr>
          <p:cNvPr id="6" name="Slide Number Placeholder 5"/>
          <p:cNvSpPr>
            <a:spLocks noGrp="1"/>
          </p:cNvSpPr>
          <p:nvPr>
            <p:ph type="sldNum" sz="quarter" idx="4"/>
          </p:nvPr>
        </p:nvSpPr>
        <p:spPr>
          <a:xfrm>
            <a:off x="8737600" y="6356351"/>
            <a:ext cx="28448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C3B716DE-05FE-4CCE-B23C-4120098E4BB4}" type="slidenum">
              <a:rPr kumimoji="0" lang="en-US" altLang="en-US" sz="1200" b="0" i="0" u="none" strike="noStrike" kern="1200" cap="none" spc="0" normalizeH="0" baseline="0" noProof="0">
                <a:ln>
                  <a:noFill/>
                </a:ln>
                <a:solidFill>
                  <a:srgbClr val="898989"/>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altLang="en-US" sz="1200" b="0" i="0" u="none" strike="noStrike" kern="1200" cap="none" spc="0" normalizeH="0" baseline="0" noProof="0">
              <a:ln>
                <a:noFill/>
              </a:ln>
              <a:solidFill>
                <a:srgbClr val="898989"/>
              </a:solidFill>
              <a:effectLst/>
              <a:uLnTx/>
              <a:uFillTx/>
              <a:latin typeface="Calibri"/>
              <a:ea typeface="+mn-ea"/>
              <a:cs typeface="+mn-cs"/>
            </a:endParaRPr>
          </a:p>
        </p:txBody>
      </p:sp>
    </p:spTree>
    <p:extLst>
      <p:ext uri="{BB962C8B-B14F-4D97-AF65-F5344CB8AC3E}">
        <p14:creationId xmlns:p14="http://schemas.microsoft.com/office/powerpoint/2010/main" val="132441943"/>
      </p:ext>
    </p:extLst>
  </p:cSld>
  <p:clrMap bg1="lt1" tx1="dk1" bg2="lt2" tx2="dk2" accent1="accent1" accent2="accent2" accent3="accent3" accent4="accent4" accent5="accent5" accent6="accent6" hlink="hlink" folHlink="folHlink"/>
  <p:sldLayoutIdLst>
    <p:sldLayoutId id="2147486178" r:id="rId1"/>
    <p:sldLayoutId id="2147486179" r:id="rId2"/>
    <p:sldLayoutId id="2147486180" r:id="rId3"/>
    <p:sldLayoutId id="2147486181" r:id="rId4"/>
    <p:sldLayoutId id="2147486182" r:id="rId5"/>
    <p:sldLayoutId id="2147486183" r:id="rId6"/>
    <p:sldLayoutId id="2147486184" r:id="rId7"/>
    <p:sldLayoutId id="2147486185" r:id="rId8"/>
    <p:sldLayoutId id="2147486186" r:id="rId9"/>
    <p:sldLayoutId id="2147486187" r:id="rId10"/>
    <p:sldLayoutId id="2147486188" r:id="rId11"/>
    <p:sldLayoutId id="2147486189" r:id="rId12"/>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C4F71233-6BA2-4E55-8284-EDD4F1A6E5A9}" type="slidenum">
              <a:rPr kumimoji="0" lang="en-US" alt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alt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37872534"/>
      </p:ext>
    </p:extLst>
  </p:cSld>
  <p:clrMap bg1="lt1" tx1="dk1" bg2="lt2" tx2="dk2" accent1="accent1" accent2="accent2" accent3="accent3" accent4="accent4" accent5="accent5" accent6="accent6" hlink="hlink" folHlink="folHlink"/>
  <p:sldLayoutIdLst>
    <p:sldLayoutId id="2147486191" r:id="rId1"/>
    <p:sldLayoutId id="2147486192" r:id="rId2"/>
    <p:sldLayoutId id="2147486193" r:id="rId3"/>
    <p:sldLayoutId id="2147486194" r:id="rId4"/>
    <p:sldLayoutId id="2147486195" r:id="rId5"/>
    <p:sldLayoutId id="2147486196" r:id="rId6"/>
    <p:sldLayoutId id="2147486197" r:id="rId7"/>
    <p:sldLayoutId id="2147486198" r:id="rId8"/>
    <p:sldLayoutId id="2147486199" r:id="rId9"/>
    <p:sldLayoutId id="2147486200" r:id="rId10"/>
    <p:sldLayoutId id="2147486201"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1.jpeg"/><Relationship Id="rId1" Type="http://schemas.openxmlformats.org/officeDocument/2006/relationships/slideLayout" Target="../slideLayouts/slideLayout22.xml"/></Relationships>
</file>

<file path=ppt/slides/_rels/slide2.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image" Target="../media/image62.png"/><Relationship Id="rId1" Type="http://schemas.openxmlformats.org/officeDocument/2006/relationships/slideLayout" Target="../slideLayouts/slideLayout77.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77.xml"/></Relationships>
</file>

<file path=ppt/slides/_rels/slide4.xml.rels><?xml version="1.0" encoding="UTF-8" standalone="yes"?>
<Relationships xmlns="http://schemas.openxmlformats.org/package/2006/relationships"><Relationship Id="rId3" Type="http://schemas.openxmlformats.org/officeDocument/2006/relationships/diagramLayout" Target="../diagrams/layout2.xml"/><Relationship Id="rId2" Type="http://schemas.openxmlformats.org/officeDocument/2006/relationships/diagramData" Target="../diagrams/data2.xml"/><Relationship Id="rId1" Type="http://schemas.openxmlformats.org/officeDocument/2006/relationships/slideLayout" Target="../slideLayouts/slideLayout22.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5.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Layout" Target="../slideLayouts/slideLayout22.xml"/></Relationships>
</file>

<file path=ppt/slides/_rels/slide6.xml.rels><?xml version="1.0" encoding="UTF-8" standalone="yes"?>
<Relationships xmlns="http://schemas.openxmlformats.org/package/2006/relationships"><Relationship Id="rId2" Type="http://schemas.openxmlformats.org/officeDocument/2006/relationships/image" Target="../media/image64.jpeg"/><Relationship Id="rId1" Type="http://schemas.openxmlformats.org/officeDocument/2006/relationships/slideLayout" Target="../slideLayouts/slideLayout22.xml"/></Relationships>
</file>

<file path=ppt/slides/_rels/slide7.xml.rels><?xml version="1.0" encoding="UTF-8" standalone="yes"?>
<Relationships xmlns="http://schemas.openxmlformats.org/package/2006/relationships"><Relationship Id="rId3" Type="http://schemas.openxmlformats.org/officeDocument/2006/relationships/image" Target="../media/image65.jpeg"/><Relationship Id="rId2" Type="http://schemas.openxmlformats.org/officeDocument/2006/relationships/notesSlide" Target="../notesSlides/notesSlide1.xml"/><Relationship Id="rId1" Type="http://schemas.openxmlformats.org/officeDocument/2006/relationships/slideLayout" Target="../slideLayouts/slideLayout97.xml"/></Relationships>
</file>

<file path=ppt/slides/_rels/slide8.xml.rels><?xml version="1.0" encoding="UTF-8" standalone="yes"?>
<Relationships xmlns="http://schemas.openxmlformats.org/package/2006/relationships"><Relationship Id="rId3" Type="http://schemas.openxmlformats.org/officeDocument/2006/relationships/image" Target="../media/image67.png"/><Relationship Id="rId2" Type="http://schemas.openxmlformats.org/officeDocument/2006/relationships/image" Target="../media/image66.jpeg"/><Relationship Id="rId1" Type="http://schemas.openxmlformats.org/officeDocument/2006/relationships/slideLayout" Target="../slideLayouts/slideLayout19.xml"/><Relationship Id="rId5" Type="http://schemas.openxmlformats.org/officeDocument/2006/relationships/image" Target="../media/image69.gif"/><Relationship Id="rId4" Type="http://schemas.openxmlformats.org/officeDocument/2006/relationships/image" Target="../media/image68.jpeg"/></Relationships>
</file>

<file path=ppt/slides/_rels/slide9.xml.rels><?xml version="1.0" encoding="UTF-8" standalone="yes"?>
<Relationships xmlns="http://schemas.openxmlformats.org/package/2006/relationships"><Relationship Id="rId3" Type="http://schemas.openxmlformats.org/officeDocument/2006/relationships/hyperlink" Target="http://www.livius.org/a/1/greeks/democritus.jpg" TargetMode="External"/><Relationship Id="rId2" Type="http://schemas.openxmlformats.org/officeDocument/2006/relationships/image" Target="../media/image70.png"/><Relationship Id="rId1" Type="http://schemas.openxmlformats.org/officeDocument/2006/relationships/slideLayout" Target="../slideLayouts/slideLayout22.xml"/><Relationship Id="rId6" Type="http://schemas.openxmlformats.org/officeDocument/2006/relationships/image" Target="../media/image73.gif"/><Relationship Id="rId5" Type="http://schemas.openxmlformats.org/officeDocument/2006/relationships/image" Target="../media/image72.jpeg"/><Relationship Id="rId4" Type="http://schemas.openxmlformats.org/officeDocument/2006/relationships/image" Target="../media/image71.jpe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11.xml.rels><?xml version="1.0" encoding="UTF-8" standalone="yes"?>
<Relationships xmlns="http://schemas.openxmlformats.org/package/2006/relationships"><Relationship Id="rId3" Type="http://schemas.openxmlformats.org/officeDocument/2006/relationships/image" Target="../media/image73.gif"/><Relationship Id="rId7" Type="http://schemas.openxmlformats.org/officeDocument/2006/relationships/image" Target="../media/image78.jpeg"/><Relationship Id="rId2" Type="http://schemas.openxmlformats.org/officeDocument/2006/relationships/image" Target="../media/image74.jpeg"/><Relationship Id="rId1" Type="http://schemas.openxmlformats.org/officeDocument/2006/relationships/slideLayout" Target="../slideLayouts/slideLayout22.xml"/><Relationship Id="rId6" Type="http://schemas.openxmlformats.org/officeDocument/2006/relationships/image" Target="../media/image77.jpeg"/><Relationship Id="rId5" Type="http://schemas.openxmlformats.org/officeDocument/2006/relationships/image" Target="../media/image76.jpeg"/><Relationship Id="rId4" Type="http://schemas.openxmlformats.org/officeDocument/2006/relationships/image" Target="../media/image75.wmf"/></Relationships>
</file>

<file path=ppt/slides/_rels/slide12.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image" Target="../media/image79.png"/><Relationship Id="rId1" Type="http://schemas.openxmlformats.org/officeDocument/2006/relationships/slideLayout" Target="../slideLayouts/slideLayout22.xml"/></Relationships>
</file>

<file path=ppt/slides/_rels/slide13.xml.rels><?xml version="1.0" encoding="UTF-8" standalone="yes"?>
<Relationships xmlns="http://schemas.openxmlformats.org/package/2006/relationships"><Relationship Id="rId2" Type="http://schemas.openxmlformats.org/officeDocument/2006/relationships/image" Target="../media/image81.png"/><Relationship Id="rId1" Type="http://schemas.openxmlformats.org/officeDocument/2006/relationships/slideLayout" Target="../slideLayouts/slideLayout22.xml"/></Relationships>
</file>

<file path=ppt/slides/_rels/slide14.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image" Target="../media/image82.png"/><Relationship Id="rId1" Type="http://schemas.openxmlformats.org/officeDocument/2006/relationships/slideLayout" Target="../slideLayouts/slideLayout22.xml"/></Relationships>
</file>

<file path=ppt/slides/_rels/slide15.xml.rels><?xml version="1.0" encoding="UTF-8" standalone="yes"?>
<Relationships xmlns="http://schemas.openxmlformats.org/package/2006/relationships"><Relationship Id="rId8" Type="http://schemas.openxmlformats.org/officeDocument/2006/relationships/image" Target="../media/image90.jpeg"/><Relationship Id="rId3" Type="http://schemas.openxmlformats.org/officeDocument/2006/relationships/image" Target="../media/image85.png"/><Relationship Id="rId7" Type="http://schemas.openxmlformats.org/officeDocument/2006/relationships/image" Target="../media/image89.jpeg"/><Relationship Id="rId12" Type="http://schemas.openxmlformats.org/officeDocument/2006/relationships/image" Target="../media/image94.png"/><Relationship Id="rId2" Type="http://schemas.openxmlformats.org/officeDocument/2006/relationships/image" Target="../media/image84.jpg"/><Relationship Id="rId1" Type="http://schemas.openxmlformats.org/officeDocument/2006/relationships/slideLayout" Target="../slideLayouts/slideLayout22.xml"/><Relationship Id="rId6" Type="http://schemas.openxmlformats.org/officeDocument/2006/relationships/image" Target="../media/image88.jpeg"/><Relationship Id="rId11" Type="http://schemas.openxmlformats.org/officeDocument/2006/relationships/image" Target="../media/image93.jpeg"/><Relationship Id="rId5" Type="http://schemas.openxmlformats.org/officeDocument/2006/relationships/image" Target="../media/image87.png"/><Relationship Id="rId10" Type="http://schemas.openxmlformats.org/officeDocument/2006/relationships/image" Target="../media/image92.jpeg"/><Relationship Id="rId4" Type="http://schemas.openxmlformats.org/officeDocument/2006/relationships/image" Target="../media/image86.jpeg"/><Relationship Id="rId9" Type="http://schemas.openxmlformats.org/officeDocument/2006/relationships/image" Target="../media/image91.png"/></Relationships>
</file>

<file path=ppt/slides/_rels/slide16.xml.rels><?xml version="1.0" encoding="UTF-8" standalone="yes"?>
<Relationships xmlns="http://schemas.openxmlformats.org/package/2006/relationships"><Relationship Id="rId3" Type="http://schemas.openxmlformats.org/officeDocument/2006/relationships/image" Target="../media/image95.jpeg"/><Relationship Id="rId2" Type="http://schemas.openxmlformats.org/officeDocument/2006/relationships/notesSlide" Target="../notesSlides/notesSlide2.xml"/><Relationship Id="rId1" Type="http://schemas.openxmlformats.org/officeDocument/2006/relationships/slideLayout" Target="../slideLayouts/slideLayout432.xml"/></Relationships>
</file>

<file path=ppt/slides/_rels/slide17.xml.rels><?xml version="1.0" encoding="UTF-8" standalone="yes"?>
<Relationships xmlns="http://schemas.openxmlformats.org/package/2006/relationships"><Relationship Id="rId2" Type="http://schemas.openxmlformats.org/officeDocument/2006/relationships/slide" Target="slide15.xml"/><Relationship Id="rId1" Type="http://schemas.openxmlformats.org/officeDocument/2006/relationships/slideLayout" Target="../slideLayouts/slideLayout42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19.xml.rels><?xml version="1.0" encoding="UTF-8" standalone="yes"?>
<Relationships xmlns="http://schemas.openxmlformats.org/package/2006/relationships"><Relationship Id="rId8" Type="http://schemas.openxmlformats.org/officeDocument/2006/relationships/diagramQuickStyle" Target="../diagrams/quickStyle3.xml"/><Relationship Id="rId3" Type="http://schemas.openxmlformats.org/officeDocument/2006/relationships/image" Target="../media/image97.jpeg"/><Relationship Id="rId7" Type="http://schemas.openxmlformats.org/officeDocument/2006/relationships/diagramLayout" Target="../diagrams/layout3.xml"/><Relationship Id="rId2" Type="http://schemas.openxmlformats.org/officeDocument/2006/relationships/image" Target="../media/image96.png"/><Relationship Id="rId1" Type="http://schemas.openxmlformats.org/officeDocument/2006/relationships/slideLayout" Target="../slideLayouts/slideLayout22.xml"/><Relationship Id="rId6" Type="http://schemas.openxmlformats.org/officeDocument/2006/relationships/diagramData" Target="../diagrams/data3.xml"/><Relationship Id="rId5" Type="http://schemas.openxmlformats.org/officeDocument/2006/relationships/image" Target="../media/image99.gif"/><Relationship Id="rId10" Type="http://schemas.microsoft.com/office/2007/relationships/diagramDrawing" Target="../diagrams/drawing3.xml"/><Relationship Id="rId4" Type="http://schemas.openxmlformats.org/officeDocument/2006/relationships/image" Target="../media/image98.gif"/><Relationship Id="rId9" Type="http://schemas.openxmlformats.org/officeDocument/2006/relationships/diagramColors" Target="../diagrams/colors3.xml"/></Relationships>
</file>

<file path=ppt/slides/_rels/slide20.xml.rels><?xml version="1.0" encoding="UTF-8" standalone="yes"?>
<Relationships xmlns="http://schemas.openxmlformats.org/package/2006/relationships"><Relationship Id="rId3" Type="http://schemas.openxmlformats.org/officeDocument/2006/relationships/image" Target="../media/image101.jpeg"/><Relationship Id="rId2" Type="http://schemas.openxmlformats.org/officeDocument/2006/relationships/image" Target="../media/image100.png"/><Relationship Id="rId1" Type="http://schemas.openxmlformats.org/officeDocument/2006/relationships/slideLayout" Target="../slideLayouts/slideLayout22.xml"/><Relationship Id="rId4" Type="http://schemas.openxmlformats.org/officeDocument/2006/relationships/image" Target="../media/image102.gif"/></Relationships>
</file>

<file path=ppt/slides/_rels/slide21.xml.rels><?xml version="1.0" encoding="UTF-8" standalone="yes"?>
<Relationships xmlns="http://schemas.openxmlformats.org/package/2006/relationships"><Relationship Id="rId3" Type="http://schemas.openxmlformats.org/officeDocument/2006/relationships/image" Target="../media/image103.gif"/><Relationship Id="rId2" Type="http://schemas.openxmlformats.org/officeDocument/2006/relationships/image" Target="../media/image97.jpeg"/><Relationship Id="rId1" Type="http://schemas.openxmlformats.org/officeDocument/2006/relationships/slideLayout" Target="../slideLayouts/slideLayout22.xml"/><Relationship Id="rId6" Type="http://schemas.openxmlformats.org/officeDocument/2006/relationships/image" Target="../media/image98.gif"/><Relationship Id="rId5" Type="http://schemas.openxmlformats.org/officeDocument/2006/relationships/image" Target="../media/image104.gif"/><Relationship Id="rId4" Type="http://schemas.openxmlformats.org/officeDocument/2006/relationships/image" Target="../media/image99.gif"/></Relationships>
</file>

<file path=ppt/slides/_rels/slide22.xml.rels><?xml version="1.0" encoding="UTF-8" standalone="yes"?>
<Relationships xmlns="http://schemas.openxmlformats.org/package/2006/relationships"><Relationship Id="rId3" Type="http://schemas.openxmlformats.org/officeDocument/2006/relationships/image" Target="../media/image105.jpeg"/><Relationship Id="rId7" Type="http://schemas.openxmlformats.org/officeDocument/2006/relationships/image" Target="../media/image109.png"/><Relationship Id="rId2" Type="http://schemas.openxmlformats.org/officeDocument/2006/relationships/notesSlide" Target="../notesSlides/notesSlide3.xml"/><Relationship Id="rId1" Type="http://schemas.openxmlformats.org/officeDocument/2006/relationships/slideLayout" Target="../slideLayouts/slideLayout23.xml"/><Relationship Id="rId6" Type="http://schemas.openxmlformats.org/officeDocument/2006/relationships/image" Target="../media/image108.jpeg"/><Relationship Id="rId5" Type="http://schemas.openxmlformats.org/officeDocument/2006/relationships/image" Target="../media/image107.gif"/><Relationship Id="rId4" Type="http://schemas.openxmlformats.org/officeDocument/2006/relationships/image" Target="../media/image106.gif"/></Relationships>
</file>

<file path=ppt/slides/_rels/slide23.xml.rels><?xml version="1.0" encoding="UTF-8" standalone="yes"?>
<Relationships xmlns="http://schemas.openxmlformats.org/package/2006/relationships"><Relationship Id="rId2" Type="http://schemas.openxmlformats.org/officeDocument/2006/relationships/image" Target="../media/image110.png"/><Relationship Id="rId1" Type="http://schemas.openxmlformats.org/officeDocument/2006/relationships/slideLayout" Target="../slideLayouts/slideLayout22.xml"/></Relationships>
</file>

<file path=ppt/slides/_rels/slide24.xml.rels><?xml version="1.0" encoding="UTF-8" standalone="yes"?>
<Relationships xmlns="http://schemas.openxmlformats.org/package/2006/relationships"><Relationship Id="rId3" Type="http://schemas.openxmlformats.org/officeDocument/2006/relationships/image" Target="../media/image112.png"/><Relationship Id="rId2" Type="http://schemas.openxmlformats.org/officeDocument/2006/relationships/image" Target="../media/image111.jpeg"/><Relationship Id="rId1" Type="http://schemas.openxmlformats.org/officeDocument/2006/relationships/slideLayout" Target="../slideLayouts/slideLayout22.xml"/></Relationships>
</file>

<file path=ppt/slides/_rels/slide25.xml.rels><?xml version="1.0" encoding="UTF-8" standalone="yes"?>
<Relationships xmlns="http://schemas.openxmlformats.org/package/2006/relationships"><Relationship Id="rId3" Type="http://schemas.openxmlformats.org/officeDocument/2006/relationships/image" Target="../media/image114.jpeg"/><Relationship Id="rId2" Type="http://schemas.openxmlformats.org/officeDocument/2006/relationships/image" Target="../media/image113.jpeg"/><Relationship Id="rId1" Type="http://schemas.openxmlformats.org/officeDocument/2006/relationships/slideLayout" Target="../slideLayouts/slideLayout22.xml"/><Relationship Id="rId5" Type="http://schemas.openxmlformats.org/officeDocument/2006/relationships/image" Target="../media/image116.jpeg"/><Relationship Id="rId4" Type="http://schemas.openxmlformats.org/officeDocument/2006/relationships/image" Target="../media/image115.png"/></Relationships>
</file>

<file path=ppt/slides/_rels/slide26.xml.rels><?xml version="1.0" encoding="UTF-8" standalone="yes"?>
<Relationships xmlns="http://schemas.openxmlformats.org/package/2006/relationships"><Relationship Id="rId8" Type="http://schemas.openxmlformats.org/officeDocument/2006/relationships/image" Target="../media/image121.gif"/><Relationship Id="rId3" Type="http://schemas.openxmlformats.org/officeDocument/2006/relationships/image" Target="../media/image117.gif"/><Relationship Id="rId7" Type="http://schemas.openxmlformats.org/officeDocument/2006/relationships/image" Target="../media/image120.gif"/><Relationship Id="rId2" Type="http://schemas.openxmlformats.org/officeDocument/2006/relationships/image" Target="../media/image102.gif"/><Relationship Id="rId1" Type="http://schemas.openxmlformats.org/officeDocument/2006/relationships/slideLayout" Target="../slideLayouts/slideLayout22.xml"/><Relationship Id="rId6" Type="http://schemas.openxmlformats.org/officeDocument/2006/relationships/image" Target="../media/image119.gif"/><Relationship Id="rId5" Type="http://schemas.openxmlformats.org/officeDocument/2006/relationships/image" Target="../media/image118.gif"/><Relationship Id="rId4" Type="http://schemas.openxmlformats.org/officeDocument/2006/relationships/image" Target="../media/image103.gif"/></Relationships>
</file>

<file path=ppt/slides/_rels/slide27.xml.rels><?xml version="1.0" encoding="UTF-8" standalone="yes"?>
<Relationships xmlns="http://schemas.openxmlformats.org/package/2006/relationships"><Relationship Id="rId8" Type="http://schemas.openxmlformats.org/officeDocument/2006/relationships/image" Target="../media/image123.png"/><Relationship Id="rId3" Type="http://schemas.openxmlformats.org/officeDocument/2006/relationships/diagramLayout" Target="../diagrams/layout4.xml"/><Relationship Id="rId7" Type="http://schemas.openxmlformats.org/officeDocument/2006/relationships/image" Target="../media/image122.png"/><Relationship Id="rId2" Type="http://schemas.openxmlformats.org/officeDocument/2006/relationships/diagramData" Target="../diagrams/data4.xml"/><Relationship Id="rId1" Type="http://schemas.openxmlformats.org/officeDocument/2006/relationships/slideLayout" Target="../slideLayouts/slideLayout22.xml"/><Relationship Id="rId6" Type="http://schemas.microsoft.com/office/2007/relationships/diagramDrawing" Target="../diagrams/drawing4.xml"/><Relationship Id="rId5" Type="http://schemas.openxmlformats.org/officeDocument/2006/relationships/diagramColors" Target="../diagrams/colors4.xml"/><Relationship Id="rId4" Type="http://schemas.openxmlformats.org/officeDocument/2006/relationships/diagramQuickStyle" Target="../diagrams/quickStyle4.xml"/></Relationships>
</file>

<file path=ppt/slides/_rels/slide28.xml.rels><?xml version="1.0" encoding="UTF-8" standalone="yes"?>
<Relationships xmlns="http://schemas.openxmlformats.org/package/2006/relationships"><Relationship Id="rId3" Type="http://schemas.openxmlformats.org/officeDocument/2006/relationships/image" Target="../media/image102.gif"/><Relationship Id="rId2" Type="http://schemas.openxmlformats.org/officeDocument/2006/relationships/image" Target="../media/image101.jpeg"/><Relationship Id="rId1" Type="http://schemas.openxmlformats.org/officeDocument/2006/relationships/slideLayout" Target="../slideLayouts/slideLayout22.xml"/><Relationship Id="rId5" Type="http://schemas.openxmlformats.org/officeDocument/2006/relationships/image" Target="../media/image100.png"/><Relationship Id="rId4" Type="http://schemas.openxmlformats.org/officeDocument/2006/relationships/image" Target="../media/image124.gif"/></Relationships>
</file>

<file path=ppt/slides/_rels/slide29.xml.rels><?xml version="1.0" encoding="UTF-8" standalone="yes"?>
<Relationships xmlns="http://schemas.openxmlformats.org/package/2006/relationships"><Relationship Id="rId3" Type="http://schemas.openxmlformats.org/officeDocument/2006/relationships/image" Target="../media/image101.jpeg"/><Relationship Id="rId2" Type="http://schemas.openxmlformats.org/officeDocument/2006/relationships/image" Target="../media/image125.png"/><Relationship Id="rId1" Type="http://schemas.openxmlformats.org/officeDocument/2006/relationships/slideLayout" Target="../slideLayouts/slideLayout77.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7.xml"/></Relationships>
</file>

<file path=ppt/slides/_rels/slide31.xml.rels><?xml version="1.0" encoding="UTF-8" standalone="yes"?>
<Relationships xmlns="http://schemas.openxmlformats.org/package/2006/relationships"><Relationship Id="rId3" Type="http://schemas.openxmlformats.org/officeDocument/2006/relationships/diagramLayout" Target="../diagrams/layout5.xml"/><Relationship Id="rId2" Type="http://schemas.openxmlformats.org/officeDocument/2006/relationships/diagramData" Target="../diagrams/data5.xml"/><Relationship Id="rId1" Type="http://schemas.openxmlformats.org/officeDocument/2006/relationships/slideLayout" Target="../slideLayouts/slideLayout77.xml"/><Relationship Id="rId6" Type="http://schemas.microsoft.com/office/2007/relationships/diagramDrawing" Target="../diagrams/drawing5.xml"/><Relationship Id="rId5" Type="http://schemas.openxmlformats.org/officeDocument/2006/relationships/diagramColors" Target="../diagrams/colors5.xml"/><Relationship Id="rId4" Type="http://schemas.openxmlformats.org/officeDocument/2006/relationships/diagramQuickStyle" Target="../diagrams/quickStyle5.xml"/></Relationships>
</file>

<file path=ppt/slides/_rels/slide32.xml.rels><?xml version="1.0" encoding="UTF-8" standalone="yes"?>
<Relationships xmlns="http://schemas.openxmlformats.org/package/2006/relationships"><Relationship Id="rId2" Type="http://schemas.openxmlformats.org/officeDocument/2006/relationships/image" Target="../media/image126.png"/><Relationship Id="rId1" Type="http://schemas.openxmlformats.org/officeDocument/2006/relationships/slideLayout" Target="../slideLayouts/slideLayout77.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7.xml"/></Relationships>
</file>

<file path=ppt/slides/_rels/slide34.xml.rels><?xml version="1.0" encoding="UTF-8" standalone="yes"?>
<Relationships xmlns="http://schemas.openxmlformats.org/package/2006/relationships"><Relationship Id="rId3" Type="http://schemas.openxmlformats.org/officeDocument/2006/relationships/diagramLayout" Target="../diagrams/layout6.xml"/><Relationship Id="rId2" Type="http://schemas.openxmlformats.org/officeDocument/2006/relationships/diagramData" Target="../diagrams/data6.xml"/><Relationship Id="rId1" Type="http://schemas.openxmlformats.org/officeDocument/2006/relationships/slideLayout" Target="../slideLayouts/slideLayout77.xml"/><Relationship Id="rId6" Type="http://schemas.microsoft.com/office/2007/relationships/diagramDrawing" Target="../diagrams/drawing6.xml"/><Relationship Id="rId5" Type="http://schemas.openxmlformats.org/officeDocument/2006/relationships/diagramColors" Target="../diagrams/colors6.xml"/><Relationship Id="rId4" Type="http://schemas.openxmlformats.org/officeDocument/2006/relationships/diagramQuickStyle" Target="../diagrams/quickStyle6.xml"/></Relationships>
</file>

<file path=ppt/slides/_rels/slide35.xml.rels><?xml version="1.0" encoding="UTF-8" standalone="yes"?>
<Relationships xmlns="http://schemas.openxmlformats.org/package/2006/relationships"><Relationship Id="rId2" Type="http://schemas.openxmlformats.org/officeDocument/2006/relationships/image" Target="../media/image127.png"/><Relationship Id="rId1" Type="http://schemas.openxmlformats.org/officeDocument/2006/relationships/slideLayout" Target="../slideLayouts/slideLayout77.xml"/></Relationships>
</file>

<file path=ppt/slides/_rels/slide36.xml.rels><?xml version="1.0" encoding="UTF-8" standalone="yes"?>
<Relationships xmlns="http://schemas.openxmlformats.org/package/2006/relationships"><Relationship Id="rId2" Type="http://schemas.openxmlformats.org/officeDocument/2006/relationships/image" Target="../media/image128.png"/><Relationship Id="rId1" Type="http://schemas.openxmlformats.org/officeDocument/2006/relationships/slideLayout" Target="../slideLayouts/slideLayout22.xml"/></Relationships>
</file>

<file path=ppt/slides/_rels/slide37.xml.rels><?xml version="1.0" encoding="UTF-8" standalone="yes"?>
<Relationships xmlns="http://schemas.openxmlformats.org/package/2006/relationships"><Relationship Id="rId3" Type="http://schemas.openxmlformats.org/officeDocument/2006/relationships/image" Target="../media/image130.png"/><Relationship Id="rId2" Type="http://schemas.openxmlformats.org/officeDocument/2006/relationships/image" Target="../media/image129.png"/><Relationship Id="rId1" Type="http://schemas.openxmlformats.org/officeDocument/2006/relationships/slideLayout" Target="../slideLayouts/slideLayout77.xml"/><Relationship Id="rId4" Type="http://schemas.openxmlformats.org/officeDocument/2006/relationships/image" Target="../media/image131.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39.xml.rels><?xml version="1.0" encoding="UTF-8" standalone="yes"?>
<Relationships xmlns="http://schemas.openxmlformats.org/package/2006/relationships"><Relationship Id="rId3" Type="http://schemas.openxmlformats.org/officeDocument/2006/relationships/diagramLayout" Target="../diagrams/layout7.xml"/><Relationship Id="rId2" Type="http://schemas.openxmlformats.org/officeDocument/2006/relationships/diagramData" Target="../diagrams/data7.xml"/><Relationship Id="rId1" Type="http://schemas.openxmlformats.org/officeDocument/2006/relationships/slideLayout" Target="../slideLayouts/slideLayout22.xml"/><Relationship Id="rId6" Type="http://schemas.microsoft.com/office/2007/relationships/diagramDrawing" Target="../diagrams/drawing7.xml"/><Relationship Id="rId5" Type="http://schemas.openxmlformats.org/officeDocument/2006/relationships/diagramColors" Target="../diagrams/colors7.xml"/><Relationship Id="rId4" Type="http://schemas.openxmlformats.org/officeDocument/2006/relationships/diagramQuickStyle" Target="../diagrams/quickStyle7.xml"/></Relationships>
</file>

<file path=ppt/slides/_rels/slide40.xml.rels><?xml version="1.0" encoding="UTF-8" standalone="yes"?>
<Relationships xmlns="http://schemas.openxmlformats.org/package/2006/relationships"><Relationship Id="rId3" Type="http://schemas.openxmlformats.org/officeDocument/2006/relationships/diagramLayout" Target="../diagrams/layout8.xml"/><Relationship Id="rId2" Type="http://schemas.openxmlformats.org/officeDocument/2006/relationships/diagramData" Target="../diagrams/data8.xml"/><Relationship Id="rId1" Type="http://schemas.openxmlformats.org/officeDocument/2006/relationships/slideLayout" Target="../slideLayouts/slideLayout22.xml"/><Relationship Id="rId6" Type="http://schemas.microsoft.com/office/2007/relationships/diagramDrawing" Target="../diagrams/drawing8.xml"/><Relationship Id="rId5" Type="http://schemas.openxmlformats.org/officeDocument/2006/relationships/diagramColors" Target="../diagrams/colors8.xml"/><Relationship Id="rId4" Type="http://schemas.openxmlformats.org/officeDocument/2006/relationships/diagramQuickStyle" Target="../diagrams/quickStyle8.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43.xml.rels><?xml version="1.0" encoding="UTF-8" standalone="yes"?>
<Relationships xmlns="http://schemas.openxmlformats.org/package/2006/relationships"><Relationship Id="rId3" Type="http://schemas.openxmlformats.org/officeDocument/2006/relationships/image" Target="../media/image133.jpeg"/><Relationship Id="rId2" Type="http://schemas.openxmlformats.org/officeDocument/2006/relationships/image" Target="../media/image132.png"/><Relationship Id="rId1" Type="http://schemas.openxmlformats.org/officeDocument/2006/relationships/slideLayout" Target="../slideLayouts/slideLayout25.xml"/></Relationships>
</file>

<file path=ppt/slides/_rels/slide44.xml.rels><?xml version="1.0" encoding="UTF-8" standalone="yes"?>
<Relationships xmlns="http://schemas.openxmlformats.org/package/2006/relationships"><Relationship Id="rId3" Type="http://schemas.openxmlformats.org/officeDocument/2006/relationships/image" Target="../media/image135.jpeg"/><Relationship Id="rId2" Type="http://schemas.openxmlformats.org/officeDocument/2006/relationships/image" Target="../media/image134.jpeg"/><Relationship Id="rId1" Type="http://schemas.openxmlformats.org/officeDocument/2006/relationships/slideLayout" Target="../slideLayouts/slideLayout26.xml"/></Relationships>
</file>

<file path=ppt/slides/_rels/slide45.xml.rels><?xml version="1.0" encoding="UTF-8" standalone="yes"?>
<Relationships xmlns="http://schemas.openxmlformats.org/package/2006/relationships"><Relationship Id="rId2" Type="http://schemas.openxmlformats.org/officeDocument/2006/relationships/image" Target="../media/image136.jpeg"/><Relationship Id="rId1" Type="http://schemas.openxmlformats.org/officeDocument/2006/relationships/slideLayout" Target="../slideLayouts/slideLayout27.xml"/></Relationships>
</file>

<file path=ppt/slides/_rels/slide46.xml.rels><?xml version="1.0" encoding="UTF-8" standalone="yes"?>
<Relationships xmlns="http://schemas.openxmlformats.org/package/2006/relationships"><Relationship Id="rId3" Type="http://schemas.openxmlformats.org/officeDocument/2006/relationships/hyperlink" Target="https://www.youtube.com/watch?v=j3ovWpC7QCM" TargetMode="External"/><Relationship Id="rId2" Type="http://schemas.openxmlformats.org/officeDocument/2006/relationships/image" Target="../media/image132.png"/><Relationship Id="rId1" Type="http://schemas.openxmlformats.org/officeDocument/2006/relationships/slideLayout" Target="../slideLayouts/slideLayout429.xml"/></Relationships>
</file>

<file path=ppt/slides/_rels/slide47.xml.rels><?xml version="1.0" encoding="UTF-8" standalone="yes"?>
<Relationships xmlns="http://schemas.openxmlformats.org/package/2006/relationships"><Relationship Id="rId3" Type="http://schemas.openxmlformats.org/officeDocument/2006/relationships/slideLayout" Target="../slideLayouts/slideLayout427.xml"/><Relationship Id="rId7" Type="http://schemas.openxmlformats.org/officeDocument/2006/relationships/image" Target="../media/image139.png"/><Relationship Id="rId2" Type="http://schemas.openxmlformats.org/officeDocument/2006/relationships/video" Target="../media/media1.mp4"/><Relationship Id="rId1" Type="http://schemas.microsoft.com/office/2007/relationships/media" Target="../media/media1.mp4"/><Relationship Id="rId6" Type="http://schemas.openxmlformats.org/officeDocument/2006/relationships/image" Target="../media/image138.jpeg"/><Relationship Id="rId5" Type="http://schemas.openxmlformats.org/officeDocument/2006/relationships/image" Target="../media/image137.jpeg"/><Relationship Id="rId4" Type="http://schemas.openxmlformats.org/officeDocument/2006/relationships/notesSlide" Target="../notesSlides/notesSlide4.xml"/></Relationships>
</file>

<file path=ppt/slides/_rels/slide48.xml.rels><?xml version="1.0" encoding="UTF-8" standalone="yes"?>
<Relationships xmlns="http://schemas.openxmlformats.org/package/2006/relationships"><Relationship Id="rId3" Type="http://schemas.openxmlformats.org/officeDocument/2006/relationships/customXml" Target="../ink/ink1.xml"/><Relationship Id="rId2" Type="http://schemas.openxmlformats.org/officeDocument/2006/relationships/hyperlink" Target="https://www.youtube.com/watch?v=59QRbGQdicU" TargetMode="External"/><Relationship Id="rId1" Type="http://schemas.openxmlformats.org/officeDocument/2006/relationships/slideLayout" Target="../slideLayouts/slideLayout412.xml"/><Relationship Id="rId4" Type="http://schemas.openxmlformats.org/officeDocument/2006/relationships/image" Target="../media/image34.emf"/></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427.xml"/></Relationships>
</file>

<file path=ppt/slides/_rels/slide50.xml.rels><?xml version="1.0" encoding="UTF-8" standalone="yes"?>
<Relationships xmlns="http://schemas.openxmlformats.org/package/2006/relationships"><Relationship Id="rId3" Type="http://schemas.openxmlformats.org/officeDocument/2006/relationships/image" Target="../media/image141.png"/><Relationship Id="rId2" Type="http://schemas.openxmlformats.org/officeDocument/2006/relationships/image" Target="../media/image140.jpeg"/><Relationship Id="rId1" Type="http://schemas.openxmlformats.org/officeDocument/2006/relationships/slideLayout" Target="../slideLayouts/slideLayout430.xml"/><Relationship Id="rId5" Type="http://schemas.openxmlformats.org/officeDocument/2006/relationships/image" Target="../media/image143.jpeg"/><Relationship Id="rId4" Type="http://schemas.openxmlformats.org/officeDocument/2006/relationships/image" Target="../media/image142.png"/></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52.xml.rels><?xml version="1.0" encoding="UTF-8" standalone="yes"?>
<Relationships xmlns="http://schemas.openxmlformats.org/package/2006/relationships"><Relationship Id="rId2" Type="http://schemas.openxmlformats.org/officeDocument/2006/relationships/image" Target="../media/image144.jpeg"/><Relationship Id="rId1" Type="http://schemas.openxmlformats.org/officeDocument/2006/relationships/slideLayout" Target="../slideLayouts/slideLayout97.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54.xml.rels><?xml version="1.0" encoding="UTF-8" standalone="yes"?>
<Relationships xmlns="http://schemas.openxmlformats.org/package/2006/relationships"><Relationship Id="rId2" Type="http://schemas.openxmlformats.org/officeDocument/2006/relationships/image" Target="../media/image145.jpeg"/><Relationship Id="rId1" Type="http://schemas.openxmlformats.org/officeDocument/2006/relationships/slideLayout" Target="../slideLayouts/slideLayout22.xml"/></Relationships>
</file>

<file path=ppt/slides/_rels/slide55.xml.rels><?xml version="1.0" encoding="UTF-8" standalone="yes"?>
<Relationships xmlns="http://schemas.openxmlformats.org/package/2006/relationships"><Relationship Id="rId2" Type="http://schemas.openxmlformats.org/officeDocument/2006/relationships/image" Target="../media/image146.jpeg"/><Relationship Id="rId1" Type="http://schemas.openxmlformats.org/officeDocument/2006/relationships/slideLayout" Target="../slideLayouts/slideLayout94.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94.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94.xml"/></Relationships>
</file>

<file path=ppt/slides/_rels/slide58.xml.rels><?xml version="1.0" encoding="UTF-8" standalone="yes"?>
<Relationships xmlns="http://schemas.openxmlformats.org/package/2006/relationships"><Relationship Id="rId3" Type="http://schemas.openxmlformats.org/officeDocument/2006/relationships/diagramLayout" Target="../diagrams/layout9.xml"/><Relationship Id="rId2" Type="http://schemas.openxmlformats.org/officeDocument/2006/relationships/diagramData" Target="../diagrams/data9.xml"/><Relationship Id="rId1" Type="http://schemas.openxmlformats.org/officeDocument/2006/relationships/slideLayout" Target="../slideLayouts/slideLayout94.xml"/><Relationship Id="rId6" Type="http://schemas.microsoft.com/office/2007/relationships/diagramDrawing" Target="../diagrams/drawing9.xml"/><Relationship Id="rId5" Type="http://schemas.openxmlformats.org/officeDocument/2006/relationships/diagramColors" Target="../diagrams/colors9.xml"/><Relationship Id="rId4" Type="http://schemas.openxmlformats.org/officeDocument/2006/relationships/diagramQuickStyle" Target="../diagrams/quickStyle9.xml"/></Relationships>
</file>

<file path=ppt/slides/_rels/slide59.xml.rels><?xml version="1.0" encoding="UTF-8" standalone="yes"?>
<Relationships xmlns="http://schemas.openxmlformats.org/package/2006/relationships"><Relationship Id="rId2" Type="http://schemas.openxmlformats.org/officeDocument/2006/relationships/image" Target="../media/image147.jpeg"/><Relationship Id="rId1" Type="http://schemas.openxmlformats.org/officeDocument/2006/relationships/slideLayout" Target="../slideLayouts/slideLayout94.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94.xml"/></Relationships>
</file>

<file path=ppt/slides/_rels/slide61.xml.rels><?xml version="1.0" encoding="UTF-8" standalone="yes"?>
<Relationships xmlns="http://schemas.openxmlformats.org/package/2006/relationships"><Relationship Id="rId3" Type="http://schemas.openxmlformats.org/officeDocument/2006/relationships/diagramLayout" Target="../diagrams/layout10.xml"/><Relationship Id="rId2" Type="http://schemas.openxmlformats.org/officeDocument/2006/relationships/diagramData" Target="../diagrams/data10.xml"/><Relationship Id="rId1" Type="http://schemas.openxmlformats.org/officeDocument/2006/relationships/slideLayout" Target="../slideLayouts/slideLayout94.xml"/><Relationship Id="rId6" Type="http://schemas.microsoft.com/office/2007/relationships/diagramDrawing" Target="../diagrams/drawing10.xml"/><Relationship Id="rId5" Type="http://schemas.openxmlformats.org/officeDocument/2006/relationships/diagramColors" Target="../diagrams/colors10.xml"/><Relationship Id="rId4" Type="http://schemas.openxmlformats.org/officeDocument/2006/relationships/diagramQuickStyle" Target="../diagrams/quickStyle10.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94.xml"/></Relationships>
</file>

<file path=ppt/slides/_rels/slide63.xml.rels><?xml version="1.0" encoding="UTF-8" standalone="yes"?>
<Relationships xmlns="http://schemas.openxmlformats.org/package/2006/relationships"><Relationship Id="rId3" Type="http://schemas.openxmlformats.org/officeDocument/2006/relationships/image" Target="../media/image149.png"/><Relationship Id="rId2" Type="http://schemas.openxmlformats.org/officeDocument/2006/relationships/image" Target="../media/image148.png"/><Relationship Id="rId1" Type="http://schemas.openxmlformats.org/officeDocument/2006/relationships/slideLayout" Target="../slideLayouts/slideLayout94.xml"/></Relationships>
</file>

<file path=ppt/slides/_rels/slide64.xml.rels><?xml version="1.0" encoding="UTF-8" standalone="yes"?>
<Relationships xmlns="http://schemas.openxmlformats.org/package/2006/relationships"><Relationship Id="rId8" Type="http://schemas.openxmlformats.org/officeDocument/2006/relationships/diagramLayout" Target="../diagrams/layout12.xml"/><Relationship Id="rId3" Type="http://schemas.openxmlformats.org/officeDocument/2006/relationships/diagramLayout" Target="../diagrams/layout11.xml"/><Relationship Id="rId7" Type="http://schemas.openxmlformats.org/officeDocument/2006/relationships/diagramData" Target="../diagrams/data12.xml"/><Relationship Id="rId2" Type="http://schemas.openxmlformats.org/officeDocument/2006/relationships/diagramData" Target="../diagrams/data11.xml"/><Relationship Id="rId1" Type="http://schemas.openxmlformats.org/officeDocument/2006/relationships/slideLayout" Target="../slideLayouts/slideLayout95.xml"/><Relationship Id="rId6" Type="http://schemas.microsoft.com/office/2007/relationships/diagramDrawing" Target="../diagrams/drawing11.xml"/><Relationship Id="rId11" Type="http://schemas.microsoft.com/office/2007/relationships/diagramDrawing" Target="../diagrams/drawing12.xml"/><Relationship Id="rId5" Type="http://schemas.openxmlformats.org/officeDocument/2006/relationships/diagramColors" Target="../diagrams/colors11.xml"/><Relationship Id="rId10" Type="http://schemas.openxmlformats.org/officeDocument/2006/relationships/diagramColors" Target="../diagrams/colors12.xml"/><Relationship Id="rId4" Type="http://schemas.openxmlformats.org/officeDocument/2006/relationships/diagramQuickStyle" Target="../diagrams/quickStyle11.xml"/><Relationship Id="rId9" Type="http://schemas.openxmlformats.org/officeDocument/2006/relationships/diagramQuickStyle" Target="../diagrams/quickStyle12.xml"/></Relationships>
</file>

<file path=ppt/slides/_rels/slide65.xml.rels><?xml version="1.0" encoding="UTF-8" standalone="yes"?>
<Relationships xmlns="http://schemas.openxmlformats.org/package/2006/relationships"><Relationship Id="rId3" Type="http://schemas.openxmlformats.org/officeDocument/2006/relationships/image" Target="../media/image151.png"/><Relationship Id="rId2" Type="http://schemas.openxmlformats.org/officeDocument/2006/relationships/image" Target="../media/image150.png"/><Relationship Id="rId1" Type="http://schemas.openxmlformats.org/officeDocument/2006/relationships/slideLayout" Target="../slideLayouts/slideLayout107.xml"/></Relationships>
</file>

<file path=ppt/slides/_rels/slide66.xml.rels><?xml version="1.0" encoding="UTF-8" standalone="yes"?>
<Relationships xmlns="http://schemas.openxmlformats.org/package/2006/relationships"><Relationship Id="rId2" Type="http://schemas.openxmlformats.org/officeDocument/2006/relationships/image" Target="../media/image152.png"/><Relationship Id="rId1" Type="http://schemas.openxmlformats.org/officeDocument/2006/relationships/slideLayout" Target="../slideLayouts/slideLayout118.xml"/></Relationships>
</file>

<file path=ppt/slides/_rels/slide67.xml.rels><?xml version="1.0" encoding="UTF-8" standalone="yes"?>
<Relationships xmlns="http://schemas.openxmlformats.org/package/2006/relationships"><Relationship Id="rId2" Type="http://schemas.openxmlformats.org/officeDocument/2006/relationships/image" Target="../media/image153.png"/><Relationship Id="rId1" Type="http://schemas.openxmlformats.org/officeDocument/2006/relationships/slideLayout" Target="../slideLayouts/slideLayout129.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40.xml"/></Relationships>
</file>

<file path=ppt/slides/_rels/slide69.xml.rels><?xml version="1.0" encoding="UTF-8" standalone="yes"?>
<Relationships xmlns="http://schemas.openxmlformats.org/package/2006/relationships"><Relationship Id="rId2" Type="http://schemas.openxmlformats.org/officeDocument/2006/relationships/image" Target="../media/image154.png"/><Relationship Id="rId1" Type="http://schemas.openxmlformats.org/officeDocument/2006/relationships/slideLayout" Target="../slideLayouts/slideLayout22.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2.xml"/></Relationships>
</file>

<file path=ppt/slides/_rels/slide71.xml.rels><?xml version="1.0" encoding="UTF-8" standalone="yes"?>
<Relationships xmlns="http://schemas.openxmlformats.org/package/2006/relationships"><Relationship Id="rId2" Type="http://schemas.openxmlformats.org/officeDocument/2006/relationships/image" Target="../media/image155.png"/><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3" Type="http://schemas.openxmlformats.org/officeDocument/2006/relationships/image" Target="../media/image157.png"/><Relationship Id="rId2" Type="http://schemas.openxmlformats.org/officeDocument/2006/relationships/image" Target="../media/image156.png"/><Relationship Id="rId1" Type="http://schemas.openxmlformats.org/officeDocument/2006/relationships/slideLayout" Target="../slideLayouts/slideLayout166.xml"/><Relationship Id="rId6" Type="http://schemas.openxmlformats.org/officeDocument/2006/relationships/image" Target="../media/image160.png"/><Relationship Id="rId5" Type="http://schemas.openxmlformats.org/officeDocument/2006/relationships/image" Target="../media/image159.png"/><Relationship Id="rId4" Type="http://schemas.openxmlformats.org/officeDocument/2006/relationships/image" Target="../media/image158.emf"/></Relationships>
</file>

<file path=ppt/slides/_rels/slide73.xml.rels><?xml version="1.0" encoding="UTF-8" standalone="yes"?>
<Relationships xmlns="http://schemas.openxmlformats.org/package/2006/relationships"><Relationship Id="rId2" Type="http://schemas.openxmlformats.org/officeDocument/2006/relationships/image" Target="../media/image161.png"/><Relationship Id="rId1" Type="http://schemas.openxmlformats.org/officeDocument/2006/relationships/slideLayout" Target="../slideLayouts/slideLayout165.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65.xml"/></Relationships>
</file>

<file path=ppt/slides/_rels/slide75.xml.rels><?xml version="1.0" encoding="UTF-8" standalone="yes"?>
<Relationships xmlns="http://schemas.openxmlformats.org/package/2006/relationships"><Relationship Id="rId2" Type="http://schemas.openxmlformats.org/officeDocument/2006/relationships/image" Target="../media/image162.jpeg"/><Relationship Id="rId1" Type="http://schemas.openxmlformats.org/officeDocument/2006/relationships/slideLayout" Target="../slideLayouts/slideLayout77.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77.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209.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09.xml"/></Relationships>
</file>

<file path=ppt/slides/_rels/slide79.xml.rels><?xml version="1.0" encoding="UTF-8" standalone="yes"?>
<Relationships xmlns="http://schemas.openxmlformats.org/package/2006/relationships"><Relationship Id="rId8" Type="http://schemas.openxmlformats.org/officeDocument/2006/relationships/diagramLayout" Target="../diagrams/layout14.xml"/><Relationship Id="rId13" Type="http://schemas.openxmlformats.org/officeDocument/2006/relationships/diagramLayout" Target="../diagrams/layout15.xml"/><Relationship Id="rId18" Type="http://schemas.openxmlformats.org/officeDocument/2006/relationships/diagramLayout" Target="../diagrams/layout16.xml"/><Relationship Id="rId26" Type="http://schemas.microsoft.com/office/2007/relationships/diagramDrawing" Target="../diagrams/drawing17.xml"/><Relationship Id="rId3" Type="http://schemas.openxmlformats.org/officeDocument/2006/relationships/diagramLayout" Target="../diagrams/layout13.xml"/><Relationship Id="rId21" Type="http://schemas.microsoft.com/office/2007/relationships/diagramDrawing" Target="../diagrams/drawing16.xml"/><Relationship Id="rId7" Type="http://schemas.openxmlformats.org/officeDocument/2006/relationships/diagramData" Target="../diagrams/data14.xml"/><Relationship Id="rId12" Type="http://schemas.openxmlformats.org/officeDocument/2006/relationships/diagramData" Target="../diagrams/data15.xml"/><Relationship Id="rId17" Type="http://schemas.openxmlformats.org/officeDocument/2006/relationships/diagramData" Target="../diagrams/data16.xml"/><Relationship Id="rId25" Type="http://schemas.openxmlformats.org/officeDocument/2006/relationships/diagramColors" Target="../diagrams/colors17.xml"/><Relationship Id="rId2" Type="http://schemas.openxmlformats.org/officeDocument/2006/relationships/diagramData" Target="../diagrams/data13.xml"/><Relationship Id="rId16" Type="http://schemas.microsoft.com/office/2007/relationships/diagramDrawing" Target="../diagrams/drawing15.xml"/><Relationship Id="rId20" Type="http://schemas.openxmlformats.org/officeDocument/2006/relationships/diagramColors" Target="../diagrams/colors16.xml"/><Relationship Id="rId29" Type="http://schemas.openxmlformats.org/officeDocument/2006/relationships/diagramQuickStyle" Target="../diagrams/quickStyle18.xml"/><Relationship Id="rId1" Type="http://schemas.openxmlformats.org/officeDocument/2006/relationships/slideLayout" Target="../slideLayouts/slideLayout220.xml"/><Relationship Id="rId6" Type="http://schemas.microsoft.com/office/2007/relationships/diagramDrawing" Target="../diagrams/drawing13.xml"/><Relationship Id="rId11" Type="http://schemas.microsoft.com/office/2007/relationships/diagramDrawing" Target="../diagrams/drawing14.xml"/><Relationship Id="rId24" Type="http://schemas.openxmlformats.org/officeDocument/2006/relationships/diagramQuickStyle" Target="../diagrams/quickStyle17.xml"/><Relationship Id="rId5" Type="http://schemas.openxmlformats.org/officeDocument/2006/relationships/diagramColors" Target="../diagrams/colors13.xml"/><Relationship Id="rId15" Type="http://schemas.openxmlformats.org/officeDocument/2006/relationships/diagramColors" Target="../diagrams/colors15.xml"/><Relationship Id="rId23" Type="http://schemas.openxmlformats.org/officeDocument/2006/relationships/diagramLayout" Target="../diagrams/layout17.xml"/><Relationship Id="rId28" Type="http://schemas.openxmlformats.org/officeDocument/2006/relationships/diagramLayout" Target="../diagrams/layout18.xml"/><Relationship Id="rId10" Type="http://schemas.openxmlformats.org/officeDocument/2006/relationships/diagramColors" Target="../diagrams/colors14.xml"/><Relationship Id="rId19" Type="http://schemas.openxmlformats.org/officeDocument/2006/relationships/diagramQuickStyle" Target="../diagrams/quickStyle16.xml"/><Relationship Id="rId31" Type="http://schemas.microsoft.com/office/2007/relationships/diagramDrawing" Target="../diagrams/drawing18.xml"/><Relationship Id="rId4" Type="http://schemas.openxmlformats.org/officeDocument/2006/relationships/diagramQuickStyle" Target="../diagrams/quickStyle13.xml"/><Relationship Id="rId9" Type="http://schemas.openxmlformats.org/officeDocument/2006/relationships/diagramQuickStyle" Target="../diagrams/quickStyle14.xml"/><Relationship Id="rId14" Type="http://schemas.openxmlformats.org/officeDocument/2006/relationships/diagramQuickStyle" Target="../diagrams/quickStyle15.xml"/><Relationship Id="rId22" Type="http://schemas.openxmlformats.org/officeDocument/2006/relationships/diagramData" Target="../diagrams/data17.xml"/><Relationship Id="rId27" Type="http://schemas.openxmlformats.org/officeDocument/2006/relationships/diagramData" Target="../diagrams/data18.xml"/><Relationship Id="rId30" Type="http://schemas.openxmlformats.org/officeDocument/2006/relationships/diagramColors" Target="../diagrams/colors18.xml"/></Relationships>
</file>

<file path=ppt/slides/_rels/slide80.xml.rels><?xml version="1.0" encoding="UTF-8" standalone="yes"?>
<Relationships xmlns="http://schemas.openxmlformats.org/package/2006/relationships"><Relationship Id="rId3" Type="http://schemas.openxmlformats.org/officeDocument/2006/relationships/diagramLayout" Target="../diagrams/layout19.xml"/><Relationship Id="rId2" Type="http://schemas.openxmlformats.org/officeDocument/2006/relationships/diagramData" Target="../diagrams/data19.xml"/><Relationship Id="rId1" Type="http://schemas.openxmlformats.org/officeDocument/2006/relationships/slideLayout" Target="../slideLayouts/slideLayout231.xml"/><Relationship Id="rId6" Type="http://schemas.microsoft.com/office/2007/relationships/diagramDrawing" Target="../diagrams/drawing19.xml"/><Relationship Id="rId5" Type="http://schemas.openxmlformats.org/officeDocument/2006/relationships/diagramColors" Target="../diagrams/colors19.xml"/><Relationship Id="rId4" Type="http://schemas.openxmlformats.org/officeDocument/2006/relationships/diagramQuickStyle" Target="../diagrams/quickStyle19.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41.xml"/></Relationships>
</file>

<file path=ppt/slides/_rels/slide82.xml.rels><?xml version="1.0" encoding="UTF-8" standalone="yes"?>
<Relationships xmlns="http://schemas.openxmlformats.org/package/2006/relationships"><Relationship Id="rId2" Type="http://schemas.openxmlformats.org/officeDocument/2006/relationships/image" Target="../media/image163.jpeg"/><Relationship Id="rId1" Type="http://schemas.openxmlformats.org/officeDocument/2006/relationships/slideLayout" Target="../slideLayouts/slideLayout279.xml"/></Relationships>
</file>

<file path=ppt/slides/_rels/slide83.xml.rels><?xml version="1.0" encoding="UTF-8" standalone="yes"?>
<Relationships xmlns="http://schemas.openxmlformats.org/package/2006/relationships"><Relationship Id="rId3" Type="http://schemas.openxmlformats.org/officeDocument/2006/relationships/image" Target="../media/image165.jpeg"/><Relationship Id="rId2" Type="http://schemas.openxmlformats.org/officeDocument/2006/relationships/image" Target="../media/image164.jpeg"/><Relationship Id="rId1" Type="http://schemas.openxmlformats.org/officeDocument/2006/relationships/slideLayout" Target="../slideLayouts/slideLayout284.xml"/><Relationship Id="rId4" Type="http://schemas.openxmlformats.org/officeDocument/2006/relationships/image" Target="../media/image166.jpeg"/></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85.xml.rels><?xml version="1.0" encoding="UTF-8" standalone="yes"?>
<Relationships xmlns="http://schemas.openxmlformats.org/package/2006/relationships"><Relationship Id="rId2" Type="http://schemas.openxmlformats.org/officeDocument/2006/relationships/image" Target="../media/image167.png"/><Relationship Id="rId1" Type="http://schemas.openxmlformats.org/officeDocument/2006/relationships/slideLayout" Target="../slideLayouts/slideLayout303.xml"/></Relationships>
</file>

<file path=ppt/slides/_rels/slide86.xml.rels><?xml version="1.0" encoding="UTF-8" standalone="yes"?>
<Relationships xmlns="http://schemas.openxmlformats.org/package/2006/relationships"><Relationship Id="rId3" Type="http://schemas.openxmlformats.org/officeDocument/2006/relationships/image" Target="../media/image169.jpeg"/><Relationship Id="rId2" Type="http://schemas.openxmlformats.org/officeDocument/2006/relationships/image" Target="../media/image168.jpeg"/><Relationship Id="rId1" Type="http://schemas.openxmlformats.org/officeDocument/2006/relationships/slideLayout" Target="../slideLayouts/slideLayout77.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89.xml.rels><?xml version="1.0" encoding="UTF-8" standalone="yes"?>
<Relationships xmlns="http://schemas.openxmlformats.org/package/2006/relationships"><Relationship Id="rId8" Type="http://schemas.openxmlformats.org/officeDocument/2006/relationships/diagramLayout" Target="../diagrams/layout21.xml"/><Relationship Id="rId3" Type="http://schemas.openxmlformats.org/officeDocument/2006/relationships/diagramLayout" Target="../diagrams/layout20.xml"/><Relationship Id="rId7" Type="http://schemas.openxmlformats.org/officeDocument/2006/relationships/diagramData" Target="../diagrams/data21.xml"/><Relationship Id="rId2" Type="http://schemas.openxmlformats.org/officeDocument/2006/relationships/diagramData" Target="../diagrams/data20.xml"/><Relationship Id="rId1" Type="http://schemas.openxmlformats.org/officeDocument/2006/relationships/slideLayout" Target="../slideLayouts/slideLayout29.xml"/><Relationship Id="rId6" Type="http://schemas.microsoft.com/office/2007/relationships/diagramDrawing" Target="../diagrams/drawing20.xml"/><Relationship Id="rId11" Type="http://schemas.microsoft.com/office/2007/relationships/diagramDrawing" Target="../diagrams/drawing21.xml"/><Relationship Id="rId5" Type="http://schemas.openxmlformats.org/officeDocument/2006/relationships/diagramColors" Target="../diagrams/colors20.xml"/><Relationship Id="rId10" Type="http://schemas.openxmlformats.org/officeDocument/2006/relationships/diagramColors" Target="../diagrams/colors21.xml"/><Relationship Id="rId4" Type="http://schemas.openxmlformats.org/officeDocument/2006/relationships/diagramQuickStyle" Target="../diagrams/quickStyle20.xml"/><Relationship Id="rId9" Type="http://schemas.openxmlformats.org/officeDocument/2006/relationships/diagramQuickStyle" Target="../diagrams/quickStyle21.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7.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7.xml"/></Relationships>
</file>

<file path=ppt/slides/_rels/slide92.xml.rels><?xml version="1.0" encoding="UTF-8" standalone="yes"?>
<Relationships xmlns="http://schemas.openxmlformats.org/package/2006/relationships"><Relationship Id="rId3" Type="http://schemas.openxmlformats.org/officeDocument/2006/relationships/image" Target="../media/image171.jpeg"/><Relationship Id="rId2" Type="http://schemas.openxmlformats.org/officeDocument/2006/relationships/image" Target="../media/image170.jpeg"/><Relationship Id="rId1" Type="http://schemas.openxmlformats.org/officeDocument/2006/relationships/slideLayout" Target="../slideLayouts/slideLayout22.xml"/><Relationship Id="rId4" Type="http://schemas.openxmlformats.org/officeDocument/2006/relationships/image" Target="../media/image172.jpeg"/></Relationships>
</file>

<file path=ppt/slides/_rels/slide93.xml.rels><?xml version="1.0" encoding="UTF-8" standalone="yes"?>
<Relationships xmlns="http://schemas.openxmlformats.org/package/2006/relationships"><Relationship Id="rId2" Type="http://schemas.openxmlformats.org/officeDocument/2006/relationships/image" Target="../media/image173.jpeg"/><Relationship Id="rId1" Type="http://schemas.openxmlformats.org/officeDocument/2006/relationships/slideLayout" Target="../slideLayouts/slideLayout22.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407.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44.xml"/></Relationships>
</file>

<file path=ppt/slides/_rels/slide96.xml.rels><?xml version="1.0" encoding="UTF-8" standalone="yes"?>
<Relationships xmlns="http://schemas.openxmlformats.org/package/2006/relationships"><Relationship Id="rId3" Type="http://schemas.openxmlformats.org/officeDocument/2006/relationships/image" Target="../media/image175.jpeg"/><Relationship Id="rId2" Type="http://schemas.openxmlformats.org/officeDocument/2006/relationships/image" Target="../media/image174.jpeg"/><Relationship Id="rId1" Type="http://schemas.openxmlformats.org/officeDocument/2006/relationships/slideLayout" Target="../slideLayouts/slideLayout392.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313.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313.xml"/></Relationships>
</file>

<file path=ppt/slides/_rels/slide100.xml.rels><?xml version="1.0" encoding="UTF-8" standalone="yes"?>
<Relationships xmlns="http://schemas.openxmlformats.org/package/2006/relationships"><Relationship Id="rId2" Type="http://schemas.openxmlformats.org/officeDocument/2006/relationships/image" Target="../media/image176.jpeg"/><Relationship Id="rId1" Type="http://schemas.openxmlformats.org/officeDocument/2006/relationships/slideLayout" Target="../slideLayouts/slideLayout15.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77.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7.xml"/></Relationships>
</file>

<file path=ppt/slides/_rels/slide103.xml.rels><?xml version="1.0" encoding="UTF-8" standalone="yes"?>
<Relationships xmlns="http://schemas.openxmlformats.org/package/2006/relationships"><Relationship Id="rId3" Type="http://schemas.openxmlformats.org/officeDocument/2006/relationships/image" Target="../media/image178.jpeg"/><Relationship Id="rId2" Type="http://schemas.openxmlformats.org/officeDocument/2006/relationships/image" Target="../media/image177.png"/><Relationship Id="rId1" Type="http://schemas.openxmlformats.org/officeDocument/2006/relationships/slideLayout" Target="../slideLayouts/slideLayout412.xml"/></Relationships>
</file>

<file path=ppt/slides/_rels/slide104.xml.rels><?xml version="1.0" encoding="UTF-8" standalone="yes"?>
<Relationships xmlns="http://schemas.openxmlformats.org/package/2006/relationships"><Relationship Id="rId2" Type="http://schemas.openxmlformats.org/officeDocument/2006/relationships/image" Target="../media/image179.jpeg"/><Relationship Id="rId1" Type="http://schemas.openxmlformats.org/officeDocument/2006/relationships/slideLayout" Target="../slideLayouts/slideLayout414.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412.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412.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412.xml"/></Relationships>
</file>

<file path=ppt/slides/_rels/slide108.xml.rels><?xml version="1.0" encoding="UTF-8" standalone="yes"?>
<Relationships xmlns="http://schemas.openxmlformats.org/package/2006/relationships"><Relationship Id="rId2" Type="http://schemas.openxmlformats.org/officeDocument/2006/relationships/image" Target="../media/image180.png"/><Relationship Id="rId1" Type="http://schemas.openxmlformats.org/officeDocument/2006/relationships/slideLayout" Target="../slideLayouts/slideLayout412.xml"/></Relationships>
</file>

<file path=ppt/slides/_rels/slide109.xml.rels><?xml version="1.0" encoding="UTF-8" standalone="yes"?>
<Relationships xmlns="http://schemas.openxmlformats.org/package/2006/relationships"><Relationship Id="rId3" Type="http://schemas.openxmlformats.org/officeDocument/2006/relationships/image" Target="../media/image182.png"/><Relationship Id="rId2" Type="http://schemas.openxmlformats.org/officeDocument/2006/relationships/image" Target="../media/image181.png"/><Relationship Id="rId1" Type="http://schemas.openxmlformats.org/officeDocument/2006/relationships/slideLayout" Target="../slideLayouts/slideLayout412.xml"/></Relationships>
</file>

<file path=ppt/slides/_rels/slide110.xml.rels><?xml version="1.0" encoding="UTF-8" standalone="yes"?>
<Relationships xmlns="http://schemas.openxmlformats.org/package/2006/relationships"><Relationship Id="rId3" Type="http://schemas.openxmlformats.org/officeDocument/2006/relationships/image" Target="../media/image184.png"/><Relationship Id="rId2" Type="http://schemas.openxmlformats.org/officeDocument/2006/relationships/image" Target="../media/image183.png"/><Relationship Id="rId1" Type="http://schemas.openxmlformats.org/officeDocument/2006/relationships/slideLayout" Target="../slideLayouts/slideLayout412.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424.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412.xml"/></Relationships>
</file>

<file path=ppt/slides/_rels/slide113.xml.rels><?xml version="1.0" encoding="UTF-8" standalone="yes"?>
<Relationships xmlns="http://schemas.openxmlformats.org/package/2006/relationships"><Relationship Id="rId3" Type="http://schemas.openxmlformats.org/officeDocument/2006/relationships/image" Target="../media/image186.png"/><Relationship Id="rId2" Type="http://schemas.openxmlformats.org/officeDocument/2006/relationships/image" Target="../media/image185.png"/><Relationship Id="rId1" Type="http://schemas.openxmlformats.org/officeDocument/2006/relationships/slideLayout" Target="../slideLayouts/slideLayout412.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97.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77.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77.xml"/></Relationships>
</file>

<file path=ppt/slides/_rels/slide117.xml.rels><?xml version="1.0" encoding="UTF-8" standalone="yes"?>
<Relationships xmlns="http://schemas.openxmlformats.org/package/2006/relationships"><Relationship Id="rId2" Type="http://schemas.openxmlformats.org/officeDocument/2006/relationships/image" Target="../media/image187.png"/><Relationship Id="rId1" Type="http://schemas.openxmlformats.org/officeDocument/2006/relationships/slideLayout" Target="../slideLayouts/slideLayout78.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97.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207.xml"/></Relationships>
</file>

<file path=ppt/slides/_rels/slide120.xml.rels><?xml version="1.0" encoding="UTF-8" standalone="yes"?>
<Relationships xmlns="http://schemas.openxmlformats.org/package/2006/relationships"><Relationship Id="rId3" Type="http://schemas.openxmlformats.org/officeDocument/2006/relationships/image" Target="../media/image189.png"/><Relationship Id="rId2" Type="http://schemas.openxmlformats.org/officeDocument/2006/relationships/image" Target="../media/image188.png"/><Relationship Id="rId1" Type="http://schemas.openxmlformats.org/officeDocument/2006/relationships/slideLayout" Target="../slideLayouts/slideLayout427.xml"/><Relationship Id="rId4" Type="http://schemas.openxmlformats.org/officeDocument/2006/relationships/image" Target="../media/image190.png"/></Relationships>
</file>

<file path=ppt/slides/_rels/slide121.xml.rels><?xml version="1.0" encoding="UTF-8" standalone="yes"?>
<Relationships xmlns="http://schemas.openxmlformats.org/package/2006/relationships"><Relationship Id="rId3" Type="http://schemas.openxmlformats.org/officeDocument/2006/relationships/diagramLayout" Target="../diagrams/layout22.xml"/><Relationship Id="rId2" Type="http://schemas.openxmlformats.org/officeDocument/2006/relationships/diagramData" Target="../diagrams/data22.xml"/><Relationship Id="rId1" Type="http://schemas.openxmlformats.org/officeDocument/2006/relationships/slideLayout" Target="../slideLayouts/slideLayout195.xml"/><Relationship Id="rId6" Type="http://schemas.microsoft.com/office/2007/relationships/diagramDrawing" Target="../diagrams/drawing22.xml"/><Relationship Id="rId5" Type="http://schemas.openxmlformats.org/officeDocument/2006/relationships/diagramColors" Target="../diagrams/colors22.xml"/><Relationship Id="rId4" Type="http://schemas.openxmlformats.org/officeDocument/2006/relationships/diagramQuickStyle" Target="../diagrams/quickStyle22.xml"/></Relationships>
</file>

<file path=ppt/slides/_rels/slide122.xml.rels><?xml version="1.0" encoding="UTF-8" standalone="yes"?>
<Relationships xmlns="http://schemas.openxmlformats.org/package/2006/relationships"><Relationship Id="rId3" Type="http://schemas.openxmlformats.org/officeDocument/2006/relationships/image" Target="../media/image192.jpeg"/><Relationship Id="rId2" Type="http://schemas.openxmlformats.org/officeDocument/2006/relationships/image" Target="../media/image191.jpeg"/><Relationship Id="rId1" Type="http://schemas.openxmlformats.org/officeDocument/2006/relationships/slideLayout" Target="../slideLayouts/slideLayout97.xml"/><Relationship Id="rId5" Type="http://schemas.openxmlformats.org/officeDocument/2006/relationships/image" Target="../media/image194.jpeg"/><Relationship Id="rId4" Type="http://schemas.openxmlformats.org/officeDocument/2006/relationships/image" Target="../media/image193.jpeg"/></Relationships>
</file>

<file path=ppt/slides/_rels/slide123.xml.rels><?xml version="1.0" encoding="UTF-8" standalone="yes"?>
<Relationships xmlns="http://schemas.openxmlformats.org/package/2006/relationships"><Relationship Id="rId3" Type="http://schemas.openxmlformats.org/officeDocument/2006/relationships/image" Target="../media/image195.jpeg"/><Relationship Id="rId2" Type="http://schemas.openxmlformats.org/officeDocument/2006/relationships/slideLayout" Target="../slideLayouts/slideLayout22.xml"/><Relationship Id="rId1" Type="http://schemas.openxmlformats.org/officeDocument/2006/relationships/video" Target="file:///F:\My%20Documents\BGDT%20ML-2005\eLSDCSVN%20(E)\eLSDCSVN\DaiHoiDang_VI.mpg" TargetMode="External"/><Relationship Id="rId6" Type="http://schemas.openxmlformats.org/officeDocument/2006/relationships/image" Target="../media/image198.png"/><Relationship Id="rId5" Type="http://schemas.openxmlformats.org/officeDocument/2006/relationships/image" Target="../media/image197.jpeg"/><Relationship Id="rId4" Type="http://schemas.openxmlformats.org/officeDocument/2006/relationships/image" Target="../media/image196.jpeg"/></Relationships>
</file>

<file path=ppt/slides/_rels/slide124.xml.rels><?xml version="1.0" encoding="UTF-8" standalone="yes"?>
<Relationships xmlns="http://schemas.openxmlformats.org/package/2006/relationships"><Relationship Id="rId3" Type="http://schemas.openxmlformats.org/officeDocument/2006/relationships/image" Target="../media/image200.png"/><Relationship Id="rId2" Type="http://schemas.openxmlformats.org/officeDocument/2006/relationships/image" Target="../media/image199.png"/><Relationship Id="rId1" Type="http://schemas.openxmlformats.org/officeDocument/2006/relationships/slideLayout" Target="../slideLayouts/slideLayout22.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427.xml"/></Relationships>
</file>

<file path=ppt/slides/_rels/slide126.xml.rels><?xml version="1.0" encoding="UTF-8" standalone="yes"?>
<Relationships xmlns="http://schemas.openxmlformats.org/package/2006/relationships"><Relationship Id="rId2" Type="http://schemas.openxmlformats.org/officeDocument/2006/relationships/image" Target="../media/image201.png"/><Relationship Id="rId1" Type="http://schemas.openxmlformats.org/officeDocument/2006/relationships/slideLayout" Target="../slideLayouts/slideLayout427.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453.xml"/></Relationships>
</file>

<file path=ppt/slides/_rels/slide128.xml.rels><?xml version="1.0" encoding="UTF-8" standalone="yes"?>
<Relationships xmlns="http://schemas.openxmlformats.org/package/2006/relationships"><Relationship Id="rId2" Type="http://schemas.openxmlformats.org/officeDocument/2006/relationships/image" Target="../media/image201.png"/><Relationship Id="rId1" Type="http://schemas.openxmlformats.org/officeDocument/2006/relationships/slideLayout" Target="../slideLayouts/slideLayout464.xml"/></Relationships>
</file>

<file path=ppt/slides/_rels/slide129.xml.rels><?xml version="1.0" encoding="UTF-8" standalone="yes"?>
<Relationships xmlns="http://schemas.openxmlformats.org/package/2006/relationships"><Relationship Id="rId3" Type="http://schemas.openxmlformats.org/officeDocument/2006/relationships/image" Target="../media/image203.png"/><Relationship Id="rId2" Type="http://schemas.openxmlformats.org/officeDocument/2006/relationships/image" Target="../media/image202.png"/><Relationship Id="rId1" Type="http://schemas.openxmlformats.org/officeDocument/2006/relationships/slideLayout" Target="../slideLayouts/slideLayout464.xml"/><Relationship Id="rId5" Type="http://schemas.openxmlformats.org/officeDocument/2006/relationships/image" Target="../media/image205.png"/><Relationship Id="rId4" Type="http://schemas.openxmlformats.org/officeDocument/2006/relationships/image" Target="../media/image204.png"/></Relationships>
</file>

<file path=ppt/slides/_rels/slide130.xml.rels><?xml version="1.0" encoding="UTF-8" standalone="yes"?>
<Relationships xmlns="http://schemas.openxmlformats.org/package/2006/relationships"><Relationship Id="rId3" Type="http://schemas.openxmlformats.org/officeDocument/2006/relationships/image" Target="../media/image207.png"/><Relationship Id="rId2" Type="http://schemas.openxmlformats.org/officeDocument/2006/relationships/image" Target="../media/image206.png"/><Relationship Id="rId1" Type="http://schemas.openxmlformats.org/officeDocument/2006/relationships/slideLayout" Target="../slideLayouts/slideLayout464.xml"/><Relationship Id="rId5" Type="http://schemas.openxmlformats.org/officeDocument/2006/relationships/image" Target="../media/image209.png"/><Relationship Id="rId4" Type="http://schemas.openxmlformats.org/officeDocument/2006/relationships/image" Target="../media/image208.png"/></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464.xml"/></Relationships>
</file>

<file path=ppt/slides/_rels/slide132.xml.rels><?xml version="1.0" encoding="UTF-8" standalone="yes"?>
<Relationships xmlns="http://schemas.openxmlformats.org/package/2006/relationships"><Relationship Id="rId3" Type="http://schemas.openxmlformats.org/officeDocument/2006/relationships/image" Target="../media/image211.png"/><Relationship Id="rId2" Type="http://schemas.openxmlformats.org/officeDocument/2006/relationships/image" Target="../media/image210.png"/><Relationship Id="rId1" Type="http://schemas.openxmlformats.org/officeDocument/2006/relationships/slideLayout" Target="../slideLayouts/slideLayout475.xml"/></Relationships>
</file>

<file path=ppt/slides/_rels/slide133.xml.rels><?xml version="1.0" encoding="UTF-8" standalone="yes"?>
<Relationships xmlns="http://schemas.openxmlformats.org/package/2006/relationships"><Relationship Id="rId2" Type="http://schemas.openxmlformats.org/officeDocument/2006/relationships/image" Target="../media/image212.png"/><Relationship Id="rId1" Type="http://schemas.openxmlformats.org/officeDocument/2006/relationships/slideLayout" Target="../slideLayouts/slideLayout475.xml"/></Relationships>
</file>

<file path=ppt/slides/_rels/slide134.xml.rels><?xml version="1.0" encoding="UTF-8" standalone="yes"?>
<Relationships xmlns="http://schemas.openxmlformats.org/package/2006/relationships"><Relationship Id="rId3" Type="http://schemas.openxmlformats.org/officeDocument/2006/relationships/image" Target="../media/image214.png"/><Relationship Id="rId2" Type="http://schemas.openxmlformats.org/officeDocument/2006/relationships/image" Target="../media/image213.jpeg"/><Relationship Id="rId1" Type="http://schemas.openxmlformats.org/officeDocument/2006/relationships/slideLayout" Target="../slideLayouts/slideLayout486.xml"/></Relationships>
</file>

<file path=ppt/slides/_rels/slide135.xml.rels><?xml version="1.0" encoding="UTF-8" standalone="yes"?>
<Relationships xmlns="http://schemas.openxmlformats.org/package/2006/relationships"><Relationship Id="rId3" Type="http://schemas.openxmlformats.org/officeDocument/2006/relationships/image" Target="../media/image216.png"/><Relationship Id="rId2" Type="http://schemas.openxmlformats.org/officeDocument/2006/relationships/image" Target="../media/image215.png"/><Relationship Id="rId1" Type="http://schemas.openxmlformats.org/officeDocument/2006/relationships/slideLayout" Target="../slideLayouts/slideLayout486.xml"/></Relationships>
</file>

<file path=ppt/slides/_rels/slide136.xml.rels><?xml version="1.0" encoding="UTF-8" standalone="yes"?>
<Relationships xmlns="http://schemas.openxmlformats.org/package/2006/relationships"><Relationship Id="rId3" Type="http://schemas.openxmlformats.org/officeDocument/2006/relationships/image" Target="../media/image218.png"/><Relationship Id="rId2" Type="http://schemas.openxmlformats.org/officeDocument/2006/relationships/image" Target="../media/image217.png"/><Relationship Id="rId1" Type="http://schemas.openxmlformats.org/officeDocument/2006/relationships/slideLayout" Target="../slideLayouts/slideLayout503.xml"/><Relationship Id="rId4" Type="http://schemas.openxmlformats.org/officeDocument/2006/relationships/image" Target="../media/image219.png"/></Relationships>
</file>

<file path=ppt/slides/_rels/slide137.xml.rels><?xml version="1.0" encoding="UTF-8" standalone="yes"?>
<Relationships xmlns="http://schemas.openxmlformats.org/package/2006/relationships"><Relationship Id="rId2" Type="http://schemas.openxmlformats.org/officeDocument/2006/relationships/image" Target="../media/image220.jpeg"/><Relationship Id="rId1" Type="http://schemas.openxmlformats.org/officeDocument/2006/relationships/slideLayout" Target="../slideLayouts/slideLayout22.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424.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445.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445.xml"/></Relationships>
</file>

<file path=ppt/slides/_rels/slide141.xml.rels><?xml version="1.0" encoding="UTF-8" standalone="yes"?>
<Relationships xmlns="http://schemas.openxmlformats.org/package/2006/relationships"><Relationship Id="rId2" Type="http://schemas.openxmlformats.org/officeDocument/2006/relationships/image" Target="../media/image221.jpeg"/><Relationship Id="rId1" Type="http://schemas.openxmlformats.org/officeDocument/2006/relationships/slideLayout" Target="../slideLayouts/slideLayout7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3124200" y="1828800"/>
            <a:ext cx="7354332" cy="1569660"/>
          </a:xfrm>
          <a:prstGeom prst="rect">
            <a:avLst/>
          </a:prstGeom>
        </p:spPr>
        <p:txBody>
          <a:bodyPr wrap="square">
            <a:spAutoFit/>
          </a:bodyPr>
          <a:lstStyle/>
          <a:p>
            <a:pPr algn="ctr"/>
            <a:r>
              <a:rPr lang="en-US" altLang="en-US" sz="4800" b="1" dirty="0">
                <a:solidFill>
                  <a:srgbClr val="0000CC"/>
                </a:solidFill>
                <a:cs typeface="Times New Roman" panose="02020603050405020304" pitchFamily="18" charset="0"/>
              </a:rPr>
              <a:t>CHỦ NGHĨA DUY VẬT BIỆN CHỨNG</a:t>
            </a:r>
            <a:endParaRPr lang="en-US" sz="4800" b="1" dirty="0">
              <a:solidFill>
                <a:srgbClr val="0000CC"/>
              </a:solidFill>
            </a:endParaRPr>
          </a:p>
        </p:txBody>
      </p:sp>
      <p:sp>
        <p:nvSpPr>
          <p:cNvPr id="4" name="Rectangle 3"/>
          <p:cNvSpPr/>
          <p:nvPr/>
        </p:nvSpPr>
        <p:spPr>
          <a:xfrm>
            <a:off x="5573457" y="838200"/>
            <a:ext cx="2743200" cy="584775"/>
          </a:xfrm>
          <a:prstGeom prst="rect">
            <a:avLst/>
          </a:prstGeom>
        </p:spPr>
        <p:txBody>
          <a:bodyPr wrap="square">
            <a:spAutoFit/>
          </a:bodyPr>
          <a:lstStyle/>
          <a:p>
            <a:r>
              <a:rPr lang="en-US" sz="3200" b="1" dirty="0">
                <a:solidFill>
                  <a:srgbClr val="FF0000"/>
                </a:solidFill>
                <a:cs typeface="Times New Roman" charset="0"/>
              </a:rPr>
              <a:t>CH</a:t>
            </a:r>
            <a:r>
              <a:rPr lang="vi-VN" sz="3200" b="1" dirty="0">
                <a:solidFill>
                  <a:srgbClr val="FF0000"/>
                </a:solidFill>
                <a:cs typeface="Times New Roman" charset="0"/>
              </a:rPr>
              <a:t>Ư</a:t>
            </a:r>
            <a:r>
              <a:rPr lang="en-US" sz="3200" b="1" dirty="0">
                <a:solidFill>
                  <a:srgbClr val="FF0000"/>
                </a:solidFill>
                <a:cs typeface="Times New Roman" charset="0"/>
              </a:rPr>
              <a:t>ƠNG 2</a:t>
            </a:r>
            <a:endParaRPr lang="en-US" sz="3200" b="1" dirty="0">
              <a:solidFill>
                <a:srgbClr val="FF0000"/>
              </a:solidFill>
            </a:endParaRPr>
          </a:p>
        </p:txBody>
      </p:sp>
      <p:pic>
        <p:nvPicPr>
          <p:cNvPr id="5" name="Picture 2" descr="Image result for chá»§ nghÄ©a mÃ¡c lÃªni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3429000" cy="4191000"/>
          </a:xfrm>
          <a:prstGeom prst="rect">
            <a:avLst/>
          </a:prstGeom>
          <a:noFill/>
          <a:extLst>
            <a:ext uri="{909E8E84-426E-40DD-AFC4-6F175D3DCCD1}">
              <a14:hiddenFill xmlns:a14="http://schemas.microsoft.com/office/drawing/2010/main">
                <a:solidFill>
                  <a:srgbClr val="FFFFFF"/>
                </a:solidFill>
              </a14:hiddenFill>
            </a:ext>
          </a:extLst>
        </p:spPr>
      </p:pic>
      <p:sp>
        <p:nvSpPr>
          <p:cNvPr id="2" name="Minus 1"/>
          <p:cNvSpPr/>
          <p:nvPr/>
        </p:nvSpPr>
        <p:spPr>
          <a:xfrm>
            <a:off x="5501533" y="3962400"/>
            <a:ext cx="2952234" cy="113059"/>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969864538"/>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1828800"/>
            <a:ext cx="12192000" cy="5029200"/>
          </a:xfrm>
          <a:prstGeom prst="rect">
            <a:avLst/>
          </a:prstGeom>
        </p:spPr>
      </p:pic>
      <p:grpSp>
        <p:nvGrpSpPr>
          <p:cNvPr id="3" name="Group 8"/>
          <p:cNvGrpSpPr>
            <a:grpSpLocks/>
          </p:cNvGrpSpPr>
          <p:nvPr/>
        </p:nvGrpSpPr>
        <p:grpSpPr bwMode="auto">
          <a:xfrm>
            <a:off x="1066800" y="1066800"/>
            <a:ext cx="10515600" cy="3810000"/>
            <a:chOff x="611560" y="1397000"/>
            <a:chExt cx="8064896" cy="4840312"/>
          </a:xfrm>
        </p:grpSpPr>
        <p:graphicFrame>
          <p:nvGraphicFramePr>
            <p:cNvPr id="4" name="Diagram 3"/>
            <p:cNvGraphicFramePr/>
            <p:nvPr>
              <p:extLst>
                <p:ext uri="{D42A27DB-BD31-4B8C-83A1-F6EECF244321}">
                  <p14:modId xmlns:p14="http://schemas.microsoft.com/office/powerpoint/2010/main" val="3888862554"/>
                </p:ext>
              </p:extLst>
            </p:nvPr>
          </p:nvGraphicFramePr>
          <p:xfrm>
            <a:off x="611560" y="1397000"/>
            <a:ext cx="8064896" cy="484031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5" name="TextBox 4"/>
            <p:cNvSpPr txBox="1"/>
            <p:nvPr/>
          </p:nvSpPr>
          <p:spPr>
            <a:xfrm>
              <a:off x="675844" y="2067800"/>
              <a:ext cx="936104" cy="584778"/>
            </a:xfrm>
            <a:prstGeom prst="rect">
              <a:avLst/>
            </a:prstGeom>
            <a:noFill/>
          </p:spPr>
          <p:txBody>
            <a:bodyPr>
              <a:spAutoFit/>
            </a:bodyPr>
            <a:lstStyle/>
            <a:p>
              <a:pPr algn="ctr" eaLnBrk="0" fontAlgn="base" hangingPunct="0">
                <a:spcBef>
                  <a:spcPct val="0"/>
                </a:spcBef>
                <a:spcAft>
                  <a:spcPct val="0"/>
                </a:spcAft>
                <a:defRPr/>
              </a:pPr>
              <a:r>
                <a:rPr lang="en-US" sz="3200" b="1" dirty="0">
                  <a:ln w="22225">
                    <a:solidFill>
                      <a:srgbClr val="BAAA12"/>
                    </a:solidFill>
                    <a:prstDash val="solid"/>
                  </a:ln>
                  <a:solidFill>
                    <a:schemeClr val="bg1"/>
                  </a:solidFill>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I.</a:t>
              </a:r>
            </a:p>
          </p:txBody>
        </p:sp>
        <p:sp>
          <p:nvSpPr>
            <p:cNvPr id="6" name="TextBox 5"/>
            <p:cNvSpPr txBox="1"/>
            <p:nvPr/>
          </p:nvSpPr>
          <p:spPr>
            <a:xfrm>
              <a:off x="1179900" y="3394941"/>
              <a:ext cx="864096" cy="584778"/>
            </a:xfrm>
            <a:prstGeom prst="rect">
              <a:avLst/>
            </a:prstGeom>
            <a:noFill/>
          </p:spPr>
          <p:txBody>
            <a:bodyPr>
              <a:spAutoFit/>
            </a:bodyPr>
            <a:lstStyle/>
            <a:p>
              <a:pPr eaLnBrk="0" fontAlgn="base" hangingPunct="0">
                <a:spcBef>
                  <a:spcPct val="0"/>
                </a:spcBef>
                <a:spcAft>
                  <a:spcPct val="0"/>
                </a:spcAft>
                <a:defRPr/>
              </a:pPr>
              <a:r>
                <a:rPr lang="en-US" sz="3200" b="1" dirty="0">
                  <a:ln w="22225">
                    <a:solidFill>
                      <a:srgbClr val="BAAA12"/>
                    </a:solidFill>
                    <a:prstDash val="solid"/>
                  </a:ln>
                  <a:solidFill>
                    <a:schemeClr val="bg1"/>
                  </a:solidFill>
                  <a:latin typeface="Times New Roman" panose="02020603050405020304" pitchFamily="18" charset="0"/>
                  <a:cs typeface="Times New Roman" panose="02020603050405020304" pitchFamily="18" charset="0"/>
                </a:rPr>
                <a:t>II.</a:t>
              </a:r>
            </a:p>
          </p:txBody>
        </p:sp>
        <p:sp>
          <p:nvSpPr>
            <p:cNvPr id="7" name="TextBox 6"/>
            <p:cNvSpPr txBox="1"/>
            <p:nvPr/>
          </p:nvSpPr>
          <p:spPr>
            <a:xfrm>
              <a:off x="827584" y="4942909"/>
              <a:ext cx="936104" cy="584778"/>
            </a:xfrm>
            <a:prstGeom prst="rect">
              <a:avLst/>
            </a:prstGeom>
            <a:noFill/>
          </p:spPr>
          <p:txBody>
            <a:bodyPr>
              <a:spAutoFit/>
            </a:bodyPr>
            <a:lstStyle/>
            <a:p>
              <a:pPr eaLnBrk="0" fontAlgn="base" hangingPunct="0">
                <a:spcBef>
                  <a:spcPct val="0"/>
                </a:spcBef>
                <a:spcAft>
                  <a:spcPct val="0"/>
                </a:spcAft>
                <a:defRPr/>
              </a:pPr>
              <a:r>
                <a:rPr lang="en-US" sz="3200" b="1" dirty="0">
                  <a:ln w="22225">
                    <a:solidFill>
                      <a:srgbClr val="BAAA12"/>
                    </a:solidFill>
                    <a:prstDash val="solid"/>
                  </a:ln>
                  <a:solidFill>
                    <a:srgbClr val="BAAA12">
                      <a:lumMod val="40000"/>
                      <a:lumOff val="60000"/>
                    </a:srgbClr>
                  </a:solidFill>
                  <a:latin typeface="Times New Roman" panose="02020603050405020304" pitchFamily="18" charset="0"/>
                  <a:cs typeface="Times New Roman" panose="02020603050405020304" pitchFamily="18" charset="0"/>
                </a:rPr>
                <a:t>III.</a:t>
              </a:r>
            </a:p>
          </p:txBody>
        </p:sp>
      </p:grpSp>
      <p:sp>
        <p:nvSpPr>
          <p:cNvPr id="8" name="Rectangle 2"/>
          <p:cNvSpPr txBox="1">
            <a:spLocks noChangeArrowheads="1"/>
          </p:cNvSpPr>
          <p:nvPr/>
        </p:nvSpPr>
        <p:spPr bwMode="black">
          <a:xfrm>
            <a:off x="2344392" y="278418"/>
            <a:ext cx="7714008" cy="563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altLang="en-US" b="1" dirty="0">
                <a:solidFill>
                  <a:srgbClr val="000000"/>
                </a:solidFill>
                <a:latin typeface="+mn-lt"/>
                <a:ea typeface="Tahoma" panose="020B0604030504040204" pitchFamily="34" charset="0"/>
                <a:cs typeface="Times New Roman" panose="02020603050405020304" pitchFamily="18" charset="0"/>
              </a:rPr>
              <a:t>NỘI DUNG CHÍNH CỦA CHƯƠNG II</a:t>
            </a:r>
          </a:p>
        </p:txBody>
      </p:sp>
      <p:sp>
        <p:nvSpPr>
          <p:cNvPr id="9" name="Minus 8"/>
          <p:cNvSpPr/>
          <p:nvPr/>
        </p:nvSpPr>
        <p:spPr>
          <a:xfrm>
            <a:off x="4800600" y="889877"/>
            <a:ext cx="2286000" cy="45719"/>
          </a:xfrm>
          <a:prstGeom prst="mathMinus">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808789038"/>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Title 1"/>
          <p:cNvSpPr txBox="1">
            <a:spLocks noChangeArrowheads="1"/>
          </p:cNvSpPr>
          <p:nvPr/>
        </p:nvSpPr>
        <p:spPr>
          <a:xfrm>
            <a:off x="1524000" y="333694"/>
            <a:ext cx="7222882" cy="755394"/>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r>
              <a:rPr lang="en-US" altLang="en-US" sz="3200" b="1" kern="0" dirty="0">
                <a:latin typeface="+mn-lt"/>
                <a:cs typeface="Times New Roman" panose="02020603050405020304" pitchFamily="18" charset="0"/>
              </a:rPr>
              <a:t>I. VẬT CHẤT VÀ Ý THỨC</a:t>
            </a:r>
          </a:p>
        </p:txBody>
      </p:sp>
      <p:grpSp>
        <p:nvGrpSpPr>
          <p:cNvPr id="17" name="Group 1"/>
          <p:cNvGrpSpPr>
            <a:grpSpLocks/>
          </p:cNvGrpSpPr>
          <p:nvPr/>
        </p:nvGrpSpPr>
        <p:grpSpPr bwMode="auto">
          <a:xfrm>
            <a:off x="1066801" y="1928936"/>
            <a:ext cx="10439400" cy="1950215"/>
            <a:chOff x="755650" y="2521579"/>
            <a:chExt cx="7777163" cy="1860550"/>
          </a:xfrm>
        </p:grpSpPr>
        <p:sp>
          <p:nvSpPr>
            <p:cNvPr id="18" name="Freeform: Shape 9"/>
            <p:cNvSpPr/>
            <p:nvPr/>
          </p:nvSpPr>
          <p:spPr bwMode="auto">
            <a:xfrm>
              <a:off x="755650" y="2521579"/>
              <a:ext cx="7777163" cy="1860550"/>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52400" tIns="152400" rIns="152400" bIns="152400" spcCol="1270"/>
            <a:lstStyle/>
            <a:p>
              <a:pPr defTabSz="1778000">
                <a:spcBef>
                  <a:spcPct val="0"/>
                </a:spcBef>
                <a:spcAft>
                  <a:spcPct val="35000"/>
                </a:spcAft>
                <a:defRPr/>
              </a:pPr>
              <a:r>
                <a:rPr lang="en-US" sz="2800" b="1" dirty="0">
                  <a:solidFill>
                    <a:srgbClr val="0000CC"/>
                  </a:solidFill>
                  <a:ea typeface="Tahoma" pitchFamily="34" charset="0"/>
                  <a:cs typeface="Times New Roman" pitchFamily="18" charset="0"/>
                </a:rPr>
                <a:t>1. </a:t>
              </a:r>
              <a:r>
                <a:rPr lang="en-US" sz="2800" b="1" dirty="0" err="1">
                  <a:solidFill>
                    <a:srgbClr val="0000CC"/>
                  </a:solidFill>
                  <a:ea typeface="Tahoma" pitchFamily="34" charset="0"/>
                  <a:cs typeface="Times New Roman" pitchFamily="18" charset="0"/>
                </a:rPr>
                <a:t>Vật</a:t>
              </a:r>
              <a:r>
                <a:rPr lang="en-US" sz="2800" b="1" dirty="0">
                  <a:solidFill>
                    <a:srgbClr val="0000CC"/>
                  </a:solidFill>
                  <a:ea typeface="Tahoma" pitchFamily="34" charset="0"/>
                  <a:cs typeface="Times New Roman" pitchFamily="18" charset="0"/>
                </a:rPr>
                <a:t> </a:t>
              </a:r>
              <a:r>
                <a:rPr lang="en-US" sz="2800" b="1" dirty="0" err="1">
                  <a:solidFill>
                    <a:srgbClr val="0000CC"/>
                  </a:solidFill>
                  <a:ea typeface="Tahoma" pitchFamily="34" charset="0"/>
                  <a:cs typeface="Times New Roman" pitchFamily="18" charset="0"/>
                </a:rPr>
                <a:t>chất</a:t>
              </a:r>
              <a:r>
                <a:rPr lang="en-US" sz="2800" b="1" dirty="0">
                  <a:solidFill>
                    <a:srgbClr val="0000CC"/>
                  </a:solidFill>
                  <a:ea typeface="Tahoma" pitchFamily="34" charset="0"/>
                  <a:cs typeface="Times New Roman" pitchFamily="18" charset="0"/>
                </a:rPr>
                <a:t> </a:t>
              </a:r>
              <a:r>
                <a:rPr lang="en-US" sz="2800" b="1" dirty="0" err="1">
                  <a:solidFill>
                    <a:srgbClr val="0000CC"/>
                  </a:solidFill>
                  <a:ea typeface="Tahoma" pitchFamily="34" charset="0"/>
                  <a:cs typeface="Times New Roman" pitchFamily="18" charset="0"/>
                </a:rPr>
                <a:t>và</a:t>
              </a:r>
              <a:r>
                <a:rPr lang="en-US" sz="2800" b="1" dirty="0">
                  <a:solidFill>
                    <a:srgbClr val="0000CC"/>
                  </a:solidFill>
                  <a:ea typeface="Tahoma" pitchFamily="34" charset="0"/>
                  <a:cs typeface="Times New Roman" pitchFamily="18" charset="0"/>
                </a:rPr>
                <a:t> </a:t>
              </a:r>
              <a:r>
                <a:rPr lang="en-US" sz="2800" b="1" dirty="0" err="1">
                  <a:solidFill>
                    <a:srgbClr val="0000CC"/>
                  </a:solidFill>
                  <a:ea typeface="Tahoma" pitchFamily="34" charset="0"/>
                  <a:cs typeface="Times New Roman" pitchFamily="18" charset="0"/>
                </a:rPr>
                <a:t>các</a:t>
              </a:r>
              <a:r>
                <a:rPr lang="en-US" sz="2800" b="1" dirty="0">
                  <a:solidFill>
                    <a:srgbClr val="0000CC"/>
                  </a:solidFill>
                  <a:ea typeface="Tahoma" pitchFamily="34" charset="0"/>
                  <a:cs typeface="Times New Roman" pitchFamily="18" charset="0"/>
                </a:rPr>
                <a:t> </a:t>
              </a:r>
              <a:r>
                <a:rPr lang="en-US" sz="2800" b="1" dirty="0" err="1">
                  <a:solidFill>
                    <a:srgbClr val="0000CC"/>
                  </a:solidFill>
                  <a:ea typeface="Tahoma" pitchFamily="34" charset="0"/>
                  <a:cs typeface="Times New Roman" pitchFamily="18" charset="0"/>
                </a:rPr>
                <a:t>phương</a:t>
              </a:r>
              <a:r>
                <a:rPr lang="en-US" sz="2800" b="1" dirty="0">
                  <a:solidFill>
                    <a:srgbClr val="0000CC"/>
                  </a:solidFill>
                  <a:ea typeface="Tahoma" pitchFamily="34" charset="0"/>
                  <a:cs typeface="Times New Roman" pitchFamily="18" charset="0"/>
                </a:rPr>
                <a:t> </a:t>
              </a:r>
              <a:r>
                <a:rPr lang="en-US" sz="2800" b="1" dirty="0" err="1">
                  <a:solidFill>
                    <a:srgbClr val="0000CC"/>
                  </a:solidFill>
                  <a:ea typeface="Tahoma" pitchFamily="34" charset="0"/>
                  <a:cs typeface="Times New Roman" pitchFamily="18" charset="0"/>
                </a:rPr>
                <a:t>thức</a:t>
              </a:r>
              <a:r>
                <a:rPr lang="en-US" sz="2800" b="1" dirty="0">
                  <a:solidFill>
                    <a:srgbClr val="0000CC"/>
                  </a:solidFill>
                  <a:ea typeface="Tahoma" pitchFamily="34" charset="0"/>
                  <a:cs typeface="Times New Roman" pitchFamily="18" charset="0"/>
                </a:rPr>
                <a:t> </a:t>
              </a:r>
              <a:r>
                <a:rPr lang="en-US" sz="2800" b="1" dirty="0" err="1">
                  <a:solidFill>
                    <a:srgbClr val="0000CC"/>
                  </a:solidFill>
                  <a:ea typeface="Tahoma" pitchFamily="34" charset="0"/>
                  <a:cs typeface="Times New Roman" pitchFamily="18" charset="0"/>
                </a:rPr>
                <a:t>thức</a:t>
              </a:r>
              <a:r>
                <a:rPr lang="en-US" sz="2800" b="1" dirty="0">
                  <a:solidFill>
                    <a:srgbClr val="0000CC"/>
                  </a:solidFill>
                  <a:ea typeface="Tahoma" pitchFamily="34" charset="0"/>
                  <a:cs typeface="Times New Roman" pitchFamily="18" charset="0"/>
                </a:rPr>
                <a:t> </a:t>
              </a:r>
              <a:r>
                <a:rPr lang="en-US" sz="2800" b="1" dirty="0" err="1">
                  <a:solidFill>
                    <a:srgbClr val="0000CC"/>
                  </a:solidFill>
                  <a:ea typeface="Tahoma" pitchFamily="34" charset="0"/>
                  <a:cs typeface="Times New Roman" pitchFamily="18" charset="0"/>
                </a:rPr>
                <a:t>tồn</a:t>
              </a:r>
              <a:r>
                <a:rPr lang="en-US" sz="2800" b="1" dirty="0">
                  <a:solidFill>
                    <a:srgbClr val="0000CC"/>
                  </a:solidFill>
                  <a:ea typeface="Tahoma" pitchFamily="34" charset="0"/>
                  <a:cs typeface="Times New Roman" pitchFamily="18" charset="0"/>
                </a:rPr>
                <a:t> </a:t>
              </a:r>
              <a:r>
                <a:rPr lang="en-US" sz="2800" b="1" dirty="0" err="1">
                  <a:solidFill>
                    <a:srgbClr val="0000CC"/>
                  </a:solidFill>
                  <a:ea typeface="Tahoma" pitchFamily="34" charset="0"/>
                  <a:cs typeface="Times New Roman" pitchFamily="18" charset="0"/>
                </a:rPr>
                <a:t>tại</a:t>
              </a:r>
              <a:r>
                <a:rPr lang="en-US" sz="2800" b="1" dirty="0">
                  <a:solidFill>
                    <a:srgbClr val="0000CC"/>
                  </a:solidFill>
                  <a:ea typeface="Tahoma" pitchFamily="34" charset="0"/>
                  <a:cs typeface="Times New Roman" pitchFamily="18" charset="0"/>
                </a:rPr>
                <a:t> </a:t>
              </a:r>
              <a:r>
                <a:rPr lang="en-US" sz="2800" b="1" dirty="0" err="1">
                  <a:solidFill>
                    <a:srgbClr val="0000CC"/>
                  </a:solidFill>
                  <a:ea typeface="Tahoma" pitchFamily="34" charset="0"/>
                  <a:cs typeface="Times New Roman" pitchFamily="18" charset="0"/>
                </a:rPr>
                <a:t>của</a:t>
              </a:r>
              <a:r>
                <a:rPr lang="en-US" sz="2800" b="1" dirty="0">
                  <a:solidFill>
                    <a:srgbClr val="0000CC"/>
                  </a:solidFill>
                  <a:ea typeface="Tahoma" pitchFamily="34" charset="0"/>
                  <a:cs typeface="Times New Roman" pitchFamily="18" charset="0"/>
                </a:rPr>
                <a:t> </a:t>
              </a:r>
              <a:r>
                <a:rPr lang="en-US" sz="2800" b="1" dirty="0" err="1">
                  <a:solidFill>
                    <a:srgbClr val="0000CC"/>
                  </a:solidFill>
                  <a:ea typeface="Tahoma" pitchFamily="34" charset="0"/>
                  <a:cs typeface="Times New Roman" pitchFamily="18" charset="0"/>
                </a:rPr>
                <a:t>vật</a:t>
              </a:r>
              <a:r>
                <a:rPr lang="en-US" sz="2800" b="1" dirty="0">
                  <a:solidFill>
                    <a:srgbClr val="0000CC"/>
                  </a:solidFill>
                  <a:ea typeface="Tahoma" pitchFamily="34" charset="0"/>
                  <a:cs typeface="Times New Roman" pitchFamily="18" charset="0"/>
                </a:rPr>
                <a:t> </a:t>
              </a:r>
              <a:r>
                <a:rPr lang="en-US" sz="2800" b="1" dirty="0" err="1">
                  <a:solidFill>
                    <a:srgbClr val="0000CC"/>
                  </a:solidFill>
                  <a:ea typeface="Tahoma" pitchFamily="34" charset="0"/>
                  <a:cs typeface="Times New Roman" pitchFamily="18" charset="0"/>
                </a:rPr>
                <a:t>chất</a:t>
              </a:r>
              <a:endParaRPr lang="en-US" sz="2800" b="1" dirty="0">
                <a:solidFill>
                  <a:srgbClr val="0000CC"/>
                </a:solidFill>
              </a:endParaRPr>
            </a:p>
          </p:txBody>
        </p:sp>
        <p:sp>
          <p:nvSpPr>
            <p:cNvPr id="19" name="Straight Connector 18"/>
            <p:cNvSpPr/>
            <p:nvPr/>
          </p:nvSpPr>
          <p:spPr bwMode="auto">
            <a:xfrm>
              <a:off x="1000768" y="3589192"/>
              <a:ext cx="738846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grpSp>
        <p:nvGrpSpPr>
          <p:cNvPr id="20" name="Group 5"/>
          <p:cNvGrpSpPr>
            <a:grpSpLocks/>
          </p:cNvGrpSpPr>
          <p:nvPr/>
        </p:nvGrpSpPr>
        <p:grpSpPr bwMode="auto">
          <a:xfrm>
            <a:off x="1600201" y="3338390"/>
            <a:ext cx="9675322" cy="1657350"/>
            <a:chOff x="-364764" y="3605729"/>
            <a:chExt cx="8756787" cy="1581150"/>
          </a:xfrm>
        </p:grpSpPr>
        <p:sp>
          <p:nvSpPr>
            <p:cNvPr id="21" name="Freeform: Shape 11"/>
            <p:cNvSpPr/>
            <p:nvPr/>
          </p:nvSpPr>
          <p:spPr bwMode="auto">
            <a:xfrm>
              <a:off x="-364764" y="3605729"/>
              <a:ext cx="7777163" cy="1581150"/>
            </a:xfrm>
            <a:custGeom>
              <a:avLst/>
              <a:gdLst>
                <a:gd name="connsiteX0" fmla="*/ 0 w 9360145"/>
                <a:gd name="connsiteY0" fmla="*/ 0 h 2022371"/>
                <a:gd name="connsiteX1" fmla="*/ 9360145 w 9360145"/>
                <a:gd name="connsiteY1" fmla="*/ 0 h 2022371"/>
                <a:gd name="connsiteX2" fmla="*/ 9360145 w 9360145"/>
                <a:gd name="connsiteY2" fmla="*/ 2022371 h 2022371"/>
                <a:gd name="connsiteX3" fmla="*/ 0 w 9360145"/>
                <a:gd name="connsiteY3" fmla="*/ 2022371 h 2022371"/>
                <a:gd name="connsiteX4" fmla="*/ 0 w 9360145"/>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0145" h="2022371">
                  <a:moveTo>
                    <a:pt x="0" y="0"/>
                  </a:moveTo>
                  <a:lnTo>
                    <a:pt x="9360145" y="0"/>
                  </a:lnTo>
                  <a:lnTo>
                    <a:pt x="9360145"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52400" tIns="152400" rIns="152400" bIns="152400" spcCol="1270"/>
            <a:lstStyle/>
            <a:p>
              <a:pPr defTabSz="1778000">
                <a:lnSpc>
                  <a:spcPct val="90000"/>
                </a:lnSpc>
                <a:spcBef>
                  <a:spcPct val="0"/>
                </a:spcBef>
                <a:spcAft>
                  <a:spcPct val="35000"/>
                </a:spcAft>
                <a:defRPr/>
              </a:pPr>
              <a:r>
                <a:rPr lang="en-US" sz="2800" b="1" dirty="0">
                  <a:solidFill>
                    <a:srgbClr val="FF5050"/>
                  </a:solidFill>
                  <a:ea typeface="Tahoma" pitchFamily="34" charset="0"/>
                  <a:cs typeface="Times New Roman" pitchFamily="18" charset="0"/>
                </a:rPr>
                <a:t>2. </a:t>
              </a:r>
              <a:r>
                <a:rPr lang="en-US" sz="2800" b="1" dirty="0" err="1">
                  <a:solidFill>
                    <a:srgbClr val="FF5050"/>
                  </a:solidFill>
                  <a:ea typeface="Tahoma" pitchFamily="34" charset="0"/>
                  <a:cs typeface="Times New Roman" pitchFamily="18" charset="0"/>
                </a:rPr>
                <a:t>Nguồn</a:t>
              </a:r>
              <a:r>
                <a:rPr lang="en-US" sz="2800" b="1" dirty="0">
                  <a:solidFill>
                    <a:srgbClr val="FF5050"/>
                  </a:solidFill>
                  <a:ea typeface="Tahoma" pitchFamily="34" charset="0"/>
                  <a:cs typeface="Times New Roman" pitchFamily="18" charset="0"/>
                </a:rPr>
                <a:t> </a:t>
              </a:r>
              <a:r>
                <a:rPr lang="en-US" sz="2800" b="1" dirty="0" err="1">
                  <a:solidFill>
                    <a:srgbClr val="FF5050"/>
                  </a:solidFill>
                  <a:ea typeface="Tahoma" pitchFamily="34" charset="0"/>
                  <a:cs typeface="Times New Roman" pitchFamily="18" charset="0"/>
                </a:rPr>
                <a:t>gốc</a:t>
              </a:r>
              <a:r>
                <a:rPr lang="en-US" sz="2800" b="1" dirty="0">
                  <a:solidFill>
                    <a:srgbClr val="FF5050"/>
                  </a:solidFill>
                  <a:ea typeface="Tahoma" pitchFamily="34" charset="0"/>
                  <a:cs typeface="Times New Roman" pitchFamily="18" charset="0"/>
                </a:rPr>
                <a:t>, </a:t>
              </a:r>
              <a:r>
                <a:rPr lang="en-US" sz="2800" b="1" dirty="0" err="1">
                  <a:solidFill>
                    <a:srgbClr val="FF5050"/>
                  </a:solidFill>
                  <a:ea typeface="Tahoma" pitchFamily="34" charset="0"/>
                  <a:cs typeface="Times New Roman" pitchFamily="18" charset="0"/>
                </a:rPr>
                <a:t>bản</a:t>
              </a:r>
              <a:r>
                <a:rPr lang="en-US" sz="2800" b="1" dirty="0">
                  <a:solidFill>
                    <a:srgbClr val="FF5050"/>
                  </a:solidFill>
                  <a:ea typeface="Tahoma" pitchFamily="34" charset="0"/>
                  <a:cs typeface="Times New Roman" pitchFamily="18" charset="0"/>
                </a:rPr>
                <a:t> </a:t>
              </a:r>
              <a:r>
                <a:rPr lang="en-US" sz="2800" b="1" dirty="0" err="1">
                  <a:solidFill>
                    <a:srgbClr val="FF5050"/>
                  </a:solidFill>
                  <a:ea typeface="Tahoma" pitchFamily="34" charset="0"/>
                  <a:cs typeface="Times New Roman" pitchFamily="18" charset="0"/>
                </a:rPr>
                <a:t>chất</a:t>
              </a:r>
              <a:r>
                <a:rPr lang="en-US" sz="2800" b="1" dirty="0">
                  <a:solidFill>
                    <a:srgbClr val="FF5050"/>
                  </a:solidFill>
                  <a:ea typeface="Tahoma" pitchFamily="34" charset="0"/>
                  <a:cs typeface="Times New Roman" pitchFamily="18" charset="0"/>
                </a:rPr>
                <a:t> </a:t>
              </a:r>
              <a:r>
                <a:rPr lang="en-US" sz="2800" b="1" dirty="0" err="1">
                  <a:solidFill>
                    <a:srgbClr val="FF5050"/>
                  </a:solidFill>
                  <a:ea typeface="Tahoma" pitchFamily="34" charset="0"/>
                  <a:cs typeface="Times New Roman" pitchFamily="18" charset="0"/>
                </a:rPr>
                <a:t>và</a:t>
              </a:r>
              <a:r>
                <a:rPr lang="en-US" sz="2800" b="1" dirty="0">
                  <a:solidFill>
                    <a:srgbClr val="FF5050"/>
                  </a:solidFill>
                  <a:ea typeface="Tahoma" pitchFamily="34" charset="0"/>
                  <a:cs typeface="Times New Roman" pitchFamily="18" charset="0"/>
                </a:rPr>
                <a:t> </a:t>
              </a:r>
              <a:r>
                <a:rPr lang="en-US" sz="2800" b="1" dirty="0" err="1">
                  <a:solidFill>
                    <a:srgbClr val="FF5050"/>
                  </a:solidFill>
                  <a:ea typeface="Tahoma" pitchFamily="34" charset="0"/>
                  <a:cs typeface="Times New Roman" pitchFamily="18" charset="0"/>
                </a:rPr>
                <a:t>kết</a:t>
              </a:r>
              <a:r>
                <a:rPr lang="en-US" sz="2800" b="1" dirty="0">
                  <a:solidFill>
                    <a:srgbClr val="FF5050"/>
                  </a:solidFill>
                  <a:ea typeface="Tahoma" pitchFamily="34" charset="0"/>
                  <a:cs typeface="Times New Roman" pitchFamily="18" charset="0"/>
                </a:rPr>
                <a:t> </a:t>
              </a:r>
              <a:r>
                <a:rPr lang="en-US" sz="2800" b="1" dirty="0" err="1">
                  <a:solidFill>
                    <a:srgbClr val="FF5050"/>
                  </a:solidFill>
                  <a:ea typeface="Tahoma" pitchFamily="34" charset="0"/>
                  <a:cs typeface="Times New Roman" pitchFamily="18" charset="0"/>
                </a:rPr>
                <a:t>cấu</a:t>
              </a:r>
              <a:r>
                <a:rPr lang="en-US" sz="2800" b="1" dirty="0">
                  <a:solidFill>
                    <a:srgbClr val="FF5050"/>
                  </a:solidFill>
                  <a:ea typeface="Tahoma" pitchFamily="34" charset="0"/>
                  <a:cs typeface="Times New Roman" pitchFamily="18" charset="0"/>
                </a:rPr>
                <a:t> </a:t>
              </a:r>
              <a:r>
                <a:rPr lang="en-US" sz="2800" b="1" dirty="0" err="1">
                  <a:solidFill>
                    <a:srgbClr val="FF5050"/>
                  </a:solidFill>
                  <a:ea typeface="Tahoma" pitchFamily="34" charset="0"/>
                  <a:cs typeface="Times New Roman" pitchFamily="18" charset="0"/>
                </a:rPr>
                <a:t>của</a:t>
              </a:r>
              <a:r>
                <a:rPr lang="en-US" sz="2800" b="1" dirty="0">
                  <a:solidFill>
                    <a:srgbClr val="FF5050"/>
                  </a:solidFill>
                  <a:ea typeface="Tahoma" pitchFamily="34" charset="0"/>
                  <a:cs typeface="Times New Roman" pitchFamily="18" charset="0"/>
                </a:rPr>
                <a:t> ý </a:t>
              </a:r>
              <a:r>
                <a:rPr lang="en-US" sz="2800" b="1" dirty="0" err="1">
                  <a:solidFill>
                    <a:srgbClr val="FF5050"/>
                  </a:solidFill>
                  <a:ea typeface="Tahoma" pitchFamily="34" charset="0"/>
                  <a:cs typeface="Times New Roman" pitchFamily="18" charset="0"/>
                </a:rPr>
                <a:t>thức</a:t>
              </a:r>
              <a:endParaRPr lang="en-US" sz="2800" b="1" dirty="0">
                <a:solidFill>
                  <a:srgbClr val="FF5050"/>
                </a:solidFill>
              </a:endParaRPr>
            </a:p>
          </p:txBody>
        </p:sp>
        <p:sp>
          <p:nvSpPr>
            <p:cNvPr id="22" name="Straight Connector 21"/>
            <p:cNvSpPr/>
            <p:nvPr/>
          </p:nvSpPr>
          <p:spPr bwMode="auto">
            <a:xfrm>
              <a:off x="1000453" y="4508860"/>
              <a:ext cx="739157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grpSp>
        <p:nvGrpSpPr>
          <p:cNvPr id="23" name="Group 11"/>
          <p:cNvGrpSpPr>
            <a:grpSpLocks/>
          </p:cNvGrpSpPr>
          <p:nvPr/>
        </p:nvGrpSpPr>
        <p:grpSpPr bwMode="auto">
          <a:xfrm>
            <a:off x="2081828" y="4746190"/>
            <a:ext cx="8545633" cy="1657350"/>
            <a:chOff x="889716" y="3179443"/>
            <a:chExt cx="7777163" cy="1581150"/>
          </a:xfrm>
        </p:grpSpPr>
        <p:sp>
          <p:nvSpPr>
            <p:cNvPr id="24" name="Freeform: Shape 11"/>
            <p:cNvSpPr/>
            <p:nvPr/>
          </p:nvSpPr>
          <p:spPr bwMode="auto">
            <a:xfrm>
              <a:off x="889716" y="3179443"/>
              <a:ext cx="7777163" cy="1581150"/>
            </a:xfrm>
            <a:custGeom>
              <a:avLst/>
              <a:gdLst>
                <a:gd name="connsiteX0" fmla="*/ 0 w 9360145"/>
                <a:gd name="connsiteY0" fmla="*/ 0 h 2022371"/>
                <a:gd name="connsiteX1" fmla="*/ 9360145 w 9360145"/>
                <a:gd name="connsiteY1" fmla="*/ 0 h 2022371"/>
                <a:gd name="connsiteX2" fmla="*/ 9360145 w 9360145"/>
                <a:gd name="connsiteY2" fmla="*/ 2022371 h 2022371"/>
                <a:gd name="connsiteX3" fmla="*/ 0 w 9360145"/>
                <a:gd name="connsiteY3" fmla="*/ 2022371 h 2022371"/>
                <a:gd name="connsiteX4" fmla="*/ 0 w 9360145"/>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0145" h="2022371">
                  <a:moveTo>
                    <a:pt x="0" y="0"/>
                  </a:moveTo>
                  <a:lnTo>
                    <a:pt x="9360145" y="0"/>
                  </a:lnTo>
                  <a:lnTo>
                    <a:pt x="9360145"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52400" tIns="152400" rIns="152400" bIns="152400" spcCol="1270"/>
            <a:lstStyle/>
            <a:p>
              <a:pPr defTabSz="1778000">
                <a:lnSpc>
                  <a:spcPct val="90000"/>
                </a:lnSpc>
                <a:spcBef>
                  <a:spcPct val="0"/>
                </a:spcBef>
                <a:spcAft>
                  <a:spcPct val="35000"/>
                </a:spcAft>
                <a:defRPr/>
              </a:pPr>
              <a:r>
                <a:rPr lang="en-US" sz="2800" b="1" dirty="0">
                  <a:solidFill>
                    <a:srgbClr val="006600"/>
                  </a:solidFill>
                  <a:ea typeface="Tahoma" pitchFamily="34" charset="0"/>
                  <a:cs typeface="Times New Roman" pitchFamily="18" charset="0"/>
                </a:rPr>
                <a:t>3. </a:t>
              </a:r>
              <a:r>
                <a:rPr lang="en-US" sz="2800" b="1" dirty="0" err="1">
                  <a:solidFill>
                    <a:srgbClr val="006600"/>
                  </a:solidFill>
                  <a:ea typeface="Tahoma" pitchFamily="34" charset="0"/>
                  <a:cs typeface="Times New Roman" pitchFamily="18" charset="0"/>
                </a:rPr>
                <a:t>Mối</a:t>
              </a:r>
              <a:r>
                <a:rPr lang="en-US" sz="2800" b="1" dirty="0">
                  <a:solidFill>
                    <a:srgbClr val="006600"/>
                  </a:solidFill>
                  <a:ea typeface="Tahoma" pitchFamily="34" charset="0"/>
                  <a:cs typeface="Times New Roman" pitchFamily="18" charset="0"/>
                </a:rPr>
                <a:t> </a:t>
              </a:r>
              <a:r>
                <a:rPr lang="en-US" sz="2800" b="1" dirty="0" err="1">
                  <a:solidFill>
                    <a:srgbClr val="006600"/>
                  </a:solidFill>
                  <a:ea typeface="Tahoma" pitchFamily="34" charset="0"/>
                  <a:cs typeface="Times New Roman" pitchFamily="18" charset="0"/>
                </a:rPr>
                <a:t>quan</a:t>
              </a:r>
              <a:r>
                <a:rPr lang="en-US" sz="2800" b="1" dirty="0">
                  <a:solidFill>
                    <a:srgbClr val="006600"/>
                  </a:solidFill>
                  <a:ea typeface="Tahoma" pitchFamily="34" charset="0"/>
                  <a:cs typeface="Times New Roman" pitchFamily="18" charset="0"/>
                </a:rPr>
                <a:t> </a:t>
              </a:r>
              <a:r>
                <a:rPr lang="en-US" sz="2800" b="1" dirty="0" err="1">
                  <a:solidFill>
                    <a:srgbClr val="006600"/>
                  </a:solidFill>
                  <a:ea typeface="Tahoma" pitchFamily="34" charset="0"/>
                  <a:cs typeface="Times New Roman" pitchFamily="18" charset="0"/>
                </a:rPr>
                <a:t>hệ</a:t>
              </a:r>
              <a:r>
                <a:rPr lang="en-US" sz="2800" b="1" dirty="0">
                  <a:solidFill>
                    <a:srgbClr val="006600"/>
                  </a:solidFill>
                  <a:ea typeface="Tahoma" pitchFamily="34" charset="0"/>
                  <a:cs typeface="Times New Roman" pitchFamily="18" charset="0"/>
                </a:rPr>
                <a:t> </a:t>
              </a:r>
              <a:r>
                <a:rPr lang="en-US" sz="2800" b="1" dirty="0" err="1">
                  <a:solidFill>
                    <a:srgbClr val="006600"/>
                  </a:solidFill>
                  <a:ea typeface="Tahoma" pitchFamily="34" charset="0"/>
                  <a:cs typeface="Times New Roman" pitchFamily="18" charset="0"/>
                </a:rPr>
                <a:t>giữa</a:t>
              </a:r>
              <a:r>
                <a:rPr lang="en-US" sz="2800" b="1" dirty="0">
                  <a:solidFill>
                    <a:srgbClr val="006600"/>
                  </a:solidFill>
                  <a:ea typeface="Tahoma" pitchFamily="34" charset="0"/>
                  <a:cs typeface="Times New Roman" pitchFamily="18" charset="0"/>
                </a:rPr>
                <a:t> </a:t>
              </a:r>
              <a:r>
                <a:rPr lang="en-US" sz="2800" b="1" dirty="0" err="1">
                  <a:solidFill>
                    <a:srgbClr val="006600"/>
                  </a:solidFill>
                  <a:ea typeface="Tahoma" pitchFamily="34" charset="0"/>
                  <a:cs typeface="Times New Roman" pitchFamily="18" charset="0"/>
                </a:rPr>
                <a:t>vật</a:t>
              </a:r>
              <a:r>
                <a:rPr lang="en-US" sz="2800" b="1" dirty="0">
                  <a:solidFill>
                    <a:srgbClr val="006600"/>
                  </a:solidFill>
                  <a:ea typeface="Tahoma" pitchFamily="34" charset="0"/>
                  <a:cs typeface="Times New Roman" pitchFamily="18" charset="0"/>
                </a:rPr>
                <a:t> </a:t>
              </a:r>
              <a:r>
                <a:rPr lang="en-US" sz="2800" b="1" dirty="0" err="1">
                  <a:solidFill>
                    <a:srgbClr val="006600"/>
                  </a:solidFill>
                  <a:ea typeface="Tahoma" pitchFamily="34" charset="0"/>
                  <a:cs typeface="Times New Roman" pitchFamily="18" charset="0"/>
                </a:rPr>
                <a:t>chất</a:t>
              </a:r>
              <a:r>
                <a:rPr lang="en-US" sz="2800" b="1" dirty="0">
                  <a:solidFill>
                    <a:srgbClr val="006600"/>
                  </a:solidFill>
                  <a:ea typeface="Tahoma" pitchFamily="34" charset="0"/>
                  <a:cs typeface="Times New Roman" pitchFamily="18" charset="0"/>
                </a:rPr>
                <a:t> </a:t>
              </a:r>
              <a:r>
                <a:rPr lang="en-US" sz="2800" b="1" dirty="0" err="1">
                  <a:solidFill>
                    <a:srgbClr val="006600"/>
                  </a:solidFill>
                  <a:ea typeface="Tahoma" pitchFamily="34" charset="0"/>
                  <a:cs typeface="Times New Roman" pitchFamily="18" charset="0"/>
                </a:rPr>
                <a:t>và</a:t>
              </a:r>
              <a:r>
                <a:rPr lang="en-US" sz="2800" b="1" dirty="0">
                  <a:solidFill>
                    <a:srgbClr val="006600"/>
                  </a:solidFill>
                  <a:ea typeface="Tahoma" pitchFamily="34" charset="0"/>
                  <a:cs typeface="Times New Roman" pitchFamily="18" charset="0"/>
                </a:rPr>
                <a:t> ý </a:t>
              </a:r>
              <a:r>
                <a:rPr lang="en-US" sz="2800" b="1" dirty="0" err="1">
                  <a:solidFill>
                    <a:srgbClr val="006600"/>
                  </a:solidFill>
                  <a:ea typeface="Tahoma" pitchFamily="34" charset="0"/>
                  <a:cs typeface="Times New Roman" pitchFamily="18" charset="0"/>
                </a:rPr>
                <a:t>thức</a:t>
              </a:r>
              <a:endParaRPr lang="en-US" sz="2800" b="1" dirty="0">
                <a:solidFill>
                  <a:srgbClr val="006600"/>
                </a:solidFill>
              </a:endParaRPr>
            </a:p>
          </p:txBody>
        </p:sp>
        <p:sp>
          <p:nvSpPr>
            <p:cNvPr id="25" name="Straight Connector 24"/>
            <p:cNvSpPr/>
            <p:nvPr/>
          </p:nvSpPr>
          <p:spPr bwMode="auto">
            <a:xfrm>
              <a:off x="1031549" y="3828865"/>
              <a:ext cx="739157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grpSp>
        <p:nvGrpSpPr>
          <p:cNvPr id="26" name="Group 21"/>
          <p:cNvGrpSpPr>
            <a:grpSpLocks/>
          </p:cNvGrpSpPr>
          <p:nvPr/>
        </p:nvGrpSpPr>
        <p:grpSpPr bwMode="auto">
          <a:xfrm flipV="1">
            <a:off x="1361271" y="1134806"/>
            <a:ext cx="10549228" cy="45719"/>
            <a:chOff x="240" y="528"/>
            <a:chExt cx="5298" cy="48"/>
          </a:xfrm>
        </p:grpSpPr>
        <p:sp>
          <p:nvSpPr>
            <p:cNvPr id="27"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 name="Line 8"/>
            <p:cNvSpPr>
              <a:spLocks noChangeShapeType="1"/>
            </p:cNvSpPr>
            <p:nvPr/>
          </p:nvSpPr>
          <p:spPr bwMode="auto">
            <a:xfrm>
              <a:off x="240" y="528"/>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2684865106"/>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Diagram 2"/>
          <p:cNvGraphicFramePr/>
          <p:nvPr>
            <p:extLst>
              <p:ext uri="{D42A27DB-BD31-4B8C-83A1-F6EECF244321}">
                <p14:modId xmlns:p14="http://schemas.microsoft.com/office/powerpoint/2010/main" val="2239660649"/>
              </p:ext>
            </p:extLst>
          </p:nvPr>
        </p:nvGraphicFramePr>
        <p:xfrm>
          <a:off x="1143000" y="1512248"/>
          <a:ext cx="10210799" cy="465995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Title 1"/>
          <p:cNvSpPr txBox="1">
            <a:spLocks noChangeArrowheads="1"/>
          </p:cNvSpPr>
          <p:nvPr/>
        </p:nvSpPr>
        <p:spPr>
          <a:xfrm>
            <a:off x="148158" y="195541"/>
            <a:ext cx="10992678" cy="52171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en-US" sz="2800" b="1" dirty="0">
                <a:latin typeface="Arial" panose="020B0604020202020204" pitchFamily="34" charset="0"/>
                <a:cs typeface="Arial" panose="020B0604020202020204" pitchFamily="34" charset="0"/>
              </a:rPr>
              <a:t>1. </a:t>
            </a:r>
            <a:r>
              <a:rPr lang="en-US" altLang="en-US" sz="2800" b="1" dirty="0" err="1">
                <a:latin typeface="Arial" panose="020B0604020202020204" pitchFamily="34" charset="0"/>
                <a:cs typeface="Arial" panose="020B0604020202020204" pitchFamily="34" charset="0"/>
              </a:rPr>
              <a:t>Vật</a:t>
            </a:r>
            <a:r>
              <a:rPr lang="en-US" altLang="en-US" sz="2800" b="1" dirty="0">
                <a:latin typeface="Arial" panose="020B0604020202020204" pitchFamily="34" charset="0"/>
                <a:cs typeface="Arial" panose="020B0604020202020204" pitchFamily="34" charset="0"/>
              </a:rPr>
              <a:t> </a:t>
            </a:r>
            <a:r>
              <a:rPr lang="en-US" altLang="en-US" sz="2800" b="1" dirty="0" err="1">
                <a:latin typeface="Arial" panose="020B0604020202020204" pitchFamily="34" charset="0"/>
                <a:cs typeface="Arial" panose="020B0604020202020204" pitchFamily="34" charset="0"/>
              </a:rPr>
              <a:t>chất</a:t>
            </a:r>
            <a:r>
              <a:rPr lang="en-US" altLang="en-US" sz="2800" b="1" dirty="0">
                <a:latin typeface="Arial" panose="020B0604020202020204" pitchFamily="34" charset="0"/>
                <a:cs typeface="Arial" panose="020B0604020202020204" pitchFamily="34" charset="0"/>
              </a:rPr>
              <a:t> </a:t>
            </a:r>
            <a:r>
              <a:rPr lang="en-US" altLang="en-US" sz="2800" b="1" dirty="0" err="1">
                <a:latin typeface="Arial" panose="020B0604020202020204" pitchFamily="34" charset="0"/>
                <a:cs typeface="Arial" panose="020B0604020202020204" pitchFamily="34" charset="0"/>
              </a:rPr>
              <a:t>và</a:t>
            </a:r>
            <a:r>
              <a:rPr lang="en-US" altLang="en-US" sz="2800" b="1" dirty="0">
                <a:latin typeface="Arial" panose="020B0604020202020204" pitchFamily="34" charset="0"/>
                <a:cs typeface="Arial" panose="020B0604020202020204" pitchFamily="34" charset="0"/>
              </a:rPr>
              <a:t> </a:t>
            </a:r>
            <a:r>
              <a:rPr lang="en-US" altLang="en-US" sz="2800" b="1" dirty="0" err="1">
                <a:latin typeface="Arial" panose="020B0604020202020204" pitchFamily="34" charset="0"/>
                <a:cs typeface="Arial" panose="020B0604020202020204" pitchFamily="34" charset="0"/>
              </a:rPr>
              <a:t>các</a:t>
            </a:r>
            <a:r>
              <a:rPr lang="en-US" altLang="en-US" sz="2800" b="1" dirty="0">
                <a:latin typeface="Arial" panose="020B0604020202020204" pitchFamily="34" charset="0"/>
                <a:cs typeface="Arial" panose="020B0604020202020204" pitchFamily="34" charset="0"/>
              </a:rPr>
              <a:t> </a:t>
            </a:r>
            <a:r>
              <a:rPr lang="en-US" altLang="en-US" sz="2800" b="1" dirty="0" err="1">
                <a:latin typeface="Arial" panose="020B0604020202020204" pitchFamily="34" charset="0"/>
                <a:cs typeface="Arial" panose="020B0604020202020204" pitchFamily="34" charset="0"/>
              </a:rPr>
              <a:t>phương</a:t>
            </a:r>
            <a:r>
              <a:rPr lang="en-US" altLang="en-US" sz="2800" b="1" dirty="0">
                <a:latin typeface="Arial" panose="020B0604020202020204" pitchFamily="34" charset="0"/>
                <a:cs typeface="Arial" panose="020B0604020202020204" pitchFamily="34" charset="0"/>
              </a:rPr>
              <a:t> </a:t>
            </a:r>
            <a:r>
              <a:rPr lang="en-US" altLang="en-US" sz="2800" b="1" dirty="0" err="1">
                <a:latin typeface="Arial" panose="020B0604020202020204" pitchFamily="34" charset="0"/>
                <a:cs typeface="Arial" panose="020B0604020202020204" pitchFamily="34" charset="0"/>
              </a:rPr>
              <a:t>thức</a:t>
            </a:r>
            <a:r>
              <a:rPr lang="en-US" altLang="en-US" sz="2800" b="1" dirty="0">
                <a:latin typeface="Arial" panose="020B0604020202020204" pitchFamily="34" charset="0"/>
                <a:cs typeface="Arial" panose="020B0604020202020204" pitchFamily="34" charset="0"/>
              </a:rPr>
              <a:t> </a:t>
            </a:r>
            <a:r>
              <a:rPr lang="en-US" altLang="en-US" sz="2800" b="1" dirty="0" err="1">
                <a:latin typeface="Arial" panose="020B0604020202020204" pitchFamily="34" charset="0"/>
                <a:cs typeface="Arial" panose="020B0604020202020204" pitchFamily="34" charset="0"/>
              </a:rPr>
              <a:t>tồn</a:t>
            </a:r>
            <a:r>
              <a:rPr lang="en-US" altLang="en-US" sz="2800" b="1" dirty="0">
                <a:latin typeface="Arial" panose="020B0604020202020204" pitchFamily="34" charset="0"/>
                <a:cs typeface="Arial" panose="020B0604020202020204" pitchFamily="34" charset="0"/>
              </a:rPr>
              <a:t> </a:t>
            </a:r>
            <a:r>
              <a:rPr lang="en-US" altLang="en-US" sz="2800" b="1" dirty="0" err="1">
                <a:latin typeface="Arial" panose="020B0604020202020204" pitchFamily="34" charset="0"/>
                <a:cs typeface="Arial" panose="020B0604020202020204" pitchFamily="34" charset="0"/>
              </a:rPr>
              <a:t>tại</a:t>
            </a:r>
            <a:r>
              <a:rPr lang="en-US" altLang="en-US" sz="2800" b="1" dirty="0">
                <a:latin typeface="Arial" panose="020B0604020202020204" pitchFamily="34" charset="0"/>
                <a:cs typeface="Arial" panose="020B0604020202020204" pitchFamily="34" charset="0"/>
              </a:rPr>
              <a:t> </a:t>
            </a:r>
            <a:r>
              <a:rPr lang="en-US" altLang="en-US" sz="2800" b="1" dirty="0" err="1">
                <a:latin typeface="Arial" panose="020B0604020202020204" pitchFamily="34" charset="0"/>
                <a:cs typeface="Arial" panose="020B0604020202020204" pitchFamily="34" charset="0"/>
              </a:rPr>
              <a:t>của</a:t>
            </a:r>
            <a:r>
              <a:rPr lang="en-US" altLang="en-US" sz="2800" b="1" dirty="0">
                <a:latin typeface="Arial" panose="020B0604020202020204" pitchFamily="34" charset="0"/>
                <a:cs typeface="Arial" panose="020B0604020202020204" pitchFamily="34" charset="0"/>
              </a:rPr>
              <a:t> </a:t>
            </a:r>
            <a:r>
              <a:rPr lang="en-US" altLang="en-US" sz="2800" b="1" dirty="0" err="1">
                <a:latin typeface="Arial" panose="020B0604020202020204" pitchFamily="34" charset="0"/>
                <a:cs typeface="Arial" panose="020B0604020202020204" pitchFamily="34" charset="0"/>
              </a:rPr>
              <a:t>vật</a:t>
            </a:r>
            <a:r>
              <a:rPr lang="en-US" altLang="en-US" sz="2800" b="1" dirty="0">
                <a:latin typeface="Arial" panose="020B0604020202020204" pitchFamily="34" charset="0"/>
                <a:cs typeface="Arial" panose="020B0604020202020204" pitchFamily="34" charset="0"/>
              </a:rPr>
              <a:t> </a:t>
            </a:r>
            <a:r>
              <a:rPr lang="en-US" altLang="en-US" sz="2800" b="1" dirty="0" err="1">
                <a:latin typeface="Arial" panose="020B0604020202020204" pitchFamily="34" charset="0"/>
                <a:cs typeface="Arial" panose="020B0604020202020204" pitchFamily="34" charset="0"/>
              </a:rPr>
              <a:t>chất</a:t>
            </a:r>
            <a:endParaRPr lang="en-US" altLang="en-US" sz="2800" b="1" dirty="0">
              <a:latin typeface="Arial" panose="020B0604020202020204" pitchFamily="34" charset="0"/>
              <a:cs typeface="Arial" panose="020B0604020202020204" pitchFamily="34" charset="0"/>
            </a:endParaRPr>
          </a:p>
        </p:txBody>
      </p:sp>
      <p:grpSp>
        <p:nvGrpSpPr>
          <p:cNvPr id="5" name="Group 21"/>
          <p:cNvGrpSpPr>
            <a:grpSpLocks/>
          </p:cNvGrpSpPr>
          <p:nvPr/>
        </p:nvGrpSpPr>
        <p:grpSpPr bwMode="auto">
          <a:xfrm>
            <a:off x="1" y="912798"/>
            <a:ext cx="11125200" cy="77802"/>
            <a:chOff x="240" y="576"/>
            <a:chExt cx="5298" cy="0"/>
          </a:xfrm>
        </p:grpSpPr>
        <p:sp>
          <p:nvSpPr>
            <p:cNvPr id="6"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 name="Line 8"/>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157041380"/>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6"/>
          <p:cNvSpPr txBox="1">
            <a:spLocks noChangeArrowheads="1"/>
          </p:cNvSpPr>
          <p:nvPr/>
        </p:nvSpPr>
        <p:spPr bwMode="auto">
          <a:xfrm>
            <a:off x="509709" y="280807"/>
            <a:ext cx="111164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None/>
            </a:pPr>
            <a:r>
              <a:rPr lang="en-US" altLang="en-US" sz="2400" b="1" dirty="0">
                <a:solidFill>
                  <a:srgbClr val="FF0000"/>
                </a:solidFill>
                <a:cs typeface="Arial" panose="020B0604020202020204" pitchFamily="34" charset="0"/>
              </a:rPr>
              <a:t>a. </a:t>
            </a:r>
            <a:r>
              <a:rPr lang="en-US" altLang="en-US" sz="2400" b="1" dirty="0" err="1">
                <a:solidFill>
                  <a:srgbClr val="FF0000"/>
                </a:solidFill>
                <a:cs typeface="Arial" panose="020B0604020202020204" pitchFamily="34" charset="0"/>
              </a:rPr>
              <a:t>Quan</a:t>
            </a:r>
            <a:r>
              <a:rPr lang="en-US" altLang="en-US" sz="2400" b="1" dirty="0">
                <a:solidFill>
                  <a:srgbClr val="FF0000"/>
                </a:solidFill>
                <a:cs typeface="Arial" panose="020B0604020202020204" pitchFamily="34" charset="0"/>
              </a:rPr>
              <a:t> </a:t>
            </a:r>
            <a:r>
              <a:rPr lang="en-US" altLang="en-US" sz="2400" b="1" dirty="0" err="1">
                <a:solidFill>
                  <a:srgbClr val="FF0000"/>
                </a:solidFill>
                <a:cs typeface="Arial" panose="020B0604020202020204" pitchFamily="34" charset="0"/>
              </a:rPr>
              <a:t>niệm</a:t>
            </a:r>
            <a:r>
              <a:rPr lang="en-US" altLang="en-US" sz="2400" b="1" dirty="0">
                <a:solidFill>
                  <a:srgbClr val="FF0000"/>
                </a:solidFill>
                <a:cs typeface="Arial" panose="020B0604020202020204" pitchFamily="34" charset="0"/>
              </a:rPr>
              <a:t> </a:t>
            </a:r>
            <a:r>
              <a:rPr lang="en-US" altLang="en-US" sz="2400" b="1" dirty="0" err="1">
                <a:solidFill>
                  <a:srgbClr val="FF0000"/>
                </a:solidFill>
                <a:cs typeface="Arial" panose="020B0604020202020204" pitchFamily="34" charset="0"/>
              </a:rPr>
              <a:t>của</a:t>
            </a:r>
            <a:r>
              <a:rPr lang="en-US" altLang="en-US" sz="2400" b="1" dirty="0">
                <a:solidFill>
                  <a:srgbClr val="FF0000"/>
                </a:solidFill>
                <a:cs typeface="Arial" panose="020B0604020202020204" pitchFamily="34" charset="0"/>
              </a:rPr>
              <a:t> CNDT </a:t>
            </a:r>
            <a:r>
              <a:rPr lang="en-US" altLang="en-US" sz="2400" b="1" dirty="0" err="1">
                <a:solidFill>
                  <a:srgbClr val="FF0000"/>
                </a:solidFill>
                <a:cs typeface="Arial" panose="020B0604020202020204" pitchFamily="34" charset="0"/>
              </a:rPr>
              <a:t>và</a:t>
            </a:r>
            <a:r>
              <a:rPr lang="en-US" altLang="en-US" sz="2400" b="1" dirty="0">
                <a:solidFill>
                  <a:srgbClr val="FF0000"/>
                </a:solidFill>
                <a:cs typeface="Arial" panose="020B0604020202020204" pitchFamily="34" charset="0"/>
              </a:rPr>
              <a:t> CNDV </a:t>
            </a:r>
            <a:r>
              <a:rPr lang="en-US" altLang="en-US" sz="2400" b="1" dirty="0" err="1">
                <a:solidFill>
                  <a:srgbClr val="FF0000"/>
                </a:solidFill>
                <a:cs typeface="Arial" panose="020B0604020202020204" pitchFamily="34" charset="0"/>
              </a:rPr>
              <a:t>trước</a:t>
            </a:r>
            <a:r>
              <a:rPr lang="en-US" altLang="en-US" sz="2400" b="1" dirty="0">
                <a:solidFill>
                  <a:srgbClr val="FF0000"/>
                </a:solidFill>
                <a:cs typeface="Arial" panose="020B0604020202020204" pitchFamily="34" charset="0"/>
              </a:rPr>
              <a:t> </a:t>
            </a:r>
            <a:r>
              <a:rPr lang="en-US" altLang="en-US" sz="2400" b="1" dirty="0" err="1">
                <a:solidFill>
                  <a:srgbClr val="FF0000"/>
                </a:solidFill>
                <a:cs typeface="Arial" panose="020B0604020202020204" pitchFamily="34" charset="0"/>
              </a:rPr>
              <a:t>C.Mác</a:t>
            </a:r>
            <a:r>
              <a:rPr lang="en-US" altLang="en-US" sz="2400" b="1" dirty="0">
                <a:solidFill>
                  <a:srgbClr val="FF0000"/>
                </a:solidFill>
                <a:cs typeface="Arial" panose="020B0604020202020204" pitchFamily="34" charset="0"/>
              </a:rPr>
              <a:t> </a:t>
            </a:r>
            <a:r>
              <a:rPr lang="en-US" altLang="en-US" sz="2400" b="1" dirty="0" err="1">
                <a:solidFill>
                  <a:srgbClr val="FF0000"/>
                </a:solidFill>
                <a:cs typeface="Arial" panose="020B0604020202020204" pitchFamily="34" charset="0"/>
              </a:rPr>
              <a:t>về</a:t>
            </a:r>
            <a:r>
              <a:rPr lang="en-US" altLang="en-US" sz="2400" b="1" dirty="0">
                <a:solidFill>
                  <a:srgbClr val="FF0000"/>
                </a:solidFill>
                <a:cs typeface="Arial" panose="020B0604020202020204" pitchFamily="34" charset="0"/>
              </a:rPr>
              <a:t> </a:t>
            </a:r>
            <a:r>
              <a:rPr lang="en-US" altLang="en-US" sz="2400" b="1" dirty="0" err="1">
                <a:solidFill>
                  <a:srgbClr val="FF0000"/>
                </a:solidFill>
                <a:cs typeface="Arial" panose="020B0604020202020204" pitchFamily="34" charset="0"/>
              </a:rPr>
              <a:t>phạm</a:t>
            </a:r>
            <a:r>
              <a:rPr lang="en-US" altLang="en-US" sz="2400" b="1" dirty="0">
                <a:solidFill>
                  <a:srgbClr val="FF0000"/>
                </a:solidFill>
                <a:cs typeface="Arial" panose="020B0604020202020204" pitchFamily="34" charset="0"/>
              </a:rPr>
              <a:t> </a:t>
            </a:r>
            <a:r>
              <a:rPr lang="en-US" altLang="en-US" sz="2400" b="1" dirty="0" err="1">
                <a:solidFill>
                  <a:srgbClr val="FF0000"/>
                </a:solidFill>
                <a:cs typeface="Arial" panose="020B0604020202020204" pitchFamily="34" charset="0"/>
              </a:rPr>
              <a:t>trù</a:t>
            </a:r>
            <a:r>
              <a:rPr lang="en-US" altLang="en-US" sz="2400" b="1" dirty="0">
                <a:solidFill>
                  <a:srgbClr val="FF0000"/>
                </a:solidFill>
                <a:cs typeface="Arial" panose="020B0604020202020204" pitchFamily="34" charset="0"/>
              </a:rPr>
              <a:t> </a:t>
            </a:r>
            <a:r>
              <a:rPr lang="en-US" altLang="en-US" sz="2400" b="1" dirty="0" err="1">
                <a:solidFill>
                  <a:srgbClr val="FF0000"/>
                </a:solidFill>
                <a:cs typeface="Arial" panose="020B0604020202020204" pitchFamily="34" charset="0"/>
              </a:rPr>
              <a:t>vật</a:t>
            </a:r>
            <a:r>
              <a:rPr lang="en-US" altLang="en-US" sz="2400" b="1" dirty="0">
                <a:solidFill>
                  <a:srgbClr val="FF0000"/>
                </a:solidFill>
                <a:cs typeface="Arial" panose="020B0604020202020204" pitchFamily="34" charset="0"/>
              </a:rPr>
              <a:t> </a:t>
            </a:r>
            <a:r>
              <a:rPr lang="en-US" altLang="en-US" sz="2400" b="1" dirty="0" err="1">
                <a:solidFill>
                  <a:srgbClr val="FF0000"/>
                </a:solidFill>
                <a:cs typeface="Arial" panose="020B0604020202020204" pitchFamily="34" charset="0"/>
              </a:rPr>
              <a:t>chất</a:t>
            </a:r>
            <a:endParaRPr lang="en-US" altLang="en-US" sz="2400" b="1" dirty="0">
              <a:solidFill>
                <a:srgbClr val="FF0000"/>
              </a:solidFill>
              <a:cs typeface="Arial" panose="020B0604020202020204" pitchFamily="34" charset="0"/>
            </a:endParaRPr>
          </a:p>
        </p:txBody>
      </p:sp>
      <p:sp>
        <p:nvSpPr>
          <p:cNvPr id="7" name="Text Placeholder 2"/>
          <p:cNvSpPr txBox="1">
            <a:spLocks/>
          </p:cNvSpPr>
          <p:nvPr/>
        </p:nvSpPr>
        <p:spPr>
          <a:xfrm>
            <a:off x="509709" y="1431505"/>
            <a:ext cx="4796246" cy="782918"/>
          </a:xfrm>
          <a:prstGeom prst="rect">
            <a:avLst/>
          </a:prstGeom>
          <a:solidFill>
            <a:srgbClr val="00B050"/>
          </a:solidFill>
          <a:ln w="12700">
            <a:solidFill>
              <a:srgbClr val="3333CC"/>
            </a:solidFill>
            <a:miter lim="800000"/>
            <a:headEnd/>
            <a:tailEnd/>
          </a:ln>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algn="ctr"/>
            <a:endParaRPr lang="en-US" sz="800" b="1" kern="0" dirty="0">
              <a:solidFill>
                <a:srgbClr val="FFFFFF"/>
              </a:solidFill>
              <a:latin typeface="Arial" panose="020B0604020202020204" pitchFamily="34" charset="0"/>
              <a:cs typeface="Arial" panose="020B0604020202020204" pitchFamily="34" charset="0"/>
            </a:endParaRPr>
          </a:p>
          <a:p>
            <a:pPr algn="ctr"/>
            <a:r>
              <a:rPr lang="en-US" sz="2000" b="1" kern="0" dirty="0" err="1">
                <a:solidFill>
                  <a:srgbClr val="FFFFFF"/>
                </a:solidFill>
                <a:latin typeface="Arial" panose="020B0604020202020204" pitchFamily="34" charset="0"/>
                <a:cs typeface="Arial" panose="020B0604020202020204" pitchFamily="34" charset="0"/>
              </a:rPr>
              <a:t>Quan</a:t>
            </a:r>
            <a:r>
              <a:rPr lang="en-US" sz="2000" b="1" kern="0" dirty="0">
                <a:solidFill>
                  <a:srgbClr val="FFFFFF"/>
                </a:solidFill>
                <a:latin typeface="Arial" panose="020B0604020202020204" pitchFamily="34" charset="0"/>
                <a:cs typeface="Arial" panose="020B0604020202020204" pitchFamily="34" charset="0"/>
              </a:rPr>
              <a:t> </a:t>
            </a:r>
            <a:r>
              <a:rPr lang="en-US" sz="2000" b="1" kern="0" dirty="0" err="1">
                <a:solidFill>
                  <a:srgbClr val="FFFFFF"/>
                </a:solidFill>
                <a:latin typeface="Arial" panose="020B0604020202020204" pitchFamily="34" charset="0"/>
                <a:cs typeface="Arial" panose="020B0604020202020204" pitchFamily="34" charset="0"/>
              </a:rPr>
              <a:t>niệm</a:t>
            </a:r>
            <a:r>
              <a:rPr lang="en-US" sz="2000" b="1" kern="0" dirty="0">
                <a:solidFill>
                  <a:srgbClr val="FFFFFF"/>
                </a:solidFill>
                <a:latin typeface="Arial" panose="020B0604020202020204" pitchFamily="34" charset="0"/>
                <a:cs typeface="Arial" panose="020B0604020202020204" pitchFamily="34" charset="0"/>
              </a:rPr>
              <a:t> </a:t>
            </a:r>
            <a:r>
              <a:rPr lang="en-US" sz="2000" b="1" kern="0" dirty="0" err="1">
                <a:solidFill>
                  <a:srgbClr val="FFFFFF"/>
                </a:solidFill>
                <a:latin typeface="Arial" panose="020B0604020202020204" pitchFamily="34" charset="0"/>
                <a:cs typeface="Arial" panose="020B0604020202020204" pitchFamily="34" charset="0"/>
              </a:rPr>
              <a:t>của</a:t>
            </a:r>
            <a:r>
              <a:rPr lang="en-US" sz="2000" b="1" kern="0" dirty="0">
                <a:solidFill>
                  <a:srgbClr val="FFFFFF"/>
                </a:solidFill>
                <a:latin typeface="Arial" panose="020B0604020202020204" pitchFamily="34" charset="0"/>
                <a:cs typeface="Arial" panose="020B0604020202020204" pitchFamily="34" charset="0"/>
              </a:rPr>
              <a:t> CNDT</a:t>
            </a:r>
          </a:p>
        </p:txBody>
      </p:sp>
      <p:sp>
        <p:nvSpPr>
          <p:cNvPr id="8" name="Text Placeholder 4"/>
          <p:cNvSpPr txBox="1">
            <a:spLocks/>
          </p:cNvSpPr>
          <p:nvPr/>
        </p:nvSpPr>
        <p:spPr>
          <a:xfrm>
            <a:off x="6589721" y="1431505"/>
            <a:ext cx="5021318" cy="769334"/>
          </a:xfrm>
          <a:prstGeom prst="rect">
            <a:avLst/>
          </a:prstGeom>
          <a:solidFill>
            <a:srgbClr val="00B050"/>
          </a:solidFill>
          <a:ln w="12700">
            <a:solidFill>
              <a:srgbClr val="3333CC"/>
            </a:solidFill>
            <a:miter lim="800000"/>
            <a:headEnd/>
            <a:tailEnd/>
          </a:ln>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algn="ctr"/>
            <a:endParaRPr lang="en-US" sz="800" b="1" kern="0" dirty="0">
              <a:solidFill>
                <a:srgbClr val="FFFFFF"/>
              </a:solidFill>
              <a:latin typeface="Arial" panose="020B0604020202020204" pitchFamily="34" charset="0"/>
              <a:cs typeface="Arial" panose="020B0604020202020204" pitchFamily="34" charset="0"/>
            </a:endParaRPr>
          </a:p>
          <a:p>
            <a:pPr algn="ctr"/>
            <a:r>
              <a:rPr lang="en-US" sz="2400" b="1" kern="0" dirty="0" err="1">
                <a:solidFill>
                  <a:srgbClr val="FFFFFF"/>
                </a:solidFill>
                <a:latin typeface="Arial" panose="020B0604020202020204" pitchFamily="34" charset="0"/>
                <a:cs typeface="Arial" panose="020B0604020202020204" pitchFamily="34" charset="0"/>
              </a:rPr>
              <a:t>Quan</a:t>
            </a:r>
            <a:r>
              <a:rPr lang="en-US" sz="2400" b="1" kern="0" dirty="0">
                <a:solidFill>
                  <a:srgbClr val="FFFFFF"/>
                </a:solidFill>
                <a:latin typeface="Arial" panose="020B0604020202020204" pitchFamily="34" charset="0"/>
                <a:cs typeface="Arial" panose="020B0604020202020204" pitchFamily="34" charset="0"/>
              </a:rPr>
              <a:t> </a:t>
            </a:r>
            <a:r>
              <a:rPr lang="en-US" sz="2400" b="1" kern="0" dirty="0" err="1">
                <a:solidFill>
                  <a:srgbClr val="FFFFFF"/>
                </a:solidFill>
                <a:latin typeface="Arial" panose="020B0604020202020204" pitchFamily="34" charset="0"/>
                <a:cs typeface="Arial" panose="020B0604020202020204" pitchFamily="34" charset="0"/>
              </a:rPr>
              <a:t>niệm</a:t>
            </a:r>
            <a:r>
              <a:rPr lang="en-US" sz="2400" b="1" kern="0" dirty="0">
                <a:solidFill>
                  <a:srgbClr val="FFFFFF"/>
                </a:solidFill>
                <a:latin typeface="Arial" panose="020B0604020202020204" pitchFamily="34" charset="0"/>
                <a:cs typeface="Arial" panose="020B0604020202020204" pitchFamily="34" charset="0"/>
              </a:rPr>
              <a:t> </a:t>
            </a:r>
            <a:r>
              <a:rPr lang="en-US" sz="2400" b="1" kern="0" dirty="0" err="1">
                <a:solidFill>
                  <a:srgbClr val="FFFFFF"/>
                </a:solidFill>
                <a:latin typeface="Arial" panose="020B0604020202020204" pitchFamily="34" charset="0"/>
                <a:cs typeface="Arial" panose="020B0604020202020204" pitchFamily="34" charset="0"/>
              </a:rPr>
              <a:t>của</a:t>
            </a:r>
            <a:r>
              <a:rPr lang="en-US" sz="2400" b="1" kern="0" dirty="0">
                <a:solidFill>
                  <a:srgbClr val="FFFFFF"/>
                </a:solidFill>
                <a:latin typeface="Arial" panose="020B0604020202020204" pitchFamily="34" charset="0"/>
                <a:cs typeface="Arial" panose="020B0604020202020204" pitchFamily="34" charset="0"/>
              </a:rPr>
              <a:t> CNDV</a:t>
            </a:r>
          </a:p>
        </p:txBody>
      </p:sp>
      <p:graphicFrame>
        <p:nvGraphicFramePr>
          <p:cNvPr id="9" name="Content Placeholder 13"/>
          <p:cNvGraphicFramePr>
            <a:graphicFrameLocks/>
          </p:cNvGraphicFramePr>
          <p:nvPr>
            <p:extLst>
              <p:ext uri="{D42A27DB-BD31-4B8C-83A1-F6EECF244321}">
                <p14:modId xmlns:p14="http://schemas.microsoft.com/office/powerpoint/2010/main" val="697446273"/>
              </p:ext>
            </p:extLst>
          </p:nvPr>
        </p:nvGraphicFramePr>
        <p:xfrm>
          <a:off x="495925" y="2214322"/>
          <a:ext cx="4824982" cy="976313"/>
        </p:xfrm>
        <a:graphic>
          <a:graphicData uri="http://schemas.openxmlformats.org/drawingml/2006/table">
            <a:tbl>
              <a:tblPr firstRow="1" bandRow="1"/>
              <a:tblGrid>
                <a:gridCol w="2412491">
                  <a:extLst>
                    <a:ext uri="{9D8B030D-6E8A-4147-A177-3AD203B41FA5}">
                      <a16:colId xmlns:a16="http://schemas.microsoft.com/office/drawing/2014/main" val="20000"/>
                    </a:ext>
                  </a:extLst>
                </a:gridCol>
                <a:gridCol w="2412491">
                  <a:extLst>
                    <a:ext uri="{9D8B030D-6E8A-4147-A177-3AD203B41FA5}">
                      <a16:colId xmlns:a16="http://schemas.microsoft.com/office/drawing/2014/main" val="20001"/>
                    </a:ext>
                  </a:extLst>
                </a:gridCol>
              </a:tblGrid>
              <a:tr h="976313">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ctr"/>
                      <a:r>
                        <a:rPr lang="en-US" sz="2400" dirty="0">
                          <a:solidFill>
                            <a:schemeClr val="bg1"/>
                          </a:solidFill>
                          <a:latin typeface="+mj-lt"/>
                          <a:cs typeface="Times New Roman" pitchFamily="18" charset="0"/>
                        </a:rPr>
                        <a:t>CNDT </a:t>
                      </a:r>
                    </a:p>
                    <a:p>
                      <a:pPr algn="ctr"/>
                      <a:r>
                        <a:rPr lang="en-US" sz="2400" dirty="0" err="1">
                          <a:solidFill>
                            <a:schemeClr val="bg1"/>
                          </a:solidFill>
                          <a:latin typeface="+mj-lt"/>
                          <a:cs typeface="Times New Roman" pitchFamily="18" charset="0"/>
                        </a:rPr>
                        <a:t>chủ</a:t>
                      </a:r>
                      <a:r>
                        <a:rPr lang="en-US" sz="2400" baseline="0" dirty="0">
                          <a:solidFill>
                            <a:schemeClr val="bg1"/>
                          </a:solidFill>
                          <a:latin typeface="+mj-lt"/>
                          <a:cs typeface="Times New Roman" pitchFamily="18" charset="0"/>
                        </a:rPr>
                        <a:t> </a:t>
                      </a:r>
                      <a:r>
                        <a:rPr lang="en-US" sz="2400" baseline="0" dirty="0" err="1">
                          <a:solidFill>
                            <a:schemeClr val="bg1"/>
                          </a:solidFill>
                          <a:latin typeface="+mj-lt"/>
                          <a:cs typeface="Times New Roman" pitchFamily="18" charset="0"/>
                        </a:rPr>
                        <a:t>quan</a:t>
                      </a:r>
                      <a:r>
                        <a:rPr lang="en-US" sz="2400" baseline="0" dirty="0">
                          <a:solidFill>
                            <a:schemeClr val="bg1"/>
                          </a:solidFill>
                          <a:latin typeface="+mj-lt"/>
                          <a:cs typeface="Times New Roman" pitchFamily="18" charset="0"/>
                        </a:rPr>
                        <a:t> </a:t>
                      </a:r>
                      <a:endParaRPr lang="en-US" sz="2400" dirty="0">
                        <a:solidFill>
                          <a:schemeClr val="bg1"/>
                        </a:solidFill>
                        <a:latin typeface="+mj-lt"/>
                        <a:cs typeface="Times New Roman" pitchFamily="18" charset="0"/>
                      </a:endParaRPr>
                    </a:p>
                  </a:txBody>
                  <a:tcPr marL="91453" marR="91453" marT="45773" marB="45773">
                    <a:lnL w="12700" cmpd="sng">
                      <a:solidFill>
                        <a:srgbClr val="FFFFFF"/>
                      </a:solidFill>
                    </a:lnL>
                    <a:lnR w="12700" cmpd="sng">
                      <a:solidFill>
                        <a:srgbClr val="FFFFFF"/>
                      </a:solidFill>
                    </a:lnR>
                    <a:lnT w="12700" cmpd="sng">
                      <a:solidFill>
                        <a:srgbClr val="FFFFFF"/>
                      </a:solidFill>
                    </a:lnT>
                    <a:lnB w="38100" cmpd="sng">
                      <a:solidFill>
                        <a:srgbClr val="FFFFFF"/>
                      </a:solidFill>
                    </a:lnB>
                    <a:lnTlToBr w="12700" cmpd="sng">
                      <a:noFill/>
                      <a:prstDash val="solid"/>
                    </a:lnTlToBr>
                    <a:lnBlToTr w="12700" cmpd="sng">
                      <a:noFill/>
                      <a:prstDash val="solid"/>
                    </a:lnBlToTr>
                    <a:solidFill>
                      <a:srgbClr val="996633"/>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ctr"/>
                      <a:r>
                        <a:rPr lang="en-US" sz="2400" dirty="0">
                          <a:latin typeface="+mj-lt"/>
                          <a:cs typeface="Times New Roman" pitchFamily="18" charset="0"/>
                        </a:rPr>
                        <a:t>CNDT</a:t>
                      </a:r>
                    </a:p>
                    <a:p>
                      <a:pPr algn="ctr"/>
                      <a:r>
                        <a:rPr lang="en-US" sz="2400" dirty="0">
                          <a:latin typeface="+mj-lt"/>
                          <a:cs typeface="Times New Roman" pitchFamily="18" charset="0"/>
                        </a:rPr>
                        <a:t> </a:t>
                      </a:r>
                      <a:r>
                        <a:rPr lang="en-US" sz="2400" dirty="0" err="1">
                          <a:latin typeface="+mj-lt"/>
                          <a:cs typeface="Times New Roman" pitchFamily="18" charset="0"/>
                        </a:rPr>
                        <a:t>khách</a:t>
                      </a:r>
                      <a:r>
                        <a:rPr lang="en-US" sz="2400" baseline="0" dirty="0">
                          <a:latin typeface="+mj-lt"/>
                          <a:cs typeface="Times New Roman" pitchFamily="18" charset="0"/>
                        </a:rPr>
                        <a:t> </a:t>
                      </a:r>
                      <a:r>
                        <a:rPr lang="en-US" sz="2400" baseline="0" dirty="0" err="1">
                          <a:latin typeface="+mj-lt"/>
                          <a:cs typeface="Times New Roman" pitchFamily="18" charset="0"/>
                        </a:rPr>
                        <a:t>quan</a:t>
                      </a:r>
                      <a:endParaRPr lang="en-US" sz="2400" dirty="0">
                        <a:latin typeface="+mj-lt"/>
                        <a:cs typeface="Times New Roman" pitchFamily="18" charset="0"/>
                      </a:endParaRPr>
                    </a:p>
                  </a:txBody>
                  <a:tcPr marL="91453" marR="91453" marT="45773" marB="45773">
                    <a:lnL w="12700" cmpd="sng">
                      <a:solidFill>
                        <a:srgbClr val="FFFFFF"/>
                      </a:solidFill>
                    </a:lnL>
                    <a:lnR w="12700" cmpd="sng">
                      <a:solidFill>
                        <a:srgbClr val="FFFFFF"/>
                      </a:solidFill>
                    </a:lnR>
                    <a:lnT w="12700" cmpd="sng">
                      <a:solidFill>
                        <a:srgbClr val="FFFFFF"/>
                      </a:solidFill>
                    </a:lnT>
                    <a:lnB w="38100" cmpd="sng">
                      <a:solidFill>
                        <a:srgbClr val="FFFFFF"/>
                      </a:solidFill>
                    </a:lnB>
                    <a:lnTlToBr w="12700" cmpd="sng">
                      <a:noFill/>
                      <a:prstDash val="solid"/>
                    </a:lnTlToBr>
                    <a:lnBlToTr w="12700" cmpd="sng">
                      <a:noFill/>
                      <a:prstDash val="solid"/>
                    </a:lnBlToTr>
                    <a:solidFill>
                      <a:srgbClr val="666699"/>
                    </a:solidFill>
                  </a:tcPr>
                </a:tc>
                <a:extLst>
                  <a:ext uri="{0D108BD9-81ED-4DB2-BD59-A6C34878D82A}">
                    <a16:rowId xmlns:a16="http://schemas.microsoft.com/office/drawing/2014/main" val="10000"/>
                  </a:ext>
                </a:extLst>
              </a:tr>
            </a:tbl>
          </a:graphicData>
        </a:graphic>
      </p:graphicFrame>
      <p:pic>
        <p:nvPicPr>
          <p:cNvPr id="10" name="Picture 2" descr="C:\Users\MARSU\Pictures\262px-Question_book-new.svg.p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604875" y="2235183"/>
            <a:ext cx="5008439" cy="839697"/>
          </a:xfrm>
          <a:prstGeom prst="rect">
            <a:avLst/>
          </a:prstGeom>
          <a:ln>
            <a:solidFill>
              <a:srgbClr val="3333CC"/>
            </a:solidFill>
          </a:ln>
          <a:effectLst>
            <a:outerShdw blurRad="292100" dist="139700" dir="2700000" algn="tl" rotWithShape="0">
              <a:srgbClr val="333333">
                <a:alpha val="65000"/>
              </a:srgbClr>
            </a:outerShdw>
          </a:effectLst>
        </p:spPr>
      </p:pic>
      <p:sp>
        <p:nvSpPr>
          <p:cNvPr id="11" name="Content Placeholder 5"/>
          <p:cNvSpPr txBox="1">
            <a:spLocks/>
          </p:cNvSpPr>
          <p:nvPr/>
        </p:nvSpPr>
        <p:spPr bwMode="auto">
          <a:xfrm>
            <a:off x="511890" y="3768394"/>
            <a:ext cx="5279309" cy="1794206"/>
          </a:xfrm>
          <a:prstGeom prst="rect">
            <a:avLst/>
          </a:prstGeom>
          <a:noFill/>
          <a:ln>
            <a:solidFill>
              <a:srgbClr val="D89F39">
                <a:lumMod val="75000"/>
              </a:srgbClr>
            </a:solidFill>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lgn="l" rtl="0" eaLnBrk="0" fontAlgn="base" hangingPunct="0">
              <a:spcBef>
                <a:spcPct val="20000"/>
              </a:spcBef>
              <a:spcAft>
                <a:spcPct val="0"/>
              </a:spcAft>
              <a:buClr>
                <a:schemeClr val="hlink"/>
              </a:buClr>
              <a:buFont typeface="Wingdings" panose="05000000000000000000" pitchFamily="2" charset="2"/>
              <a:buChar char="v"/>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Clr>
                <a:schemeClr val="tx1"/>
              </a:buClr>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0" fontAlgn="base" latinLnBrk="0" hangingPunct="0">
              <a:lnSpc>
                <a:spcPct val="130000"/>
              </a:lnSpc>
              <a:spcBef>
                <a:spcPct val="20000"/>
              </a:spcBef>
              <a:spcAft>
                <a:spcPct val="0"/>
              </a:spcAft>
              <a:buClr>
                <a:srgbClr val="1481B8"/>
              </a:buClr>
              <a:buSzTx/>
              <a:buNone/>
              <a:tabLst/>
              <a:defRPr/>
            </a:pP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Thừa</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nhận</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sự</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tồn</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tại</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của</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các</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sự</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vật</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hiện</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tượng</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của</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thế</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rPr>
              <a:t>giới</a:t>
            </a:r>
            <a:r>
              <a:rPr kumimoji="0" lang="en-US" sz="2000" b="0" strike="noStrike" kern="1200" cap="none" spc="0" normalizeH="0" baseline="0" noProof="0" dirty="0">
                <a:ln>
                  <a:noFill/>
                </a:ln>
                <a:solidFill>
                  <a:srgbClr val="3333FF"/>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002060"/>
                </a:solidFill>
                <a:effectLst/>
                <a:uLnTx/>
                <a:uFillTx/>
                <a:latin typeface="Arial" panose="020B0604020202020204" pitchFamily="34" charset="0"/>
                <a:cs typeface="Arial" panose="020B0604020202020204" pitchFamily="34" charset="0"/>
              </a:rPr>
              <a:t>nhưng</a:t>
            </a:r>
            <a:r>
              <a:rPr kumimoji="0" lang="en-US" sz="2000" b="0" strike="noStrike" kern="1200" cap="none" spc="0" normalizeH="0" baseline="0" noProof="0" dirty="0">
                <a:ln>
                  <a:noFill/>
                </a:ln>
                <a:solidFill>
                  <a:srgbClr val="002060"/>
                </a:solidFill>
                <a:effectLst/>
                <a:uLnTx/>
                <a:uFillTx/>
                <a:latin typeface="Arial" panose="020B0604020202020204" pitchFamily="34" charset="0"/>
                <a:cs typeface="Arial" panose="020B0604020202020204" pitchFamily="34" charset="0"/>
              </a:rPr>
              <a:t> </a:t>
            </a:r>
            <a:r>
              <a:rPr kumimoji="0" lang="en-US" sz="2000" b="0" strike="noStrike" kern="1200" cap="none" spc="0" normalizeH="0" baseline="0" noProof="0" dirty="0" err="1">
                <a:ln>
                  <a:noFill/>
                </a:ln>
                <a:solidFill>
                  <a:srgbClr val="002060"/>
                </a:solidFill>
                <a:effectLst/>
                <a:uLnTx/>
                <a:uFillTx/>
                <a:latin typeface="Arial" panose="020B0604020202020204" pitchFamily="34" charset="0"/>
                <a:cs typeface="Arial" panose="020B0604020202020204" pitchFamily="34" charset="0"/>
              </a:rPr>
              <a:t>lại</a:t>
            </a:r>
            <a:r>
              <a:rPr kumimoji="0" lang="en-US" sz="2000" b="0" strike="noStrike" kern="1200" cap="none" spc="0" normalizeH="0" baseline="0" noProof="0" dirty="0">
                <a:ln>
                  <a:noFill/>
                </a:ln>
                <a:solidFill>
                  <a:srgbClr val="002060"/>
                </a:solidFill>
                <a:effectLst/>
                <a:uLnTx/>
                <a:uFillTx/>
                <a:latin typeface="Arial" panose="020B0604020202020204" pitchFamily="34" charset="0"/>
                <a:cs typeface="Arial" panose="020B0604020202020204" pitchFamily="34" charset="0"/>
              </a:rPr>
              <a:t> </a:t>
            </a:r>
            <a:r>
              <a:rPr kumimoji="0" lang="en-US" sz="2000" b="1"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phủ</a:t>
            </a:r>
            <a:r>
              <a:rPr kumimoji="0" lang="en-US" sz="2000" b="1" strike="noStrike" kern="1200" cap="none" spc="0" normalizeH="0" baseline="0" noProof="0" dirty="0">
                <a:ln>
                  <a:noFill/>
                </a:ln>
                <a:solidFill>
                  <a:srgbClr val="996633"/>
                </a:solidFill>
                <a:effectLst/>
                <a:uLnTx/>
                <a:uFillTx/>
                <a:latin typeface="Arial" panose="020B0604020202020204" pitchFamily="34" charset="0"/>
                <a:cs typeface="Arial" panose="020B0604020202020204" pitchFamily="34" charset="0"/>
              </a:rPr>
              <a:t> </a:t>
            </a:r>
            <a:r>
              <a:rPr kumimoji="0" lang="en-US" sz="2000" b="1"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nhận</a:t>
            </a:r>
            <a:r>
              <a:rPr kumimoji="0" lang="en-US" sz="2000" b="1" strike="noStrike" kern="1200" cap="none" spc="0" normalizeH="0" baseline="0" noProof="0" dirty="0">
                <a:ln>
                  <a:noFill/>
                </a:ln>
                <a:solidFill>
                  <a:srgbClr val="996633"/>
                </a:solidFill>
                <a:effectLst/>
                <a:uLnTx/>
                <a:uFillTx/>
                <a:latin typeface="Arial" panose="020B0604020202020204" pitchFamily="34" charset="0"/>
                <a:cs typeface="Arial" panose="020B0604020202020204" pitchFamily="34" charset="0"/>
              </a:rPr>
              <a:t> </a:t>
            </a:r>
            <a:r>
              <a:rPr kumimoji="0" lang="en-US" sz="2000" b="1"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đặc</a:t>
            </a:r>
            <a:r>
              <a:rPr kumimoji="0" lang="en-US" sz="2000" b="1" strike="noStrike" kern="1200" cap="none" spc="0" normalizeH="0" baseline="0" noProof="0" dirty="0">
                <a:ln>
                  <a:noFill/>
                </a:ln>
                <a:solidFill>
                  <a:srgbClr val="996633"/>
                </a:solidFill>
                <a:effectLst/>
                <a:uLnTx/>
                <a:uFillTx/>
                <a:latin typeface="Arial" panose="020B0604020202020204" pitchFamily="34" charset="0"/>
                <a:cs typeface="Arial" panose="020B0604020202020204" pitchFamily="34" charset="0"/>
              </a:rPr>
              <a:t> </a:t>
            </a:r>
            <a:r>
              <a:rPr kumimoji="0" lang="en-US" sz="2000" b="1"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trưng</a:t>
            </a:r>
            <a:r>
              <a:rPr kumimoji="0" lang="en-US" sz="2000" b="1" strike="noStrike" kern="1200" cap="none" spc="0" normalizeH="0" baseline="0" noProof="0" dirty="0">
                <a:ln>
                  <a:noFill/>
                </a:ln>
                <a:solidFill>
                  <a:srgbClr val="996633"/>
                </a:solidFill>
                <a:effectLst/>
                <a:uLnTx/>
                <a:uFillTx/>
                <a:latin typeface="Arial" panose="020B0604020202020204" pitchFamily="34" charset="0"/>
                <a:cs typeface="Arial" panose="020B0604020202020204" pitchFamily="34" charset="0"/>
              </a:rPr>
              <a:t> “</a:t>
            </a:r>
            <a:r>
              <a:rPr kumimoji="0" lang="en-US" sz="2000" b="1"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tự</a:t>
            </a:r>
            <a:r>
              <a:rPr kumimoji="0" lang="en-US" sz="2000" b="1" strike="noStrike" kern="1200" cap="none" spc="0" normalizeH="0" baseline="0" noProof="0" dirty="0">
                <a:ln>
                  <a:noFill/>
                </a:ln>
                <a:solidFill>
                  <a:srgbClr val="996633"/>
                </a:solidFill>
                <a:effectLst/>
                <a:uLnTx/>
                <a:uFillTx/>
                <a:latin typeface="Arial" panose="020B0604020202020204" pitchFamily="34" charset="0"/>
                <a:cs typeface="Arial" panose="020B0604020202020204" pitchFamily="34" charset="0"/>
              </a:rPr>
              <a:t> </a:t>
            </a:r>
            <a:r>
              <a:rPr kumimoji="0" lang="en-US" sz="2000" b="1"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thân</a:t>
            </a:r>
            <a:r>
              <a:rPr kumimoji="0" lang="en-US" sz="2000" b="1" strike="noStrike" kern="1200" cap="none" spc="0" normalizeH="0" baseline="0" noProof="0" dirty="0">
                <a:ln>
                  <a:noFill/>
                </a:ln>
                <a:solidFill>
                  <a:srgbClr val="996633"/>
                </a:solidFill>
                <a:effectLst/>
                <a:uLnTx/>
                <a:uFillTx/>
                <a:latin typeface="Arial" panose="020B0604020202020204" pitchFamily="34" charset="0"/>
                <a:cs typeface="Arial" panose="020B0604020202020204" pitchFamily="34" charset="0"/>
              </a:rPr>
              <a:t> </a:t>
            </a:r>
            <a:r>
              <a:rPr kumimoji="0" lang="en-US" sz="2000" b="1"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tồn</a:t>
            </a:r>
            <a:r>
              <a:rPr kumimoji="0" lang="en-US" sz="2000" b="1" strike="noStrike" kern="1200" cap="none" spc="0" normalizeH="0" baseline="0" noProof="0" dirty="0">
                <a:ln>
                  <a:noFill/>
                </a:ln>
                <a:solidFill>
                  <a:srgbClr val="996633"/>
                </a:solidFill>
                <a:effectLst/>
                <a:uLnTx/>
                <a:uFillTx/>
                <a:latin typeface="Arial" panose="020B0604020202020204" pitchFamily="34" charset="0"/>
                <a:cs typeface="Arial" panose="020B0604020202020204" pitchFamily="34" charset="0"/>
              </a:rPr>
              <a:t> </a:t>
            </a:r>
            <a:r>
              <a:rPr kumimoji="0" lang="en-US" sz="2000" b="1"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tại</a:t>
            </a:r>
            <a:r>
              <a:rPr kumimoji="0" lang="en-US" sz="2000" b="1" strike="noStrike" kern="1200" cap="none" spc="0" normalizeH="0" baseline="0" noProof="0" dirty="0">
                <a:ln>
                  <a:noFill/>
                </a:ln>
                <a:solidFill>
                  <a:srgbClr val="996633"/>
                </a:solidFill>
                <a:effectLst/>
                <a:uLnTx/>
                <a:uFillTx/>
                <a:latin typeface="Arial" panose="020B0604020202020204" pitchFamily="34" charset="0"/>
                <a:cs typeface="Arial" panose="020B0604020202020204" pitchFamily="34" charset="0"/>
              </a:rPr>
              <a:t>” </a:t>
            </a:r>
            <a:r>
              <a:rPr kumimoji="0" lang="en-US" sz="2000" b="1"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của</a:t>
            </a:r>
            <a:r>
              <a:rPr kumimoji="0" lang="en-US" sz="2000" b="1" strike="noStrike" kern="1200" cap="none" spc="0" normalizeH="0" baseline="0" noProof="0" dirty="0">
                <a:ln>
                  <a:noFill/>
                </a:ln>
                <a:solidFill>
                  <a:srgbClr val="996633"/>
                </a:solidFill>
                <a:effectLst/>
                <a:uLnTx/>
                <a:uFillTx/>
                <a:latin typeface="Arial" panose="020B0604020202020204" pitchFamily="34" charset="0"/>
                <a:cs typeface="Arial" panose="020B0604020202020204" pitchFamily="34" charset="0"/>
              </a:rPr>
              <a:t> </a:t>
            </a:r>
            <a:r>
              <a:rPr kumimoji="0" lang="en-US" sz="2000" b="1"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chúng</a:t>
            </a:r>
            <a:r>
              <a:rPr kumimoji="0" lang="en-US" sz="2000" b="0" strike="noStrike" kern="1200" cap="none" spc="0" normalizeH="0" baseline="0" noProof="0" dirty="0">
                <a:ln>
                  <a:noFill/>
                </a:ln>
                <a:solidFill>
                  <a:srgbClr val="002060"/>
                </a:solidFill>
                <a:effectLst/>
                <a:uLnTx/>
                <a:uFillTx/>
                <a:latin typeface="Arial" panose="020B0604020202020204" pitchFamily="34" charset="0"/>
                <a:cs typeface="Arial" panose="020B0604020202020204" pitchFamily="34" charset="0"/>
              </a:rPr>
              <a:t>.</a:t>
            </a:r>
            <a:endParaRPr kumimoji="0" lang="en-US" sz="2000" b="0" u="none" strike="noStrike" kern="1200" cap="none" spc="0" normalizeH="0" baseline="0" noProof="0" dirty="0">
              <a:ln>
                <a:noFill/>
              </a:ln>
              <a:solidFill>
                <a:srgbClr val="1F5281"/>
              </a:solidFill>
              <a:effectLst/>
              <a:uLnTx/>
              <a:uFillTx/>
              <a:latin typeface="Arial" panose="020B0604020202020204" pitchFamily="34" charset="0"/>
              <a:cs typeface="Arial" panose="020B0604020202020204" pitchFamily="34" charset="0"/>
            </a:endParaRPr>
          </a:p>
        </p:txBody>
      </p:sp>
      <p:sp>
        <p:nvSpPr>
          <p:cNvPr id="12" name="Content Placeholder 5"/>
          <p:cNvSpPr txBox="1">
            <a:spLocks/>
          </p:cNvSpPr>
          <p:nvPr/>
        </p:nvSpPr>
        <p:spPr>
          <a:xfrm>
            <a:off x="6604874" y="3768393"/>
            <a:ext cx="5482873" cy="1794207"/>
          </a:xfrm>
          <a:prstGeom prst="rect">
            <a:avLst/>
          </a:prstGeom>
          <a:ln>
            <a:solidFill>
              <a:srgbClr val="D89F39">
                <a:lumMod val="75000"/>
              </a:srgbClr>
            </a:solidFill>
          </a:ln>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marL="0" marR="0" lvl="0" indent="0" algn="ctr" defTabSz="914400" rtl="0" eaLnBrk="1" fontAlgn="auto" latinLnBrk="0" hangingPunct="1">
              <a:lnSpc>
                <a:spcPct val="130000"/>
              </a:lnSpc>
              <a:spcBef>
                <a:spcPts val="0"/>
              </a:spcBef>
              <a:spcAft>
                <a:spcPts val="0"/>
              </a:spcAft>
              <a:buClrTx/>
              <a:buSzTx/>
              <a:tabLst/>
              <a:defRPr/>
            </a:pPr>
            <a:r>
              <a:rPr lang="en-US" sz="2000" kern="0" dirty="0">
                <a:solidFill>
                  <a:srgbClr val="3333CC"/>
                </a:solidFill>
                <a:latin typeface="Arial" panose="020B0604020202020204" pitchFamily="34" charset="0"/>
                <a:cs typeface="Arial" panose="020B0604020202020204" pitchFamily="34" charset="0"/>
              </a:rPr>
              <a:t>T</a:t>
            </a:r>
            <a:r>
              <a:rPr kumimoji="0" lang="en-US" sz="2000" b="0" strike="noStrike" kern="0" cap="none" spc="0" normalizeH="0" baseline="0" noProof="0" dirty="0" err="1" smtClean="0">
                <a:ln>
                  <a:noFill/>
                </a:ln>
                <a:solidFill>
                  <a:srgbClr val="3333FF"/>
                </a:solidFill>
                <a:effectLst/>
                <a:uLnTx/>
                <a:uFillTx/>
                <a:latin typeface="Arial" panose="020B0604020202020204" pitchFamily="34" charset="0"/>
                <a:cs typeface="Arial" panose="020B0604020202020204" pitchFamily="34" charset="0"/>
                <a:sym typeface="Arial"/>
                <a:rtl val="0"/>
              </a:rPr>
              <a:t>hừa</a:t>
            </a:r>
            <a:r>
              <a:rPr kumimoji="0" lang="en-US" sz="2000" b="0" strike="noStrike" kern="0" cap="none" spc="0" normalizeH="0" baseline="0" noProof="0" dirty="0" smtClean="0">
                <a:ln>
                  <a:noFill/>
                </a:ln>
                <a:solidFill>
                  <a:srgbClr val="3333FF"/>
                </a:solidFill>
                <a:effectLst/>
                <a:uLnTx/>
                <a:uFillTx/>
                <a:latin typeface="Arial" panose="020B0604020202020204" pitchFamily="34" charset="0"/>
                <a:cs typeface="Arial" panose="020B0604020202020204" pitchFamily="34" charset="0"/>
                <a:sym typeface="Arial"/>
                <a:rtl val="0"/>
              </a:rPr>
              <a:t> </a:t>
            </a:r>
            <a:r>
              <a:rPr kumimoji="0" lang="en-US" sz="2000" b="0"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sym typeface="Arial"/>
                <a:rtl val="0"/>
              </a:rPr>
              <a:t>nhận</a:t>
            </a:r>
            <a:r>
              <a:rPr kumimoji="0" lang="en-US" sz="2000" b="0"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sym typeface="Arial"/>
                <a:rtl val="0"/>
              </a:rPr>
              <a:t> </a:t>
            </a:r>
            <a:r>
              <a:rPr kumimoji="0" lang="en-US" sz="2000" b="0"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sym typeface="Arial"/>
                <a:rtl val="0"/>
              </a:rPr>
              <a:t>sự</a:t>
            </a:r>
            <a:r>
              <a:rPr kumimoji="0" lang="en-US" sz="2000" b="0"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sym typeface="Arial"/>
                <a:rtl val="0"/>
              </a:rPr>
              <a:t> </a:t>
            </a:r>
            <a:r>
              <a:rPr kumimoji="0" lang="en-US" sz="2000" b="0"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sym typeface="Arial"/>
                <a:rtl val="0"/>
              </a:rPr>
              <a:t>tồn</a:t>
            </a:r>
            <a:r>
              <a:rPr kumimoji="0" lang="en-US" sz="2000" b="0"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sym typeface="Arial"/>
                <a:rtl val="0"/>
              </a:rPr>
              <a:t> </a:t>
            </a:r>
            <a:r>
              <a:rPr kumimoji="0" lang="en-US" sz="2000" b="0"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sym typeface="Arial"/>
                <a:rtl val="0"/>
              </a:rPr>
              <a:t>tại</a:t>
            </a:r>
            <a:r>
              <a:rPr kumimoji="0" lang="en-US" sz="2000" b="0"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sym typeface="Arial"/>
                <a:rtl val="0"/>
              </a:rPr>
              <a:t> </a:t>
            </a:r>
            <a:r>
              <a:rPr kumimoji="0" lang="en-US" sz="2000" b="0"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sym typeface="Arial"/>
                <a:rtl val="0"/>
              </a:rPr>
              <a:t>khách</a:t>
            </a:r>
            <a:r>
              <a:rPr kumimoji="0" lang="en-US" sz="2000" b="0"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sym typeface="Arial"/>
                <a:rtl val="0"/>
              </a:rPr>
              <a:t> </a:t>
            </a:r>
            <a:r>
              <a:rPr kumimoji="0" lang="en-US" sz="2000" b="0"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sym typeface="Arial"/>
                <a:rtl val="0"/>
              </a:rPr>
              <a:t>quan</a:t>
            </a:r>
            <a:r>
              <a:rPr kumimoji="0" lang="en-US" sz="2000" b="0"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sym typeface="Arial"/>
                <a:rtl val="0"/>
              </a:rPr>
              <a:t> </a:t>
            </a:r>
            <a:r>
              <a:rPr kumimoji="0" lang="en-US" sz="2000" b="0"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sym typeface="Arial"/>
                <a:rtl val="0"/>
              </a:rPr>
              <a:t>của</a:t>
            </a:r>
            <a:r>
              <a:rPr kumimoji="0" lang="en-US" sz="2000" b="0"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sym typeface="Arial"/>
                <a:rtl val="0"/>
              </a:rPr>
              <a:t> </a:t>
            </a:r>
            <a:r>
              <a:rPr kumimoji="0" lang="en-US" sz="2000" b="0"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sym typeface="Arial"/>
                <a:rtl val="0"/>
              </a:rPr>
              <a:t>thế</a:t>
            </a:r>
            <a:r>
              <a:rPr kumimoji="0" lang="en-US" sz="2000" b="0"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sym typeface="Arial"/>
                <a:rtl val="0"/>
              </a:rPr>
              <a:t> </a:t>
            </a:r>
            <a:r>
              <a:rPr kumimoji="0" lang="en-US" sz="2000" b="0"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sym typeface="Arial"/>
                <a:rtl val="0"/>
              </a:rPr>
              <a:t>giới</a:t>
            </a:r>
            <a:r>
              <a:rPr kumimoji="0" lang="en-US" sz="2000" b="0"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sym typeface="Arial"/>
                <a:rtl val="0"/>
              </a:rPr>
              <a:t> </a:t>
            </a:r>
            <a:r>
              <a:rPr kumimoji="0" lang="en-US" sz="2000" b="0"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sym typeface="Arial"/>
                <a:rtl val="0"/>
              </a:rPr>
              <a:t>vật</a:t>
            </a:r>
            <a:r>
              <a:rPr kumimoji="0" lang="en-US" sz="2000" b="0" strike="noStrike" kern="0" cap="none" spc="0" normalizeH="0" baseline="0" noProof="0" dirty="0">
                <a:ln>
                  <a:noFill/>
                </a:ln>
                <a:solidFill>
                  <a:srgbClr val="3333FF"/>
                </a:solidFill>
                <a:effectLst/>
                <a:uLnTx/>
                <a:uFillTx/>
                <a:latin typeface="Arial" panose="020B0604020202020204" pitchFamily="34" charset="0"/>
                <a:cs typeface="Arial" panose="020B0604020202020204" pitchFamily="34" charset="0"/>
                <a:sym typeface="Arial"/>
                <a:rtl val="0"/>
              </a:rPr>
              <a:t> </a:t>
            </a:r>
            <a:r>
              <a:rPr kumimoji="0" lang="en-US" sz="2000" b="0" strike="noStrike" kern="0" cap="none" spc="0" normalizeH="0" baseline="0" noProof="0" dirty="0" err="1">
                <a:ln>
                  <a:noFill/>
                </a:ln>
                <a:solidFill>
                  <a:srgbClr val="3333FF"/>
                </a:solidFill>
                <a:effectLst/>
                <a:uLnTx/>
                <a:uFillTx/>
                <a:latin typeface="Arial" panose="020B0604020202020204" pitchFamily="34" charset="0"/>
                <a:cs typeface="Arial" panose="020B0604020202020204" pitchFamily="34" charset="0"/>
                <a:sym typeface="Arial"/>
                <a:rtl val="0"/>
              </a:rPr>
              <a:t>chất</a:t>
            </a:r>
            <a:r>
              <a:rPr kumimoji="0" lang="en-US" sz="2000" b="0" strike="noStrike" kern="0" cap="none" spc="0" normalizeH="0" baseline="0" noProof="0" dirty="0">
                <a:ln>
                  <a:noFill/>
                </a:ln>
                <a:solidFill>
                  <a:srgbClr val="002060"/>
                </a:solidFill>
                <a:effectLst/>
                <a:uLnTx/>
                <a:uFillTx/>
                <a:latin typeface="Arial" panose="020B0604020202020204" pitchFamily="34" charset="0"/>
                <a:cs typeface="Arial" panose="020B0604020202020204" pitchFamily="34" charset="0"/>
                <a:sym typeface="Arial"/>
                <a:rtl val="0"/>
              </a:rPr>
              <a:t>, </a:t>
            </a:r>
            <a:r>
              <a:rPr kumimoji="0" lang="en-US" sz="2000" b="1" strike="noStrike" kern="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sym typeface="Arial"/>
                <a:rtl val="0"/>
              </a:rPr>
              <a:t>lấy</a:t>
            </a:r>
            <a:r>
              <a:rPr kumimoji="0" lang="en-US" sz="2000" b="1" strike="noStrike" kern="0" cap="none" spc="0" normalizeH="0" baseline="0" noProof="0" dirty="0">
                <a:ln>
                  <a:noFill/>
                </a:ln>
                <a:solidFill>
                  <a:srgbClr val="996633"/>
                </a:solidFill>
                <a:effectLst/>
                <a:uLnTx/>
                <a:uFillTx/>
                <a:latin typeface="Arial" panose="020B0604020202020204" pitchFamily="34" charset="0"/>
                <a:cs typeface="Arial" panose="020B0604020202020204" pitchFamily="34" charset="0"/>
                <a:sym typeface="Arial"/>
                <a:rtl val="0"/>
              </a:rPr>
              <a:t> </a:t>
            </a:r>
            <a:r>
              <a:rPr kumimoji="0" lang="en-US" sz="2000" b="1" strike="noStrike" kern="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sym typeface="Arial"/>
                <a:rtl val="0"/>
              </a:rPr>
              <a:t>bản</a:t>
            </a:r>
            <a:r>
              <a:rPr kumimoji="0" lang="en-US" sz="2000" b="1" strike="noStrike" kern="0" cap="none" spc="0" normalizeH="0" baseline="0" noProof="0" dirty="0">
                <a:ln>
                  <a:noFill/>
                </a:ln>
                <a:solidFill>
                  <a:srgbClr val="996633"/>
                </a:solidFill>
                <a:effectLst/>
                <a:uLnTx/>
                <a:uFillTx/>
                <a:latin typeface="Arial" panose="020B0604020202020204" pitchFamily="34" charset="0"/>
                <a:cs typeface="Arial" panose="020B0604020202020204" pitchFamily="34" charset="0"/>
                <a:sym typeface="Arial"/>
                <a:rtl val="0"/>
              </a:rPr>
              <a:t> </a:t>
            </a:r>
            <a:r>
              <a:rPr kumimoji="0" lang="en-US" sz="2000" b="1" strike="noStrike" kern="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sym typeface="Arial"/>
                <a:rtl val="0"/>
              </a:rPr>
              <a:t>thân</a:t>
            </a:r>
            <a:r>
              <a:rPr kumimoji="0" lang="en-US" sz="2000" b="1" strike="noStrike" kern="0" cap="none" spc="0" normalizeH="0" baseline="0" noProof="0" dirty="0">
                <a:ln>
                  <a:noFill/>
                </a:ln>
                <a:solidFill>
                  <a:srgbClr val="996633"/>
                </a:solidFill>
                <a:effectLst/>
                <a:uLnTx/>
                <a:uFillTx/>
                <a:latin typeface="Arial" panose="020B0604020202020204" pitchFamily="34" charset="0"/>
                <a:cs typeface="Arial" panose="020B0604020202020204" pitchFamily="34" charset="0"/>
                <a:sym typeface="Arial"/>
                <a:rtl val="0"/>
              </a:rPr>
              <a:t> </a:t>
            </a:r>
            <a:r>
              <a:rPr kumimoji="0" lang="en-US" sz="2000" b="1" strike="noStrike" kern="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sym typeface="Arial"/>
                <a:rtl val="0"/>
              </a:rPr>
              <a:t>giới</a:t>
            </a:r>
            <a:r>
              <a:rPr kumimoji="0" lang="en-US" sz="2000" b="1" strike="noStrike" kern="0" cap="none" spc="0" normalizeH="0" baseline="0" noProof="0" dirty="0">
                <a:ln>
                  <a:noFill/>
                </a:ln>
                <a:solidFill>
                  <a:srgbClr val="996633"/>
                </a:solidFill>
                <a:effectLst/>
                <a:uLnTx/>
                <a:uFillTx/>
                <a:latin typeface="Arial" panose="020B0604020202020204" pitchFamily="34" charset="0"/>
                <a:cs typeface="Arial" panose="020B0604020202020204" pitchFamily="34" charset="0"/>
                <a:sym typeface="Arial"/>
                <a:rtl val="0"/>
              </a:rPr>
              <a:t> </a:t>
            </a:r>
            <a:r>
              <a:rPr kumimoji="0" lang="en-US" sz="2000" b="1" strike="noStrike" kern="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sym typeface="Arial"/>
                <a:rtl val="0"/>
              </a:rPr>
              <a:t>tự</a:t>
            </a:r>
            <a:r>
              <a:rPr kumimoji="0" lang="en-US" sz="2000" b="1" strike="noStrike" kern="0" cap="none" spc="0" normalizeH="0" baseline="0" noProof="0" dirty="0">
                <a:ln>
                  <a:noFill/>
                </a:ln>
                <a:solidFill>
                  <a:srgbClr val="996633"/>
                </a:solidFill>
                <a:effectLst/>
                <a:uLnTx/>
                <a:uFillTx/>
                <a:latin typeface="Arial" panose="020B0604020202020204" pitchFamily="34" charset="0"/>
                <a:cs typeface="Arial" panose="020B0604020202020204" pitchFamily="34" charset="0"/>
                <a:sym typeface="Arial"/>
                <a:rtl val="0"/>
              </a:rPr>
              <a:t> </a:t>
            </a:r>
            <a:r>
              <a:rPr kumimoji="0" lang="en-US" sz="2000" b="1" strike="noStrike" kern="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sym typeface="Arial"/>
                <a:rtl val="0"/>
              </a:rPr>
              <a:t>nhiên</a:t>
            </a:r>
            <a:r>
              <a:rPr kumimoji="0" lang="en-US" sz="2000" b="1" strike="noStrike" kern="0" cap="none" spc="0" normalizeH="0" baseline="0" noProof="0" dirty="0">
                <a:ln>
                  <a:noFill/>
                </a:ln>
                <a:solidFill>
                  <a:srgbClr val="996633"/>
                </a:solidFill>
                <a:effectLst/>
                <a:uLnTx/>
                <a:uFillTx/>
                <a:latin typeface="Arial" panose="020B0604020202020204" pitchFamily="34" charset="0"/>
                <a:cs typeface="Arial" panose="020B0604020202020204" pitchFamily="34" charset="0"/>
                <a:sym typeface="Arial"/>
                <a:rtl val="0"/>
              </a:rPr>
              <a:t> </a:t>
            </a:r>
            <a:r>
              <a:rPr kumimoji="0" lang="en-US" sz="2000" b="1" strike="noStrike" kern="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sym typeface="Arial"/>
                <a:rtl val="0"/>
              </a:rPr>
              <a:t>để</a:t>
            </a:r>
            <a:r>
              <a:rPr kumimoji="0" lang="en-US" sz="2000" b="1" strike="noStrike" kern="0" cap="none" spc="0" normalizeH="0" baseline="0" noProof="0" dirty="0">
                <a:ln>
                  <a:noFill/>
                </a:ln>
                <a:solidFill>
                  <a:srgbClr val="996633"/>
                </a:solidFill>
                <a:effectLst/>
                <a:uLnTx/>
                <a:uFillTx/>
                <a:latin typeface="Arial" panose="020B0604020202020204" pitchFamily="34" charset="0"/>
                <a:cs typeface="Arial" panose="020B0604020202020204" pitchFamily="34" charset="0"/>
                <a:sym typeface="Arial"/>
                <a:rtl val="0"/>
              </a:rPr>
              <a:t> </a:t>
            </a:r>
            <a:r>
              <a:rPr kumimoji="0" lang="en-US" sz="2000" b="1" strike="noStrike" kern="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sym typeface="Arial"/>
                <a:rtl val="0"/>
              </a:rPr>
              <a:t>giải</a:t>
            </a:r>
            <a:r>
              <a:rPr kumimoji="0" lang="en-US" sz="2000" b="1" strike="noStrike" kern="0" cap="none" spc="0" normalizeH="0" baseline="0" noProof="0" dirty="0">
                <a:ln>
                  <a:noFill/>
                </a:ln>
                <a:solidFill>
                  <a:srgbClr val="996633"/>
                </a:solidFill>
                <a:effectLst/>
                <a:uLnTx/>
                <a:uFillTx/>
                <a:latin typeface="Arial" panose="020B0604020202020204" pitchFamily="34" charset="0"/>
                <a:cs typeface="Arial" panose="020B0604020202020204" pitchFamily="34" charset="0"/>
                <a:sym typeface="Arial"/>
                <a:rtl val="0"/>
              </a:rPr>
              <a:t> </a:t>
            </a:r>
            <a:r>
              <a:rPr kumimoji="0" lang="en-US" sz="2000" b="1" strike="noStrike" kern="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sym typeface="Arial"/>
                <a:rtl val="0"/>
              </a:rPr>
              <a:t>thích</a:t>
            </a:r>
            <a:r>
              <a:rPr kumimoji="0" lang="en-US" sz="2000" b="1" strike="noStrike" kern="0" cap="none" spc="0" normalizeH="0" baseline="0" noProof="0" dirty="0">
                <a:ln>
                  <a:noFill/>
                </a:ln>
                <a:solidFill>
                  <a:srgbClr val="996633"/>
                </a:solidFill>
                <a:effectLst/>
                <a:uLnTx/>
                <a:uFillTx/>
                <a:latin typeface="Arial" panose="020B0604020202020204" pitchFamily="34" charset="0"/>
                <a:cs typeface="Arial" panose="020B0604020202020204" pitchFamily="34" charset="0"/>
                <a:sym typeface="Arial"/>
                <a:rtl val="0"/>
              </a:rPr>
              <a:t> </a:t>
            </a:r>
            <a:r>
              <a:rPr kumimoji="0" lang="en-US" sz="2000" b="1" strike="noStrike" kern="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sym typeface="Arial"/>
                <a:rtl val="0"/>
              </a:rPr>
              <a:t>giới</a:t>
            </a:r>
            <a:r>
              <a:rPr kumimoji="0" lang="en-US" sz="2000" b="1" strike="noStrike" kern="0" cap="none" spc="0" normalizeH="0" baseline="0" noProof="0" dirty="0">
                <a:ln>
                  <a:noFill/>
                </a:ln>
                <a:solidFill>
                  <a:srgbClr val="996633"/>
                </a:solidFill>
                <a:effectLst/>
                <a:uLnTx/>
                <a:uFillTx/>
                <a:latin typeface="Arial" panose="020B0604020202020204" pitchFamily="34" charset="0"/>
                <a:cs typeface="Arial" panose="020B0604020202020204" pitchFamily="34" charset="0"/>
                <a:sym typeface="Arial"/>
                <a:rtl val="0"/>
              </a:rPr>
              <a:t> </a:t>
            </a:r>
            <a:r>
              <a:rPr kumimoji="0" lang="en-US" sz="2000" b="1" strike="noStrike" kern="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sym typeface="Arial"/>
                <a:rtl val="0"/>
              </a:rPr>
              <a:t>tự</a:t>
            </a:r>
            <a:r>
              <a:rPr kumimoji="0" lang="en-US" sz="2000" b="1" strike="noStrike" kern="0" cap="none" spc="0" normalizeH="0" baseline="0" noProof="0" dirty="0">
                <a:ln>
                  <a:noFill/>
                </a:ln>
                <a:solidFill>
                  <a:srgbClr val="996633"/>
                </a:solidFill>
                <a:effectLst/>
                <a:uLnTx/>
                <a:uFillTx/>
                <a:latin typeface="Arial" panose="020B0604020202020204" pitchFamily="34" charset="0"/>
                <a:cs typeface="Arial" panose="020B0604020202020204" pitchFamily="34" charset="0"/>
                <a:sym typeface="Arial"/>
                <a:rtl val="0"/>
              </a:rPr>
              <a:t> </a:t>
            </a:r>
            <a:r>
              <a:rPr kumimoji="0" lang="en-US" sz="2000" b="1" strike="noStrike" kern="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sym typeface="Arial"/>
                <a:rtl val="0"/>
              </a:rPr>
              <a:t>nhiên</a:t>
            </a:r>
            <a:r>
              <a:rPr kumimoji="0" lang="en-US" sz="2000" b="1" strike="noStrike" kern="0" cap="none" spc="0" normalizeH="0" baseline="0" noProof="0" dirty="0">
                <a:ln>
                  <a:noFill/>
                </a:ln>
                <a:solidFill>
                  <a:srgbClr val="996633"/>
                </a:solidFill>
                <a:effectLst/>
                <a:uLnTx/>
                <a:uFillTx/>
                <a:latin typeface="Arial" panose="020B0604020202020204" pitchFamily="34" charset="0"/>
                <a:cs typeface="Arial" panose="020B0604020202020204" pitchFamily="34" charset="0"/>
                <a:sym typeface="Arial"/>
                <a:rtl val="0"/>
              </a:rPr>
              <a:t>.</a:t>
            </a:r>
          </a:p>
          <a:p>
            <a:pPr marL="0" marR="0" lvl="0" indent="0" algn="ctr" defTabSz="914400" rtl="0" eaLnBrk="1" fontAlgn="auto" latinLnBrk="0" hangingPunct="1">
              <a:lnSpc>
                <a:spcPct val="130000"/>
              </a:lnSpc>
              <a:spcBef>
                <a:spcPts val="0"/>
              </a:spcBef>
              <a:spcAft>
                <a:spcPts val="0"/>
              </a:spcAft>
              <a:buClrTx/>
              <a:buSzTx/>
              <a:buFontTx/>
              <a:buNone/>
              <a:tabLst/>
              <a:defRPr/>
            </a:pPr>
            <a:endParaRPr kumimoji="0" lang="en-US" sz="2000" b="0"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tl val="0"/>
            </a:endParaRPr>
          </a:p>
        </p:txBody>
      </p:sp>
      <p:grpSp>
        <p:nvGrpSpPr>
          <p:cNvPr id="15" name="Group 21"/>
          <p:cNvGrpSpPr>
            <a:grpSpLocks/>
          </p:cNvGrpSpPr>
          <p:nvPr/>
        </p:nvGrpSpPr>
        <p:grpSpPr bwMode="auto">
          <a:xfrm flipV="1">
            <a:off x="4376894" y="900752"/>
            <a:ext cx="3381493" cy="13648"/>
            <a:chOff x="-597" y="576"/>
            <a:chExt cx="4467" cy="13648"/>
          </a:xfrm>
        </p:grpSpPr>
        <p:sp>
          <p:nvSpPr>
            <p:cNvPr id="16"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 name="Line 8"/>
            <p:cNvSpPr>
              <a:spLocks noChangeShapeType="1"/>
            </p:cNvSpPr>
            <p:nvPr/>
          </p:nvSpPr>
          <p:spPr bwMode="auto">
            <a:xfrm>
              <a:off x="-597" y="14224"/>
              <a:ext cx="4467"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1269586231"/>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6"/>
          <p:cNvSpPr txBox="1">
            <a:spLocks noChangeArrowheads="1"/>
          </p:cNvSpPr>
          <p:nvPr/>
        </p:nvSpPr>
        <p:spPr bwMode="auto">
          <a:xfrm>
            <a:off x="2398748" y="230446"/>
            <a:ext cx="795271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457200" indent="-457200" algn="ctr" eaLnBrk="0" fontAlgn="base" hangingPunct="0">
              <a:spcBef>
                <a:spcPct val="0"/>
              </a:spcBef>
              <a:spcAft>
                <a:spcPct val="0"/>
              </a:spcAft>
              <a:buClrTx/>
              <a:buFont typeface="Wingdings" panose="05000000000000000000" pitchFamily="2" charset="2"/>
              <a:buChar char="q"/>
            </a:pPr>
            <a:r>
              <a:rPr lang="en-US" sz="2800" b="1" dirty="0">
                <a:solidFill>
                  <a:srgbClr val="006600"/>
                </a:solidFill>
                <a:latin typeface="+mn-lt"/>
                <a:cs typeface="Times New Roman" panose="02020603050405020304" pitchFamily="18" charset="0"/>
              </a:rPr>
              <a:t>Quan </a:t>
            </a:r>
            <a:r>
              <a:rPr lang="en-US" sz="2800" b="1" dirty="0" err="1">
                <a:solidFill>
                  <a:srgbClr val="006600"/>
                </a:solidFill>
                <a:latin typeface="+mn-lt"/>
                <a:cs typeface="Times New Roman" panose="02020603050405020304" pitchFamily="18" charset="0"/>
              </a:rPr>
              <a:t>niệm</a:t>
            </a:r>
            <a:r>
              <a:rPr lang="en-US" sz="2800" b="1" dirty="0">
                <a:solidFill>
                  <a:srgbClr val="006600"/>
                </a:solidFill>
                <a:latin typeface="+mn-lt"/>
                <a:cs typeface="Times New Roman" panose="02020603050405020304" pitchFamily="18" charset="0"/>
              </a:rPr>
              <a:t> </a:t>
            </a:r>
            <a:r>
              <a:rPr lang="en-US" sz="2800" b="1" dirty="0" err="1">
                <a:solidFill>
                  <a:srgbClr val="006600"/>
                </a:solidFill>
                <a:latin typeface="+mn-lt"/>
                <a:cs typeface="Times New Roman" panose="02020603050405020304" pitchFamily="18" charset="0"/>
              </a:rPr>
              <a:t>của</a:t>
            </a:r>
            <a:r>
              <a:rPr lang="en-US" sz="2800" b="1" dirty="0">
                <a:solidFill>
                  <a:srgbClr val="006600"/>
                </a:solidFill>
                <a:latin typeface="+mn-lt"/>
                <a:cs typeface="Times New Roman" panose="02020603050405020304" pitchFamily="18" charset="0"/>
              </a:rPr>
              <a:t> </a:t>
            </a:r>
            <a:r>
              <a:rPr lang="en-US" sz="2800" b="1" dirty="0" err="1" smtClean="0">
                <a:solidFill>
                  <a:srgbClr val="006600"/>
                </a:solidFill>
                <a:latin typeface="+mn-lt"/>
                <a:cs typeface="Times New Roman" panose="02020603050405020304" pitchFamily="18" charset="0"/>
              </a:rPr>
              <a:t>chủ</a:t>
            </a:r>
            <a:r>
              <a:rPr lang="en-US" sz="2800" b="1" dirty="0" smtClean="0">
                <a:solidFill>
                  <a:srgbClr val="006600"/>
                </a:solidFill>
                <a:latin typeface="+mn-lt"/>
                <a:cs typeface="Times New Roman" panose="02020603050405020304" pitchFamily="18" charset="0"/>
              </a:rPr>
              <a:t> </a:t>
            </a:r>
            <a:r>
              <a:rPr lang="en-US" sz="2800" b="1" dirty="0" err="1" smtClean="0">
                <a:solidFill>
                  <a:srgbClr val="006600"/>
                </a:solidFill>
                <a:latin typeface="+mn-lt"/>
                <a:cs typeface="Times New Roman" panose="02020603050405020304" pitchFamily="18" charset="0"/>
              </a:rPr>
              <a:t>nghĩa</a:t>
            </a:r>
            <a:r>
              <a:rPr lang="en-US" sz="2800" b="1" dirty="0" smtClean="0">
                <a:solidFill>
                  <a:srgbClr val="006600"/>
                </a:solidFill>
                <a:latin typeface="+mn-lt"/>
                <a:cs typeface="Times New Roman" panose="02020603050405020304" pitchFamily="18" charset="0"/>
              </a:rPr>
              <a:t> </a:t>
            </a:r>
            <a:r>
              <a:rPr lang="en-US" sz="2800" b="1" dirty="0" err="1" smtClean="0">
                <a:solidFill>
                  <a:srgbClr val="006600"/>
                </a:solidFill>
                <a:latin typeface="+mn-lt"/>
                <a:cs typeface="Times New Roman" panose="02020603050405020304" pitchFamily="18" charset="0"/>
              </a:rPr>
              <a:t>duy</a:t>
            </a:r>
            <a:r>
              <a:rPr lang="en-US" sz="2800" b="1" dirty="0" smtClean="0">
                <a:solidFill>
                  <a:srgbClr val="006600"/>
                </a:solidFill>
                <a:latin typeface="+mn-lt"/>
                <a:cs typeface="Times New Roman" panose="02020603050405020304" pitchFamily="18" charset="0"/>
              </a:rPr>
              <a:t> </a:t>
            </a:r>
            <a:r>
              <a:rPr lang="en-US" sz="2800" b="1" dirty="0" err="1" smtClean="0">
                <a:solidFill>
                  <a:srgbClr val="006600"/>
                </a:solidFill>
                <a:latin typeface="+mn-lt"/>
                <a:cs typeface="Times New Roman" panose="02020603050405020304" pitchFamily="18" charset="0"/>
              </a:rPr>
              <a:t>vật</a:t>
            </a:r>
            <a:endParaRPr lang="en-US" sz="2800" b="1" u="sng" dirty="0">
              <a:solidFill>
                <a:srgbClr val="006600"/>
              </a:solidFill>
              <a:latin typeface="+mn-lt"/>
              <a:cs typeface="Times New Roman" panose="02020603050405020304" pitchFamily="18" charset="0"/>
            </a:endParaRPr>
          </a:p>
        </p:txBody>
      </p:sp>
      <p:grpSp>
        <p:nvGrpSpPr>
          <p:cNvPr id="4" name="Group 2"/>
          <p:cNvGrpSpPr>
            <a:grpSpLocks/>
          </p:cNvGrpSpPr>
          <p:nvPr/>
        </p:nvGrpSpPr>
        <p:grpSpPr bwMode="auto">
          <a:xfrm>
            <a:off x="3581400" y="2057400"/>
            <a:ext cx="8153400" cy="3083401"/>
            <a:chOff x="577104" y="2715021"/>
            <a:chExt cx="8346979" cy="3450283"/>
          </a:xfrm>
        </p:grpSpPr>
        <p:pic>
          <p:nvPicPr>
            <p:cNvPr id="5" name="Picture 3" descr="五行图"/>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859338" y="2814091"/>
              <a:ext cx="4064745" cy="3351213"/>
            </a:xfrm>
            <a:prstGeom prst="rect">
              <a:avLst/>
            </a:prstGeom>
            <a:solidFill>
              <a:srgbClr val="993300"/>
            </a:solidFill>
            <a:ln w="38100">
              <a:solidFill>
                <a:srgbClr val="FF0000"/>
              </a:solidFill>
              <a:miter lim="800000"/>
              <a:headEnd/>
              <a:tailEnd/>
            </a:ln>
          </p:spPr>
        </p:pic>
        <p:sp>
          <p:nvSpPr>
            <p:cNvPr id="6" name="Text Box 4"/>
            <p:cNvSpPr txBox="1">
              <a:spLocks noChangeArrowheads="1"/>
            </p:cNvSpPr>
            <p:nvPr/>
          </p:nvSpPr>
          <p:spPr bwMode="auto">
            <a:xfrm>
              <a:off x="2091125" y="2715021"/>
              <a:ext cx="548698" cy="333693"/>
            </a:xfrm>
            <a:prstGeom prst="rect">
              <a:avLst/>
            </a:prstGeom>
            <a:solidFill>
              <a:schemeClr val="bg1"/>
            </a:solidFill>
            <a:ln w="28575" algn="ctr">
              <a:solidFill>
                <a:schemeClr val="tx1"/>
              </a:solidFill>
              <a:miter lim="800000"/>
              <a:headEnd/>
              <a:tailEnd/>
            </a:ln>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vi-VN" sz="1800" b="1">
                  <a:solidFill>
                    <a:srgbClr val="464653"/>
                  </a:solidFill>
                  <a:ea typeface="SimSun" panose="02010600030101010101" pitchFamily="2" charset="-122"/>
                </a:rPr>
                <a:t>KIM</a:t>
              </a:r>
            </a:p>
          </p:txBody>
        </p:sp>
        <p:sp>
          <p:nvSpPr>
            <p:cNvPr id="7" name="Text Box 5"/>
            <p:cNvSpPr txBox="1">
              <a:spLocks noChangeArrowheads="1"/>
            </p:cNvSpPr>
            <p:nvPr/>
          </p:nvSpPr>
          <p:spPr bwMode="auto">
            <a:xfrm>
              <a:off x="3267362" y="5406379"/>
              <a:ext cx="652881" cy="333693"/>
            </a:xfrm>
            <a:prstGeom prst="rect">
              <a:avLst/>
            </a:prstGeom>
            <a:solidFill>
              <a:schemeClr val="bg1"/>
            </a:solidFill>
            <a:ln w="28575" algn="ctr">
              <a:solidFill>
                <a:srgbClr val="6600FF"/>
              </a:solidFill>
              <a:miter lim="800000"/>
              <a:headEnd/>
              <a:tailEnd/>
            </a:ln>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vi-VN" sz="1800" b="1">
                  <a:solidFill>
                    <a:srgbClr val="000000"/>
                  </a:solidFill>
                  <a:ea typeface="SimSun" panose="02010600030101010101" pitchFamily="2" charset="-122"/>
                </a:rPr>
                <a:t>MỘC</a:t>
              </a:r>
            </a:p>
          </p:txBody>
        </p:sp>
        <p:sp>
          <p:nvSpPr>
            <p:cNvPr id="8" name="Text Box 6"/>
            <p:cNvSpPr txBox="1">
              <a:spLocks noChangeArrowheads="1"/>
            </p:cNvSpPr>
            <p:nvPr/>
          </p:nvSpPr>
          <p:spPr bwMode="auto">
            <a:xfrm>
              <a:off x="3611541" y="3939157"/>
              <a:ext cx="733912" cy="333693"/>
            </a:xfrm>
            <a:prstGeom prst="rect">
              <a:avLst/>
            </a:prstGeom>
            <a:solidFill>
              <a:schemeClr val="bg1"/>
            </a:solidFill>
            <a:ln w="28575" algn="ctr">
              <a:solidFill>
                <a:schemeClr val="folHlink"/>
              </a:solidFill>
              <a:miter lim="800000"/>
              <a:headEnd/>
              <a:tailEnd/>
            </a:ln>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vi-VN" sz="1800" b="1">
                  <a:solidFill>
                    <a:srgbClr val="000000"/>
                  </a:solidFill>
                  <a:ea typeface="SimSun" panose="02010600030101010101" pitchFamily="2" charset="-122"/>
                </a:rPr>
                <a:t>THỦY</a:t>
              </a:r>
            </a:p>
          </p:txBody>
        </p:sp>
        <p:sp>
          <p:nvSpPr>
            <p:cNvPr id="9" name="Text Box 7"/>
            <p:cNvSpPr txBox="1">
              <a:spLocks noChangeArrowheads="1"/>
            </p:cNvSpPr>
            <p:nvPr/>
          </p:nvSpPr>
          <p:spPr bwMode="auto">
            <a:xfrm>
              <a:off x="736978" y="5262363"/>
              <a:ext cx="629729" cy="333693"/>
            </a:xfrm>
            <a:prstGeom prst="rect">
              <a:avLst/>
            </a:prstGeom>
            <a:solidFill>
              <a:schemeClr val="bg1"/>
            </a:solidFill>
            <a:ln w="28575" algn="ctr">
              <a:solidFill>
                <a:srgbClr val="CC0000"/>
              </a:solidFill>
              <a:miter lim="800000"/>
              <a:headEnd/>
              <a:tailEnd/>
            </a:ln>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vi-VN" sz="1800" b="1">
                  <a:solidFill>
                    <a:srgbClr val="464653"/>
                  </a:solidFill>
                  <a:ea typeface="SimSun" panose="02010600030101010101" pitchFamily="2" charset="-122"/>
                </a:rPr>
                <a:t>HỎA</a:t>
              </a:r>
            </a:p>
          </p:txBody>
        </p:sp>
        <p:sp>
          <p:nvSpPr>
            <p:cNvPr id="10" name="Text Box 8"/>
            <p:cNvSpPr txBox="1">
              <a:spLocks noChangeArrowheads="1"/>
            </p:cNvSpPr>
            <p:nvPr/>
          </p:nvSpPr>
          <p:spPr bwMode="auto">
            <a:xfrm>
              <a:off x="577104" y="3939157"/>
              <a:ext cx="606578" cy="333693"/>
            </a:xfrm>
            <a:prstGeom prst="rect">
              <a:avLst/>
            </a:prstGeom>
            <a:solidFill>
              <a:schemeClr val="bg1"/>
            </a:solidFill>
            <a:ln w="28575" algn="ctr">
              <a:solidFill>
                <a:srgbClr val="CC0000"/>
              </a:solidFill>
              <a:miter lim="800000"/>
              <a:headEnd/>
              <a:tailEnd/>
            </a:ln>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vi-VN" sz="1800" b="1" dirty="0">
                  <a:solidFill>
                    <a:srgbClr val="464653"/>
                  </a:solidFill>
                  <a:ea typeface="SimSun" panose="02010600030101010101" pitchFamily="2" charset="-122"/>
                </a:rPr>
                <a:t>THỔ</a:t>
              </a:r>
            </a:p>
          </p:txBody>
        </p:sp>
        <p:sp>
          <p:nvSpPr>
            <p:cNvPr id="11" name="Line 9"/>
            <p:cNvSpPr>
              <a:spLocks noChangeShapeType="1"/>
            </p:cNvSpPr>
            <p:nvPr/>
          </p:nvSpPr>
          <p:spPr bwMode="auto">
            <a:xfrm>
              <a:off x="2386137" y="3265884"/>
              <a:ext cx="914400" cy="21336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nchor="ctr"/>
            <a:lstStyle/>
            <a:p>
              <a:pPr eaLnBrk="0" fontAlgn="base" hangingPunct="0">
                <a:spcBef>
                  <a:spcPct val="0"/>
                </a:spcBef>
                <a:spcAft>
                  <a:spcPct val="0"/>
                </a:spcAft>
              </a:pPr>
              <a:endParaRPr lang="en-US">
                <a:solidFill>
                  <a:srgbClr val="1F5281"/>
                </a:solidFill>
              </a:endParaRPr>
            </a:p>
          </p:txBody>
        </p:sp>
        <p:sp>
          <p:nvSpPr>
            <p:cNvPr id="12" name="Line 10"/>
            <p:cNvSpPr>
              <a:spLocks noChangeShapeType="1"/>
            </p:cNvSpPr>
            <p:nvPr/>
          </p:nvSpPr>
          <p:spPr bwMode="auto">
            <a:xfrm flipH="1" flipV="1">
              <a:off x="1319337" y="4182243"/>
              <a:ext cx="1981200" cy="12192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nchor="ctr"/>
            <a:lstStyle/>
            <a:p>
              <a:pPr eaLnBrk="0" fontAlgn="base" hangingPunct="0">
                <a:spcBef>
                  <a:spcPct val="0"/>
                </a:spcBef>
                <a:spcAft>
                  <a:spcPct val="0"/>
                </a:spcAft>
              </a:pPr>
              <a:endParaRPr lang="en-US">
                <a:solidFill>
                  <a:srgbClr val="1F5281"/>
                </a:solidFill>
              </a:endParaRPr>
            </a:p>
          </p:txBody>
        </p:sp>
        <p:sp>
          <p:nvSpPr>
            <p:cNvPr id="13" name="Line 11"/>
            <p:cNvSpPr>
              <a:spLocks noChangeShapeType="1"/>
            </p:cNvSpPr>
            <p:nvPr/>
          </p:nvSpPr>
          <p:spPr bwMode="auto">
            <a:xfrm>
              <a:off x="1329979" y="4153594"/>
              <a:ext cx="2133600" cy="1587"/>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nchor="ctr"/>
            <a:lstStyle/>
            <a:p>
              <a:pPr eaLnBrk="0" fontAlgn="base" hangingPunct="0">
                <a:spcBef>
                  <a:spcPct val="0"/>
                </a:spcBef>
                <a:spcAft>
                  <a:spcPct val="0"/>
                </a:spcAft>
              </a:pPr>
              <a:endParaRPr lang="en-US">
                <a:solidFill>
                  <a:srgbClr val="1F5281"/>
                </a:solidFill>
              </a:endParaRPr>
            </a:p>
          </p:txBody>
        </p:sp>
        <p:sp>
          <p:nvSpPr>
            <p:cNvPr id="14" name="Line 12"/>
            <p:cNvSpPr>
              <a:spLocks noChangeShapeType="1"/>
            </p:cNvSpPr>
            <p:nvPr/>
          </p:nvSpPr>
          <p:spPr bwMode="auto">
            <a:xfrm flipH="1">
              <a:off x="1547937" y="4180284"/>
              <a:ext cx="1981200" cy="12954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nchor="ctr"/>
            <a:lstStyle/>
            <a:p>
              <a:pPr eaLnBrk="0" fontAlgn="base" hangingPunct="0">
                <a:spcBef>
                  <a:spcPct val="0"/>
                </a:spcBef>
                <a:spcAft>
                  <a:spcPct val="0"/>
                </a:spcAft>
              </a:pPr>
              <a:endParaRPr lang="en-US">
                <a:solidFill>
                  <a:srgbClr val="1F5281"/>
                </a:solidFill>
              </a:endParaRPr>
            </a:p>
          </p:txBody>
        </p:sp>
        <p:sp>
          <p:nvSpPr>
            <p:cNvPr id="15" name="Line 13"/>
            <p:cNvSpPr>
              <a:spLocks noChangeShapeType="1"/>
            </p:cNvSpPr>
            <p:nvPr/>
          </p:nvSpPr>
          <p:spPr bwMode="auto">
            <a:xfrm flipV="1">
              <a:off x="1473730" y="3246139"/>
              <a:ext cx="838200" cy="19812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nchor="ctr"/>
            <a:lstStyle/>
            <a:p>
              <a:pPr eaLnBrk="0" fontAlgn="base" hangingPunct="0">
                <a:spcBef>
                  <a:spcPct val="0"/>
                </a:spcBef>
                <a:spcAft>
                  <a:spcPct val="0"/>
                </a:spcAft>
              </a:pPr>
              <a:endParaRPr lang="en-US">
                <a:solidFill>
                  <a:srgbClr val="1F5281"/>
                </a:solidFill>
              </a:endParaRPr>
            </a:p>
          </p:txBody>
        </p:sp>
        <p:sp>
          <p:nvSpPr>
            <p:cNvPr id="16" name="Arc 15"/>
            <p:cNvSpPr>
              <a:spLocks/>
            </p:cNvSpPr>
            <p:nvPr/>
          </p:nvSpPr>
          <p:spPr bwMode="auto">
            <a:xfrm>
              <a:off x="827212" y="2814091"/>
              <a:ext cx="3276600" cy="3351213"/>
            </a:xfrm>
            <a:custGeom>
              <a:avLst/>
              <a:gdLst>
                <a:gd name="T0" fmla="*/ 2147483646 w 43200"/>
                <a:gd name="T1" fmla="*/ 0 h 43188"/>
                <a:gd name="T2" fmla="*/ 2147483646 w 43200"/>
                <a:gd name="T3" fmla="*/ 2147483646 h 43188"/>
                <a:gd name="T4" fmla="*/ 2147483646 w 43200"/>
                <a:gd name="T5" fmla="*/ 2147483646 h 43188"/>
                <a:gd name="T6" fmla="*/ 0 60000 65536"/>
                <a:gd name="T7" fmla="*/ 0 60000 65536"/>
                <a:gd name="T8" fmla="*/ 0 60000 65536"/>
                <a:gd name="T9" fmla="*/ 0 w 43200"/>
                <a:gd name="T10" fmla="*/ 0 h 43188"/>
                <a:gd name="T11" fmla="*/ 43200 w 43200"/>
                <a:gd name="T12" fmla="*/ 43188 h 43188"/>
              </a:gdLst>
              <a:ahLst/>
              <a:cxnLst>
                <a:cxn ang="T6">
                  <a:pos x="T0" y="T1"/>
                </a:cxn>
                <a:cxn ang="T7">
                  <a:pos x="T2" y="T3"/>
                </a:cxn>
                <a:cxn ang="T8">
                  <a:pos x="T4" y="T5"/>
                </a:cxn>
              </a:cxnLst>
              <a:rect l="T9" t="T10" r="T11" b="T12"/>
              <a:pathLst>
                <a:path w="43200" h="43188" fill="none" extrusionOk="0">
                  <a:moveTo>
                    <a:pt x="22312" y="-1"/>
                  </a:moveTo>
                  <a:cubicBezTo>
                    <a:pt x="33957" y="383"/>
                    <a:pt x="43200" y="9935"/>
                    <a:pt x="43200" y="21588"/>
                  </a:cubicBezTo>
                  <a:cubicBezTo>
                    <a:pt x="43200" y="33517"/>
                    <a:pt x="33529" y="43188"/>
                    <a:pt x="21600" y="43188"/>
                  </a:cubicBezTo>
                  <a:cubicBezTo>
                    <a:pt x="9670" y="43188"/>
                    <a:pt x="0" y="33517"/>
                    <a:pt x="0" y="21588"/>
                  </a:cubicBezTo>
                  <a:cubicBezTo>
                    <a:pt x="-1" y="11082"/>
                    <a:pt x="7558" y="2100"/>
                    <a:pt x="17908" y="305"/>
                  </a:cubicBezTo>
                </a:path>
                <a:path w="43200" h="43188" stroke="0" extrusionOk="0">
                  <a:moveTo>
                    <a:pt x="22312" y="-1"/>
                  </a:moveTo>
                  <a:cubicBezTo>
                    <a:pt x="33957" y="383"/>
                    <a:pt x="43200" y="9935"/>
                    <a:pt x="43200" y="21588"/>
                  </a:cubicBezTo>
                  <a:cubicBezTo>
                    <a:pt x="43200" y="33517"/>
                    <a:pt x="33529" y="43188"/>
                    <a:pt x="21600" y="43188"/>
                  </a:cubicBezTo>
                  <a:cubicBezTo>
                    <a:pt x="9670" y="43188"/>
                    <a:pt x="0" y="33517"/>
                    <a:pt x="0" y="21588"/>
                  </a:cubicBezTo>
                  <a:cubicBezTo>
                    <a:pt x="-1" y="11082"/>
                    <a:pt x="7558" y="2100"/>
                    <a:pt x="17908" y="305"/>
                  </a:cubicBezTo>
                  <a:lnTo>
                    <a:pt x="21600" y="21588"/>
                  </a:lnTo>
                  <a:lnTo>
                    <a:pt x="22312" y="-1"/>
                  </a:lnTo>
                  <a:close/>
                </a:path>
              </a:pathLst>
            </a:custGeom>
            <a:noFill/>
            <a:ln w="57150" cap="rnd">
              <a:solidFill>
                <a:srgbClr val="FF0000"/>
              </a:solidFill>
              <a:prstDash val="sysDot"/>
              <a:round/>
              <a:headEnd/>
              <a:tailEnd type="stealth" w="lg" len="lg"/>
            </a:ln>
            <a:extLst>
              <a:ext uri="{909E8E84-426E-40DD-AFC4-6F175D3DCCD1}">
                <a14:hiddenFill xmlns:a14="http://schemas.microsoft.com/office/drawing/2010/main">
                  <a:solidFill>
                    <a:srgbClr val="FFFFFF"/>
                  </a:solidFill>
                </a14:hiddenFill>
              </a:ext>
            </a:extLst>
          </p:spPr>
          <p:txBody>
            <a:bodyPr wrap="none" anchor="ctr"/>
            <a:lstStyle/>
            <a:p>
              <a:pPr eaLnBrk="0" fontAlgn="base" hangingPunct="0">
                <a:spcBef>
                  <a:spcPct val="0"/>
                </a:spcBef>
                <a:spcAft>
                  <a:spcPct val="0"/>
                </a:spcAft>
              </a:pPr>
              <a:endParaRPr lang="en-US">
                <a:solidFill>
                  <a:srgbClr val="1F5281"/>
                </a:solidFill>
              </a:endParaRPr>
            </a:p>
          </p:txBody>
        </p:sp>
        <p:sp>
          <p:nvSpPr>
            <p:cNvPr id="17" name="Line 16"/>
            <p:cNvSpPr>
              <a:spLocks noChangeShapeType="1"/>
            </p:cNvSpPr>
            <p:nvPr/>
          </p:nvSpPr>
          <p:spPr bwMode="auto">
            <a:xfrm flipH="1" flipV="1">
              <a:off x="2654424" y="3264007"/>
              <a:ext cx="891952" cy="2022764"/>
            </a:xfrm>
            <a:prstGeom prst="line">
              <a:avLst/>
            </a:prstGeom>
            <a:noFill/>
            <a:ln w="28575" cap="rnd">
              <a:solidFill>
                <a:schemeClr val="tx1"/>
              </a:solidFill>
              <a:prstDash val="sysDot"/>
              <a:round/>
              <a:headEnd/>
              <a:tailEnd type="triangle" w="med" len="med"/>
            </a:ln>
            <a:extLst>
              <a:ext uri="{909E8E84-426E-40DD-AFC4-6F175D3DCCD1}">
                <a14:hiddenFill xmlns:a14="http://schemas.microsoft.com/office/drawing/2010/main">
                  <a:noFill/>
                </a14:hiddenFill>
              </a:ext>
            </a:extLst>
          </p:spPr>
          <p:txBody>
            <a:bodyPr anchor="ctr"/>
            <a:lstStyle/>
            <a:p>
              <a:pPr eaLnBrk="0" fontAlgn="base" hangingPunct="0">
                <a:spcBef>
                  <a:spcPct val="0"/>
                </a:spcBef>
                <a:spcAft>
                  <a:spcPct val="0"/>
                </a:spcAft>
              </a:pPr>
              <a:endParaRPr lang="en-US">
                <a:solidFill>
                  <a:srgbClr val="1F5281"/>
                </a:solidFill>
              </a:endParaRPr>
            </a:p>
          </p:txBody>
        </p:sp>
        <p:sp>
          <p:nvSpPr>
            <p:cNvPr id="18" name="Line 17"/>
            <p:cNvSpPr>
              <a:spLocks noChangeShapeType="1"/>
            </p:cNvSpPr>
            <p:nvPr/>
          </p:nvSpPr>
          <p:spPr bwMode="auto">
            <a:xfrm>
              <a:off x="1301379" y="4452341"/>
              <a:ext cx="1828800" cy="1143000"/>
            </a:xfrm>
            <a:prstGeom prst="line">
              <a:avLst/>
            </a:prstGeom>
            <a:noFill/>
            <a:ln w="19050">
              <a:solidFill>
                <a:schemeClr val="tx1"/>
              </a:solidFill>
              <a:prstDash val="sysDot"/>
              <a:round/>
              <a:headEnd/>
              <a:tailEnd type="triangle" w="med" len="med"/>
            </a:ln>
            <a:extLst>
              <a:ext uri="{909E8E84-426E-40DD-AFC4-6F175D3DCCD1}">
                <a14:hiddenFill xmlns:a14="http://schemas.microsoft.com/office/drawing/2010/main">
                  <a:noFill/>
                </a14:hiddenFill>
              </a:ext>
            </a:extLst>
          </p:spPr>
          <p:txBody>
            <a:bodyPr anchor="ctr"/>
            <a:lstStyle/>
            <a:p>
              <a:pPr eaLnBrk="0" fontAlgn="base" hangingPunct="0">
                <a:spcBef>
                  <a:spcPct val="0"/>
                </a:spcBef>
                <a:spcAft>
                  <a:spcPct val="0"/>
                </a:spcAft>
              </a:pPr>
              <a:endParaRPr lang="en-US">
                <a:solidFill>
                  <a:srgbClr val="1F5281"/>
                </a:solidFill>
              </a:endParaRPr>
            </a:p>
          </p:txBody>
        </p:sp>
        <p:sp>
          <p:nvSpPr>
            <p:cNvPr id="19" name="Line 18"/>
            <p:cNvSpPr>
              <a:spLocks noChangeShapeType="1"/>
            </p:cNvSpPr>
            <p:nvPr/>
          </p:nvSpPr>
          <p:spPr bwMode="auto">
            <a:xfrm flipH="1">
              <a:off x="1233612" y="3381771"/>
              <a:ext cx="762000" cy="1828800"/>
            </a:xfrm>
            <a:prstGeom prst="line">
              <a:avLst/>
            </a:prstGeom>
            <a:noFill/>
            <a:ln w="9525" cap="rnd">
              <a:solidFill>
                <a:schemeClr val="tx1"/>
              </a:solidFill>
              <a:prstDash val="sysDot"/>
              <a:round/>
              <a:headEnd/>
              <a:tailEnd type="triangle" w="med" len="med"/>
            </a:ln>
            <a:extLst>
              <a:ext uri="{909E8E84-426E-40DD-AFC4-6F175D3DCCD1}">
                <a14:hiddenFill xmlns:a14="http://schemas.microsoft.com/office/drawing/2010/main">
                  <a:noFill/>
                </a14:hiddenFill>
              </a:ext>
            </a:extLst>
          </p:spPr>
          <p:txBody>
            <a:bodyPr anchor="ctr"/>
            <a:lstStyle/>
            <a:p>
              <a:pPr eaLnBrk="0" fontAlgn="base" hangingPunct="0">
                <a:spcBef>
                  <a:spcPct val="0"/>
                </a:spcBef>
                <a:spcAft>
                  <a:spcPct val="0"/>
                </a:spcAft>
              </a:pPr>
              <a:endParaRPr lang="en-US">
                <a:solidFill>
                  <a:srgbClr val="1F5281"/>
                </a:solidFill>
              </a:endParaRPr>
            </a:p>
          </p:txBody>
        </p:sp>
        <p:sp>
          <p:nvSpPr>
            <p:cNvPr id="20" name="Line 19"/>
            <p:cNvSpPr>
              <a:spLocks noChangeShapeType="1"/>
            </p:cNvSpPr>
            <p:nvPr/>
          </p:nvSpPr>
          <p:spPr bwMode="auto">
            <a:xfrm flipV="1">
              <a:off x="1614612" y="4372371"/>
              <a:ext cx="1981200" cy="1295400"/>
            </a:xfrm>
            <a:prstGeom prst="line">
              <a:avLst/>
            </a:prstGeom>
            <a:noFill/>
            <a:ln w="9525" cap="rnd">
              <a:solidFill>
                <a:schemeClr val="tx1"/>
              </a:solidFill>
              <a:prstDash val="sysDot"/>
              <a:round/>
              <a:headEnd/>
              <a:tailEnd type="triangle" w="med" len="med"/>
            </a:ln>
            <a:extLst>
              <a:ext uri="{909E8E84-426E-40DD-AFC4-6F175D3DCCD1}">
                <a14:hiddenFill xmlns:a14="http://schemas.microsoft.com/office/drawing/2010/main">
                  <a:noFill/>
                </a14:hiddenFill>
              </a:ext>
            </a:extLst>
          </p:spPr>
          <p:txBody>
            <a:bodyPr anchor="ctr"/>
            <a:lstStyle/>
            <a:p>
              <a:pPr eaLnBrk="0" fontAlgn="base" hangingPunct="0">
                <a:spcBef>
                  <a:spcPct val="0"/>
                </a:spcBef>
                <a:spcAft>
                  <a:spcPct val="0"/>
                </a:spcAft>
              </a:pPr>
              <a:endParaRPr lang="en-US">
                <a:solidFill>
                  <a:srgbClr val="1F5281"/>
                </a:solidFill>
              </a:endParaRPr>
            </a:p>
          </p:txBody>
        </p:sp>
        <p:sp>
          <p:nvSpPr>
            <p:cNvPr id="21" name="Line 20"/>
            <p:cNvSpPr>
              <a:spLocks noChangeShapeType="1"/>
            </p:cNvSpPr>
            <p:nvPr/>
          </p:nvSpPr>
          <p:spPr bwMode="auto">
            <a:xfrm flipH="1">
              <a:off x="1473995" y="3937569"/>
              <a:ext cx="1752600" cy="1588"/>
            </a:xfrm>
            <a:prstGeom prst="line">
              <a:avLst/>
            </a:prstGeom>
            <a:noFill/>
            <a:ln w="19050">
              <a:solidFill>
                <a:schemeClr val="tx1"/>
              </a:solidFill>
              <a:prstDash val="sysDot"/>
              <a:round/>
              <a:headEnd/>
              <a:tailEnd type="triangle" w="med" len="med"/>
            </a:ln>
            <a:extLst>
              <a:ext uri="{909E8E84-426E-40DD-AFC4-6F175D3DCCD1}">
                <a14:hiddenFill xmlns:a14="http://schemas.microsoft.com/office/drawing/2010/main">
                  <a:noFill/>
                </a14:hiddenFill>
              </a:ext>
            </a:extLst>
          </p:spPr>
          <p:txBody>
            <a:bodyPr anchor="ctr"/>
            <a:lstStyle/>
            <a:p>
              <a:pPr eaLnBrk="0" fontAlgn="base" hangingPunct="0">
                <a:spcBef>
                  <a:spcPct val="0"/>
                </a:spcBef>
                <a:spcAft>
                  <a:spcPct val="0"/>
                </a:spcAft>
              </a:pPr>
              <a:endParaRPr lang="en-US" dirty="0">
                <a:solidFill>
                  <a:srgbClr val="1F5281"/>
                </a:solidFill>
              </a:endParaRPr>
            </a:p>
          </p:txBody>
        </p:sp>
      </p:grpSp>
      <p:sp>
        <p:nvSpPr>
          <p:cNvPr id="22" name="Rectangle 53"/>
          <p:cNvSpPr>
            <a:spLocks noChangeArrowheads="1"/>
          </p:cNvSpPr>
          <p:nvPr/>
        </p:nvSpPr>
        <p:spPr bwMode="auto">
          <a:xfrm>
            <a:off x="6241673" y="1615931"/>
            <a:ext cx="33746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sz="2000" b="1" dirty="0" err="1">
                <a:solidFill>
                  <a:srgbClr val="000000"/>
                </a:solidFill>
                <a:latin typeface="+mn-lt"/>
                <a:cs typeface="Times New Roman" panose="02020603050405020304" pitchFamily="18" charset="0"/>
              </a:rPr>
              <a:t>Vật</a:t>
            </a:r>
            <a:r>
              <a:rPr lang="en-US" sz="2000" b="1" dirty="0">
                <a:solidFill>
                  <a:srgbClr val="000000"/>
                </a:solidFill>
                <a:latin typeface="+mn-lt"/>
                <a:cs typeface="Times New Roman" panose="02020603050405020304" pitchFamily="18" charset="0"/>
              </a:rPr>
              <a:t> </a:t>
            </a:r>
            <a:r>
              <a:rPr lang="en-US" sz="2000" b="1" dirty="0" err="1">
                <a:solidFill>
                  <a:srgbClr val="000000"/>
                </a:solidFill>
                <a:latin typeface="+mn-lt"/>
                <a:cs typeface="Times New Roman" panose="02020603050405020304" pitchFamily="18" charset="0"/>
              </a:rPr>
              <a:t>chất</a:t>
            </a:r>
            <a:r>
              <a:rPr lang="en-US" sz="2000" b="1" dirty="0">
                <a:solidFill>
                  <a:srgbClr val="000000"/>
                </a:solidFill>
                <a:latin typeface="+mn-lt"/>
                <a:cs typeface="Times New Roman" panose="02020603050405020304" pitchFamily="18" charset="0"/>
              </a:rPr>
              <a:t> </a:t>
            </a:r>
            <a:r>
              <a:rPr lang="en-US" sz="2000" b="1" dirty="0" err="1">
                <a:solidFill>
                  <a:srgbClr val="000000"/>
                </a:solidFill>
                <a:latin typeface="+mn-lt"/>
                <a:cs typeface="Times New Roman" panose="02020603050405020304" pitchFamily="18" charset="0"/>
              </a:rPr>
              <a:t>là</a:t>
            </a:r>
            <a:r>
              <a:rPr lang="en-US" sz="2000" b="1" dirty="0">
                <a:solidFill>
                  <a:srgbClr val="000000"/>
                </a:solidFill>
                <a:latin typeface="+mn-lt"/>
                <a:cs typeface="Times New Roman" panose="02020603050405020304" pitchFamily="18" charset="0"/>
              </a:rPr>
              <a:t> </a:t>
            </a:r>
            <a:r>
              <a:rPr lang="en-US" sz="2000" b="1" dirty="0" err="1">
                <a:solidFill>
                  <a:srgbClr val="000000"/>
                </a:solidFill>
                <a:latin typeface="+mn-lt"/>
                <a:cs typeface="Times New Roman" panose="02020603050405020304" pitchFamily="18" charset="0"/>
              </a:rPr>
              <a:t>ngũ</a:t>
            </a:r>
            <a:r>
              <a:rPr lang="en-US" sz="2000" b="1" dirty="0">
                <a:solidFill>
                  <a:srgbClr val="000000"/>
                </a:solidFill>
                <a:latin typeface="+mn-lt"/>
                <a:cs typeface="Times New Roman" panose="02020603050405020304" pitchFamily="18" charset="0"/>
              </a:rPr>
              <a:t> </a:t>
            </a:r>
            <a:r>
              <a:rPr lang="en-US" sz="2000" b="1" dirty="0" err="1">
                <a:solidFill>
                  <a:srgbClr val="000000"/>
                </a:solidFill>
                <a:latin typeface="+mn-lt"/>
                <a:cs typeface="Times New Roman" panose="02020603050405020304" pitchFamily="18" charset="0"/>
              </a:rPr>
              <a:t>hành</a:t>
            </a:r>
            <a:endParaRPr lang="en-US" sz="2000" b="1" dirty="0">
              <a:solidFill>
                <a:srgbClr val="000000"/>
              </a:solidFill>
              <a:latin typeface="+mn-lt"/>
              <a:cs typeface="Times New Roman" panose="02020603050405020304" pitchFamily="18" charset="0"/>
            </a:endParaRPr>
          </a:p>
        </p:txBody>
      </p:sp>
      <p:sp>
        <p:nvSpPr>
          <p:cNvPr id="23" name="TextBox 23"/>
          <p:cNvSpPr txBox="1">
            <a:spLocks noChangeArrowheads="1"/>
          </p:cNvSpPr>
          <p:nvPr/>
        </p:nvSpPr>
        <p:spPr bwMode="auto">
          <a:xfrm>
            <a:off x="0" y="806834"/>
            <a:ext cx="11353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eaLnBrk="0" fontAlgn="base" hangingPunct="0">
              <a:spcBef>
                <a:spcPct val="0"/>
              </a:spcBef>
              <a:spcAft>
                <a:spcPct val="0"/>
              </a:spcAft>
              <a:buClrTx/>
              <a:buFont typeface="Wingdings" panose="05000000000000000000" pitchFamily="2" charset="2"/>
              <a:buChar char="§"/>
            </a:pPr>
            <a:r>
              <a:rPr lang="en-US" sz="2400" b="1" dirty="0" err="1">
                <a:solidFill>
                  <a:srgbClr val="0000CC"/>
                </a:solidFill>
                <a:latin typeface="+mj-lt"/>
                <a:cs typeface="Times New Roman" panose="02020603050405020304" pitchFamily="18" charset="0"/>
              </a:rPr>
              <a:t>Thời</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kỳ</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Cổ</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đại</a:t>
            </a:r>
            <a:r>
              <a:rPr lang="en-US" sz="2400" b="1" dirty="0">
                <a:solidFill>
                  <a:srgbClr val="0000CC"/>
                </a:solidFill>
                <a:latin typeface="+mj-lt"/>
                <a:cs typeface="Times New Roman" panose="02020603050405020304" pitchFamily="18" charset="0"/>
              </a:rPr>
              <a:t> ở </a:t>
            </a:r>
            <a:r>
              <a:rPr lang="en-US" sz="2400" b="1" dirty="0" err="1">
                <a:solidFill>
                  <a:srgbClr val="0000CC"/>
                </a:solidFill>
                <a:latin typeface="+mj-lt"/>
                <a:cs typeface="Times New Roman" panose="02020603050405020304" pitchFamily="18" charset="0"/>
              </a:rPr>
              <a:t>phương</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Đông</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đồng</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nhất</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vật</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chất</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với</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vật</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thể</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hữu</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hình</a:t>
            </a:r>
            <a:r>
              <a:rPr lang="en-US" sz="2400" b="1" dirty="0">
                <a:solidFill>
                  <a:srgbClr val="0000CC"/>
                </a:solidFill>
                <a:latin typeface="+mj-lt"/>
                <a:cs typeface="Times New Roman" panose="02020603050405020304" pitchFamily="18" charset="0"/>
              </a:rPr>
              <a:t> </a:t>
            </a:r>
          </a:p>
        </p:txBody>
      </p:sp>
      <p:sp>
        <p:nvSpPr>
          <p:cNvPr id="25" name="TextBox 24">
            <a:extLst>
              <a:ext uri="{FF2B5EF4-FFF2-40B4-BE49-F238E27FC236}">
                <a16:creationId xmlns:a16="http://schemas.microsoft.com/office/drawing/2014/main" id="{CB88E2F2-DB54-4A05-8AA4-F64B60186167}"/>
              </a:ext>
            </a:extLst>
          </p:cNvPr>
          <p:cNvSpPr txBox="1"/>
          <p:nvPr/>
        </p:nvSpPr>
        <p:spPr>
          <a:xfrm>
            <a:off x="2654687" y="1468799"/>
            <a:ext cx="2619359" cy="400110"/>
          </a:xfrm>
          <a:prstGeom prst="rect">
            <a:avLst/>
          </a:prstGeom>
          <a:noFill/>
        </p:spPr>
        <p:txBody>
          <a:bodyPr wrap="square">
            <a:spAutoFit/>
          </a:bodyPr>
          <a:lstStyle/>
          <a:p>
            <a:pPr marL="285750" indent="-285750">
              <a:buFont typeface="Courier New" panose="02070309020205020404" pitchFamily="49" charset="0"/>
              <a:buChar char="o"/>
            </a:pPr>
            <a:r>
              <a:rPr lang="en-US" sz="1800" b="1" dirty="0">
                <a:solidFill>
                  <a:srgbClr val="FF0066"/>
                </a:solidFill>
                <a:latin typeface="+mn-lt"/>
                <a:cs typeface="Times New Roman" panose="02020603050405020304" pitchFamily="18" charset="0"/>
              </a:rPr>
              <a:t> </a:t>
            </a:r>
            <a:r>
              <a:rPr lang="en-US" sz="2000" b="1" dirty="0">
                <a:solidFill>
                  <a:srgbClr val="FF0066"/>
                </a:solidFill>
                <a:latin typeface="+mn-lt"/>
                <a:cs typeface="Times New Roman" panose="02020603050405020304" pitchFamily="18" charset="0"/>
              </a:rPr>
              <a:t>Ở </a:t>
            </a:r>
            <a:r>
              <a:rPr lang="en-US" sz="2000" b="1" dirty="0" err="1">
                <a:solidFill>
                  <a:srgbClr val="FF0066"/>
                </a:solidFill>
                <a:latin typeface="+mn-lt"/>
                <a:cs typeface="Times New Roman" panose="02020603050405020304" pitchFamily="18" charset="0"/>
              </a:rPr>
              <a:t>Trung</a:t>
            </a:r>
            <a:r>
              <a:rPr lang="en-US" sz="2000" b="1" dirty="0">
                <a:solidFill>
                  <a:srgbClr val="FF0066"/>
                </a:solidFill>
                <a:latin typeface="+mn-lt"/>
                <a:cs typeface="Times New Roman" panose="02020603050405020304" pitchFamily="18" charset="0"/>
              </a:rPr>
              <a:t> </a:t>
            </a:r>
            <a:r>
              <a:rPr lang="en-US" sz="2000" b="1" dirty="0" err="1">
                <a:solidFill>
                  <a:srgbClr val="FF0066"/>
                </a:solidFill>
                <a:latin typeface="+mn-lt"/>
                <a:cs typeface="Times New Roman" panose="02020603050405020304" pitchFamily="18" charset="0"/>
              </a:rPr>
              <a:t>Quốc</a:t>
            </a:r>
            <a:r>
              <a:rPr lang="en-US" sz="2000" b="1" dirty="0">
                <a:solidFill>
                  <a:srgbClr val="FF0066"/>
                </a:solidFill>
                <a:latin typeface="+mn-lt"/>
                <a:cs typeface="Times New Roman" panose="02020603050405020304" pitchFamily="18" charset="0"/>
              </a:rPr>
              <a:t>: </a:t>
            </a:r>
            <a:endParaRPr lang="en-US" sz="2000" dirty="0"/>
          </a:p>
        </p:txBody>
      </p:sp>
      <p:sp>
        <p:nvSpPr>
          <p:cNvPr id="26" name="Rectangle 53">
            <a:extLst>
              <a:ext uri="{FF2B5EF4-FFF2-40B4-BE49-F238E27FC236}">
                <a16:creationId xmlns:a16="http://schemas.microsoft.com/office/drawing/2014/main" id="{18DC5480-C071-49CA-A2E8-F9D0CDDA4578}"/>
              </a:ext>
            </a:extLst>
          </p:cNvPr>
          <p:cNvSpPr>
            <a:spLocks noChangeArrowheads="1"/>
          </p:cNvSpPr>
          <p:nvPr/>
        </p:nvSpPr>
        <p:spPr bwMode="auto">
          <a:xfrm>
            <a:off x="4222683" y="5391020"/>
            <a:ext cx="7512117"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sz="2000" dirty="0" err="1">
                <a:solidFill>
                  <a:srgbClr val="002060"/>
                </a:solidFill>
                <a:latin typeface="+mn-lt"/>
                <a:cs typeface="Times New Roman" panose="02020603050405020304" pitchFamily="18" charset="0"/>
              </a:rPr>
              <a:t>Năm</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yếu</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tố</a:t>
            </a:r>
            <a:r>
              <a:rPr lang="en-US" sz="2000" dirty="0">
                <a:solidFill>
                  <a:srgbClr val="002060"/>
                </a:solidFill>
                <a:latin typeface="+mn-lt"/>
                <a:cs typeface="Times New Roman" panose="02020603050405020304" pitchFamily="18" charset="0"/>
              </a:rPr>
              <a:t>: Kim, </a:t>
            </a:r>
            <a:r>
              <a:rPr lang="en-US" sz="2000" dirty="0" err="1">
                <a:solidFill>
                  <a:srgbClr val="002060"/>
                </a:solidFill>
                <a:latin typeface="+mn-lt"/>
                <a:cs typeface="Times New Roman" panose="02020603050405020304" pitchFamily="18" charset="0"/>
              </a:rPr>
              <a:t>Mộc</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Thủy</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Hỏa</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Thổ</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là</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những</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yếu</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tố</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khởi</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nguyên</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cấu</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tạo</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nên</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mọi</a:t>
            </a:r>
            <a:r>
              <a:rPr lang="en-US" sz="2000" dirty="0">
                <a:solidFill>
                  <a:srgbClr val="002060"/>
                </a:solidFill>
                <a:latin typeface="+mn-lt"/>
                <a:cs typeface="Times New Roman" panose="02020603050405020304" pitchFamily="18" charset="0"/>
              </a:rPr>
              <a:t> </a:t>
            </a:r>
            <a:r>
              <a:rPr lang="en-US" sz="2000" dirty="0" err="1">
                <a:solidFill>
                  <a:srgbClr val="002060"/>
                </a:solidFill>
                <a:latin typeface="+mn-lt"/>
                <a:cs typeface="Times New Roman" panose="02020603050405020304" pitchFamily="18" charset="0"/>
              </a:rPr>
              <a:t>vật</a:t>
            </a:r>
            <a:endParaRPr lang="en-US" sz="2000" dirty="0">
              <a:solidFill>
                <a:srgbClr val="002060"/>
              </a:solidFill>
              <a:latin typeface="+mn-lt"/>
              <a:cs typeface="Times New Roman" panose="02020603050405020304" pitchFamily="18" charset="0"/>
            </a:endParaRPr>
          </a:p>
        </p:txBody>
      </p:sp>
    </p:spTree>
    <p:extLst>
      <p:ext uri="{BB962C8B-B14F-4D97-AF65-F5344CB8AC3E}">
        <p14:creationId xmlns:p14="http://schemas.microsoft.com/office/powerpoint/2010/main" val="3148265669"/>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5005D633-08CD-4721-A90C-3EEE097D523A}"/>
              </a:ext>
            </a:extLst>
          </p:cNvPr>
          <p:cNvSpPr txBox="1"/>
          <p:nvPr/>
        </p:nvSpPr>
        <p:spPr>
          <a:xfrm>
            <a:off x="1447800" y="753666"/>
            <a:ext cx="2619359" cy="461665"/>
          </a:xfrm>
          <a:prstGeom prst="rect">
            <a:avLst/>
          </a:prstGeom>
          <a:noFill/>
        </p:spPr>
        <p:txBody>
          <a:bodyPr wrap="square">
            <a:spAutoFit/>
          </a:bodyPr>
          <a:lstStyle/>
          <a:p>
            <a:pPr marL="285750" indent="-285750">
              <a:buFont typeface="Courier New" panose="02070309020205020404" pitchFamily="49" charset="0"/>
              <a:buChar char="o"/>
            </a:pPr>
            <a:r>
              <a:rPr lang="en-US" sz="1800" b="1" dirty="0">
                <a:solidFill>
                  <a:srgbClr val="FF0066"/>
                </a:solidFill>
                <a:latin typeface="+mn-lt"/>
                <a:cs typeface="Times New Roman" panose="02020603050405020304" pitchFamily="18" charset="0"/>
              </a:rPr>
              <a:t> </a:t>
            </a:r>
            <a:r>
              <a:rPr lang="en-US" sz="2400" b="1" dirty="0">
                <a:solidFill>
                  <a:srgbClr val="FF0066"/>
                </a:solidFill>
                <a:latin typeface="+mn-lt"/>
                <a:cs typeface="Times New Roman" panose="02020603050405020304" pitchFamily="18" charset="0"/>
              </a:rPr>
              <a:t>Ở </a:t>
            </a:r>
            <a:r>
              <a:rPr lang="en-US" sz="2400" b="1" dirty="0" err="1">
                <a:solidFill>
                  <a:srgbClr val="FF0066"/>
                </a:solidFill>
                <a:latin typeface="+mn-lt"/>
                <a:cs typeface="Times New Roman" panose="02020603050405020304" pitchFamily="18" charset="0"/>
              </a:rPr>
              <a:t>Ấn</a:t>
            </a:r>
            <a:r>
              <a:rPr lang="en-US" sz="2400" b="1" dirty="0">
                <a:solidFill>
                  <a:srgbClr val="FF0066"/>
                </a:solidFill>
                <a:latin typeface="+mn-lt"/>
                <a:cs typeface="Times New Roman" panose="02020603050405020304" pitchFamily="18" charset="0"/>
              </a:rPr>
              <a:t> </a:t>
            </a:r>
            <a:r>
              <a:rPr lang="en-US" sz="2400" b="1" dirty="0" err="1">
                <a:solidFill>
                  <a:srgbClr val="FF0066"/>
                </a:solidFill>
                <a:latin typeface="+mn-lt"/>
                <a:cs typeface="Times New Roman" panose="02020603050405020304" pitchFamily="18" charset="0"/>
              </a:rPr>
              <a:t>Độ</a:t>
            </a:r>
            <a:endParaRPr lang="en-US" sz="2400" dirty="0"/>
          </a:p>
        </p:txBody>
      </p:sp>
      <p:sp>
        <p:nvSpPr>
          <p:cNvPr id="6" name="TextBox 5">
            <a:extLst>
              <a:ext uri="{FF2B5EF4-FFF2-40B4-BE49-F238E27FC236}">
                <a16:creationId xmlns:a16="http://schemas.microsoft.com/office/drawing/2014/main" id="{933885A8-95E5-4322-AB5D-DD56E7950E7C}"/>
              </a:ext>
            </a:extLst>
          </p:cNvPr>
          <p:cNvSpPr txBox="1"/>
          <p:nvPr/>
        </p:nvSpPr>
        <p:spPr>
          <a:xfrm>
            <a:off x="381000" y="5981223"/>
            <a:ext cx="4909477" cy="646331"/>
          </a:xfrm>
          <a:prstGeom prst="rect">
            <a:avLst/>
          </a:prstGeom>
          <a:noFill/>
        </p:spPr>
        <p:txBody>
          <a:bodyPr wrap="square">
            <a:spAutoFit/>
          </a:bodyPr>
          <a:lstStyle/>
          <a:p>
            <a:pPr algn="ctr"/>
            <a:r>
              <a:rPr lang="vi-VN" b="0" i="0" dirty="0" err="1">
                <a:solidFill>
                  <a:srgbClr val="000000"/>
                </a:solidFill>
                <a:effectLst/>
                <a:latin typeface="helvetica" panose="020B0604020202020204" pitchFamily="34" charset="0"/>
              </a:rPr>
              <a:t>Vạn</a:t>
            </a:r>
            <a:r>
              <a:rPr lang="vi-VN" b="0" i="0" dirty="0">
                <a:solidFill>
                  <a:srgbClr val="000000"/>
                </a:solidFill>
                <a:effectLst/>
                <a:latin typeface="helvetica" panose="020B0604020202020204" pitchFamily="34" charset="0"/>
              </a:rPr>
              <a:t> </a:t>
            </a:r>
            <a:r>
              <a:rPr lang="vi-VN" b="0" i="0" dirty="0" err="1">
                <a:solidFill>
                  <a:srgbClr val="000000"/>
                </a:solidFill>
                <a:effectLst/>
                <a:latin typeface="helvetica" panose="020B0604020202020204" pitchFamily="34" charset="0"/>
              </a:rPr>
              <a:t>vật</a:t>
            </a:r>
            <a:r>
              <a:rPr lang="vi-VN" b="0" i="0" dirty="0">
                <a:solidFill>
                  <a:srgbClr val="000000"/>
                </a:solidFill>
                <a:effectLst/>
                <a:latin typeface="helvetica" panose="020B0604020202020204" pitchFamily="34" charset="0"/>
              </a:rPr>
              <a:t>, </a:t>
            </a:r>
            <a:r>
              <a:rPr lang="vi-VN" b="0" i="0" dirty="0" err="1">
                <a:solidFill>
                  <a:srgbClr val="000000"/>
                </a:solidFill>
                <a:effectLst/>
                <a:latin typeface="helvetica" panose="020B0604020202020204" pitchFamily="34" charset="0"/>
              </a:rPr>
              <a:t>hiện</a:t>
            </a:r>
            <a:r>
              <a:rPr lang="vi-VN" b="0" i="0" dirty="0">
                <a:solidFill>
                  <a:srgbClr val="000000"/>
                </a:solidFill>
                <a:effectLst/>
                <a:latin typeface="helvetica" panose="020B0604020202020204" pitchFamily="34" charset="0"/>
              </a:rPr>
              <a:t> </a:t>
            </a:r>
            <a:r>
              <a:rPr lang="vi-VN" b="0" i="0" dirty="0" err="1">
                <a:solidFill>
                  <a:srgbClr val="000000"/>
                </a:solidFill>
                <a:effectLst/>
                <a:latin typeface="helvetica" panose="020B0604020202020204" pitchFamily="34" charset="0"/>
              </a:rPr>
              <a:t>tượng</a:t>
            </a:r>
            <a:r>
              <a:rPr lang="vi-VN" b="0" i="0" dirty="0">
                <a:solidFill>
                  <a:srgbClr val="000000"/>
                </a:solidFill>
                <a:effectLst/>
                <a:latin typeface="helvetica" panose="020B0604020202020204" pitchFamily="34" charset="0"/>
              </a:rPr>
              <a:t> trong </a:t>
            </a:r>
            <a:r>
              <a:rPr lang="vi-VN" b="0" i="0" dirty="0" err="1">
                <a:solidFill>
                  <a:srgbClr val="000000"/>
                </a:solidFill>
                <a:effectLst/>
                <a:latin typeface="helvetica" panose="020B0604020202020204" pitchFamily="34" charset="0"/>
              </a:rPr>
              <a:t>vũ</a:t>
            </a:r>
            <a:r>
              <a:rPr lang="vi-VN" b="0" i="0" dirty="0">
                <a:solidFill>
                  <a:srgbClr val="000000"/>
                </a:solidFill>
                <a:effectLst/>
                <a:latin typeface="helvetica" panose="020B0604020202020204" pitchFamily="34" charset="0"/>
              </a:rPr>
              <a:t> </a:t>
            </a:r>
            <a:r>
              <a:rPr lang="vi-VN" b="0" i="0" dirty="0" err="1">
                <a:solidFill>
                  <a:srgbClr val="000000"/>
                </a:solidFill>
                <a:effectLst/>
                <a:latin typeface="helvetica" panose="020B0604020202020204" pitchFamily="34" charset="0"/>
              </a:rPr>
              <a:t>trụ</a:t>
            </a:r>
            <a:r>
              <a:rPr lang="vi-VN" b="0" i="0" dirty="0">
                <a:solidFill>
                  <a:srgbClr val="000000"/>
                </a:solidFill>
                <a:effectLst/>
                <a:latin typeface="helvetica" panose="020B0604020202020204" pitchFamily="34" charset="0"/>
              </a:rPr>
              <a:t> </a:t>
            </a:r>
            <a:r>
              <a:rPr lang="vi-VN" b="0" i="0" dirty="0" err="1">
                <a:solidFill>
                  <a:srgbClr val="000000"/>
                </a:solidFill>
                <a:effectLst/>
                <a:latin typeface="helvetica" panose="020B0604020202020204" pitchFamily="34" charset="0"/>
              </a:rPr>
              <a:t>đều</a:t>
            </a:r>
            <a:r>
              <a:rPr lang="vi-VN" b="0" i="0" dirty="0">
                <a:solidFill>
                  <a:srgbClr val="000000"/>
                </a:solidFill>
                <a:effectLst/>
                <a:latin typeface="helvetica" panose="020B0604020202020204" pitchFamily="34" charset="0"/>
              </a:rPr>
              <a:t> </a:t>
            </a:r>
            <a:r>
              <a:rPr lang="vi-VN" b="0" i="0" dirty="0" err="1">
                <a:solidFill>
                  <a:srgbClr val="000000"/>
                </a:solidFill>
                <a:effectLst/>
                <a:latin typeface="helvetica" panose="020B0604020202020204" pitchFamily="34" charset="0"/>
              </a:rPr>
              <a:t>dựa</a:t>
            </a:r>
            <a:r>
              <a:rPr lang="vi-VN" b="0" i="0" dirty="0">
                <a:solidFill>
                  <a:srgbClr val="000000"/>
                </a:solidFill>
                <a:effectLst/>
                <a:latin typeface="helvetica" panose="020B0604020202020204" pitchFamily="34" charset="0"/>
              </a:rPr>
              <a:t> </a:t>
            </a:r>
            <a:r>
              <a:rPr lang="vi-VN" b="0" i="0" dirty="0" err="1">
                <a:solidFill>
                  <a:srgbClr val="000000"/>
                </a:solidFill>
                <a:effectLst/>
                <a:latin typeface="helvetica" panose="020B0604020202020204" pitchFamily="34" charset="0"/>
              </a:rPr>
              <a:t>vào</a:t>
            </a:r>
            <a:r>
              <a:rPr lang="vi-VN" b="0" i="0" dirty="0">
                <a:solidFill>
                  <a:srgbClr val="000000"/>
                </a:solidFill>
                <a:effectLst/>
                <a:latin typeface="helvetica" panose="020B0604020202020204" pitchFamily="34" charset="0"/>
              </a:rPr>
              <a:t> </a:t>
            </a:r>
            <a:r>
              <a:rPr lang="vi-VN" b="0" i="0" dirty="0" err="1">
                <a:solidFill>
                  <a:srgbClr val="000000"/>
                </a:solidFill>
                <a:effectLst/>
                <a:latin typeface="helvetica" panose="020B0604020202020204" pitchFamily="34" charset="0"/>
              </a:rPr>
              <a:t>Tứ</a:t>
            </a:r>
            <a:r>
              <a:rPr lang="vi-VN" b="0" i="0" dirty="0">
                <a:solidFill>
                  <a:srgbClr val="000000"/>
                </a:solidFill>
                <a:effectLst/>
                <a:latin typeface="helvetica" panose="020B0604020202020204" pitchFamily="34" charset="0"/>
              </a:rPr>
              <a:t> </a:t>
            </a:r>
            <a:r>
              <a:rPr lang="vi-VN" b="0" i="0" dirty="0" err="1">
                <a:solidFill>
                  <a:srgbClr val="000000"/>
                </a:solidFill>
                <a:effectLst/>
                <a:latin typeface="helvetica" panose="020B0604020202020204" pitchFamily="34" charset="0"/>
              </a:rPr>
              <a:t>Đại</a:t>
            </a:r>
            <a:r>
              <a:rPr lang="vi-VN" b="0" i="0" dirty="0">
                <a:solidFill>
                  <a:srgbClr val="000000"/>
                </a:solidFill>
                <a:effectLst/>
                <a:latin typeface="helvetica" panose="020B0604020202020204" pitchFamily="34" charset="0"/>
              </a:rPr>
              <a:t> </a:t>
            </a:r>
            <a:r>
              <a:rPr lang="vi-VN" b="0" i="0" dirty="0" err="1">
                <a:solidFill>
                  <a:srgbClr val="000000"/>
                </a:solidFill>
                <a:effectLst/>
                <a:latin typeface="helvetica" panose="020B0604020202020204" pitchFamily="34" charset="0"/>
              </a:rPr>
              <a:t>mà</a:t>
            </a:r>
            <a:r>
              <a:rPr lang="vi-VN" b="0" i="0" dirty="0">
                <a:solidFill>
                  <a:srgbClr val="000000"/>
                </a:solidFill>
                <a:effectLst/>
                <a:latin typeface="helvetica" panose="020B0604020202020204" pitchFamily="34" charset="0"/>
              </a:rPr>
              <a:t> </a:t>
            </a:r>
            <a:r>
              <a:rPr lang="vi-VN" b="0" i="0" dirty="0" err="1">
                <a:solidFill>
                  <a:srgbClr val="000000"/>
                </a:solidFill>
                <a:effectLst/>
                <a:latin typeface="helvetica" panose="020B0604020202020204" pitchFamily="34" charset="0"/>
              </a:rPr>
              <a:t>thành</a:t>
            </a:r>
            <a:r>
              <a:rPr lang="vi-VN" b="0" i="0" dirty="0">
                <a:solidFill>
                  <a:srgbClr val="000000"/>
                </a:solidFill>
                <a:effectLst/>
                <a:latin typeface="helvetica" panose="020B0604020202020204" pitchFamily="34" charset="0"/>
              </a:rPr>
              <a:t> </a:t>
            </a:r>
            <a:r>
              <a:rPr lang="vi-VN" b="0" i="0" dirty="0" err="1">
                <a:solidFill>
                  <a:srgbClr val="000000"/>
                </a:solidFill>
                <a:effectLst/>
                <a:latin typeface="helvetica" panose="020B0604020202020204" pitchFamily="34" charset="0"/>
              </a:rPr>
              <a:t>hình</a:t>
            </a:r>
            <a:r>
              <a:rPr lang="vi-VN" b="0" i="0" dirty="0">
                <a:solidFill>
                  <a:srgbClr val="000000"/>
                </a:solidFill>
                <a:effectLst/>
                <a:latin typeface="helvetica" panose="020B0604020202020204" pitchFamily="34" charset="0"/>
              </a:rPr>
              <a:t>. </a:t>
            </a:r>
            <a:endParaRPr lang="en-US" dirty="0">
              <a:solidFill>
                <a:srgbClr val="000000"/>
              </a:solidFill>
            </a:endParaRPr>
          </a:p>
        </p:txBody>
      </p:sp>
      <p:sp>
        <p:nvSpPr>
          <p:cNvPr id="8" name="TextBox 7">
            <a:extLst>
              <a:ext uri="{FF2B5EF4-FFF2-40B4-BE49-F238E27FC236}">
                <a16:creationId xmlns:a16="http://schemas.microsoft.com/office/drawing/2014/main" id="{B5B2EBE1-7C21-4695-A701-9E18264A1F23}"/>
              </a:ext>
            </a:extLst>
          </p:cNvPr>
          <p:cNvSpPr txBox="1"/>
          <p:nvPr/>
        </p:nvSpPr>
        <p:spPr>
          <a:xfrm>
            <a:off x="5770829" y="1910740"/>
            <a:ext cx="5935822" cy="2092881"/>
          </a:xfrm>
          <a:prstGeom prst="rect">
            <a:avLst/>
          </a:prstGeom>
          <a:noFill/>
        </p:spPr>
        <p:txBody>
          <a:bodyPr wrap="square">
            <a:spAutoFit/>
          </a:bodyPr>
          <a:lstStyle/>
          <a:p>
            <a:pPr algn="ctr">
              <a:lnSpc>
                <a:spcPct val="130000"/>
              </a:lnSpc>
            </a:pPr>
            <a:r>
              <a:rPr lang="vi-VN" sz="2000" b="0" i="0" dirty="0" err="1">
                <a:solidFill>
                  <a:srgbClr val="3333CC"/>
                </a:solidFill>
                <a:effectLst/>
                <a:latin typeface="helvetica" panose="020B0604020202020204" pitchFamily="34" charset="0"/>
              </a:rPr>
              <a:t>Ví</a:t>
            </a:r>
            <a:r>
              <a:rPr lang="vi-VN" sz="2000" b="0" i="0" dirty="0">
                <a:solidFill>
                  <a:srgbClr val="3333CC"/>
                </a:solidFill>
                <a:effectLst/>
                <a:latin typeface="helvetica" panose="020B0604020202020204" pitchFamily="34" charset="0"/>
              </a:rPr>
              <a:t> như cây </a:t>
            </a:r>
            <a:r>
              <a:rPr lang="vi-VN" sz="2000" b="0" i="0" dirty="0" err="1">
                <a:solidFill>
                  <a:srgbClr val="3333CC"/>
                </a:solidFill>
                <a:effectLst/>
                <a:latin typeface="helvetica" panose="020B0604020202020204" pitchFamily="34" charset="0"/>
              </a:rPr>
              <a:t>muốn</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nở</a:t>
            </a:r>
            <a:r>
              <a:rPr lang="vi-VN" sz="2000" b="0" i="0" dirty="0">
                <a:solidFill>
                  <a:srgbClr val="3333CC"/>
                </a:solidFill>
                <a:effectLst/>
                <a:latin typeface="helvetica" panose="020B0604020202020204" pitchFamily="34" charset="0"/>
              </a:rPr>
              <a:t> hoa tươi </a:t>
            </a:r>
            <a:r>
              <a:rPr lang="vi-VN" sz="2000" b="0" i="0" dirty="0" err="1">
                <a:solidFill>
                  <a:srgbClr val="3333CC"/>
                </a:solidFill>
                <a:effectLst/>
                <a:latin typeface="helvetica" panose="020B0604020202020204" pitchFamily="34" charset="0"/>
              </a:rPr>
              <a:t>tốt</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thì</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cần</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đất</a:t>
            </a:r>
            <a:r>
              <a:rPr lang="vi-VN" sz="2000" b="0" i="0" dirty="0">
                <a:solidFill>
                  <a:srgbClr val="3333CC"/>
                </a:solidFill>
                <a:effectLst/>
                <a:latin typeface="helvetica" panose="020B0604020202020204" pitchFamily="34" charset="0"/>
              </a:rPr>
              <a:t> đai </a:t>
            </a:r>
            <a:r>
              <a:rPr lang="vi-VN" sz="2000" b="0" i="0" dirty="0" err="1">
                <a:solidFill>
                  <a:srgbClr val="3333CC"/>
                </a:solidFill>
                <a:effectLst/>
                <a:latin typeface="helvetica" panose="020B0604020202020204" pitchFamily="34" charset="0"/>
              </a:rPr>
              <a:t>phì</a:t>
            </a:r>
            <a:r>
              <a:rPr lang="vi-VN" sz="2000" b="0" i="0" dirty="0">
                <a:solidFill>
                  <a:srgbClr val="3333CC"/>
                </a:solidFill>
                <a:effectLst/>
                <a:latin typeface="helvetica" panose="020B0604020202020204" pitchFamily="34" charset="0"/>
              </a:rPr>
              <a:t> nhiêu, </a:t>
            </a:r>
            <a:r>
              <a:rPr lang="vi-VN" sz="2000" b="0" i="0" dirty="0" err="1">
                <a:solidFill>
                  <a:srgbClr val="3333CC"/>
                </a:solidFill>
                <a:effectLst/>
                <a:latin typeface="helvetica" panose="020B0604020202020204" pitchFamily="34" charset="0"/>
              </a:rPr>
              <a:t>đất</a:t>
            </a:r>
            <a:r>
              <a:rPr lang="vi-VN" sz="2000" b="0" i="0" dirty="0">
                <a:solidFill>
                  <a:srgbClr val="3333CC"/>
                </a:solidFill>
                <a:effectLst/>
                <a:latin typeface="helvetica" panose="020B0604020202020204" pitchFamily="34" charset="0"/>
              </a:rPr>
              <a:t> đai </a:t>
            </a:r>
            <a:r>
              <a:rPr lang="vi-VN" sz="2000" b="0" i="0" dirty="0" err="1">
                <a:solidFill>
                  <a:srgbClr val="3333CC"/>
                </a:solidFill>
                <a:effectLst/>
                <a:latin typeface="helvetica" panose="020B0604020202020204" pitchFamily="34" charset="0"/>
              </a:rPr>
              <a:t>chính</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là</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Địa</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Đại</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Nước</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tưới</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đầy</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đủ</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là</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Thủy</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Đại</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Ánh</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sáng</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ấm</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áp</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là</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Hỏa</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Đại</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và</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khí</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gió</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điều</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hòa</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là</a:t>
            </a:r>
            <a:r>
              <a:rPr lang="vi-VN" sz="2000" b="0" i="0" dirty="0">
                <a:solidFill>
                  <a:srgbClr val="3333CC"/>
                </a:solidFill>
                <a:effectLst/>
                <a:latin typeface="helvetica" panose="020B0604020202020204" pitchFamily="34" charset="0"/>
              </a:rPr>
              <a:t> “Phong </a:t>
            </a:r>
            <a:r>
              <a:rPr lang="vi-VN" sz="2000" b="0" i="0" dirty="0" err="1">
                <a:solidFill>
                  <a:srgbClr val="3333CC"/>
                </a:solidFill>
                <a:effectLst/>
                <a:latin typeface="helvetica" panose="020B0604020202020204" pitchFamily="34" charset="0"/>
              </a:rPr>
              <a:t>Đại</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Thiếu</a:t>
            </a:r>
            <a:r>
              <a:rPr lang="vi-VN" sz="2000" b="0" i="0" dirty="0">
                <a:solidFill>
                  <a:srgbClr val="3333CC"/>
                </a:solidFill>
                <a:effectLst/>
                <a:latin typeface="helvetica" panose="020B0604020202020204" pitchFamily="34" charset="0"/>
              </a:rPr>
              <a:t> đi </a:t>
            </a:r>
            <a:r>
              <a:rPr lang="vi-VN" sz="2000" b="0" i="0" dirty="0" err="1">
                <a:solidFill>
                  <a:srgbClr val="3333CC"/>
                </a:solidFill>
                <a:effectLst/>
                <a:latin typeface="helvetica" panose="020B0604020202020204" pitchFamily="34" charset="0"/>
              </a:rPr>
              <a:t>một</a:t>
            </a:r>
            <a:r>
              <a:rPr lang="vi-VN" sz="2000" b="0" i="0" dirty="0">
                <a:solidFill>
                  <a:srgbClr val="3333CC"/>
                </a:solidFill>
                <a:effectLst/>
                <a:latin typeface="helvetica" panose="020B0604020202020204" pitchFamily="34" charset="0"/>
              </a:rPr>
              <a:t> trong </a:t>
            </a:r>
            <a:r>
              <a:rPr lang="vi-VN" sz="2000" b="0" i="0" dirty="0" err="1">
                <a:solidFill>
                  <a:srgbClr val="3333CC"/>
                </a:solidFill>
                <a:effectLst/>
                <a:latin typeface="helvetica" panose="020B0604020202020204" pitchFamily="34" charset="0"/>
              </a:rPr>
              <a:t>Bốn</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Đại</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thì</a:t>
            </a:r>
            <a:r>
              <a:rPr lang="vi-VN" sz="2000" b="0" i="0" dirty="0">
                <a:solidFill>
                  <a:srgbClr val="3333CC"/>
                </a:solidFill>
                <a:effectLst/>
                <a:latin typeface="helvetica" panose="020B0604020202020204" pitchFamily="34" charset="0"/>
              </a:rPr>
              <a:t> hoa không </a:t>
            </a:r>
            <a:r>
              <a:rPr lang="vi-VN" sz="2000" b="0" i="0" dirty="0" err="1">
                <a:solidFill>
                  <a:srgbClr val="3333CC"/>
                </a:solidFill>
                <a:effectLst/>
                <a:latin typeface="helvetica" panose="020B0604020202020204" pitchFamily="34" charset="0"/>
              </a:rPr>
              <a:t>nở</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rộ</a:t>
            </a:r>
            <a:r>
              <a:rPr lang="vi-VN" sz="2000" b="0" i="0" dirty="0">
                <a:solidFill>
                  <a:srgbClr val="3333CC"/>
                </a:solidFill>
                <a:effectLst/>
                <a:latin typeface="helvetica" panose="020B0604020202020204" pitchFamily="34" charset="0"/>
              </a:rPr>
              <a:t> </a:t>
            </a:r>
            <a:r>
              <a:rPr lang="vi-VN" sz="2000" b="0" i="0" dirty="0" err="1">
                <a:solidFill>
                  <a:srgbClr val="3333CC"/>
                </a:solidFill>
                <a:effectLst/>
                <a:latin typeface="helvetica" panose="020B0604020202020204" pitchFamily="34" charset="0"/>
              </a:rPr>
              <a:t>tốt</a:t>
            </a:r>
            <a:r>
              <a:rPr lang="vi-VN" sz="2000" b="0" i="0" dirty="0">
                <a:solidFill>
                  <a:srgbClr val="3333CC"/>
                </a:solidFill>
                <a:effectLst/>
                <a:latin typeface="helvetica" panose="020B0604020202020204" pitchFamily="34" charset="0"/>
              </a:rPr>
              <a:t> tươi. </a:t>
            </a:r>
            <a:endParaRPr lang="en-US" sz="2000" dirty="0">
              <a:solidFill>
                <a:srgbClr val="3333CC"/>
              </a:solidFill>
            </a:endParaRPr>
          </a:p>
        </p:txBody>
      </p:sp>
      <p:pic>
        <p:nvPicPr>
          <p:cNvPr id="3092" name="Picture 20" descr="Tứ đại và thế giới vật lý">
            <a:extLst>
              <a:ext uri="{FF2B5EF4-FFF2-40B4-BE49-F238E27FC236}">
                <a16:creationId xmlns:a16="http://schemas.microsoft.com/office/drawing/2014/main" id="{474643E0-63E5-4F69-904C-0B9170FC1B5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0352" y="1933896"/>
            <a:ext cx="4810125" cy="3810000"/>
          </a:xfrm>
          <a:prstGeom prst="rect">
            <a:avLst/>
          </a:prstGeom>
          <a:noFill/>
          <a:extLst>
            <a:ext uri="{909E8E84-426E-40DD-AFC4-6F175D3DCCD1}">
              <a14:hiddenFill xmlns:a14="http://schemas.microsoft.com/office/drawing/2010/main">
                <a:solidFill>
                  <a:srgbClr val="FFFFFF"/>
                </a:solidFill>
              </a14:hiddenFill>
            </a:ext>
          </a:extLst>
        </p:spPr>
      </p:pic>
      <p:sp>
        <p:nvSpPr>
          <p:cNvPr id="29" name="TextBox 28">
            <a:extLst>
              <a:ext uri="{FF2B5EF4-FFF2-40B4-BE49-F238E27FC236}">
                <a16:creationId xmlns:a16="http://schemas.microsoft.com/office/drawing/2014/main" id="{243E6714-052A-45F9-BB97-4683F96FA2FA}"/>
              </a:ext>
            </a:extLst>
          </p:cNvPr>
          <p:cNvSpPr txBox="1"/>
          <p:nvPr/>
        </p:nvSpPr>
        <p:spPr>
          <a:xfrm>
            <a:off x="609600" y="1311354"/>
            <a:ext cx="4680877" cy="461665"/>
          </a:xfrm>
          <a:prstGeom prst="rect">
            <a:avLst/>
          </a:prstGeom>
          <a:noFill/>
        </p:spPr>
        <p:txBody>
          <a:bodyPr wrap="square">
            <a:spAutoFit/>
          </a:bodyPr>
          <a:lstStyle/>
          <a:p>
            <a:pPr algn="ctr"/>
            <a:r>
              <a:rPr lang="en-US" sz="2400" b="0" i="0" dirty="0" err="1">
                <a:solidFill>
                  <a:srgbClr val="002060"/>
                </a:solidFill>
                <a:effectLst/>
                <a:latin typeface="Arial" panose="020B0604020202020204" pitchFamily="34" charset="0"/>
                <a:cs typeface="Arial" panose="020B0604020202020204" pitchFamily="34" charset="0"/>
              </a:rPr>
              <a:t>Vật</a:t>
            </a:r>
            <a:r>
              <a:rPr lang="en-US" sz="2400" b="0" i="0" dirty="0">
                <a:solidFill>
                  <a:srgbClr val="002060"/>
                </a:solidFill>
                <a:effectLst/>
                <a:latin typeface="Arial" panose="020B0604020202020204" pitchFamily="34" charset="0"/>
                <a:cs typeface="Arial" panose="020B0604020202020204" pitchFamily="34" charset="0"/>
              </a:rPr>
              <a:t> </a:t>
            </a:r>
            <a:r>
              <a:rPr lang="en-US" sz="2400" b="0" i="0" dirty="0" err="1">
                <a:solidFill>
                  <a:srgbClr val="002060"/>
                </a:solidFill>
                <a:effectLst/>
                <a:latin typeface="Arial" panose="020B0604020202020204" pitchFamily="34" charset="0"/>
                <a:cs typeface="Arial" panose="020B0604020202020204" pitchFamily="34" charset="0"/>
              </a:rPr>
              <a:t>chất</a:t>
            </a:r>
            <a:r>
              <a:rPr lang="en-US" sz="2400" b="0" i="0" dirty="0">
                <a:solidFill>
                  <a:srgbClr val="002060"/>
                </a:solidFill>
                <a:effectLst/>
                <a:latin typeface="Arial" panose="020B0604020202020204" pitchFamily="34" charset="0"/>
                <a:cs typeface="Arial" panose="020B0604020202020204" pitchFamily="34" charset="0"/>
              </a:rPr>
              <a:t> </a:t>
            </a:r>
            <a:r>
              <a:rPr lang="en-US" sz="2400" b="0" i="0" dirty="0" err="1">
                <a:solidFill>
                  <a:srgbClr val="002060"/>
                </a:solidFill>
                <a:effectLst/>
                <a:latin typeface="Arial" panose="020B0604020202020204" pitchFamily="34" charset="0"/>
                <a:cs typeface="Arial" panose="020B0604020202020204" pitchFamily="34" charset="0"/>
              </a:rPr>
              <a:t>là</a:t>
            </a:r>
            <a:r>
              <a:rPr lang="en-US" sz="2400" b="0" i="0" dirty="0">
                <a:solidFill>
                  <a:srgbClr val="002060"/>
                </a:solidFill>
                <a:effectLst/>
                <a:latin typeface="Arial" panose="020B0604020202020204" pitchFamily="34" charset="0"/>
                <a:cs typeface="Arial" panose="020B0604020202020204" pitchFamily="34" charset="0"/>
              </a:rPr>
              <a:t> </a:t>
            </a:r>
            <a:r>
              <a:rPr lang="vi-VN" sz="2400" b="0" i="0" dirty="0" err="1">
                <a:solidFill>
                  <a:srgbClr val="002060"/>
                </a:solidFill>
                <a:effectLst/>
                <a:latin typeface="Arial" panose="020B0604020202020204" pitchFamily="34" charset="0"/>
                <a:cs typeface="Arial" panose="020B0604020202020204" pitchFamily="34" charset="0"/>
              </a:rPr>
              <a:t>Tứ</a:t>
            </a:r>
            <a:r>
              <a:rPr lang="vi-VN" sz="2400" b="0" i="0" dirty="0">
                <a:solidFill>
                  <a:srgbClr val="002060"/>
                </a:solidFill>
                <a:effectLst/>
                <a:latin typeface="Arial" panose="020B0604020202020204" pitchFamily="34" charset="0"/>
                <a:cs typeface="Arial" panose="020B0604020202020204" pitchFamily="34" charset="0"/>
              </a:rPr>
              <a:t> </a:t>
            </a:r>
            <a:r>
              <a:rPr lang="vi-VN" sz="2400" b="0" i="0" dirty="0" err="1">
                <a:solidFill>
                  <a:srgbClr val="002060"/>
                </a:solidFill>
                <a:effectLst/>
                <a:latin typeface="Arial" panose="020B0604020202020204" pitchFamily="34" charset="0"/>
                <a:cs typeface="Arial" panose="020B0604020202020204" pitchFamily="34" charset="0"/>
              </a:rPr>
              <a:t>Đại</a:t>
            </a:r>
            <a:r>
              <a:rPr lang="vi-VN" sz="2400" b="0" i="0" dirty="0">
                <a:solidFill>
                  <a:srgbClr val="002060"/>
                </a:solidFill>
                <a:effectLst/>
                <a:latin typeface="Arial" panose="020B0604020202020204" pitchFamily="34" charset="0"/>
                <a:cs typeface="Arial" panose="020B0604020202020204" pitchFamily="34" charset="0"/>
              </a:rPr>
              <a:t> </a:t>
            </a:r>
            <a:endParaRPr lang="en-US" sz="2400" dirty="0">
              <a:solidFill>
                <a:srgbClr val="00206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1801112"/>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6"/>
          <p:cNvSpPr txBox="1">
            <a:spLocks noChangeArrowheads="1"/>
          </p:cNvSpPr>
          <p:nvPr/>
        </p:nvSpPr>
        <p:spPr bwMode="auto">
          <a:xfrm>
            <a:off x="381000" y="391978"/>
            <a:ext cx="110718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sz="2000" b="1" dirty="0">
                <a:solidFill>
                  <a:srgbClr val="0000CC"/>
                </a:solidFill>
                <a:latin typeface="+mj-lt"/>
                <a:cs typeface="Times New Roman" panose="02020603050405020304" pitchFamily="18" charset="0"/>
              </a:rPr>
              <a:t>- </a:t>
            </a:r>
            <a:r>
              <a:rPr lang="en-US" sz="2000" b="1" dirty="0" err="1">
                <a:solidFill>
                  <a:srgbClr val="0000CC"/>
                </a:solidFill>
                <a:latin typeface="+mj-lt"/>
                <a:cs typeface="Times New Roman" panose="02020603050405020304" pitchFamily="18" charset="0"/>
              </a:rPr>
              <a:t>Thời</a:t>
            </a:r>
            <a:r>
              <a:rPr lang="en-US" sz="2000" b="1" dirty="0">
                <a:solidFill>
                  <a:srgbClr val="0000CC"/>
                </a:solidFill>
                <a:latin typeface="+mj-lt"/>
                <a:cs typeface="Times New Roman" panose="02020603050405020304" pitchFamily="18" charset="0"/>
              </a:rPr>
              <a:t> </a:t>
            </a:r>
            <a:r>
              <a:rPr lang="en-US" sz="2000" b="1" dirty="0" err="1">
                <a:solidFill>
                  <a:srgbClr val="0000CC"/>
                </a:solidFill>
                <a:latin typeface="+mj-lt"/>
                <a:cs typeface="Times New Roman" panose="02020603050405020304" pitchFamily="18" charset="0"/>
              </a:rPr>
              <a:t>kỳ</a:t>
            </a:r>
            <a:r>
              <a:rPr lang="en-US" sz="2000" b="1" dirty="0">
                <a:solidFill>
                  <a:srgbClr val="0000CC"/>
                </a:solidFill>
                <a:latin typeface="+mj-lt"/>
                <a:cs typeface="Times New Roman" panose="02020603050405020304" pitchFamily="18" charset="0"/>
              </a:rPr>
              <a:t> </a:t>
            </a:r>
            <a:r>
              <a:rPr lang="en-US" sz="2000" b="1" dirty="0" err="1">
                <a:solidFill>
                  <a:srgbClr val="0000CC"/>
                </a:solidFill>
                <a:latin typeface="+mj-lt"/>
                <a:cs typeface="Times New Roman" panose="02020603050405020304" pitchFamily="18" charset="0"/>
              </a:rPr>
              <a:t>Cổ</a:t>
            </a:r>
            <a:r>
              <a:rPr lang="en-US" sz="2000" b="1" dirty="0">
                <a:solidFill>
                  <a:srgbClr val="0000CC"/>
                </a:solidFill>
                <a:latin typeface="+mj-lt"/>
                <a:cs typeface="Times New Roman" panose="02020603050405020304" pitchFamily="18" charset="0"/>
              </a:rPr>
              <a:t> </a:t>
            </a:r>
            <a:r>
              <a:rPr lang="en-US" sz="2000" b="1" dirty="0" err="1">
                <a:solidFill>
                  <a:srgbClr val="0000CC"/>
                </a:solidFill>
                <a:latin typeface="+mj-lt"/>
                <a:cs typeface="Times New Roman" panose="02020603050405020304" pitchFamily="18" charset="0"/>
              </a:rPr>
              <a:t>đại</a:t>
            </a:r>
            <a:r>
              <a:rPr lang="en-US" sz="2000" b="1" dirty="0">
                <a:solidFill>
                  <a:srgbClr val="0000CC"/>
                </a:solidFill>
                <a:latin typeface="+mj-lt"/>
                <a:cs typeface="Times New Roman" panose="02020603050405020304" pitchFamily="18" charset="0"/>
              </a:rPr>
              <a:t> ở </a:t>
            </a:r>
            <a:r>
              <a:rPr lang="en-US" sz="2000" b="1" dirty="0" err="1">
                <a:solidFill>
                  <a:srgbClr val="0000CC"/>
                </a:solidFill>
                <a:latin typeface="+mj-lt"/>
                <a:cs typeface="Times New Roman" panose="02020603050405020304" pitchFamily="18" charset="0"/>
              </a:rPr>
              <a:t>phương</a:t>
            </a:r>
            <a:r>
              <a:rPr lang="en-US" sz="2000" b="1" dirty="0">
                <a:solidFill>
                  <a:srgbClr val="0000CC"/>
                </a:solidFill>
                <a:latin typeface="+mj-lt"/>
                <a:cs typeface="Times New Roman" panose="02020603050405020304" pitchFamily="18" charset="0"/>
              </a:rPr>
              <a:t> </a:t>
            </a:r>
            <a:r>
              <a:rPr lang="en-US" sz="2000" b="1" dirty="0" err="1">
                <a:solidFill>
                  <a:srgbClr val="0000CC"/>
                </a:solidFill>
                <a:latin typeface="+mj-lt"/>
                <a:cs typeface="Times New Roman" panose="02020603050405020304" pitchFamily="18" charset="0"/>
              </a:rPr>
              <a:t>Tây</a:t>
            </a:r>
            <a:r>
              <a:rPr lang="en-US" sz="2000" b="1" dirty="0">
                <a:solidFill>
                  <a:srgbClr val="0000CC"/>
                </a:solidFill>
                <a:latin typeface="+mj-lt"/>
                <a:cs typeface="Times New Roman" panose="02020603050405020304" pitchFamily="18" charset="0"/>
              </a:rPr>
              <a:t>: </a:t>
            </a:r>
            <a:r>
              <a:rPr lang="en-US" sz="2000" b="1" dirty="0" err="1">
                <a:solidFill>
                  <a:srgbClr val="0000CC"/>
                </a:solidFill>
                <a:latin typeface="+mj-lt"/>
                <a:cs typeface="Times New Roman" panose="02020603050405020304" pitchFamily="18" charset="0"/>
              </a:rPr>
              <a:t>đồng</a:t>
            </a:r>
            <a:r>
              <a:rPr lang="en-US" sz="2000" b="1" dirty="0">
                <a:solidFill>
                  <a:srgbClr val="0000CC"/>
                </a:solidFill>
                <a:latin typeface="+mj-lt"/>
                <a:cs typeface="Times New Roman" panose="02020603050405020304" pitchFamily="18" charset="0"/>
              </a:rPr>
              <a:t> </a:t>
            </a:r>
            <a:r>
              <a:rPr lang="en-US" sz="2000" b="1" dirty="0" err="1">
                <a:solidFill>
                  <a:srgbClr val="0000CC"/>
                </a:solidFill>
                <a:latin typeface="+mj-lt"/>
                <a:cs typeface="Times New Roman" panose="02020603050405020304" pitchFamily="18" charset="0"/>
              </a:rPr>
              <a:t>nhất</a:t>
            </a:r>
            <a:r>
              <a:rPr lang="en-US" sz="2000" b="1" dirty="0">
                <a:solidFill>
                  <a:srgbClr val="0000CC"/>
                </a:solidFill>
                <a:latin typeface="+mj-lt"/>
                <a:cs typeface="Times New Roman" panose="02020603050405020304" pitchFamily="18" charset="0"/>
              </a:rPr>
              <a:t> </a:t>
            </a:r>
            <a:r>
              <a:rPr lang="en-US" sz="2000" b="1" dirty="0" err="1">
                <a:solidFill>
                  <a:srgbClr val="0000CC"/>
                </a:solidFill>
                <a:latin typeface="+mj-lt"/>
                <a:cs typeface="Times New Roman" panose="02020603050405020304" pitchFamily="18" charset="0"/>
              </a:rPr>
              <a:t>vật</a:t>
            </a:r>
            <a:r>
              <a:rPr lang="en-US" sz="2000" b="1" dirty="0">
                <a:solidFill>
                  <a:srgbClr val="0000CC"/>
                </a:solidFill>
                <a:latin typeface="+mj-lt"/>
                <a:cs typeface="Times New Roman" panose="02020603050405020304" pitchFamily="18" charset="0"/>
              </a:rPr>
              <a:t> </a:t>
            </a:r>
            <a:r>
              <a:rPr lang="en-US" sz="2000" b="1" dirty="0" err="1">
                <a:solidFill>
                  <a:srgbClr val="0000CC"/>
                </a:solidFill>
                <a:latin typeface="+mj-lt"/>
                <a:cs typeface="Times New Roman" panose="02020603050405020304" pitchFamily="18" charset="0"/>
              </a:rPr>
              <a:t>chất</a:t>
            </a:r>
            <a:r>
              <a:rPr lang="en-US" sz="2000" b="1" dirty="0">
                <a:solidFill>
                  <a:srgbClr val="0000CC"/>
                </a:solidFill>
                <a:latin typeface="+mj-lt"/>
                <a:cs typeface="Times New Roman" panose="02020603050405020304" pitchFamily="18" charset="0"/>
              </a:rPr>
              <a:t> </a:t>
            </a:r>
            <a:r>
              <a:rPr lang="en-US" sz="2000" b="1" dirty="0" err="1">
                <a:solidFill>
                  <a:srgbClr val="0000CC"/>
                </a:solidFill>
                <a:latin typeface="+mj-lt"/>
                <a:cs typeface="Times New Roman" panose="02020603050405020304" pitchFamily="18" charset="0"/>
              </a:rPr>
              <a:t>với</a:t>
            </a:r>
            <a:r>
              <a:rPr lang="en-US" sz="2000" b="1" dirty="0">
                <a:solidFill>
                  <a:srgbClr val="0000CC"/>
                </a:solidFill>
                <a:latin typeface="+mj-lt"/>
                <a:cs typeface="Times New Roman" panose="02020603050405020304" pitchFamily="18" charset="0"/>
              </a:rPr>
              <a:t> </a:t>
            </a:r>
            <a:r>
              <a:rPr lang="en-US" sz="2000" b="1" dirty="0" err="1">
                <a:solidFill>
                  <a:srgbClr val="0000CC"/>
                </a:solidFill>
                <a:latin typeface="+mj-lt"/>
                <a:cs typeface="Times New Roman" panose="02020603050405020304" pitchFamily="18" charset="0"/>
              </a:rPr>
              <a:t>vật</a:t>
            </a:r>
            <a:r>
              <a:rPr lang="en-US" sz="2000" b="1" dirty="0">
                <a:solidFill>
                  <a:srgbClr val="0000CC"/>
                </a:solidFill>
                <a:latin typeface="+mj-lt"/>
                <a:cs typeface="Times New Roman" panose="02020603050405020304" pitchFamily="18" charset="0"/>
              </a:rPr>
              <a:t> </a:t>
            </a:r>
            <a:r>
              <a:rPr lang="en-US" sz="2000" b="1" dirty="0" err="1">
                <a:solidFill>
                  <a:srgbClr val="0000CC"/>
                </a:solidFill>
                <a:latin typeface="+mj-lt"/>
                <a:cs typeface="Times New Roman" panose="02020603050405020304" pitchFamily="18" charset="0"/>
              </a:rPr>
              <a:t>thể</a:t>
            </a:r>
            <a:r>
              <a:rPr lang="en-US" sz="2000" b="1" dirty="0">
                <a:solidFill>
                  <a:srgbClr val="0000CC"/>
                </a:solidFill>
                <a:latin typeface="+mj-lt"/>
                <a:cs typeface="Times New Roman" panose="02020603050405020304" pitchFamily="18" charset="0"/>
              </a:rPr>
              <a:t> </a:t>
            </a:r>
            <a:r>
              <a:rPr lang="en-US" sz="2000" b="1" dirty="0" err="1">
                <a:solidFill>
                  <a:srgbClr val="0000CC"/>
                </a:solidFill>
                <a:latin typeface="+mj-lt"/>
                <a:cs typeface="Times New Roman" panose="02020603050405020304" pitchFamily="18" charset="0"/>
              </a:rPr>
              <a:t>hữu</a:t>
            </a:r>
            <a:r>
              <a:rPr lang="en-US" sz="2000" b="1" dirty="0">
                <a:solidFill>
                  <a:srgbClr val="0000CC"/>
                </a:solidFill>
                <a:latin typeface="+mj-lt"/>
                <a:cs typeface="Times New Roman" panose="02020603050405020304" pitchFamily="18" charset="0"/>
              </a:rPr>
              <a:t> </a:t>
            </a:r>
            <a:r>
              <a:rPr lang="en-US" sz="2000" b="1" dirty="0" err="1">
                <a:solidFill>
                  <a:srgbClr val="0000CC"/>
                </a:solidFill>
                <a:latin typeface="+mj-lt"/>
                <a:cs typeface="Times New Roman" panose="02020603050405020304" pitchFamily="18" charset="0"/>
              </a:rPr>
              <a:t>hình</a:t>
            </a:r>
            <a:r>
              <a:rPr lang="en-US" sz="2000" b="1" dirty="0">
                <a:solidFill>
                  <a:srgbClr val="0000CC"/>
                </a:solidFill>
                <a:latin typeface="+mj-lt"/>
                <a:cs typeface="Times New Roman" panose="02020603050405020304" pitchFamily="18" charset="0"/>
              </a:rPr>
              <a:t> </a:t>
            </a:r>
          </a:p>
        </p:txBody>
      </p:sp>
      <p:grpSp>
        <p:nvGrpSpPr>
          <p:cNvPr id="3" name="Group 2"/>
          <p:cNvGrpSpPr/>
          <p:nvPr/>
        </p:nvGrpSpPr>
        <p:grpSpPr>
          <a:xfrm>
            <a:off x="1358069" y="2103119"/>
            <a:ext cx="2952751" cy="3688082"/>
            <a:chOff x="682625" y="2565400"/>
            <a:chExt cx="2952751" cy="3422789"/>
          </a:xfrm>
        </p:grpSpPr>
        <p:grpSp>
          <p:nvGrpSpPr>
            <p:cNvPr id="4" name="Group 16"/>
            <p:cNvGrpSpPr>
              <a:grpSpLocks/>
            </p:cNvGrpSpPr>
            <p:nvPr/>
          </p:nvGrpSpPr>
          <p:grpSpPr bwMode="auto">
            <a:xfrm>
              <a:off x="682625" y="2565400"/>
              <a:ext cx="2952750" cy="2590800"/>
              <a:chOff x="5364163" y="2276475"/>
              <a:chExt cx="2952750" cy="2879725"/>
            </a:xfrm>
          </p:grpSpPr>
          <p:pic>
            <p:nvPicPr>
              <p:cNvPr id="6" name="Picture 4" descr="ACORN_W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64163" y="2276475"/>
                <a:ext cx="2952750" cy="28797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7" name="Picture 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72225" y="2781300"/>
                <a:ext cx="1011238" cy="1795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 name="Rectangle 15"/>
            <p:cNvSpPr>
              <a:spLocks noChangeArrowheads="1"/>
            </p:cNvSpPr>
            <p:nvPr/>
          </p:nvSpPr>
          <p:spPr bwMode="auto">
            <a:xfrm>
              <a:off x="682626" y="5157192"/>
              <a:ext cx="295275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sz="2400" b="1" dirty="0" err="1">
                  <a:solidFill>
                    <a:srgbClr val="000000"/>
                  </a:solidFill>
                  <a:latin typeface="Times New Roman" panose="02020603050405020304" pitchFamily="18" charset="0"/>
                  <a:cs typeface="Times New Roman" panose="02020603050405020304" pitchFamily="18" charset="0"/>
                </a:rPr>
                <a:t>Heraclit</a:t>
              </a:r>
              <a:r>
                <a:rPr lang="en-US" sz="2400" b="1" dirty="0">
                  <a:solidFill>
                    <a:srgbClr val="000000"/>
                  </a:solidFill>
                  <a:latin typeface="Times New Roman" panose="02020603050405020304" pitchFamily="18" charset="0"/>
                  <a:cs typeface="Times New Roman" panose="02020603050405020304" pitchFamily="18" charset="0"/>
                </a:rPr>
                <a:t> </a:t>
              </a:r>
            </a:p>
            <a:p>
              <a:pPr algn="ctr" eaLnBrk="0" fontAlgn="base" hangingPunct="0">
                <a:spcBef>
                  <a:spcPct val="0"/>
                </a:spcBef>
                <a:spcAft>
                  <a:spcPct val="0"/>
                </a:spcAft>
                <a:buClrTx/>
                <a:buFontTx/>
                <a:buNone/>
              </a:pPr>
              <a:r>
                <a:rPr lang="en-US" sz="2400" b="1" dirty="0">
                  <a:solidFill>
                    <a:srgbClr val="000000"/>
                  </a:solidFill>
                  <a:latin typeface="Times New Roman" panose="02020603050405020304" pitchFamily="18" charset="0"/>
                  <a:cs typeface="Times New Roman" panose="02020603050405020304" pitchFamily="18" charset="0"/>
                </a:rPr>
                <a:t>(520 -460 TCN)  </a:t>
              </a:r>
            </a:p>
          </p:txBody>
        </p:sp>
      </p:grpSp>
      <p:sp>
        <p:nvSpPr>
          <p:cNvPr id="8" name="Rectangle 15"/>
          <p:cNvSpPr>
            <a:spLocks noChangeArrowheads="1"/>
          </p:cNvSpPr>
          <p:nvPr/>
        </p:nvSpPr>
        <p:spPr bwMode="auto">
          <a:xfrm>
            <a:off x="1358069" y="1347009"/>
            <a:ext cx="276389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sz="2800" b="1" dirty="0" err="1">
                <a:solidFill>
                  <a:srgbClr val="FF0000"/>
                </a:solidFill>
                <a:latin typeface="Times New Roman" panose="02020603050405020304" pitchFamily="18" charset="0"/>
                <a:cs typeface="Times New Roman" panose="02020603050405020304" pitchFamily="18" charset="0"/>
              </a:rPr>
              <a:t>Vật</a:t>
            </a:r>
            <a:r>
              <a:rPr lang="en-US" sz="2800" b="1" dirty="0">
                <a:solidFill>
                  <a:srgbClr val="FF0000"/>
                </a:solidFill>
                <a:latin typeface="Times New Roman" panose="02020603050405020304" pitchFamily="18" charset="0"/>
                <a:cs typeface="Times New Roman" panose="02020603050405020304" pitchFamily="18" charset="0"/>
              </a:rPr>
              <a:t> </a:t>
            </a:r>
            <a:r>
              <a:rPr lang="en-US" sz="2800" b="1" dirty="0" err="1">
                <a:solidFill>
                  <a:srgbClr val="FF0000"/>
                </a:solidFill>
                <a:latin typeface="Times New Roman" panose="02020603050405020304" pitchFamily="18" charset="0"/>
                <a:cs typeface="Times New Roman" panose="02020603050405020304" pitchFamily="18" charset="0"/>
              </a:rPr>
              <a:t>chất</a:t>
            </a:r>
            <a:r>
              <a:rPr lang="en-US" sz="2800" b="1" dirty="0">
                <a:solidFill>
                  <a:srgbClr val="FF0000"/>
                </a:solidFill>
                <a:latin typeface="Times New Roman" panose="02020603050405020304" pitchFamily="18" charset="0"/>
                <a:cs typeface="Times New Roman" panose="02020603050405020304" pitchFamily="18" charset="0"/>
              </a:rPr>
              <a:t> </a:t>
            </a:r>
            <a:r>
              <a:rPr lang="en-US" sz="2800" b="1" dirty="0" err="1">
                <a:solidFill>
                  <a:srgbClr val="FF0000"/>
                </a:solidFill>
                <a:latin typeface="Times New Roman" panose="02020603050405020304" pitchFamily="18" charset="0"/>
                <a:cs typeface="Times New Roman" panose="02020603050405020304" pitchFamily="18" charset="0"/>
              </a:rPr>
              <a:t>là</a:t>
            </a:r>
            <a:r>
              <a:rPr lang="en-US" sz="2800" b="1" dirty="0">
                <a:solidFill>
                  <a:srgbClr val="FF0000"/>
                </a:solidFill>
                <a:latin typeface="Times New Roman" panose="02020603050405020304" pitchFamily="18" charset="0"/>
                <a:cs typeface="Times New Roman" panose="02020603050405020304" pitchFamily="18" charset="0"/>
              </a:rPr>
              <a:t> </a:t>
            </a:r>
            <a:r>
              <a:rPr lang="en-US" sz="2800" b="1" dirty="0" err="1">
                <a:solidFill>
                  <a:srgbClr val="FF0000"/>
                </a:solidFill>
                <a:latin typeface="Times New Roman" panose="02020603050405020304" pitchFamily="18" charset="0"/>
                <a:cs typeface="Times New Roman" panose="02020603050405020304" pitchFamily="18" charset="0"/>
              </a:rPr>
              <a:t>Lửa</a:t>
            </a:r>
            <a:r>
              <a:rPr lang="en-US" sz="2800" b="1" dirty="0">
                <a:solidFill>
                  <a:srgbClr val="FF0000"/>
                </a:solidFill>
                <a:latin typeface="Times New Roman" panose="02020603050405020304" pitchFamily="18" charset="0"/>
                <a:cs typeface="Times New Roman" panose="02020603050405020304" pitchFamily="18" charset="0"/>
              </a:rPr>
              <a:t>  </a:t>
            </a:r>
          </a:p>
        </p:txBody>
      </p:sp>
      <p:grpSp>
        <p:nvGrpSpPr>
          <p:cNvPr id="9" name="Group 8"/>
          <p:cNvGrpSpPr>
            <a:grpSpLocks/>
          </p:cNvGrpSpPr>
          <p:nvPr/>
        </p:nvGrpSpPr>
        <p:grpSpPr bwMode="auto">
          <a:xfrm>
            <a:off x="5122068" y="1870229"/>
            <a:ext cx="6286500" cy="2791607"/>
            <a:chOff x="431" y="1525"/>
            <a:chExt cx="2585" cy="1813"/>
          </a:xfrm>
        </p:grpSpPr>
        <p:pic>
          <p:nvPicPr>
            <p:cNvPr id="10" name="Picture 9" descr="3D-70 Ng Chi Thanh (10)"/>
            <p:cNvPicPr>
              <a:picLocks noChangeAspect="1" noChangeArrowheads="1"/>
            </p:cNvPicPr>
            <p:nvPr/>
          </p:nvPicPr>
          <p:blipFill>
            <a:blip r:embed="rId4">
              <a:lum contrast="18000"/>
              <a:extLst>
                <a:ext uri="{28A0092B-C50C-407E-A947-70E740481C1C}">
                  <a14:useLocalDpi xmlns:a14="http://schemas.microsoft.com/office/drawing/2010/main" val="0"/>
                </a:ext>
              </a:extLst>
            </a:blip>
            <a:srcRect b="6467"/>
            <a:stretch>
              <a:fillRect/>
            </a:stretch>
          </p:blipFill>
          <p:spPr bwMode="auto">
            <a:xfrm>
              <a:off x="431" y="1525"/>
              <a:ext cx="2585" cy="1813"/>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Lst>
          </p:spPr>
        </p:pic>
        <p:grpSp>
          <p:nvGrpSpPr>
            <p:cNvPr id="11" name="Group 10"/>
            <p:cNvGrpSpPr>
              <a:grpSpLocks/>
            </p:cNvGrpSpPr>
            <p:nvPr/>
          </p:nvGrpSpPr>
          <p:grpSpPr bwMode="auto">
            <a:xfrm>
              <a:off x="657" y="2115"/>
              <a:ext cx="499" cy="679"/>
              <a:chOff x="703" y="1479"/>
              <a:chExt cx="1542" cy="1905"/>
            </a:xfrm>
          </p:grpSpPr>
          <p:sp>
            <p:nvSpPr>
              <p:cNvPr id="12" name="Rectangle 11"/>
              <p:cNvSpPr>
                <a:spLocks noChangeArrowheads="1"/>
              </p:cNvSpPr>
              <p:nvPr/>
            </p:nvSpPr>
            <p:spPr bwMode="auto">
              <a:xfrm>
                <a:off x="703" y="1479"/>
                <a:ext cx="1542" cy="1905"/>
              </a:xfrm>
              <a:prstGeom prst="rect">
                <a:avLst/>
              </a:prstGeom>
              <a:solidFill>
                <a:srgbClr val="FF0000"/>
              </a:solidFill>
              <a:ln w="12700">
                <a:solidFill>
                  <a:srgbClr val="FFFF00"/>
                </a:solidFill>
                <a:miter lim="800000"/>
                <a:headEnd type="none" w="sm" len="sm"/>
                <a:tailEnd type="none" w="sm" len="sm"/>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endParaRPr lang="en-US" sz="2800" b="1">
                  <a:solidFill>
                    <a:srgbClr val="000000"/>
                  </a:solidFill>
                  <a:latin typeface="Times New Roman" panose="02020603050405020304" pitchFamily="18" charset="0"/>
                  <a:ea typeface="SimSun" panose="02010600030101010101" pitchFamily="2" charset="-122"/>
                </a:endParaRPr>
              </a:p>
            </p:txBody>
          </p:sp>
          <p:pic>
            <p:nvPicPr>
              <p:cNvPr id="13" name="Picture 12" descr="AG00355_"/>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884" y="1752"/>
                <a:ext cx="1315" cy="1406"/>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14" name="Text Box 2"/>
          <p:cNvSpPr txBox="1">
            <a:spLocks noChangeArrowheads="1"/>
          </p:cNvSpPr>
          <p:nvPr/>
        </p:nvSpPr>
        <p:spPr bwMode="auto">
          <a:xfrm>
            <a:off x="5216493" y="4894726"/>
            <a:ext cx="6192075" cy="1292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lnSpc>
                <a:spcPct val="130000"/>
              </a:lnSpc>
              <a:spcBef>
                <a:spcPct val="0"/>
              </a:spcBef>
              <a:spcAft>
                <a:spcPct val="0"/>
              </a:spcAft>
              <a:buClrTx/>
              <a:buFontTx/>
              <a:buNone/>
            </a:pPr>
            <a:r>
              <a:rPr lang="en-US" sz="2000" b="1" dirty="0" err="1">
                <a:solidFill>
                  <a:srgbClr val="000099"/>
                </a:solidFill>
                <a:latin typeface="+mj-lt"/>
                <a:ea typeface="SimSun" panose="02010600030101010101" pitchFamily="2" charset="-122"/>
                <a:cs typeface="Times New Roman" panose="02020603050405020304" pitchFamily="18" charset="0"/>
              </a:rPr>
              <a:t>Cách</a:t>
            </a:r>
            <a:r>
              <a:rPr lang="en-US" sz="2000" b="1" dirty="0">
                <a:solidFill>
                  <a:srgbClr val="000099"/>
                </a:solidFill>
                <a:latin typeface="+mj-lt"/>
                <a:ea typeface="SimSun" panose="02010600030101010101" pitchFamily="2" charset="-122"/>
                <a:cs typeface="Times New Roman" panose="02020603050405020304" pitchFamily="18" charset="0"/>
              </a:rPr>
              <a:t> </a:t>
            </a:r>
            <a:r>
              <a:rPr lang="en-US" sz="2000" b="1" dirty="0" err="1">
                <a:solidFill>
                  <a:srgbClr val="000099"/>
                </a:solidFill>
                <a:latin typeface="+mj-lt"/>
                <a:ea typeface="SimSun" panose="02010600030101010101" pitchFamily="2" charset="-122"/>
                <a:cs typeface="Times New Roman" panose="02020603050405020304" pitchFamily="18" charset="0"/>
              </a:rPr>
              <a:t>ngôn</a:t>
            </a:r>
            <a:r>
              <a:rPr lang="en-US" sz="2000" b="1" dirty="0">
                <a:solidFill>
                  <a:srgbClr val="000099"/>
                </a:solidFill>
                <a:latin typeface="+mj-lt"/>
                <a:ea typeface="SimSun" panose="02010600030101010101" pitchFamily="2" charset="-122"/>
                <a:cs typeface="Times New Roman" panose="02020603050405020304" pitchFamily="18" charset="0"/>
              </a:rPr>
              <a:t> </a:t>
            </a:r>
            <a:r>
              <a:rPr lang="en-US" sz="2000" b="1" dirty="0" err="1">
                <a:solidFill>
                  <a:srgbClr val="000099"/>
                </a:solidFill>
                <a:latin typeface="+mj-lt"/>
                <a:ea typeface="SimSun" panose="02010600030101010101" pitchFamily="2" charset="-122"/>
                <a:cs typeface="Times New Roman" panose="02020603050405020304" pitchFamily="18" charset="0"/>
              </a:rPr>
              <a:t>của</a:t>
            </a:r>
            <a:r>
              <a:rPr lang="en-US" sz="2000" b="1" dirty="0">
                <a:solidFill>
                  <a:srgbClr val="000099"/>
                </a:solidFill>
                <a:latin typeface="+mj-lt"/>
                <a:ea typeface="SimSun" panose="02010600030101010101" pitchFamily="2" charset="-122"/>
                <a:cs typeface="Times New Roman" panose="02020603050405020304" pitchFamily="18" charset="0"/>
              </a:rPr>
              <a:t> </a:t>
            </a:r>
            <a:r>
              <a:rPr lang="en-US" sz="2000" b="1" dirty="0" err="1">
                <a:solidFill>
                  <a:srgbClr val="000099"/>
                </a:solidFill>
                <a:latin typeface="+mj-lt"/>
                <a:ea typeface="SimSun" panose="02010600030101010101" pitchFamily="2" charset="-122"/>
                <a:cs typeface="Times New Roman" panose="02020603050405020304" pitchFamily="18" charset="0"/>
              </a:rPr>
              <a:t>Hêraclit</a:t>
            </a:r>
            <a:endParaRPr lang="en-US" sz="2000" b="1" dirty="0">
              <a:solidFill>
                <a:srgbClr val="000099"/>
              </a:solidFill>
              <a:latin typeface="+mj-lt"/>
              <a:ea typeface="SimSun" panose="02010600030101010101" pitchFamily="2" charset="-122"/>
              <a:cs typeface="Times New Roman" panose="02020603050405020304" pitchFamily="18" charset="0"/>
            </a:endParaRPr>
          </a:p>
          <a:p>
            <a:pPr algn="ctr" fontAlgn="base">
              <a:lnSpc>
                <a:spcPct val="130000"/>
              </a:lnSpc>
              <a:spcBef>
                <a:spcPct val="0"/>
              </a:spcBef>
              <a:spcAft>
                <a:spcPct val="0"/>
              </a:spcAft>
              <a:buClrTx/>
              <a:buFontTx/>
              <a:buNone/>
            </a:pPr>
            <a:r>
              <a:rPr lang="en-US" sz="2000" dirty="0" err="1">
                <a:solidFill>
                  <a:srgbClr val="000000"/>
                </a:solidFill>
                <a:latin typeface="+mj-lt"/>
                <a:ea typeface="SimSun" panose="02010600030101010101" pitchFamily="2" charset="-122"/>
                <a:cs typeface="Times New Roman" panose="02020603050405020304" pitchFamily="18" charset="0"/>
              </a:rPr>
              <a:t>Mọi</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cái</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biến</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đổi</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thành</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lửa</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và</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lửa</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thành</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mọi</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cái</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tựa</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như</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trao</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đổi</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vàng</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thành</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hàng</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hóa</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và</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ngược</a:t>
            </a:r>
            <a:r>
              <a:rPr lang="en-US" sz="2000" dirty="0">
                <a:solidFill>
                  <a:srgbClr val="000000"/>
                </a:solidFill>
                <a:latin typeface="+mj-lt"/>
                <a:ea typeface="SimSun" panose="02010600030101010101" pitchFamily="2" charset="-122"/>
                <a:cs typeface="Times New Roman" panose="02020603050405020304" pitchFamily="18" charset="0"/>
              </a:rPr>
              <a:t> </a:t>
            </a:r>
            <a:r>
              <a:rPr lang="en-US" sz="2000" dirty="0" err="1">
                <a:solidFill>
                  <a:srgbClr val="000000"/>
                </a:solidFill>
                <a:latin typeface="+mj-lt"/>
                <a:ea typeface="SimSun" panose="02010600030101010101" pitchFamily="2" charset="-122"/>
                <a:cs typeface="Times New Roman" panose="02020603050405020304" pitchFamily="18" charset="0"/>
              </a:rPr>
              <a:t>lại</a:t>
            </a:r>
            <a:r>
              <a:rPr lang="en-US" sz="2000" dirty="0">
                <a:solidFill>
                  <a:srgbClr val="000000"/>
                </a:solidFill>
                <a:latin typeface="+mj-lt"/>
                <a:ea typeface="SimSun" panose="02010600030101010101" pitchFamily="2" charset="-122"/>
                <a:cs typeface="Times New Roman" panose="02020603050405020304" pitchFamily="18" charset="0"/>
              </a:rPr>
              <a:t>.</a:t>
            </a:r>
            <a:endParaRPr lang="vi-VN" sz="2000" dirty="0">
              <a:solidFill>
                <a:srgbClr val="000000"/>
              </a:solidFill>
              <a:latin typeface="+mj-lt"/>
              <a:ea typeface="SimSun" panose="02010600030101010101" pitchFamily="2" charset="-122"/>
              <a:cs typeface="Times New Roman" panose="02020603050405020304" pitchFamily="18" charset="0"/>
            </a:endParaRPr>
          </a:p>
        </p:txBody>
      </p:sp>
    </p:spTree>
    <p:extLst>
      <p:ext uri="{BB962C8B-B14F-4D97-AF65-F5344CB8AC3E}">
        <p14:creationId xmlns:p14="http://schemas.microsoft.com/office/powerpoint/2010/main" val="15896343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9"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1000" fill="hold"/>
                                        <p:tgtEl>
                                          <p:spTgt spid="9"/>
                                        </p:tgtEl>
                                        <p:attrNameLst>
                                          <p:attrName>ppt_x</p:attrName>
                                        </p:attrNameLst>
                                      </p:cBhvr>
                                      <p:tavLst>
                                        <p:tav tm="0">
                                          <p:val>
                                            <p:strVal val="#ppt_x-.2"/>
                                          </p:val>
                                        </p:tav>
                                        <p:tav tm="100000">
                                          <p:val>
                                            <p:strVal val="#ppt_x"/>
                                          </p:val>
                                        </p:tav>
                                      </p:tavLst>
                                    </p:anim>
                                    <p:anim calcmode="lin" valueType="num">
                                      <p:cBhvr>
                                        <p:cTn id="8" dur="1000" fill="hold"/>
                                        <p:tgtEl>
                                          <p:spTgt spid="9"/>
                                        </p:tgtEl>
                                        <p:attrNameLst>
                                          <p:attrName>ppt_y</p:attrName>
                                        </p:attrNameLst>
                                      </p:cBhvr>
                                      <p:tavLst>
                                        <p:tav tm="0">
                                          <p:val>
                                            <p:strVal val="#ppt_y"/>
                                          </p:val>
                                        </p:tav>
                                        <p:tav tm="100000">
                                          <p:val>
                                            <p:strVal val="#ppt_y"/>
                                          </p:val>
                                        </p:tav>
                                      </p:tavLst>
                                    </p:anim>
                                    <p:animEffect transition="in" filter="wipe(right)" prLst="gradientSize: 0.1">
                                      <p:cBhvr>
                                        <p:cTn id="9" dur="1000"/>
                                        <p:tgtEl>
                                          <p:spTgt spid="9"/>
                                        </p:tgtEl>
                                      </p:cBhvr>
                                    </p:animEffect>
                                  </p:childTnLst>
                                </p:cTn>
                              </p:par>
                            </p:childTnLst>
                          </p:cTn>
                        </p:par>
                        <p:par>
                          <p:cTn id="10" fill="hold">
                            <p:stCondLst>
                              <p:cond delay="1000"/>
                            </p:stCondLst>
                            <p:childTnLst>
                              <p:par>
                                <p:cTn id="11" presetID="29" presetClass="entr" presetSubtype="0" fill="hold" grpId="0" nodeType="afterEffect">
                                  <p:stCondLst>
                                    <p:cond delay="0"/>
                                  </p:stCondLst>
                                  <p:childTnLst>
                                    <p:set>
                                      <p:cBhvr>
                                        <p:cTn id="12" dur="1" fill="hold">
                                          <p:stCondLst>
                                            <p:cond delay="0"/>
                                          </p:stCondLst>
                                        </p:cTn>
                                        <p:tgtEl>
                                          <p:spTgt spid="14"/>
                                        </p:tgtEl>
                                        <p:attrNameLst>
                                          <p:attrName>style.visibility</p:attrName>
                                        </p:attrNameLst>
                                      </p:cBhvr>
                                      <p:to>
                                        <p:strVal val="visible"/>
                                      </p:to>
                                    </p:set>
                                    <p:anim calcmode="lin" valueType="num">
                                      <p:cBhvr>
                                        <p:cTn id="13" dur="1000" fill="hold"/>
                                        <p:tgtEl>
                                          <p:spTgt spid="14"/>
                                        </p:tgtEl>
                                        <p:attrNameLst>
                                          <p:attrName>ppt_x</p:attrName>
                                        </p:attrNameLst>
                                      </p:cBhvr>
                                      <p:tavLst>
                                        <p:tav tm="0">
                                          <p:val>
                                            <p:strVal val="#ppt_x-.2"/>
                                          </p:val>
                                        </p:tav>
                                        <p:tav tm="100000">
                                          <p:val>
                                            <p:strVal val="#ppt_x"/>
                                          </p:val>
                                        </p:tav>
                                      </p:tavLst>
                                    </p:anim>
                                    <p:anim calcmode="lin" valueType="num">
                                      <p:cBhvr>
                                        <p:cTn id="14" dur="1000" fill="hold"/>
                                        <p:tgtEl>
                                          <p:spTgt spid="14"/>
                                        </p:tgtEl>
                                        <p:attrNameLst>
                                          <p:attrName>ppt_y</p:attrName>
                                        </p:attrNameLst>
                                      </p:cBhvr>
                                      <p:tavLst>
                                        <p:tav tm="0">
                                          <p:val>
                                            <p:strVal val="#ppt_y"/>
                                          </p:val>
                                        </p:tav>
                                        <p:tav tm="100000">
                                          <p:val>
                                            <p:strVal val="#ppt_y"/>
                                          </p:val>
                                        </p:tav>
                                      </p:tavLst>
                                    </p:anim>
                                    <p:animEffect transition="in" filter="wipe(right)" prLst="gradientSize: 0.1">
                                      <p:cBhvr>
                                        <p:cTn id="15" dur="10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a:grpSpLocks/>
          </p:cNvGrpSpPr>
          <p:nvPr/>
        </p:nvGrpSpPr>
        <p:grpSpPr bwMode="auto">
          <a:xfrm>
            <a:off x="228600" y="914401"/>
            <a:ext cx="3921965" cy="4134494"/>
            <a:chOff x="323084" y="2348880"/>
            <a:chExt cx="2736354" cy="3875231"/>
          </a:xfrm>
        </p:grpSpPr>
        <p:grpSp>
          <p:nvGrpSpPr>
            <p:cNvPr id="4" name="Group 1"/>
            <p:cNvGrpSpPr>
              <a:grpSpLocks/>
            </p:cNvGrpSpPr>
            <p:nvPr/>
          </p:nvGrpSpPr>
          <p:grpSpPr bwMode="auto">
            <a:xfrm>
              <a:off x="323084" y="2348880"/>
              <a:ext cx="2736354" cy="3264520"/>
              <a:chOff x="323084" y="2348880"/>
              <a:chExt cx="2736354" cy="3264520"/>
            </a:xfrm>
          </p:grpSpPr>
          <p:pic>
            <p:nvPicPr>
              <p:cNvPr id="6" name="Picture 5" descr="fram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084" y="2348880"/>
                <a:ext cx="2736354" cy="3264520"/>
              </a:xfrm>
              <a:prstGeom prst="rect">
                <a:avLst/>
              </a:prstGeom>
              <a:ln>
                <a:noFill/>
              </a:ln>
              <a:effectLst>
                <a:softEdge rad="112500"/>
              </a:effectLst>
            </p:spPr>
          </p:pic>
          <p:pic>
            <p:nvPicPr>
              <p:cNvPr id="7" name="Picture 6" descr="Democritus">
                <a:hlinkClick r:id="rId3"/>
              </p:cNvPr>
              <p:cNvPicPr>
                <a:picLocks noChangeAspect="1" noChangeArrowheads="1"/>
              </p:cNvPicPr>
              <p:nvPr/>
            </p:nvPicPr>
            <p:blipFill>
              <a:blip r:embed="rId4">
                <a:lum contrast="30000"/>
                <a:extLst>
                  <a:ext uri="{28A0092B-C50C-407E-A947-70E740481C1C}">
                    <a14:useLocalDpi xmlns:a14="http://schemas.microsoft.com/office/drawing/2010/main" val="0"/>
                  </a:ext>
                </a:extLst>
              </a:blip>
              <a:srcRect/>
              <a:stretch>
                <a:fillRect/>
              </a:stretch>
            </p:blipFill>
            <p:spPr bwMode="auto">
              <a:xfrm>
                <a:off x="626514" y="2767159"/>
                <a:ext cx="2072829" cy="2470763"/>
              </a:xfrm>
              <a:prstGeom prst="rect">
                <a:avLst/>
              </a:prstGeom>
              <a:ln>
                <a:noFill/>
              </a:ln>
              <a:effectLst>
                <a:softEdge rad="112500"/>
              </a:effectLst>
            </p:spPr>
          </p:pic>
        </p:grpSp>
        <p:sp>
          <p:nvSpPr>
            <p:cNvPr id="5" name="Text Box 11"/>
            <p:cNvSpPr txBox="1">
              <a:spLocks noChangeArrowheads="1"/>
            </p:cNvSpPr>
            <p:nvPr/>
          </p:nvSpPr>
          <p:spPr bwMode="auto">
            <a:xfrm>
              <a:off x="323528" y="5445224"/>
              <a:ext cx="2540000" cy="778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dirty="0" err="1" smtClean="0">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Đêmôcrít</a:t>
              </a:r>
              <a:endParaRPr kumimoji="0" lang="en-US" sz="2400" b="1" i="0" u="none" strike="noStrike" kern="1200" cap="none" spc="0" normalizeH="0" baseline="0" noProof="0" dirty="0">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460 - 370 TCN</a:t>
              </a:r>
            </a:p>
          </p:txBody>
        </p:sp>
      </p:grpSp>
      <p:sp>
        <p:nvSpPr>
          <p:cNvPr id="8" name="Rectangle 13"/>
          <p:cNvSpPr>
            <a:spLocks noChangeArrowheads="1"/>
          </p:cNvSpPr>
          <p:nvPr/>
        </p:nvSpPr>
        <p:spPr bwMode="auto">
          <a:xfrm>
            <a:off x="4724400" y="354186"/>
            <a:ext cx="348204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1200" cap="none" spc="0" normalizeH="0" baseline="0" noProof="0" dirty="0" err="1">
                <a:ln>
                  <a:noFill/>
                </a:ln>
                <a:solidFill>
                  <a:srgbClr val="FF0066"/>
                </a:solidFill>
                <a:effectLst/>
                <a:uLnTx/>
                <a:uFillTx/>
                <a:latin typeface="Arial" panose="020B0604020202020204" pitchFamily="34" charset="0"/>
                <a:ea typeface="+mn-ea"/>
                <a:cs typeface="Arial" panose="020B0604020202020204" pitchFamily="34" charset="0"/>
              </a:rPr>
              <a:t>Vật</a:t>
            </a:r>
            <a:r>
              <a:rPr kumimoji="0" lang="en-US" sz="24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FF0066"/>
                </a:solidFill>
                <a:effectLst/>
                <a:uLnTx/>
                <a:uFillTx/>
                <a:latin typeface="Arial" panose="020B0604020202020204" pitchFamily="34" charset="0"/>
                <a:ea typeface="+mn-ea"/>
                <a:cs typeface="Arial" panose="020B0604020202020204" pitchFamily="34" charset="0"/>
              </a:rPr>
              <a:t>chất</a:t>
            </a:r>
            <a:r>
              <a:rPr kumimoji="0" lang="en-US" sz="24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FF0066"/>
                </a:solidFill>
                <a:effectLst/>
                <a:uLnTx/>
                <a:uFillTx/>
                <a:latin typeface="Arial" panose="020B0604020202020204" pitchFamily="34" charset="0"/>
                <a:ea typeface="+mn-ea"/>
                <a:cs typeface="Arial" panose="020B0604020202020204" pitchFamily="34" charset="0"/>
              </a:rPr>
              <a:t>là</a:t>
            </a:r>
            <a:r>
              <a:rPr kumimoji="0" lang="en-US" sz="24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FF0066"/>
                </a:solidFill>
                <a:effectLst/>
                <a:uLnTx/>
                <a:uFillTx/>
                <a:latin typeface="Arial" panose="020B0604020202020204" pitchFamily="34" charset="0"/>
                <a:ea typeface="+mn-ea"/>
                <a:cs typeface="Arial" panose="020B0604020202020204" pitchFamily="34" charset="0"/>
              </a:rPr>
              <a:t>nguyên</a:t>
            </a:r>
            <a:r>
              <a:rPr kumimoji="0" lang="en-US" sz="24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FF0066"/>
                </a:solidFill>
                <a:effectLst/>
                <a:uLnTx/>
                <a:uFillTx/>
                <a:latin typeface="Arial" panose="020B0604020202020204" pitchFamily="34" charset="0"/>
                <a:ea typeface="+mn-ea"/>
                <a:cs typeface="Arial" panose="020B0604020202020204" pitchFamily="34" charset="0"/>
              </a:rPr>
              <a:t>tử</a:t>
            </a:r>
            <a:r>
              <a:rPr kumimoji="0" lang="en-US" sz="24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rPr>
              <a:t>  </a:t>
            </a:r>
          </a:p>
        </p:txBody>
      </p:sp>
      <p:pic>
        <p:nvPicPr>
          <p:cNvPr id="9" name="Picture 8" descr="is?iD0uaHnQxD8sEkLvgQdRB8emloHF0RphiShLmCNy4K0"/>
          <p:cNvPicPr>
            <a:picLocks noChangeAspect="1" noChangeArrowheads="1"/>
          </p:cNvPicPr>
          <p:nvPr/>
        </p:nvPicPr>
        <p:blipFill>
          <a:blip r:embed="rId5">
            <a:extLst>
              <a:ext uri="{28A0092B-C50C-407E-A947-70E740481C1C}">
                <a14:useLocalDpi xmlns:a14="http://schemas.microsoft.com/office/drawing/2010/main" val="0"/>
              </a:ext>
            </a:extLst>
          </a:blip>
          <a:srcRect b="11916"/>
          <a:stretch>
            <a:fillRect/>
          </a:stretch>
        </p:blipFill>
        <p:spPr bwMode="auto">
          <a:xfrm>
            <a:off x="4531127" y="1031154"/>
            <a:ext cx="2578755" cy="3027838"/>
          </a:xfrm>
          <a:prstGeom prst="rect">
            <a:avLst/>
          </a:prstGeom>
          <a:solidFill>
            <a:srgbClr val="DBDAC2"/>
          </a:solidFill>
          <a:ln w="9525">
            <a:solidFill>
              <a:srgbClr val="DBDAC2"/>
            </a:solidFill>
            <a:miter lim="800000"/>
            <a:headEnd/>
            <a:tailEnd/>
          </a:ln>
        </p:spPr>
      </p:pic>
      <p:grpSp>
        <p:nvGrpSpPr>
          <p:cNvPr id="10" name="Group 3"/>
          <p:cNvGrpSpPr>
            <a:grpSpLocks/>
          </p:cNvGrpSpPr>
          <p:nvPr/>
        </p:nvGrpSpPr>
        <p:grpSpPr bwMode="auto">
          <a:xfrm>
            <a:off x="7602390" y="1031155"/>
            <a:ext cx="3820444" cy="3027838"/>
            <a:chOff x="5929313" y="2853034"/>
            <a:chExt cx="2459037" cy="3455691"/>
          </a:xfrm>
        </p:grpSpPr>
        <p:pic>
          <p:nvPicPr>
            <p:cNvPr id="11" name="Picture 8" descr="j0354516"/>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6018213" y="2853034"/>
              <a:ext cx="2370137" cy="2625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Text Box 10"/>
            <p:cNvSpPr txBox="1">
              <a:spLocks noChangeArrowheads="1"/>
            </p:cNvSpPr>
            <p:nvPr/>
          </p:nvSpPr>
          <p:spPr bwMode="auto">
            <a:xfrm>
              <a:off x="5929313" y="5478463"/>
              <a:ext cx="2397125"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dirty="0" err="1">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Mô</a:t>
              </a:r>
              <a:r>
                <a:rPr kumimoji="0" lang="en-US" sz="2400" b="1" i="0" u="none" strike="noStrike" kern="1200" cap="none" spc="0" normalizeH="0" baseline="0" noProof="0" dirty="0">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 </a:t>
              </a:r>
              <a:r>
                <a:rPr kumimoji="0" lang="en-US" sz="2400" b="1" i="0" u="none" strike="noStrike" kern="1200" cap="none" spc="0" normalizeH="0" baseline="0" noProof="0" dirty="0" err="1">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hình</a:t>
              </a:r>
              <a:r>
                <a:rPr kumimoji="0" lang="en-US" sz="2400" b="1" i="0" u="none" strike="noStrike" kern="1200" cap="none" spc="0" normalizeH="0" baseline="0" noProof="0" dirty="0">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 </a:t>
              </a:r>
              <a:r>
                <a:rPr kumimoji="0" lang="en-US" sz="2400" b="1" i="0" u="none" strike="noStrike" kern="1200" cap="none" spc="0" normalizeH="0" baseline="0" noProof="0" dirty="0" err="1">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của</a:t>
              </a:r>
              <a:r>
                <a:rPr kumimoji="0" lang="en-US" sz="2400" b="1" i="0" u="none" strike="noStrike" kern="1200" cap="none" spc="0" normalizeH="0" baseline="0" noProof="0" dirty="0">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 </a:t>
              </a:r>
              <a:r>
                <a:rPr kumimoji="0" lang="en-US" sz="2400" b="1" i="0" u="none" strike="noStrike" kern="1200" cap="none" spc="0" normalizeH="0" baseline="0" noProof="0" dirty="0" err="1">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vật</a:t>
              </a:r>
              <a:r>
                <a:rPr kumimoji="0" lang="en-US" sz="2400" b="1" i="0" u="none" strike="noStrike" kern="1200" cap="none" spc="0" normalizeH="0" baseline="0" noProof="0" dirty="0">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 </a:t>
              </a:r>
              <a:r>
                <a:rPr kumimoji="0" lang="en-US" sz="2400" b="1" i="0" u="none" strike="noStrike" kern="1200" cap="none" spc="0" normalizeH="0" baseline="0" noProof="0" dirty="0" err="1">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lý</a:t>
              </a:r>
              <a:r>
                <a:rPr kumimoji="0" lang="en-US" sz="2400" b="1" i="0" u="none" strike="noStrike" kern="1200" cap="none" spc="0" normalizeH="0" baseline="0" noProof="0" dirty="0">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 </a:t>
              </a:r>
              <a:r>
                <a:rPr kumimoji="0" lang="en-US" sz="2400" b="1" i="0" u="none" strike="noStrike" kern="1200" cap="none" spc="0" normalizeH="0" baseline="0" noProof="0" dirty="0" err="1">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học</a:t>
              </a:r>
              <a:r>
                <a:rPr kumimoji="0" lang="en-US" sz="2400" b="1" i="0" u="none" strike="noStrike" kern="1200" cap="none" spc="0" normalizeH="0" baseline="0" noProof="0" dirty="0">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 </a:t>
              </a:r>
              <a:r>
                <a:rPr kumimoji="0" lang="en-US" sz="2400" b="1" i="0" u="none" strike="noStrike" kern="1200" cap="none" spc="0" normalizeH="0" baseline="0" noProof="0" dirty="0" err="1">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hiện</a:t>
              </a:r>
              <a:r>
                <a:rPr kumimoji="0" lang="en-US" sz="2400" b="1" i="0" u="none" strike="noStrike" kern="1200" cap="none" spc="0" normalizeH="0" baseline="0" noProof="0" dirty="0">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 </a:t>
              </a:r>
              <a:r>
                <a:rPr kumimoji="0" lang="en-US" sz="2400" b="1" i="0" u="none" strike="noStrike" kern="1200" cap="none" spc="0" normalizeH="0" baseline="0" noProof="0" dirty="0" err="1">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rPr>
                <a:t>đại</a:t>
              </a:r>
              <a:endParaRPr kumimoji="0" lang="en-US" sz="2400" b="1" i="0" u="none" strike="noStrike" kern="1200" cap="none" spc="0" normalizeH="0" baseline="0" noProof="0" dirty="0">
                <a:ln>
                  <a:noFill/>
                </a:ln>
                <a:solidFill>
                  <a:srgbClr val="000099"/>
                </a:solidFill>
                <a:effectLst/>
                <a:uLnTx/>
                <a:uFillTx/>
                <a:latin typeface="Times New Roman" panose="02020603050405020304" pitchFamily="18" charset="0"/>
                <a:ea typeface="SimSun" panose="02010600030101010101" pitchFamily="2" charset="-122"/>
                <a:cs typeface="Times New Roman" panose="02020603050405020304" pitchFamily="18" charset="0"/>
              </a:endParaRPr>
            </a:p>
          </p:txBody>
        </p:sp>
      </p:grpSp>
      <p:sp>
        <p:nvSpPr>
          <p:cNvPr id="13" name="Text Box 50"/>
          <p:cNvSpPr txBox="1">
            <a:spLocks noChangeArrowheads="1"/>
          </p:cNvSpPr>
          <p:nvPr/>
        </p:nvSpPr>
        <p:spPr bwMode="auto">
          <a:xfrm>
            <a:off x="4150565" y="4394741"/>
            <a:ext cx="7471892"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vi-VN" altLang="en-US" sz="2400" b="1" i="0" u="none" strike="noStrike" kern="1200" cap="none" spc="0" normalizeH="0" baseline="0" noProof="0" dirty="0">
                <a:ln>
                  <a:noFill/>
                </a:ln>
                <a:solidFill>
                  <a:srgbClr val="00B050"/>
                </a:solidFill>
                <a:effectLst/>
                <a:uLnTx/>
                <a:uFillTx/>
                <a:latin typeface="Arial" panose="020B0604020202020204" pitchFamily="34" charset="0"/>
                <a:ea typeface="+mn-ea"/>
                <a:cs typeface="Times New Roman" panose="02020603050405020304" pitchFamily="18" charset="0"/>
              </a:rPr>
              <a:t>Mọi tồn tại </a:t>
            </a:r>
            <a:r>
              <a:rPr kumimoji="0" lang="vi-VN" altLang="en-US" sz="2400" b="0" i="0" u="none" strike="noStrike" kern="1200" cap="none" spc="0" normalizeH="0" baseline="0" noProof="0" dirty="0">
                <a:ln>
                  <a:noFill/>
                </a:ln>
                <a:solidFill>
                  <a:srgbClr val="660033"/>
                </a:solidFill>
                <a:effectLst/>
                <a:uLnTx/>
                <a:uFillTx/>
                <a:latin typeface="Arial" panose="020B0604020202020204" pitchFamily="34" charset="0"/>
                <a:ea typeface="+mn-ea"/>
                <a:cs typeface="Times New Roman" panose="02020603050405020304" pitchFamily="18" charset="0"/>
              </a:rPr>
              <a:t>trong thế giới đều </a:t>
            </a:r>
            <a:r>
              <a:rPr kumimoji="0" lang="vi-VN" altLang="en-US" sz="2400" b="1" i="0" u="none" strike="noStrike" kern="1200" cap="none" spc="0" normalizeH="0" baseline="0" noProof="0" dirty="0">
                <a:ln>
                  <a:noFill/>
                </a:ln>
                <a:solidFill>
                  <a:srgbClr val="D60093"/>
                </a:solidFill>
                <a:effectLst/>
                <a:uLnTx/>
                <a:uFillTx/>
                <a:latin typeface="Arial" panose="020B0604020202020204" pitchFamily="34" charset="0"/>
                <a:ea typeface="+mn-ea"/>
                <a:cs typeface="Times New Roman" panose="02020603050405020304" pitchFamily="18" charset="0"/>
              </a:rPr>
              <a:t>được tạo nên từ các nguyên tử</a:t>
            </a:r>
            <a:r>
              <a:rPr kumimoji="0" lang="vi-VN" altLang="en-US" sz="2400" b="0" i="0" u="none" strike="noStrike" kern="1200" cap="none" spc="0" normalizeH="0" baseline="0" noProof="0" dirty="0">
                <a:ln>
                  <a:noFill/>
                </a:ln>
                <a:solidFill>
                  <a:srgbClr val="660033"/>
                </a:solidFill>
                <a:effectLst/>
                <a:uLnTx/>
                <a:uFillTx/>
                <a:latin typeface="Arial" panose="020B0604020202020204" pitchFamily="34" charset="0"/>
                <a:ea typeface="+mn-ea"/>
                <a:cs typeface="Times New Roman" panose="02020603050405020304" pitchFamily="18" charset="0"/>
              </a:rPr>
              <a:t> - phần tử cuối cùng</a:t>
            </a:r>
            <a:r>
              <a:rPr kumimoji="0" lang="en-US" altLang="en-US" sz="2400" b="0" i="0" u="none" strike="noStrike" kern="1200" cap="none" spc="0" normalizeH="0" baseline="0" noProof="0" dirty="0">
                <a:ln>
                  <a:noFill/>
                </a:ln>
                <a:solidFill>
                  <a:srgbClr val="660033"/>
                </a:solidFill>
                <a:effectLst/>
                <a:uLnTx/>
                <a:uFillTx/>
                <a:latin typeface="Calibri" panose="020F0502020204030204"/>
                <a:ea typeface="+mn-ea"/>
                <a:cs typeface="Times New Roman" panose="02020603050405020304" pitchFamily="18" charset="0"/>
              </a:rPr>
              <a:t> </a:t>
            </a:r>
            <a:r>
              <a:rPr kumimoji="0" lang="vi-VN" altLang="en-US" sz="2400" b="0" i="0" u="none" strike="noStrike" kern="1200" cap="none" spc="0" normalizeH="0" baseline="0" noProof="0" dirty="0">
                <a:ln>
                  <a:noFill/>
                </a:ln>
                <a:solidFill>
                  <a:srgbClr val="660033"/>
                </a:solidFill>
                <a:effectLst/>
                <a:uLnTx/>
                <a:uFillTx/>
                <a:latin typeface="Arial" panose="020B0604020202020204" pitchFamily="34" charset="0"/>
                <a:ea typeface="+mn-ea"/>
                <a:cs typeface="Times New Roman" panose="02020603050405020304" pitchFamily="18" charset="0"/>
              </a:rPr>
              <a:t> không thể phân chia – giữ vai trò là </a:t>
            </a:r>
            <a:r>
              <a:rPr kumimoji="0" lang="vi-VN" altLang="en-US" sz="2400" b="1" i="0" u="none" strike="noStrike" kern="1200" cap="none" spc="0" normalizeH="0" baseline="0" noProof="0" dirty="0">
                <a:ln>
                  <a:noFill/>
                </a:ln>
                <a:solidFill>
                  <a:srgbClr val="996633"/>
                </a:solidFill>
                <a:effectLst/>
                <a:uLnTx/>
                <a:uFillTx/>
                <a:latin typeface="Arial" panose="020B0604020202020204" pitchFamily="34" charset="0"/>
                <a:ea typeface="+mn-ea"/>
                <a:cs typeface="Times New Roman" panose="02020603050405020304" pitchFamily="18" charset="0"/>
              </a:rPr>
              <a:t>bản nguyên của thế giới</a:t>
            </a:r>
          </a:p>
        </p:txBody>
      </p:sp>
    </p:spTree>
    <p:extLst>
      <p:ext uri="{BB962C8B-B14F-4D97-AF65-F5344CB8AC3E}">
        <p14:creationId xmlns:p14="http://schemas.microsoft.com/office/powerpoint/2010/main" val="1610103891"/>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p:cNvSpPr>
            <a:spLocks noChangeArrowheads="1"/>
          </p:cNvSpPr>
          <p:nvPr/>
        </p:nvSpPr>
        <p:spPr bwMode="auto">
          <a:xfrm>
            <a:off x="516104" y="611324"/>
            <a:ext cx="9854511" cy="7970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120000"/>
              </a:lnSpc>
              <a:spcBef>
                <a:spcPct val="0"/>
              </a:spcBef>
              <a:spcAft>
                <a:spcPts val="0"/>
              </a:spcAft>
              <a:buClrTx/>
              <a:buSzTx/>
              <a:buFontTx/>
              <a:buNone/>
              <a:tabLst/>
              <a:defRPr/>
            </a:pPr>
            <a:r>
              <a:rPr kumimoji="0" lang="en-US" altLang="en-US" sz="2000" b="1" i="0" u="none" strike="noStrike" kern="1200" cap="none" spc="0" normalizeH="0" baseline="0" noProof="0" dirty="0" err="1">
                <a:ln>
                  <a:noFill/>
                </a:ln>
                <a:solidFill>
                  <a:srgbClr val="FF0000"/>
                </a:solidFill>
                <a:effectLst/>
                <a:uLnTx/>
                <a:uFillTx/>
                <a:latin typeface="Arial" panose="020B0604020202020204" pitchFamily="34" charset="0"/>
                <a:ea typeface="+mn-ea"/>
                <a:cs typeface="Arial" panose="020B0604020202020204" pitchFamily="34" charset="0"/>
              </a:rPr>
              <a:t>Đồng</a:t>
            </a:r>
            <a:r>
              <a:rPr kumimoji="0" lang="en-US" altLang="en-US" sz="2000" b="1" i="0" u="none"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FF0000"/>
                </a:solidFill>
                <a:effectLst/>
                <a:uLnTx/>
                <a:uFillTx/>
                <a:latin typeface="Arial" panose="020B0604020202020204" pitchFamily="34" charset="0"/>
                <a:ea typeface="+mn-ea"/>
                <a:cs typeface="Arial" panose="020B0604020202020204" pitchFamily="34" charset="0"/>
              </a:rPr>
              <a:t>nhất</a:t>
            </a:r>
            <a:r>
              <a:rPr kumimoji="0" lang="en-US" altLang="en-US" sz="2000" b="1" i="0" u="none"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vật</a:t>
            </a:r>
            <a:r>
              <a:rPr kumimoji="0" lang="en-US" alt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chất</a:t>
            </a:r>
            <a:r>
              <a:rPr kumimoji="0" lang="en-US" alt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với</a:t>
            </a:r>
            <a:r>
              <a:rPr kumimoji="0" lang="en-US" alt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vật</a:t>
            </a:r>
            <a:r>
              <a:rPr kumimoji="0" lang="en-US" alt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thê</a:t>
            </a:r>
            <a:r>
              <a:rPr kumimoji="0" lang="en-US" alt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Lấy</a:t>
            </a:r>
            <a:r>
              <a:rPr kumimoji="0" lang="en-US" alt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1 </a:t>
            </a:r>
            <a:r>
              <a:rPr kumimoji="0" lang="en-US" altLang="en-US" sz="20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dạng</a:t>
            </a:r>
            <a:r>
              <a:rPr kumimoji="0" lang="en-US" alt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vật</a:t>
            </a:r>
            <a:r>
              <a:rPr kumimoji="0" lang="en-US" alt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chất</a:t>
            </a:r>
            <a:r>
              <a:rPr kumimoji="0" lang="en-US" alt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cụ</a:t>
            </a:r>
            <a:r>
              <a:rPr kumimoji="0" lang="en-US" alt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thể</a:t>
            </a:r>
            <a:r>
              <a:rPr kumimoji="0" lang="en-US" alt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để</a:t>
            </a:r>
            <a:r>
              <a:rPr kumimoji="0" lang="en-US" alt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giải</a:t>
            </a:r>
            <a:r>
              <a:rPr kumimoji="0" lang="en-US" alt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thích</a:t>
            </a:r>
            <a:r>
              <a:rPr kumimoji="0" lang="en-US" alt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cho</a:t>
            </a:r>
            <a:r>
              <a:rPr kumimoji="0" lang="en-US" alt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toàn</a:t>
            </a:r>
            <a:r>
              <a:rPr kumimoji="0" lang="en-US" alt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bộ</a:t>
            </a:r>
            <a:r>
              <a:rPr kumimoji="0" lang="en-US" alt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thế</a:t>
            </a:r>
            <a:r>
              <a:rPr kumimoji="0" lang="en-US" alt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giới</a:t>
            </a:r>
            <a:r>
              <a:rPr kumimoji="0" lang="en-US" alt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vật</a:t>
            </a:r>
            <a:r>
              <a:rPr kumimoji="0" lang="en-US" alt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chất</a:t>
            </a:r>
            <a:r>
              <a:rPr kumimoji="0" lang="en-US" alt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t>
            </a:r>
          </a:p>
        </p:txBody>
      </p:sp>
      <p:sp>
        <p:nvSpPr>
          <p:cNvPr id="11" name="Rectangle 10"/>
          <p:cNvSpPr>
            <a:spLocks noChangeArrowheads="1"/>
          </p:cNvSpPr>
          <p:nvPr/>
        </p:nvSpPr>
        <p:spPr bwMode="auto">
          <a:xfrm>
            <a:off x="887284" y="2057400"/>
            <a:ext cx="886631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auto" latinLnBrk="0" hangingPunct="1">
              <a:lnSpc>
                <a:spcPct val="120000"/>
              </a:lnSpc>
              <a:spcBef>
                <a:spcPct val="0"/>
              </a:spcBef>
              <a:spcAft>
                <a:spcPts val="0"/>
              </a:spcAft>
              <a:buClrTx/>
              <a:buSzTx/>
              <a:buFontTx/>
              <a:buNone/>
              <a:tabLst/>
              <a:defRPr/>
            </a:pPr>
            <a:r>
              <a:rPr kumimoji="0" lang="en-US" altLang="en-US" sz="20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Không</a:t>
            </a:r>
            <a:r>
              <a:rPr kumimoji="0" lang="en-US" altLang="en-US" sz="20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nhìn</a:t>
            </a:r>
            <a:r>
              <a:rPr kumimoji="0" lang="en-US" altLang="en-US" sz="20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thấy</a:t>
            </a:r>
            <a:r>
              <a:rPr kumimoji="0" lang="en-US" altLang="en-US" sz="20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sư</a:t>
            </a:r>
            <a:r>
              <a:rPr kumimoji="0" lang="en-US" altLang="en-US" sz="20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biến</a:t>
            </a:r>
            <a:r>
              <a:rPr kumimoji="0" lang="en-US" altLang="en-US" sz="20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đổi</a:t>
            </a:r>
            <a:r>
              <a:rPr kumimoji="0" lang="en-US" altLang="en-US" sz="20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vê</a:t>
            </a:r>
            <a:r>
              <a:rPr kumimoji="0" lang="en-US" altLang="en-US" sz="20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chất</a:t>
            </a:r>
            <a:r>
              <a:rPr kumimoji="0" lang="en-US" altLang="en-US" sz="20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của</a:t>
            </a:r>
            <a:r>
              <a:rPr kumimoji="0" lang="en-US" altLang="en-US" sz="20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các</a:t>
            </a:r>
            <a:r>
              <a:rPr kumimoji="0" lang="en-US" altLang="en-US" sz="20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sư</a:t>
            </a:r>
            <a:r>
              <a:rPr kumimoji="0" lang="en-US" altLang="en-US" sz="20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vật</a:t>
            </a:r>
            <a:r>
              <a:rPr kumimoji="0" lang="en-US" altLang="en-US" sz="20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hiện</a:t>
            </a:r>
            <a:r>
              <a:rPr kumimoji="0" lang="en-US" altLang="en-US" sz="20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20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tượng</a:t>
            </a:r>
            <a:r>
              <a:rPr kumimoji="0" lang="en-US" altLang="en-US" sz="20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a:t>
            </a:r>
          </a:p>
        </p:txBody>
      </p:sp>
      <p:sp>
        <p:nvSpPr>
          <p:cNvPr id="13" name="Rectangle 12"/>
          <p:cNvSpPr>
            <a:spLocks noChangeArrowheads="1"/>
          </p:cNvSpPr>
          <p:nvPr/>
        </p:nvSpPr>
        <p:spPr bwMode="auto">
          <a:xfrm>
            <a:off x="865675" y="3134144"/>
            <a:ext cx="103632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defTabSz="914400" rtl="0" eaLnBrk="1" fontAlgn="auto" latinLnBrk="0" hangingPunct="1">
              <a:lnSpc>
                <a:spcPct val="120000"/>
              </a:lnSpc>
              <a:spcBef>
                <a:spcPct val="0"/>
              </a:spcBef>
              <a:spcAft>
                <a:spcPts val="0"/>
              </a:spcAft>
              <a:buClrTx/>
              <a:buSzTx/>
              <a:buFontTx/>
              <a:buNone/>
              <a:tabLst/>
              <a:defRPr/>
            </a:pPr>
            <a:r>
              <a:rPr kumimoji="0" lang="en-US" altLang="en-US" sz="2000" b="1" i="0" u="none" strike="noStrike" kern="1200" cap="none" spc="0" normalizeH="0" baseline="0" noProof="0" dirty="0" smtClean="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Chống</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lại</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những</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quan</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điểm</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duy</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tâm</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tôn</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giáo</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vê</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thê</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giới</a:t>
            </a:r>
            <a:r>
              <a:rPr kumimoji="0" lang="en-US" altLang="en-US" sz="2000" b="1" i="0" u="none" strike="noStrike" kern="1200" cap="none" spc="0" normalizeH="0" baseline="0" noProof="0" dirty="0">
                <a:ln>
                  <a:noFill/>
                </a:ln>
                <a:solidFill>
                  <a:srgbClr val="002060"/>
                </a:solidFill>
                <a:effectLst/>
                <a:uLnTx/>
                <a:uFillTx/>
                <a:ea typeface="+mn-ea"/>
              </a:rPr>
              <a:t>.</a:t>
            </a:r>
          </a:p>
          <a:p>
            <a:pPr marL="0" marR="0" lvl="0" indent="0" algn="ctr" defTabSz="914400" rtl="0" eaLnBrk="1" fontAlgn="auto" latinLnBrk="0" hangingPunct="1">
              <a:lnSpc>
                <a:spcPct val="120000"/>
              </a:lnSpc>
              <a:spcBef>
                <a:spcPct val="0"/>
              </a:spcBef>
              <a:spcAft>
                <a:spcPts val="0"/>
              </a:spcAft>
              <a:buClrTx/>
              <a:buSzTx/>
              <a:buFontTx/>
              <a:buNone/>
              <a:tabLst/>
              <a:defRPr/>
            </a:pPr>
            <a:r>
              <a:rPr kumimoji="0" lang="en-US" altLang="en-US" sz="2000" b="1" i="0" u="none" strike="noStrike" kern="1200" cap="none" spc="0" normalizeH="0" baseline="0" noProof="0" dirty="0">
                <a:ln>
                  <a:noFill/>
                </a:ln>
                <a:solidFill>
                  <a:srgbClr val="002060"/>
                </a:solidFill>
                <a:effectLst/>
                <a:uLnTx/>
                <a:uFillTx/>
                <a:latin typeface="Times New Roman" panose="02020603050405020304" pitchFamily="18" charset="0"/>
                <a:ea typeface="+mn-ea"/>
                <a:cs typeface="Times New Roman" panose="02020603050405020304" pitchFamily="18" charset="0"/>
              </a:rPr>
              <a:t>→ </a:t>
            </a:r>
            <a:r>
              <a:rPr kumimoji="0" lang="en-US" altLang="en-US" sz="2000" b="1" i="0" u="none" strike="noStrike" kern="1200" cap="none" spc="0" normalizeH="0" baseline="0" noProof="0" dirty="0" err="1">
                <a:ln>
                  <a:noFill/>
                </a:ln>
                <a:solidFill>
                  <a:srgbClr val="002060"/>
                </a:solidFill>
                <a:effectLst/>
                <a:uLnTx/>
                <a:uFillTx/>
                <a:ea typeface="+mn-ea"/>
              </a:rPr>
              <a:t>Là</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cơ</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sở</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để</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các</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nhà</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duy</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vật</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sau</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này</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phát</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triển</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quan</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điểm</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về</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thế</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giới</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vật</a:t>
            </a:r>
            <a:r>
              <a:rPr kumimoji="0" lang="en-US" altLang="en-US" sz="2000" b="1" i="0" u="none" strike="noStrike" kern="1200" cap="none" spc="0" normalizeH="0" baseline="0" noProof="0" dirty="0">
                <a:ln>
                  <a:noFill/>
                </a:ln>
                <a:solidFill>
                  <a:srgbClr val="002060"/>
                </a:solidFill>
                <a:effectLst/>
                <a:uLnTx/>
                <a:uFillTx/>
                <a:ea typeface="+mn-ea"/>
              </a:rPr>
              <a:t> </a:t>
            </a:r>
            <a:r>
              <a:rPr kumimoji="0" lang="en-US" altLang="en-US" sz="2000" b="1" i="0" u="none" strike="noStrike" kern="1200" cap="none" spc="0" normalizeH="0" baseline="0" noProof="0" dirty="0" err="1">
                <a:ln>
                  <a:noFill/>
                </a:ln>
                <a:solidFill>
                  <a:srgbClr val="002060"/>
                </a:solidFill>
                <a:effectLst/>
                <a:uLnTx/>
                <a:uFillTx/>
                <a:ea typeface="+mn-ea"/>
              </a:rPr>
              <a:t>chất</a:t>
            </a:r>
            <a:r>
              <a:rPr kumimoji="0" lang="en-US" altLang="en-US" sz="2000" b="1" i="0" u="none" strike="noStrike" kern="1200" cap="none" spc="0" normalizeH="0" baseline="0" noProof="0" dirty="0">
                <a:ln>
                  <a:noFill/>
                </a:ln>
                <a:solidFill>
                  <a:srgbClr val="002060"/>
                </a:solidFill>
                <a:effectLst/>
                <a:uLnTx/>
                <a:uFillTx/>
                <a:ea typeface="+mn-ea"/>
              </a:rPr>
              <a:t>      		</a:t>
            </a:r>
          </a:p>
        </p:txBody>
      </p:sp>
    </p:spTree>
    <p:extLst>
      <p:ext uri="{BB962C8B-B14F-4D97-AF65-F5344CB8AC3E}">
        <p14:creationId xmlns:p14="http://schemas.microsoft.com/office/powerpoint/2010/main" val="1219609958"/>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4"/>
          <p:cNvSpPr txBox="1">
            <a:spLocks noChangeArrowheads="1"/>
          </p:cNvSpPr>
          <p:nvPr/>
        </p:nvSpPr>
        <p:spPr bwMode="auto">
          <a:xfrm>
            <a:off x="1371600" y="304945"/>
            <a:ext cx="6838270" cy="564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0" fontAlgn="base" hangingPunct="0">
              <a:lnSpc>
                <a:spcPct val="120000"/>
              </a:lnSpc>
              <a:spcBef>
                <a:spcPct val="0"/>
              </a:spcBef>
              <a:spcAft>
                <a:spcPct val="0"/>
              </a:spcAft>
              <a:buClrTx/>
              <a:buFontTx/>
              <a:buNone/>
            </a:pPr>
            <a:r>
              <a:rPr lang="en-US" sz="2800" b="1" dirty="0">
                <a:solidFill>
                  <a:srgbClr val="0000CC"/>
                </a:solidFill>
                <a:latin typeface="Times New Roman" panose="02020603050405020304" pitchFamily="18" charset="0"/>
                <a:cs typeface="Times New Roman" panose="02020603050405020304" pitchFamily="18" charset="0"/>
              </a:rPr>
              <a:t>- </a:t>
            </a:r>
            <a:r>
              <a:rPr lang="en-US" sz="2800" b="1" dirty="0" err="1" smtClean="0">
                <a:solidFill>
                  <a:srgbClr val="0000CC"/>
                </a:solidFill>
                <a:latin typeface="Times New Roman" panose="02020603050405020304" pitchFamily="18" charset="0"/>
                <a:cs typeface="Times New Roman" panose="02020603050405020304" pitchFamily="18" charset="0"/>
              </a:rPr>
              <a:t>Chủ</a:t>
            </a:r>
            <a:r>
              <a:rPr lang="en-US" sz="2800" b="1" dirty="0" smtClean="0">
                <a:solidFill>
                  <a:srgbClr val="0000CC"/>
                </a:solidFill>
                <a:latin typeface="Times New Roman" panose="02020603050405020304" pitchFamily="18" charset="0"/>
                <a:cs typeface="Times New Roman" panose="02020603050405020304" pitchFamily="18" charset="0"/>
              </a:rPr>
              <a:t> </a:t>
            </a:r>
            <a:r>
              <a:rPr lang="en-US" sz="2800" b="1" dirty="0" err="1" smtClean="0">
                <a:solidFill>
                  <a:srgbClr val="0000CC"/>
                </a:solidFill>
                <a:latin typeface="Times New Roman" panose="02020603050405020304" pitchFamily="18" charset="0"/>
                <a:cs typeface="Times New Roman" panose="02020603050405020304" pitchFamily="18" charset="0"/>
              </a:rPr>
              <a:t>nghĩa</a:t>
            </a:r>
            <a:r>
              <a:rPr lang="en-US" sz="2800" b="1" dirty="0" smtClean="0">
                <a:solidFill>
                  <a:srgbClr val="0000CC"/>
                </a:solidFill>
                <a:latin typeface="Times New Roman" panose="02020603050405020304" pitchFamily="18" charset="0"/>
                <a:cs typeface="Times New Roman" panose="02020603050405020304" pitchFamily="18" charset="0"/>
              </a:rPr>
              <a:t> </a:t>
            </a:r>
            <a:r>
              <a:rPr lang="en-US" sz="2800" b="1" dirty="0" err="1" smtClean="0">
                <a:solidFill>
                  <a:srgbClr val="0000CC"/>
                </a:solidFill>
                <a:latin typeface="Times New Roman" panose="02020603050405020304" pitchFamily="18" charset="0"/>
                <a:cs typeface="Times New Roman" panose="02020603050405020304" pitchFamily="18" charset="0"/>
              </a:rPr>
              <a:t>duy</a:t>
            </a:r>
            <a:r>
              <a:rPr lang="en-US" sz="2800" b="1" dirty="0" smtClean="0">
                <a:solidFill>
                  <a:srgbClr val="0000CC"/>
                </a:solidFill>
                <a:latin typeface="Times New Roman" panose="02020603050405020304" pitchFamily="18" charset="0"/>
                <a:cs typeface="Times New Roman" panose="02020603050405020304" pitchFamily="18" charset="0"/>
              </a:rPr>
              <a:t> </a:t>
            </a:r>
            <a:r>
              <a:rPr lang="en-US" sz="2800" b="1" dirty="0" err="1" smtClean="0">
                <a:solidFill>
                  <a:srgbClr val="0000CC"/>
                </a:solidFill>
                <a:latin typeface="Times New Roman" panose="02020603050405020304" pitchFamily="18" charset="0"/>
                <a:cs typeface="Times New Roman" panose="02020603050405020304" pitchFamily="18" charset="0"/>
              </a:rPr>
              <a:t>vật</a:t>
            </a:r>
            <a:r>
              <a:rPr lang="en-US" sz="2800" b="1" dirty="0" smtClean="0">
                <a:solidFill>
                  <a:srgbClr val="0000CC"/>
                </a:solidFill>
                <a:latin typeface="Times New Roman" panose="02020603050405020304" pitchFamily="18" charset="0"/>
                <a:cs typeface="Times New Roman" panose="02020603050405020304" pitchFamily="18" charset="0"/>
              </a:rPr>
              <a:t> </a:t>
            </a:r>
            <a:r>
              <a:rPr lang="en-US" sz="2800" b="1" dirty="0" err="1">
                <a:solidFill>
                  <a:srgbClr val="0000CC"/>
                </a:solidFill>
                <a:latin typeface="Times New Roman" panose="02020603050405020304" pitchFamily="18" charset="0"/>
                <a:cs typeface="Times New Roman" panose="02020603050405020304" pitchFamily="18" charset="0"/>
              </a:rPr>
              <a:t>thế</a:t>
            </a:r>
            <a:r>
              <a:rPr lang="en-US" sz="2800" b="1" dirty="0">
                <a:solidFill>
                  <a:srgbClr val="0000CC"/>
                </a:solidFill>
                <a:latin typeface="Times New Roman" panose="02020603050405020304" pitchFamily="18" charset="0"/>
                <a:cs typeface="Times New Roman" panose="02020603050405020304" pitchFamily="18" charset="0"/>
              </a:rPr>
              <a:t> </a:t>
            </a:r>
            <a:r>
              <a:rPr lang="en-US" sz="2800" b="1" dirty="0" err="1">
                <a:solidFill>
                  <a:srgbClr val="0000CC"/>
                </a:solidFill>
                <a:latin typeface="Times New Roman" panose="02020603050405020304" pitchFamily="18" charset="0"/>
                <a:cs typeface="Times New Roman" panose="02020603050405020304" pitchFamily="18" charset="0"/>
              </a:rPr>
              <a:t>kỷ</a:t>
            </a:r>
            <a:r>
              <a:rPr lang="en-US" sz="2800" b="1" dirty="0">
                <a:solidFill>
                  <a:srgbClr val="0000CC"/>
                </a:solidFill>
                <a:latin typeface="Times New Roman" panose="02020603050405020304" pitchFamily="18" charset="0"/>
                <a:cs typeface="Times New Roman" panose="02020603050405020304" pitchFamily="18" charset="0"/>
              </a:rPr>
              <a:t> XV - XVIII</a:t>
            </a:r>
            <a:endParaRPr lang="en-US" sz="2800" b="1" u="sng" dirty="0">
              <a:solidFill>
                <a:srgbClr val="0000CC"/>
              </a:solidFill>
              <a:latin typeface="Times New Roman" panose="02020603050405020304" pitchFamily="18" charset="0"/>
              <a:cs typeface="Times New Roman" panose="02020603050405020304" pitchFamily="18" charset="0"/>
            </a:endParaRPr>
          </a:p>
        </p:txBody>
      </p:sp>
      <p:grpSp>
        <p:nvGrpSpPr>
          <p:cNvPr id="5" name="Group 15"/>
          <p:cNvGrpSpPr>
            <a:grpSpLocks/>
          </p:cNvGrpSpPr>
          <p:nvPr/>
        </p:nvGrpSpPr>
        <p:grpSpPr bwMode="auto">
          <a:xfrm>
            <a:off x="633610" y="3707875"/>
            <a:ext cx="2563864" cy="3110100"/>
            <a:chOff x="-575406" y="1893946"/>
            <a:chExt cx="1954847" cy="3036712"/>
          </a:xfrm>
        </p:grpSpPr>
        <p:pic>
          <p:nvPicPr>
            <p:cNvPr id="6" name="Picture 6" descr="is?fZ6WOKKIg-kwrSkJb4W_8tqXo91yPBcHQTKBuqGyBM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75406" y="1893946"/>
              <a:ext cx="1877442" cy="2236515"/>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sp>
          <p:nvSpPr>
            <p:cNvPr id="7" name="Text Box 7"/>
            <p:cNvSpPr txBox="1">
              <a:spLocks noChangeArrowheads="1"/>
            </p:cNvSpPr>
            <p:nvPr/>
          </p:nvSpPr>
          <p:spPr bwMode="auto">
            <a:xfrm>
              <a:off x="-200122" y="4299578"/>
              <a:ext cx="1579563" cy="6310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sz="1800" b="1" dirty="0">
                  <a:solidFill>
                    <a:srgbClr val="000000"/>
                  </a:solidFill>
                  <a:latin typeface="Times New Roman" panose="02020603050405020304" pitchFamily="18" charset="0"/>
                  <a:ea typeface="SimSun" panose="02010600030101010101" pitchFamily="2" charset="-122"/>
                  <a:cs typeface="Times New Roman" panose="02020603050405020304" pitchFamily="18" charset="0"/>
                </a:rPr>
                <a:t>Isaac </a:t>
              </a:r>
              <a:r>
                <a:rPr lang="en-US" sz="1800" b="1" dirty="0" smtClean="0">
                  <a:solidFill>
                    <a:srgbClr val="000000"/>
                  </a:solidFill>
                  <a:latin typeface="Times New Roman" panose="02020603050405020304" pitchFamily="18" charset="0"/>
                  <a:ea typeface="SimSun" panose="02010600030101010101" pitchFamily="2" charset="-122"/>
                  <a:cs typeface="Times New Roman" panose="02020603050405020304" pitchFamily="18" charset="0"/>
                </a:rPr>
                <a:t>Newton</a:t>
              </a:r>
            </a:p>
            <a:p>
              <a:pPr algn="ctr" eaLnBrk="0" fontAlgn="base" hangingPunct="0">
                <a:spcBef>
                  <a:spcPct val="0"/>
                </a:spcBef>
                <a:spcAft>
                  <a:spcPct val="0"/>
                </a:spcAft>
                <a:buClrTx/>
                <a:buFontTx/>
                <a:buNone/>
              </a:pPr>
              <a:r>
                <a:rPr lang="en-US" sz="1800" b="1" dirty="0" smtClean="0">
                  <a:solidFill>
                    <a:srgbClr val="000000"/>
                  </a:solidFill>
                  <a:latin typeface="Times New Roman" panose="02020603050405020304" pitchFamily="18" charset="0"/>
                  <a:ea typeface="SimSun" panose="02010600030101010101" pitchFamily="2" charset="-122"/>
                  <a:cs typeface="Times New Roman" panose="02020603050405020304" pitchFamily="18" charset="0"/>
                </a:rPr>
                <a:t>(1642 – 1726)</a:t>
              </a:r>
              <a:endParaRPr lang="en-US" sz="1800" b="1" dirty="0">
                <a:solidFill>
                  <a:srgbClr val="000000"/>
                </a:solidFill>
                <a:latin typeface="Times New Roman" panose="02020603050405020304" pitchFamily="18" charset="0"/>
                <a:ea typeface="SimSun" panose="02010600030101010101" pitchFamily="2" charset="-122"/>
                <a:cs typeface="Times New Roman" panose="02020603050405020304" pitchFamily="18" charset="0"/>
              </a:endParaRPr>
            </a:p>
          </p:txBody>
        </p:sp>
      </p:grpSp>
      <p:grpSp>
        <p:nvGrpSpPr>
          <p:cNvPr id="8" name="Group 14"/>
          <p:cNvGrpSpPr>
            <a:grpSpLocks/>
          </p:cNvGrpSpPr>
          <p:nvPr/>
        </p:nvGrpSpPr>
        <p:grpSpPr bwMode="auto">
          <a:xfrm>
            <a:off x="6049737" y="3428307"/>
            <a:ext cx="4513367" cy="2743200"/>
            <a:chOff x="2470150" y="1857375"/>
            <a:chExt cx="5527675" cy="3373438"/>
          </a:xfrm>
        </p:grpSpPr>
        <p:pic>
          <p:nvPicPr>
            <p:cNvPr id="9" name="Picture 2" descr="j0354516"/>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5637213" y="2076450"/>
              <a:ext cx="2360612" cy="1254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3" descr="j0300840"/>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937000" y="3054350"/>
              <a:ext cx="2532063" cy="1568450"/>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pic>
          <p:nvPicPr>
            <p:cNvPr id="11" name="Picture 8" descr="newton"/>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692400" y="4019550"/>
              <a:ext cx="1228725" cy="1211263"/>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pic>
          <p:nvPicPr>
            <p:cNvPr id="12" name="Picture 9" descr="is?pcDh8427856liIH-peKM0YUPz7L0lZOqRQzHC6VEDr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70150" y="1857375"/>
              <a:ext cx="2147888" cy="1200150"/>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pic>
          <p:nvPicPr>
            <p:cNvPr id="13" name="Picture 10" descr="newton_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435725" y="3890963"/>
              <a:ext cx="1287463" cy="1296987"/>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sp>
          <p:nvSpPr>
            <p:cNvPr id="14" name="Text Box 4"/>
            <p:cNvSpPr txBox="1">
              <a:spLocks noChangeArrowheads="1"/>
            </p:cNvSpPr>
            <p:nvPr/>
          </p:nvSpPr>
          <p:spPr bwMode="auto">
            <a:xfrm>
              <a:off x="5726113" y="3575050"/>
              <a:ext cx="514350" cy="5798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0" fontAlgn="base" hangingPunct="0">
                <a:spcBef>
                  <a:spcPct val="50000"/>
                </a:spcBef>
                <a:spcAft>
                  <a:spcPct val="0"/>
                </a:spcAft>
                <a:buClrTx/>
                <a:buFontTx/>
                <a:buNone/>
              </a:pPr>
              <a:r>
                <a:rPr lang="en-US" sz="2400" b="1">
                  <a:solidFill>
                    <a:srgbClr val="FF0000"/>
                  </a:solidFill>
                  <a:ea typeface="SimSun" panose="02010600030101010101" pitchFamily="2" charset="-122"/>
                  <a:cs typeface="Arial" panose="020B0604020202020204" pitchFamily="34" charset="0"/>
                </a:rPr>
                <a:t>m</a:t>
              </a:r>
            </a:p>
          </p:txBody>
        </p:sp>
        <p:sp>
          <p:nvSpPr>
            <p:cNvPr id="15" name="Text Box 5"/>
            <p:cNvSpPr txBox="1">
              <a:spLocks noChangeArrowheads="1"/>
            </p:cNvSpPr>
            <p:nvPr/>
          </p:nvSpPr>
          <p:spPr bwMode="auto">
            <a:xfrm>
              <a:off x="4059238" y="3498150"/>
              <a:ext cx="1381126" cy="104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0" fontAlgn="base" hangingPunct="0">
                <a:spcBef>
                  <a:spcPct val="0"/>
                </a:spcBef>
                <a:spcAft>
                  <a:spcPct val="0"/>
                </a:spcAft>
                <a:buClrTx/>
                <a:buFontTx/>
                <a:buNone/>
              </a:pPr>
              <a:r>
                <a:rPr lang="en-US" sz="2400" b="1" dirty="0" err="1">
                  <a:solidFill>
                    <a:srgbClr val="FF0000"/>
                  </a:solidFill>
                  <a:ea typeface="SimSun" panose="02010600030101010101" pitchFamily="2" charset="-122"/>
                  <a:cs typeface="Arial" panose="020B0604020202020204" pitchFamily="34" charset="0"/>
                </a:rPr>
                <a:t>Vật</a:t>
              </a:r>
              <a:r>
                <a:rPr lang="en-US" sz="2400" b="1" dirty="0">
                  <a:solidFill>
                    <a:srgbClr val="FF0000"/>
                  </a:solidFill>
                  <a:ea typeface="SimSun" panose="02010600030101010101" pitchFamily="2" charset="-122"/>
                  <a:cs typeface="Arial" panose="020B0604020202020204" pitchFamily="34" charset="0"/>
                </a:rPr>
                <a:t> </a:t>
              </a:r>
              <a:r>
                <a:rPr lang="en-US" sz="2400" b="1" dirty="0" err="1">
                  <a:solidFill>
                    <a:srgbClr val="FF0000"/>
                  </a:solidFill>
                  <a:ea typeface="SimSun" panose="02010600030101010101" pitchFamily="2" charset="-122"/>
                  <a:cs typeface="Arial" panose="020B0604020202020204" pitchFamily="34" charset="0"/>
                </a:rPr>
                <a:t>chất</a:t>
              </a:r>
              <a:r>
                <a:rPr lang="en-US" sz="2400" b="1" dirty="0">
                  <a:solidFill>
                    <a:srgbClr val="FF0000"/>
                  </a:solidFill>
                  <a:ea typeface="SimSun" panose="02010600030101010101" pitchFamily="2" charset="-122"/>
                  <a:cs typeface="Arial" panose="020B0604020202020204" pitchFamily="34" charset="0"/>
                </a:rPr>
                <a:t> </a:t>
              </a:r>
            </a:p>
          </p:txBody>
        </p:sp>
      </p:grpSp>
      <p:sp>
        <p:nvSpPr>
          <p:cNvPr id="16" name="TextBox 15"/>
          <p:cNvSpPr txBox="1">
            <a:spLocks noChangeArrowheads="1"/>
          </p:cNvSpPr>
          <p:nvPr/>
        </p:nvSpPr>
        <p:spPr bwMode="auto">
          <a:xfrm>
            <a:off x="1646847" y="2341192"/>
            <a:ext cx="625083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eaLnBrk="0" fontAlgn="base" hangingPunct="0">
              <a:lnSpc>
                <a:spcPct val="120000"/>
              </a:lnSpc>
              <a:spcBef>
                <a:spcPct val="0"/>
              </a:spcBef>
              <a:spcAft>
                <a:spcPct val="0"/>
              </a:spcAft>
              <a:buClrTx/>
              <a:buFont typeface="Arial" panose="020B0604020202020204" pitchFamily="34" charset="0"/>
              <a:buChar char="•"/>
            </a:pPr>
            <a:r>
              <a:rPr lang="en-US" sz="2000" dirty="0" err="1">
                <a:solidFill>
                  <a:srgbClr val="FF0066"/>
                </a:solidFill>
                <a:cs typeface="Arial" panose="020B0604020202020204" pitchFamily="34" charset="0"/>
              </a:rPr>
              <a:t>Xem</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vật</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chất</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vận</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động</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không</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gian</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thời</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gian</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không</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có</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mối</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liên</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hệ</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nội</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tại</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với</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nhau</a:t>
            </a:r>
            <a:r>
              <a:rPr lang="en-US" sz="2000" dirty="0">
                <a:solidFill>
                  <a:srgbClr val="FF0066"/>
                </a:solidFill>
                <a:cs typeface="Arial" panose="020B0604020202020204" pitchFamily="34" charset="0"/>
              </a:rPr>
              <a:t>. </a:t>
            </a:r>
            <a:endParaRPr lang="en-US" sz="2000" u="sng" dirty="0">
              <a:solidFill>
                <a:srgbClr val="FF0066"/>
              </a:solidFill>
              <a:cs typeface="Arial" panose="020B0604020202020204" pitchFamily="34" charset="0"/>
            </a:endParaRPr>
          </a:p>
        </p:txBody>
      </p:sp>
      <p:sp>
        <p:nvSpPr>
          <p:cNvPr id="17" name="Rectangle 17">
            <a:extLst>
              <a:ext uri="{FF2B5EF4-FFF2-40B4-BE49-F238E27FC236}">
                <a16:creationId xmlns:a16="http://schemas.microsoft.com/office/drawing/2014/main" id="{4C410CDF-44FB-44F8-B7DA-2376FE6DA928}"/>
              </a:ext>
            </a:extLst>
          </p:cNvPr>
          <p:cNvSpPr>
            <a:spLocks noChangeArrowheads="1"/>
          </p:cNvSpPr>
          <p:nvPr/>
        </p:nvSpPr>
        <p:spPr bwMode="auto">
          <a:xfrm>
            <a:off x="1918173" y="1205540"/>
            <a:ext cx="6425157" cy="4277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just" eaLnBrk="0" fontAlgn="base" hangingPunct="0">
              <a:lnSpc>
                <a:spcPct val="120000"/>
              </a:lnSpc>
              <a:spcBef>
                <a:spcPct val="0"/>
              </a:spcBef>
              <a:spcAft>
                <a:spcPct val="0"/>
              </a:spcAft>
              <a:buClrTx/>
              <a:buFont typeface="Arial" panose="020B0604020202020204" pitchFamily="34" charset="0"/>
              <a:buChar char="•"/>
            </a:pPr>
            <a:r>
              <a:rPr lang="en-US" sz="2000" dirty="0" err="1">
                <a:solidFill>
                  <a:srgbClr val="000000"/>
                </a:solidFill>
                <a:cs typeface="Arial" panose="020B0604020202020204" pitchFamily="34" charset="0"/>
              </a:rPr>
              <a:t>Chứng</a:t>
            </a:r>
            <a:r>
              <a:rPr lang="en-US" sz="2000" dirty="0">
                <a:solidFill>
                  <a:srgbClr val="000000"/>
                </a:solidFill>
                <a:cs typeface="Arial" panose="020B0604020202020204" pitchFamily="34" charset="0"/>
              </a:rPr>
              <a:t> </a:t>
            </a:r>
            <a:r>
              <a:rPr lang="en-US" sz="2000" dirty="0" err="1">
                <a:solidFill>
                  <a:srgbClr val="000000"/>
                </a:solidFill>
                <a:cs typeface="Arial" panose="020B0604020202020204" pitchFamily="34" charset="0"/>
              </a:rPr>
              <a:t>minh</a:t>
            </a:r>
            <a:r>
              <a:rPr lang="en-US" sz="2000" dirty="0">
                <a:solidFill>
                  <a:srgbClr val="000000"/>
                </a:solidFill>
                <a:cs typeface="Arial" panose="020B0604020202020204" pitchFamily="34" charset="0"/>
              </a:rPr>
              <a:t> </a:t>
            </a:r>
            <a:r>
              <a:rPr lang="en-US" sz="2000" dirty="0" err="1">
                <a:solidFill>
                  <a:srgbClr val="000000"/>
                </a:solidFill>
                <a:cs typeface="Arial" panose="020B0604020202020204" pitchFamily="34" charset="0"/>
              </a:rPr>
              <a:t>được</a:t>
            </a:r>
            <a:r>
              <a:rPr lang="en-US" sz="2000" dirty="0">
                <a:solidFill>
                  <a:srgbClr val="000000"/>
                </a:solidFill>
                <a:cs typeface="Arial" panose="020B0604020202020204" pitchFamily="34" charset="0"/>
              </a:rPr>
              <a:t> </a:t>
            </a:r>
            <a:r>
              <a:rPr lang="en-US" sz="2000" dirty="0" err="1">
                <a:solidFill>
                  <a:srgbClr val="000000"/>
                </a:solidFill>
                <a:cs typeface="Arial" panose="020B0604020202020204" pitchFamily="34" charset="0"/>
              </a:rPr>
              <a:t>sự</a:t>
            </a:r>
            <a:r>
              <a:rPr lang="en-US" sz="2000" dirty="0">
                <a:solidFill>
                  <a:srgbClr val="000000"/>
                </a:solidFill>
                <a:cs typeface="Arial" panose="020B0604020202020204" pitchFamily="34" charset="0"/>
              </a:rPr>
              <a:t> </a:t>
            </a:r>
            <a:r>
              <a:rPr lang="en-US" sz="2000" dirty="0" err="1">
                <a:solidFill>
                  <a:srgbClr val="000000"/>
                </a:solidFill>
                <a:cs typeface="Arial" panose="020B0604020202020204" pitchFamily="34" charset="0"/>
              </a:rPr>
              <a:t>tồn</a:t>
            </a:r>
            <a:r>
              <a:rPr lang="en-US" sz="2000" dirty="0">
                <a:solidFill>
                  <a:srgbClr val="000000"/>
                </a:solidFill>
                <a:cs typeface="Arial" panose="020B0604020202020204" pitchFamily="34" charset="0"/>
              </a:rPr>
              <a:t> </a:t>
            </a:r>
            <a:r>
              <a:rPr lang="en-US" sz="2000" dirty="0" err="1">
                <a:solidFill>
                  <a:srgbClr val="000000"/>
                </a:solidFill>
                <a:cs typeface="Arial" panose="020B0604020202020204" pitchFamily="34" charset="0"/>
              </a:rPr>
              <a:t>tại</a:t>
            </a:r>
            <a:r>
              <a:rPr lang="en-US" sz="2000" dirty="0">
                <a:solidFill>
                  <a:srgbClr val="000000"/>
                </a:solidFill>
                <a:cs typeface="Arial" panose="020B0604020202020204" pitchFamily="34" charset="0"/>
              </a:rPr>
              <a:t> </a:t>
            </a:r>
            <a:r>
              <a:rPr lang="en-US" sz="2000" dirty="0" err="1">
                <a:solidFill>
                  <a:srgbClr val="000000"/>
                </a:solidFill>
                <a:cs typeface="Arial" panose="020B0604020202020204" pitchFamily="34" charset="0"/>
              </a:rPr>
              <a:t>thực</a:t>
            </a:r>
            <a:r>
              <a:rPr lang="en-US" sz="2000" dirty="0">
                <a:solidFill>
                  <a:srgbClr val="000000"/>
                </a:solidFill>
                <a:cs typeface="Arial" panose="020B0604020202020204" pitchFamily="34" charset="0"/>
              </a:rPr>
              <a:t> </a:t>
            </a:r>
            <a:r>
              <a:rPr lang="en-US" sz="2000" dirty="0" err="1">
                <a:solidFill>
                  <a:srgbClr val="000000"/>
                </a:solidFill>
                <a:cs typeface="Arial" panose="020B0604020202020204" pitchFamily="34" charset="0"/>
              </a:rPr>
              <a:t>sự</a:t>
            </a:r>
            <a:r>
              <a:rPr lang="en-US" sz="2000" dirty="0">
                <a:solidFill>
                  <a:srgbClr val="000000"/>
                </a:solidFill>
                <a:cs typeface="Arial" panose="020B0604020202020204" pitchFamily="34" charset="0"/>
              </a:rPr>
              <a:t> </a:t>
            </a:r>
            <a:r>
              <a:rPr lang="en-US" sz="2000" dirty="0" err="1">
                <a:solidFill>
                  <a:srgbClr val="000000"/>
                </a:solidFill>
                <a:cs typeface="Arial" panose="020B0604020202020204" pitchFamily="34" charset="0"/>
              </a:rPr>
              <a:t>của</a:t>
            </a:r>
            <a:r>
              <a:rPr lang="en-US" sz="2000" dirty="0">
                <a:solidFill>
                  <a:srgbClr val="000000"/>
                </a:solidFill>
                <a:cs typeface="Arial" panose="020B0604020202020204" pitchFamily="34" charset="0"/>
              </a:rPr>
              <a:t> </a:t>
            </a:r>
            <a:r>
              <a:rPr lang="en-US" sz="2000" dirty="0" err="1">
                <a:solidFill>
                  <a:srgbClr val="000000"/>
                </a:solidFill>
                <a:cs typeface="Arial" panose="020B0604020202020204" pitchFamily="34" charset="0"/>
              </a:rPr>
              <a:t>nguyên</a:t>
            </a:r>
            <a:r>
              <a:rPr lang="en-US" sz="2000" dirty="0">
                <a:solidFill>
                  <a:srgbClr val="000000"/>
                </a:solidFill>
                <a:cs typeface="Arial" panose="020B0604020202020204" pitchFamily="34" charset="0"/>
              </a:rPr>
              <a:t> </a:t>
            </a:r>
            <a:r>
              <a:rPr lang="en-US" sz="2000" dirty="0" err="1">
                <a:solidFill>
                  <a:srgbClr val="000000"/>
                </a:solidFill>
                <a:cs typeface="Arial" panose="020B0604020202020204" pitchFamily="34" charset="0"/>
              </a:rPr>
              <a:t>tử</a:t>
            </a:r>
            <a:endParaRPr lang="en-US" sz="2000" dirty="0">
              <a:solidFill>
                <a:srgbClr val="000000"/>
              </a:solidFill>
              <a:cs typeface="Arial" panose="020B0604020202020204" pitchFamily="34" charset="0"/>
            </a:endParaRPr>
          </a:p>
        </p:txBody>
      </p:sp>
      <p:sp>
        <p:nvSpPr>
          <p:cNvPr id="18" name="Rectangle 17">
            <a:extLst>
              <a:ext uri="{FF2B5EF4-FFF2-40B4-BE49-F238E27FC236}">
                <a16:creationId xmlns:a16="http://schemas.microsoft.com/office/drawing/2014/main" id="{3460375C-C971-4477-B567-2A100FBD96D1}"/>
              </a:ext>
            </a:extLst>
          </p:cNvPr>
          <p:cNvSpPr>
            <a:spLocks noChangeArrowheads="1"/>
          </p:cNvSpPr>
          <p:nvPr/>
        </p:nvSpPr>
        <p:spPr bwMode="auto">
          <a:xfrm>
            <a:off x="1915542" y="1774220"/>
            <a:ext cx="440056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just" eaLnBrk="0" fontAlgn="base" hangingPunct="0">
              <a:lnSpc>
                <a:spcPct val="120000"/>
              </a:lnSpc>
              <a:spcBef>
                <a:spcPct val="0"/>
              </a:spcBef>
              <a:spcAft>
                <a:spcPct val="0"/>
              </a:spcAft>
              <a:buClrTx/>
              <a:buFont typeface="Arial" panose="020B0604020202020204" pitchFamily="34" charset="0"/>
              <a:buChar char="•"/>
            </a:pPr>
            <a:r>
              <a:rPr lang="en-US" sz="2000" dirty="0" err="1">
                <a:solidFill>
                  <a:srgbClr val="7030A0"/>
                </a:solidFill>
                <a:cs typeface="Arial" panose="020B0604020202020204" pitchFamily="34" charset="0"/>
              </a:rPr>
              <a:t>Đồng</a:t>
            </a:r>
            <a:r>
              <a:rPr lang="en-US" sz="2000" dirty="0">
                <a:solidFill>
                  <a:srgbClr val="7030A0"/>
                </a:solidFill>
                <a:cs typeface="Arial" panose="020B0604020202020204" pitchFamily="34" charset="0"/>
              </a:rPr>
              <a:t> </a:t>
            </a:r>
            <a:r>
              <a:rPr lang="en-US" sz="2000" dirty="0" err="1">
                <a:solidFill>
                  <a:srgbClr val="7030A0"/>
                </a:solidFill>
                <a:cs typeface="Arial" panose="020B0604020202020204" pitchFamily="34" charset="0"/>
              </a:rPr>
              <a:t>nhất</a:t>
            </a:r>
            <a:r>
              <a:rPr lang="en-US" sz="2000" dirty="0">
                <a:solidFill>
                  <a:srgbClr val="7030A0"/>
                </a:solidFill>
                <a:cs typeface="Arial" panose="020B0604020202020204" pitchFamily="34" charset="0"/>
              </a:rPr>
              <a:t> </a:t>
            </a:r>
            <a:r>
              <a:rPr lang="en-US" sz="2000" dirty="0" err="1">
                <a:solidFill>
                  <a:srgbClr val="7030A0"/>
                </a:solidFill>
                <a:cs typeface="Arial" panose="020B0604020202020204" pitchFamily="34" charset="0"/>
              </a:rPr>
              <a:t>vật</a:t>
            </a:r>
            <a:r>
              <a:rPr lang="en-US" sz="2000" dirty="0">
                <a:solidFill>
                  <a:srgbClr val="7030A0"/>
                </a:solidFill>
                <a:cs typeface="Arial" panose="020B0604020202020204" pitchFamily="34" charset="0"/>
              </a:rPr>
              <a:t> </a:t>
            </a:r>
            <a:r>
              <a:rPr lang="en-US" sz="2000" dirty="0" err="1">
                <a:solidFill>
                  <a:srgbClr val="7030A0"/>
                </a:solidFill>
                <a:cs typeface="Arial" panose="020B0604020202020204" pitchFamily="34" charset="0"/>
              </a:rPr>
              <a:t>chất</a:t>
            </a:r>
            <a:r>
              <a:rPr lang="en-US" sz="2000" dirty="0">
                <a:solidFill>
                  <a:srgbClr val="7030A0"/>
                </a:solidFill>
                <a:cs typeface="Arial" panose="020B0604020202020204" pitchFamily="34" charset="0"/>
              </a:rPr>
              <a:t> </a:t>
            </a:r>
            <a:r>
              <a:rPr lang="en-US" sz="2000" dirty="0" err="1">
                <a:solidFill>
                  <a:srgbClr val="7030A0"/>
                </a:solidFill>
                <a:cs typeface="Arial" panose="020B0604020202020204" pitchFamily="34" charset="0"/>
              </a:rPr>
              <a:t>với</a:t>
            </a:r>
            <a:r>
              <a:rPr lang="en-US" sz="2000" dirty="0">
                <a:solidFill>
                  <a:srgbClr val="7030A0"/>
                </a:solidFill>
                <a:cs typeface="Arial" panose="020B0604020202020204" pitchFamily="34" charset="0"/>
              </a:rPr>
              <a:t> </a:t>
            </a:r>
            <a:r>
              <a:rPr lang="en-US" sz="2000" dirty="0" err="1">
                <a:solidFill>
                  <a:srgbClr val="7030A0"/>
                </a:solidFill>
                <a:cs typeface="Arial" panose="020B0604020202020204" pitchFamily="34" charset="0"/>
              </a:rPr>
              <a:t>khối</a:t>
            </a:r>
            <a:r>
              <a:rPr lang="en-US" sz="2000" dirty="0">
                <a:solidFill>
                  <a:srgbClr val="7030A0"/>
                </a:solidFill>
                <a:cs typeface="Arial" panose="020B0604020202020204" pitchFamily="34" charset="0"/>
              </a:rPr>
              <a:t> </a:t>
            </a:r>
            <a:r>
              <a:rPr lang="en-US" sz="2000" dirty="0" err="1">
                <a:solidFill>
                  <a:srgbClr val="7030A0"/>
                </a:solidFill>
                <a:cs typeface="Arial" panose="020B0604020202020204" pitchFamily="34" charset="0"/>
              </a:rPr>
              <a:t>lượng</a:t>
            </a:r>
            <a:endParaRPr lang="en-US" sz="2000" dirty="0">
              <a:solidFill>
                <a:srgbClr val="7030A0"/>
              </a:solidFill>
              <a:cs typeface="Arial" panose="020B0604020202020204" pitchFamily="34" charset="0"/>
            </a:endParaRPr>
          </a:p>
        </p:txBody>
      </p:sp>
      <p:sp>
        <p:nvSpPr>
          <p:cNvPr id="19" name="Minus Sign 18">
            <a:extLst>
              <a:ext uri="{FF2B5EF4-FFF2-40B4-BE49-F238E27FC236}">
                <a16:creationId xmlns:a16="http://schemas.microsoft.com/office/drawing/2014/main" id="{166A9D8F-3D79-40C7-B2A5-74C253645D89}"/>
              </a:ext>
            </a:extLst>
          </p:cNvPr>
          <p:cNvSpPr/>
          <p:nvPr/>
        </p:nvSpPr>
        <p:spPr>
          <a:xfrm>
            <a:off x="4340697" y="835806"/>
            <a:ext cx="1709040" cy="45719"/>
          </a:xfrm>
          <a:prstGeom prst="mathMin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p>
        </p:txBody>
      </p:sp>
    </p:spTree>
    <p:extLst>
      <p:ext uri="{BB962C8B-B14F-4D97-AF65-F5344CB8AC3E}">
        <p14:creationId xmlns:p14="http://schemas.microsoft.com/office/powerpoint/2010/main" val="4171450242"/>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6"/>
          <p:cNvSpPr txBox="1">
            <a:spLocks noChangeArrowheads="1"/>
          </p:cNvSpPr>
          <p:nvPr/>
        </p:nvSpPr>
        <p:spPr bwMode="auto">
          <a:xfrm>
            <a:off x="228600" y="246601"/>
            <a:ext cx="1165860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altLang="en-US" sz="2000" b="1" dirty="0">
                <a:solidFill>
                  <a:srgbClr val="FF0000"/>
                </a:solidFill>
                <a:cs typeface="Arial" panose="020B0604020202020204" pitchFamily="34" charset="0"/>
              </a:rPr>
              <a:t>b. </a:t>
            </a:r>
            <a:r>
              <a:rPr lang="en-US" altLang="en-US" sz="2000" b="1" dirty="0" err="1">
                <a:solidFill>
                  <a:srgbClr val="FF0000"/>
                </a:solidFill>
                <a:cs typeface="Arial" panose="020B0604020202020204" pitchFamily="34" charset="0"/>
              </a:rPr>
              <a:t>Cuộc</a:t>
            </a:r>
            <a:r>
              <a:rPr lang="en-US" altLang="en-US" sz="2000" b="1" dirty="0">
                <a:solidFill>
                  <a:srgbClr val="FF0000"/>
                </a:solidFill>
                <a:cs typeface="Arial" panose="020B0604020202020204" pitchFamily="34" charset="0"/>
              </a:rPr>
              <a:t> </a:t>
            </a:r>
            <a:r>
              <a:rPr lang="en-US" altLang="en-US" sz="2000" b="1" dirty="0" err="1">
                <a:solidFill>
                  <a:srgbClr val="FF0000"/>
                </a:solidFill>
                <a:cs typeface="Arial" panose="020B0604020202020204" pitchFamily="34" charset="0"/>
              </a:rPr>
              <a:t>cách</a:t>
            </a:r>
            <a:r>
              <a:rPr lang="en-US" altLang="en-US" sz="2000" b="1" dirty="0">
                <a:solidFill>
                  <a:srgbClr val="FF0000"/>
                </a:solidFill>
                <a:cs typeface="Arial" panose="020B0604020202020204" pitchFamily="34" charset="0"/>
              </a:rPr>
              <a:t> </a:t>
            </a:r>
            <a:r>
              <a:rPr lang="en-US" altLang="en-US" sz="2000" b="1" dirty="0" err="1">
                <a:solidFill>
                  <a:srgbClr val="FF0000"/>
                </a:solidFill>
                <a:cs typeface="Arial" panose="020B0604020202020204" pitchFamily="34" charset="0"/>
              </a:rPr>
              <a:t>mạng</a:t>
            </a:r>
            <a:r>
              <a:rPr lang="en-US" altLang="en-US" sz="2000" b="1" dirty="0">
                <a:solidFill>
                  <a:srgbClr val="FF0000"/>
                </a:solidFill>
                <a:cs typeface="Arial" panose="020B0604020202020204" pitchFamily="34" charset="0"/>
              </a:rPr>
              <a:t> </a:t>
            </a:r>
            <a:r>
              <a:rPr lang="en-US" altLang="en-US" sz="2000" b="1" dirty="0" err="1">
                <a:solidFill>
                  <a:srgbClr val="FF0000"/>
                </a:solidFill>
                <a:cs typeface="Arial" panose="020B0604020202020204" pitchFamily="34" charset="0"/>
              </a:rPr>
              <a:t>trong</a:t>
            </a:r>
            <a:r>
              <a:rPr lang="en-US" altLang="en-US" sz="2000" b="1" dirty="0">
                <a:solidFill>
                  <a:srgbClr val="FF0000"/>
                </a:solidFill>
                <a:cs typeface="Arial" panose="020B0604020202020204" pitchFamily="34" charset="0"/>
              </a:rPr>
              <a:t> KHTN </a:t>
            </a:r>
            <a:r>
              <a:rPr lang="en-US" altLang="en-US" sz="2000" b="1" dirty="0" err="1">
                <a:solidFill>
                  <a:srgbClr val="FF0000"/>
                </a:solidFill>
                <a:cs typeface="Arial" panose="020B0604020202020204" pitchFamily="34" charset="0"/>
              </a:rPr>
              <a:t>cuối</a:t>
            </a:r>
            <a:r>
              <a:rPr lang="en-US" altLang="en-US" sz="2000" b="1" dirty="0">
                <a:solidFill>
                  <a:srgbClr val="FF0000"/>
                </a:solidFill>
                <a:cs typeface="Arial" panose="020B0604020202020204" pitchFamily="34" charset="0"/>
              </a:rPr>
              <a:t> </a:t>
            </a:r>
            <a:r>
              <a:rPr lang="en-US" altLang="en-US" sz="2000" b="1" dirty="0" err="1" smtClean="0">
                <a:solidFill>
                  <a:srgbClr val="FF0000"/>
                </a:solidFill>
                <a:cs typeface="Arial" panose="020B0604020202020204" pitchFamily="34" charset="0"/>
              </a:rPr>
              <a:t>thế</a:t>
            </a:r>
            <a:r>
              <a:rPr lang="en-US" altLang="en-US" sz="2000" b="1" dirty="0" smtClean="0">
                <a:solidFill>
                  <a:srgbClr val="FF0000"/>
                </a:solidFill>
                <a:cs typeface="Arial" panose="020B0604020202020204" pitchFamily="34" charset="0"/>
              </a:rPr>
              <a:t> </a:t>
            </a:r>
            <a:r>
              <a:rPr lang="en-US" altLang="en-US" sz="2000" b="1" dirty="0" err="1" smtClean="0">
                <a:solidFill>
                  <a:srgbClr val="FF0000"/>
                </a:solidFill>
                <a:cs typeface="Arial" panose="020B0604020202020204" pitchFamily="34" charset="0"/>
              </a:rPr>
              <a:t>kỷ</a:t>
            </a:r>
            <a:r>
              <a:rPr lang="en-US" altLang="en-US" sz="2000" b="1" dirty="0" smtClean="0">
                <a:solidFill>
                  <a:srgbClr val="FF0000"/>
                </a:solidFill>
                <a:cs typeface="Arial" panose="020B0604020202020204" pitchFamily="34" charset="0"/>
              </a:rPr>
              <a:t> XIX </a:t>
            </a:r>
            <a:r>
              <a:rPr lang="en-US" altLang="en-US" sz="2000" b="1" dirty="0" err="1">
                <a:solidFill>
                  <a:srgbClr val="FF0000"/>
                </a:solidFill>
                <a:cs typeface="Arial" panose="020B0604020202020204" pitchFamily="34" charset="0"/>
              </a:rPr>
              <a:t>đầu</a:t>
            </a:r>
            <a:r>
              <a:rPr lang="en-US" altLang="en-US" sz="2000" b="1" dirty="0">
                <a:solidFill>
                  <a:srgbClr val="FF0000"/>
                </a:solidFill>
                <a:cs typeface="Arial" panose="020B0604020202020204" pitchFamily="34" charset="0"/>
              </a:rPr>
              <a:t> TKXX </a:t>
            </a:r>
            <a:r>
              <a:rPr lang="en-US" altLang="en-US" sz="2000" b="1" dirty="0" err="1">
                <a:solidFill>
                  <a:srgbClr val="FF0000"/>
                </a:solidFill>
                <a:cs typeface="Arial" panose="020B0604020202020204" pitchFamily="34" charset="0"/>
              </a:rPr>
              <a:t>và</a:t>
            </a:r>
            <a:r>
              <a:rPr lang="en-US" altLang="en-US" sz="2000" b="1" dirty="0">
                <a:solidFill>
                  <a:srgbClr val="FF0000"/>
                </a:solidFill>
                <a:cs typeface="Arial" panose="020B0604020202020204" pitchFamily="34" charset="0"/>
              </a:rPr>
              <a:t> </a:t>
            </a:r>
            <a:r>
              <a:rPr lang="en-US" altLang="en-US" sz="2000" b="1" dirty="0" err="1">
                <a:solidFill>
                  <a:srgbClr val="FF0000"/>
                </a:solidFill>
                <a:cs typeface="Arial" panose="020B0604020202020204" pitchFamily="34" charset="0"/>
              </a:rPr>
              <a:t>sự</a:t>
            </a:r>
            <a:r>
              <a:rPr lang="en-US" altLang="en-US" sz="2000" b="1" dirty="0">
                <a:solidFill>
                  <a:srgbClr val="FF0000"/>
                </a:solidFill>
                <a:cs typeface="Arial" panose="020B0604020202020204" pitchFamily="34" charset="0"/>
              </a:rPr>
              <a:t> </a:t>
            </a:r>
            <a:r>
              <a:rPr lang="en-US" altLang="en-US" sz="2000" b="1" dirty="0" err="1">
                <a:solidFill>
                  <a:srgbClr val="FF0000"/>
                </a:solidFill>
                <a:cs typeface="Arial" panose="020B0604020202020204" pitchFamily="34" charset="0"/>
              </a:rPr>
              <a:t>phá</a:t>
            </a:r>
            <a:r>
              <a:rPr lang="en-US" altLang="en-US" sz="2000" b="1" dirty="0">
                <a:solidFill>
                  <a:srgbClr val="FF0000"/>
                </a:solidFill>
                <a:cs typeface="Arial" panose="020B0604020202020204" pitchFamily="34" charset="0"/>
              </a:rPr>
              <a:t> </a:t>
            </a:r>
            <a:r>
              <a:rPr lang="en-US" altLang="en-US" sz="2000" b="1" dirty="0" err="1">
                <a:solidFill>
                  <a:srgbClr val="FF0000"/>
                </a:solidFill>
                <a:cs typeface="Arial" panose="020B0604020202020204" pitchFamily="34" charset="0"/>
              </a:rPr>
              <a:t>sản</a:t>
            </a:r>
            <a:r>
              <a:rPr lang="en-US" altLang="en-US" sz="2000" b="1" dirty="0">
                <a:solidFill>
                  <a:srgbClr val="FF0000"/>
                </a:solidFill>
                <a:cs typeface="Arial" panose="020B0604020202020204" pitchFamily="34" charset="0"/>
              </a:rPr>
              <a:t> </a:t>
            </a:r>
            <a:r>
              <a:rPr lang="en-US" altLang="en-US" sz="2000" b="1" dirty="0" err="1">
                <a:solidFill>
                  <a:srgbClr val="FF0000"/>
                </a:solidFill>
                <a:cs typeface="Arial" panose="020B0604020202020204" pitchFamily="34" charset="0"/>
              </a:rPr>
              <a:t>của</a:t>
            </a:r>
            <a:r>
              <a:rPr lang="en-US" altLang="en-US" sz="2000" b="1" dirty="0">
                <a:solidFill>
                  <a:srgbClr val="FF0000"/>
                </a:solidFill>
                <a:cs typeface="Arial" panose="020B0604020202020204" pitchFamily="34" charset="0"/>
              </a:rPr>
              <a:t> </a:t>
            </a:r>
            <a:r>
              <a:rPr lang="en-US" altLang="en-US" sz="2000" b="1" dirty="0" err="1">
                <a:solidFill>
                  <a:srgbClr val="FF0000"/>
                </a:solidFill>
                <a:cs typeface="Arial" panose="020B0604020202020204" pitchFamily="34" charset="0"/>
              </a:rPr>
              <a:t>các</a:t>
            </a:r>
            <a:r>
              <a:rPr lang="en-US" altLang="en-US" sz="2000" b="1" dirty="0">
                <a:solidFill>
                  <a:srgbClr val="FF0000"/>
                </a:solidFill>
                <a:cs typeface="Arial" panose="020B0604020202020204" pitchFamily="34" charset="0"/>
              </a:rPr>
              <a:t> </a:t>
            </a:r>
            <a:r>
              <a:rPr lang="en-US" altLang="en-US" sz="2000" b="1" dirty="0" err="1">
                <a:solidFill>
                  <a:srgbClr val="FF0000"/>
                </a:solidFill>
                <a:cs typeface="Arial" panose="020B0604020202020204" pitchFamily="34" charset="0"/>
              </a:rPr>
              <a:t>quan</a:t>
            </a:r>
            <a:r>
              <a:rPr lang="en-US" altLang="en-US" sz="2000" b="1" dirty="0">
                <a:solidFill>
                  <a:srgbClr val="FF0000"/>
                </a:solidFill>
                <a:cs typeface="Arial" panose="020B0604020202020204" pitchFamily="34" charset="0"/>
              </a:rPr>
              <a:t> </a:t>
            </a:r>
            <a:r>
              <a:rPr lang="en-US" altLang="en-US" sz="2000" b="1" dirty="0" err="1">
                <a:solidFill>
                  <a:srgbClr val="FF0000"/>
                </a:solidFill>
                <a:cs typeface="Arial" panose="020B0604020202020204" pitchFamily="34" charset="0"/>
              </a:rPr>
              <a:t>điểm</a:t>
            </a:r>
            <a:r>
              <a:rPr lang="en-US" altLang="en-US" sz="2000" b="1" dirty="0">
                <a:solidFill>
                  <a:srgbClr val="FF0000"/>
                </a:solidFill>
                <a:cs typeface="Arial" panose="020B0604020202020204" pitchFamily="34" charset="0"/>
              </a:rPr>
              <a:t> </a:t>
            </a:r>
            <a:r>
              <a:rPr lang="en-US" altLang="en-US" sz="2000" b="1" dirty="0" err="1" smtClean="0">
                <a:solidFill>
                  <a:srgbClr val="FF0000"/>
                </a:solidFill>
                <a:cs typeface="Arial" panose="020B0604020202020204" pitchFamily="34" charset="0"/>
              </a:rPr>
              <a:t>duy</a:t>
            </a:r>
            <a:r>
              <a:rPr lang="en-US" altLang="en-US" sz="2000" b="1" dirty="0" smtClean="0">
                <a:solidFill>
                  <a:srgbClr val="FF0000"/>
                </a:solidFill>
                <a:cs typeface="Arial" panose="020B0604020202020204" pitchFamily="34" charset="0"/>
              </a:rPr>
              <a:t> </a:t>
            </a:r>
            <a:r>
              <a:rPr lang="en-US" altLang="en-US" sz="2000" b="1" dirty="0" err="1" smtClean="0">
                <a:solidFill>
                  <a:srgbClr val="FF0000"/>
                </a:solidFill>
                <a:cs typeface="Arial" panose="020B0604020202020204" pitchFamily="34" charset="0"/>
              </a:rPr>
              <a:t>vật</a:t>
            </a:r>
            <a:r>
              <a:rPr lang="en-US" altLang="en-US" sz="2000" b="1" dirty="0" smtClean="0">
                <a:solidFill>
                  <a:srgbClr val="FF0000"/>
                </a:solidFill>
                <a:cs typeface="Arial" panose="020B0604020202020204" pitchFamily="34" charset="0"/>
              </a:rPr>
              <a:t> </a:t>
            </a:r>
            <a:r>
              <a:rPr lang="en-US" altLang="en-US" sz="2000" b="1" dirty="0" err="1" smtClean="0">
                <a:solidFill>
                  <a:srgbClr val="FF0000"/>
                </a:solidFill>
                <a:cs typeface="Arial" panose="020B0604020202020204" pitchFamily="34" charset="0"/>
              </a:rPr>
              <a:t>siêu</a:t>
            </a:r>
            <a:r>
              <a:rPr lang="en-US" altLang="en-US" sz="2000" b="1" dirty="0" smtClean="0">
                <a:solidFill>
                  <a:srgbClr val="FF0000"/>
                </a:solidFill>
                <a:cs typeface="Arial" panose="020B0604020202020204" pitchFamily="34" charset="0"/>
              </a:rPr>
              <a:t> </a:t>
            </a:r>
            <a:r>
              <a:rPr lang="en-US" altLang="en-US" sz="2000" b="1" dirty="0" err="1" smtClean="0">
                <a:solidFill>
                  <a:srgbClr val="FF0000"/>
                </a:solidFill>
                <a:cs typeface="Arial" panose="020B0604020202020204" pitchFamily="34" charset="0"/>
              </a:rPr>
              <a:t>hình</a:t>
            </a:r>
            <a:r>
              <a:rPr lang="en-US" altLang="en-US" sz="2000" b="1" dirty="0" smtClean="0">
                <a:solidFill>
                  <a:srgbClr val="FF0000"/>
                </a:solidFill>
                <a:cs typeface="Arial" panose="020B0604020202020204" pitchFamily="34" charset="0"/>
              </a:rPr>
              <a:t> </a:t>
            </a:r>
            <a:r>
              <a:rPr lang="en-US" altLang="en-US" sz="2000" b="1" dirty="0" err="1">
                <a:solidFill>
                  <a:srgbClr val="FF0000"/>
                </a:solidFill>
                <a:cs typeface="Arial" panose="020B0604020202020204" pitchFamily="34" charset="0"/>
              </a:rPr>
              <a:t>về</a:t>
            </a:r>
            <a:r>
              <a:rPr lang="en-US" altLang="en-US" sz="2000" b="1" dirty="0">
                <a:solidFill>
                  <a:srgbClr val="FF0000"/>
                </a:solidFill>
                <a:cs typeface="Arial" panose="020B0604020202020204" pitchFamily="34" charset="0"/>
              </a:rPr>
              <a:t> </a:t>
            </a:r>
            <a:r>
              <a:rPr lang="en-US" altLang="en-US" sz="2000" b="1" dirty="0" err="1">
                <a:solidFill>
                  <a:srgbClr val="FF0000"/>
                </a:solidFill>
                <a:cs typeface="Arial" panose="020B0604020202020204" pitchFamily="34" charset="0"/>
              </a:rPr>
              <a:t>vật</a:t>
            </a:r>
            <a:r>
              <a:rPr lang="en-US" altLang="en-US" sz="2000" b="1" dirty="0">
                <a:solidFill>
                  <a:srgbClr val="FF0000"/>
                </a:solidFill>
                <a:cs typeface="Arial" panose="020B0604020202020204" pitchFamily="34" charset="0"/>
              </a:rPr>
              <a:t> </a:t>
            </a:r>
            <a:r>
              <a:rPr lang="en-US" altLang="en-US" sz="2000" b="1" dirty="0" err="1">
                <a:solidFill>
                  <a:srgbClr val="FF0000"/>
                </a:solidFill>
                <a:cs typeface="Arial" panose="020B0604020202020204" pitchFamily="34" charset="0"/>
              </a:rPr>
              <a:t>chất</a:t>
            </a:r>
            <a:r>
              <a:rPr lang="en-US" altLang="en-US" sz="2000" b="1" dirty="0">
                <a:solidFill>
                  <a:srgbClr val="FF0000"/>
                </a:solidFill>
                <a:cs typeface="Arial" panose="020B0604020202020204" pitchFamily="34" charset="0"/>
              </a:rPr>
              <a:t>   </a:t>
            </a:r>
          </a:p>
        </p:txBody>
      </p:sp>
      <p:sp>
        <p:nvSpPr>
          <p:cNvPr id="4" name="WordArt 7"/>
          <p:cNvSpPr>
            <a:spLocks noChangeArrowheads="1" noChangeShapeType="1" noTextEdit="1"/>
          </p:cNvSpPr>
          <p:nvPr/>
        </p:nvSpPr>
        <p:spPr bwMode="auto">
          <a:xfrm>
            <a:off x="414759" y="3171719"/>
            <a:ext cx="4763348" cy="411780"/>
          </a:xfrm>
          <a:prstGeom prst="rect">
            <a:avLst/>
          </a:prstGeom>
        </p:spPr>
        <p:txBody>
          <a:bodyPr wrap="none" fromWordArt="1">
            <a:prstTxWarp prst="textPlain">
              <a:avLst>
                <a:gd name="adj" fmla="val 50000"/>
              </a:avLst>
            </a:prstTxWarp>
          </a:bodyPr>
          <a:lstStyle/>
          <a:p>
            <a:pPr algn="ctr" eaLnBrk="0" fontAlgn="base" hangingPunct="0">
              <a:spcBef>
                <a:spcPct val="0"/>
              </a:spcBef>
              <a:spcAft>
                <a:spcPct val="0"/>
              </a:spcAft>
            </a:pPr>
            <a:r>
              <a:rPr lang="vi-VN" sz="3600" b="1" kern="10" dirty="0">
                <a:ln w="9525">
                  <a:solidFill>
                    <a:srgbClr val="000080"/>
                  </a:solidFill>
                  <a:round/>
                  <a:headEnd/>
                  <a:tailEnd/>
                </a:ln>
                <a:solidFill>
                  <a:srgbClr val="0000FF"/>
                </a:solidFill>
                <a:latin typeface="Times New Roman" panose="02020603050405020304" pitchFamily="18" charset="0"/>
                <a:cs typeface="Times New Roman" panose="02020603050405020304" pitchFamily="18" charset="0"/>
              </a:rPr>
              <a:t>Wilhelm Rơntgen tia X 1895 </a:t>
            </a:r>
            <a:endParaRPr lang="en-US" sz="3600" b="1" kern="10" dirty="0">
              <a:ln w="9525">
                <a:solidFill>
                  <a:srgbClr val="000080"/>
                </a:solidFill>
                <a:round/>
                <a:headEnd/>
                <a:tailEnd/>
              </a:ln>
              <a:solidFill>
                <a:srgbClr val="0000FF"/>
              </a:solidFill>
              <a:latin typeface="Times New Roman" panose="02020603050405020304" pitchFamily="18" charset="0"/>
              <a:cs typeface="Times New Roman" panose="02020603050405020304" pitchFamily="18" charset="0"/>
            </a:endParaRPr>
          </a:p>
        </p:txBody>
      </p:sp>
      <p:sp>
        <p:nvSpPr>
          <p:cNvPr id="5" name="Rectangle 7"/>
          <p:cNvSpPr>
            <a:spLocks noChangeArrowheads="1"/>
          </p:cNvSpPr>
          <p:nvPr/>
        </p:nvSpPr>
        <p:spPr bwMode="auto">
          <a:xfrm>
            <a:off x="2126932" y="1447238"/>
            <a:ext cx="610235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0" fontAlgn="base" hangingPunct="0">
              <a:spcBef>
                <a:spcPct val="0"/>
              </a:spcBef>
              <a:spcAft>
                <a:spcPct val="0"/>
              </a:spcAft>
              <a:buClrTx/>
              <a:buFontTx/>
              <a:buNone/>
            </a:pPr>
            <a:r>
              <a:rPr lang="en-US" sz="2800" b="1" dirty="0">
                <a:solidFill>
                  <a:srgbClr val="7030A0"/>
                </a:solidFill>
                <a:latin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cs typeface="Times New Roman" panose="02020603050405020304" pitchFamily="18" charset="0"/>
              </a:rPr>
              <a:t>Những</a:t>
            </a:r>
            <a:r>
              <a:rPr lang="en-US" sz="2800" b="1" dirty="0">
                <a:solidFill>
                  <a:srgbClr val="7030A0"/>
                </a:solidFill>
                <a:latin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cs typeface="Times New Roman" panose="02020603050405020304" pitchFamily="18" charset="0"/>
              </a:rPr>
              <a:t>phát</a:t>
            </a:r>
            <a:r>
              <a:rPr lang="en-US" sz="2800" b="1" dirty="0">
                <a:solidFill>
                  <a:srgbClr val="7030A0"/>
                </a:solidFill>
                <a:latin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cs typeface="Times New Roman" panose="02020603050405020304" pitchFamily="18" charset="0"/>
              </a:rPr>
              <a:t>minh</a:t>
            </a:r>
            <a:r>
              <a:rPr lang="en-US" sz="2800" b="1" dirty="0">
                <a:solidFill>
                  <a:srgbClr val="7030A0"/>
                </a:solidFill>
                <a:latin typeface="Times New Roman" panose="02020603050405020304" pitchFamily="18" charset="0"/>
                <a:cs typeface="Times New Roman" panose="02020603050405020304" pitchFamily="18" charset="0"/>
              </a:rPr>
              <a:t> khoa </a:t>
            </a:r>
            <a:r>
              <a:rPr lang="en-US" sz="2800" b="1" dirty="0" err="1">
                <a:solidFill>
                  <a:srgbClr val="7030A0"/>
                </a:solidFill>
                <a:latin typeface="Times New Roman" panose="02020603050405020304" pitchFamily="18" charset="0"/>
                <a:cs typeface="Times New Roman" panose="02020603050405020304" pitchFamily="18" charset="0"/>
              </a:rPr>
              <a:t>học</a:t>
            </a:r>
            <a:r>
              <a:rPr lang="en-US" sz="2800" b="1" dirty="0">
                <a:solidFill>
                  <a:srgbClr val="7030A0"/>
                </a:solidFill>
                <a:latin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cs typeface="Times New Roman" panose="02020603050405020304" pitchFamily="18" charset="0"/>
              </a:rPr>
              <a:t>tự</a:t>
            </a:r>
            <a:r>
              <a:rPr lang="en-US" sz="2800" b="1" dirty="0">
                <a:solidFill>
                  <a:srgbClr val="7030A0"/>
                </a:solidFill>
                <a:latin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cs typeface="Times New Roman" panose="02020603050405020304" pitchFamily="18" charset="0"/>
              </a:rPr>
              <a:t>nhiên</a:t>
            </a:r>
            <a:r>
              <a:rPr lang="en-US" sz="2800" b="1" dirty="0">
                <a:solidFill>
                  <a:srgbClr val="7030A0"/>
                </a:solidFill>
                <a:latin typeface="Times New Roman" panose="02020603050405020304" pitchFamily="18" charset="0"/>
                <a:cs typeface="Times New Roman" panose="02020603050405020304" pitchFamily="18" charset="0"/>
              </a:rPr>
              <a:t>:</a:t>
            </a:r>
          </a:p>
        </p:txBody>
      </p:sp>
      <p:sp>
        <p:nvSpPr>
          <p:cNvPr id="6" name="Rectangle 8"/>
          <p:cNvSpPr>
            <a:spLocks noChangeArrowheads="1"/>
          </p:cNvSpPr>
          <p:nvPr/>
        </p:nvSpPr>
        <p:spPr bwMode="auto">
          <a:xfrm>
            <a:off x="5878227" y="5272840"/>
            <a:ext cx="387413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sz="2000" dirty="0" err="1">
                <a:solidFill>
                  <a:srgbClr val="CC0066"/>
                </a:solidFill>
                <a:latin typeface="+mj-lt"/>
                <a:cs typeface="Times New Roman" panose="02020603050405020304" pitchFamily="18" charset="0"/>
              </a:rPr>
              <a:t>Đặt</a:t>
            </a:r>
            <a:r>
              <a:rPr lang="en-US" sz="2000" dirty="0">
                <a:solidFill>
                  <a:srgbClr val="CC0066"/>
                </a:solidFill>
                <a:latin typeface="+mj-lt"/>
                <a:cs typeface="Times New Roman" panose="02020603050405020304" pitchFamily="18" charset="0"/>
              </a:rPr>
              <a:t> </a:t>
            </a:r>
            <a:r>
              <a:rPr lang="en-US" sz="2000" dirty="0" err="1">
                <a:solidFill>
                  <a:srgbClr val="CC0066"/>
                </a:solidFill>
                <a:latin typeface="+mj-lt"/>
                <a:cs typeface="Times New Roman" panose="02020603050405020304" pitchFamily="18" charset="0"/>
              </a:rPr>
              <a:t>cơ</a:t>
            </a:r>
            <a:r>
              <a:rPr lang="en-US" sz="2000" dirty="0">
                <a:solidFill>
                  <a:srgbClr val="CC0066"/>
                </a:solidFill>
                <a:latin typeface="+mj-lt"/>
                <a:cs typeface="Times New Roman" panose="02020603050405020304" pitchFamily="18" charset="0"/>
              </a:rPr>
              <a:t> </a:t>
            </a:r>
            <a:r>
              <a:rPr lang="en-US" sz="2000" dirty="0" err="1">
                <a:solidFill>
                  <a:srgbClr val="CC0066"/>
                </a:solidFill>
                <a:latin typeface="+mj-lt"/>
                <a:cs typeface="Times New Roman" panose="02020603050405020304" pitchFamily="18" charset="0"/>
              </a:rPr>
              <a:t>sở</a:t>
            </a:r>
            <a:r>
              <a:rPr lang="en-US" sz="2000" dirty="0">
                <a:solidFill>
                  <a:srgbClr val="CC0066"/>
                </a:solidFill>
                <a:latin typeface="+mj-lt"/>
                <a:cs typeface="Times New Roman" panose="02020603050405020304" pitchFamily="18" charset="0"/>
              </a:rPr>
              <a:t> </a:t>
            </a:r>
            <a:r>
              <a:rPr lang="en-US" sz="2000" dirty="0" err="1">
                <a:solidFill>
                  <a:srgbClr val="CC0066"/>
                </a:solidFill>
                <a:latin typeface="+mj-lt"/>
                <a:cs typeface="Times New Roman" panose="02020603050405020304" pitchFamily="18" charset="0"/>
              </a:rPr>
              <a:t>đầu</a:t>
            </a:r>
            <a:r>
              <a:rPr lang="en-US" sz="2000" dirty="0">
                <a:solidFill>
                  <a:srgbClr val="CC0066"/>
                </a:solidFill>
                <a:latin typeface="+mj-lt"/>
                <a:cs typeface="Times New Roman" panose="02020603050405020304" pitchFamily="18" charset="0"/>
              </a:rPr>
              <a:t> </a:t>
            </a:r>
            <a:r>
              <a:rPr lang="en-US" sz="2000" dirty="0" err="1">
                <a:solidFill>
                  <a:srgbClr val="CC0066"/>
                </a:solidFill>
                <a:latin typeface="+mj-lt"/>
                <a:cs typeface="Times New Roman" panose="02020603050405020304" pitchFamily="18" charset="0"/>
              </a:rPr>
              <a:t>tiên</a:t>
            </a:r>
            <a:r>
              <a:rPr lang="en-US" sz="2000" dirty="0">
                <a:solidFill>
                  <a:srgbClr val="CC0066"/>
                </a:solidFill>
                <a:latin typeface="+mj-lt"/>
                <a:cs typeface="Times New Roman" panose="02020603050405020304" pitchFamily="18" charset="0"/>
              </a:rPr>
              <a:t> </a:t>
            </a:r>
            <a:r>
              <a:rPr lang="en-US" sz="2000" dirty="0" err="1">
                <a:solidFill>
                  <a:srgbClr val="CC0066"/>
                </a:solidFill>
                <a:latin typeface="+mj-lt"/>
                <a:cs typeface="Times New Roman" panose="02020603050405020304" pitchFamily="18" charset="0"/>
              </a:rPr>
              <a:t>bác</a:t>
            </a:r>
            <a:r>
              <a:rPr lang="en-US" sz="2000" dirty="0">
                <a:solidFill>
                  <a:srgbClr val="CC0066"/>
                </a:solidFill>
                <a:latin typeface="+mj-lt"/>
                <a:cs typeface="Times New Roman" panose="02020603050405020304" pitchFamily="18" charset="0"/>
              </a:rPr>
              <a:t> </a:t>
            </a:r>
            <a:r>
              <a:rPr lang="en-US" sz="2000" dirty="0" err="1">
                <a:solidFill>
                  <a:srgbClr val="CC0066"/>
                </a:solidFill>
                <a:latin typeface="+mj-lt"/>
                <a:cs typeface="Times New Roman" panose="02020603050405020304" pitchFamily="18" charset="0"/>
              </a:rPr>
              <a:t>bỏ</a:t>
            </a:r>
            <a:r>
              <a:rPr lang="en-US" sz="2000" dirty="0">
                <a:solidFill>
                  <a:srgbClr val="CC0066"/>
                </a:solidFill>
                <a:latin typeface="+mj-lt"/>
                <a:cs typeface="Times New Roman" panose="02020603050405020304" pitchFamily="18" charset="0"/>
              </a:rPr>
              <a:t> </a:t>
            </a:r>
            <a:r>
              <a:rPr lang="en-US" sz="2000" dirty="0" err="1">
                <a:solidFill>
                  <a:srgbClr val="CC0066"/>
                </a:solidFill>
                <a:latin typeface="+mj-lt"/>
                <a:cs typeface="Times New Roman" panose="02020603050405020304" pitchFamily="18" charset="0"/>
              </a:rPr>
              <a:t>quan</a:t>
            </a:r>
            <a:r>
              <a:rPr lang="en-US" sz="2000" dirty="0">
                <a:solidFill>
                  <a:srgbClr val="CC0066"/>
                </a:solidFill>
                <a:latin typeface="+mj-lt"/>
                <a:cs typeface="Times New Roman" panose="02020603050405020304" pitchFamily="18" charset="0"/>
              </a:rPr>
              <a:t> </a:t>
            </a:r>
            <a:r>
              <a:rPr lang="en-US" sz="2000" dirty="0" err="1">
                <a:solidFill>
                  <a:srgbClr val="CC0066"/>
                </a:solidFill>
                <a:latin typeface="+mj-lt"/>
                <a:cs typeface="Times New Roman" panose="02020603050405020304" pitchFamily="18" charset="0"/>
              </a:rPr>
              <a:t>niệm</a:t>
            </a:r>
            <a:r>
              <a:rPr lang="en-US" sz="2000" dirty="0">
                <a:solidFill>
                  <a:srgbClr val="CC0066"/>
                </a:solidFill>
                <a:latin typeface="+mj-lt"/>
                <a:cs typeface="Times New Roman" panose="02020603050405020304" pitchFamily="18" charset="0"/>
              </a:rPr>
              <a:t> </a:t>
            </a:r>
            <a:r>
              <a:rPr lang="en-US" sz="2000" dirty="0" err="1">
                <a:solidFill>
                  <a:srgbClr val="CC0066"/>
                </a:solidFill>
                <a:latin typeface="+mj-lt"/>
                <a:cs typeface="Times New Roman" panose="02020603050405020304" pitchFamily="18" charset="0"/>
              </a:rPr>
              <a:t>vật</a:t>
            </a:r>
            <a:r>
              <a:rPr lang="en-US" sz="2000" dirty="0">
                <a:solidFill>
                  <a:srgbClr val="CC0066"/>
                </a:solidFill>
                <a:latin typeface="+mj-lt"/>
                <a:cs typeface="Times New Roman" panose="02020603050405020304" pitchFamily="18" charset="0"/>
              </a:rPr>
              <a:t> </a:t>
            </a:r>
            <a:r>
              <a:rPr lang="en-US" sz="2000" dirty="0" err="1">
                <a:solidFill>
                  <a:srgbClr val="CC0066"/>
                </a:solidFill>
                <a:latin typeface="+mj-lt"/>
                <a:cs typeface="Times New Roman" panose="02020603050405020304" pitchFamily="18" charset="0"/>
              </a:rPr>
              <a:t>chất</a:t>
            </a:r>
            <a:r>
              <a:rPr lang="en-US" sz="2000" dirty="0">
                <a:solidFill>
                  <a:srgbClr val="CC0066"/>
                </a:solidFill>
                <a:latin typeface="+mj-lt"/>
                <a:cs typeface="Times New Roman" panose="02020603050405020304" pitchFamily="18" charset="0"/>
              </a:rPr>
              <a:t> </a:t>
            </a:r>
            <a:r>
              <a:rPr lang="en-US" sz="2000" dirty="0" err="1">
                <a:solidFill>
                  <a:srgbClr val="CC0066"/>
                </a:solidFill>
                <a:latin typeface="+mj-lt"/>
                <a:cs typeface="Times New Roman" panose="02020603050405020304" pitchFamily="18" charset="0"/>
              </a:rPr>
              <a:t>là</a:t>
            </a:r>
            <a:r>
              <a:rPr lang="en-US" sz="2000" dirty="0">
                <a:solidFill>
                  <a:srgbClr val="CC0066"/>
                </a:solidFill>
                <a:latin typeface="+mj-lt"/>
                <a:cs typeface="Times New Roman" panose="02020603050405020304" pitchFamily="18" charset="0"/>
              </a:rPr>
              <a:t> </a:t>
            </a:r>
            <a:r>
              <a:rPr lang="en-US" sz="2000" dirty="0" err="1">
                <a:solidFill>
                  <a:srgbClr val="CC0066"/>
                </a:solidFill>
                <a:latin typeface="+mj-lt"/>
                <a:cs typeface="Times New Roman" panose="02020603050405020304" pitchFamily="18" charset="0"/>
              </a:rPr>
              <a:t>nguyên</a:t>
            </a:r>
            <a:r>
              <a:rPr lang="en-US" sz="2000" dirty="0">
                <a:solidFill>
                  <a:srgbClr val="CC0066"/>
                </a:solidFill>
                <a:latin typeface="+mj-lt"/>
                <a:cs typeface="Times New Roman" panose="02020603050405020304" pitchFamily="18" charset="0"/>
              </a:rPr>
              <a:t> </a:t>
            </a:r>
            <a:r>
              <a:rPr lang="en-US" sz="2000" dirty="0" err="1">
                <a:solidFill>
                  <a:srgbClr val="CC0066"/>
                </a:solidFill>
                <a:latin typeface="+mj-lt"/>
                <a:cs typeface="Times New Roman" panose="02020603050405020304" pitchFamily="18" charset="0"/>
              </a:rPr>
              <a:t>tử</a:t>
            </a:r>
            <a:r>
              <a:rPr lang="en-US" sz="2000" dirty="0">
                <a:solidFill>
                  <a:srgbClr val="CC0066"/>
                </a:solidFill>
                <a:latin typeface="+mj-lt"/>
                <a:cs typeface="Times New Roman" panose="02020603050405020304" pitchFamily="18" charset="0"/>
              </a:rPr>
              <a:t>.</a:t>
            </a:r>
          </a:p>
        </p:txBody>
      </p:sp>
      <p:pic>
        <p:nvPicPr>
          <p:cNvPr id="7" name="Picture 6"/>
          <p:cNvPicPr>
            <a:picLocks noChangeAspect="1"/>
          </p:cNvPicPr>
          <p:nvPr/>
        </p:nvPicPr>
        <p:blipFill>
          <a:blip r:embed="rId2"/>
          <a:stretch>
            <a:fillRect/>
          </a:stretch>
        </p:blipFill>
        <p:spPr>
          <a:xfrm>
            <a:off x="524017" y="3907056"/>
            <a:ext cx="4714874" cy="2602011"/>
          </a:xfrm>
          <a:prstGeom prst="rect">
            <a:avLst/>
          </a:prstGeom>
          <a:ln>
            <a:noFill/>
          </a:ln>
          <a:effectLst>
            <a:softEdge rad="112500"/>
          </a:effectLst>
        </p:spPr>
      </p:pic>
      <p:pic>
        <p:nvPicPr>
          <p:cNvPr id="8" name="Picture 7"/>
          <p:cNvPicPr>
            <a:picLocks noChangeAspect="1"/>
          </p:cNvPicPr>
          <p:nvPr/>
        </p:nvPicPr>
        <p:blipFill>
          <a:blip r:embed="rId3"/>
          <a:stretch>
            <a:fillRect/>
          </a:stretch>
        </p:blipFill>
        <p:spPr>
          <a:xfrm>
            <a:off x="5553116" y="2016777"/>
            <a:ext cx="4418964" cy="3054192"/>
          </a:xfrm>
          <a:prstGeom prst="rect">
            <a:avLst/>
          </a:prstGeom>
          <a:ln>
            <a:noFill/>
          </a:ln>
          <a:effectLst>
            <a:softEdge rad="112500"/>
          </a:effectLst>
        </p:spPr>
      </p:pic>
      <p:grpSp>
        <p:nvGrpSpPr>
          <p:cNvPr id="10" name="Group 21"/>
          <p:cNvGrpSpPr>
            <a:grpSpLocks/>
          </p:cNvGrpSpPr>
          <p:nvPr/>
        </p:nvGrpSpPr>
        <p:grpSpPr bwMode="auto">
          <a:xfrm>
            <a:off x="1938108" y="1098693"/>
            <a:ext cx="6712142" cy="22053"/>
            <a:chOff x="-2499" y="576"/>
            <a:chExt cx="7613" cy="3141"/>
          </a:xfrm>
        </p:grpSpPr>
        <p:sp>
          <p:nvSpPr>
            <p:cNvPr id="11"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 name="Line 8"/>
            <p:cNvSpPr>
              <a:spLocks noChangeShapeType="1"/>
            </p:cNvSpPr>
            <p:nvPr/>
          </p:nvSpPr>
          <p:spPr bwMode="auto">
            <a:xfrm>
              <a:off x="-2499" y="3717"/>
              <a:ext cx="7613"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spTree>
    <p:extLst>
      <p:ext uri="{BB962C8B-B14F-4D97-AF65-F5344CB8AC3E}">
        <p14:creationId xmlns:p14="http://schemas.microsoft.com/office/powerpoint/2010/main" val="2571624485"/>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8"/>
          <p:cNvSpPr>
            <a:spLocks noChangeArrowheads="1"/>
          </p:cNvSpPr>
          <p:nvPr/>
        </p:nvSpPr>
        <p:spPr bwMode="auto">
          <a:xfrm>
            <a:off x="1295400" y="381000"/>
            <a:ext cx="5339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0" fontAlgn="base" hangingPunct="0">
              <a:spcBef>
                <a:spcPct val="0"/>
              </a:spcBef>
              <a:spcAft>
                <a:spcPct val="0"/>
              </a:spcAft>
              <a:buClrTx/>
              <a:buFontTx/>
              <a:buNone/>
            </a:pPr>
            <a:r>
              <a:rPr lang="en-US" sz="2200" b="1" dirty="0">
                <a:solidFill>
                  <a:srgbClr val="CC0066"/>
                </a:solidFill>
                <a:cs typeface="Arial" panose="020B0604020202020204" pitchFamily="34" charset="0"/>
              </a:rPr>
              <a:t>- </a:t>
            </a:r>
            <a:r>
              <a:rPr lang="en-US" sz="2200" b="1" dirty="0" err="1">
                <a:solidFill>
                  <a:srgbClr val="CC0066"/>
                </a:solidFill>
                <a:cs typeface="Arial" panose="020B0604020202020204" pitchFamily="34" charset="0"/>
              </a:rPr>
              <a:t>Những</a:t>
            </a:r>
            <a:r>
              <a:rPr lang="en-US" sz="2200" b="1" dirty="0">
                <a:solidFill>
                  <a:srgbClr val="CC0066"/>
                </a:solidFill>
                <a:cs typeface="Arial" panose="020B0604020202020204" pitchFamily="34" charset="0"/>
              </a:rPr>
              <a:t> </a:t>
            </a:r>
            <a:r>
              <a:rPr lang="en-US" sz="2200" b="1" dirty="0" err="1">
                <a:solidFill>
                  <a:srgbClr val="CC0066"/>
                </a:solidFill>
                <a:cs typeface="Arial" panose="020B0604020202020204" pitchFamily="34" charset="0"/>
              </a:rPr>
              <a:t>phát</a:t>
            </a:r>
            <a:r>
              <a:rPr lang="en-US" sz="2200" b="1" dirty="0">
                <a:solidFill>
                  <a:srgbClr val="CC0066"/>
                </a:solidFill>
                <a:cs typeface="Arial" panose="020B0604020202020204" pitchFamily="34" charset="0"/>
              </a:rPr>
              <a:t> </a:t>
            </a:r>
            <a:r>
              <a:rPr lang="en-US" sz="2200" b="1" dirty="0" err="1">
                <a:solidFill>
                  <a:srgbClr val="CC0066"/>
                </a:solidFill>
                <a:cs typeface="Arial" panose="020B0604020202020204" pitchFamily="34" charset="0"/>
              </a:rPr>
              <a:t>minh</a:t>
            </a:r>
            <a:r>
              <a:rPr lang="en-US" sz="2200" b="1" dirty="0">
                <a:solidFill>
                  <a:srgbClr val="CC0066"/>
                </a:solidFill>
                <a:cs typeface="Arial" panose="020B0604020202020204" pitchFamily="34" charset="0"/>
              </a:rPr>
              <a:t> khoa </a:t>
            </a:r>
            <a:r>
              <a:rPr lang="en-US" sz="2200" b="1" dirty="0" err="1">
                <a:solidFill>
                  <a:srgbClr val="CC0066"/>
                </a:solidFill>
                <a:cs typeface="Arial" panose="020B0604020202020204" pitchFamily="34" charset="0"/>
              </a:rPr>
              <a:t>học</a:t>
            </a:r>
            <a:r>
              <a:rPr lang="en-US" sz="2200" b="1" dirty="0">
                <a:solidFill>
                  <a:srgbClr val="CC0066"/>
                </a:solidFill>
                <a:cs typeface="Arial" panose="020B0604020202020204" pitchFamily="34" charset="0"/>
              </a:rPr>
              <a:t> </a:t>
            </a:r>
            <a:r>
              <a:rPr lang="en-US" sz="2200" b="1" dirty="0" err="1">
                <a:solidFill>
                  <a:srgbClr val="CC0066"/>
                </a:solidFill>
                <a:cs typeface="Arial" panose="020B0604020202020204" pitchFamily="34" charset="0"/>
              </a:rPr>
              <a:t>tự</a:t>
            </a:r>
            <a:r>
              <a:rPr lang="en-US" sz="2200" b="1" dirty="0">
                <a:solidFill>
                  <a:srgbClr val="CC0066"/>
                </a:solidFill>
                <a:cs typeface="Arial" panose="020B0604020202020204" pitchFamily="34" charset="0"/>
              </a:rPr>
              <a:t> </a:t>
            </a:r>
            <a:r>
              <a:rPr lang="en-US" sz="2200" b="1" dirty="0" err="1">
                <a:solidFill>
                  <a:srgbClr val="CC0066"/>
                </a:solidFill>
                <a:cs typeface="Arial" panose="020B0604020202020204" pitchFamily="34" charset="0"/>
              </a:rPr>
              <a:t>nhiên</a:t>
            </a:r>
            <a:r>
              <a:rPr lang="en-US" sz="2200" b="1" dirty="0">
                <a:solidFill>
                  <a:srgbClr val="CC0066"/>
                </a:solidFill>
                <a:cs typeface="Arial" panose="020B0604020202020204" pitchFamily="34" charset="0"/>
              </a:rPr>
              <a:t>:</a:t>
            </a:r>
          </a:p>
        </p:txBody>
      </p:sp>
      <p:grpSp>
        <p:nvGrpSpPr>
          <p:cNvPr id="4" name="Group 1"/>
          <p:cNvGrpSpPr>
            <a:grpSpLocks/>
          </p:cNvGrpSpPr>
          <p:nvPr/>
        </p:nvGrpSpPr>
        <p:grpSpPr bwMode="auto">
          <a:xfrm>
            <a:off x="304800" y="811887"/>
            <a:ext cx="11125200" cy="4015680"/>
            <a:chOff x="250825" y="1600200"/>
            <a:chExt cx="8485188" cy="4495800"/>
          </a:xfrm>
        </p:grpSpPr>
        <p:sp>
          <p:nvSpPr>
            <p:cNvPr id="5" name="AutoShape 3"/>
            <p:cNvSpPr>
              <a:spLocks noChangeArrowheads="1"/>
            </p:cNvSpPr>
            <p:nvPr/>
          </p:nvSpPr>
          <p:spPr bwMode="ltGray">
            <a:xfrm>
              <a:off x="250825" y="1600200"/>
              <a:ext cx="5715001" cy="4495800"/>
            </a:xfrm>
            <a:prstGeom prst="rightArrow">
              <a:avLst>
                <a:gd name="adj1" fmla="val 79306"/>
                <a:gd name="adj2" fmla="val 32395"/>
              </a:avLst>
            </a:prstGeom>
            <a:solidFill>
              <a:srgbClr val="92D05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2200" b="0" i="0" u="none" strike="noStrike" kern="0" cap="none" spc="0" normalizeH="0" baseline="0" noProof="0">
                <a:ln>
                  <a:noFill/>
                </a:ln>
                <a:solidFill>
                  <a:srgbClr val="1F5281"/>
                </a:solidFill>
                <a:effectLst/>
                <a:uLnTx/>
                <a:uFillTx/>
                <a:latin typeface="Arial" panose="020B0604020202020204" pitchFamily="34" charset="0"/>
                <a:cs typeface="Arial" panose="020B0604020202020204" pitchFamily="34" charset="0"/>
              </a:endParaRPr>
            </a:p>
          </p:txBody>
        </p:sp>
        <p:sp>
          <p:nvSpPr>
            <p:cNvPr id="6" name="AutoShape 4"/>
            <p:cNvSpPr>
              <a:spLocks noChangeArrowheads="1"/>
            </p:cNvSpPr>
            <p:nvPr/>
          </p:nvSpPr>
          <p:spPr bwMode="blackWhite">
            <a:xfrm>
              <a:off x="762000" y="2210133"/>
              <a:ext cx="4038600" cy="990322"/>
            </a:xfrm>
            <a:prstGeom prst="roundRect">
              <a:avLst>
                <a:gd name="adj" fmla="val 9106"/>
              </a:avLst>
            </a:prstGeom>
            <a:solidFill>
              <a:srgbClr val="FFFFFF"/>
            </a:solidFill>
            <a:ln w="25400" cap="flat" cmpd="sng" algn="ctr">
              <a:solidFill>
                <a:srgbClr val="D89F39"/>
              </a:solidFill>
              <a:prstDash val="solid"/>
              <a:headEnd/>
              <a:tailEnd/>
            </a:ln>
            <a:effec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1896 -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Béccơren</a:t>
              </a: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phát</a:t>
              </a: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hiện</a:t>
              </a: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ra</a:t>
              </a:r>
              <a:endPar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hiện</a:t>
              </a: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tượng</a:t>
              </a: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phóng</a:t>
              </a: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xạ</a:t>
              </a:r>
              <a:endPar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7" name="AutoShape 5"/>
            <p:cNvSpPr>
              <a:spLocks noChangeArrowheads="1"/>
            </p:cNvSpPr>
            <p:nvPr/>
          </p:nvSpPr>
          <p:spPr bwMode="blackWhite">
            <a:xfrm>
              <a:off x="762000" y="3352938"/>
              <a:ext cx="4038600" cy="990322"/>
            </a:xfrm>
            <a:prstGeom prst="roundRect">
              <a:avLst>
                <a:gd name="adj" fmla="val 9106"/>
              </a:avLst>
            </a:prstGeom>
            <a:solidFill>
              <a:srgbClr val="FFFFFF"/>
            </a:solidFill>
            <a:ln w="25400" cap="flat" cmpd="sng" algn="ctr">
              <a:solidFill>
                <a:srgbClr val="D89F39"/>
              </a:solidFill>
              <a:prstDash val="solid"/>
              <a:headEnd/>
              <a:tailEnd/>
            </a:ln>
            <a:effec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1897 - </a:t>
              </a:r>
              <a:r>
                <a:rPr kumimoji="0" lang="en-US" alt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Tôm</a:t>
              </a:r>
              <a:r>
                <a:rPr kumimoji="0" lang="en-US" alt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alt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xơ</a:t>
              </a:r>
              <a:r>
                <a:rPr kumimoji="0" lang="en-US" alt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alt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phát</a:t>
              </a:r>
              <a:r>
                <a:rPr kumimoji="0" lang="en-US" alt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alt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hiện</a:t>
              </a:r>
              <a:r>
                <a:rPr kumimoji="0" lang="en-US" alt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alt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ra</a:t>
              </a:r>
              <a:r>
                <a:rPr kumimoji="0" lang="en-US" alt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điện</a:t>
              </a:r>
              <a:r>
                <a:rPr kumimoji="0" lang="en-US" alt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alt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tử</a:t>
              </a:r>
              <a:endParaRPr kumimoji="0" lang="en-US" alt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8" name="AutoShape 6"/>
            <p:cNvSpPr>
              <a:spLocks noChangeArrowheads="1"/>
            </p:cNvSpPr>
            <p:nvPr/>
          </p:nvSpPr>
          <p:spPr bwMode="blackWhite">
            <a:xfrm>
              <a:off x="762000" y="4495744"/>
              <a:ext cx="4038600" cy="990322"/>
            </a:xfrm>
            <a:prstGeom prst="roundRect">
              <a:avLst>
                <a:gd name="adj" fmla="val 9106"/>
              </a:avLst>
            </a:prstGeom>
            <a:solidFill>
              <a:srgbClr val="FFFFFF"/>
            </a:solidFill>
            <a:ln w="25400" cap="flat" cmpd="sng" algn="ctr">
              <a:solidFill>
                <a:srgbClr val="D89F39"/>
              </a:solidFill>
              <a:prstDash val="solid"/>
              <a:headEnd/>
              <a:tailEnd/>
            </a:ln>
            <a:effec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1901 - Kaufman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đã</a:t>
              </a: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chứng</a:t>
              </a: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minh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được</a:t>
              </a: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khối</a:t>
              </a: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lượng</a:t>
              </a: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điện</a:t>
              </a:r>
              <a:r>
                <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200" b="0" i="0" u="none" strike="noStrike" kern="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tử</a:t>
              </a:r>
              <a:endParaRPr kumimoji="0" lang="en-US" sz="22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9" name="Rectangle 9"/>
            <p:cNvSpPr>
              <a:spLocks noChangeArrowheads="1"/>
            </p:cNvSpPr>
            <p:nvPr/>
          </p:nvSpPr>
          <p:spPr bwMode="auto">
            <a:xfrm>
              <a:off x="6011863" y="3200455"/>
              <a:ext cx="2724150" cy="1171554"/>
            </a:xfrm>
            <a:prstGeom prst="rect">
              <a:avLst/>
            </a:prstGeom>
            <a:solidFill>
              <a:srgbClr val="0070C0"/>
            </a:solidFill>
            <a:ln w="38100" cap="flat" cmpd="sng" algn="ctr">
              <a:solidFill>
                <a:srgbClr val="FFFFFF"/>
              </a:solidFill>
              <a:prstDash val="solid"/>
            </a:ln>
            <a:effectLst>
              <a:outerShdw blurRad="40000" dist="20000" dir="5400000" rotWithShape="0">
                <a:srgbClr val="000000">
                  <a:alpha val="38000"/>
                </a:srgbClr>
              </a:outerShdw>
            </a:effec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Khoa</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học</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chứng</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minh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được</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sự</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tồn</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tại</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của</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nguyên</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tử</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và</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cấu</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tạo</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của</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nó</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a:t>
              </a:r>
            </a:p>
          </p:txBody>
        </p:sp>
      </p:grpSp>
      <p:pic>
        <p:nvPicPr>
          <p:cNvPr id="10" name="Picture 9"/>
          <p:cNvPicPr>
            <a:picLocks noChangeAspect="1"/>
          </p:cNvPicPr>
          <p:nvPr/>
        </p:nvPicPr>
        <p:blipFill>
          <a:blip r:embed="rId2"/>
          <a:stretch>
            <a:fillRect/>
          </a:stretch>
        </p:blipFill>
        <p:spPr>
          <a:xfrm>
            <a:off x="7619999" y="4191000"/>
            <a:ext cx="3810001" cy="2438400"/>
          </a:xfrm>
          <a:prstGeom prst="rect">
            <a:avLst/>
          </a:prstGeom>
          <a:solidFill>
            <a:schemeClr val="accent4">
              <a:lumMod val="60000"/>
              <a:lumOff val="40000"/>
            </a:schemeClr>
          </a:solidFill>
          <a:ln>
            <a:noFill/>
          </a:ln>
          <a:effectLst>
            <a:softEdge rad="112500"/>
          </a:effectLst>
        </p:spPr>
      </p:pic>
      <p:sp>
        <p:nvSpPr>
          <p:cNvPr id="12" name="Rectangle 11"/>
          <p:cNvSpPr/>
          <p:nvPr/>
        </p:nvSpPr>
        <p:spPr>
          <a:xfrm>
            <a:off x="609600" y="5321171"/>
            <a:ext cx="7021285" cy="369332"/>
          </a:xfrm>
          <a:prstGeom prst="rect">
            <a:avLst/>
          </a:prstGeom>
        </p:spPr>
        <p:txBody>
          <a:bodyPr wrap="square">
            <a:spAutoFit/>
          </a:bodyPr>
          <a:lstStyle/>
          <a:p>
            <a:pPr algn="ctr" eaLnBrk="0" fontAlgn="base" hangingPunct="0">
              <a:spcBef>
                <a:spcPct val="0"/>
              </a:spcBef>
              <a:spcAft>
                <a:spcPct val="0"/>
              </a:spcAft>
              <a:defRPr/>
            </a:pPr>
            <a:r>
              <a:rPr lang="en-US" dirty="0" err="1">
                <a:solidFill>
                  <a:srgbClr val="3333CC"/>
                </a:solidFill>
                <a:latin typeface="Arial" panose="020B0604020202020204" pitchFamily="34" charset="0"/>
                <a:cs typeface="Arial" panose="020B0604020202020204" pitchFamily="34" charset="0"/>
              </a:rPr>
              <a:t>Nguyên</a:t>
            </a:r>
            <a:r>
              <a:rPr lang="en-US" dirty="0">
                <a:solidFill>
                  <a:srgbClr val="3333CC"/>
                </a:solidFill>
                <a:latin typeface="Arial" panose="020B0604020202020204" pitchFamily="34" charset="0"/>
                <a:cs typeface="Arial" panose="020B0604020202020204" pitchFamily="34" charset="0"/>
              </a:rPr>
              <a:t> </a:t>
            </a:r>
            <a:r>
              <a:rPr lang="en-US" dirty="0" err="1">
                <a:solidFill>
                  <a:srgbClr val="3333CC"/>
                </a:solidFill>
                <a:latin typeface="Arial" panose="020B0604020202020204" pitchFamily="34" charset="0"/>
                <a:cs typeface="Arial" panose="020B0604020202020204" pitchFamily="34" charset="0"/>
              </a:rPr>
              <a:t>tử</a:t>
            </a:r>
            <a:r>
              <a:rPr lang="en-US" dirty="0">
                <a:solidFill>
                  <a:srgbClr val="3333CC"/>
                </a:solidFill>
                <a:latin typeface="Arial" panose="020B0604020202020204" pitchFamily="34" charset="0"/>
                <a:cs typeface="Arial" panose="020B0604020202020204" pitchFamily="34" charset="0"/>
              </a:rPr>
              <a:t> </a:t>
            </a:r>
            <a:r>
              <a:rPr lang="en-US" dirty="0" err="1">
                <a:solidFill>
                  <a:srgbClr val="3333CC"/>
                </a:solidFill>
                <a:latin typeface="Arial" panose="020B0604020202020204" pitchFamily="34" charset="0"/>
                <a:cs typeface="Arial" panose="020B0604020202020204" pitchFamily="34" charset="0"/>
              </a:rPr>
              <a:t>bị</a:t>
            </a:r>
            <a:r>
              <a:rPr lang="en-US" dirty="0">
                <a:solidFill>
                  <a:srgbClr val="3333CC"/>
                </a:solidFill>
                <a:latin typeface="Arial" panose="020B0604020202020204" pitchFamily="34" charset="0"/>
                <a:cs typeface="Arial" panose="020B0604020202020204" pitchFamily="34" charset="0"/>
              </a:rPr>
              <a:t> </a:t>
            </a:r>
            <a:r>
              <a:rPr lang="en-US" dirty="0" err="1">
                <a:solidFill>
                  <a:srgbClr val="3333CC"/>
                </a:solidFill>
                <a:latin typeface="Arial" panose="020B0604020202020204" pitchFamily="34" charset="0"/>
                <a:cs typeface="Arial" panose="020B0604020202020204" pitchFamily="34" charset="0"/>
              </a:rPr>
              <a:t>phân</a:t>
            </a:r>
            <a:r>
              <a:rPr lang="en-US" dirty="0">
                <a:solidFill>
                  <a:srgbClr val="3333CC"/>
                </a:solidFill>
                <a:latin typeface="Arial" panose="020B0604020202020204" pitchFamily="34" charset="0"/>
                <a:cs typeface="Arial" panose="020B0604020202020204" pitchFamily="34" charset="0"/>
              </a:rPr>
              <a:t> chia, tan </a:t>
            </a:r>
            <a:r>
              <a:rPr lang="en-US" dirty="0" err="1">
                <a:solidFill>
                  <a:srgbClr val="3333CC"/>
                </a:solidFill>
                <a:latin typeface="Arial" panose="020B0604020202020204" pitchFamily="34" charset="0"/>
                <a:cs typeface="Arial" panose="020B0604020202020204" pitchFamily="34" charset="0"/>
              </a:rPr>
              <a:t>rã</a:t>
            </a:r>
            <a:r>
              <a:rPr lang="en-US" dirty="0">
                <a:solidFill>
                  <a:srgbClr val="3333CC"/>
                </a:solidFill>
                <a:latin typeface="Arial" panose="020B0604020202020204" pitchFamily="34" charset="0"/>
                <a:cs typeface="Arial" panose="020B0604020202020204" pitchFamily="34" charset="0"/>
              </a:rPr>
              <a:t> </a:t>
            </a:r>
            <a:r>
              <a:rPr lang="en-US" dirty="0" err="1">
                <a:solidFill>
                  <a:srgbClr val="3333CC"/>
                </a:solidFill>
                <a:latin typeface="Arial" panose="020B0604020202020204" pitchFamily="34" charset="0"/>
                <a:cs typeface="Arial" panose="020B0604020202020204" pitchFamily="34" charset="0"/>
              </a:rPr>
              <a:t>vật</a:t>
            </a:r>
            <a:r>
              <a:rPr lang="en-US" dirty="0">
                <a:solidFill>
                  <a:srgbClr val="3333CC"/>
                </a:solidFill>
                <a:latin typeface="Arial" panose="020B0604020202020204" pitchFamily="34" charset="0"/>
                <a:cs typeface="Arial" panose="020B0604020202020204" pitchFamily="34" charset="0"/>
              </a:rPr>
              <a:t> </a:t>
            </a:r>
            <a:r>
              <a:rPr lang="en-US" dirty="0" err="1">
                <a:solidFill>
                  <a:srgbClr val="3333CC"/>
                </a:solidFill>
                <a:latin typeface="Arial" panose="020B0604020202020204" pitchFamily="34" charset="0"/>
                <a:cs typeface="Arial" panose="020B0604020202020204" pitchFamily="34" charset="0"/>
              </a:rPr>
              <a:t>chất</a:t>
            </a:r>
            <a:r>
              <a:rPr lang="en-US" dirty="0">
                <a:solidFill>
                  <a:srgbClr val="3333CC"/>
                </a:solidFill>
                <a:latin typeface="Arial" panose="020B0604020202020204" pitchFamily="34" charset="0"/>
                <a:cs typeface="Arial" panose="020B0604020202020204" pitchFamily="34" charset="0"/>
              </a:rPr>
              <a:t> </a:t>
            </a:r>
            <a:r>
              <a:rPr lang="en-US" dirty="0" err="1">
                <a:solidFill>
                  <a:srgbClr val="3333CC"/>
                </a:solidFill>
                <a:latin typeface="Arial" panose="020B0604020202020204" pitchFamily="34" charset="0"/>
                <a:cs typeface="Arial" panose="020B0604020202020204" pitchFamily="34" charset="0"/>
              </a:rPr>
              <a:t>còn</a:t>
            </a:r>
            <a:r>
              <a:rPr lang="en-US" dirty="0">
                <a:solidFill>
                  <a:srgbClr val="3333CC"/>
                </a:solidFill>
                <a:latin typeface="Arial" panose="020B0604020202020204" pitchFamily="34" charset="0"/>
                <a:cs typeface="Arial" panose="020B0604020202020204" pitchFamily="34" charset="0"/>
              </a:rPr>
              <a:t> </a:t>
            </a:r>
            <a:r>
              <a:rPr lang="en-US" dirty="0" err="1">
                <a:solidFill>
                  <a:srgbClr val="3333CC"/>
                </a:solidFill>
                <a:latin typeface="Arial" panose="020B0604020202020204" pitchFamily="34" charset="0"/>
                <a:cs typeface="Arial" panose="020B0604020202020204" pitchFamily="34" charset="0"/>
              </a:rPr>
              <a:t>không</a:t>
            </a:r>
            <a:r>
              <a:rPr lang="en-US" dirty="0">
                <a:solidFill>
                  <a:srgbClr val="3333CC"/>
                </a:solidFill>
                <a:latin typeface="Arial" panose="020B0604020202020204" pitchFamily="34" charset="0"/>
                <a:cs typeface="Arial" panose="020B0604020202020204" pitchFamily="34" charset="0"/>
              </a:rPr>
              <a:t>, </a:t>
            </a:r>
            <a:r>
              <a:rPr lang="en-US" dirty="0" err="1">
                <a:solidFill>
                  <a:srgbClr val="3333CC"/>
                </a:solidFill>
                <a:latin typeface="Arial" panose="020B0604020202020204" pitchFamily="34" charset="0"/>
                <a:cs typeface="Arial" panose="020B0604020202020204" pitchFamily="34" charset="0"/>
              </a:rPr>
              <a:t>nó</a:t>
            </a:r>
            <a:r>
              <a:rPr lang="en-US" dirty="0">
                <a:solidFill>
                  <a:srgbClr val="3333CC"/>
                </a:solidFill>
                <a:latin typeface="Arial" panose="020B0604020202020204" pitchFamily="34" charset="0"/>
                <a:cs typeface="Arial" panose="020B0604020202020204" pitchFamily="34" charset="0"/>
              </a:rPr>
              <a:t> </a:t>
            </a:r>
            <a:r>
              <a:rPr lang="en-US" dirty="0" err="1">
                <a:solidFill>
                  <a:srgbClr val="3333CC"/>
                </a:solidFill>
                <a:latin typeface="Arial" panose="020B0604020202020204" pitchFamily="34" charset="0"/>
                <a:cs typeface="Arial" panose="020B0604020202020204" pitchFamily="34" charset="0"/>
              </a:rPr>
              <a:t>là</a:t>
            </a:r>
            <a:r>
              <a:rPr lang="en-US" dirty="0">
                <a:solidFill>
                  <a:srgbClr val="3333CC"/>
                </a:solidFill>
                <a:latin typeface="Arial" panose="020B0604020202020204" pitchFamily="34" charset="0"/>
                <a:cs typeface="Arial" panose="020B0604020202020204" pitchFamily="34" charset="0"/>
              </a:rPr>
              <a:t> </a:t>
            </a:r>
            <a:r>
              <a:rPr lang="en-US" dirty="0" err="1">
                <a:solidFill>
                  <a:srgbClr val="3333CC"/>
                </a:solidFill>
                <a:latin typeface="Arial" panose="020B0604020202020204" pitchFamily="34" charset="0"/>
                <a:cs typeface="Arial" panose="020B0604020202020204" pitchFamily="34" charset="0"/>
              </a:rPr>
              <a:t>gì</a:t>
            </a:r>
            <a:r>
              <a:rPr lang="en-US" dirty="0">
                <a:solidFill>
                  <a:srgbClr val="3333CC"/>
                </a:solidFill>
                <a:latin typeface="Arial" panose="020B0604020202020204" pitchFamily="34" charset="0"/>
                <a:cs typeface="Arial" panose="020B0604020202020204" pitchFamily="34" charset="0"/>
              </a:rPr>
              <a:t>?</a:t>
            </a:r>
          </a:p>
        </p:txBody>
      </p:sp>
    </p:spTree>
    <p:extLst>
      <p:ext uri="{BB962C8B-B14F-4D97-AF65-F5344CB8AC3E}">
        <p14:creationId xmlns:p14="http://schemas.microsoft.com/office/powerpoint/2010/main" val="2095360659"/>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11"/>
          <p:cNvSpPr>
            <a:spLocks noChangeArrowheads="1"/>
          </p:cNvSpPr>
          <p:nvPr/>
        </p:nvSpPr>
        <p:spPr bwMode="auto">
          <a:xfrm>
            <a:off x="894607" y="579053"/>
            <a:ext cx="637756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0" fontAlgn="base" hangingPunct="0">
              <a:spcBef>
                <a:spcPct val="0"/>
              </a:spcBef>
              <a:spcAft>
                <a:spcPct val="0"/>
              </a:spcAft>
              <a:buClrTx/>
              <a:buFontTx/>
              <a:buNone/>
            </a:pPr>
            <a:r>
              <a:rPr lang="en-US" sz="2400" b="1" dirty="0">
                <a:solidFill>
                  <a:srgbClr val="FF0066"/>
                </a:solidFill>
                <a:latin typeface="+mj-lt"/>
                <a:cs typeface="Times New Roman" panose="02020603050405020304" pitchFamily="18" charset="0"/>
              </a:rPr>
              <a:t>- 1905 </a:t>
            </a:r>
            <a:r>
              <a:rPr lang="en-US" sz="2400" b="1" dirty="0">
                <a:solidFill>
                  <a:srgbClr val="000000"/>
                </a:solidFill>
                <a:latin typeface="+mj-lt"/>
                <a:cs typeface="Times New Roman" panose="02020603050405020304" pitchFamily="18" charset="0"/>
              </a:rPr>
              <a:t>- </a:t>
            </a:r>
            <a:r>
              <a:rPr lang="en-US" sz="2400" b="1" dirty="0" err="1">
                <a:solidFill>
                  <a:srgbClr val="000000"/>
                </a:solidFill>
                <a:latin typeface="+mj-lt"/>
                <a:cs typeface="Times New Roman" panose="02020603050405020304" pitchFamily="18" charset="0"/>
              </a:rPr>
              <a:t>Thuyết</a:t>
            </a:r>
            <a:r>
              <a:rPr lang="en-US" sz="2400" b="1" dirty="0">
                <a:solidFill>
                  <a:srgbClr val="000000"/>
                </a:solidFill>
                <a:latin typeface="+mj-lt"/>
                <a:cs typeface="Times New Roman" panose="02020603050405020304" pitchFamily="18" charset="0"/>
              </a:rPr>
              <a:t> </a:t>
            </a:r>
            <a:r>
              <a:rPr lang="en-US" sz="2400" b="1" dirty="0" err="1">
                <a:solidFill>
                  <a:srgbClr val="000000"/>
                </a:solidFill>
                <a:latin typeface="+mj-lt"/>
                <a:cs typeface="Times New Roman" panose="02020603050405020304" pitchFamily="18" charset="0"/>
              </a:rPr>
              <a:t>tương</a:t>
            </a:r>
            <a:r>
              <a:rPr lang="en-US" sz="2400" b="1" dirty="0">
                <a:solidFill>
                  <a:srgbClr val="000000"/>
                </a:solidFill>
                <a:latin typeface="+mj-lt"/>
                <a:cs typeface="Times New Roman" panose="02020603050405020304" pitchFamily="18" charset="0"/>
              </a:rPr>
              <a:t> </a:t>
            </a:r>
            <a:r>
              <a:rPr lang="en-US" sz="2400" b="1" dirty="0" err="1">
                <a:solidFill>
                  <a:srgbClr val="000000"/>
                </a:solidFill>
                <a:latin typeface="+mj-lt"/>
                <a:cs typeface="Times New Roman" panose="02020603050405020304" pitchFamily="18" charset="0"/>
              </a:rPr>
              <a:t>đối</a:t>
            </a:r>
            <a:r>
              <a:rPr lang="en-US" sz="2400" b="1" dirty="0">
                <a:solidFill>
                  <a:srgbClr val="000000"/>
                </a:solidFill>
                <a:latin typeface="+mj-lt"/>
                <a:cs typeface="Times New Roman" panose="02020603050405020304" pitchFamily="18" charset="0"/>
              </a:rPr>
              <a:t> </a:t>
            </a:r>
            <a:r>
              <a:rPr lang="en-US" sz="2400" b="1" dirty="0" err="1">
                <a:solidFill>
                  <a:srgbClr val="000000"/>
                </a:solidFill>
                <a:latin typeface="+mj-lt"/>
                <a:cs typeface="Times New Roman" panose="02020603050405020304" pitchFamily="18" charset="0"/>
              </a:rPr>
              <a:t>hẹp</a:t>
            </a:r>
            <a:endParaRPr lang="en-US" sz="2400" b="1" dirty="0">
              <a:solidFill>
                <a:srgbClr val="000000"/>
              </a:solidFill>
              <a:latin typeface="+mj-lt"/>
              <a:cs typeface="Times New Roman" panose="02020603050405020304" pitchFamily="18" charset="0"/>
            </a:endParaRPr>
          </a:p>
        </p:txBody>
      </p:sp>
      <p:sp>
        <p:nvSpPr>
          <p:cNvPr id="5" name="Rectangle 12"/>
          <p:cNvSpPr>
            <a:spLocks noChangeArrowheads="1"/>
          </p:cNvSpPr>
          <p:nvPr/>
        </p:nvSpPr>
        <p:spPr bwMode="auto">
          <a:xfrm>
            <a:off x="774022" y="1496783"/>
            <a:ext cx="549724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ts val="600"/>
              </a:spcBef>
              <a:spcAft>
                <a:spcPct val="0"/>
              </a:spcAft>
              <a:buClr>
                <a:srgbClr val="727CA3"/>
              </a:buClr>
              <a:buSzPct val="76000"/>
              <a:buNone/>
            </a:pPr>
            <a:r>
              <a:rPr lang="en-US" sz="2400" b="1" dirty="0">
                <a:solidFill>
                  <a:srgbClr val="FF0066"/>
                </a:solidFill>
                <a:latin typeface="+mj-lt"/>
                <a:cs typeface="Times New Roman" panose="02020603050405020304" pitchFamily="18" charset="0"/>
              </a:rPr>
              <a:t>- 1916 </a:t>
            </a:r>
            <a:r>
              <a:rPr lang="en-US" sz="2400" b="1" dirty="0">
                <a:solidFill>
                  <a:srgbClr val="000000"/>
                </a:solidFill>
                <a:latin typeface="+mj-lt"/>
                <a:cs typeface="Times New Roman" panose="02020603050405020304" pitchFamily="18" charset="0"/>
              </a:rPr>
              <a:t>- </a:t>
            </a:r>
            <a:r>
              <a:rPr lang="en-US" sz="2400" b="1" dirty="0" err="1">
                <a:solidFill>
                  <a:srgbClr val="000000"/>
                </a:solidFill>
                <a:latin typeface="+mj-lt"/>
                <a:ea typeface="华文新魏"/>
                <a:cs typeface="Times New Roman" panose="02020603050405020304" pitchFamily="18" charset="0"/>
              </a:rPr>
              <a:t>Thuyết</a:t>
            </a:r>
            <a:r>
              <a:rPr lang="en-US" sz="2400" b="1" dirty="0">
                <a:solidFill>
                  <a:srgbClr val="000000"/>
                </a:solidFill>
                <a:latin typeface="+mj-lt"/>
                <a:ea typeface="华文新魏"/>
                <a:cs typeface="Times New Roman" panose="02020603050405020304" pitchFamily="18" charset="0"/>
              </a:rPr>
              <a:t> </a:t>
            </a:r>
            <a:r>
              <a:rPr lang="en-US" sz="2400" b="1" dirty="0" err="1">
                <a:solidFill>
                  <a:srgbClr val="000000"/>
                </a:solidFill>
                <a:latin typeface="+mj-lt"/>
                <a:ea typeface="华文新魏"/>
                <a:cs typeface="Times New Roman" panose="02020603050405020304" pitchFamily="18" charset="0"/>
              </a:rPr>
              <a:t>tương</a:t>
            </a:r>
            <a:r>
              <a:rPr lang="en-US" sz="2400" b="1" dirty="0">
                <a:solidFill>
                  <a:srgbClr val="000000"/>
                </a:solidFill>
                <a:latin typeface="+mj-lt"/>
                <a:ea typeface="华文新魏"/>
                <a:cs typeface="Times New Roman" panose="02020603050405020304" pitchFamily="18" charset="0"/>
              </a:rPr>
              <a:t> </a:t>
            </a:r>
            <a:r>
              <a:rPr lang="en-US" sz="2400" b="1" dirty="0" err="1">
                <a:solidFill>
                  <a:srgbClr val="000000"/>
                </a:solidFill>
                <a:latin typeface="+mj-lt"/>
                <a:ea typeface="华文新魏"/>
                <a:cs typeface="Times New Roman" panose="02020603050405020304" pitchFamily="18" charset="0"/>
              </a:rPr>
              <a:t>đối</a:t>
            </a:r>
            <a:r>
              <a:rPr lang="en-US" sz="2400" b="1" dirty="0">
                <a:solidFill>
                  <a:srgbClr val="000000"/>
                </a:solidFill>
                <a:latin typeface="+mj-lt"/>
                <a:ea typeface="华文新魏"/>
                <a:cs typeface="Times New Roman" panose="02020603050405020304" pitchFamily="18" charset="0"/>
              </a:rPr>
              <a:t>, </a:t>
            </a:r>
            <a:r>
              <a:rPr lang="en-US" sz="2400" b="1" dirty="0" err="1">
                <a:solidFill>
                  <a:srgbClr val="000000"/>
                </a:solidFill>
                <a:latin typeface="+mj-lt"/>
                <a:ea typeface="华文新魏"/>
                <a:cs typeface="Times New Roman" panose="02020603050405020304" pitchFamily="18" charset="0"/>
              </a:rPr>
              <a:t>quan</a:t>
            </a:r>
            <a:r>
              <a:rPr lang="en-US" sz="2400" b="1" dirty="0">
                <a:solidFill>
                  <a:srgbClr val="000000"/>
                </a:solidFill>
                <a:latin typeface="+mj-lt"/>
                <a:ea typeface="华文新魏"/>
                <a:cs typeface="Times New Roman" panose="02020603050405020304" pitchFamily="18" charset="0"/>
              </a:rPr>
              <a:t> </a:t>
            </a:r>
            <a:r>
              <a:rPr lang="en-US" sz="2400" b="1" dirty="0" err="1">
                <a:solidFill>
                  <a:srgbClr val="000000"/>
                </a:solidFill>
                <a:latin typeface="+mj-lt"/>
                <a:ea typeface="华文新魏"/>
                <a:cs typeface="Times New Roman" panose="02020603050405020304" pitchFamily="18" charset="0"/>
              </a:rPr>
              <a:t>hệ</a:t>
            </a:r>
            <a:r>
              <a:rPr lang="en-US" sz="2400" b="1" dirty="0">
                <a:solidFill>
                  <a:srgbClr val="000000"/>
                </a:solidFill>
                <a:latin typeface="+mj-lt"/>
                <a:ea typeface="华文新魏"/>
                <a:cs typeface="Times New Roman" panose="02020603050405020304" pitchFamily="18" charset="0"/>
              </a:rPr>
              <a:t> </a:t>
            </a:r>
            <a:r>
              <a:rPr lang="en-US" sz="2400" b="1" dirty="0" err="1">
                <a:solidFill>
                  <a:srgbClr val="000000"/>
                </a:solidFill>
                <a:latin typeface="+mj-lt"/>
                <a:ea typeface="华文新魏"/>
                <a:cs typeface="Times New Roman" panose="02020603050405020304" pitchFamily="18" charset="0"/>
              </a:rPr>
              <a:t>giữa</a:t>
            </a:r>
            <a:r>
              <a:rPr lang="en-US" sz="2400" b="1" dirty="0">
                <a:solidFill>
                  <a:srgbClr val="000000"/>
                </a:solidFill>
                <a:latin typeface="+mj-lt"/>
                <a:ea typeface="华文新魏"/>
                <a:cs typeface="Times New Roman" panose="02020603050405020304" pitchFamily="18" charset="0"/>
              </a:rPr>
              <a:t> </a:t>
            </a:r>
            <a:r>
              <a:rPr lang="en-US" sz="2400" b="1" dirty="0" err="1">
                <a:solidFill>
                  <a:srgbClr val="000000"/>
                </a:solidFill>
                <a:latin typeface="+mj-lt"/>
                <a:ea typeface="华文新魏"/>
                <a:cs typeface="Times New Roman" panose="02020603050405020304" pitchFamily="18" charset="0"/>
              </a:rPr>
              <a:t>năng</a:t>
            </a:r>
            <a:r>
              <a:rPr lang="en-US" sz="2400" b="1" dirty="0">
                <a:solidFill>
                  <a:srgbClr val="000000"/>
                </a:solidFill>
                <a:latin typeface="+mj-lt"/>
                <a:ea typeface="华文新魏"/>
                <a:cs typeface="Times New Roman" panose="02020603050405020304" pitchFamily="18" charset="0"/>
              </a:rPr>
              <a:t> </a:t>
            </a:r>
            <a:r>
              <a:rPr lang="en-US" sz="2400" b="1" dirty="0" err="1">
                <a:solidFill>
                  <a:srgbClr val="000000"/>
                </a:solidFill>
                <a:latin typeface="+mj-lt"/>
                <a:ea typeface="华文新魏"/>
                <a:cs typeface="Times New Roman" panose="02020603050405020304" pitchFamily="18" charset="0"/>
              </a:rPr>
              <a:t>lượng</a:t>
            </a:r>
            <a:r>
              <a:rPr lang="en-US" sz="2400" b="1" dirty="0">
                <a:solidFill>
                  <a:srgbClr val="000000"/>
                </a:solidFill>
                <a:latin typeface="+mj-lt"/>
                <a:ea typeface="华文新魏"/>
                <a:cs typeface="Times New Roman" panose="02020603050405020304" pitchFamily="18" charset="0"/>
              </a:rPr>
              <a:t> </a:t>
            </a:r>
            <a:r>
              <a:rPr lang="en-US" sz="2400" b="1" dirty="0" err="1">
                <a:solidFill>
                  <a:srgbClr val="000000"/>
                </a:solidFill>
                <a:latin typeface="+mj-lt"/>
                <a:ea typeface="华文新魏"/>
                <a:cs typeface="Times New Roman" panose="02020603050405020304" pitchFamily="18" charset="0"/>
              </a:rPr>
              <a:t>với</a:t>
            </a:r>
            <a:r>
              <a:rPr lang="en-US" sz="2400" b="1" dirty="0">
                <a:solidFill>
                  <a:srgbClr val="000000"/>
                </a:solidFill>
                <a:latin typeface="+mj-lt"/>
                <a:ea typeface="华文新魏"/>
                <a:cs typeface="Times New Roman" panose="02020603050405020304" pitchFamily="18" charset="0"/>
              </a:rPr>
              <a:t> </a:t>
            </a:r>
            <a:r>
              <a:rPr lang="en-US" sz="2400" b="1" dirty="0" err="1">
                <a:solidFill>
                  <a:srgbClr val="000000"/>
                </a:solidFill>
                <a:latin typeface="+mj-lt"/>
                <a:ea typeface="华文新魏"/>
                <a:cs typeface="Times New Roman" panose="02020603050405020304" pitchFamily="18" charset="0"/>
              </a:rPr>
              <a:t>khối</a:t>
            </a:r>
            <a:r>
              <a:rPr lang="en-US" sz="2400" b="1" dirty="0">
                <a:solidFill>
                  <a:srgbClr val="000000"/>
                </a:solidFill>
                <a:latin typeface="+mj-lt"/>
                <a:ea typeface="华文新魏"/>
                <a:cs typeface="Times New Roman" panose="02020603050405020304" pitchFamily="18" charset="0"/>
              </a:rPr>
              <a:t> </a:t>
            </a:r>
            <a:r>
              <a:rPr lang="en-US" sz="2400" b="1" dirty="0" err="1">
                <a:solidFill>
                  <a:srgbClr val="000000"/>
                </a:solidFill>
                <a:latin typeface="+mj-lt"/>
                <a:ea typeface="华文新魏"/>
                <a:cs typeface="Times New Roman" panose="02020603050405020304" pitchFamily="18" charset="0"/>
              </a:rPr>
              <a:t>lượng</a:t>
            </a:r>
            <a:r>
              <a:rPr lang="en-US" sz="2400" b="1" dirty="0">
                <a:solidFill>
                  <a:srgbClr val="000000"/>
                </a:solidFill>
                <a:latin typeface="+mj-lt"/>
                <a:ea typeface="华文新魏"/>
                <a:cs typeface="Times New Roman" panose="02020603050405020304" pitchFamily="18" charset="0"/>
              </a:rPr>
              <a:t>, </a:t>
            </a:r>
            <a:r>
              <a:rPr lang="en-US" sz="2400" b="1" dirty="0" err="1">
                <a:solidFill>
                  <a:srgbClr val="000000"/>
                </a:solidFill>
                <a:latin typeface="+mj-lt"/>
                <a:ea typeface="华文新魏"/>
                <a:cs typeface="Times New Roman" panose="02020603050405020304" pitchFamily="18" charset="0"/>
              </a:rPr>
              <a:t>độ</a:t>
            </a:r>
            <a:r>
              <a:rPr lang="en-US" sz="2400" b="1" dirty="0">
                <a:solidFill>
                  <a:srgbClr val="000000"/>
                </a:solidFill>
                <a:latin typeface="+mj-lt"/>
                <a:ea typeface="华文新魏"/>
                <a:cs typeface="Times New Roman" panose="02020603050405020304" pitchFamily="18" charset="0"/>
              </a:rPr>
              <a:t> </a:t>
            </a:r>
            <a:r>
              <a:rPr lang="en-US" sz="2400" b="1" dirty="0" err="1">
                <a:solidFill>
                  <a:srgbClr val="000000"/>
                </a:solidFill>
                <a:latin typeface="+mj-lt"/>
                <a:ea typeface="华文新魏"/>
                <a:cs typeface="Times New Roman" panose="02020603050405020304" pitchFamily="18" charset="0"/>
              </a:rPr>
              <a:t>hụt</a:t>
            </a:r>
            <a:r>
              <a:rPr lang="en-US" sz="2400" b="1" dirty="0">
                <a:solidFill>
                  <a:srgbClr val="000000"/>
                </a:solidFill>
                <a:latin typeface="+mj-lt"/>
                <a:ea typeface="华文新魏"/>
                <a:cs typeface="Times New Roman" panose="02020603050405020304" pitchFamily="18" charset="0"/>
              </a:rPr>
              <a:t> </a:t>
            </a:r>
            <a:r>
              <a:rPr lang="en-US" sz="2400" b="1" dirty="0" err="1">
                <a:solidFill>
                  <a:srgbClr val="000000"/>
                </a:solidFill>
                <a:latin typeface="+mj-lt"/>
                <a:ea typeface="华文新魏"/>
                <a:cs typeface="Times New Roman" panose="02020603050405020304" pitchFamily="18" charset="0"/>
              </a:rPr>
              <a:t>khối</a:t>
            </a:r>
            <a:r>
              <a:rPr lang="en-US" sz="2400" b="1" dirty="0">
                <a:solidFill>
                  <a:srgbClr val="000000"/>
                </a:solidFill>
                <a:latin typeface="+mj-lt"/>
                <a:ea typeface="华文新魏"/>
                <a:cs typeface="Times New Roman" panose="02020603050405020304" pitchFamily="18" charset="0"/>
              </a:rPr>
              <a:t> </a:t>
            </a:r>
            <a:r>
              <a:rPr lang="en-US" sz="2400" b="1" dirty="0" err="1">
                <a:solidFill>
                  <a:srgbClr val="000000"/>
                </a:solidFill>
                <a:latin typeface="+mj-lt"/>
                <a:ea typeface="华文新魏"/>
                <a:cs typeface="Times New Roman" panose="02020603050405020304" pitchFamily="18" charset="0"/>
              </a:rPr>
              <a:t>trong</a:t>
            </a:r>
            <a:r>
              <a:rPr lang="en-US" sz="2400" b="1" dirty="0">
                <a:solidFill>
                  <a:srgbClr val="000000"/>
                </a:solidFill>
                <a:latin typeface="+mj-lt"/>
                <a:ea typeface="华文新魏"/>
                <a:cs typeface="Times New Roman" panose="02020603050405020304" pitchFamily="18" charset="0"/>
              </a:rPr>
              <a:t> </a:t>
            </a:r>
            <a:r>
              <a:rPr lang="en-US" sz="2400" b="1" dirty="0" err="1">
                <a:solidFill>
                  <a:srgbClr val="000000"/>
                </a:solidFill>
                <a:latin typeface="+mj-lt"/>
                <a:ea typeface="华文新魏"/>
                <a:cs typeface="Times New Roman" panose="02020603050405020304" pitchFamily="18" charset="0"/>
              </a:rPr>
              <a:t>chuyển</a:t>
            </a:r>
            <a:r>
              <a:rPr lang="en-US" sz="2400" b="1" dirty="0">
                <a:solidFill>
                  <a:srgbClr val="000000"/>
                </a:solidFill>
                <a:latin typeface="+mj-lt"/>
                <a:ea typeface="华文新魏"/>
                <a:cs typeface="Times New Roman" panose="02020603050405020304" pitchFamily="18" charset="0"/>
              </a:rPr>
              <a:t> </a:t>
            </a:r>
            <a:r>
              <a:rPr lang="en-US" sz="2400" b="1" dirty="0" err="1">
                <a:solidFill>
                  <a:srgbClr val="000000"/>
                </a:solidFill>
                <a:latin typeface="+mj-lt"/>
                <a:ea typeface="华文新魏"/>
                <a:cs typeface="Times New Roman" panose="02020603050405020304" pitchFamily="18" charset="0"/>
              </a:rPr>
              <a:t>động</a:t>
            </a:r>
            <a:r>
              <a:rPr lang="en-US" sz="2400" b="1" dirty="0">
                <a:solidFill>
                  <a:srgbClr val="000000"/>
                </a:solidFill>
                <a:latin typeface="+mj-lt"/>
                <a:ea typeface="华文新魏"/>
                <a:cs typeface="Times New Roman" panose="02020603050405020304" pitchFamily="18" charset="0"/>
              </a:rPr>
              <a:t> ~ c…</a:t>
            </a:r>
          </a:p>
        </p:txBody>
      </p:sp>
      <p:pic>
        <p:nvPicPr>
          <p:cNvPr id="6" name="Picture 5"/>
          <p:cNvPicPr>
            <a:picLocks noChangeAspect="1"/>
          </p:cNvPicPr>
          <p:nvPr/>
        </p:nvPicPr>
        <p:blipFill>
          <a:blip r:embed="rId2"/>
          <a:stretch>
            <a:fillRect/>
          </a:stretch>
        </p:blipFill>
        <p:spPr>
          <a:xfrm>
            <a:off x="3158229" y="2819400"/>
            <a:ext cx="3470191" cy="2858527"/>
          </a:xfrm>
          <a:prstGeom prst="rect">
            <a:avLst/>
          </a:prstGeom>
          <a:ln>
            <a:noFill/>
          </a:ln>
          <a:effectLst>
            <a:softEdge rad="112500"/>
          </a:effectLst>
        </p:spPr>
      </p:pic>
      <p:sp>
        <p:nvSpPr>
          <p:cNvPr id="7" name="Rectangle 13"/>
          <p:cNvSpPr>
            <a:spLocks noChangeArrowheads="1"/>
          </p:cNvSpPr>
          <p:nvPr/>
        </p:nvSpPr>
        <p:spPr bwMode="auto">
          <a:xfrm>
            <a:off x="3534417" y="5677927"/>
            <a:ext cx="273685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sz="2000" dirty="0">
                <a:latin typeface="SimHei"/>
                <a:cs typeface="Times New Roman" panose="02020603050405020304" pitchFamily="18" charset="0"/>
              </a:rPr>
              <a:t>A </a:t>
            </a:r>
            <a:r>
              <a:rPr lang="en-US" sz="2000" dirty="0" err="1" smtClean="0">
                <a:latin typeface="SimHei"/>
                <a:cs typeface="Times New Roman" panose="02020603050405020304" pitchFamily="18" charset="0"/>
              </a:rPr>
              <a:t>Anhxtanh</a:t>
            </a:r>
            <a:endParaRPr lang="en-US" sz="2000" dirty="0" smtClean="0">
              <a:latin typeface="SimHei"/>
              <a:cs typeface="Times New Roman" panose="02020603050405020304" pitchFamily="18" charset="0"/>
            </a:endParaRPr>
          </a:p>
          <a:p>
            <a:pPr algn="ctr" eaLnBrk="0" fontAlgn="base" hangingPunct="0">
              <a:spcBef>
                <a:spcPct val="0"/>
              </a:spcBef>
              <a:spcAft>
                <a:spcPct val="0"/>
              </a:spcAft>
              <a:buClrTx/>
              <a:buFontTx/>
              <a:buNone/>
            </a:pPr>
            <a:r>
              <a:rPr lang="en-US" sz="2000" dirty="0" smtClean="0">
                <a:latin typeface="SimHei"/>
                <a:cs typeface="Times New Roman" panose="02020603050405020304" pitchFamily="18" charset="0"/>
              </a:rPr>
              <a:t>(1879 – 1955)</a:t>
            </a:r>
            <a:endParaRPr lang="en-US" sz="2000" dirty="0">
              <a:latin typeface="SimHei"/>
              <a:cs typeface="Times New Roman" panose="02020603050405020304" pitchFamily="18" charset="0"/>
            </a:endParaRPr>
          </a:p>
        </p:txBody>
      </p:sp>
      <p:pic>
        <p:nvPicPr>
          <p:cNvPr id="8" name="Picture 1"/>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8001000" y="922648"/>
            <a:ext cx="3253740" cy="2515393"/>
          </a:xfrm>
          <a:prstGeom prst="rect">
            <a:avLst/>
          </a:prstGeom>
          <a:ln>
            <a:noFill/>
          </a:ln>
          <a:effectLst>
            <a:reflection blurRad="12700" stA="30000" endPos="30000" dist="5000" dir="5400000" sy="-100000" algn="bl" rotWithShape="0"/>
          </a:effectLst>
          <a:scene3d>
            <a:camera prst="perspectiveContrastingLeftFacing">
              <a:rot lat="300000" lon="19800000" rev="0"/>
            </a:camera>
            <a:lightRig rig="threePt" dir="t">
              <a:rot lat="0" lon="0" rev="2700000"/>
            </a:lightRig>
          </a:scene3d>
          <a:sp3d>
            <a:bevelT w="63500" h="50800"/>
          </a:sp3d>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14"/>
          <p:cNvSpPr>
            <a:spLocks noChangeArrowheads="1"/>
          </p:cNvSpPr>
          <p:nvPr/>
        </p:nvSpPr>
        <p:spPr bwMode="auto">
          <a:xfrm>
            <a:off x="6992835" y="4163635"/>
            <a:ext cx="486804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ts val="600"/>
              </a:spcBef>
              <a:spcAft>
                <a:spcPct val="0"/>
              </a:spcAft>
              <a:buClr>
                <a:srgbClr val="727CA3"/>
              </a:buClr>
              <a:buSzPct val="76000"/>
              <a:buFont typeface="Wingdings" panose="05000000000000000000" pitchFamily="2" charset="2"/>
              <a:buChar char="Ø"/>
            </a:pPr>
            <a:r>
              <a:rPr lang="en-US" sz="2400" dirty="0" err="1">
                <a:solidFill>
                  <a:srgbClr val="3333CC"/>
                </a:solidFill>
                <a:latin typeface="+mn-lt"/>
                <a:cs typeface="Arial" panose="020B0604020202020204" pitchFamily="34" charset="0"/>
              </a:rPr>
              <a:t>Không</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gian</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thời</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gian</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khối</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lượng</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luôn</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biến</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đổi</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cùng</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với</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sự</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vận</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động</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của</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vật</a:t>
            </a:r>
            <a:r>
              <a:rPr lang="en-US" sz="2400" dirty="0">
                <a:solidFill>
                  <a:srgbClr val="3333CC"/>
                </a:solidFill>
                <a:latin typeface="+mn-lt"/>
                <a:cs typeface="Arial" panose="020B0604020202020204" pitchFamily="34" charset="0"/>
              </a:rPr>
              <a:t> </a:t>
            </a:r>
            <a:r>
              <a:rPr lang="en-US" sz="2400" dirty="0" err="1">
                <a:solidFill>
                  <a:srgbClr val="3333CC"/>
                </a:solidFill>
                <a:latin typeface="+mn-lt"/>
                <a:cs typeface="Arial" panose="020B0604020202020204" pitchFamily="34" charset="0"/>
              </a:rPr>
              <a:t>chất</a:t>
            </a:r>
            <a:r>
              <a:rPr lang="en-US" sz="2400" dirty="0">
                <a:solidFill>
                  <a:srgbClr val="3333CC"/>
                </a:solidFill>
                <a:latin typeface="+mn-lt"/>
                <a:cs typeface="Arial" panose="020B0604020202020204" pitchFamily="34" charset="0"/>
              </a:rPr>
              <a:t>.</a:t>
            </a:r>
            <a:endParaRPr lang="en-US" sz="2400" dirty="0">
              <a:solidFill>
                <a:srgbClr val="3333CC"/>
              </a:solidFill>
              <a:latin typeface="+mn-lt"/>
              <a:ea typeface="华文新魏"/>
              <a:cs typeface="Arial" panose="020B0604020202020204" pitchFamily="34" charset="0"/>
            </a:endParaRPr>
          </a:p>
        </p:txBody>
      </p:sp>
    </p:spTree>
    <p:extLst>
      <p:ext uri="{BB962C8B-B14F-4D97-AF65-F5344CB8AC3E}">
        <p14:creationId xmlns:p14="http://schemas.microsoft.com/office/powerpoint/2010/main" val="2448335804"/>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012159" y="798773"/>
            <a:ext cx="6170023" cy="6061166"/>
          </a:xfrm>
          <a:prstGeom prst="rect">
            <a:avLst/>
          </a:prstGeom>
        </p:spPr>
      </p:pic>
      <p:grpSp>
        <p:nvGrpSpPr>
          <p:cNvPr id="3" name="Group 2"/>
          <p:cNvGrpSpPr/>
          <p:nvPr/>
        </p:nvGrpSpPr>
        <p:grpSpPr>
          <a:xfrm>
            <a:off x="2517690" y="3271023"/>
            <a:ext cx="1960804" cy="3358377"/>
            <a:chOff x="3703470" y="2964313"/>
            <a:chExt cx="2685298" cy="2836786"/>
          </a:xfrm>
        </p:grpSpPr>
        <p:pic>
          <p:nvPicPr>
            <p:cNvPr id="4" name="Picture 3"/>
            <p:cNvPicPr>
              <a:picLocks noChangeAspect="1"/>
            </p:cNvPicPr>
            <p:nvPr/>
          </p:nvPicPr>
          <p:blipFill>
            <a:blip r:embed="rId3"/>
            <a:stretch>
              <a:fillRect/>
            </a:stretch>
          </p:blipFill>
          <p:spPr>
            <a:xfrm>
              <a:off x="3703470" y="2964313"/>
              <a:ext cx="1421983" cy="1485141"/>
            </a:xfrm>
            <a:prstGeom prst="rect">
              <a:avLst/>
            </a:prstGeom>
          </p:spPr>
        </p:pic>
        <p:pic>
          <p:nvPicPr>
            <p:cNvPr id="5" name="Picture 4" descr="Image result for cÃ¢y máº§m"/>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25453" y="2964313"/>
              <a:ext cx="1263315" cy="1485141"/>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5"/>
            <p:cNvPicPr>
              <a:picLocks noChangeAspect="1"/>
            </p:cNvPicPr>
            <p:nvPr/>
          </p:nvPicPr>
          <p:blipFill>
            <a:blip r:embed="rId5"/>
            <a:stretch>
              <a:fillRect/>
            </a:stretch>
          </p:blipFill>
          <p:spPr>
            <a:xfrm>
              <a:off x="3703470" y="4449454"/>
              <a:ext cx="2685298" cy="1351645"/>
            </a:xfrm>
            <a:prstGeom prst="rect">
              <a:avLst/>
            </a:prstGeom>
          </p:spPr>
        </p:pic>
      </p:grpSp>
      <p:grpSp>
        <p:nvGrpSpPr>
          <p:cNvPr id="7" name="Group 6"/>
          <p:cNvGrpSpPr/>
          <p:nvPr/>
        </p:nvGrpSpPr>
        <p:grpSpPr>
          <a:xfrm>
            <a:off x="214420" y="3429000"/>
            <a:ext cx="1896619" cy="3056475"/>
            <a:chOff x="7303165" y="1958381"/>
            <a:chExt cx="2854676" cy="2577261"/>
          </a:xfrm>
        </p:grpSpPr>
        <p:pic>
          <p:nvPicPr>
            <p:cNvPr id="8" name="Picture 7" descr="images[9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303165" y="1958381"/>
              <a:ext cx="1323474" cy="13445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7" descr="planet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00001" y="1958381"/>
              <a:ext cx="1557839" cy="13445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4" descr="Sao"/>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303165" y="3302897"/>
              <a:ext cx="2854676" cy="12327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 name="Group 10"/>
          <p:cNvGrpSpPr/>
          <p:nvPr/>
        </p:nvGrpSpPr>
        <p:grpSpPr>
          <a:xfrm>
            <a:off x="5031758" y="2683781"/>
            <a:ext cx="1960804" cy="3216994"/>
            <a:chOff x="1004973" y="3320715"/>
            <a:chExt cx="3037638" cy="3008173"/>
          </a:xfrm>
        </p:grpSpPr>
        <p:pic>
          <p:nvPicPr>
            <p:cNvPr id="12" name="Picture 11"/>
            <p:cNvPicPr>
              <a:picLocks noChangeAspect="1"/>
            </p:cNvPicPr>
            <p:nvPr/>
          </p:nvPicPr>
          <p:blipFill>
            <a:blip r:embed="rId9"/>
            <a:stretch>
              <a:fillRect/>
            </a:stretch>
          </p:blipFill>
          <p:spPr>
            <a:xfrm>
              <a:off x="2541839" y="3344779"/>
              <a:ext cx="1500771" cy="1062390"/>
            </a:xfrm>
            <a:prstGeom prst="rect">
              <a:avLst/>
            </a:prstGeom>
            <a:ln>
              <a:noFill/>
            </a:ln>
            <a:effectLst>
              <a:outerShdw blurRad="190500" algn="tl" rotWithShape="0">
                <a:srgbClr val="000000">
                  <a:alpha val="70000"/>
                </a:srgbClr>
              </a:outerShdw>
            </a:effectLst>
          </p:spPr>
        </p:pic>
        <p:pic>
          <p:nvPicPr>
            <p:cNvPr id="13" name="Picture 2" descr="Image result for tháº¿ giá»i loÃ i vÆ°á»£n"/>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41069" y="4403279"/>
              <a:ext cx="3001542" cy="1925609"/>
            </a:xfrm>
            <a:prstGeom prst="rect">
              <a:avLst/>
            </a:prstGeom>
            <a:ln>
              <a:noFill/>
            </a:ln>
            <a:effectLst>
              <a:outerShdw blurRad="190500" algn="tl" rotWithShape="0">
                <a:srgbClr val="000000">
                  <a:alpha val="70000"/>
                </a:srgbClr>
              </a:outerShdw>
            </a:effectLst>
            <a:extLst>
              <a:ext uri="{909E8E84-426E-40DD-AFC4-6F175D3DCCD1}">
                <a14:hiddenFill xmlns:a14="http://schemas.microsoft.com/office/drawing/2010/main">
                  <a:solidFill>
                    <a:srgbClr val="FFFFFF"/>
                  </a:solidFill>
                </a14:hiddenFill>
              </a:ext>
            </a:extLst>
          </p:spPr>
        </p:pic>
        <p:pic>
          <p:nvPicPr>
            <p:cNvPr id="14" name="Picture 8" descr="animals-CM 70 Ng Chi Thanh (17)"/>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004973" y="3320715"/>
              <a:ext cx="1521659" cy="1123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5" name="Picture 14"/>
          <p:cNvPicPr>
            <a:picLocks noChangeAspect="1"/>
          </p:cNvPicPr>
          <p:nvPr/>
        </p:nvPicPr>
        <p:blipFill>
          <a:blip r:embed="rId12"/>
          <a:stretch>
            <a:fillRect/>
          </a:stretch>
        </p:blipFill>
        <p:spPr>
          <a:xfrm>
            <a:off x="7289755" y="1334734"/>
            <a:ext cx="2666559" cy="3298222"/>
          </a:xfrm>
          <a:prstGeom prst="rect">
            <a:avLst/>
          </a:prstGeom>
        </p:spPr>
      </p:pic>
      <p:sp>
        <p:nvSpPr>
          <p:cNvPr id="16" name="WordArt 9"/>
          <p:cNvSpPr>
            <a:spLocks noChangeArrowheads="1" noChangeShapeType="1" noTextEdit="1"/>
          </p:cNvSpPr>
          <p:nvPr/>
        </p:nvSpPr>
        <p:spPr bwMode="auto">
          <a:xfrm rot="1619728">
            <a:off x="6782835" y="1050637"/>
            <a:ext cx="3496211" cy="4234858"/>
          </a:xfrm>
          <a:prstGeom prst="rect">
            <a:avLst/>
          </a:prstGeom>
        </p:spPr>
        <p:txBody>
          <a:bodyPr spcFirstLastPara="1" wrap="none" fromWordArt="1">
            <a:prstTxWarp prst="textArchUp">
              <a:avLst>
                <a:gd name="adj" fmla="val 10800004"/>
              </a:avLst>
            </a:prstTxWarp>
          </a:bodyPr>
          <a:lstStyle/>
          <a:p>
            <a:pPr algn="ctr" eaLnBrk="0" fontAlgn="base" hangingPunct="0">
              <a:spcBef>
                <a:spcPct val="0"/>
              </a:spcBef>
              <a:spcAft>
                <a:spcPct val="0"/>
              </a:spcAft>
            </a:pPr>
            <a:r>
              <a:rPr lang="vi-VN" sz="3200" b="1" kern="10" dirty="0">
                <a:ln w="9525">
                  <a:solidFill>
                    <a:srgbClr val="FF0000"/>
                  </a:solidFill>
                  <a:round/>
                  <a:headEnd/>
                  <a:tailEnd/>
                </a:ln>
                <a:solidFill>
                  <a:srgbClr val="0000FF"/>
                </a:solidFill>
                <a:ea typeface="SimSun" panose="02010600030101010101" pitchFamily="2" charset="-122"/>
                <a:cs typeface="Arial" panose="020B0604020202020204" pitchFamily="34" charset="0"/>
              </a:rPr>
              <a:t>VẬT CHẤT TỒN TẠI DƯỚI CÁC HÌNH THÁI VÔ CÙNG ĐA DẠNG</a:t>
            </a:r>
            <a:r>
              <a:rPr lang="en-US" sz="3200" b="1" kern="10" dirty="0">
                <a:ln w="9525">
                  <a:solidFill>
                    <a:srgbClr val="FF0000"/>
                  </a:solidFill>
                  <a:round/>
                  <a:headEnd/>
                  <a:tailEnd/>
                </a:ln>
                <a:solidFill>
                  <a:srgbClr val="0000FF"/>
                </a:solidFill>
                <a:latin typeface="Calibri"/>
                <a:ea typeface="SimSun" panose="02010600030101010101" pitchFamily="2" charset="-122"/>
                <a:cs typeface="Arial" panose="020B0604020202020204" pitchFamily="34" charset="0"/>
              </a:rPr>
              <a:t> THỐNG NHẤT Ở TÍNH VẬT CHẤT</a:t>
            </a:r>
            <a:endParaRPr lang="en-US" sz="3200" b="1" kern="10" dirty="0">
              <a:ln w="9525">
                <a:solidFill>
                  <a:srgbClr val="FF0000"/>
                </a:solidFill>
                <a:round/>
                <a:headEnd/>
                <a:tailEnd/>
              </a:ln>
              <a:solidFill>
                <a:srgbClr val="0000FF"/>
              </a:solidFill>
              <a:ea typeface="SimSun" panose="02010600030101010101" pitchFamily="2" charset="-122"/>
              <a:cs typeface="Arial" panose="020B0604020202020204" pitchFamily="34" charset="0"/>
            </a:endParaRPr>
          </a:p>
        </p:txBody>
      </p:sp>
      <p:sp>
        <p:nvSpPr>
          <p:cNvPr id="17" name="Rectangle 16"/>
          <p:cNvSpPr/>
          <p:nvPr/>
        </p:nvSpPr>
        <p:spPr>
          <a:xfrm>
            <a:off x="0" y="1624106"/>
            <a:ext cx="5632719" cy="1015663"/>
          </a:xfrm>
          <a:prstGeom prst="rect">
            <a:avLst/>
          </a:prstGeom>
        </p:spPr>
        <p:txBody>
          <a:bodyPr wrap="square">
            <a:spAutoFit/>
          </a:bodyPr>
          <a:lstStyle/>
          <a:p>
            <a:pPr marL="342900" lvl="0" indent="-342900" algn="ctr">
              <a:spcBef>
                <a:spcPct val="20000"/>
              </a:spcBef>
              <a:defRPr/>
            </a:pPr>
            <a:r>
              <a:rPr lang="en-US" sz="2000" dirty="0">
                <a:solidFill>
                  <a:prstClr val="black"/>
                </a:solidFill>
                <a:latin typeface="Times New Roman" pitchFamily="18" charset="0"/>
                <a:ea typeface="黑体" pitchFamily="49" charset="-122"/>
                <a:cs typeface="Times New Roman" pitchFamily="18" charset="0"/>
              </a:rPr>
              <a:t>	</a:t>
            </a:r>
            <a:r>
              <a:rPr lang="vi-VN" sz="2000" dirty="0">
                <a:solidFill>
                  <a:prstClr val="black"/>
                </a:solidFill>
                <a:latin typeface="Times New Roman" pitchFamily="18" charset="0"/>
                <a:ea typeface="黑体" pitchFamily="49" charset="-122"/>
                <a:cs typeface="Times New Roman" pitchFamily="18" charset="0"/>
              </a:rPr>
              <a:t>TỪ VẬT CHẤT TỰ NHIÊN CHƯA CÓ SỰ SỐNG ...ĐẾN VẬT CHẤT TỰ NHIÊN PHÁT SINH, TỒN TẠI SỰ SỐNG</a:t>
            </a:r>
          </a:p>
        </p:txBody>
      </p:sp>
      <p:sp>
        <p:nvSpPr>
          <p:cNvPr id="18" name="Rectangle 17"/>
          <p:cNvSpPr/>
          <p:nvPr/>
        </p:nvSpPr>
        <p:spPr>
          <a:xfrm>
            <a:off x="7015862" y="5128516"/>
            <a:ext cx="3194938" cy="1323439"/>
          </a:xfrm>
          <a:prstGeom prst="rect">
            <a:avLst/>
          </a:prstGeom>
        </p:spPr>
        <p:txBody>
          <a:bodyPr wrap="square">
            <a:spAutoFit/>
          </a:bodyPr>
          <a:lstStyle/>
          <a:p>
            <a:pPr algn="ctr"/>
            <a:r>
              <a:rPr lang="vi-VN" sz="2000" b="1" dirty="0">
                <a:solidFill>
                  <a:srgbClr val="FF0000"/>
                </a:solidFill>
                <a:cs typeface="Times New Roman" panose="02020603050405020304" pitchFamily="18" charset="0"/>
              </a:rPr>
              <a:t>... VÀ, SỰ XUẤT HIỆN CON NGƯỜI  VỚI TỔ CHỨC XÃ HỘI LOÀI NGƯỜI .....</a:t>
            </a:r>
          </a:p>
        </p:txBody>
      </p:sp>
      <p:sp>
        <p:nvSpPr>
          <p:cNvPr id="19" name="TextBox 6"/>
          <p:cNvSpPr txBox="1">
            <a:spLocks noChangeArrowheads="1"/>
          </p:cNvSpPr>
          <p:nvPr/>
        </p:nvSpPr>
        <p:spPr bwMode="auto">
          <a:xfrm>
            <a:off x="1162728" y="121420"/>
            <a:ext cx="973387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Tx/>
              <a:buNone/>
            </a:pPr>
            <a:r>
              <a:rPr lang="en-US" altLang="en-US" sz="2800" b="1" dirty="0">
                <a:solidFill>
                  <a:srgbClr val="FF0000"/>
                </a:solidFill>
                <a:latin typeface="+mn-lt"/>
                <a:cs typeface="Times New Roman" panose="02020603050405020304" pitchFamily="18" charset="0"/>
              </a:rPr>
              <a:t>c. Quan </a:t>
            </a:r>
            <a:r>
              <a:rPr lang="en-US" altLang="en-US" sz="2800" b="1" dirty="0" err="1">
                <a:solidFill>
                  <a:srgbClr val="FF0000"/>
                </a:solidFill>
                <a:latin typeface="+mn-lt"/>
                <a:cs typeface="Times New Roman" panose="02020603050405020304" pitchFamily="18" charset="0"/>
              </a:rPr>
              <a:t>niệm</a:t>
            </a:r>
            <a:r>
              <a:rPr lang="en-US" altLang="en-US" sz="2800" b="1" dirty="0">
                <a:solidFill>
                  <a:srgbClr val="FF0000"/>
                </a:solidFill>
                <a:latin typeface="+mn-lt"/>
                <a:cs typeface="Times New Roman" panose="02020603050405020304" pitchFamily="18" charset="0"/>
              </a:rPr>
              <a:t> </a:t>
            </a:r>
            <a:r>
              <a:rPr lang="en-US" altLang="en-US" sz="2800" b="1" dirty="0" err="1">
                <a:solidFill>
                  <a:srgbClr val="FF0000"/>
                </a:solidFill>
                <a:latin typeface="+mn-lt"/>
                <a:cs typeface="Times New Roman" panose="02020603050405020304" pitchFamily="18" charset="0"/>
              </a:rPr>
              <a:t>của</a:t>
            </a:r>
            <a:r>
              <a:rPr lang="en-US" altLang="en-US" sz="2800" b="1" dirty="0">
                <a:solidFill>
                  <a:srgbClr val="FF0000"/>
                </a:solidFill>
                <a:latin typeface="+mn-lt"/>
                <a:cs typeface="Times New Roman" panose="02020603050405020304" pitchFamily="18" charset="0"/>
              </a:rPr>
              <a:t> </a:t>
            </a:r>
            <a:r>
              <a:rPr lang="en-US" altLang="en-US" sz="2800" b="1" dirty="0" err="1">
                <a:solidFill>
                  <a:srgbClr val="FF0000"/>
                </a:solidFill>
                <a:latin typeface="+mn-lt"/>
                <a:cs typeface="Times New Roman" panose="02020603050405020304" pitchFamily="18" charset="0"/>
              </a:rPr>
              <a:t>triết</a:t>
            </a:r>
            <a:r>
              <a:rPr lang="en-US" altLang="en-US" sz="2800" b="1" dirty="0">
                <a:solidFill>
                  <a:srgbClr val="FF0000"/>
                </a:solidFill>
                <a:latin typeface="+mn-lt"/>
                <a:cs typeface="Times New Roman" panose="02020603050405020304" pitchFamily="18" charset="0"/>
              </a:rPr>
              <a:t> </a:t>
            </a:r>
            <a:r>
              <a:rPr lang="en-US" altLang="en-US" sz="2800" b="1" dirty="0" err="1">
                <a:solidFill>
                  <a:srgbClr val="FF0000"/>
                </a:solidFill>
                <a:latin typeface="+mn-lt"/>
                <a:cs typeface="Times New Roman" panose="02020603050405020304" pitchFamily="18" charset="0"/>
              </a:rPr>
              <a:t>học</a:t>
            </a:r>
            <a:r>
              <a:rPr lang="en-US" altLang="en-US" sz="2800" b="1" dirty="0">
                <a:solidFill>
                  <a:srgbClr val="FF0000"/>
                </a:solidFill>
                <a:latin typeface="+mn-lt"/>
                <a:cs typeface="Times New Roman" panose="02020603050405020304" pitchFamily="18" charset="0"/>
              </a:rPr>
              <a:t> </a:t>
            </a:r>
            <a:r>
              <a:rPr lang="en-US" altLang="en-US" sz="2800" b="1" dirty="0" err="1">
                <a:solidFill>
                  <a:srgbClr val="FF0000"/>
                </a:solidFill>
                <a:latin typeface="+mn-lt"/>
                <a:cs typeface="Times New Roman" panose="02020603050405020304" pitchFamily="18" charset="0"/>
              </a:rPr>
              <a:t>Mác</a:t>
            </a:r>
            <a:r>
              <a:rPr lang="en-US" altLang="en-US" sz="2800" b="1" dirty="0">
                <a:solidFill>
                  <a:srgbClr val="FF0000"/>
                </a:solidFill>
                <a:latin typeface="+mn-lt"/>
                <a:cs typeface="Times New Roman" panose="02020603050405020304" pitchFamily="18" charset="0"/>
              </a:rPr>
              <a:t> - </a:t>
            </a:r>
            <a:r>
              <a:rPr lang="en-US" altLang="en-US" sz="2800" b="1" dirty="0" err="1">
                <a:solidFill>
                  <a:srgbClr val="FF0000"/>
                </a:solidFill>
                <a:latin typeface="+mn-lt"/>
                <a:cs typeface="Times New Roman" panose="02020603050405020304" pitchFamily="18" charset="0"/>
              </a:rPr>
              <a:t>Lênin</a:t>
            </a:r>
            <a:r>
              <a:rPr lang="en-US" altLang="en-US" sz="2800" b="1" dirty="0">
                <a:solidFill>
                  <a:srgbClr val="FF0000"/>
                </a:solidFill>
                <a:latin typeface="+mn-lt"/>
                <a:cs typeface="Times New Roman" panose="02020603050405020304" pitchFamily="18" charset="0"/>
              </a:rPr>
              <a:t> </a:t>
            </a:r>
            <a:r>
              <a:rPr lang="en-US" altLang="en-US" sz="2800" b="1" dirty="0" err="1">
                <a:solidFill>
                  <a:srgbClr val="FF0000"/>
                </a:solidFill>
                <a:latin typeface="+mn-lt"/>
                <a:cs typeface="Times New Roman" panose="02020603050405020304" pitchFamily="18" charset="0"/>
              </a:rPr>
              <a:t>về</a:t>
            </a:r>
            <a:r>
              <a:rPr lang="en-US" altLang="en-US" sz="2800" b="1" dirty="0">
                <a:solidFill>
                  <a:srgbClr val="FF0000"/>
                </a:solidFill>
                <a:latin typeface="+mn-lt"/>
                <a:cs typeface="Times New Roman" panose="02020603050405020304" pitchFamily="18" charset="0"/>
              </a:rPr>
              <a:t> </a:t>
            </a:r>
            <a:r>
              <a:rPr lang="en-US" altLang="en-US" sz="2800" b="1" dirty="0" err="1">
                <a:solidFill>
                  <a:srgbClr val="FF0000"/>
                </a:solidFill>
                <a:latin typeface="+mn-lt"/>
                <a:cs typeface="Times New Roman" panose="02020603050405020304" pitchFamily="18" charset="0"/>
              </a:rPr>
              <a:t>vật</a:t>
            </a:r>
            <a:r>
              <a:rPr lang="en-US" altLang="en-US" sz="2800" b="1" dirty="0">
                <a:solidFill>
                  <a:srgbClr val="FF0000"/>
                </a:solidFill>
                <a:latin typeface="+mn-lt"/>
                <a:cs typeface="Times New Roman" panose="02020603050405020304" pitchFamily="18" charset="0"/>
              </a:rPr>
              <a:t> </a:t>
            </a:r>
            <a:r>
              <a:rPr lang="en-US" altLang="en-US" sz="2800" b="1" dirty="0" err="1">
                <a:solidFill>
                  <a:srgbClr val="FF0000"/>
                </a:solidFill>
                <a:latin typeface="+mn-lt"/>
                <a:cs typeface="Times New Roman" panose="02020603050405020304" pitchFamily="18" charset="0"/>
              </a:rPr>
              <a:t>chất</a:t>
            </a:r>
            <a:r>
              <a:rPr lang="en-US" altLang="en-US" sz="2800" b="1" dirty="0">
                <a:solidFill>
                  <a:srgbClr val="FF0000"/>
                </a:solidFill>
                <a:latin typeface="+mn-lt"/>
                <a:cs typeface="Times New Roman" panose="02020603050405020304" pitchFamily="18" charset="0"/>
              </a:rPr>
              <a:t>  </a:t>
            </a:r>
          </a:p>
        </p:txBody>
      </p:sp>
      <p:sp>
        <p:nvSpPr>
          <p:cNvPr id="20" name="Text Box 2"/>
          <p:cNvSpPr txBox="1">
            <a:spLocks noChangeArrowheads="1"/>
          </p:cNvSpPr>
          <p:nvPr/>
        </p:nvSpPr>
        <p:spPr bwMode="auto">
          <a:xfrm>
            <a:off x="2941929" y="926750"/>
            <a:ext cx="4347826" cy="4616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fontAlgn="base">
              <a:spcBef>
                <a:spcPct val="50000"/>
              </a:spcBef>
              <a:spcAft>
                <a:spcPct val="0"/>
              </a:spcAft>
              <a:buClrTx/>
              <a:buFont typeface="Wingdings" panose="05000000000000000000" pitchFamily="2" charset="2"/>
              <a:buChar char="q"/>
            </a:pPr>
            <a:r>
              <a:rPr lang="en-US" sz="2200" b="1" i="1" dirty="0">
                <a:solidFill>
                  <a:srgbClr val="3333CC"/>
                </a:solidFill>
                <a:latin typeface="Times New Roman" panose="02020603050405020304" pitchFamily="18" charset="0"/>
                <a:ea typeface="SimSun" panose="02010600030101010101" pitchFamily="2" charset="-122"/>
                <a:cs typeface="Arial" panose="020B0604020202020204" pitchFamily="34" charset="0"/>
              </a:rPr>
              <a:t> </a:t>
            </a:r>
            <a:r>
              <a:rPr lang="en-US" sz="2400" b="1" dirty="0" err="1">
                <a:solidFill>
                  <a:srgbClr val="3333CC"/>
                </a:solidFill>
                <a:ea typeface="SimSun" panose="02010600030101010101" pitchFamily="2" charset="-122"/>
                <a:cs typeface="Arial" panose="020B0604020202020204" pitchFamily="34" charset="0"/>
              </a:rPr>
              <a:t>Quan</a:t>
            </a:r>
            <a:r>
              <a:rPr lang="en-US" sz="2400" b="1" dirty="0">
                <a:solidFill>
                  <a:srgbClr val="3333CC"/>
                </a:solidFill>
                <a:ea typeface="SimSun" panose="02010600030101010101" pitchFamily="2" charset="-122"/>
                <a:cs typeface="Arial" panose="020B0604020202020204" pitchFamily="34" charset="0"/>
              </a:rPr>
              <a:t> </a:t>
            </a:r>
            <a:r>
              <a:rPr lang="en-US" sz="2400" b="1" dirty="0" err="1">
                <a:solidFill>
                  <a:srgbClr val="3333CC"/>
                </a:solidFill>
                <a:ea typeface="SimSun" panose="02010600030101010101" pitchFamily="2" charset="-122"/>
                <a:cs typeface="Arial" panose="020B0604020202020204" pitchFamily="34" charset="0"/>
              </a:rPr>
              <a:t>điểm</a:t>
            </a:r>
            <a:r>
              <a:rPr lang="en-US" sz="2400" b="1" dirty="0">
                <a:solidFill>
                  <a:srgbClr val="3333CC"/>
                </a:solidFill>
                <a:ea typeface="SimSun" panose="02010600030101010101" pitchFamily="2" charset="-122"/>
                <a:cs typeface="Arial" panose="020B0604020202020204" pitchFamily="34" charset="0"/>
              </a:rPr>
              <a:t> </a:t>
            </a:r>
            <a:r>
              <a:rPr lang="en-US" sz="2400" b="1" dirty="0" err="1">
                <a:solidFill>
                  <a:srgbClr val="3333CC"/>
                </a:solidFill>
                <a:ea typeface="SimSun" panose="02010600030101010101" pitchFamily="2" charset="-122"/>
                <a:cs typeface="Arial" panose="020B0604020202020204" pitchFamily="34" charset="0"/>
              </a:rPr>
              <a:t>của</a:t>
            </a:r>
            <a:r>
              <a:rPr lang="en-US" sz="2400" b="1" dirty="0">
                <a:solidFill>
                  <a:srgbClr val="3333CC"/>
                </a:solidFill>
                <a:ea typeface="SimSun" panose="02010600030101010101" pitchFamily="2" charset="-122"/>
                <a:cs typeface="Arial" panose="020B0604020202020204" pitchFamily="34" charset="0"/>
              </a:rPr>
              <a:t> </a:t>
            </a:r>
            <a:r>
              <a:rPr lang="en-US" sz="2400" b="1" dirty="0" err="1">
                <a:solidFill>
                  <a:srgbClr val="3333CC"/>
                </a:solidFill>
                <a:ea typeface="SimSun" panose="02010600030101010101" pitchFamily="2" charset="-122"/>
                <a:cs typeface="Arial" panose="020B0604020202020204" pitchFamily="34" charset="0"/>
              </a:rPr>
              <a:t>Ăngghen</a:t>
            </a:r>
            <a:endParaRPr lang="en-US" sz="2400" b="1" dirty="0">
              <a:solidFill>
                <a:srgbClr val="3333CC"/>
              </a:solidFill>
              <a:ea typeface="SimSun" panose="02010600030101010101" pitchFamily="2" charset="-122"/>
              <a:cs typeface="Arial" panose="020B0604020202020204" pitchFamily="34" charset="0"/>
            </a:endParaRPr>
          </a:p>
        </p:txBody>
      </p:sp>
      <p:grpSp>
        <p:nvGrpSpPr>
          <p:cNvPr id="23" name="Group 21"/>
          <p:cNvGrpSpPr>
            <a:grpSpLocks/>
          </p:cNvGrpSpPr>
          <p:nvPr/>
        </p:nvGrpSpPr>
        <p:grpSpPr bwMode="auto">
          <a:xfrm flipV="1">
            <a:off x="4994227" y="832164"/>
            <a:ext cx="3381493" cy="13648"/>
            <a:chOff x="-597" y="576"/>
            <a:chExt cx="4467" cy="13648"/>
          </a:xfrm>
        </p:grpSpPr>
        <p:sp>
          <p:nvSpPr>
            <p:cNvPr id="2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5" name="Line 8"/>
            <p:cNvSpPr>
              <a:spLocks noChangeShapeType="1"/>
            </p:cNvSpPr>
            <p:nvPr/>
          </p:nvSpPr>
          <p:spPr bwMode="auto">
            <a:xfrm>
              <a:off x="-597" y="14224"/>
              <a:ext cx="4467"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2274852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0" presetClass="entr" presetSubtype="0" decel="10000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p:cTn id="7" dur="1000" fill="hold"/>
                                        <p:tgtEl>
                                          <p:spTgt spid="16"/>
                                        </p:tgtEl>
                                        <p:attrNameLst>
                                          <p:attrName>ppt_w</p:attrName>
                                        </p:attrNameLst>
                                      </p:cBhvr>
                                      <p:tavLst>
                                        <p:tav tm="0">
                                          <p:val>
                                            <p:strVal val="#ppt_w+.3"/>
                                          </p:val>
                                        </p:tav>
                                        <p:tav tm="100000">
                                          <p:val>
                                            <p:strVal val="#ppt_w"/>
                                          </p:val>
                                        </p:tav>
                                      </p:tavLst>
                                    </p:anim>
                                    <p:anim calcmode="lin" valueType="num">
                                      <p:cBhvr>
                                        <p:cTn id="8" dur="1000" fill="hold"/>
                                        <p:tgtEl>
                                          <p:spTgt spid="16"/>
                                        </p:tgtEl>
                                        <p:attrNameLst>
                                          <p:attrName>ppt_h</p:attrName>
                                        </p:attrNameLst>
                                      </p:cBhvr>
                                      <p:tavLst>
                                        <p:tav tm="0">
                                          <p:val>
                                            <p:strVal val="#ppt_h"/>
                                          </p:val>
                                        </p:tav>
                                        <p:tav tm="100000">
                                          <p:val>
                                            <p:strVal val="#ppt_h"/>
                                          </p:val>
                                        </p:tav>
                                      </p:tavLst>
                                    </p:anim>
                                    <p:animEffect transition="in" filter="fade">
                                      <p:cBhvr>
                                        <p:cTn id="9" dur="10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92" name="Picture 8" descr="列宁"/>
          <p:cNvPicPr>
            <a:picLocks noChangeAspect="1"/>
          </p:cNvPicPr>
          <p:nvPr/>
        </p:nvPicPr>
        <p:blipFill>
          <a:blip r:embed="rId3"/>
          <a:stretch>
            <a:fillRect/>
          </a:stretch>
        </p:blipFill>
        <p:spPr>
          <a:xfrm>
            <a:off x="658495" y="2218690"/>
            <a:ext cx="3562985" cy="3898900"/>
          </a:xfrm>
          <a:prstGeom prst="rect">
            <a:avLst/>
          </a:prstGeom>
          <a:noFill/>
          <a:ln w="38100" cap="flat" cmpd="sng">
            <a:solidFill>
              <a:srgbClr val="FF3300"/>
            </a:solidFill>
            <a:prstDash val="solid"/>
            <a:miter/>
            <a:headEnd type="none" w="med" len="med"/>
            <a:tailEnd type="none" w="med" len="med"/>
          </a:ln>
          <a:effectLst>
            <a:outerShdw dist="35921" dir="2699999" algn="ctr" rotWithShape="0">
              <a:srgbClr val="808080"/>
            </a:outerShdw>
          </a:effectLst>
        </p:spPr>
      </p:pic>
      <p:sp>
        <p:nvSpPr>
          <p:cNvPr id="45060" name="Rectangle 2"/>
          <p:cNvSpPr/>
          <p:nvPr/>
        </p:nvSpPr>
        <p:spPr>
          <a:xfrm>
            <a:off x="4775200" y="1979295"/>
            <a:ext cx="7010400" cy="3105935"/>
          </a:xfrm>
          <a:prstGeom prst="rect">
            <a:avLst/>
          </a:prstGeom>
          <a:solidFill>
            <a:schemeClr val="bg1"/>
          </a:solidFill>
          <a:ln w="38100" cap="flat" cmpd="sng">
            <a:pattFill prst="sphere">
              <a:fgClr>
                <a:srgbClr val="FF0000"/>
              </a:fgClr>
              <a:bgClr>
                <a:srgbClr val="FFFFFF"/>
              </a:bgClr>
            </a:pattFill>
            <a:prstDash val="solid"/>
            <a:miter/>
            <a:headEnd type="none" w="med" len="med"/>
            <a:tailEnd type="none" w="med" len="med"/>
          </a:ln>
        </p:spPr>
        <p:txBody>
          <a:bodyP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342900" marR="0" lvl="0" indent="-342900" algn="l" defTabSz="914400" rtl="0" eaLnBrk="1" fontAlgn="base" latinLnBrk="0" hangingPunct="1">
              <a:lnSpc>
                <a:spcPct val="90000"/>
              </a:lnSpc>
              <a:spcBef>
                <a:spcPct val="20000"/>
              </a:spcBef>
              <a:spcAft>
                <a:spcPct val="0"/>
              </a:spcAft>
              <a:buClrTx/>
              <a:buSzTx/>
              <a:buFontTx/>
              <a:buNone/>
              <a:tabLst/>
              <a:defRPr/>
            </a:pPr>
            <a:r>
              <a:rPr kumimoji="0" lang="en-US" altLang="en-US" sz="2665" b="1" i="1" u="none" strike="noStrike" kern="1200" cap="none" spc="0" normalizeH="0" baseline="0" noProof="0" dirty="0">
                <a:ln>
                  <a:noFill/>
                </a:ln>
                <a:solidFill>
                  <a:srgbClr val="000000"/>
                </a:solidFill>
                <a:effectLst/>
                <a:uLnTx/>
                <a:uFillTx/>
                <a:latin typeface=".VnTime" panose="020B7200000000000000" pitchFamily="34" charset="0"/>
                <a:ea typeface="+mn-ea"/>
                <a:cs typeface="Arial" panose="020B0604020202020204" pitchFamily="34" charset="0"/>
              </a:rPr>
              <a:t>  </a:t>
            </a:r>
          </a:p>
          <a:p>
            <a:pPr marL="342900" marR="0" lvl="0" indent="-342900" algn="just" defTabSz="914400" rtl="0" eaLnBrk="1" fontAlgn="base" latinLnBrk="0" hangingPunct="1">
              <a:lnSpc>
                <a:spcPct val="90000"/>
              </a:lnSpc>
              <a:spcBef>
                <a:spcPct val="20000"/>
              </a:spcBef>
              <a:spcAft>
                <a:spcPct val="0"/>
              </a:spcAft>
              <a:buClrTx/>
              <a:buSzTx/>
              <a:buFontTx/>
              <a:buNone/>
              <a:tabLst/>
              <a:defRPr/>
            </a:pPr>
            <a:r>
              <a:rPr kumimoji="0" lang="en-US" altLang="en-US" sz="3200" b="1"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“Vật chất là một </a:t>
            </a:r>
            <a:r>
              <a:rPr kumimoji="0" lang="en-US" altLang="en-US" sz="2800" b="1" i="0" u="none" strike="noStrike" kern="1200" cap="none" spc="0" normalizeH="0" baseline="0" noProof="0" dirty="0">
                <a:ln>
                  <a:noFill/>
                </a:ln>
                <a:solidFill>
                  <a:srgbClr val="FF0000"/>
                </a:solidFill>
                <a:effectLst/>
                <a:uLnTx/>
                <a:uFillTx/>
                <a:latin typeface="Times New Roman" panose="02020603050405020304" pitchFamily="18" charset="0"/>
                <a:ea typeface="+mn-ea"/>
                <a:cs typeface="Times New Roman" panose="02020603050405020304" pitchFamily="18" charset="0"/>
              </a:rPr>
              <a:t>phạm trù triết học</a:t>
            </a:r>
            <a:r>
              <a:rPr kumimoji="0" lang="en-US" altLang="en-US" sz="2800" b="1" i="0"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dùng để chỉ thực tại </a:t>
            </a:r>
            <a:r>
              <a:rPr kumimoji="0" lang="en-US" altLang="en-US" sz="2800" b="1" i="0" u="none" strike="noStrike" kern="1200" cap="none" spc="0" normalizeH="0" baseline="0" noProof="0" dirty="0">
                <a:ln>
                  <a:noFill/>
                </a:ln>
                <a:solidFill>
                  <a:srgbClr val="FF0000"/>
                </a:solidFill>
                <a:effectLst/>
                <a:uLnTx/>
                <a:uFillTx/>
                <a:latin typeface="Times New Roman" panose="02020603050405020304" pitchFamily="18" charset="0"/>
                <a:ea typeface="+mn-ea"/>
                <a:cs typeface="Times New Roman" panose="02020603050405020304" pitchFamily="18" charset="0"/>
              </a:rPr>
              <a:t>khách quan</a:t>
            </a:r>
            <a:r>
              <a:rPr kumimoji="0" lang="en-US" altLang="en-US" sz="2800" b="1" i="0"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được đem lại cho con người trong cảm giác, được cảm giác của chúng ta </a:t>
            </a:r>
            <a:r>
              <a:rPr kumimoji="0" lang="en-US" altLang="en-US" sz="2800" b="1" i="0" u="none" strike="noStrike" kern="1200" cap="none" spc="0" normalizeH="0" baseline="0" noProof="0" dirty="0">
                <a:ln>
                  <a:noFill/>
                </a:ln>
                <a:solidFill>
                  <a:srgbClr val="FF0000"/>
                </a:solidFill>
                <a:effectLst/>
                <a:uLnTx/>
                <a:uFillTx/>
                <a:latin typeface="Times New Roman" panose="02020603050405020304" pitchFamily="18" charset="0"/>
                <a:ea typeface="+mn-ea"/>
                <a:cs typeface="Times New Roman" panose="02020603050405020304" pitchFamily="18" charset="0"/>
              </a:rPr>
              <a:t>chép lại, chụp lại </a:t>
            </a:r>
            <a:r>
              <a:rPr kumimoji="0" lang="en-US" altLang="en-US" sz="2800" b="1" i="0"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phản ánh và tồn tại không lệ thuộc vào cảm </a:t>
            </a:r>
            <a:r>
              <a:rPr kumimoji="0" lang="en-US" altLang="en-US" sz="2800" b="1" i="0"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giác</a:t>
            </a:r>
            <a:r>
              <a:rPr kumimoji="0" lang="en-US" altLang="en-US" sz="2800" b="1" i="0" u="none" strike="noStrike" kern="1200" cap="none" spc="0" normalizeH="0" baseline="0" noProof="0" dirty="0" smtClean="0">
                <a:ln>
                  <a:noFill/>
                </a:ln>
                <a:solidFill>
                  <a:srgbClr val="000000"/>
                </a:solidFill>
                <a:effectLst/>
                <a:uLnTx/>
                <a:uFillTx/>
                <a:latin typeface="Times New Roman" panose="02020603050405020304" pitchFamily="18" charset="0"/>
                <a:ea typeface="+mn-ea"/>
                <a:cs typeface="Times New Roman" panose="02020603050405020304" pitchFamily="18" charset="0"/>
              </a:rPr>
              <a:t>”</a:t>
            </a:r>
            <a:r>
              <a:rPr kumimoji="0" lang="en-US" altLang="vi-VN" sz="2665" b="0" i="1" u="none" strike="noStrike" kern="1200" cap="none" spc="0" normalizeH="0" baseline="0" noProof="0" dirty="0">
                <a:ln>
                  <a:noFill/>
                </a:ln>
                <a:solidFill>
                  <a:srgbClr val="000000"/>
                </a:solidFill>
                <a:effectLst/>
                <a:uLnTx/>
                <a:uFillTx/>
                <a:latin typeface=".VnTime" panose="020B7200000000000000" pitchFamily="34" charset="0"/>
                <a:ea typeface="+mn-ea"/>
                <a:cs typeface="Arial" panose="020B0604020202020204" pitchFamily="34" charset="0"/>
              </a:rPr>
              <a:t>		</a:t>
            </a:r>
            <a:endParaRPr kumimoji="0" lang="vi-VN" altLang="en-US" sz="3200" b="0" i="0" u="none" strike="noStrike" kern="1200" cap="none" spc="0" normalizeH="0" baseline="0" noProof="0" dirty="0">
              <a:ln>
                <a:noFill/>
              </a:ln>
              <a:solidFill>
                <a:srgbClr val="000000"/>
              </a:solidFill>
              <a:effectLst/>
              <a:uLnTx/>
              <a:uFillTx/>
              <a:latin typeface=".VnTime" panose="020B7200000000000000" pitchFamily="34" charset="0"/>
              <a:ea typeface="Arial" panose="020B0604020202020204" pitchFamily="34" charset="0"/>
              <a:cs typeface="Arial"/>
            </a:endParaRPr>
          </a:p>
        </p:txBody>
      </p:sp>
      <p:sp>
        <p:nvSpPr>
          <p:cNvPr id="10" name="AutoShape 2"/>
          <p:cNvSpPr/>
          <p:nvPr/>
        </p:nvSpPr>
        <p:spPr>
          <a:xfrm>
            <a:off x="1075267" y="375709"/>
            <a:ext cx="9916584" cy="1238249"/>
          </a:xfrm>
          <a:prstGeom prst="ribbon">
            <a:avLst>
              <a:gd name="adj1" fmla="val 12500"/>
              <a:gd name="adj2" fmla="val 50000"/>
            </a:avLst>
          </a:prstGeom>
          <a:solidFill>
            <a:schemeClr val="accent5"/>
          </a:solidFill>
          <a:ln w="9525" cap="flat" cmpd="sng">
            <a:solidFill>
              <a:schemeClr val="tx1"/>
            </a:solidFill>
            <a:prstDash val="solid"/>
            <a:headEnd type="none" w="med" len="med"/>
            <a:tailEnd type="none" w="med" len="med"/>
          </a:ln>
        </p:spPr>
        <p:txBody>
          <a:bodyPr wrap="none" anchor="ct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1" i="0" u="none" strike="noStrike" kern="1200" cap="none" spc="0" normalizeH="0" baseline="0" noProof="0" dirty="0">
                <a:ln>
                  <a:noFill/>
                </a:ln>
                <a:solidFill>
                  <a:srgbClr val="000066"/>
                </a:solidFill>
                <a:effectLst/>
                <a:uLnTx/>
                <a:uFillTx/>
                <a:latin typeface="Times New Roman" panose="02020603050405020304" pitchFamily="18" charset="0"/>
                <a:ea typeface="+mn-ea"/>
                <a:cs typeface="Times New Roman" panose="02020603050405020304" pitchFamily="18" charset="0"/>
              </a:rPr>
              <a:t>Định nghĩa vật chất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1" i="0" u="none" strike="noStrike" kern="1200" cap="none" spc="0" normalizeH="0" baseline="0" noProof="0" dirty="0">
                <a:ln>
                  <a:noFill/>
                </a:ln>
                <a:solidFill>
                  <a:srgbClr val="000066"/>
                </a:solidFill>
                <a:effectLst/>
                <a:uLnTx/>
                <a:uFillTx/>
                <a:latin typeface="Times New Roman" panose="02020603050405020304" pitchFamily="18" charset="0"/>
                <a:ea typeface="+mn-ea"/>
                <a:cs typeface="Times New Roman" panose="02020603050405020304" pitchFamily="18" charset="0"/>
              </a:rPr>
              <a:t>của V.I. Lênin</a:t>
            </a:r>
            <a:endParaRPr kumimoji="0" lang="en-US" altLang="en-US" sz="3200" b="0" i="0" u="none" strike="noStrike" kern="1200" cap="none" spc="0" normalizeH="0" baseline="0" noProof="0" dirty="0">
              <a:ln>
                <a:noFill/>
              </a:ln>
              <a:solidFill>
                <a:srgbClr val="000066"/>
              </a:solidFill>
              <a:effectLst/>
              <a:uLnTx/>
              <a:uFillTx/>
              <a:latin typeface="Times New Roman" panose="02020603050405020304" pitchFamily="18" charset="0"/>
              <a:ea typeface="Times New Roman" panose="02020603050405020304" pitchFamily="18" charset="0"/>
              <a:cs typeface="Arial"/>
            </a:endParaRPr>
          </a:p>
        </p:txBody>
      </p:sp>
    </p:spTree>
    <p:extLst>
      <p:ext uri="{BB962C8B-B14F-4D97-AF65-F5344CB8AC3E}">
        <p14:creationId xmlns:p14="http://schemas.microsoft.com/office/powerpoint/2010/main" val="2183589506"/>
      </p:ext>
    </p:extLst>
  </p:cSld>
  <p:clrMapOvr>
    <a:masterClrMapping/>
  </p:clrMapOvr>
  <p:transition spd="slow"/>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3"/>
          <p:cNvSpPr>
            <a:spLocks/>
          </p:cNvSpPr>
          <p:nvPr/>
        </p:nvSpPr>
        <p:spPr bwMode="gray">
          <a:xfrm>
            <a:off x="3154104" y="1087390"/>
            <a:ext cx="1800225" cy="1057275"/>
          </a:xfrm>
          <a:custGeom>
            <a:avLst/>
            <a:gdLst>
              <a:gd name="T0" fmla="*/ 0 w 982"/>
              <a:gd name="T1" fmla="*/ 774 h 774"/>
              <a:gd name="T2" fmla="*/ 2 w 982"/>
              <a:gd name="T3" fmla="*/ 770 h 774"/>
              <a:gd name="T4" fmla="*/ 8 w 982"/>
              <a:gd name="T5" fmla="*/ 754 h 774"/>
              <a:gd name="T6" fmla="*/ 16 w 982"/>
              <a:gd name="T7" fmla="*/ 730 h 774"/>
              <a:gd name="T8" fmla="*/ 32 w 982"/>
              <a:gd name="T9" fmla="*/ 698 h 774"/>
              <a:gd name="T10" fmla="*/ 50 w 982"/>
              <a:gd name="T11" fmla="*/ 660 h 774"/>
              <a:gd name="T12" fmla="*/ 76 w 982"/>
              <a:gd name="T13" fmla="*/ 618 h 774"/>
              <a:gd name="T14" fmla="*/ 106 w 982"/>
              <a:gd name="T15" fmla="*/ 574 h 774"/>
              <a:gd name="T16" fmla="*/ 142 w 982"/>
              <a:gd name="T17" fmla="*/ 528 h 774"/>
              <a:gd name="T18" fmla="*/ 186 w 982"/>
              <a:gd name="T19" fmla="*/ 482 h 774"/>
              <a:gd name="T20" fmla="*/ 236 w 982"/>
              <a:gd name="T21" fmla="*/ 438 h 774"/>
              <a:gd name="T22" fmla="*/ 294 w 982"/>
              <a:gd name="T23" fmla="*/ 398 h 774"/>
              <a:gd name="T24" fmla="*/ 360 w 982"/>
              <a:gd name="T25" fmla="*/ 360 h 774"/>
              <a:gd name="T26" fmla="*/ 426 w 982"/>
              <a:gd name="T27" fmla="*/ 332 h 774"/>
              <a:gd name="T28" fmla="*/ 488 w 982"/>
              <a:gd name="T29" fmla="*/ 314 h 774"/>
              <a:gd name="T30" fmla="*/ 544 w 982"/>
              <a:gd name="T31" fmla="*/ 304 h 774"/>
              <a:gd name="T32" fmla="*/ 594 w 982"/>
              <a:gd name="T33" fmla="*/ 300 h 774"/>
              <a:gd name="T34" fmla="*/ 638 w 982"/>
              <a:gd name="T35" fmla="*/ 300 h 774"/>
              <a:gd name="T36" fmla="*/ 678 w 982"/>
              <a:gd name="T37" fmla="*/ 304 h 774"/>
              <a:gd name="T38" fmla="*/ 710 w 982"/>
              <a:gd name="T39" fmla="*/ 312 h 774"/>
              <a:gd name="T40" fmla="*/ 736 w 982"/>
              <a:gd name="T41" fmla="*/ 320 h 774"/>
              <a:gd name="T42" fmla="*/ 754 w 982"/>
              <a:gd name="T43" fmla="*/ 326 h 774"/>
              <a:gd name="T44" fmla="*/ 766 w 982"/>
              <a:gd name="T45" fmla="*/ 332 h 774"/>
              <a:gd name="T46" fmla="*/ 770 w 982"/>
              <a:gd name="T47" fmla="*/ 334 h 774"/>
              <a:gd name="T48" fmla="*/ 680 w 982"/>
              <a:gd name="T49" fmla="*/ 476 h 774"/>
              <a:gd name="T50" fmla="*/ 982 w 982"/>
              <a:gd name="T51" fmla="*/ 370 h 774"/>
              <a:gd name="T52" fmla="*/ 912 w 982"/>
              <a:gd name="T53" fmla="*/ 0 h 774"/>
              <a:gd name="T54" fmla="*/ 854 w 982"/>
              <a:gd name="T55" fmla="*/ 150 h 774"/>
              <a:gd name="T56" fmla="*/ 850 w 982"/>
              <a:gd name="T57" fmla="*/ 148 h 774"/>
              <a:gd name="T58" fmla="*/ 838 w 982"/>
              <a:gd name="T59" fmla="*/ 142 h 774"/>
              <a:gd name="T60" fmla="*/ 822 w 982"/>
              <a:gd name="T61" fmla="*/ 134 h 774"/>
              <a:gd name="T62" fmla="*/ 798 w 982"/>
              <a:gd name="T63" fmla="*/ 126 h 774"/>
              <a:gd name="T64" fmla="*/ 768 w 982"/>
              <a:gd name="T65" fmla="*/ 120 h 774"/>
              <a:gd name="T66" fmla="*/ 732 w 982"/>
              <a:gd name="T67" fmla="*/ 114 h 774"/>
              <a:gd name="T68" fmla="*/ 692 w 982"/>
              <a:gd name="T69" fmla="*/ 110 h 774"/>
              <a:gd name="T70" fmla="*/ 646 w 982"/>
              <a:gd name="T71" fmla="*/ 110 h 774"/>
              <a:gd name="T72" fmla="*/ 596 w 982"/>
              <a:gd name="T73" fmla="*/ 116 h 774"/>
              <a:gd name="T74" fmla="*/ 540 w 982"/>
              <a:gd name="T75" fmla="*/ 126 h 774"/>
              <a:gd name="T76" fmla="*/ 482 w 982"/>
              <a:gd name="T77" fmla="*/ 146 h 774"/>
              <a:gd name="T78" fmla="*/ 422 w 982"/>
              <a:gd name="T79" fmla="*/ 172 h 774"/>
              <a:gd name="T80" fmla="*/ 356 w 982"/>
              <a:gd name="T81" fmla="*/ 210 h 774"/>
              <a:gd name="T82" fmla="*/ 290 w 982"/>
              <a:gd name="T83" fmla="*/ 258 h 774"/>
              <a:gd name="T84" fmla="*/ 230 w 982"/>
              <a:gd name="T85" fmla="*/ 310 h 774"/>
              <a:gd name="T86" fmla="*/ 178 w 982"/>
              <a:gd name="T87" fmla="*/ 364 h 774"/>
              <a:gd name="T88" fmla="*/ 136 w 982"/>
              <a:gd name="T89" fmla="*/ 422 h 774"/>
              <a:gd name="T90" fmla="*/ 100 w 982"/>
              <a:gd name="T91" fmla="*/ 480 h 774"/>
              <a:gd name="T92" fmla="*/ 72 w 982"/>
              <a:gd name="T93" fmla="*/ 536 h 774"/>
              <a:gd name="T94" fmla="*/ 48 w 982"/>
              <a:gd name="T95" fmla="*/ 590 h 774"/>
              <a:gd name="T96" fmla="*/ 30 w 982"/>
              <a:gd name="T97" fmla="*/ 640 h 774"/>
              <a:gd name="T98" fmla="*/ 18 w 982"/>
              <a:gd name="T99" fmla="*/ 684 h 774"/>
              <a:gd name="T100" fmla="*/ 8 w 982"/>
              <a:gd name="T101" fmla="*/ 722 h 774"/>
              <a:gd name="T102" fmla="*/ 4 w 982"/>
              <a:gd name="T103" fmla="*/ 750 h 774"/>
              <a:gd name="T104" fmla="*/ 0 w 982"/>
              <a:gd name="T105" fmla="*/ 768 h 774"/>
              <a:gd name="T106" fmla="*/ 0 w 982"/>
              <a:gd name="T107" fmla="*/ 774 h 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82" h="774">
                <a:moveTo>
                  <a:pt x="0" y="774"/>
                </a:moveTo>
                <a:lnTo>
                  <a:pt x="2" y="770"/>
                </a:lnTo>
                <a:lnTo>
                  <a:pt x="8" y="754"/>
                </a:lnTo>
                <a:lnTo>
                  <a:pt x="16" y="730"/>
                </a:lnTo>
                <a:lnTo>
                  <a:pt x="32" y="698"/>
                </a:lnTo>
                <a:lnTo>
                  <a:pt x="50" y="660"/>
                </a:lnTo>
                <a:lnTo>
                  <a:pt x="76" y="618"/>
                </a:lnTo>
                <a:lnTo>
                  <a:pt x="106" y="574"/>
                </a:lnTo>
                <a:lnTo>
                  <a:pt x="142" y="528"/>
                </a:lnTo>
                <a:lnTo>
                  <a:pt x="186" y="482"/>
                </a:lnTo>
                <a:lnTo>
                  <a:pt x="236" y="438"/>
                </a:lnTo>
                <a:lnTo>
                  <a:pt x="294" y="398"/>
                </a:lnTo>
                <a:lnTo>
                  <a:pt x="360" y="360"/>
                </a:lnTo>
                <a:lnTo>
                  <a:pt x="426" y="332"/>
                </a:lnTo>
                <a:lnTo>
                  <a:pt x="488" y="314"/>
                </a:lnTo>
                <a:lnTo>
                  <a:pt x="544" y="304"/>
                </a:lnTo>
                <a:lnTo>
                  <a:pt x="594" y="300"/>
                </a:lnTo>
                <a:lnTo>
                  <a:pt x="638" y="300"/>
                </a:lnTo>
                <a:lnTo>
                  <a:pt x="678" y="304"/>
                </a:lnTo>
                <a:lnTo>
                  <a:pt x="710" y="312"/>
                </a:lnTo>
                <a:lnTo>
                  <a:pt x="736" y="320"/>
                </a:lnTo>
                <a:lnTo>
                  <a:pt x="754" y="326"/>
                </a:lnTo>
                <a:lnTo>
                  <a:pt x="766" y="332"/>
                </a:lnTo>
                <a:lnTo>
                  <a:pt x="770" y="334"/>
                </a:lnTo>
                <a:lnTo>
                  <a:pt x="680" y="476"/>
                </a:lnTo>
                <a:lnTo>
                  <a:pt x="982" y="370"/>
                </a:lnTo>
                <a:lnTo>
                  <a:pt x="912" y="0"/>
                </a:lnTo>
                <a:lnTo>
                  <a:pt x="854" y="150"/>
                </a:lnTo>
                <a:lnTo>
                  <a:pt x="850" y="148"/>
                </a:lnTo>
                <a:lnTo>
                  <a:pt x="838" y="142"/>
                </a:lnTo>
                <a:lnTo>
                  <a:pt x="822" y="134"/>
                </a:lnTo>
                <a:lnTo>
                  <a:pt x="798" y="126"/>
                </a:lnTo>
                <a:lnTo>
                  <a:pt x="768" y="120"/>
                </a:lnTo>
                <a:lnTo>
                  <a:pt x="732" y="114"/>
                </a:lnTo>
                <a:lnTo>
                  <a:pt x="692" y="110"/>
                </a:lnTo>
                <a:lnTo>
                  <a:pt x="646" y="110"/>
                </a:lnTo>
                <a:lnTo>
                  <a:pt x="596" y="116"/>
                </a:lnTo>
                <a:lnTo>
                  <a:pt x="540" y="126"/>
                </a:lnTo>
                <a:lnTo>
                  <a:pt x="482" y="146"/>
                </a:lnTo>
                <a:lnTo>
                  <a:pt x="422" y="172"/>
                </a:lnTo>
                <a:lnTo>
                  <a:pt x="356" y="210"/>
                </a:lnTo>
                <a:lnTo>
                  <a:pt x="290" y="258"/>
                </a:lnTo>
                <a:lnTo>
                  <a:pt x="230" y="310"/>
                </a:lnTo>
                <a:lnTo>
                  <a:pt x="178" y="364"/>
                </a:lnTo>
                <a:lnTo>
                  <a:pt x="136" y="422"/>
                </a:lnTo>
                <a:lnTo>
                  <a:pt x="100" y="480"/>
                </a:lnTo>
                <a:lnTo>
                  <a:pt x="72" y="536"/>
                </a:lnTo>
                <a:lnTo>
                  <a:pt x="48" y="590"/>
                </a:lnTo>
                <a:lnTo>
                  <a:pt x="30" y="640"/>
                </a:lnTo>
                <a:lnTo>
                  <a:pt x="18" y="684"/>
                </a:lnTo>
                <a:lnTo>
                  <a:pt x="8" y="722"/>
                </a:lnTo>
                <a:lnTo>
                  <a:pt x="4" y="750"/>
                </a:lnTo>
                <a:lnTo>
                  <a:pt x="0" y="768"/>
                </a:lnTo>
                <a:lnTo>
                  <a:pt x="0" y="774"/>
                </a:lnTo>
              </a:path>
            </a:pathLst>
          </a:custGeom>
          <a:gradFill rotWithShape="1">
            <a:gsLst>
              <a:gs pos="0">
                <a:srgbClr val="99CC00">
                  <a:gamma/>
                  <a:tint val="57647"/>
                  <a:invGamma/>
                  <a:alpha val="32001"/>
                </a:srgbClr>
              </a:gs>
              <a:gs pos="100000">
                <a:srgbClr val="99CC00"/>
              </a:gs>
            </a:gsLst>
            <a:lin ang="0" scaled="1"/>
          </a:gradFill>
          <a:ln>
            <a:noFill/>
          </a:ln>
          <a:extLst>
            <a:ext uri="{91240B29-F687-4F45-9708-019B960494DF}">
              <a14:hiddenLine xmlns:a14="http://schemas.microsoft.com/office/drawing/2010/main" w="12700">
                <a:solidFill>
                  <a:srgbClr val="000000"/>
                </a:solidFill>
                <a:prstDash val="solid"/>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000000"/>
              </a:solidFill>
              <a:effectLst/>
              <a:uLnTx/>
              <a:uFillTx/>
              <a:latin typeface="Arial" charset="0"/>
              <a:ea typeface="+mn-ea"/>
              <a:cs typeface="Arial" panose="020B0604020202020204" pitchFamily="34" charset="0"/>
            </a:endParaRPr>
          </a:p>
        </p:txBody>
      </p:sp>
      <p:grpSp>
        <p:nvGrpSpPr>
          <p:cNvPr id="5" name="Nhóm 34"/>
          <p:cNvGrpSpPr/>
          <p:nvPr/>
        </p:nvGrpSpPr>
        <p:grpSpPr>
          <a:xfrm>
            <a:off x="912976" y="1699583"/>
            <a:ext cx="2595091" cy="3255659"/>
            <a:chOff x="2118292" y="2792564"/>
            <a:chExt cx="2184786" cy="3016099"/>
          </a:xfrm>
          <a:effectLst>
            <a:outerShdw blurRad="76200" dir="18900000" sy="23000" kx="-1200000" algn="bl" rotWithShape="0">
              <a:prstClr val="black">
                <a:alpha val="20000"/>
              </a:prstClr>
            </a:outerShdw>
          </a:effectLst>
        </p:grpSpPr>
        <p:sp>
          <p:nvSpPr>
            <p:cNvPr id="6" name="AutoShape 16"/>
            <p:cNvSpPr>
              <a:spLocks noChangeArrowheads="1"/>
            </p:cNvSpPr>
            <p:nvPr/>
          </p:nvSpPr>
          <p:spPr bwMode="auto">
            <a:xfrm>
              <a:off x="2118292" y="2923194"/>
              <a:ext cx="2098787" cy="2885469"/>
            </a:xfrm>
            <a:prstGeom prst="roundRect">
              <a:avLst>
                <a:gd name="adj" fmla="val 4690"/>
              </a:avLst>
            </a:prstGeom>
            <a:noFill/>
            <a:ln w="57150">
              <a:solidFill>
                <a:srgbClr val="99CC00"/>
              </a:solidFill>
              <a:round/>
              <a:headEnd/>
              <a:tailEnd/>
            </a:ln>
            <a:effectLst/>
            <a:extLst>
              <a:ext uri="{909E8E84-426E-40DD-AFC4-6F175D3DCCD1}">
                <a14:hiddenFill xmlns:a14="http://schemas.microsoft.com/office/drawing/2010/main">
                  <a:solidFill>
                    <a:srgbClr val="D2D8A8"/>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7" name="AutoShape 17"/>
            <p:cNvSpPr>
              <a:spLocks noChangeArrowheads="1"/>
            </p:cNvSpPr>
            <p:nvPr/>
          </p:nvSpPr>
          <p:spPr bwMode="gray">
            <a:xfrm>
              <a:off x="2315688" y="2792564"/>
              <a:ext cx="1703994" cy="262711"/>
            </a:xfrm>
            <a:prstGeom prst="roundRect">
              <a:avLst>
                <a:gd name="adj" fmla="val 50000"/>
              </a:avLst>
            </a:prstGeom>
            <a:gradFill rotWithShape="1">
              <a:gsLst>
                <a:gs pos="0">
                  <a:srgbClr val="99CC00">
                    <a:gamma/>
                    <a:shade val="38824"/>
                    <a:invGamma/>
                  </a:srgbClr>
                </a:gs>
                <a:gs pos="50000">
                  <a:srgbClr val="99CC00"/>
                </a:gs>
                <a:gs pos="100000">
                  <a:srgbClr val="99CC00">
                    <a:gamma/>
                    <a:shade val="38824"/>
                    <a:invGamma/>
                  </a:srgbClr>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8" name="AutoShape 18"/>
            <p:cNvSpPr>
              <a:spLocks noChangeArrowheads="1"/>
            </p:cNvSpPr>
            <p:nvPr/>
          </p:nvSpPr>
          <p:spPr bwMode="auto">
            <a:xfrm flipH="1">
              <a:off x="3855670" y="2857879"/>
              <a:ext cx="65315" cy="132081"/>
            </a:xfrm>
            <a:prstGeom prst="octagon">
              <a:avLst>
                <a:gd name="adj" fmla="val 29287"/>
              </a:avLst>
            </a:prstGeom>
            <a:solidFill>
              <a:srgbClr val="FFFFFF"/>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9" name="AutoShape 19"/>
            <p:cNvSpPr>
              <a:spLocks noChangeArrowheads="1"/>
            </p:cNvSpPr>
            <p:nvPr/>
          </p:nvSpPr>
          <p:spPr bwMode="auto">
            <a:xfrm flipH="1">
              <a:off x="2408581" y="2857879"/>
              <a:ext cx="66766" cy="132081"/>
            </a:xfrm>
            <a:prstGeom prst="octagon">
              <a:avLst>
                <a:gd name="adj" fmla="val 29287"/>
              </a:avLst>
            </a:prstGeom>
            <a:solidFill>
              <a:srgbClr val="FFFFFF"/>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11" name="Text Box 21"/>
            <p:cNvSpPr txBox="1">
              <a:spLocks noChangeArrowheads="1"/>
            </p:cNvSpPr>
            <p:nvPr/>
          </p:nvSpPr>
          <p:spPr bwMode="auto">
            <a:xfrm>
              <a:off x="2176220" y="3151281"/>
              <a:ext cx="2126858" cy="2309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6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Cần</a:t>
              </a:r>
              <a:r>
                <a:rPr kumimoji="0" lang="en-US" sz="26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26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phân</a:t>
              </a:r>
              <a:r>
                <a:rPr kumimoji="0" lang="en-US" sz="26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26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biệt</a:t>
              </a:r>
              <a:r>
                <a:rPr kumimoji="0" lang="en-US" sz="26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26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vật</a:t>
              </a:r>
              <a:r>
                <a:rPr kumimoji="0" lang="en-US" sz="26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26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chất</a:t>
              </a:r>
              <a:r>
                <a:rPr kumimoji="0" lang="en-US" sz="26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2600" b="1" i="0" u="none" strike="noStrike" kern="1200" cap="none" spc="0" normalizeH="0" baseline="0" noProof="0" dirty="0" err="1" smtClean="0">
                  <a:ln>
                    <a:noFill/>
                  </a:ln>
                  <a:solidFill>
                    <a:prstClr val="black"/>
                  </a:solidFill>
                  <a:effectLst/>
                  <a:uLnTx/>
                  <a:uFillTx/>
                  <a:latin typeface="Times New Roman" panose="02020603050405020304" pitchFamily="18" charset="0"/>
                  <a:ea typeface="+mn-ea"/>
                  <a:cs typeface="Times New Roman" panose="02020603050405020304" pitchFamily="18" charset="0"/>
                </a:rPr>
                <a:t>là</a:t>
              </a:r>
              <a:r>
                <a:rPr kumimoji="0" lang="en-US" sz="2600" b="1" i="0" u="none" strike="noStrike" kern="1200" cap="none" spc="0" normalizeH="0" baseline="0" noProof="0" dirty="0" smtClean="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26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phạm</a:t>
              </a:r>
              <a:r>
                <a:rPr kumimoji="0" lang="en-US" sz="26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26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trù</a:t>
              </a:r>
              <a:r>
                <a:rPr kumimoji="0" lang="en-US" sz="26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26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triết</a:t>
              </a:r>
              <a:r>
                <a:rPr kumimoji="0" lang="en-US" sz="26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26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học</a:t>
              </a:r>
              <a:r>
                <a:rPr kumimoji="0" lang="en-US" sz="26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2600" b="1" i="0" u="none" strike="noStrike" kern="1200" cap="none" spc="0" normalizeH="0" baseline="0" noProof="0" dirty="0" err="1" smtClean="0">
                  <a:ln>
                    <a:noFill/>
                  </a:ln>
                  <a:solidFill>
                    <a:prstClr val="black"/>
                  </a:solidFill>
                  <a:effectLst/>
                  <a:uLnTx/>
                  <a:uFillTx/>
                  <a:latin typeface="Times New Roman" panose="02020603050405020304" pitchFamily="18" charset="0"/>
                  <a:ea typeface="+mn-ea"/>
                  <a:cs typeface="Times New Roman" panose="02020603050405020304" pitchFamily="18" charset="0"/>
                </a:rPr>
                <a:t>khác</a:t>
              </a:r>
              <a:r>
                <a:rPr kumimoji="0" lang="en-US" sz="2600" b="1" i="0" u="none" strike="noStrike" kern="1200" cap="none" spc="0" normalizeH="0" baseline="0" noProof="0" dirty="0" smtClean="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2600" b="1" i="0" u="none" strike="noStrike" kern="1200" cap="none" spc="0" normalizeH="0" baseline="0" noProof="0" dirty="0" err="1" smtClean="0">
                  <a:ln>
                    <a:noFill/>
                  </a:ln>
                  <a:solidFill>
                    <a:prstClr val="black"/>
                  </a:solidFill>
                  <a:effectLst/>
                  <a:uLnTx/>
                  <a:uFillTx/>
                  <a:latin typeface="Times New Roman" panose="02020603050405020304" pitchFamily="18" charset="0"/>
                  <a:ea typeface="+mn-ea"/>
                  <a:cs typeface="Times New Roman" panose="02020603050405020304" pitchFamily="18" charset="0"/>
                </a:rPr>
                <a:t>với</a:t>
              </a:r>
              <a:r>
                <a:rPr kumimoji="0" lang="en-US" sz="2600" b="1" i="0" u="none" strike="noStrike" kern="1200" cap="none" spc="0" normalizeH="0" baseline="0" noProof="0" dirty="0" smtClean="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26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các</a:t>
              </a:r>
              <a:r>
                <a:rPr kumimoji="0" lang="en-US" sz="26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26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khoa</a:t>
              </a:r>
              <a:r>
                <a:rPr kumimoji="0" lang="en-US" sz="26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26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học</a:t>
              </a:r>
              <a:r>
                <a:rPr kumimoji="0" lang="en-US" sz="26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26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chuyên</a:t>
              </a:r>
              <a:r>
                <a:rPr kumimoji="0" lang="en-US" sz="26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26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ngành</a:t>
              </a:r>
              <a:endParaRPr kumimoji="0" lang="en-US" sz="26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grpSp>
      <p:grpSp>
        <p:nvGrpSpPr>
          <p:cNvPr id="12" name="Nhóm 35"/>
          <p:cNvGrpSpPr/>
          <p:nvPr/>
        </p:nvGrpSpPr>
        <p:grpSpPr>
          <a:xfrm>
            <a:off x="4784550" y="1261788"/>
            <a:ext cx="2551670" cy="3446021"/>
            <a:chOff x="4413024" y="2403578"/>
            <a:chExt cx="2098787" cy="3011745"/>
          </a:xfrm>
          <a:effectLst>
            <a:outerShdw blurRad="76200" dir="18900000" sy="23000" kx="-1200000" algn="bl" rotWithShape="0">
              <a:prstClr val="black">
                <a:alpha val="20000"/>
              </a:prstClr>
            </a:outerShdw>
          </a:effectLst>
        </p:grpSpPr>
        <p:sp>
          <p:nvSpPr>
            <p:cNvPr id="13" name="AutoShape 4"/>
            <p:cNvSpPr>
              <a:spLocks noChangeArrowheads="1"/>
            </p:cNvSpPr>
            <p:nvPr/>
          </p:nvSpPr>
          <p:spPr bwMode="auto">
            <a:xfrm>
              <a:off x="4413024" y="2529854"/>
              <a:ext cx="2098787" cy="2885469"/>
            </a:xfrm>
            <a:prstGeom prst="roundRect">
              <a:avLst>
                <a:gd name="adj" fmla="val 4690"/>
              </a:avLst>
            </a:prstGeom>
            <a:noFill/>
            <a:ln w="57150">
              <a:solidFill>
                <a:srgbClr val="333399"/>
              </a:solidFill>
              <a:round/>
              <a:headEnd/>
              <a:tailEnd/>
            </a:ln>
            <a:effectLst/>
            <a:extLst>
              <a:ext uri="{909E8E84-426E-40DD-AFC4-6F175D3DCCD1}">
                <a14:hiddenFill xmlns:a14="http://schemas.microsoft.com/office/drawing/2010/main">
                  <a:solidFill>
                    <a:srgbClr val="F1D08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14" name="AutoShape 5"/>
            <p:cNvSpPr>
              <a:spLocks noChangeArrowheads="1"/>
            </p:cNvSpPr>
            <p:nvPr/>
          </p:nvSpPr>
          <p:spPr bwMode="gray">
            <a:xfrm>
              <a:off x="4626386" y="2403578"/>
              <a:ext cx="1703994" cy="262712"/>
            </a:xfrm>
            <a:prstGeom prst="roundRect">
              <a:avLst>
                <a:gd name="adj" fmla="val 50000"/>
              </a:avLst>
            </a:prstGeom>
            <a:gradFill rotWithShape="1">
              <a:gsLst>
                <a:gs pos="0">
                  <a:srgbClr val="333399">
                    <a:gamma/>
                    <a:shade val="46275"/>
                    <a:invGamma/>
                  </a:srgbClr>
                </a:gs>
                <a:gs pos="50000">
                  <a:srgbClr val="333399"/>
                </a:gs>
                <a:gs pos="100000">
                  <a:srgbClr val="333399">
                    <a:gamma/>
                    <a:shade val="46275"/>
                    <a:invGamma/>
                  </a:srgbClr>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15" name="AutoShape 6"/>
            <p:cNvSpPr>
              <a:spLocks noChangeArrowheads="1"/>
            </p:cNvSpPr>
            <p:nvPr/>
          </p:nvSpPr>
          <p:spPr bwMode="auto">
            <a:xfrm flipH="1">
              <a:off x="6159110" y="2473247"/>
              <a:ext cx="66766" cy="132082"/>
            </a:xfrm>
            <a:prstGeom prst="octagon">
              <a:avLst>
                <a:gd name="adj" fmla="val 29287"/>
              </a:avLst>
            </a:prstGeom>
            <a:solidFill>
              <a:srgbClr val="FFFFFF"/>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16" name="AutoShape 7"/>
            <p:cNvSpPr>
              <a:spLocks noChangeArrowheads="1"/>
            </p:cNvSpPr>
            <p:nvPr/>
          </p:nvSpPr>
          <p:spPr bwMode="auto">
            <a:xfrm flipH="1">
              <a:off x="4704764" y="2464538"/>
              <a:ext cx="65315" cy="132082"/>
            </a:xfrm>
            <a:prstGeom prst="octagon">
              <a:avLst>
                <a:gd name="adj" fmla="val 29287"/>
              </a:avLst>
            </a:prstGeom>
            <a:solidFill>
              <a:srgbClr val="FFFFFF"/>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18" name="Text Box 21"/>
            <p:cNvSpPr txBox="1">
              <a:spLocks noChangeArrowheads="1"/>
            </p:cNvSpPr>
            <p:nvPr/>
          </p:nvSpPr>
          <p:spPr bwMode="auto">
            <a:xfrm>
              <a:off x="4554236" y="2847819"/>
              <a:ext cx="1824030" cy="21424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ctr" defTabSz="914400" rtl="0" eaLnBrk="0" fontAlgn="base" latinLnBrk="0" hangingPunct="0">
                <a:lnSpc>
                  <a:spcPct val="130000"/>
                </a:lnSpc>
                <a:spcBef>
                  <a:spcPct val="20000"/>
                </a:spcBef>
                <a:spcAft>
                  <a:spcPct val="0"/>
                </a:spcAft>
                <a:buClrTx/>
                <a:buSzTx/>
                <a:buFontTx/>
                <a:buNone/>
                <a:tabLst/>
                <a:defRPr/>
              </a:pPr>
              <a:r>
                <a:rPr kumimoji="0" lang="vi-VN" sz="2000" b="1" i="0" u="none" strike="noStrike" kern="0" cap="none" spc="0" normalizeH="0" baseline="0" noProof="0" dirty="0">
                  <a:ln>
                    <a:noFill/>
                  </a:ln>
                  <a:solidFill>
                    <a:srgbClr val="F79646">
                      <a:lumMod val="75000"/>
                    </a:srgbClr>
                  </a:solidFill>
                  <a:effectLst/>
                  <a:uLnTx/>
                  <a:uFillTx/>
                  <a:latin typeface="Arial" panose="020B0604020202020204" pitchFamily="34" charset="0"/>
                  <a:ea typeface="Calibri" panose="020F0502020204030204" pitchFamily="34" charset="0"/>
                  <a:cs typeface="Arial" panose="020B0604020202020204" pitchFamily="34" charset="0"/>
                </a:rPr>
                <a:t>Thuộc tính cơ bản nhất, chung nhất của các dạng vật chất là tồn tại khách quan</a:t>
              </a:r>
            </a:p>
          </p:txBody>
        </p:sp>
      </p:grpSp>
      <p:grpSp>
        <p:nvGrpSpPr>
          <p:cNvPr id="19" name="Nhóm 36"/>
          <p:cNvGrpSpPr/>
          <p:nvPr/>
        </p:nvGrpSpPr>
        <p:grpSpPr>
          <a:xfrm>
            <a:off x="9111008" y="1017112"/>
            <a:ext cx="2328795" cy="3139445"/>
            <a:chOff x="6707755" y="1940568"/>
            <a:chExt cx="2098787" cy="3016099"/>
          </a:xfrm>
          <a:effectLst>
            <a:outerShdw blurRad="76200" dir="18900000" sy="23000" kx="-1200000" algn="bl" rotWithShape="0">
              <a:prstClr val="black">
                <a:alpha val="20000"/>
              </a:prstClr>
            </a:outerShdw>
          </a:effectLst>
        </p:grpSpPr>
        <p:sp>
          <p:nvSpPr>
            <p:cNvPr id="20" name="AutoShape 8"/>
            <p:cNvSpPr>
              <a:spLocks noChangeArrowheads="1"/>
            </p:cNvSpPr>
            <p:nvPr/>
          </p:nvSpPr>
          <p:spPr bwMode="auto">
            <a:xfrm>
              <a:off x="6707755" y="2071198"/>
              <a:ext cx="2098787" cy="2885469"/>
            </a:xfrm>
            <a:prstGeom prst="roundRect">
              <a:avLst>
                <a:gd name="adj" fmla="val 4690"/>
              </a:avLst>
            </a:prstGeom>
            <a:noFill/>
            <a:ln w="57150">
              <a:solidFill>
                <a:srgbClr val="009999"/>
              </a:solidFill>
              <a:round/>
              <a:headEnd/>
              <a:tailEnd/>
            </a:ln>
            <a:effectLst/>
            <a:extLst>
              <a:ext uri="{909E8E84-426E-40DD-AFC4-6F175D3DCCD1}">
                <a14:hiddenFill xmlns:a14="http://schemas.microsoft.com/office/drawing/2010/main">
                  <a:solidFill>
                    <a:srgbClr val="6FC5E3"/>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21" name="AutoShape 9"/>
            <p:cNvSpPr>
              <a:spLocks noChangeArrowheads="1"/>
            </p:cNvSpPr>
            <p:nvPr/>
          </p:nvSpPr>
          <p:spPr bwMode="gray">
            <a:xfrm>
              <a:off x="6905151" y="1940568"/>
              <a:ext cx="1703994" cy="262711"/>
            </a:xfrm>
            <a:prstGeom prst="roundRect">
              <a:avLst>
                <a:gd name="adj" fmla="val 50000"/>
              </a:avLst>
            </a:prstGeom>
            <a:gradFill rotWithShape="1">
              <a:gsLst>
                <a:gs pos="0">
                  <a:srgbClr val="009999">
                    <a:gamma/>
                    <a:shade val="46275"/>
                    <a:invGamma/>
                  </a:srgbClr>
                </a:gs>
                <a:gs pos="50000">
                  <a:srgbClr val="009999"/>
                </a:gs>
                <a:gs pos="100000">
                  <a:srgbClr val="009999">
                    <a:gamma/>
                    <a:shade val="46275"/>
                    <a:invGamma/>
                  </a:srgbClr>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22" name="AutoShape 10"/>
            <p:cNvSpPr>
              <a:spLocks noChangeArrowheads="1"/>
            </p:cNvSpPr>
            <p:nvPr/>
          </p:nvSpPr>
          <p:spPr bwMode="auto">
            <a:xfrm flipH="1">
              <a:off x="8446584" y="2005882"/>
              <a:ext cx="65315" cy="130630"/>
            </a:xfrm>
            <a:prstGeom prst="octagon">
              <a:avLst>
                <a:gd name="adj" fmla="val 29287"/>
              </a:avLst>
            </a:prstGeom>
            <a:solidFill>
              <a:srgbClr val="FFFFFF"/>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23" name="AutoShape 11"/>
            <p:cNvSpPr>
              <a:spLocks noChangeArrowheads="1"/>
            </p:cNvSpPr>
            <p:nvPr/>
          </p:nvSpPr>
          <p:spPr bwMode="auto">
            <a:xfrm flipH="1">
              <a:off x="6999496" y="2005882"/>
              <a:ext cx="65314" cy="130630"/>
            </a:xfrm>
            <a:prstGeom prst="octagon">
              <a:avLst>
                <a:gd name="adj" fmla="val 29287"/>
              </a:avLst>
            </a:prstGeom>
            <a:solidFill>
              <a:srgbClr val="FFFFFF"/>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25" name="Text Box 21"/>
            <p:cNvSpPr txBox="1">
              <a:spLocks noChangeArrowheads="1"/>
            </p:cNvSpPr>
            <p:nvPr/>
          </p:nvSpPr>
          <p:spPr bwMode="auto">
            <a:xfrm>
              <a:off x="6815129" y="2151818"/>
              <a:ext cx="1991413" cy="23950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0" fontAlgn="base" latinLnBrk="0" hangingPunct="0">
                <a:lnSpc>
                  <a:spcPct val="130000"/>
                </a:lnSpc>
                <a:spcBef>
                  <a:spcPct val="20000"/>
                </a:spcBef>
                <a:spcAft>
                  <a:spcPct val="0"/>
                </a:spcAft>
                <a:buClrTx/>
                <a:buSzTx/>
                <a:buFontTx/>
                <a:buNone/>
                <a:tabLst/>
                <a:defRPr/>
              </a:pPr>
              <a:r>
                <a:rPr kumimoji="0" lang="en-US" sz="2400" b="1" i="0" u="none" strike="noStrike" kern="0" cap="none" spc="0" normalizeH="0" baseline="0" noProof="0" dirty="0" smtClean="0">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rPr>
                <a:t>Con </a:t>
              </a:r>
              <a:r>
                <a:rPr kumimoji="0" lang="en-US" sz="2400" b="1" i="0" u="none" strike="noStrike" kern="0" cap="none" spc="0" normalizeH="0" baseline="0" noProof="0" dirty="0" err="1" smtClean="0">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rPr>
                <a:t>người</a:t>
              </a:r>
              <a:r>
                <a:rPr kumimoji="0" lang="en-US" sz="2400" b="1" i="0" u="none" strike="noStrike" kern="0" cap="none" spc="0" normalizeH="0" baseline="0" noProof="0" dirty="0" smtClean="0">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smtClean="0">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rPr>
                <a:t>có</a:t>
              </a:r>
              <a:r>
                <a:rPr kumimoji="0" lang="en-US" sz="2400" b="1" i="0" u="none" strike="noStrike" kern="0" cap="none" spc="0" normalizeH="0" baseline="0" noProof="0" dirty="0" smtClean="0">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smtClean="0">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rPr>
                <a:t>khả</a:t>
              </a:r>
              <a:r>
                <a:rPr kumimoji="0" lang="en-US" sz="2400" b="1" i="0" u="none" strike="noStrike" kern="0" cap="none" spc="0" normalizeH="0" baseline="0" noProof="0" dirty="0" smtClean="0">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smtClean="0">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rPr>
                <a:t>năng</a:t>
              </a:r>
              <a:r>
                <a:rPr kumimoji="0" lang="en-US" sz="2400" b="1" i="0" u="none" strike="noStrike" kern="0" cap="none" spc="0" normalizeH="0" baseline="0" noProof="0" dirty="0" smtClean="0">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smtClean="0">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rPr>
                <a:t>nhận</a:t>
              </a:r>
              <a:r>
                <a:rPr kumimoji="0" lang="en-US" sz="2400" b="1" i="0" u="none" strike="noStrike" kern="0" cap="none" spc="0" normalizeH="0" baseline="0" noProof="0" dirty="0" smtClean="0">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smtClean="0">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rPr>
                <a:t>thức</a:t>
              </a:r>
              <a:r>
                <a:rPr kumimoji="0" lang="en-US" sz="2400" b="1" i="0" u="none" strike="noStrike" kern="0" cap="none" spc="0" normalizeH="0" baseline="0" noProof="0" dirty="0" smtClean="0">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smtClean="0">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rPr>
                <a:t>được</a:t>
              </a:r>
              <a:r>
                <a:rPr kumimoji="0" lang="en-US" sz="2400" b="1" i="0" u="none" strike="noStrike" kern="0" cap="none" spc="0" normalizeH="0" baseline="0" noProof="0" dirty="0" smtClean="0">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smtClean="0">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rPr>
                <a:t>thế</a:t>
              </a:r>
              <a:r>
                <a:rPr kumimoji="0" lang="en-US" sz="2400" b="1" i="0" u="none" strike="noStrike" kern="0" cap="none" spc="0" normalizeH="0" baseline="0" noProof="0" dirty="0" smtClean="0">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smtClean="0">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rPr>
                <a:t>giới</a:t>
              </a:r>
              <a:r>
                <a:rPr kumimoji="0" lang="en-US" sz="2400" b="1" i="0" u="none" strike="noStrike" kern="0" cap="none" spc="0" normalizeH="0" baseline="0" noProof="0" dirty="0" smtClean="0">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smtClean="0">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rPr>
                <a:t>khách</a:t>
              </a:r>
              <a:r>
                <a:rPr kumimoji="0" lang="en-US" sz="2400" b="1" i="0" u="none" strike="noStrike" kern="0" cap="none" spc="0" normalizeH="0" baseline="0" noProof="0" dirty="0" smtClean="0">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smtClean="0">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rPr>
                <a:t>quan</a:t>
              </a:r>
              <a:r>
                <a:rPr kumimoji="0" lang="en-US" sz="1800" b="1" i="0" u="none" strike="noStrike" kern="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endParaRPr kumimoji="0" lang="en-US" sz="1800" b="1" i="0" u="none" strike="noStrike" kern="0" cap="none" spc="0" normalizeH="0" baseline="0" noProof="0" dirty="0">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endParaRPr>
            </a:p>
          </p:txBody>
        </p:sp>
      </p:grpSp>
      <p:sp>
        <p:nvSpPr>
          <p:cNvPr id="26" name="Freeform 25"/>
          <p:cNvSpPr>
            <a:spLocks/>
          </p:cNvSpPr>
          <p:nvPr/>
        </p:nvSpPr>
        <p:spPr bwMode="gray">
          <a:xfrm>
            <a:off x="7340254" y="816863"/>
            <a:ext cx="2020888" cy="922337"/>
          </a:xfrm>
          <a:custGeom>
            <a:avLst/>
            <a:gdLst>
              <a:gd name="T0" fmla="*/ 0 w 982"/>
              <a:gd name="T1" fmla="*/ 774 h 774"/>
              <a:gd name="T2" fmla="*/ 2 w 982"/>
              <a:gd name="T3" fmla="*/ 770 h 774"/>
              <a:gd name="T4" fmla="*/ 8 w 982"/>
              <a:gd name="T5" fmla="*/ 754 h 774"/>
              <a:gd name="T6" fmla="*/ 16 w 982"/>
              <a:gd name="T7" fmla="*/ 730 h 774"/>
              <a:gd name="T8" fmla="*/ 32 w 982"/>
              <a:gd name="T9" fmla="*/ 698 h 774"/>
              <a:gd name="T10" fmla="*/ 50 w 982"/>
              <a:gd name="T11" fmla="*/ 660 h 774"/>
              <a:gd name="T12" fmla="*/ 76 w 982"/>
              <a:gd name="T13" fmla="*/ 618 h 774"/>
              <a:gd name="T14" fmla="*/ 106 w 982"/>
              <a:gd name="T15" fmla="*/ 574 h 774"/>
              <a:gd name="T16" fmla="*/ 142 w 982"/>
              <a:gd name="T17" fmla="*/ 528 h 774"/>
              <a:gd name="T18" fmla="*/ 186 w 982"/>
              <a:gd name="T19" fmla="*/ 482 h 774"/>
              <a:gd name="T20" fmla="*/ 236 w 982"/>
              <a:gd name="T21" fmla="*/ 438 h 774"/>
              <a:gd name="T22" fmla="*/ 294 w 982"/>
              <a:gd name="T23" fmla="*/ 398 h 774"/>
              <a:gd name="T24" fmla="*/ 360 w 982"/>
              <a:gd name="T25" fmla="*/ 360 h 774"/>
              <a:gd name="T26" fmla="*/ 426 w 982"/>
              <a:gd name="T27" fmla="*/ 332 h 774"/>
              <a:gd name="T28" fmla="*/ 488 w 982"/>
              <a:gd name="T29" fmla="*/ 314 h 774"/>
              <a:gd name="T30" fmla="*/ 544 w 982"/>
              <a:gd name="T31" fmla="*/ 304 h 774"/>
              <a:gd name="T32" fmla="*/ 594 w 982"/>
              <a:gd name="T33" fmla="*/ 300 h 774"/>
              <a:gd name="T34" fmla="*/ 638 w 982"/>
              <a:gd name="T35" fmla="*/ 300 h 774"/>
              <a:gd name="T36" fmla="*/ 678 w 982"/>
              <a:gd name="T37" fmla="*/ 304 h 774"/>
              <a:gd name="T38" fmla="*/ 710 w 982"/>
              <a:gd name="T39" fmla="*/ 312 h 774"/>
              <a:gd name="T40" fmla="*/ 736 w 982"/>
              <a:gd name="T41" fmla="*/ 320 h 774"/>
              <a:gd name="T42" fmla="*/ 754 w 982"/>
              <a:gd name="T43" fmla="*/ 326 h 774"/>
              <a:gd name="T44" fmla="*/ 766 w 982"/>
              <a:gd name="T45" fmla="*/ 332 h 774"/>
              <a:gd name="T46" fmla="*/ 770 w 982"/>
              <a:gd name="T47" fmla="*/ 334 h 774"/>
              <a:gd name="T48" fmla="*/ 680 w 982"/>
              <a:gd name="T49" fmla="*/ 476 h 774"/>
              <a:gd name="T50" fmla="*/ 982 w 982"/>
              <a:gd name="T51" fmla="*/ 370 h 774"/>
              <a:gd name="T52" fmla="*/ 912 w 982"/>
              <a:gd name="T53" fmla="*/ 0 h 774"/>
              <a:gd name="T54" fmla="*/ 854 w 982"/>
              <a:gd name="T55" fmla="*/ 150 h 774"/>
              <a:gd name="T56" fmla="*/ 850 w 982"/>
              <a:gd name="T57" fmla="*/ 148 h 774"/>
              <a:gd name="T58" fmla="*/ 838 w 982"/>
              <a:gd name="T59" fmla="*/ 142 h 774"/>
              <a:gd name="T60" fmla="*/ 822 w 982"/>
              <a:gd name="T61" fmla="*/ 134 h 774"/>
              <a:gd name="T62" fmla="*/ 798 w 982"/>
              <a:gd name="T63" fmla="*/ 126 h 774"/>
              <a:gd name="T64" fmla="*/ 768 w 982"/>
              <a:gd name="T65" fmla="*/ 120 h 774"/>
              <a:gd name="T66" fmla="*/ 732 w 982"/>
              <a:gd name="T67" fmla="*/ 114 h 774"/>
              <a:gd name="T68" fmla="*/ 692 w 982"/>
              <a:gd name="T69" fmla="*/ 110 h 774"/>
              <a:gd name="T70" fmla="*/ 646 w 982"/>
              <a:gd name="T71" fmla="*/ 110 h 774"/>
              <a:gd name="T72" fmla="*/ 596 w 982"/>
              <a:gd name="T73" fmla="*/ 116 h 774"/>
              <a:gd name="T74" fmla="*/ 540 w 982"/>
              <a:gd name="T75" fmla="*/ 126 h 774"/>
              <a:gd name="T76" fmla="*/ 482 w 982"/>
              <a:gd name="T77" fmla="*/ 146 h 774"/>
              <a:gd name="T78" fmla="*/ 422 w 982"/>
              <a:gd name="T79" fmla="*/ 172 h 774"/>
              <a:gd name="T80" fmla="*/ 356 w 982"/>
              <a:gd name="T81" fmla="*/ 210 h 774"/>
              <a:gd name="T82" fmla="*/ 290 w 982"/>
              <a:gd name="T83" fmla="*/ 258 h 774"/>
              <a:gd name="T84" fmla="*/ 230 w 982"/>
              <a:gd name="T85" fmla="*/ 310 h 774"/>
              <a:gd name="T86" fmla="*/ 178 w 982"/>
              <a:gd name="T87" fmla="*/ 364 h 774"/>
              <a:gd name="T88" fmla="*/ 136 w 982"/>
              <a:gd name="T89" fmla="*/ 422 h 774"/>
              <a:gd name="T90" fmla="*/ 100 w 982"/>
              <a:gd name="T91" fmla="*/ 480 h 774"/>
              <a:gd name="T92" fmla="*/ 72 w 982"/>
              <a:gd name="T93" fmla="*/ 536 h 774"/>
              <a:gd name="T94" fmla="*/ 48 w 982"/>
              <a:gd name="T95" fmla="*/ 590 h 774"/>
              <a:gd name="T96" fmla="*/ 30 w 982"/>
              <a:gd name="T97" fmla="*/ 640 h 774"/>
              <a:gd name="T98" fmla="*/ 18 w 982"/>
              <a:gd name="T99" fmla="*/ 684 h 774"/>
              <a:gd name="T100" fmla="*/ 8 w 982"/>
              <a:gd name="T101" fmla="*/ 722 h 774"/>
              <a:gd name="T102" fmla="*/ 4 w 982"/>
              <a:gd name="T103" fmla="*/ 750 h 774"/>
              <a:gd name="T104" fmla="*/ 0 w 982"/>
              <a:gd name="T105" fmla="*/ 768 h 774"/>
              <a:gd name="T106" fmla="*/ 0 w 982"/>
              <a:gd name="T107" fmla="*/ 774 h 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82" h="774">
                <a:moveTo>
                  <a:pt x="0" y="774"/>
                </a:moveTo>
                <a:lnTo>
                  <a:pt x="2" y="770"/>
                </a:lnTo>
                <a:lnTo>
                  <a:pt x="8" y="754"/>
                </a:lnTo>
                <a:lnTo>
                  <a:pt x="16" y="730"/>
                </a:lnTo>
                <a:lnTo>
                  <a:pt x="32" y="698"/>
                </a:lnTo>
                <a:lnTo>
                  <a:pt x="50" y="660"/>
                </a:lnTo>
                <a:lnTo>
                  <a:pt x="76" y="618"/>
                </a:lnTo>
                <a:lnTo>
                  <a:pt x="106" y="574"/>
                </a:lnTo>
                <a:lnTo>
                  <a:pt x="142" y="528"/>
                </a:lnTo>
                <a:lnTo>
                  <a:pt x="186" y="482"/>
                </a:lnTo>
                <a:lnTo>
                  <a:pt x="236" y="438"/>
                </a:lnTo>
                <a:lnTo>
                  <a:pt x="294" y="398"/>
                </a:lnTo>
                <a:lnTo>
                  <a:pt x="360" y="360"/>
                </a:lnTo>
                <a:lnTo>
                  <a:pt x="426" y="332"/>
                </a:lnTo>
                <a:lnTo>
                  <a:pt x="488" y="314"/>
                </a:lnTo>
                <a:lnTo>
                  <a:pt x="544" y="304"/>
                </a:lnTo>
                <a:lnTo>
                  <a:pt x="594" y="300"/>
                </a:lnTo>
                <a:lnTo>
                  <a:pt x="638" y="300"/>
                </a:lnTo>
                <a:lnTo>
                  <a:pt x="678" y="304"/>
                </a:lnTo>
                <a:lnTo>
                  <a:pt x="710" y="312"/>
                </a:lnTo>
                <a:lnTo>
                  <a:pt x="736" y="320"/>
                </a:lnTo>
                <a:lnTo>
                  <a:pt x="754" y="326"/>
                </a:lnTo>
                <a:lnTo>
                  <a:pt x="766" y="332"/>
                </a:lnTo>
                <a:lnTo>
                  <a:pt x="770" y="334"/>
                </a:lnTo>
                <a:lnTo>
                  <a:pt x="680" y="476"/>
                </a:lnTo>
                <a:lnTo>
                  <a:pt x="982" y="370"/>
                </a:lnTo>
                <a:lnTo>
                  <a:pt x="912" y="0"/>
                </a:lnTo>
                <a:lnTo>
                  <a:pt x="854" y="150"/>
                </a:lnTo>
                <a:lnTo>
                  <a:pt x="850" y="148"/>
                </a:lnTo>
                <a:lnTo>
                  <a:pt x="838" y="142"/>
                </a:lnTo>
                <a:lnTo>
                  <a:pt x="822" y="134"/>
                </a:lnTo>
                <a:lnTo>
                  <a:pt x="798" y="126"/>
                </a:lnTo>
                <a:lnTo>
                  <a:pt x="768" y="120"/>
                </a:lnTo>
                <a:lnTo>
                  <a:pt x="732" y="114"/>
                </a:lnTo>
                <a:lnTo>
                  <a:pt x="692" y="110"/>
                </a:lnTo>
                <a:lnTo>
                  <a:pt x="646" y="110"/>
                </a:lnTo>
                <a:lnTo>
                  <a:pt x="596" y="116"/>
                </a:lnTo>
                <a:lnTo>
                  <a:pt x="540" y="126"/>
                </a:lnTo>
                <a:lnTo>
                  <a:pt x="482" y="146"/>
                </a:lnTo>
                <a:lnTo>
                  <a:pt x="422" y="172"/>
                </a:lnTo>
                <a:lnTo>
                  <a:pt x="356" y="210"/>
                </a:lnTo>
                <a:lnTo>
                  <a:pt x="290" y="258"/>
                </a:lnTo>
                <a:lnTo>
                  <a:pt x="230" y="310"/>
                </a:lnTo>
                <a:lnTo>
                  <a:pt x="178" y="364"/>
                </a:lnTo>
                <a:lnTo>
                  <a:pt x="136" y="422"/>
                </a:lnTo>
                <a:lnTo>
                  <a:pt x="100" y="480"/>
                </a:lnTo>
                <a:lnTo>
                  <a:pt x="72" y="536"/>
                </a:lnTo>
                <a:lnTo>
                  <a:pt x="48" y="590"/>
                </a:lnTo>
                <a:lnTo>
                  <a:pt x="30" y="640"/>
                </a:lnTo>
                <a:lnTo>
                  <a:pt x="18" y="684"/>
                </a:lnTo>
                <a:lnTo>
                  <a:pt x="8" y="722"/>
                </a:lnTo>
                <a:lnTo>
                  <a:pt x="4" y="750"/>
                </a:lnTo>
                <a:lnTo>
                  <a:pt x="0" y="768"/>
                </a:lnTo>
                <a:lnTo>
                  <a:pt x="0" y="774"/>
                </a:lnTo>
              </a:path>
            </a:pathLst>
          </a:custGeom>
          <a:gradFill rotWithShape="1">
            <a:gsLst>
              <a:gs pos="0">
                <a:srgbClr val="99CC00">
                  <a:gamma/>
                  <a:tint val="57647"/>
                  <a:invGamma/>
                  <a:alpha val="32001"/>
                </a:srgbClr>
              </a:gs>
              <a:gs pos="100000">
                <a:srgbClr val="99CC00"/>
              </a:gs>
            </a:gsLst>
            <a:lin ang="0" scaled="1"/>
          </a:gradFill>
          <a:ln>
            <a:noFill/>
          </a:ln>
          <a:extLst>
            <a:ext uri="{91240B29-F687-4F45-9708-019B960494DF}">
              <a14:hiddenLine xmlns:a14="http://schemas.microsoft.com/office/drawing/2010/main" w="12700">
                <a:solidFill>
                  <a:srgbClr val="000000"/>
                </a:solidFill>
                <a:prstDash val="solid"/>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24" name="Rounded Rectangle 23">
            <a:hlinkClick r:id="rId2" action="ppaction://hlinksldjump"/>
          </p:cNvPr>
          <p:cNvSpPr/>
          <p:nvPr/>
        </p:nvSpPr>
        <p:spPr>
          <a:xfrm>
            <a:off x="506952" y="145020"/>
            <a:ext cx="4711700" cy="1008063"/>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just" defTabSz="914400" rtl="0" eaLnBrk="1" fontAlgn="base" latinLnBrk="0" hangingPunct="1">
              <a:lnSpc>
                <a:spcPct val="115000"/>
              </a:lnSpc>
              <a:spcBef>
                <a:spcPct val="0"/>
              </a:spcBef>
              <a:spcAft>
                <a:spcPts val="1000"/>
              </a:spcAft>
              <a:buClrTx/>
              <a:buSzTx/>
              <a:buFontTx/>
              <a:buNone/>
              <a:tabLst>
                <a:tab pos="269875" algn="l"/>
              </a:tabLst>
              <a:defRPr/>
            </a:pPr>
            <a:r>
              <a:rPr kumimoji="0" lang="en-US" altLang="en-US" sz="2800" b="1" i="0" u="none" strike="noStrike" kern="1200" cap="none" spc="0" normalizeH="0" baseline="0" noProof="0" dirty="0" err="1" smtClean="0">
                <a:ln>
                  <a:noFill/>
                </a:ln>
                <a:solidFill>
                  <a:srgbClr val="FF0000"/>
                </a:solidFill>
                <a:effectLst/>
                <a:uLnTx/>
                <a:uFillTx/>
                <a:latin typeface="Times New Roman" pitchFamily="18" charset="0"/>
                <a:ea typeface="Calibri" pitchFamily="34" charset="0"/>
                <a:cs typeface="Times New Roman" pitchFamily="18" charset="0"/>
              </a:rPr>
              <a:t>Nội</a:t>
            </a:r>
            <a:r>
              <a:rPr kumimoji="0" lang="en-US" altLang="en-US" sz="2800" b="1" i="0" u="none" strike="noStrike" kern="1200" cap="none" spc="0" normalizeH="0" baseline="0" noProof="0" dirty="0" smtClean="0">
                <a:ln>
                  <a:noFill/>
                </a:ln>
                <a:solidFill>
                  <a:srgbClr val="FF0000"/>
                </a:solidFill>
                <a:effectLst/>
                <a:uLnTx/>
                <a:uFillTx/>
                <a:latin typeface="Times New Roman" pitchFamily="18" charset="0"/>
                <a:ea typeface="Calibri" pitchFamily="34" charset="0"/>
                <a:cs typeface="Times New Roman" pitchFamily="18" charset="0"/>
              </a:rPr>
              <a:t> dung </a:t>
            </a:r>
            <a:r>
              <a:rPr kumimoji="0" lang="en-US" altLang="en-US" sz="2800" b="1" i="0" u="none" strike="noStrike" kern="1200" cap="none" spc="0" normalizeH="0" baseline="0" noProof="0" dirty="0" err="1" smtClean="0">
                <a:ln>
                  <a:noFill/>
                </a:ln>
                <a:solidFill>
                  <a:srgbClr val="FF0000"/>
                </a:solidFill>
                <a:effectLst/>
                <a:uLnTx/>
                <a:uFillTx/>
                <a:latin typeface="Times New Roman" pitchFamily="18" charset="0"/>
                <a:ea typeface="Calibri" pitchFamily="34" charset="0"/>
                <a:cs typeface="Times New Roman" pitchFamily="18" charset="0"/>
              </a:rPr>
              <a:t>định</a:t>
            </a:r>
            <a:r>
              <a:rPr kumimoji="0" lang="en-US" altLang="en-US" sz="2800" b="1" i="0" u="none" strike="noStrike" kern="1200" cap="none" spc="0" normalizeH="0" baseline="0" noProof="0" dirty="0" smtClean="0">
                <a:ln>
                  <a:noFill/>
                </a:ln>
                <a:solidFill>
                  <a:srgbClr val="FF0000"/>
                </a:solidFill>
                <a:effectLst/>
                <a:uLnTx/>
                <a:uFillTx/>
                <a:latin typeface="Times New Roman" pitchFamily="18" charset="0"/>
                <a:ea typeface="Calibri" pitchFamily="34" charset="0"/>
                <a:cs typeface="Times New Roman" pitchFamily="18" charset="0"/>
              </a:rPr>
              <a:t> </a:t>
            </a:r>
            <a:r>
              <a:rPr kumimoji="0" lang="en-US" altLang="en-US" sz="2800" b="1" i="0" u="none" strike="noStrike" kern="1200" cap="none" spc="0" normalizeH="0" baseline="0" noProof="0" dirty="0" err="1" smtClean="0">
                <a:ln>
                  <a:noFill/>
                </a:ln>
                <a:solidFill>
                  <a:srgbClr val="FF0000"/>
                </a:solidFill>
                <a:effectLst/>
                <a:uLnTx/>
                <a:uFillTx/>
                <a:latin typeface="Times New Roman" pitchFamily="18" charset="0"/>
                <a:ea typeface="Calibri" pitchFamily="34" charset="0"/>
                <a:cs typeface="Times New Roman" pitchFamily="18" charset="0"/>
              </a:rPr>
              <a:t>nghĩa</a:t>
            </a:r>
            <a:endParaRPr kumimoji="0" lang="en-US" altLang="en-US" sz="2800" b="1" i="0" u="none" strike="noStrike" kern="1200" cap="none" spc="0" normalizeH="0" baseline="0" noProof="0" dirty="0">
              <a:ln>
                <a:noFill/>
              </a:ln>
              <a:solidFill>
                <a:srgbClr val="FF0000"/>
              </a:solidFill>
              <a:effectLst/>
              <a:uLnTx/>
              <a:uFillTx/>
              <a:latin typeface="Times New Roman" pitchFamily="18" charset="0"/>
              <a:ea typeface="Calibri" pitchFamily="34" charset="0"/>
              <a:cs typeface="Times New Roman" pitchFamily="18" charset="0"/>
            </a:endParaRPr>
          </a:p>
        </p:txBody>
      </p:sp>
    </p:spTree>
    <p:extLst>
      <p:ext uri="{BB962C8B-B14F-4D97-AF65-F5344CB8AC3E}">
        <p14:creationId xmlns:p14="http://schemas.microsoft.com/office/powerpoint/2010/main" val="2956304016"/>
      </p:ext>
    </p:extLst>
  </p:cSld>
  <p:clrMapOvr>
    <a:masterClrMapping/>
  </p:clrMapOvr>
  <p:transition spd="slow">
    <p:circl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12"/>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26"/>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Box 2"/>
          <p:cNvSpPr txBox="1">
            <a:spLocks noChangeArrowheads="1"/>
          </p:cNvSpPr>
          <p:nvPr/>
        </p:nvSpPr>
        <p:spPr bwMode="auto">
          <a:xfrm>
            <a:off x="1295400" y="533400"/>
            <a:ext cx="3686174" cy="4616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indent="0" algn="just" fontAlgn="base">
              <a:spcBef>
                <a:spcPct val="50000"/>
              </a:spcBef>
              <a:spcAft>
                <a:spcPct val="0"/>
              </a:spcAft>
              <a:buClrTx/>
              <a:buNone/>
            </a:pPr>
            <a:r>
              <a:rPr lang="en-US" sz="2400" b="1" dirty="0">
                <a:solidFill>
                  <a:srgbClr val="FF0000"/>
                </a:solidFill>
                <a:ea typeface="SimSun" panose="02010600030101010101" pitchFamily="2" charset="-122"/>
                <a:cs typeface="Arial" panose="020B0604020202020204" pitchFamily="34" charset="0"/>
              </a:rPr>
              <a:t>Ý </a:t>
            </a:r>
            <a:r>
              <a:rPr lang="en-US" sz="2400" b="1" dirty="0" err="1">
                <a:solidFill>
                  <a:srgbClr val="FF0000"/>
                </a:solidFill>
                <a:ea typeface="SimSun" panose="02010600030101010101" pitchFamily="2" charset="-122"/>
                <a:cs typeface="Arial" panose="020B0604020202020204" pitchFamily="34" charset="0"/>
              </a:rPr>
              <a:t>nghĩa</a:t>
            </a:r>
            <a:r>
              <a:rPr lang="en-US" sz="2400" b="1" dirty="0">
                <a:solidFill>
                  <a:srgbClr val="FF0000"/>
                </a:solidFill>
                <a:ea typeface="SimSun" panose="02010600030101010101" pitchFamily="2" charset="-122"/>
                <a:cs typeface="Arial" panose="020B0604020202020204" pitchFamily="34" charset="0"/>
              </a:rPr>
              <a:t> </a:t>
            </a:r>
            <a:r>
              <a:rPr lang="en-US" sz="2400" b="1" dirty="0" err="1">
                <a:solidFill>
                  <a:srgbClr val="FF0000"/>
                </a:solidFill>
                <a:ea typeface="SimSun" panose="02010600030101010101" pitchFamily="2" charset="-122"/>
                <a:cs typeface="Arial" panose="020B0604020202020204" pitchFamily="34" charset="0"/>
              </a:rPr>
              <a:t>của</a:t>
            </a:r>
            <a:r>
              <a:rPr lang="en-US" sz="2400" b="1" dirty="0">
                <a:solidFill>
                  <a:srgbClr val="FF0000"/>
                </a:solidFill>
                <a:ea typeface="SimSun" panose="02010600030101010101" pitchFamily="2" charset="-122"/>
                <a:cs typeface="Arial" panose="020B0604020202020204" pitchFamily="34" charset="0"/>
              </a:rPr>
              <a:t> </a:t>
            </a:r>
            <a:r>
              <a:rPr lang="en-US" sz="2400" b="1" dirty="0" err="1">
                <a:solidFill>
                  <a:srgbClr val="FF0000"/>
                </a:solidFill>
                <a:ea typeface="SimSun" panose="02010600030101010101" pitchFamily="2" charset="-122"/>
                <a:cs typeface="Arial" panose="020B0604020202020204" pitchFamily="34" charset="0"/>
              </a:rPr>
              <a:t>định</a:t>
            </a:r>
            <a:r>
              <a:rPr lang="en-US" sz="2400" b="1" dirty="0">
                <a:solidFill>
                  <a:srgbClr val="FF0000"/>
                </a:solidFill>
                <a:ea typeface="SimSun" panose="02010600030101010101" pitchFamily="2" charset="-122"/>
                <a:cs typeface="Arial" panose="020B0604020202020204" pitchFamily="34" charset="0"/>
              </a:rPr>
              <a:t> </a:t>
            </a:r>
            <a:r>
              <a:rPr lang="en-US" sz="2400" b="1" dirty="0" err="1">
                <a:solidFill>
                  <a:srgbClr val="FF0000"/>
                </a:solidFill>
                <a:ea typeface="SimSun" panose="02010600030101010101" pitchFamily="2" charset="-122"/>
                <a:cs typeface="Arial" panose="020B0604020202020204" pitchFamily="34" charset="0"/>
              </a:rPr>
              <a:t>nghĩa</a:t>
            </a:r>
            <a:r>
              <a:rPr lang="en-US" sz="2400" b="1" dirty="0">
                <a:solidFill>
                  <a:srgbClr val="FF0000"/>
                </a:solidFill>
                <a:ea typeface="SimSun" panose="02010600030101010101" pitchFamily="2" charset="-122"/>
                <a:cs typeface="Arial" panose="020B0604020202020204" pitchFamily="34" charset="0"/>
              </a:rPr>
              <a:t>: </a:t>
            </a:r>
          </a:p>
        </p:txBody>
      </p:sp>
      <p:sp>
        <p:nvSpPr>
          <p:cNvPr id="6" name="Rectangle 5"/>
          <p:cNvSpPr>
            <a:spLocks noChangeArrowheads="1"/>
          </p:cNvSpPr>
          <p:nvPr/>
        </p:nvSpPr>
        <p:spPr bwMode="auto">
          <a:xfrm>
            <a:off x="609600" y="1248647"/>
            <a:ext cx="9677400" cy="1264445"/>
          </a:xfrm>
          <a:prstGeom prst="rect">
            <a:avLst/>
          </a:prstGeom>
          <a:solidFill>
            <a:srgbClr val="FFFFFF"/>
          </a:solidFill>
          <a:ln w="9525">
            <a:noFill/>
            <a:miter lim="800000"/>
            <a:headEnd/>
            <a:tailEnd/>
          </a:ln>
        </p:spPr>
        <p:txBody>
          <a:bodyPr wrap="squar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342900" indent="-342900" algn="ctr" eaLnBrk="1" hangingPunct="1">
              <a:lnSpc>
                <a:spcPct val="120000"/>
              </a:lnSpc>
              <a:spcBef>
                <a:spcPct val="0"/>
              </a:spcBef>
              <a:buFontTx/>
              <a:buChar char="-"/>
            </a:pPr>
            <a:r>
              <a:rPr kumimoji="0" lang="en-US" altLang="en-US" sz="2000" b="1" i="0" u="none" strike="noStrike" kern="0" cap="none" spc="0" normalizeH="0" baseline="0" noProof="0" dirty="0" err="1" smtClean="0">
                <a:ln>
                  <a:noFill/>
                </a:ln>
                <a:solidFill>
                  <a:srgbClr val="000000"/>
                </a:solidFill>
                <a:effectLst/>
                <a:uLnTx/>
                <a:uFillTx/>
                <a:latin typeface="Arial"/>
                <a:cs typeface="Times New Roman" panose="02020603050405020304" pitchFamily="18" charset="0"/>
              </a:rPr>
              <a:t>Giải</a:t>
            </a:r>
            <a:r>
              <a:rPr kumimoji="0" lang="en-US" altLang="en-US" sz="2000" b="1" i="0" u="none" strike="noStrike" kern="0" cap="none" spc="0" normalizeH="0" noProof="0" dirty="0" smtClean="0">
                <a:ln>
                  <a:noFill/>
                </a:ln>
                <a:solidFill>
                  <a:srgbClr val="000000"/>
                </a:solidFill>
                <a:effectLst/>
                <a:uLnTx/>
                <a:uFillTx/>
                <a:latin typeface="Arial"/>
                <a:cs typeface="Times New Roman" panose="02020603050405020304" pitchFamily="18" charset="0"/>
              </a:rPr>
              <a:t> </a:t>
            </a:r>
            <a:r>
              <a:rPr kumimoji="0" lang="en-US" altLang="en-US" sz="2000" b="1" i="0" u="none" strike="noStrike" kern="0" cap="none" spc="0" normalizeH="0" noProof="0" dirty="0" err="1" smtClean="0">
                <a:ln>
                  <a:noFill/>
                </a:ln>
                <a:solidFill>
                  <a:srgbClr val="000000"/>
                </a:solidFill>
                <a:effectLst/>
                <a:uLnTx/>
                <a:uFillTx/>
                <a:latin typeface="Arial"/>
                <a:cs typeface="Times New Roman" panose="02020603050405020304" pitchFamily="18" charset="0"/>
              </a:rPr>
              <a:t>quyết</a:t>
            </a:r>
            <a:r>
              <a:rPr kumimoji="0" lang="en-US" altLang="en-US" sz="2000" b="1" i="0" u="none" strike="noStrike" kern="0" cap="none" spc="0" normalizeH="0" noProof="0" dirty="0" smtClean="0">
                <a:ln>
                  <a:noFill/>
                </a:ln>
                <a:solidFill>
                  <a:srgbClr val="000000"/>
                </a:solidFill>
                <a:effectLst/>
                <a:uLnTx/>
                <a:uFillTx/>
                <a:latin typeface="Arial"/>
                <a:cs typeface="Times New Roman" panose="02020603050405020304" pitchFamily="18" charset="0"/>
              </a:rPr>
              <a:t> </a:t>
            </a:r>
            <a:r>
              <a:rPr lang="en-US" altLang="en-US" sz="2000" b="1" noProof="0" dirty="0" smtClean="0">
                <a:solidFill>
                  <a:srgbClr val="000000"/>
                </a:solidFill>
                <a:ea typeface="Tahoma" panose="020B0604030504040204" pitchFamily="34" charset="0"/>
              </a:rPr>
              <a:t>h</a:t>
            </a:r>
            <a:r>
              <a:rPr lang="en-US" sz="2000" b="1" dirty="0" err="1" smtClean="0">
                <a:solidFill>
                  <a:srgbClr val="000000"/>
                </a:solidFill>
                <a:ea typeface="Tahoma" panose="020B0604030504040204" pitchFamily="34" charset="0"/>
              </a:rPr>
              <a:t>ai</a:t>
            </a:r>
            <a:r>
              <a:rPr lang="en-US" sz="2000" b="1" dirty="0" smtClean="0">
                <a:solidFill>
                  <a:srgbClr val="000000"/>
                </a:solidFill>
                <a:ea typeface="Tahoma" panose="020B0604030504040204" pitchFamily="34" charset="0"/>
              </a:rPr>
              <a:t> </a:t>
            </a:r>
            <a:r>
              <a:rPr lang="en-US" sz="2000" b="1" dirty="0" err="1">
                <a:solidFill>
                  <a:srgbClr val="000000"/>
                </a:solidFill>
                <a:ea typeface="Tahoma" panose="020B0604030504040204" pitchFamily="34" charset="0"/>
              </a:rPr>
              <a:t>mặt</a:t>
            </a:r>
            <a:r>
              <a:rPr lang="en-US" sz="2000" b="1" dirty="0">
                <a:solidFill>
                  <a:srgbClr val="000000"/>
                </a:solidFill>
                <a:ea typeface="Tahoma" panose="020B0604030504040204" pitchFamily="34" charset="0"/>
              </a:rPr>
              <a:t> </a:t>
            </a:r>
            <a:r>
              <a:rPr lang="en-US" sz="2000" b="1" dirty="0" err="1">
                <a:solidFill>
                  <a:srgbClr val="000000"/>
                </a:solidFill>
                <a:ea typeface="Tahoma" panose="020B0604030504040204" pitchFamily="34" charset="0"/>
              </a:rPr>
              <a:t>vấn</a:t>
            </a:r>
            <a:r>
              <a:rPr lang="en-US" sz="2000" b="1" dirty="0">
                <a:solidFill>
                  <a:srgbClr val="000000"/>
                </a:solidFill>
                <a:ea typeface="Tahoma" panose="020B0604030504040204" pitchFamily="34" charset="0"/>
              </a:rPr>
              <a:t> </a:t>
            </a:r>
            <a:r>
              <a:rPr lang="en-US" sz="2000" b="1" dirty="0" err="1">
                <a:solidFill>
                  <a:srgbClr val="000000"/>
                </a:solidFill>
                <a:ea typeface="Tahoma" panose="020B0604030504040204" pitchFamily="34" charset="0"/>
              </a:rPr>
              <a:t>đề</a:t>
            </a:r>
            <a:r>
              <a:rPr lang="en-US" sz="2000" b="1" dirty="0">
                <a:solidFill>
                  <a:srgbClr val="000000"/>
                </a:solidFill>
                <a:ea typeface="Tahoma" panose="020B0604030504040204" pitchFamily="34" charset="0"/>
              </a:rPr>
              <a:t> </a:t>
            </a:r>
            <a:r>
              <a:rPr lang="en-US" sz="2000" b="1" dirty="0" err="1">
                <a:solidFill>
                  <a:srgbClr val="000000"/>
                </a:solidFill>
                <a:ea typeface="Tahoma" panose="020B0604030504040204" pitchFamily="34" charset="0"/>
              </a:rPr>
              <a:t>cơ</a:t>
            </a:r>
            <a:r>
              <a:rPr lang="en-US" sz="2000" b="1" dirty="0">
                <a:solidFill>
                  <a:srgbClr val="000000"/>
                </a:solidFill>
                <a:ea typeface="Tahoma" panose="020B0604030504040204" pitchFamily="34" charset="0"/>
              </a:rPr>
              <a:t> </a:t>
            </a:r>
            <a:r>
              <a:rPr lang="en-US" sz="2000" b="1" dirty="0" err="1">
                <a:solidFill>
                  <a:srgbClr val="000000"/>
                </a:solidFill>
                <a:ea typeface="Tahoma" panose="020B0604030504040204" pitchFamily="34" charset="0"/>
              </a:rPr>
              <a:t>bản</a:t>
            </a:r>
            <a:r>
              <a:rPr lang="en-US" sz="2000" b="1" dirty="0">
                <a:solidFill>
                  <a:srgbClr val="000000"/>
                </a:solidFill>
                <a:ea typeface="Tahoma" panose="020B0604030504040204" pitchFamily="34" charset="0"/>
              </a:rPr>
              <a:t> </a:t>
            </a:r>
            <a:r>
              <a:rPr lang="en-US" sz="2000" b="1" dirty="0" err="1">
                <a:solidFill>
                  <a:srgbClr val="000000"/>
                </a:solidFill>
                <a:ea typeface="Tahoma" panose="020B0604030504040204" pitchFamily="34" charset="0"/>
              </a:rPr>
              <a:t>của</a:t>
            </a:r>
            <a:r>
              <a:rPr lang="en-US" sz="2000" b="1" dirty="0">
                <a:solidFill>
                  <a:srgbClr val="000000"/>
                </a:solidFill>
                <a:ea typeface="Tahoma" panose="020B0604030504040204" pitchFamily="34" charset="0"/>
              </a:rPr>
              <a:t> </a:t>
            </a:r>
            <a:r>
              <a:rPr lang="en-US" sz="2000" b="1" dirty="0" err="1">
                <a:solidFill>
                  <a:srgbClr val="000000"/>
                </a:solidFill>
                <a:ea typeface="Tahoma" panose="020B0604030504040204" pitchFamily="34" charset="0"/>
              </a:rPr>
              <a:t>triết</a:t>
            </a:r>
            <a:r>
              <a:rPr lang="en-US" sz="2000" b="1" dirty="0">
                <a:solidFill>
                  <a:srgbClr val="000000"/>
                </a:solidFill>
                <a:ea typeface="Tahoma" panose="020B0604030504040204" pitchFamily="34" charset="0"/>
              </a:rPr>
              <a:t> </a:t>
            </a:r>
            <a:r>
              <a:rPr lang="en-US" sz="2000" b="1" dirty="0" err="1">
                <a:solidFill>
                  <a:srgbClr val="000000"/>
                </a:solidFill>
                <a:ea typeface="Tahoma" panose="020B0604030504040204" pitchFamily="34" charset="0"/>
              </a:rPr>
              <a:t>học</a:t>
            </a:r>
            <a:r>
              <a:rPr lang="en-US" sz="2000" b="1" dirty="0">
                <a:solidFill>
                  <a:srgbClr val="000000"/>
                </a:solidFill>
                <a:ea typeface="Tahoma" panose="020B0604030504040204" pitchFamily="34" charset="0"/>
              </a:rPr>
              <a:t> </a:t>
            </a:r>
            <a:r>
              <a:rPr lang="en-US" sz="2000" b="1" dirty="0" err="1">
                <a:solidFill>
                  <a:srgbClr val="000000"/>
                </a:solidFill>
                <a:ea typeface="Tahoma" panose="020B0604030504040204" pitchFamily="34" charset="0"/>
              </a:rPr>
              <a:t>trên</a:t>
            </a:r>
            <a:r>
              <a:rPr lang="en-US" sz="2000" b="1" dirty="0">
                <a:solidFill>
                  <a:srgbClr val="000000"/>
                </a:solidFill>
                <a:ea typeface="Tahoma" panose="020B0604030504040204" pitchFamily="34" charset="0"/>
              </a:rPr>
              <a:t> </a:t>
            </a:r>
            <a:r>
              <a:rPr lang="en-US" sz="2000" b="1" dirty="0" err="1">
                <a:solidFill>
                  <a:srgbClr val="000000"/>
                </a:solidFill>
                <a:ea typeface="Tahoma" panose="020B0604030504040204" pitchFamily="34" charset="0"/>
              </a:rPr>
              <a:t>lập</a:t>
            </a:r>
            <a:r>
              <a:rPr lang="en-US" sz="2000" b="1" dirty="0">
                <a:solidFill>
                  <a:srgbClr val="000000"/>
                </a:solidFill>
                <a:ea typeface="Tahoma" panose="020B0604030504040204" pitchFamily="34" charset="0"/>
              </a:rPr>
              <a:t> </a:t>
            </a:r>
            <a:r>
              <a:rPr lang="en-US" sz="2000" b="1" dirty="0" err="1">
                <a:solidFill>
                  <a:srgbClr val="000000"/>
                </a:solidFill>
                <a:ea typeface="Tahoma" panose="020B0604030504040204" pitchFamily="34" charset="0"/>
              </a:rPr>
              <a:t>trường</a:t>
            </a:r>
            <a:r>
              <a:rPr lang="en-US" sz="2000" b="1" dirty="0">
                <a:solidFill>
                  <a:srgbClr val="000000"/>
                </a:solidFill>
                <a:ea typeface="Tahoma" panose="020B0604030504040204" pitchFamily="34" charset="0"/>
              </a:rPr>
              <a:t> </a:t>
            </a:r>
            <a:r>
              <a:rPr lang="en-US" sz="2000" b="1" dirty="0" err="1">
                <a:solidFill>
                  <a:srgbClr val="000000"/>
                </a:solidFill>
                <a:ea typeface="Tahoma" panose="020B0604030504040204" pitchFamily="34" charset="0"/>
              </a:rPr>
              <a:t>của</a:t>
            </a:r>
            <a:r>
              <a:rPr lang="en-US" sz="2000" b="1" dirty="0">
                <a:solidFill>
                  <a:srgbClr val="000000"/>
                </a:solidFill>
                <a:ea typeface="Tahoma" panose="020B0604030504040204" pitchFamily="34" charset="0"/>
              </a:rPr>
              <a:t> </a:t>
            </a:r>
            <a:r>
              <a:rPr lang="en-US" sz="2000" b="1" dirty="0" smtClean="0">
                <a:solidFill>
                  <a:srgbClr val="000000"/>
                </a:solidFill>
                <a:ea typeface="Tahoma" panose="020B0604030504040204" pitchFamily="34" charset="0"/>
              </a:rPr>
              <a:t>CNDVBC</a:t>
            </a:r>
          </a:p>
        </p:txBody>
      </p:sp>
      <p:sp>
        <p:nvSpPr>
          <p:cNvPr id="7" name="Rectangle 6"/>
          <p:cNvSpPr>
            <a:spLocks noChangeArrowheads="1"/>
          </p:cNvSpPr>
          <p:nvPr/>
        </p:nvSpPr>
        <p:spPr bwMode="auto">
          <a:xfrm>
            <a:off x="838200" y="2542400"/>
            <a:ext cx="10363200" cy="1343800"/>
          </a:xfrm>
          <a:prstGeom prst="rect">
            <a:avLst/>
          </a:prstGeom>
          <a:solidFill>
            <a:srgbClr val="FFFFFF"/>
          </a:solidFill>
          <a:ln w="9525">
            <a:noFill/>
            <a:miter lim="800000"/>
            <a:headEnd/>
            <a:tailEnd/>
          </a:ln>
        </p:spPr>
        <p:txBody>
          <a:bodyPr wrap="squar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lvl="0" algn="just">
              <a:lnSpc>
                <a:spcPct val="130000"/>
              </a:lnSpc>
              <a:buNone/>
            </a:pPr>
            <a:r>
              <a:rPr lang="en-US" sz="2000" b="1" dirty="0" smtClean="0">
                <a:solidFill>
                  <a:srgbClr val="C00000"/>
                </a:solidFill>
              </a:rPr>
              <a:t>- </a:t>
            </a:r>
            <a:r>
              <a:rPr lang="en-US" sz="2000" b="1" dirty="0" err="1" smtClean="0">
                <a:solidFill>
                  <a:srgbClr val="C00000"/>
                </a:solidFill>
              </a:rPr>
              <a:t>Cung</a:t>
            </a:r>
            <a:r>
              <a:rPr lang="en-US" sz="2000" b="1" dirty="0" smtClean="0">
                <a:solidFill>
                  <a:srgbClr val="C00000"/>
                </a:solidFill>
              </a:rPr>
              <a:t> </a:t>
            </a:r>
            <a:r>
              <a:rPr lang="en-US" sz="2000" b="1" dirty="0" err="1" smtClean="0">
                <a:solidFill>
                  <a:srgbClr val="C00000"/>
                </a:solidFill>
              </a:rPr>
              <a:t>cấp</a:t>
            </a:r>
            <a:r>
              <a:rPr lang="en-US" sz="2000" b="1" dirty="0" smtClean="0">
                <a:solidFill>
                  <a:srgbClr val="C00000"/>
                </a:solidFill>
              </a:rPr>
              <a:t> </a:t>
            </a:r>
            <a:r>
              <a:rPr lang="en-US" sz="2000" b="1" dirty="0" err="1" smtClean="0">
                <a:solidFill>
                  <a:srgbClr val="C00000"/>
                </a:solidFill>
              </a:rPr>
              <a:t>Những</a:t>
            </a:r>
            <a:r>
              <a:rPr lang="en-US" sz="2000" b="1" dirty="0" smtClean="0">
                <a:solidFill>
                  <a:srgbClr val="C00000"/>
                </a:solidFill>
              </a:rPr>
              <a:t> </a:t>
            </a:r>
            <a:r>
              <a:rPr lang="en-US" sz="2000" b="1" dirty="0" err="1">
                <a:solidFill>
                  <a:srgbClr val="C00000"/>
                </a:solidFill>
              </a:rPr>
              <a:t>nguyên</a:t>
            </a:r>
            <a:r>
              <a:rPr lang="en-US" sz="2000" b="1" dirty="0">
                <a:solidFill>
                  <a:srgbClr val="C00000"/>
                </a:solidFill>
              </a:rPr>
              <a:t> </a:t>
            </a:r>
            <a:r>
              <a:rPr lang="en-US" sz="2000" b="1" dirty="0" err="1">
                <a:solidFill>
                  <a:srgbClr val="C00000"/>
                </a:solidFill>
              </a:rPr>
              <a:t>tắc</a:t>
            </a:r>
            <a:r>
              <a:rPr lang="en-US" sz="2000" b="1" dirty="0">
                <a:solidFill>
                  <a:srgbClr val="C00000"/>
                </a:solidFill>
              </a:rPr>
              <a:t> </a:t>
            </a:r>
            <a:r>
              <a:rPr lang="en-US" sz="2000" b="1" dirty="0" err="1">
                <a:solidFill>
                  <a:srgbClr val="C00000"/>
                </a:solidFill>
              </a:rPr>
              <a:t>thế</a:t>
            </a:r>
            <a:r>
              <a:rPr lang="en-US" sz="2000" b="1" dirty="0">
                <a:solidFill>
                  <a:srgbClr val="C00000"/>
                </a:solidFill>
              </a:rPr>
              <a:t> </a:t>
            </a:r>
            <a:r>
              <a:rPr lang="en-US" sz="2000" b="1" dirty="0" err="1">
                <a:solidFill>
                  <a:srgbClr val="C00000"/>
                </a:solidFill>
              </a:rPr>
              <a:t>giới</a:t>
            </a:r>
            <a:r>
              <a:rPr lang="en-US" sz="2000" b="1" dirty="0">
                <a:solidFill>
                  <a:srgbClr val="C00000"/>
                </a:solidFill>
              </a:rPr>
              <a:t> </a:t>
            </a:r>
            <a:r>
              <a:rPr lang="en-US" sz="2000" b="1" dirty="0" err="1">
                <a:solidFill>
                  <a:srgbClr val="C00000"/>
                </a:solidFill>
              </a:rPr>
              <a:t>quan</a:t>
            </a:r>
            <a:r>
              <a:rPr lang="en-US" sz="2000" b="1" dirty="0">
                <a:solidFill>
                  <a:srgbClr val="C00000"/>
                </a:solidFill>
              </a:rPr>
              <a:t> </a:t>
            </a:r>
            <a:r>
              <a:rPr lang="en-US" sz="2000" b="1" dirty="0" err="1">
                <a:solidFill>
                  <a:srgbClr val="C00000"/>
                </a:solidFill>
              </a:rPr>
              <a:t>và</a:t>
            </a:r>
            <a:r>
              <a:rPr lang="en-US" sz="2000" b="1" dirty="0">
                <a:solidFill>
                  <a:srgbClr val="C00000"/>
                </a:solidFill>
              </a:rPr>
              <a:t> </a:t>
            </a:r>
            <a:r>
              <a:rPr lang="en-US" sz="2000" b="1" dirty="0" err="1">
                <a:solidFill>
                  <a:srgbClr val="C00000"/>
                </a:solidFill>
              </a:rPr>
              <a:t>phương</a:t>
            </a:r>
            <a:r>
              <a:rPr lang="en-US" sz="2000" b="1" dirty="0">
                <a:solidFill>
                  <a:srgbClr val="C00000"/>
                </a:solidFill>
              </a:rPr>
              <a:t> </a:t>
            </a:r>
            <a:r>
              <a:rPr lang="en-US" sz="2000" b="1" dirty="0" err="1">
                <a:solidFill>
                  <a:srgbClr val="C00000"/>
                </a:solidFill>
              </a:rPr>
              <a:t>pháp</a:t>
            </a:r>
            <a:r>
              <a:rPr lang="en-US" sz="2000" b="1" dirty="0">
                <a:solidFill>
                  <a:srgbClr val="C00000"/>
                </a:solidFill>
              </a:rPr>
              <a:t> </a:t>
            </a:r>
            <a:r>
              <a:rPr lang="en-US" sz="2000" b="1" dirty="0" err="1">
                <a:solidFill>
                  <a:srgbClr val="C00000"/>
                </a:solidFill>
              </a:rPr>
              <a:t>luận</a:t>
            </a:r>
            <a:r>
              <a:rPr lang="en-US" sz="2000" b="1" dirty="0">
                <a:solidFill>
                  <a:srgbClr val="C00000"/>
                </a:solidFill>
              </a:rPr>
              <a:t> </a:t>
            </a:r>
            <a:r>
              <a:rPr lang="en-US" sz="2000" b="1" dirty="0" err="1">
                <a:solidFill>
                  <a:srgbClr val="C00000"/>
                </a:solidFill>
              </a:rPr>
              <a:t>khoa</a:t>
            </a:r>
            <a:r>
              <a:rPr lang="en-US" sz="2000" b="1" dirty="0">
                <a:solidFill>
                  <a:srgbClr val="C00000"/>
                </a:solidFill>
              </a:rPr>
              <a:t> </a:t>
            </a:r>
            <a:r>
              <a:rPr lang="en-US" sz="2000" b="1" dirty="0" err="1">
                <a:solidFill>
                  <a:srgbClr val="C00000"/>
                </a:solidFill>
              </a:rPr>
              <a:t>học</a:t>
            </a:r>
            <a:r>
              <a:rPr lang="en-US" sz="2000" b="1" dirty="0">
                <a:solidFill>
                  <a:srgbClr val="C00000"/>
                </a:solidFill>
              </a:rPr>
              <a:t>, </a:t>
            </a:r>
            <a:r>
              <a:rPr lang="en-US" sz="2000" b="1" dirty="0" err="1">
                <a:solidFill>
                  <a:srgbClr val="C00000"/>
                </a:solidFill>
              </a:rPr>
              <a:t>đấu</a:t>
            </a:r>
            <a:r>
              <a:rPr lang="en-US" sz="2000" b="1" dirty="0">
                <a:solidFill>
                  <a:srgbClr val="C00000"/>
                </a:solidFill>
              </a:rPr>
              <a:t> </a:t>
            </a:r>
            <a:r>
              <a:rPr lang="en-US" sz="2000" b="1" dirty="0" err="1">
                <a:solidFill>
                  <a:srgbClr val="C00000"/>
                </a:solidFill>
              </a:rPr>
              <a:t>tranh</a:t>
            </a:r>
            <a:r>
              <a:rPr lang="en-US" sz="2000" b="1" dirty="0">
                <a:solidFill>
                  <a:srgbClr val="C00000"/>
                </a:solidFill>
              </a:rPr>
              <a:t> </a:t>
            </a:r>
            <a:r>
              <a:rPr lang="en-US" sz="2000" b="1" dirty="0" err="1">
                <a:solidFill>
                  <a:srgbClr val="C00000"/>
                </a:solidFill>
              </a:rPr>
              <a:t>chống</a:t>
            </a:r>
            <a:r>
              <a:rPr lang="en-US" sz="2000" b="1" dirty="0">
                <a:solidFill>
                  <a:srgbClr val="C00000"/>
                </a:solidFill>
              </a:rPr>
              <a:t> </a:t>
            </a:r>
            <a:r>
              <a:rPr lang="en-US" sz="2000" b="1" dirty="0" err="1">
                <a:solidFill>
                  <a:srgbClr val="C00000"/>
                </a:solidFill>
              </a:rPr>
              <a:t>mọi</a:t>
            </a:r>
            <a:r>
              <a:rPr lang="en-US" sz="2000" b="1" dirty="0">
                <a:solidFill>
                  <a:srgbClr val="C00000"/>
                </a:solidFill>
              </a:rPr>
              <a:t> </a:t>
            </a:r>
            <a:r>
              <a:rPr lang="en-US" sz="2000" b="1" dirty="0" err="1">
                <a:solidFill>
                  <a:srgbClr val="C00000"/>
                </a:solidFill>
              </a:rPr>
              <a:t>biểu</a:t>
            </a:r>
            <a:r>
              <a:rPr lang="en-US" sz="2000" b="1" dirty="0">
                <a:solidFill>
                  <a:srgbClr val="C00000"/>
                </a:solidFill>
              </a:rPr>
              <a:t> </a:t>
            </a:r>
            <a:r>
              <a:rPr lang="en-US" sz="2000" b="1" dirty="0" err="1">
                <a:solidFill>
                  <a:srgbClr val="C00000"/>
                </a:solidFill>
              </a:rPr>
              <a:t>hiện</a:t>
            </a:r>
            <a:r>
              <a:rPr lang="en-US" sz="2000" b="1" dirty="0">
                <a:solidFill>
                  <a:srgbClr val="C00000"/>
                </a:solidFill>
              </a:rPr>
              <a:t> </a:t>
            </a:r>
            <a:r>
              <a:rPr lang="en-US" sz="2000" b="1" dirty="0" err="1">
                <a:solidFill>
                  <a:srgbClr val="C00000"/>
                </a:solidFill>
              </a:rPr>
              <a:t>xuyên</a:t>
            </a:r>
            <a:r>
              <a:rPr lang="en-US" sz="2000" b="1" dirty="0">
                <a:solidFill>
                  <a:srgbClr val="C00000"/>
                </a:solidFill>
              </a:rPr>
              <a:t> </a:t>
            </a:r>
            <a:r>
              <a:rPr lang="en-US" sz="2000" b="1" dirty="0" err="1">
                <a:solidFill>
                  <a:srgbClr val="C00000"/>
                </a:solidFill>
              </a:rPr>
              <a:t>tạc</a:t>
            </a:r>
            <a:r>
              <a:rPr lang="en-US" sz="2000" b="1" dirty="0">
                <a:solidFill>
                  <a:srgbClr val="C00000"/>
                </a:solidFill>
              </a:rPr>
              <a:t> </a:t>
            </a:r>
            <a:r>
              <a:rPr lang="en-US" sz="2000" b="1" dirty="0" err="1">
                <a:solidFill>
                  <a:srgbClr val="C00000"/>
                </a:solidFill>
              </a:rPr>
              <a:t>và</a:t>
            </a:r>
            <a:r>
              <a:rPr lang="en-US" sz="2000" b="1" dirty="0">
                <a:solidFill>
                  <a:srgbClr val="C00000"/>
                </a:solidFill>
              </a:rPr>
              <a:t> </a:t>
            </a:r>
            <a:r>
              <a:rPr lang="en-US" sz="2000" b="1" dirty="0" err="1">
                <a:solidFill>
                  <a:srgbClr val="C00000"/>
                </a:solidFill>
              </a:rPr>
              <a:t>bác</a:t>
            </a:r>
            <a:r>
              <a:rPr lang="en-US" sz="2000" b="1" dirty="0">
                <a:solidFill>
                  <a:srgbClr val="C00000"/>
                </a:solidFill>
              </a:rPr>
              <a:t> </a:t>
            </a:r>
            <a:r>
              <a:rPr lang="en-US" sz="2000" b="1" dirty="0" err="1">
                <a:solidFill>
                  <a:srgbClr val="C00000"/>
                </a:solidFill>
              </a:rPr>
              <a:t>bỏ</a:t>
            </a:r>
            <a:r>
              <a:rPr lang="en-US" sz="2000" b="1" dirty="0">
                <a:solidFill>
                  <a:srgbClr val="C00000"/>
                </a:solidFill>
              </a:rPr>
              <a:t> </a:t>
            </a:r>
            <a:r>
              <a:rPr lang="en-US" sz="2000" b="1" dirty="0" smtClean="0">
                <a:solidFill>
                  <a:srgbClr val="C00000"/>
                </a:solidFill>
              </a:rPr>
              <a:t>CN DVBC </a:t>
            </a:r>
            <a:endParaRPr lang="en-US" sz="2000" b="1" dirty="0" smtClean="0">
              <a:solidFill>
                <a:srgbClr val="C00000"/>
              </a:solidFill>
              <a:ea typeface="Tahoma" panose="020B0604030504040204" pitchFamily="34" charset="0"/>
            </a:endParaRPr>
          </a:p>
        </p:txBody>
      </p:sp>
      <p:sp>
        <p:nvSpPr>
          <p:cNvPr id="8" name="Rectangle 7"/>
          <p:cNvSpPr>
            <a:spLocks noChangeArrowheads="1"/>
          </p:cNvSpPr>
          <p:nvPr/>
        </p:nvSpPr>
        <p:spPr bwMode="auto">
          <a:xfrm>
            <a:off x="849923" y="4495800"/>
            <a:ext cx="8758311" cy="1264445"/>
          </a:xfrm>
          <a:prstGeom prst="rect">
            <a:avLst/>
          </a:prstGeom>
          <a:solidFill>
            <a:srgbClr val="FFFFFF"/>
          </a:solidFill>
          <a:ln w="9525">
            <a:noFill/>
            <a:miter lim="800000"/>
            <a:headEnd/>
            <a:tailEnd/>
          </a:ln>
        </p:spPr>
        <p:txBody>
          <a:bodyPr wrap="squar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lvl="0" algn="just" eaLnBrk="1" hangingPunct="1">
              <a:lnSpc>
                <a:spcPct val="130000"/>
              </a:lnSpc>
              <a:spcBef>
                <a:spcPts val="0"/>
              </a:spcBef>
              <a:buNone/>
            </a:pPr>
            <a:r>
              <a:rPr lang="en-US" sz="2000" b="1" kern="0" dirty="0" smtClean="0">
                <a:solidFill>
                  <a:srgbClr val="0000CC"/>
                </a:solidFill>
              </a:rPr>
              <a:t>- </a:t>
            </a:r>
            <a:r>
              <a:rPr lang="en-US" sz="2000" b="1" kern="0" dirty="0" err="1" smtClean="0">
                <a:solidFill>
                  <a:srgbClr val="0000CC"/>
                </a:solidFill>
              </a:rPr>
              <a:t>Mở</a:t>
            </a:r>
            <a:r>
              <a:rPr lang="en-US" sz="2000" b="1" kern="0" dirty="0" smtClean="0">
                <a:solidFill>
                  <a:srgbClr val="0000CC"/>
                </a:solidFill>
              </a:rPr>
              <a:t> </a:t>
            </a:r>
            <a:r>
              <a:rPr lang="en-US" sz="2000" b="1" kern="0" dirty="0" err="1" smtClean="0">
                <a:solidFill>
                  <a:srgbClr val="0000CC"/>
                </a:solidFill>
              </a:rPr>
              <a:t>đường</a:t>
            </a:r>
            <a:r>
              <a:rPr lang="en-US" sz="2000" b="1" kern="0" dirty="0" smtClean="0">
                <a:solidFill>
                  <a:srgbClr val="0000CC"/>
                </a:solidFill>
              </a:rPr>
              <a:t> </a:t>
            </a:r>
            <a:r>
              <a:rPr lang="en-US" sz="2000" b="1" kern="0" dirty="0" err="1" smtClean="0">
                <a:solidFill>
                  <a:srgbClr val="0000CC"/>
                </a:solidFill>
              </a:rPr>
              <a:t>cho</a:t>
            </a:r>
            <a:r>
              <a:rPr lang="en-US" sz="2000" b="1" kern="0" dirty="0" smtClean="0">
                <a:solidFill>
                  <a:srgbClr val="0000CC"/>
                </a:solidFill>
              </a:rPr>
              <a:t> </a:t>
            </a:r>
            <a:r>
              <a:rPr lang="en-US" sz="2000" b="1" kern="0" dirty="0" err="1" smtClean="0">
                <a:solidFill>
                  <a:srgbClr val="0000CC"/>
                </a:solidFill>
              </a:rPr>
              <a:t>các</a:t>
            </a:r>
            <a:r>
              <a:rPr lang="en-US" sz="2000" b="1" kern="0" dirty="0" smtClean="0">
                <a:solidFill>
                  <a:srgbClr val="0000CC"/>
                </a:solidFill>
              </a:rPr>
              <a:t> </a:t>
            </a:r>
            <a:r>
              <a:rPr lang="en-US" sz="2000" b="1" kern="0" dirty="0" err="1" smtClean="0">
                <a:solidFill>
                  <a:srgbClr val="0000CC"/>
                </a:solidFill>
              </a:rPr>
              <a:t>khoa</a:t>
            </a:r>
            <a:r>
              <a:rPr lang="en-US" sz="2000" b="1" kern="0" dirty="0" smtClean="0">
                <a:solidFill>
                  <a:srgbClr val="0000CC"/>
                </a:solidFill>
              </a:rPr>
              <a:t> </a:t>
            </a:r>
            <a:r>
              <a:rPr lang="en-US" sz="2000" b="1" kern="0" dirty="0" err="1" smtClean="0">
                <a:solidFill>
                  <a:srgbClr val="0000CC"/>
                </a:solidFill>
              </a:rPr>
              <a:t>học</a:t>
            </a:r>
            <a:r>
              <a:rPr lang="en-US" sz="2000" b="1" kern="0" dirty="0" smtClean="0">
                <a:solidFill>
                  <a:srgbClr val="0000CC"/>
                </a:solidFill>
              </a:rPr>
              <a:t> </a:t>
            </a:r>
            <a:r>
              <a:rPr lang="en-US" sz="2000" b="1" kern="0" dirty="0" err="1" smtClean="0">
                <a:solidFill>
                  <a:srgbClr val="0000CC"/>
                </a:solidFill>
              </a:rPr>
              <a:t>tiếp</a:t>
            </a:r>
            <a:r>
              <a:rPr lang="en-US" sz="2000" b="1" kern="0" dirty="0" smtClean="0">
                <a:solidFill>
                  <a:srgbClr val="0000CC"/>
                </a:solidFill>
              </a:rPr>
              <a:t> </a:t>
            </a:r>
            <a:r>
              <a:rPr lang="en-US" sz="2000" b="1" kern="0" dirty="0" err="1" smtClean="0">
                <a:solidFill>
                  <a:srgbClr val="0000CC"/>
                </a:solidFill>
              </a:rPr>
              <a:t>tục</a:t>
            </a:r>
            <a:r>
              <a:rPr lang="en-US" sz="2000" b="1" kern="0" dirty="0" smtClean="0">
                <a:solidFill>
                  <a:srgbClr val="0000CC"/>
                </a:solidFill>
              </a:rPr>
              <a:t> </a:t>
            </a:r>
            <a:r>
              <a:rPr lang="en-US" sz="2000" b="1" kern="0" dirty="0" err="1" smtClean="0">
                <a:solidFill>
                  <a:srgbClr val="0000CC"/>
                </a:solidFill>
              </a:rPr>
              <a:t>phát</a:t>
            </a:r>
            <a:r>
              <a:rPr lang="en-US" sz="2000" b="1" kern="0" dirty="0" smtClean="0">
                <a:solidFill>
                  <a:srgbClr val="0000CC"/>
                </a:solidFill>
              </a:rPr>
              <a:t> </a:t>
            </a:r>
            <a:r>
              <a:rPr lang="en-US" sz="2000" b="1" kern="0" dirty="0" err="1" smtClean="0">
                <a:solidFill>
                  <a:srgbClr val="0000CC"/>
                </a:solidFill>
              </a:rPr>
              <a:t>triển</a:t>
            </a:r>
            <a:r>
              <a:rPr lang="en-US" sz="2000" b="1" kern="0" smtClean="0">
                <a:solidFill>
                  <a:srgbClr val="0000CC"/>
                </a:solidFill>
              </a:rPr>
              <a:t>.</a:t>
            </a:r>
            <a:endParaRPr lang="en-US" sz="2000" b="1" kern="0" dirty="0">
              <a:solidFill>
                <a:srgbClr val="0000CC"/>
              </a:solidFill>
            </a:endParaRPr>
          </a:p>
          <a:p>
            <a:pPr marL="342900" indent="-342900" algn="ctr" eaLnBrk="1" hangingPunct="1">
              <a:lnSpc>
                <a:spcPct val="130000"/>
              </a:lnSpc>
              <a:spcBef>
                <a:spcPct val="0"/>
              </a:spcBef>
              <a:buFontTx/>
              <a:buChar char="-"/>
            </a:pPr>
            <a:endParaRPr lang="en-US" sz="2000" b="1" dirty="0" smtClean="0">
              <a:solidFill>
                <a:srgbClr val="0000CC"/>
              </a:solidFill>
              <a:ea typeface="Tahoma" panose="020B0604030504040204" pitchFamily="34" charset="0"/>
            </a:endParaRPr>
          </a:p>
        </p:txBody>
      </p:sp>
    </p:spTree>
    <p:extLst>
      <p:ext uri="{BB962C8B-B14F-4D97-AF65-F5344CB8AC3E}">
        <p14:creationId xmlns:p14="http://schemas.microsoft.com/office/powerpoint/2010/main" val="11925871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16"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ircle(in)">
                                      <p:cBhvr>
                                        <p:cTn id="7" dur="2000"/>
                                        <p:tgtEl>
                                          <p:spTgt spid="6"/>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circle(in)">
                                      <p:cBhvr>
                                        <p:cTn id="10" dur="2000"/>
                                        <p:tgtEl>
                                          <p:spTgt spid="7"/>
                                        </p:tgtEl>
                                      </p:cBhvr>
                                    </p:animEffect>
                                  </p:childTnLst>
                                </p:cTn>
                              </p:par>
                              <p:par>
                                <p:cTn id="11" presetID="6" presetClass="entr" presetSubtype="16"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circle(in)">
                                      <p:cBhvr>
                                        <p:cTn id="13" dur="2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586794" y="155403"/>
            <a:ext cx="8021461" cy="523220"/>
          </a:xfrm>
          <a:prstGeom prst="rect">
            <a:avLst/>
          </a:prstGeom>
        </p:spPr>
        <p:txBody>
          <a:bodyPr wrap="square">
            <a:spAutoFit/>
          </a:bodyPr>
          <a:lstStyle/>
          <a:p>
            <a:pPr algn="just">
              <a:spcBef>
                <a:spcPts val="200"/>
              </a:spcBef>
              <a:spcAft>
                <a:spcPts val="200"/>
              </a:spcAft>
            </a:pPr>
            <a:r>
              <a:rPr lang="en-US" sz="2800" b="1" dirty="0">
                <a:solidFill>
                  <a:srgbClr val="FF0000"/>
                </a:solidFill>
                <a:latin typeface="+mj-lt"/>
                <a:ea typeface="Times New Roman" panose="02020603050405020304" pitchFamily="18" charset="0"/>
              </a:rPr>
              <a:t>d. </a:t>
            </a:r>
            <a:r>
              <a:rPr lang="en-US" sz="2800" b="1" dirty="0" err="1">
                <a:solidFill>
                  <a:srgbClr val="FF0000"/>
                </a:solidFill>
                <a:latin typeface="+mj-lt"/>
                <a:ea typeface="Times New Roman" panose="02020603050405020304" pitchFamily="18" charset="0"/>
              </a:rPr>
              <a:t>Phương</a:t>
            </a:r>
            <a:r>
              <a:rPr lang="en-US" sz="2800" b="1" dirty="0">
                <a:solidFill>
                  <a:srgbClr val="FF0000"/>
                </a:solidFill>
                <a:latin typeface="+mj-lt"/>
                <a:ea typeface="Times New Roman" panose="02020603050405020304" pitchFamily="18" charset="0"/>
              </a:rPr>
              <a:t> </a:t>
            </a:r>
            <a:r>
              <a:rPr lang="en-US" sz="2800" b="1" dirty="0" err="1">
                <a:solidFill>
                  <a:srgbClr val="FF0000"/>
                </a:solidFill>
                <a:latin typeface="+mj-lt"/>
                <a:ea typeface="Times New Roman" panose="02020603050405020304" pitchFamily="18" charset="0"/>
              </a:rPr>
              <a:t>thức</a:t>
            </a:r>
            <a:r>
              <a:rPr lang="en-US" sz="2800" b="1" dirty="0">
                <a:solidFill>
                  <a:srgbClr val="FF0000"/>
                </a:solidFill>
                <a:latin typeface="+mj-lt"/>
                <a:ea typeface="Times New Roman" panose="02020603050405020304" pitchFamily="18" charset="0"/>
              </a:rPr>
              <a:t> </a:t>
            </a:r>
            <a:r>
              <a:rPr lang="en-US" sz="2800" b="1" dirty="0" err="1">
                <a:solidFill>
                  <a:srgbClr val="FF0000"/>
                </a:solidFill>
                <a:latin typeface="+mj-lt"/>
                <a:ea typeface="Times New Roman" panose="02020603050405020304" pitchFamily="18" charset="0"/>
              </a:rPr>
              <a:t>tồn</a:t>
            </a:r>
            <a:r>
              <a:rPr lang="en-US" sz="2800" b="1" dirty="0">
                <a:solidFill>
                  <a:srgbClr val="FF0000"/>
                </a:solidFill>
                <a:latin typeface="+mj-lt"/>
                <a:ea typeface="Times New Roman" panose="02020603050405020304" pitchFamily="18" charset="0"/>
              </a:rPr>
              <a:t> </a:t>
            </a:r>
            <a:r>
              <a:rPr lang="en-US" sz="2800" b="1" dirty="0" err="1">
                <a:solidFill>
                  <a:srgbClr val="FF0000"/>
                </a:solidFill>
                <a:latin typeface="+mj-lt"/>
                <a:ea typeface="Times New Roman" panose="02020603050405020304" pitchFamily="18" charset="0"/>
              </a:rPr>
              <a:t>tại</a:t>
            </a:r>
            <a:r>
              <a:rPr lang="en-US" sz="2800" b="1" dirty="0">
                <a:solidFill>
                  <a:srgbClr val="FF0000"/>
                </a:solidFill>
                <a:latin typeface="+mj-lt"/>
                <a:ea typeface="Times New Roman" panose="02020603050405020304" pitchFamily="18" charset="0"/>
              </a:rPr>
              <a:t> </a:t>
            </a:r>
            <a:r>
              <a:rPr lang="en-US" sz="2800" b="1" dirty="0" err="1">
                <a:solidFill>
                  <a:srgbClr val="FF0000"/>
                </a:solidFill>
                <a:latin typeface="+mj-lt"/>
                <a:ea typeface="Times New Roman" panose="02020603050405020304" pitchFamily="18" charset="0"/>
              </a:rPr>
              <a:t>của</a:t>
            </a:r>
            <a:r>
              <a:rPr lang="en-US" sz="2800" b="1" dirty="0">
                <a:solidFill>
                  <a:srgbClr val="FF0000"/>
                </a:solidFill>
                <a:latin typeface="+mj-lt"/>
                <a:ea typeface="Times New Roman" panose="02020603050405020304" pitchFamily="18" charset="0"/>
              </a:rPr>
              <a:t> </a:t>
            </a:r>
            <a:r>
              <a:rPr lang="en-US" sz="2800" b="1" dirty="0" err="1">
                <a:solidFill>
                  <a:srgbClr val="FF0000"/>
                </a:solidFill>
                <a:latin typeface="+mj-lt"/>
                <a:ea typeface="Times New Roman" panose="02020603050405020304" pitchFamily="18" charset="0"/>
              </a:rPr>
              <a:t>vật</a:t>
            </a:r>
            <a:r>
              <a:rPr lang="en-US" sz="2800" b="1" dirty="0">
                <a:solidFill>
                  <a:srgbClr val="FF0000"/>
                </a:solidFill>
                <a:latin typeface="+mj-lt"/>
                <a:ea typeface="Times New Roman" panose="02020603050405020304" pitchFamily="18" charset="0"/>
              </a:rPr>
              <a:t> </a:t>
            </a:r>
            <a:r>
              <a:rPr lang="en-US" sz="2800" b="1" dirty="0" err="1">
                <a:solidFill>
                  <a:srgbClr val="FF0000"/>
                </a:solidFill>
                <a:latin typeface="+mj-lt"/>
                <a:ea typeface="Times New Roman" panose="02020603050405020304" pitchFamily="18" charset="0"/>
              </a:rPr>
              <a:t>chất</a:t>
            </a:r>
            <a:endParaRPr lang="en-US" sz="2800" b="1" dirty="0">
              <a:solidFill>
                <a:srgbClr val="FF0000"/>
              </a:solidFill>
              <a:effectLst/>
              <a:latin typeface="+mj-lt"/>
              <a:ea typeface="Times New Roman" panose="02020603050405020304" pitchFamily="18" charset="0"/>
            </a:endParaRPr>
          </a:p>
        </p:txBody>
      </p:sp>
      <p:sp>
        <p:nvSpPr>
          <p:cNvPr id="4" name="Rectangle 2"/>
          <p:cNvSpPr txBox="1">
            <a:spLocks noChangeArrowheads="1"/>
          </p:cNvSpPr>
          <p:nvPr/>
        </p:nvSpPr>
        <p:spPr bwMode="auto">
          <a:xfrm>
            <a:off x="748353" y="1362560"/>
            <a:ext cx="9448800" cy="759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73050" indent="-273050" algn="l" rtl="0" eaLnBrk="0" fontAlgn="base" hangingPunct="0">
              <a:spcBef>
                <a:spcPts val="600"/>
              </a:spcBef>
              <a:spcAft>
                <a:spcPct val="0"/>
              </a:spcAft>
              <a:buClr>
                <a:schemeClr val="accent1"/>
              </a:buClr>
              <a:buSzPct val="76000"/>
              <a:buFont typeface="Wingdings 3" panose="05040102010807070707" pitchFamily="18" charset="2"/>
              <a:buChar char=""/>
              <a:defRPr sz="2600" kern="1200">
                <a:solidFill>
                  <a:schemeClr val="tx1"/>
                </a:solidFill>
                <a:latin typeface="+mn-lt"/>
                <a:ea typeface="+mn-ea"/>
                <a:cs typeface="华文新魏"/>
              </a:defRPr>
            </a:lvl1pPr>
            <a:lvl2pPr marL="547688" indent="-273050" algn="l" rtl="0" eaLnBrk="0" fontAlgn="base" hangingPunct="0">
              <a:spcBef>
                <a:spcPts val="500"/>
              </a:spcBef>
              <a:spcAft>
                <a:spcPct val="0"/>
              </a:spcAft>
              <a:buClr>
                <a:schemeClr val="accent2"/>
              </a:buClr>
              <a:buSzPct val="76000"/>
              <a:buFont typeface="Wingdings 3" panose="05040102010807070707" pitchFamily="18" charset="2"/>
              <a:buChar char=""/>
              <a:defRPr sz="2300" kern="1200">
                <a:solidFill>
                  <a:schemeClr val="tx2"/>
                </a:solidFill>
                <a:latin typeface="+mn-lt"/>
                <a:ea typeface="+mn-ea"/>
                <a:cs typeface="华文新魏"/>
              </a:defRPr>
            </a:lvl2pPr>
            <a:lvl3pPr marL="822325" indent="-228600" algn="l" rtl="0" eaLnBrk="0" fontAlgn="base" hangingPunct="0">
              <a:spcBef>
                <a:spcPts val="500"/>
              </a:spcBef>
              <a:spcAft>
                <a:spcPct val="0"/>
              </a:spcAft>
              <a:buClr>
                <a:srgbClr val="BCBCBC"/>
              </a:buClr>
              <a:buSzPct val="76000"/>
              <a:buFont typeface="Wingdings 3" panose="05040102010807070707" pitchFamily="18" charset="2"/>
              <a:buChar char=""/>
              <a:defRPr sz="2000" kern="1200">
                <a:solidFill>
                  <a:schemeClr val="tx1"/>
                </a:solidFill>
                <a:latin typeface="+mn-lt"/>
                <a:ea typeface="+mn-ea"/>
                <a:cs typeface="华文新魏"/>
              </a:defRPr>
            </a:lvl3pPr>
            <a:lvl4pPr marL="1096963" indent="-228600" algn="l" rtl="0" eaLnBrk="0" fontAlgn="base" hangingPunct="0">
              <a:spcBef>
                <a:spcPts val="400"/>
              </a:spcBef>
              <a:spcAft>
                <a:spcPct val="0"/>
              </a:spcAft>
              <a:buClr>
                <a:srgbClr val="8BA2B4"/>
              </a:buClr>
              <a:buSzPct val="70000"/>
              <a:buFont typeface="Wingdings" panose="05000000000000000000" pitchFamily="2" charset="2"/>
              <a:buChar char=""/>
              <a:defRPr kern="1200">
                <a:solidFill>
                  <a:schemeClr val="tx1"/>
                </a:solidFill>
                <a:latin typeface="+mn-lt"/>
                <a:ea typeface="+mn-ea"/>
                <a:cs typeface="华文新魏"/>
              </a:defRPr>
            </a:lvl4pPr>
            <a:lvl5pPr marL="1371600" indent="-228600" algn="l" rtl="0" eaLnBrk="0" fontAlgn="base" hangingPunct="0">
              <a:spcBef>
                <a:spcPts val="300"/>
              </a:spcBef>
              <a:spcAft>
                <a:spcPct val="0"/>
              </a:spcAft>
              <a:buClr>
                <a:schemeClr val="accent2"/>
              </a:buClr>
              <a:buSzPct val="70000"/>
              <a:buFont typeface="Wingdings" panose="05000000000000000000" pitchFamily="2" charset="2"/>
              <a:buChar char=""/>
              <a:defRPr sz="1600" kern="1200">
                <a:solidFill>
                  <a:schemeClr val="tx1"/>
                </a:solidFill>
                <a:latin typeface="+mn-lt"/>
                <a:ea typeface="+mn-ea"/>
                <a:cs typeface="华文新魏"/>
              </a:defRPr>
            </a:lvl5pPr>
            <a:lvl6pPr marL="1645920" indent="-182880" algn="l" rtl="0" eaLnBrk="1" latinLnBrk="0" hangingPunct="1">
              <a:spcBef>
                <a:spcPts val="300"/>
              </a:spcBef>
              <a:buClr>
                <a:srgbClr val="9FB8CD">
                  <a:shade val="75000"/>
                </a:srgbClr>
              </a:buClr>
              <a:buSzPct val="75000"/>
              <a:buFont typeface="Wingdings 3"/>
              <a:buChar char=""/>
              <a:defRPr kumimoji="0" lang="en-US" sz="1600" kern="1200" smtClean="0">
                <a:solidFill>
                  <a:schemeClr val="tx1"/>
                </a:solidFill>
                <a:latin typeface="+mn-lt"/>
                <a:ea typeface="+mn-ea"/>
                <a:cs typeface="+mn-cs"/>
              </a:defRPr>
            </a:lvl6pPr>
            <a:lvl7pPr marL="1828800" indent="-182880" algn="l" rtl="0" eaLnBrk="1" latinLnBrk="0" hangingPunct="1">
              <a:spcBef>
                <a:spcPts val="300"/>
              </a:spcBef>
              <a:buClr>
                <a:srgbClr val="727CA3">
                  <a:shade val="75000"/>
                </a:srgbClr>
              </a:buClr>
              <a:buSzPct val="75000"/>
              <a:buFont typeface="Wingdings 3"/>
              <a:buChar char=""/>
              <a:defRPr kumimoji="0" lang="en-US" sz="1400" kern="1200" smtClean="0">
                <a:solidFill>
                  <a:schemeClr val="tx1"/>
                </a:solidFill>
                <a:latin typeface="+mn-lt"/>
                <a:ea typeface="+mn-ea"/>
                <a:cs typeface="+mn-cs"/>
              </a:defRPr>
            </a:lvl7pPr>
            <a:lvl8pPr marL="2011680" indent="-182880" algn="l" rtl="0" eaLnBrk="1" latinLnBrk="0" hangingPunct="1">
              <a:spcBef>
                <a:spcPts val="300"/>
              </a:spcBef>
              <a:buClr>
                <a:prstClr val="white">
                  <a:shade val="50000"/>
                </a:prstClr>
              </a:buClr>
              <a:buSzPct val="75000"/>
              <a:buFont typeface="Wingdings 3"/>
              <a:buChar char=""/>
              <a:defRPr kumimoji="0" lang="en-US" sz="1400" kern="1200" smtClean="0">
                <a:solidFill>
                  <a:schemeClr val="tx1"/>
                </a:solidFill>
                <a:latin typeface="+mn-lt"/>
                <a:ea typeface="+mn-ea"/>
                <a:cs typeface="+mn-cs"/>
              </a:defRPr>
            </a:lvl8pPr>
            <a:lvl9pPr marL="2194560" indent="-182880" algn="l" rtl="0" eaLnBrk="1" latinLnBrk="0" hangingPunct="1">
              <a:spcBef>
                <a:spcPts val="300"/>
              </a:spcBef>
              <a:buClr>
                <a:srgbClr val="9FB8CD"/>
              </a:buClr>
              <a:buSzPct val="75000"/>
              <a:buFont typeface="Wingdings 3"/>
              <a:buChar char=""/>
              <a:defRPr kumimoji="0" lang="en-US" sz="1200" kern="1200" smtClean="0">
                <a:solidFill>
                  <a:schemeClr val="tx1"/>
                </a:solidFill>
                <a:latin typeface="+mn-lt"/>
                <a:ea typeface="+mn-ea"/>
                <a:cs typeface="+mn-cs"/>
              </a:defRPr>
            </a:lvl9pPr>
          </a:lstStyle>
          <a:p>
            <a:pPr algn="ctr" eaLnBrk="1" hangingPunct="1">
              <a:buClr>
                <a:srgbClr val="326652"/>
              </a:buClr>
              <a:buFont typeface="Wingdings" panose="05000000000000000000" pitchFamily="2" charset="2"/>
              <a:buChar char="q"/>
              <a:defRPr/>
            </a:pPr>
            <a:r>
              <a:rPr lang="en-US" sz="2800" dirty="0">
                <a:solidFill>
                  <a:srgbClr val="1F5281"/>
                </a:solidFill>
                <a:latin typeface="Times New Roman" panose="02020603050405020304" pitchFamily="18" charset="0"/>
                <a:ea typeface="华文新魏"/>
                <a:cs typeface="Times New Roman" panose="02020603050405020304" pitchFamily="18" charset="0"/>
              </a:rPr>
              <a:t>   </a:t>
            </a:r>
            <a:r>
              <a:rPr lang="en-US" sz="2800" dirty="0">
                <a:solidFill>
                  <a:srgbClr val="000099"/>
                </a:solidFill>
                <a:latin typeface="Times New Roman" panose="02020603050405020304" pitchFamily="18" charset="0"/>
                <a:ea typeface="华文新魏"/>
                <a:cs typeface="Times New Roman" panose="02020603050405020304" pitchFamily="18" charset="0"/>
              </a:rPr>
              <a:t> </a:t>
            </a:r>
            <a:r>
              <a:rPr lang="en-US" sz="2400" dirty="0" err="1">
                <a:solidFill>
                  <a:srgbClr val="660033"/>
                </a:solidFill>
                <a:latin typeface="Arial" panose="020B0604020202020204" pitchFamily="34" charset="0"/>
                <a:ea typeface="华文新魏"/>
                <a:cs typeface="Arial" panose="020B0604020202020204" pitchFamily="34" charset="0"/>
              </a:rPr>
              <a:t>Vật</a:t>
            </a:r>
            <a:r>
              <a:rPr lang="en-US" sz="2400" dirty="0">
                <a:solidFill>
                  <a:srgbClr val="660033"/>
                </a:solidFill>
                <a:latin typeface="Arial" panose="020B0604020202020204" pitchFamily="34" charset="0"/>
                <a:ea typeface="华文新魏"/>
                <a:cs typeface="Arial" panose="020B0604020202020204" pitchFamily="34" charset="0"/>
              </a:rPr>
              <a:t> </a:t>
            </a:r>
            <a:r>
              <a:rPr lang="en-US" sz="2400" dirty="0" err="1">
                <a:solidFill>
                  <a:srgbClr val="660033"/>
                </a:solidFill>
                <a:latin typeface="Arial" panose="020B0604020202020204" pitchFamily="34" charset="0"/>
                <a:ea typeface="华文新魏"/>
                <a:cs typeface="Arial" panose="020B0604020202020204" pitchFamily="34" charset="0"/>
              </a:rPr>
              <a:t>chất</a:t>
            </a:r>
            <a:r>
              <a:rPr lang="en-US" sz="2400" dirty="0">
                <a:solidFill>
                  <a:srgbClr val="660033"/>
                </a:solidFill>
                <a:latin typeface="Arial" panose="020B0604020202020204" pitchFamily="34" charset="0"/>
                <a:ea typeface="华文新魏"/>
                <a:cs typeface="Arial" panose="020B0604020202020204" pitchFamily="34" charset="0"/>
              </a:rPr>
              <a:t> </a:t>
            </a:r>
            <a:r>
              <a:rPr lang="en-US" sz="2400" dirty="0" err="1">
                <a:solidFill>
                  <a:srgbClr val="660033"/>
                </a:solidFill>
                <a:latin typeface="Arial" panose="020B0604020202020204" pitchFamily="34" charset="0"/>
                <a:ea typeface="华文新魏"/>
                <a:cs typeface="Arial" panose="020B0604020202020204" pitchFamily="34" charset="0"/>
              </a:rPr>
              <a:t>biểu</a:t>
            </a:r>
            <a:r>
              <a:rPr lang="en-US" sz="2400" dirty="0">
                <a:solidFill>
                  <a:srgbClr val="660033"/>
                </a:solidFill>
                <a:latin typeface="Arial" panose="020B0604020202020204" pitchFamily="34" charset="0"/>
                <a:ea typeface="华文新魏"/>
                <a:cs typeface="Arial" panose="020B0604020202020204" pitchFamily="34" charset="0"/>
              </a:rPr>
              <a:t> </a:t>
            </a:r>
            <a:r>
              <a:rPr lang="en-US" sz="2400" dirty="0" err="1">
                <a:solidFill>
                  <a:srgbClr val="660033"/>
                </a:solidFill>
                <a:latin typeface="Arial" panose="020B0604020202020204" pitchFamily="34" charset="0"/>
                <a:ea typeface="华文新魏"/>
                <a:cs typeface="Arial" panose="020B0604020202020204" pitchFamily="34" charset="0"/>
              </a:rPr>
              <a:t>hiện</a:t>
            </a:r>
            <a:r>
              <a:rPr lang="en-US" sz="2400" dirty="0">
                <a:solidFill>
                  <a:srgbClr val="660033"/>
                </a:solidFill>
                <a:latin typeface="Arial" panose="020B0604020202020204" pitchFamily="34" charset="0"/>
                <a:ea typeface="华文新魏"/>
                <a:cs typeface="Arial" panose="020B0604020202020204" pitchFamily="34" charset="0"/>
              </a:rPr>
              <a:t> </a:t>
            </a:r>
            <a:r>
              <a:rPr lang="en-US" sz="2400" dirty="0" err="1">
                <a:solidFill>
                  <a:srgbClr val="660033"/>
                </a:solidFill>
                <a:latin typeface="Arial" panose="020B0604020202020204" pitchFamily="34" charset="0"/>
                <a:ea typeface="华文新魏"/>
                <a:cs typeface="Arial" panose="020B0604020202020204" pitchFamily="34" charset="0"/>
              </a:rPr>
              <a:t>sự</a:t>
            </a:r>
            <a:r>
              <a:rPr lang="en-US" sz="2400" dirty="0">
                <a:solidFill>
                  <a:srgbClr val="660033"/>
                </a:solidFill>
                <a:latin typeface="Arial" panose="020B0604020202020204" pitchFamily="34" charset="0"/>
                <a:ea typeface="华文新魏"/>
                <a:cs typeface="Arial" panose="020B0604020202020204" pitchFamily="34" charset="0"/>
              </a:rPr>
              <a:t> </a:t>
            </a:r>
            <a:r>
              <a:rPr lang="en-US" sz="2400" dirty="0" err="1">
                <a:solidFill>
                  <a:srgbClr val="660033"/>
                </a:solidFill>
                <a:latin typeface="Arial" panose="020B0604020202020204" pitchFamily="34" charset="0"/>
                <a:ea typeface="华文新魏"/>
                <a:cs typeface="Arial" panose="020B0604020202020204" pitchFamily="34" charset="0"/>
              </a:rPr>
              <a:t>tồn</a:t>
            </a:r>
            <a:r>
              <a:rPr lang="en-US" sz="2400" dirty="0">
                <a:solidFill>
                  <a:srgbClr val="660033"/>
                </a:solidFill>
                <a:latin typeface="Arial" panose="020B0604020202020204" pitchFamily="34" charset="0"/>
                <a:ea typeface="华文新魏"/>
                <a:cs typeface="Arial" panose="020B0604020202020204" pitchFamily="34" charset="0"/>
              </a:rPr>
              <a:t> </a:t>
            </a:r>
            <a:r>
              <a:rPr lang="en-US" sz="2400" dirty="0" err="1">
                <a:solidFill>
                  <a:srgbClr val="660033"/>
                </a:solidFill>
                <a:latin typeface="Arial" panose="020B0604020202020204" pitchFamily="34" charset="0"/>
                <a:ea typeface="华文新魏"/>
                <a:cs typeface="Arial" panose="020B0604020202020204" pitchFamily="34" charset="0"/>
              </a:rPr>
              <a:t>tại</a:t>
            </a:r>
            <a:r>
              <a:rPr lang="en-US" sz="2400" dirty="0">
                <a:solidFill>
                  <a:srgbClr val="660033"/>
                </a:solidFill>
                <a:latin typeface="Arial" panose="020B0604020202020204" pitchFamily="34" charset="0"/>
                <a:ea typeface="华文新魏"/>
                <a:cs typeface="Arial" panose="020B0604020202020204" pitchFamily="34" charset="0"/>
              </a:rPr>
              <a:t> </a:t>
            </a:r>
            <a:r>
              <a:rPr lang="en-US" sz="2400" dirty="0" err="1">
                <a:solidFill>
                  <a:srgbClr val="660033"/>
                </a:solidFill>
                <a:latin typeface="Arial" panose="020B0604020202020204" pitchFamily="34" charset="0"/>
                <a:ea typeface="华文新魏"/>
                <a:cs typeface="Arial" panose="020B0604020202020204" pitchFamily="34" charset="0"/>
              </a:rPr>
              <a:t>của</a:t>
            </a:r>
            <a:r>
              <a:rPr lang="en-US" sz="2400" dirty="0">
                <a:solidFill>
                  <a:srgbClr val="660033"/>
                </a:solidFill>
                <a:latin typeface="Arial" panose="020B0604020202020204" pitchFamily="34" charset="0"/>
                <a:ea typeface="华文新魏"/>
                <a:cs typeface="Arial" panose="020B0604020202020204" pitchFamily="34" charset="0"/>
              </a:rPr>
              <a:t> </a:t>
            </a:r>
            <a:r>
              <a:rPr lang="en-US" sz="2400" dirty="0" err="1">
                <a:solidFill>
                  <a:srgbClr val="660033"/>
                </a:solidFill>
                <a:latin typeface="Arial" panose="020B0604020202020204" pitchFamily="34" charset="0"/>
                <a:ea typeface="华文新魏"/>
                <a:cs typeface="Arial" panose="020B0604020202020204" pitchFamily="34" charset="0"/>
              </a:rPr>
              <a:t>nó</a:t>
            </a:r>
            <a:r>
              <a:rPr lang="en-US" sz="2400" dirty="0">
                <a:solidFill>
                  <a:srgbClr val="660033"/>
                </a:solidFill>
                <a:latin typeface="Arial" panose="020B0604020202020204" pitchFamily="34" charset="0"/>
                <a:ea typeface="华文新魏"/>
                <a:cs typeface="Arial" panose="020B0604020202020204" pitchFamily="34" charset="0"/>
              </a:rPr>
              <a:t> </a:t>
            </a:r>
            <a:r>
              <a:rPr lang="en-US" sz="2400" dirty="0" err="1">
                <a:solidFill>
                  <a:srgbClr val="660033"/>
                </a:solidFill>
                <a:latin typeface="Arial" panose="020B0604020202020204" pitchFamily="34" charset="0"/>
                <a:ea typeface="华文新魏"/>
                <a:cs typeface="Arial" panose="020B0604020202020204" pitchFamily="34" charset="0"/>
              </a:rPr>
              <a:t>thông</a:t>
            </a:r>
            <a:r>
              <a:rPr lang="en-US" sz="2400" dirty="0">
                <a:solidFill>
                  <a:srgbClr val="660033"/>
                </a:solidFill>
                <a:latin typeface="Arial" panose="020B0604020202020204" pitchFamily="34" charset="0"/>
                <a:ea typeface="华文新魏"/>
                <a:cs typeface="Arial" panose="020B0604020202020204" pitchFamily="34" charset="0"/>
              </a:rPr>
              <a:t> qua </a:t>
            </a:r>
            <a:r>
              <a:rPr lang="en-US" sz="2400" dirty="0" err="1">
                <a:solidFill>
                  <a:srgbClr val="660033"/>
                </a:solidFill>
                <a:latin typeface="Arial" panose="020B0604020202020204" pitchFamily="34" charset="0"/>
                <a:ea typeface="华文新魏"/>
                <a:cs typeface="Arial" panose="020B0604020202020204" pitchFamily="34" charset="0"/>
              </a:rPr>
              <a:t>cái</a:t>
            </a:r>
            <a:r>
              <a:rPr lang="en-US" sz="2400" dirty="0">
                <a:solidFill>
                  <a:srgbClr val="660033"/>
                </a:solidFill>
                <a:latin typeface="Arial" panose="020B0604020202020204" pitchFamily="34" charset="0"/>
                <a:ea typeface="华文新魏"/>
                <a:cs typeface="Arial" panose="020B0604020202020204" pitchFamily="34" charset="0"/>
              </a:rPr>
              <a:t> </a:t>
            </a:r>
            <a:r>
              <a:rPr lang="en-US" sz="2400" dirty="0" err="1">
                <a:solidFill>
                  <a:srgbClr val="660033"/>
                </a:solidFill>
                <a:latin typeface="Arial" panose="020B0604020202020204" pitchFamily="34" charset="0"/>
                <a:ea typeface="华文新魏"/>
                <a:cs typeface="Arial" panose="020B0604020202020204" pitchFamily="34" charset="0"/>
              </a:rPr>
              <a:t>gì</a:t>
            </a:r>
            <a:r>
              <a:rPr lang="en-US" sz="2400" dirty="0">
                <a:solidFill>
                  <a:srgbClr val="660033"/>
                </a:solidFill>
                <a:latin typeface="Arial" panose="020B0604020202020204" pitchFamily="34" charset="0"/>
                <a:ea typeface="华文新魏"/>
                <a:cs typeface="Arial" panose="020B0604020202020204" pitchFamily="34" charset="0"/>
              </a:rPr>
              <a:t> </a:t>
            </a:r>
            <a:r>
              <a:rPr lang="en-US" sz="2400" dirty="0" err="1">
                <a:solidFill>
                  <a:srgbClr val="660033"/>
                </a:solidFill>
                <a:latin typeface="Arial" panose="020B0604020202020204" pitchFamily="34" charset="0"/>
                <a:ea typeface="华文新魏"/>
                <a:cs typeface="Arial" panose="020B0604020202020204" pitchFamily="34" charset="0"/>
              </a:rPr>
              <a:t>và</a:t>
            </a:r>
            <a:r>
              <a:rPr lang="en-US" sz="2400" dirty="0">
                <a:solidFill>
                  <a:srgbClr val="660033"/>
                </a:solidFill>
                <a:latin typeface="Arial" panose="020B0604020202020204" pitchFamily="34" charset="0"/>
                <a:ea typeface="华文新魏"/>
                <a:cs typeface="Arial" panose="020B0604020202020204" pitchFamily="34" charset="0"/>
              </a:rPr>
              <a:t> ở </a:t>
            </a:r>
            <a:r>
              <a:rPr lang="en-US" sz="2400" dirty="0" err="1">
                <a:solidFill>
                  <a:srgbClr val="660033"/>
                </a:solidFill>
                <a:latin typeface="Arial" panose="020B0604020202020204" pitchFamily="34" charset="0"/>
                <a:ea typeface="华文新魏"/>
                <a:cs typeface="Arial" panose="020B0604020202020204" pitchFamily="34" charset="0"/>
              </a:rPr>
              <a:t>đâu</a:t>
            </a:r>
            <a:r>
              <a:rPr lang="en-US" sz="2400" dirty="0" smtClean="0">
                <a:solidFill>
                  <a:srgbClr val="660033"/>
                </a:solidFill>
                <a:latin typeface="Arial" panose="020B0604020202020204" pitchFamily="34" charset="0"/>
                <a:ea typeface="华文新魏"/>
                <a:cs typeface="Arial" panose="020B0604020202020204" pitchFamily="34" charset="0"/>
              </a:rPr>
              <a:t>?</a:t>
            </a:r>
            <a:endParaRPr lang="en-US" sz="2400" dirty="0">
              <a:solidFill>
                <a:srgbClr val="660033"/>
              </a:solidFill>
              <a:latin typeface="Arial" panose="020B0604020202020204" pitchFamily="34" charset="0"/>
              <a:ea typeface="华文新魏"/>
              <a:cs typeface="Arial" panose="020B0604020202020204" pitchFamily="34" charset="0"/>
            </a:endParaRPr>
          </a:p>
        </p:txBody>
      </p:sp>
      <p:grpSp>
        <p:nvGrpSpPr>
          <p:cNvPr id="5" name="Group 8"/>
          <p:cNvGrpSpPr>
            <a:grpSpLocks/>
          </p:cNvGrpSpPr>
          <p:nvPr/>
        </p:nvGrpSpPr>
        <p:grpSpPr bwMode="auto">
          <a:xfrm>
            <a:off x="583382" y="2376052"/>
            <a:ext cx="2556756" cy="3579550"/>
            <a:chOff x="251162" y="1413808"/>
            <a:chExt cx="1712293" cy="5041829"/>
          </a:xfrm>
        </p:grpSpPr>
        <p:pic>
          <p:nvPicPr>
            <p:cNvPr id="6" name="Picture 6"/>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413808"/>
              <a:ext cx="1579001" cy="504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 name="Group 18"/>
            <p:cNvGrpSpPr>
              <a:grpSpLocks/>
            </p:cNvGrpSpPr>
            <p:nvPr/>
          </p:nvGrpSpPr>
          <p:grpSpPr bwMode="auto">
            <a:xfrm>
              <a:off x="251162" y="3356992"/>
              <a:ext cx="1712293" cy="3023671"/>
              <a:chOff x="389428" y="3141663"/>
              <a:chExt cx="3801913" cy="5759450"/>
            </a:xfrm>
          </p:grpSpPr>
          <p:grpSp>
            <p:nvGrpSpPr>
              <p:cNvPr id="8" name="Group 4"/>
              <p:cNvGrpSpPr>
                <a:grpSpLocks/>
              </p:cNvGrpSpPr>
              <p:nvPr/>
            </p:nvGrpSpPr>
            <p:grpSpPr bwMode="auto">
              <a:xfrm>
                <a:off x="389428" y="3141663"/>
                <a:ext cx="3801913" cy="5759450"/>
                <a:chOff x="248" y="2256"/>
                <a:chExt cx="1883" cy="3628"/>
              </a:xfrm>
            </p:grpSpPr>
            <p:pic>
              <p:nvPicPr>
                <p:cNvPr id="11" name="Picture 5" descr="地球公转"/>
                <p:cNvPicPr>
                  <a:picLocks noChangeAspect="1" noChangeArrowheads="1"/>
                </p:cNvPicPr>
                <p:nvPr/>
              </p:nvPicPr>
              <p:blipFill>
                <a:blip r:embed="rId3">
                  <a:extLst>
                    <a:ext uri="{28A0092B-C50C-407E-A947-70E740481C1C}">
                      <a14:useLocalDpi xmlns:a14="http://schemas.microsoft.com/office/drawing/2010/main" val="0"/>
                    </a:ext>
                  </a:extLst>
                </a:blip>
                <a:srcRect l="27507" t="20383" r="6017" b="3185"/>
                <a:stretch>
                  <a:fillRect/>
                </a:stretch>
              </p:blipFill>
              <p:spPr bwMode="auto">
                <a:xfrm>
                  <a:off x="248" y="2256"/>
                  <a:ext cx="1883" cy="3628"/>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Lst>
              </p:spPr>
            </p:pic>
            <p:sp>
              <p:nvSpPr>
                <p:cNvPr id="12" name="Text Box 6"/>
                <p:cNvSpPr txBox="1">
                  <a:spLocks noChangeArrowheads="1"/>
                </p:cNvSpPr>
                <p:nvPr/>
              </p:nvSpPr>
              <p:spPr bwMode="auto">
                <a:xfrm>
                  <a:off x="1104" y="3648"/>
                  <a:ext cx="912" cy="579"/>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50000"/>
                    </a:spcBef>
                    <a:spcAft>
                      <a:spcPct val="0"/>
                    </a:spcAft>
                    <a:buClrTx/>
                    <a:buFontTx/>
                    <a:buNone/>
                  </a:pPr>
                  <a:endParaRPr kumimoji="1" lang="en-US" sz="2400" b="1">
                    <a:solidFill>
                      <a:srgbClr val="FFFF00"/>
                    </a:solidFill>
                    <a:latin typeface="Times New Roman" panose="02020603050405020304" pitchFamily="18" charset="0"/>
                    <a:ea typeface="SimHei" panose="02010609060101010101" pitchFamily="49" charset="-122"/>
                  </a:endParaRPr>
                </a:p>
              </p:txBody>
            </p:sp>
          </p:grpSp>
          <p:pic>
            <p:nvPicPr>
              <p:cNvPr id="9" name="Picture 10" descr="AG00174_"/>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2788482" y="3155951"/>
                <a:ext cx="1267581" cy="1157835"/>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8" descr="Earth-16-june"/>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575460" y="7180536"/>
                <a:ext cx="1438274" cy="1439864"/>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aphicFrame>
        <p:nvGraphicFramePr>
          <p:cNvPr id="13" name="Diagram 12"/>
          <p:cNvGraphicFramePr/>
          <p:nvPr>
            <p:extLst>
              <p:ext uri="{D42A27DB-BD31-4B8C-83A1-F6EECF244321}">
                <p14:modId xmlns:p14="http://schemas.microsoft.com/office/powerpoint/2010/main" val="3752303185"/>
              </p:ext>
            </p:extLst>
          </p:nvPr>
        </p:nvGraphicFramePr>
        <p:xfrm>
          <a:off x="3813392" y="2522132"/>
          <a:ext cx="3168239" cy="3350195"/>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sp>
        <p:nvSpPr>
          <p:cNvPr id="14" name="Text Box 6"/>
          <p:cNvSpPr txBox="1">
            <a:spLocks noChangeArrowheads="1"/>
          </p:cNvSpPr>
          <p:nvPr/>
        </p:nvSpPr>
        <p:spPr bwMode="auto">
          <a:xfrm>
            <a:off x="6781800" y="2368091"/>
            <a:ext cx="5105400"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50000"/>
              </a:spcBef>
              <a:spcAft>
                <a:spcPct val="0"/>
              </a:spcAft>
              <a:buClrTx/>
              <a:buFont typeface="Wingdings" panose="05000000000000000000" pitchFamily="2" charset="2"/>
              <a:buChar char="ü"/>
            </a:pPr>
            <a:r>
              <a:rPr lang="en-US" sz="2400" dirty="0" err="1">
                <a:solidFill>
                  <a:srgbClr val="000000"/>
                </a:solidFill>
                <a:ea typeface="SimSun" panose="02010600030101010101" pitchFamily="2" charset="-122"/>
                <a:cs typeface="Arial" panose="020B0604020202020204" pitchFamily="34" charset="0"/>
              </a:rPr>
              <a:t>Vận</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động</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là</a:t>
            </a:r>
            <a:r>
              <a:rPr lang="en-US" sz="2400" dirty="0">
                <a:solidFill>
                  <a:srgbClr val="000000"/>
                </a:solidFill>
                <a:ea typeface="SimSun" panose="02010600030101010101" pitchFamily="2" charset="-122"/>
                <a:cs typeface="Arial" panose="020B0604020202020204" pitchFamily="34" charset="0"/>
              </a:rPr>
              <a:t> </a:t>
            </a:r>
            <a:r>
              <a:rPr lang="en-US" sz="2400" i="1" dirty="0" err="1">
                <a:solidFill>
                  <a:srgbClr val="FF0000"/>
                </a:solidFill>
                <a:ea typeface="SimSun" panose="02010600030101010101" pitchFamily="2" charset="-122"/>
                <a:cs typeface="Arial" panose="020B0604020202020204" pitchFamily="34" charset="0"/>
              </a:rPr>
              <a:t>phương</a:t>
            </a:r>
            <a:r>
              <a:rPr lang="en-US" sz="2400" i="1" dirty="0">
                <a:solidFill>
                  <a:srgbClr val="FF0000"/>
                </a:solidFill>
                <a:ea typeface="SimSun" panose="02010600030101010101" pitchFamily="2" charset="-122"/>
                <a:cs typeface="Arial" panose="020B0604020202020204" pitchFamily="34" charset="0"/>
              </a:rPr>
              <a:t> </a:t>
            </a:r>
            <a:r>
              <a:rPr lang="en-US" sz="2400" i="1" dirty="0" err="1">
                <a:solidFill>
                  <a:srgbClr val="FF0000"/>
                </a:solidFill>
                <a:ea typeface="SimSun" panose="02010600030101010101" pitchFamily="2" charset="-122"/>
                <a:cs typeface="Arial" panose="020B0604020202020204" pitchFamily="34" charset="0"/>
              </a:rPr>
              <a:t>thức</a:t>
            </a:r>
            <a:r>
              <a:rPr lang="en-US" sz="2400" i="1" dirty="0">
                <a:solidFill>
                  <a:srgbClr val="FF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tồn</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tại</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của</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vật</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chất</a:t>
            </a:r>
            <a:r>
              <a:rPr lang="en-US" sz="2400" dirty="0">
                <a:solidFill>
                  <a:srgbClr val="000000"/>
                </a:solidFill>
                <a:ea typeface="SimSun" panose="02010600030101010101" pitchFamily="2" charset="-122"/>
                <a:cs typeface="Arial" panose="020B0604020202020204" pitchFamily="34" charset="0"/>
              </a:rPr>
              <a:t>.</a:t>
            </a:r>
          </a:p>
          <a:p>
            <a:pPr algn="just" fontAlgn="base">
              <a:spcBef>
                <a:spcPct val="50000"/>
              </a:spcBef>
              <a:spcAft>
                <a:spcPct val="0"/>
              </a:spcAft>
              <a:buClrTx/>
              <a:buFont typeface="Wingdings" panose="05000000000000000000" pitchFamily="2" charset="2"/>
              <a:buChar char="ü"/>
            </a:pPr>
            <a:r>
              <a:rPr lang="en-US" sz="2400" dirty="0" err="1">
                <a:solidFill>
                  <a:srgbClr val="000000"/>
                </a:solidFill>
                <a:ea typeface="SimSun" panose="02010600030101010101" pitchFamily="2" charset="-122"/>
                <a:cs typeface="Arial" panose="020B0604020202020204" pitchFamily="34" charset="0"/>
              </a:rPr>
              <a:t>Không</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gian</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và</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thời</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gian</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là</a:t>
            </a:r>
            <a:r>
              <a:rPr lang="en-US" sz="2400" dirty="0">
                <a:solidFill>
                  <a:srgbClr val="000000"/>
                </a:solidFill>
                <a:ea typeface="SimSun" panose="02010600030101010101" pitchFamily="2" charset="-122"/>
                <a:cs typeface="Arial" panose="020B0604020202020204" pitchFamily="34" charset="0"/>
              </a:rPr>
              <a:t> </a:t>
            </a:r>
            <a:r>
              <a:rPr lang="en-US" sz="2400" i="1" dirty="0" err="1">
                <a:solidFill>
                  <a:srgbClr val="FF0000"/>
                </a:solidFill>
                <a:ea typeface="SimSun" panose="02010600030101010101" pitchFamily="2" charset="-122"/>
                <a:cs typeface="Arial" panose="020B0604020202020204" pitchFamily="34" charset="0"/>
              </a:rPr>
              <a:t>hình</a:t>
            </a:r>
            <a:r>
              <a:rPr lang="en-US" sz="2400" i="1" dirty="0">
                <a:solidFill>
                  <a:srgbClr val="FF0000"/>
                </a:solidFill>
                <a:ea typeface="SimSun" panose="02010600030101010101" pitchFamily="2" charset="-122"/>
                <a:cs typeface="Arial" panose="020B0604020202020204" pitchFamily="34" charset="0"/>
              </a:rPr>
              <a:t> </a:t>
            </a:r>
            <a:r>
              <a:rPr lang="en-US" sz="2400" i="1" dirty="0" err="1">
                <a:solidFill>
                  <a:srgbClr val="FF0000"/>
                </a:solidFill>
                <a:ea typeface="SimSun" panose="02010600030101010101" pitchFamily="2" charset="-122"/>
                <a:cs typeface="Arial" panose="020B0604020202020204" pitchFamily="34" charset="0"/>
              </a:rPr>
              <a:t>thức</a:t>
            </a:r>
            <a:r>
              <a:rPr lang="en-US" sz="2400" i="1" dirty="0">
                <a:solidFill>
                  <a:srgbClr val="FF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tồn</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tại</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của</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vật</a:t>
            </a:r>
            <a:r>
              <a:rPr lang="en-US" sz="2400" dirty="0">
                <a:solidFill>
                  <a:srgbClr val="000000"/>
                </a:solidFill>
                <a:ea typeface="SimSun" panose="02010600030101010101" pitchFamily="2" charset="-122"/>
                <a:cs typeface="Arial" panose="020B0604020202020204" pitchFamily="34" charset="0"/>
              </a:rPr>
              <a:t> </a:t>
            </a:r>
            <a:r>
              <a:rPr lang="en-US" sz="2400" dirty="0" err="1">
                <a:solidFill>
                  <a:srgbClr val="000000"/>
                </a:solidFill>
                <a:ea typeface="SimSun" panose="02010600030101010101" pitchFamily="2" charset="-122"/>
                <a:cs typeface="Arial" panose="020B0604020202020204" pitchFamily="34" charset="0"/>
              </a:rPr>
              <a:t>chất</a:t>
            </a:r>
            <a:r>
              <a:rPr lang="en-US" sz="2400" dirty="0">
                <a:solidFill>
                  <a:srgbClr val="000000"/>
                </a:solidFill>
                <a:ea typeface="SimSun" panose="02010600030101010101" pitchFamily="2" charset="-122"/>
                <a:cs typeface="Arial" panose="020B0604020202020204" pitchFamily="34" charset="0"/>
              </a:rPr>
              <a:t>”.</a:t>
            </a:r>
          </a:p>
        </p:txBody>
      </p:sp>
      <p:grpSp>
        <p:nvGrpSpPr>
          <p:cNvPr id="17" name="Group 21"/>
          <p:cNvGrpSpPr>
            <a:grpSpLocks/>
          </p:cNvGrpSpPr>
          <p:nvPr/>
        </p:nvGrpSpPr>
        <p:grpSpPr bwMode="auto">
          <a:xfrm flipV="1">
            <a:off x="958417" y="962138"/>
            <a:ext cx="3381493" cy="13648"/>
            <a:chOff x="-597" y="576"/>
            <a:chExt cx="4467" cy="13648"/>
          </a:xfrm>
        </p:grpSpPr>
        <p:sp>
          <p:nvSpPr>
            <p:cNvPr id="18"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 name="Line 8"/>
            <p:cNvSpPr>
              <a:spLocks noChangeShapeType="1"/>
            </p:cNvSpPr>
            <p:nvPr/>
          </p:nvSpPr>
          <p:spPr bwMode="auto">
            <a:xfrm>
              <a:off x="-597" y="14224"/>
              <a:ext cx="4467"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3396868171"/>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11"/>
          <p:cNvSpPr txBox="1">
            <a:spLocks noChangeArrowheads="1"/>
          </p:cNvSpPr>
          <p:nvPr/>
        </p:nvSpPr>
        <p:spPr bwMode="auto">
          <a:xfrm>
            <a:off x="403485" y="252334"/>
            <a:ext cx="736062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eaLnBrk="1" hangingPunct="1">
              <a:defRPr/>
            </a:pPr>
            <a:r>
              <a:rPr lang="en-US" sz="2400" kern="0" dirty="0">
                <a:solidFill>
                  <a:srgbClr val="006600"/>
                </a:solidFill>
                <a:latin typeface="Arial" panose="020B0604020202020204" pitchFamily="34" charset="0"/>
                <a:cs typeface="Arial" panose="020B0604020202020204" pitchFamily="34" charset="0"/>
              </a:rPr>
              <a:t>- </a:t>
            </a:r>
            <a:r>
              <a:rPr lang="en-US" sz="2400" kern="0" dirty="0" err="1">
                <a:solidFill>
                  <a:srgbClr val="006600"/>
                </a:solidFill>
                <a:latin typeface="Arial" panose="020B0604020202020204" pitchFamily="34" charset="0"/>
                <a:cs typeface="Arial" panose="020B0604020202020204" pitchFamily="34" charset="0"/>
              </a:rPr>
              <a:t>Vận</a:t>
            </a:r>
            <a:r>
              <a:rPr lang="en-US" sz="2400" kern="0" dirty="0">
                <a:solidFill>
                  <a:srgbClr val="006600"/>
                </a:solidFill>
                <a:latin typeface="Arial" panose="020B0604020202020204" pitchFamily="34" charset="0"/>
                <a:cs typeface="Arial" panose="020B0604020202020204" pitchFamily="34" charset="0"/>
              </a:rPr>
              <a:t> </a:t>
            </a:r>
            <a:r>
              <a:rPr lang="en-US" sz="2400" kern="0" dirty="0" err="1">
                <a:solidFill>
                  <a:srgbClr val="006600"/>
                </a:solidFill>
                <a:latin typeface="Arial" panose="020B0604020202020204" pitchFamily="34" charset="0"/>
                <a:cs typeface="Arial" panose="020B0604020202020204" pitchFamily="34" charset="0"/>
              </a:rPr>
              <a:t>động</a:t>
            </a:r>
            <a:r>
              <a:rPr lang="en-US" sz="2400" kern="0" dirty="0">
                <a:solidFill>
                  <a:srgbClr val="006600"/>
                </a:solidFill>
                <a:latin typeface="Arial" panose="020B0604020202020204" pitchFamily="34" charset="0"/>
                <a:cs typeface="Arial" panose="020B0604020202020204" pitchFamily="34" charset="0"/>
              </a:rPr>
              <a:t> </a:t>
            </a:r>
            <a:r>
              <a:rPr lang="en-US" sz="2400" kern="0" dirty="0" err="1">
                <a:solidFill>
                  <a:srgbClr val="006600"/>
                </a:solidFill>
                <a:latin typeface="Arial" panose="020B0604020202020204" pitchFamily="34" charset="0"/>
                <a:cs typeface="Arial" panose="020B0604020202020204" pitchFamily="34" charset="0"/>
              </a:rPr>
              <a:t>là</a:t>
            </a:r>
            <a:r>
              <a:rPr lang="en-US" sz="2400" kern="0" dirty="0">
                <a:solidFill>
                  <a:srgbClr val="006600"/>
                </a:solidFill>
                <a:latin typeface="Arial" panose="020B0604020202020204" pitchFamily="34" charset="0"/>
                <a:cs typeface="Arial" panose="020B0604020202020204" pitchFamily="34" charset="0"/>
              </a:rPr>
              <a:t> </a:t>
            </a:r>
            <a:r>
              <a:rPr lang="en-US" sz="2400" kern="0" dirty="0" err="1">
                <a:solidFill>
                  <a:srgbClr val="006600"/>
                </a:solidFill>
                <a:latin typeface="Arial" panose="020B0604020202020204" pitchFamily="34" charset="0"/>
                <a:cs typeface="Arial" panose="020B0604020202020204" pitchFamily="34" charset="0"/>
              </a:rPr>
              <a:t>phương</a:t>
            </a:r>
            <a:r>
              <a:rPr lang="en-US" sz="2400" kern="0" dirty="0">
                <a:solidFill>
                  <a:srgbClr val="006600"/>
                </a:solidFill>
                <a:latin typeface="Arial" panose="020B0604020202020204" pitchFamily="34" charset="0"/>
                <a:cs typeface="Arial" panose="020B0604020202020204" pitchFamily="34" charset="0"/>
              </a:rPr>
              <a:t> </a:t>
            </a:r>
            <a:r>
              <a:rPr lang="en-US" sz="2400" kern="0" dirty="0" err="1">
                <a:solidFill>
                  <a:srgbClr val="006600"/>
                </a:solidFill>
                <a:latin typeface="Arial" panose="020B0604020202020204" pitchFamily="34" charset="0"/>
                <a:cs typeface="Arial" panose="020B0604020202020204" pitchFamily="34" charset="0"/>
              </a:rPr>
              <a:t>thức</a:t>
            </a:r>
            <a:r>
              <a:rPr lang="en-US" sz="2400" kern="0" dirty="0">
                <a:solidFill>
                  <a:srgbClr val="006600"/>
                </a:solidFill>
                <a:latin typeface="Arial" panose="020B0604020202020204" pitchFamily="34" charset="0"/>
                <a:cs typeface="Arial" panose="020B0604020202020204" pitchFamily="34" charset="0"/>
              </a:rPr>
              <a:t> </a:t>
            </a:r>
            <a:r>
              <a:rPr lang="en-US" sz="2400" kern="0" dirty="0" err="1">
                <a:solidFill>
                  <a:srgbClr val="006600"/>
                </a:solidFill>
                <a:latin typeface="Arial" panose="020B0604020202020204" pitchFamily="34" charset="0"/>
                <a:cs typeface="Arial" panose="020B0604020202020204" pitchFamily="34" charset="0"/>
              </a:rPr>
              <a:t>tồn</a:t>
            </a:r>
            <a:r>
              <a:rPr lang="en-US" sz="2400" kern="0" dirty="0">
                <a:solidFill>
                  <a:srgbClr val="006600"/>
                </a:solidFill>
                <a:latin typeface="Arial" panose="020B0604020202020204" pitchFamily="34" charset="0"/>
                <a:cs typeface="Arial" panose="020B0604020202020204" pitchFamily="34" charset="0"/>
              </a:rPr>
              <a:t> </a:t>
            </a:r>
            <a:r>
              <a:rPr lang="en-US" sz="2400" kern="0" dirty="0" err="1">
                <a:solidFill>
                  <a:srgbClr val="006600"/>
                </a:solidFill>
                <a:latin typeface="Arial" panose="020B0604020202020204" pitchFamily="34" charset="0"/>
                <a:cs typeface="Arial" panose="020B0604020202020204" pitchFamily="34" charset="0"/>
              </a:rPr>
              <a:t>tại</a:t>
            </a:r>
            <a:r>
              <a:rPr lang="en-US" sz="2400" kern="0" dirty="0">
                <a:solidFill>
                  <a:srgbClr val="006600"/>
                </a:solidFill>
                <a:latin typeface="Arial" panose="020B0604020202020204" pitchFamily="34" charset="0"/>
                <a:cs typeface="Arial" panose="020B0604020202020204" pitchFamily="34" charset="0"/>
              </a:rPr>
              <a:t> </a:t>
            </a:r>
            <a:r>
              <a:rPr lang="en-US" sz="2400" kern="0" dirty="0" err="1">
                <a:solidFill>
                  <a:srgbClr val="006600"/>
                </a:solidFill>
                <a:latin typeface="Arial" panose="020B0604020202020204" pitchFamily="34" charset="0"/>
                <a:cs typeface="Arial" panose="020B0604020202020204" pitchFamily="34" charset="0"/>
              </a:rPr>
              <a:t>của</a:t>
            </a:r>
            <a:r>
              <a:rPr lang="en-US" sz="2400" kern="0" dirty="0">
                <a:solidFill>
                  <a:srgbClr val="006600"/>
                </a:solidFill>
                <a:latin typeface="Arial" panose="020B0604020202020204" pitchFamily="34" charset="0"/>
                <a:cs typeface="Arial" panose="020B0604020202020204" pitchFamily="34" charset="0"/>
              </a:rPr>
              <a:t> </a:t>
            </a:r>
            <a:r>
              <a:rPr lang="en-US" sz="2400" kern="0" dirty="0" err="1">
                <a:solidFill>
                  <a:srgbClr val="006600"/>
                </a:solidFill>
                <a:latin typeface="Arial" panose="020B0604020202020204" pitchFamily="34" charset="0"/>
                <a:cs typeface="Arial" panose="020B0604020202020204" pitchFamily="34" charset="0"/>
              </a:rPr>
              <a:t>vật</a:t>
            </a:r>
            <a:r>
              <a:rPr lang="en-US" sz="2400" kern="0" dirty="0">
                <a:solidFill>
                  <a:srgbClr val="006600"/>
                </a:solidFill>
                <a:latin typeface="Arial" panose="020B0604020202020204" pitchFamily="34" charset="0"/>
                <a:cs typeface="Arial" panose="020B0604020202020204" pitchFamily="34" charset="0"/>
              </a:rPr>
              <a:t> </a:t>
            </a:r>
            <a:r>
              <a:rPr lang="en-US" sz="2400" kern="0" dirty="0" err="1">
                <a:solidFill>
                  <a:srgbClr val="006600"/>
                </a:solidFill>
                <a:latin typeface="Arial" panose="020B0604020202020204" pitchFamily="34" charset="0"/>
                <a:cs typeface="Arial" panose="020B0604020202020204" pitchFamily="34" charset="0"/>
              </a:rPr>
              <a:t>chất</a:t>
            </a:r>
            <a:r>
              <a:rPr lang="en-US" sz="2400" kern="0" dirty="0">
                <a:solidFill>
                  <a:srgbClr val="006600"/>
                </a:solidFill>
                <a:latin typeface="Arial" panose="020B0604020202020204" pitchFamily="34" charset="0"/>
                <a:cs typeface="Arial" panose="020B0604020202020204" pitchFamily="34" charset="0"/>
              </a:rPr>
              <a:t> </a:t>
            </a:r>
          </a:p>
        </p:txBody>
      </p:sp>
      <p:sp>
        <p:nvSpPr>
          <p:cNvPr id="5" name="Rectangle 4"/>
          <p:cNvSpPr>
            <a:spLocks noChangeArrowheads="1"/>
          </p:cNvSpPr>
          <p:nvPr/>
        </p:nvSpPr>
        <p:spPr bwMode="auto">
          <a:xfrm>
            <a:off x="613385" y="1483780"/>
            <a:ext cx="6226231"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algn="ctr" eaLnBrk="1" hangingPunct="1">
              <a:defRPr/>
            </a:pPr>
            <a:r>
              <a:rPr lang="en-US" sz="2400" kern="0" dirty="0">
                <a:solidFill>
                  <a:srgbClr val="00000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Vận</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động</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bao</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gồm</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mọi</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sự</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thay</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đổi</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và</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mọi</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quá</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trình</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diễn</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ra</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trong</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vũ</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trụ</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tử</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sự</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thay</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đổi</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vị</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trí</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giản</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đơn</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đến</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tư</a:t>
            </a:r>
            <a:r>
              <a:rPr lang="en-US" sz="2400" b="0" i="1" kern="0" dirty="0">
                <a:solidFill>
                  <a:srgbClr val="002060"/>
                </a:solidFill>
                <a:latin typeface="Arial" panose="020B0604020202020204" pitchFamily="34" charset="0"/>
                <a:cs typeface="Arial" panose="020B0604020202020204" pitchFamily="34" charset="0"/>
              </a:rPr>
              <a:t> </a:t>
            </a:r>
            <a:r>
              <a:rPr lang="en-US" sz="2400" b="0" i="1" kern="0" dirty="0" err="1">
                <a:solidFill>
                  <a:srgbClr val="002060"/>
                </a:solidFill>
                <a:latin typeface="Arial" panose="020B0604020202020204" pitchFamily="34" charset="0"/>
                <a:cs typeface="Arial" panose="020B0604020202020204" pitchFamily="34" charset="0"/>
              </a:rPr>
              <a:t>duy</a:t>
            </a:r>
            <a:r>
              <a:rPr lang="en-US" sz="2400" b="0" i="1" kern="0" dirty="0">
                <a:solidFill>
                  <a:srgbClr val="002060"/>
                </a:solidFill>
                <a:latin typeface="Arial" panose="020B0604020202020204" pitchFamily="34" charset="0"/>
                <a:cs typeface="Arial" panose="020B0604020202020204" pitchFamily="34" charset="0"/>
              </a:rPr>
              <a:t>. </a:t>
            </a:r>
          </a:p>
        </p:txBody>
      </p:sp>
      <p:grpSp>
        <p:nvGrpSpPr>
          <p:cNvPr id="6" name="Group 30"/>
          <p:cNvGrpSpPr>
            <a:grpSpLocks/>
          </p:cNvGrpSpPr>
          <p:nvPr/>
        </p:nvGrpSpPr>
        <p:grpSpPr bwMode="auto">
          <a:xfrm>
            <a:off x="8876731" y="870605"/>
            <a:ext cx="2474308" cy="3763963"/>
            <a:chOff x="6228184" y="1412776"/>
            <a:chExt cx="2685497" cy="3764426"/>
          </a:xfrm>
        </p:grpSpPr>
        <p:pic>
          <p:nvPicPr>
            <p:cNvPr id="7" name="Picture 7" descr="neptun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228184" y="1412776"/>
              <a:ext cx="2685497" cy="2402044"/>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a:ext uri="{91240B29-F687-4F45-9708-019B960494DF}">
                <a14:hiddenLine xmlns:a14="http://schemas.microsoft.com/office/drawing/2010/main" w="9525">
                  <a:solidFill>
                    <a:srgbClr val="000000"/>
                  </a:solidFill>
                  <a:miter lim="800000"/>
                  <a:headEnd/>
                  <a:tailEnd/>
                </a14:hiddenLine>
              </a:ext>
            </a:extLst>
          </p:spPr>
        </p:pic>
        <p:pic>
          <p:nvPicPr>
            <p:cNvPr id="8" name="Picture 8" descr="ti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747268">
              <a:off x="6340608" y="3895629"/>
              <a:ext cx="2463868" cy="1281573"/>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pic>
          <p:nvPicPr>
            <p:cNvPr id="9" name="Picture 9" descr="Ảnh1"/>
            <p:cNvPicPr>
              <a:picLocks noChangeAspect="1" noChangeArrowheads="1" noCrop="1"/>
            </p:cNvPicPr>
            <p:nvPr/>
          </p:nvPicPr>
          <p:blipFill>
            <a:blip r:embed="rId4"/>
            <a:srcRect/>
            <a:stretch>
              <a:fillRect/>
            </a:stretch>
          </p:blipFill>
          <p:spPr bwMode="auto">
            <a:xfrm>
              <a:off x="7812360" y="4508792"/>
              <a:ext cx="514095" cy="536007"/>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grpSp>
      <p:cxnSp>
        <p:nvCxnSpPr>
          <p:cNvPr id="10" name="Straight Connector 9"/>
          <p:cNvCxnSpPr/>
          <p:nvPr/>
        </p:nvCxnSpPr>
        <p:spPr>
          <a:xfrm flipV="1">
            <a:off x="403485" y="3195296"/>
            <a:ext cx="8142287" cy="28475"/>
          </a:xfrm>
          <a:prstGeom prst="line">
            <a:avLst/>
          </a:prstGeom>
          <a:ln>
            <a:solidFill>
              <a:srgbClr val="FFC000"/>
            </a:solidFill>
          </a:ln>
        </p:spPr>
        <p:style>
          <a:lnRef idx="1">
            <a:schemeClr val="accent1"/>
          </a:lnRef>
          <a:fillRef idx="0">
            <a:schemeClr val="accent1"/>
          </a:fillRef>
          <a:effectRef idx="0">
            <a:schemeClr val="accent1"/>
          </a:effectRef>
          <a:fontRef idx="minor">
            <a:schemeClr val="tx1"/>
          </a:fontRef>
        </p:style>
      </p:cxnSp>
      <p:grpSp>
        <p:nvGrpSpPr>
          <p:cNvPr id="11" name="Group 21"/>
          <p:cNvGrpSpPr>
            <a:grpSpLocks/>
          </p:cNvGrpSpPr>
          <p:nvPr/>
        </p:nvGrpSpPr>
        <p:grpSpPr bwMode="auto">
          <a:xfrm>
            <a:off x="240590" y="3821067"/>
            <a:ext cx="6922210" cy="482890"/>
            <a:chOff x="-91987" y="3767791"/>
            <a:chExt cx="5784662" cy="483434"/>
          </a:xfrm>
        </p:grpSpPr>
        <p:sp>
          <p:nvSpPr>
            <p:cNvPr id="12" name="Rectangle 4"/>
            <p:cNvSpPr>
              <a:spLocks noChangeArrowheads="1"/>
            </p:cNvSpPr>
            <p:nvPr/>
          </p:nvSpPr>
          <p:spPr bwMode="auto">
            <a:xfrm>
              <a:off x="-91987" y="3767791"/>
              <a:ext cx="2468830" cy="462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 typeface="Wingdings" panose="05000000000000000000" pitchFamily="2" charset="2"/>
                <a:buChar char="Ø"/>
              </a:pPr>
              <a:r>
                <a:rPr lang="en-US" sz="2400" b="1" dirty="0">
                  <a:solidFill>
                    <a:srgbClr val="0000CC"/>
                  </a:solidFill>
                  <a:ea typeface="SimSun" panose="02010600030101010101" pitchFamily="2" charset="-122"/>
                  <a:cs typeface="Arial" panose="020B0604020202020204" pitchFamily="34" charset="0"/>
                </a:rPr>
                <a:t>   </a:t>
              </a:r>
              <a:r>
                <a:rPr lang="en-US" sz="2400" b="1" dirty="0" err="1">
                  <a:solidFill>
                    <a:srgbClr val="0000CC"/>
                  </a:solidFill>
                  <a:ea typeface="SimSun" panose="02010600030101010101" pitchFamily="2" charset="-122"/>
                  <a:cs typeface="Arial" panose="020B0604020202020204" pitchFamily="34" charset="0"/>
                </a:rPr>
                <a:t>Nguồn</a:t>
              </a:r>
              <a:r>
                <a:rPr lang="en-US" sz="2400" b="1" dirty="0">
                  <a:solidFill>
                    <a:srgbClr val="0000CC"/>
                  </a:solidFill>
                  <a:ea typeface="SimSun" panose="02010600030101010101" pitchFamily="2" charset="-122"/>
                  <a:cs typeface="Arial" panose="020B0604020202020204" pitchFamily="34" charset="0"/>
                </a:rPr>
                <a:t> </a:t>
              </a:r>
              <a:r>
                <a:rPr lang="en-US" sz="2400" b="1" dirty="0" err="1">
                  <a:solidFill>
                    <a:srgbClr val="0000CC"/>
                  </a:solidFill>
                  <a:ea typeface="SimSun" panose="02010600030101010101" pitchFamily="2" charset="-122"/>
                  <a:cs typeface="Arial" panose="020B0604020202020204" pitchFamily="34" charset="0"/>
                </a:rPr>
                <a:t>gốc</a:t>
              </a:r>
              <a:r>
                <a:rPr lang="en-US" sz="2400" b="1" dirty="0">
                  <a:solidFill>
                    <a:srgbClr val="0000CC"/>
                  </a:solidFill>
                  <a:ea typeface="SimSun" panose="02010600030101010101" pitchFamily="2" charset="-122"/>
                  <a:cs typeface="Arial" panose="020B0604020202020204" pitchFamily="34" charset="0"/>
                </a:rPr>
                <a:t>:</a:t>
              </a:r>
              <a:endParaRPr lang="en-US" sz="2400" b="1" dirty="0">
                <a:solidFill>
                  <a:srgbClr val="FF0000"/>
                </a:solidFill>
                <a:ea typeface="SimSun" panose="02010600030101010101" pitchFamily="2" charset="-122"/>
                <a:cs typeface="Arial" panose="020B0604020202020204" pitchFamily="34" charset="0"/>
              </a:endParaRPr>
            </a:p>
          </p:txBody>
        </p:sp>
        <p:sp>
          <p:nvSpPr>
            <p:cNvPr id="13" name="Rectangle 20"/>
            <p:cNvSpPr>
              <a:spLocks noChangeArrowheads="1"/>
            </p:cNvSpPr>
            <p:nvPr/>
          </p:nvSpPr>
          <p:spPr bwMode="auto">
            <a:xfrm>
              <a:off x="2187918" y="3789040"/>
              <a:ext cx="3504757" cy="462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Tx/>
                <a:buNone/>
              </a:pPr>
              <a:r>
                <a:rPr lang="en-US" sz="2400" b="1" dirty="0" err="1">
                  <a:solidFill>
                    <a:srgbClr val="002060"/>
                  </a:solidFill>
                  <a:ea typeface="SimSun" panose="02010600030101010101" pitchFamily="2" charset="-122"/>
                  <a:cs typeface="Arial" panose="020B0604020202020204" pitchFamily="34" charset="0"/>
                </a:rPr>
                <a:t>Tự</a:t>
              </a:r>
              <a:r>
                <a:rPr lang="en-US" sz="2400" b="1" dirty="0">
                  <a:solidFill>
                    <a:srgbClr val="002060"/>
                  </a:solidFill>
                  <a:ea typeface="SimSun" panose="02010600030101010101" pitchFamily="2" charset="-122"/>
                  <a:cs typeface="Arial" panose="020B0604020202020204" pitchFamily="34" charset="0"/>
                </a:rPr>
                <a:t> </a:t>
              </a:r>
              <a:r>
                <a:rPr lang="en-US" sz="2400" b="1" dirty="0" err="1">
                  <a:solidFill>
                    <a:srgbClr val="002060"/>
                  </a:solidFill>
                  <a:ea typeface="SimSun" panose="02010600030101010101" pitchFamily="2" charset="-122"/>
                  <a:cs typeface="Arial" panose="020B0604020202020204" pitchFamily="34" charset="0"/>
                </a:rPr>
                <a:t>thân</a:t>
              </a:r>
              <a:r>
                <a:rPr lang="en-US" sz="2400" b="1" dirty="0">
                  <a:solidFill>
                    <a:srgbClr val="002060"/>
                  </a:solidFill>
                  <a:ea typeface="SimSun" panose="02010600030101010101" pitchFamily="2" charset="-122"/>
                  <a:cs typeface="Arial" panose="020B0604020202020204" pitchFamily="34" charset="0"/>
                </a:rPr>
                <a:t> </a:t>
              </a:r>
              <a:r>
                <a:rPr lang="en-US" sz="2400" b="1" dirty="0" err="1">
                  <a:solidFill>
                    <a:srgbClr val="002060"/>
                  </a:solidFill>
                  <a:ea typeface="SimSun" panose="02010600030101010101" pitchFamily="2" charset="-122"/>
                  <a:cs typeface="Arial" panose="020B0604020202020204" pitchFamily="34" charset="0"/>
                </a:rPr>
                <a:t>vận</a:t>
              </a:r>
              <a:r>
                <a:rPr lang="en-US" sz="2400" b="1" dirty="0">
                  <a:solidFill>
                    <a:srgbClr val="002060"/>
                  </a:solidFill>
                  <a:ea typeface="SimSun" panose="02010600030101010101" pitchFamily="2" charset="-122"/>
                  <a:cs typeface="Arial" panose="020B0604020202020204" pitchFamily="34" charset="0"/>
                </a:rPr>
                <a:t> </a:t>
              </a:r>
              <a:r>
                <a:rPr lang="en-US" sz="2400" b="1" dirty="0" err="1">
                  <a:solidFill>
                    <a:srgbClr val="002060"/>
                  </a:solidFill>
                  <a:ea typeface="SimSun" panose="02010600030101010101" pitchFamily="2" charset="-122"/>
                  <a:cs typeface="Arial" panose="020B0604020202020204" pitchFamily="34" charset="0"/>
                </a:rPr>
                <a:t>động</a:t>
              </a:r>
              <a:endParaRPr lang="en-US" sz="2400" b="1" dirty="0">
                <a:solidFill>
                  <a:srgbClr val="002060"/>
                </a:solidFill>
                <a:ea typeface="SimSun" panose="02010600030101010101" pitchFamily="2" charset="-122"/>
                <a:cs typeface="Arial" panose="020B0604020202020204" pitchFamily="34" charset="0"/>
              </a:endParaRPr>
            </a:p>
          </p:txBody>
        </p:sp>
      </p:grpSp>
      <p:sp>
        <p:nvSpPr>
          <p:cNvPr id="14" name="Text Box 2"/>
          <p:cNvSpPr txBox="1">
            <a:spLocks noChangeArrowheads="1"/>
          </p:cNvSpPr>
          <p:nvPr/>
        </p:nvSpPr>
        <p:spPr bwMode="auto">
          <a:xfrm>
            <a:off x="240591" y="4426799"/>
            <a:ext cx="272824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457200" indent="-457200" fontAlgn="base">
              <a:spcBef>
                <a:spcPct val="0"/>
              </a:spcBef>
              <a:spcAft>
                <a:spcPct val="0"/>
              </a:spcAft>
              <a:buClrTx/>
              <a:buFont typeface="Wingdings" panose="05000000000000000000" pitchFamily="2" charset="2"/>
              <a:buChar char="Ø"/>
            </a:pPr>
            <a:r>
              <a:rPr lang="en-US" sz="2400" b="1" dirty="0" err="1">
                <a:solidFill>
                  <a:srgbClr val="FF0000"/>
                </a:solidFill>
                <a:ea typeface="SimSun" panose="02010600030101010101" pitchFamily="2" charset="-122"/>
                <a:cs typeface="Arial" panose="020B0604020202020204" pitchFamily="34" charset="0"/>
              </a:rPr>
              <a:t>Tính</a:t>
            </a:r>
            <a:r>
              <a:rPr lang="en-US" sz="2400" b="1" dirty="0">
                <a:solidFill>
                  <a:srgbClr val="FF0000"/>
                </a:solidFill>
                <a:ea typeface="SimSun" panose="02010600030101010101" pitchFamily="2" charset="-122"/>
                <a:cs typeface="Arial" panose="020B0604020202020204" pitchFamily="34" charset="0"/>
              </a:rPr>
              <a:t> </a:t>
            </a:r>
            <a:r>
              <a:rPr lang="en-US" sz="2400" b="1" dirty="0" err="1">
                <a:solidFill>
                  <a:srgbClr val="FF0000"/>
                </a:solidFill>
                <a:ea typeface="SimSun" panose="02010600030101010101" pitchFamily="2" charset="-122"/>
                <a:cs typeface="Arial" panose="020B0604020202020204" pitchFamily="34" charset="0"/>
              </a:rPr>
              <a:t>chất</a:t>
            </a:r>
            <a:r>
              <a:rPr lang="en-US" sz="2400" b="1" dirty="0">
                <a:solidFill>
                  <a:srgbClr val="FF0000"/>
                </a:solidFill>
                <a:ea typeface="SimSun" panose="02010600030101010101" pitchFamily="2" charset="-122"/>
                <a:cs typeface="Arial" panose="020B0604020202020204" pitchFamily="34" charset="0"/>
              </a:rPr>
              <a:t>:  </a:t>
            </a:r>
          </a:p>
        </p:txBody>
      </p:sp>
      <p:sp>
        <p:nvSpPr>
          <p:cNvPr id="15" name="Rectangle 23"/>
          <p:cNvSpPr>
            <a:spLocks noChangeArrowheads="1"/>
          </p:cNvSpPr>
          <p:nvPr/>
        </p:nvSpPr>
        <p:spPr bwMode="auto">
          <a:xfrm>
            <a:off x="2590800" y="4403736"/>
            <a:ext cx="432123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Tx/>
              <a:buNone/>
            </a:pPr>
            <a:r>
              <a:rPr lang="en-US" sz="2400" b="1" dirty="0">
                <a:solidFill>
                  <a:srgbClr val="000000"/>
                </a:solidFill>
                <a:ea typeface="SimSun" panose="02010600030101010101" pitchFamily="2" charset="-122"/>
                <a:cs typeface="Arial" panose="020B0604020202020204" pitchFamily="34" charset="0"/>
              </a:rPr>
              <a:t>     </a:t>
            </a:r>
            <a:r>
              <a:rPr lang="en-US" sz="2400" b="1" dirty="0" err="1">
                <a:solidFill>
                  <a:srgbClr val="002060"/>
                </a:solidFill>
                <a:ea typeface="SimSun" panose="02010600030101010101" pitchFamily="2" charset="-122"/>
                <a:cs typeface="Arial" panose="020B0604020202020204" pitchFamily="34" charset="0"/>
              </a:rPr>
              <a:t>Mang</a:t>
            </a:r>
            <a:r>
              <a:rPr lang="en-US" sz="2400" b="1" dirty="0">
                <a:solidFill>
                  <a:srgbClr val="002060"/>
                </a:solidFill>
                <a:ea typeface="SimSun" panose="02010600030101010101" pitchFamily="2" charset="-122"/>
                <a:cs typeface="Arial" panose="020B0604020202020204" pitchFamily="34" charset="0"/>
              </a:rPr>
              <a:t> </a:t>
            </a:r>
            <a:r>
              <a:rPr lang="en-US" sz="2400" b="1" dirty="0" err="1">
                <a:solidFill>
                  <a:srgbClr val="002060"/>
                </a:solidFill>
                <a:ea typeface="SimSun" panose="02010600030101010101" pitchFamily="2" charset="-122"/>
                <a:cs typeface="Arial" panose="020B0604020202020204" pitchFamily="34" charset="0"/>
              </a:rPr>
              <a:t>tính</a:t>
            </a:r>
            <a:r>
              <a:rPr lang="en-US" sz="2400" b="1" dirty="0">
                <a:solidFill>
                  <a:srgbClr val="002060"/>
                </a:solidFill>
                <a:ea typeface="SimSun" panose="02010600030101010101" pitchFamily="2" charset="-122"/>
                <a:cs typeface="Arial" panose="020B0604020202020204" pitchFamily="34" charset="0"/>
              </a:rPr>
              <a:t> </a:t>
            </a:r>
            <a:r>
              <a:rPr lang="en-US" sz="2400" b="1" dirty="0" err="1">
                <a:solidFill>
                  <a:srgbClr val="002060"/>
                </a:solidFill>
                <a:ea typeface="SimSun" panose="02010600030101010101" pitchFamily="2" charset="-122"/>
                <a:cs typeface="Arial" panose="020B0604020202020204" pitchFamily="34" charset="0"/>
              </a:rPr>
              <a:t>khách</a:t>
            </a:r>
            <a:r>
              <a:rPr lang="en-US" sz="2400" b="1" dirty="0">
                <a:solidFill>
                  <a:srgbClr val="002060"/>
                </a:solidFill>
                <a:ea typeface="SimSun" panose="02010600030101010101" pitchFamily="2" charset="-122"/>
                <a:cs typeface="Arial" panose="020B0604020202020204" pitchFamily="34" charset="0"/>
              </a:rPr>
              <a:t> </a:t>
            </a:r>
            <a:r>
              <a:rPr lang="en-US" sz="2400" b="1" dirty="0" err="1">
                <a:solidFill>
                  <a:srgbClr val="002060"/>
                </a:solidFill>
                <a:ea typeface="SimSun" panose="02010600030101010101" pitchFamily="2" charset="-122"/>
                <a:cs typeface="Arial" panose="020B0604020202020204" pitchFamily="34" charset="0"/>
              </a:rPr>
              <a:t>quan</a:t>
            </a:r>
            <a:r>
              <a:rPr lang="en-US" sz="2400" b="1" dirty="0">
                <a:solidFill>
                  <a:srgbClr val="002060"/>
                </a:solidFill>
                <a:ea typeface="SimSun" panose="02010600030101010101" pitchFamily="2" charset="-122"/>
                <a:cs typeface="Arial" panose="020B0604020202020204" pitchFamily="34" charset="0"/>
              </a:rPr>
              <a:t> </a:t>
            </a:r>
          </a:p>
        </p:txBody>
      </p:sp>
      <p:sp>
        <p:nvSpPr>
          <p:cNvPr id="16" name="Rectangle 4"/>
          <p:cNvSpPr>
            <a:spLocks noChangeArrowheads="1"/>
          </p:cNvSpPr>
          <p:nvPr/>
        </p:nvSpPr>
        <p:spPr bwMode="auto">
          <a:xfrm>
            <a:off x="240590" y="5157324"/>
            <a:ext cx="25146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marL="457200" indent="-457200" algn="just" eaLnBrk="1" hangingPunct="1">
              <a:buFont typeface="Wingdings" panose="05000000000000000000" pitchFamily="2" charset="2"/>
              <a:buChar char="Ø"/>
              <a:defRPr/>
            </a:pPr>
            <a:r>
              <a:rPr lang="en-US" sz="2400" kern="0" dirty="0">
                <a:solidFill>
                  <a:srgbClr val="0000CC"/>
                </a:solidFill>
                <a:latin typeface="Arial" panose="020B0604020202020204" pitchFamily="34" charset="0"/>
                <a:cs typeface="Arial" panose="020B0604020202020204" pitchFamily="34" charset="0"/>
              </a:rPr>
              <a:t>  </a:t>
            </a:r>
            <a:r>
              <a:rPr lang="en-US" sz="2400" kern="0" dirty="0" err="1">
                <a:solidFill>
                  <a:srgbClr val="D60093"/>
                </a:solidFill>
                <a:latin typeface="Arial" panose="020B0604020202020204" pitchFamily="34" charset="0"/>
                <a:cs typeface="Arial" panose="020B0604020202020204" pitchFamily="34" charset="0"/>
              </a:rPr>
              <a:t>Phân</a:t>
            </a:r>
            <a:r>
              <a:rPr lang="en-US" sz="2400" kern="0" dirty="0">
                <a:solidFill>
                  <a:srgbClr val="D60093"/>
                </a:solidFill>
                <a:latin typeface="Arial" panose="020B0604020202020204" pitchFamily="34" charset="0"/>
                <a:cs typeface="Arial" panose="020B0604020202020204" pitchFamily="34" charset="0"/>
              </a:rPr>
              <a:t> </a:t>
            </a:r>
            <a:r>
              <a:rPr lang="en-US" sz="2400" kern="0" dirty="0" err="1">
                <a:solidFill>
                  <a:srgbClr val="D60093"/>
                </a:solidFill>
                <a:latin typeface="Arial" panose="020B0604020202020204" pitchFamily="34" charset="0"/>
                <a:cs typeface="Arial" panose="020B0604020202020204" pitchFamily="34" charset="0"/>
              </a:rPr>
              <a:t>loại</a:t>
            </a:r>
            <a:r>
              <a:rPr lang="en-US" sz="2400" kern="0" dirty="0">
                <a:solidFill>
                  <a:srgbClr val="D60093"/>
                </a:solidFill>
                <a:latin typeface="Arial" panose="020B0604020202020204" pitchFamily="34" charset="0"/>
                <a:cs typeface="Arial" panose="020B0604020202020204" pitchFamily="34" charset="0"/>
              </a:rPr>
              <a:t>:</a:t>
            </a:r>
          </a:p>
        </p:txBody>
      </p:sp>
      <p:sp>
        <p:nvSpPr>
          <p:cNvPr id="17" name="Rectangle 16"/>
          <p:cNvSpPr>
            <a:spLocks noChangeArrowheads="1"/>
          </p:cNvSpPr>
          <p:nvPr/>
        </p:nvSpPr>
        <p:spPr bwMode="auto">
          <a:xfrm>
            <a:off x="3152502" y="5032534"/>
            <a:ext cx="629629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algn="just" eaLnBrk="1" hangingPunct="1">
              <a:defRPr/>
            </a:pPr>
            <a:r>
              <a:rPr lang="en-US" sz="2400" kern="0" dirty="0" err="1">
                <a:solidFill>
                  <a:srgbClr val="002060"/>
                </a:solidFill>
                <a:latin typeface="Arial" panose="020B0604020202020204" pitchFamily="34" charset="0"/>
                <a:cs typeface="Arial" panose="020B0604020202020204" pitchFamily="34" charset="0"/>
              </a:rPr>
              <a:t>Có</a:t>
            </a:r>
            <a:r>
              <a:rPr lang="en-US" sz="2400" kern="0" dirty="0">
                <a:solidFill>
                  <a:srgbClr val="002060"/>
                </a:solidFill>
                <a:latin typeface="Arial" panose="020B0604020202020204" pitchFamily="34" charset="0"/>
                <a:cs typeface="Arial" panose="020B0604020202020204" pitchFamily="34" charset="0"/>
              </a:rPr>
              <a:t> 5 </a:t>
            </a:r>
            <a:r>
              <a:rPr lang="en-US" sz="2400" kern="0" dirty="0" err="1">
                <a:solidFill>
                  <a:srgbClr val="002060"/>
                </a:solidFill>
                <a:latin typeface="Arial" panose="020B0604020202020204" pitchFamily="34" charset="0"/>
                <a:cs typeface="Arial" panose="020B0604020202020204" pitchFamily="34" charset="0"/>
              </a:rPr>
              <a:t>hình</a:t>
            </a:r>
            <a:r>
              <a:rPr lang="en-US" sz="2400" kern="0" dirty="0">
                <a:solidFill>
                  <a:srgbClr val="002060"/>
                </a:solidFill>
                <a:latin typeface="Arial" panose="020B0604020202020204" pitchFamily="34" charset="0"/>
                <a:cs typeface="Arial" panose="020B0604020202020204" pitchFamily="34" charset="0"/>
              </a:rPr>
              <a:t> </a:t>
            </a:r>
            <a:r>
              <a:rPr lang="en-US" sz="2400" kern="0" dirty="0" err="1">
                <a:solidFill>
                  <a:srgbClr val="002060"/>
                </a:solidFill>
                <a:latin typeface="Arial" panose="020B0604020202020204" pitchFamily="34" charset="0"/>
                <a:cs typeface="Arial" panose="020B0604020202020204" pitchFamily="34" charset="0"/>
              </a:rPr>
              <a:t>thức</a:t>
            </a:r>
            <a:r>
              <a:rPr lang="en-US" sz="2400" kern="0" dirty="0">
                <a:solidFill>
                  <a:srgbClr val="002060"/>
                </a:solidFill>
                <a:latin typeface="Arial" panose="020B0604020202020204" pitchFamily="34" charset="0"/>
                <a:cs typeface="Arial" panose="020B0604020202020204" pitchFamily="34" charset="0"/>
              </a:rPr>
              <a:t> </a:t>
            </a:r>
            <a:r>
              <a:rPr lang="en-US" sz="2400" kern="0" dirty="0" err="1">
                <a:solidFill>
                  <a:srgbClr val="002060"/>
                </a:solidFill>
                <a:latin typeface="Arial" panose="020B0604020202020204" pitchFamily="34" charset="0"/>
                <a:cs typeface="Arial" panose="020B0604020202020204" pitchFamily="34" charset="0"/>
              </a:rPr>
              <a:t>của</a:t>
            </a:r>
            <a:r>
              <a:rPr lang="en-US" sz="2400" kern="0" dirty="0">
                <a:solidFill>
                  <a:srgbClr val="002060"/>
                </a:solidFill>
                <a:latin typeface="Arial" panose="020B0604020202020204" pitchFamily="34" charset="0"/>
                <a:cs typeface="Arial" panose="020B0604020202020204" pitchFamily="34" charset="0"/>
              </a:rPr>
              <a:t> </a:t>
            </a:r>
            <a:r>
              <a:rPr lang="en-US" sz="2400" kern="0" dirty="0" err="1">
                <a:solidFill>
                  <a:srgbClr val="002060"/>
                </a:solidFill>
                <a:latin typeface="Arial" panose="020B0604020202020204" pitchFamily="34" charset="0"/>
                <a:cs typeface="Arial" panose="020B0604020202020204" pitchFamily="34" charset="0"/>
              </a:rPr>
              <a:t>quá</a:t>
            </a:r>
            <a:r>
              <a:rPr lang="en-US" sz="2400" kern="0" dirty="0">
                <a:solidFill>
                  <a:srgbClr val="002060"/>
                </a:solidFill>
                <a:latin typeface="Arial" panose="020B0604020202020204" pitchFamily="34" charset="0"/>
                <a:cs typeface="Arial" panose="020B0604020202020204" pitchFamily="34" charset="0"/>
              </a:rPr>
              <a:t> </a:t>
            </a:r>
            <a:r>
              <a:rPr lang="en-US" sz="2400" kern="0" dirty="0" err="1">
                <a:solidFill>
                  <a:srgbClr val="002060"/>
                </a:solidFill>
                <a:latin typeface="Arial" panose="020B0604020202020204" pitchFamily="34" charset="0"/>
                <a:cs typeface="Arial" panose="020B0604020202020204" pitchFamily="34" charset="0"/>
              </a:rPr>
              <a:t>trình</a:t>
            </a:r>
            <a:r>
              <a:rPr lang="en-US" sz="2400" kern="0" dirty="0">
                <a:solidFill>
                  <a:srgbClr val="002060"/>
                </a:solidFill>
                <a:latin typeface="Arial" panose="020B0604020202020204" pitchFamily="34" charset="0"/>
                <a:cs typeface="Arial" panose="020B0604020202020204" pitchFamily="34" charset="0"/>
              </a:rPr>
              <a:t> </a:t>
            </a:r>
            <a:r>
              <a:rPr lang="en-US" sz="2400" kern="0" dirty="0" err="1">
                <a:solidFill>
                  <a:srgbClr val="002060"/>
                </a:solidFill>
                <a:latin typeface="Arial" panose="020B0604020202020204" pitchFamily="34" charset="0"/>
                <a:cs typeface="Arial" panose="020B0604020202020204" pitchFamily="34" charset="0"/>
              </a:rPr>
              <a:t>vận</a:t>
            </a:r>
            <a:r>
              <a:rPr lang="en-US" sz="2400" kern="0" dirty="0">
                <a:solidFill>
                  <a:srgbClr val="002060"/>
                </a:solidFill>
                <a:latin typeface="Arial" panose="020B0604020202020204" pitchFamily="34" charset="0"/>
                <a:cs typeface="Arial" panose="020B0604020202020204" pitchFamily="34" charset="0"/>
              </a:rPr>
              <a:t> </a:t>
            </a:r>
            <a:r>
              <a:rPr lang="en-US" sz="2400" kern="0" dirty="0" err="1">
                <a:solidFill>
                  <a:srgbClr val="002060"/>
                </a:solidFill>
                <a:latin typeface="Arial" panose="020B0604020202020204" pitchFamily="34" charset="0"/>
                <a:cs typeface="Arial" panose="020B0604020202020204" pitchFamily="34" charset="0"/>
              </a:rPr>
              <a:t>động</a:t>
            </a:r>
            <a:r>
              <a:rPr lang="en-US" sz="2400" kern="0" dirty="0">
                <a:solidFill>
                  <a:srgbClr val="002060"/>
                </a:solidFill>
                <a:latin typeface="Arial" panose="020B0604020202020204" pitchFamily="34" charset="0"/>
                <a:cs typeface="Arial" panose="020B0604020202020204" pitchFamily="34" charset="0"/>
              </a:rPr>
              <a:t>: CƠ, LÝ, HÓA, SINH, XÃ HỘI</a:t>
            </a:r>
          </a:p>
          <a:p>
            <a:pPr algn="just" eaLnBrk="1" hangingPunct="1">
              <a:defRPr/>
            </a:pPr>
            <a:endParaRPr lang="en-US" sz="2400" kern="0" dirty="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687322669"/>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3"/>
          <p:cNvSpPr>
            <a:spLocks noChangeArrowheads="1"/>
          </p:cNvSpPr>
          <p:nvPr/>
        </p:nvSpPr>
        <p:spPr bwMode="auto">
          <a:xfrm>
            <a:off x="7903394" y="1995229"/>
            <a:ext cx="3903040" cy="1738571"/>
          </a:xfrm>
          <a:prstGeom prst="rect">
            <a:avLst/>
          </a:prstGeom>
          <a:noFill/>
          <a:ln w="9525">
            <a:noFill/>
            <a:miter lim="800000"/>
            <a:headEnd/>
            <a:tailEnd/>
          </a:ln>
          <a:effectLst/>
        </p:spPr>
        <p:txBody>
          <a:bodyPr/>
          <a:lstStyle/>
          <a:p>
            <a:pPr marL="342900" indent="-342900" algn="ctr">
              <a:spcBef>
                <a:spcPct val="20000"/>
              </a:spcBef>
              <a:buClr>
                <a:srgbClr val="5B8800"/>
              </a:buClr>
              <a:buSzPct val="65000"/>
              <a:buFont typeface="Wingdings" pitchFamily="2" charset="2"/>
              <a:buChar char="n"/>
              <a:defRPr/>
            </a:pPr>
            <a:r>
              <a:rPr lang="vi-VN" sz="3200" kern="0" dirty="0">
                <a:solidFill>
                  <a:srgbClr val="FF3300"/>
                </a:solidFill>
                <a:latin typeface="Arial" panose="020B0604020202020204" pitchFamily="34" charset="0"/>
                <a:ea typeface="SimSun" panose="02010600030101010101" pitchFamily="2" charset="-122"/>
                <a:cs typeface="Arial" panose="020B0604020202020204" pitchFamily="34" charset="0"/>
              </a:rPr>
              <a:t>Chuyển dịch vị trí của vật thể trong không gian</a:t>
            </a:r>
          </a:p>
        </p:txBody>
      </p:sp>
      <p:grpSp>
        <p:nvGrpSpPr>
          <p:cNvPr id="4" name="Group 4"/>
          <p:cNvGrpSpPr>
            <a:grpSpLocks/>
          </p:cNvGrpSpPr>
          <p:nvPr/>
        </p:nvGrpSpPr>
        <p:grpSpPr bwMode="auto">
          <a:xfrm>
            <a:off x="2072576" y="2878783"/>
            <a:ext cx="2822160" cy="2743200"/>
            <a:chOff x="394" y="2256"/>
            <a:chExt cx="1670" cy="1728"/>
          </a:xfrm>
        </p:grpSpPr>
        <p:pic>
          <p:nvPicPr>
            <p:cNvPr id="5" name="Picture 5" descr="地球公转"/>
            <p:cNvPicPr>
              <a:picLocks noChangeAspect="1" noChangeArrowheads="1"/>
            </p:cNvPicPr>
            <p:nvPr/>
          </p:nvPicPr>
          <p:blipFill>
            <a:blip r:embed="rId2">
              <a:extLst>
                <a:ext uri="{28A0092B-C50C-407E-A947-70E740481C1C}">
                  <a14:useLocalDpi xmlns:a14="http://schemas.microsoft.com/office/drawing/2010/main" val="0"/>
                </a:ext>
              </a:extLst>
            </a:blip>
            <a:srcRect l="27507" t="20383" r="6017" b="3185"/>
            <a:stretch>
              <a:fillRect/>
            </a:stretch>
          </p:blipFill>
          <p:spPr bwMode="auto">
            <a:xfrm>
              <a:off x="394" y="2256"/>
              <a:ext cx="1670" cy="172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pic>
        <p:sp>
          <p:nvSpPr>
            <p:cNvPr id="6" name="Text Box 6"/>
            <p:cNvSpPr txBox="1">
              <a:spLocks noChangeArrowheads="1"/>
            </p:cNvSpPr>
            <p:nvPr/>
          </p:nvSpPr>
          <p:spPr bwMode="auto">
            <a:xfrm>
              <a:off x="1104" y="3648"/>
              <a:ext cx="912" cy="288"/>
            </a:xfrm>
            <a:prstGeom prst="rect">
              <a:avLst/>
            </a:prstGeom>
            <a:noFill/>
            <a:ln>
              <a:noFill/>
            </a:ln>
            <a:effectLst>
              <a:outerShdw dist="35921" dir="2700000" algn="ctr" rotWithShape="0">
                <a:srgbClr val="C0BC94"/>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eaLnBrk="1" hangingPunct="1">
                <a:spcBef>
                  <a:spcPct val="50000"/>
                </a:spcBef>
                <a:defRPr/>
              </a:pPr>
              <a:endParaRPr kumimoji="1" lang="en-US" sz="2400" kern="0">
                <a:solidFill>
                  <a:srgbClr val="FFFF00"/>
                </a:solidFill>
                <a:ea typeface="SimHei" panose="02010609060101010101" pitchFamily="49" charset="-122"/>
                <a:cs typeface="Arial"/>
              </a:endParaRPr>
            </a:p>
          </p:txBody>
        </p:sp>
      </p:grpSp>
      <p:pic>
        <p:nvPicPr>
          <p:cNvPr id="7" name="Picture 7" descr="duaxedap"/>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4934152" y="4365624"/>
            <a:ext cx="2029800" cy="21875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8" descr="Earth-16-june"/>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1250835" y="3279138"/>
            <a:ext cx="1500500" cy="143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9" descr="74"/>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7171509" y="4365624"/>
            <a:ext cx="1972491" cy="2105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10" descr="AG00174_"/>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5626781" y="2057400"/>
            <a:ext cx="2276613" cy="2163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 Box 11"/>
          <p:cNvSpPr txBox="1">
            <a:spLocks noChangeArrowheads="1"/>
          </p:cNvSpPr>
          <p:nvPr/>
        </p:nvSpPr>
        <p:spPr bwMode="auto">
          <a:xfrm>
            <a:off x="1601120" y="1995229"/>
            <a:ext cx="3019292" cy="58477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eaLnBrk="1" hangingPunct="1">
              <a:defRPr/>
            </a:pPr>
            <a:r>
              <a:rPr lang="vi-VN" sz="3200" b="0" kern="0">
                <a:solidFill>
                  <a:srgbClr val="000000"/>
                </a:solidFill>
                <a:latin typeface="Arial" panose="020B0604020202020204" pitchFamily="34" charset="0"/>
                <a:cs typeface="Arial"/>
              </a:rPr>
              <a:t>F = G.m</a:t>
            </a:r>
            <a:r>
              <a:rPr lang="vi-VN" sz="3200" b="0" kern="0" baseline="-25000">
                <a:solidFill>
                  <a:srgbClr val="000000"/>
                </a:solidFill>
                <a:latin typeface="Arial" panose="020B0604020202020204" pitchFamily="34" charset="0"/>
                <a:cs typeface="Arial"/>
              </a:rPr>
              <a:t>1</a:t>
            </a:r>
            <a:r>
              <a:rPr lang="vi-VN" sz="3200" b="0" kern="0">
                <a:solidFill>
                  <a:srgbClr val="000000"/>
                </a:solidFill>
                <a:latin typeface="Arial" panose="020B0604020202020204" pitchFamily="34" charset="0"/>
                <a:cs typeface="Arial"/>
              </a:rPr>
              <a:t>m</a:t>
            </a:r>
            <a:r>
              <a:rPr lang="vi-VN" sz="3200" b="0" kern="0" baseline="-25000">
                <a:solidFill>
                  <a:srgbClr val="000000"/>
                </a:solidFill>
                <a:latin typeface="Arial" panose="020B0604020202020204" pitchFamily="34" charset="0"/>
                <a:cs typeface="Arial"/>
              </a:rPr>
              <a:t>2</a:t>
            </a:r>
            <a:r>
              <a:rPr lang="vi-VN" sz="3200" b="0" kern="0">
                <a:solidFill>
                  <a:srgbClr val="000000"/>
                </a:solidFill>
                <a:latin typeface="Arial" panose="020B0604020202020204" pitchFamily="34" charset="0"/>
                <a:cs typeface="Arial"/>
              </a:rPr>
              <a:t>/r</a:t>
            </a:r>
            <a:r>
              <a:rPr lang="vi-VN" sz="3200" b="0" kern="0" baseline="30000">
                <a:solidFill>
                  <a:srgbClr val="000000"/>
                </a:solidFill>
                <a:latin typeface="Arial" panose="020B0604020202020204" pitchFamily="34" charset="0"/>
                <a:cs typeface="Arial"/>
              </a:rPr>
              <a:t>2</a:t>
            </a:r>
            <a:endParaRPr lang="vi-VN" sz="3200" b="0" kern="0">
              <a:solidFill>
                <a:srgbClr val="000000"/>
              </a:solidFill>
              <a:latin typeface="Arial" panose="020B0604020202020204" pitchFamily="34" charset="0"/>
              <a:cs typeface="Arial"/>
            </a:endParaRPr>
          </a:p>
        </p:txBody>
      </p:sp>
      <p:sp>
        <p:nvSpPr>
          <p:cNvPr id="12" name="WordArt 13"/>
          <p:cNvSpPr>
            <a:spLocks noChangeArrowheads="1" noChangeShapeType="1" noTextEdit="1"/>
          </p:cNvSpPr>
          <p:nvPr/>
        </p:nvSpPr>
        <p:spPr bwMode="auto">
          <a:xfrm>
            <a:off x="4545553" y="538976"/>
            <a:ext cx="2625956" cy="542111"/>
          </a:xfrm>
          <a:prstGeom prst="rect">
            <a:avLst/>
          </a:prstGeom>
        </p:spPr>
        <p:txBody>
          <a:bodyPr wrap="none" fromWordArt="1">
            <a:prstTxWarp prst="textPlain">
              <a:avLst>
                <a:gd name="adj" fmla="val 50000"/>
              </a:avLst>
            </a:prstTxWarp>
          </a:bodyPr>
          <a:lstStyle/>
          <a:p>
            <a:pPr marL="571500" indent="-571500" algn="ctr" eaLnBrk="0" fontAlgn="base" hangingPunct="0">
              <a:spcBef>
                <a:spcPct val="0"/>
              </a:spcBef>
              <a:spcAft>
                <a:spcPct val="0"/>
              </a:spcAft>
              <a:buFont typeface="Wingdings" panose="05000000000000000000" pitchFamily="2" charset="2"/>
              <a:buChar char="§"/>
            </a:pPr>
            <a:r>
              <a:rPr lang="vi-VN" sz="3600" b="1" kern="10" dirty="0">
                <a:ln w="9525">
                  <a:solidFill>
                    <a:srgbClr val="000000"/>
                  </a:solidFill>
                  <a:round/>
                  <a:headEnd/>
                  <a:tailEnd/>
                </a:ln>
                <a:solidFill>
                  <a:srgbClr val="FF0000"/>
                </a:solidFill>
                <a:latin typeface="Arial Đen"/>
              </a:rPr>
              <a:t>VẬN ĐỘNG CƠ HỌC</a:t>
            </a:r>
            <a:endParaRPr lang="en-US" sz="3600" b="1" kern="10" dirty="0">
              <a:ln w="9525">
                <a:solidFill>
                  <a:srgbClr val="000000"/>
                </a:solidFill>
                <a:round/>
                <a:headEnd/>
                <a:tailEnd/>
              </a:ln>
              <a:solidFill>
                <a:srgbClr val="FF0000"/>
              </a:solidFill>
              <a:latin typeface="Arial Đen"/>
            </a:endParaRPr>
          </a:p>
        </p:txBody>
      </p:sp>
    </p:spTree>
    <p:extLst>
      <p:ext uri="{BB962C8B-B14F-4D97-AF65-F5344CB8AC3E}">
        <p14:creationId xmlns:p14="http://schemas.microsoft.com/office/powerpoint/2010/main" val="2288809316"/>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331"/>
        <p:cNvGrpSpPr/>
        <p:nvPr/>
      </p:nvGrpSpPr>
      <p:grpSpPr>
        <a:xfrm>
          <a:off x="0" y="0"/>
          <a:ext cx="0" cy="0"/>
          <a:chOff x="0" y="0"/>
          <a:chExt cx="0" cy="0"/>
        </a:xfrm>
      </p:grpSpPr>
      <p:sp>
        <p:nvSpPr>
          <p:cNvPr id="334" name="Google Shape;334;p33"/>
          <p:cNvSpPr txBox="1">
            <a:spLocks noGrp="1"/>
          </p:cNvSpPr>
          <p:nvPr>
            <p:ph type="sldNum" idx="2"/>
          </p:nvPr>
        </p:nvSpPr>
        <p:spPr>
          <a:prstGeom prst="rect">
            <a:avLst/>
          </a:prstGeom>
        </p:spPr>
        <p:txBody>
          <a:bodyPr spcFirstLastPara="1" wrap="square" lIns="121900" tIns="121900" rIns="121900" bIns="121900" anchor="t" anchorCtr="0">
            <a:noAutofit/>
          </a:bodyPr>
          <a:lstStyle/>
          <a:p>
            <a:pPr defTabSz="1219170">
              <a:buClr>
                <a:srgbClr val="000000"/>
              </a:buClr>
            </a:pPr>
            <a:fld id="{00000000-1234-1234-1234-123412341234}" type="slidenum">
              <a:rPr lang="es" kern="0"/>
              <a:pPr defTabSz="1219170">
                <a:buClr>
                  <a:srgbClr val="000000"/>
                </a:buClr>
              </a:pPr>
              <a:t>22</a:t>
            </a:fld>
            <a:endParaRPr kern="0" dirty="0"/>
          </a:p>
        </p:txBody>
      </p:sp>
      <p:sp>
        <p:nvSpPr>
          <p:cNvPr id="8" name="WordArt 2"/>
          <p:cNvSpPr>
            <a:spLocks noChangeArrowheads="1" noChangeShapeType="1" noTextEdit="1"/>
          </p:cNvSpPr>
          <p:nvPr/>
        </p:nvSpPr>
        <p:spPr bwMode="auto">
          <a:xfrm>
            <a:off x="3581400" y="593138"/>
            <a:ext cx="3527425" cy="451652"/>
          </a:xfrm>
          <a:prstGeom prst="rect">
            <a:avLst/>
          </a:prstGeom>
        </p:spPr>
        <p:txBody>
          <a:bodyPr wrap="none" fromWordArt="1">
            <a:prstTxWarp prst="textPlain">
              <a:avLst>
                <a:gd name="adj" fmla="val 50000"/>
              </a:avLst>
            </a:prstTxWarp>
          </a:bodyPr>
          <a:lstStyle/>
          <a:p>
            <a:pPr algn="ctr" eaLnBrk="0" fontAlgn="base" hangingPunct="0">
              <a:spcBef>
                <a:spcPct val="0"/>
              </a:spcBef>
              <a:spcAft>
                <a:spcPct val="0"/>
              </a:spcAft>
            </a:pPr>
            <a:r>
              <a:rPr lang="en-US" sz="3600" b="1" kern="10" dirty="0">
                <a:ln w="9525">
                  <a:solidFill>
                    <a:srgbClr val="000000"/>
                  </a:solidFill>
                  <a:round/>
                  <a:headEnd/>
                  <a:tailEnd/>
                </a:ln>
                <a:solidFill>
                  <a:srgbClr val="FF0000"/>
                </a:solidFill>
                <a:latin typeface="Arial Đen"/>
              </a:rPr>
              <a:t>VẬN ĐỘNG VẬT LÝ</a:t>
            </a:r>
          </a:p>
        </p:txBody>
      </p:sp>
      <p:grpSp>
        <p:nvGrpSpPr>
          <p:cNvPr id="9" name="Group 16"/>
          <p:cNvGrpSpPr>
            <a:grpSpLocks/>
          </p:cNvGrpSpPr>
          <p:nvPr/>
        </p:nvGrpSpPr>
        <p:grpSpPr bwMode="auto">
          <a:xfrm>
            <a:off x="3352800" y="1676400"/>
            <a:ext cx="8302803" cy="3983011"/>
            <a:chOff x="405606" y="3250406"/>
            <a:chExt cx="7867333" cy="3188495"/>
          </a:xfrm>
        </p:grpSpPr>
        <p:pic>
          <p:nvPicPr>
            <p:cNvPr id="10" name="Picture 3" descr="大爆炸"/>
            <p:cNvPicPr>
              <a:picLocks noChangeAspect="1" noChangeArrowheads="1"/>
            </p:cNvPicPr>
            <p:nvPr/>
          </p:nvPicPr>
          <p:blipFill>
            <a:blip r:embed="rId3" cstate="print">
              <a:extLst>
                <a:ext uri="{28A0092B-C50C-407E-A947-70E740481C1C}">
                  <a14:useLocalDpi xmlns:a14="http://schemas.microsoft.com/office/drawing/2010/main" val="0"/>
                </a:ext>
              </a:extLst>
            </a:blip>
            <a:srcRect l="1755" r="1755"/>
            <a:stretch>
              <a:fillRect/>
            </a:stretch>
          </p:blipFill>
          <p:spPr bwMode="auto">
            <a:xfrm>
              <a:off x="6732588" y="3933825"/>
              <a:ext cx="1514475" cy="1092200"/>
            </a:xfrm>
            <a:prstGeom prst="rect">
              <a:avLst/>
            </a:prstGeom>
            <a:noFill/>
            <a:ln w="9525">
              <a:solidFill>
                <a:srgbClr val="827F4C"/>
              </a:solidFill>
              <a:miter lim="800000"/>
              <a:headEnd/>
              <a:tailEnd/>
            </a:ln>
            <a:extLst>
              <a:ext uri="{909E8E84-426E-40DD-AFC4-6F175D3DCCD1}">
                <a14:hiddenFill xmlns:a14="http://schemas.microsoft.com/office/drawing/2010/main">
                  <a:solidFill>
                    <a:srgbClr val="FFFFFF"/>
                  </a:solidFill>
                </a14:hiddenFill>
              </a:ext>
            </a:extLst>
          </p:spPr>
        </p:pic>
        <p:pic>
          <p:nvPicPr>
            <p:cNvPr id="11" name="Picture 4" descr="Dotsbani"/>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3636963" y="5445126"/>
              <a:ext cx="2305050" cy="993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Text Box 6"/>
            <p:cNvSpPr txBox="1">
              <a:spLocks noChangeArrowheads="1"/>
            </p:cNvSpPr>
            <p:nvPr/>
          </p:nvSpPr>
          <p:spPr bwMode="auto">
            <a:xfrm>
              <a:off x="6589713" y="3250406"/>
              <a:ext cx="1683226" cy="52863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eaLnBrk="1" hangingPunct="1">
                <a:defRPr/>
              </a:pPr>
              <a:r>
                <a:rPr lang="vi-VN" b="0" kern="0">
                  <a:solidFill>
                    <a:srgbClr val="000000"/>
                  </a:solidFill>
                  <a:latin typeface="Arial" panose="020B0604020202020204" pitchFamily="34" charset="0"/>
                  <a:cs typeface="Arial"/>
                </a:rPr>
                <a:t>E = mc</a:t>
              </a:r>
              <a:r>
                <a:rPr lang="vi-VN" b="0" kern="0" baseline="30000">
                  <a:solidFill>
                    <a:srgbClr val="000000"/>
                  </a:solidFill>
                  <a:latin typeface="Arial" panose="020B0604020202020204" pitchFamily="34" charset="0"/>
                  <a:cs typeface="Arial"/>
                </a:rPr>
                <a:t>2</a:t>
              </a:r>
              <a:endParaRPr lang="vi-VN" b="0" kern="0">
                <a:solidFill>
                  <a:srgbClr val="000000"/>
                </a:solidFill>
                <a:latin typeface="Arial" panose="020B0604020202020204" pitchFamily="34" charset="0"/>
                <a:cs typeface="Arial"/>
              </a:endParaRPr>
            </a:p>
          </p:txBody>
        </p:sp>
        <p:pic>
          <p:nvPicPr>
            <p:cNvPr id="13" name="Picture 7" descr="AG00337_"/>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6815087" y="5445125"/>
              <a:ext cx="1357313" cy="993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9" descr="radiumdecaystoradon"/>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76600" y="3429000"/>
              <a:ext cx="2952750"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Text Box 10"/>
            <p:cNvSpPr txBox="1">
              <a:spLocks noChangeArrowheads="1"/>
            </p:cNvSpPr>
            <p:nvPr/>
          </p:nvSpPr>
          <p:spPr bwMode="auto">
            <a:xfrm>
              <a:off x="2989263" y="4797425"/>
              <a:ext cx="36004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0" fontAlgn="base" hangingPunct="0">
                <a:spcBef>
                  <a:spcPct val="0"/>
                </a:spcBef>
                <a:spcAft>
                  <a:spcPct val="0"/>
                </a:spcAft>
                <a:buClrTx/>
                <a:buFontTx/>
                <a:buNone/>
              </a:pPr>
              <a:r>
                <a:rPr lang="en-US" sz="1400">
                  <a:solidFill>
                    <a:srgbClr val="000000"/>
                  </a:solidFill>
                  <a:ea typeface="SimSun" panose="02010600030101010101" pitchFamily="2" charset="-122"/>
                  <a:cs typeface="Arial" panose="020B0604020202020204" pitchFamily="34" charset="0"/>
                </a:rPr>
                <a:t>88Ra226   ======&gt; 86Rn222  + 2He4 </a:t>
              </a:r>
            </a:p>
          </p:txBody>
        </p:sp>
        <p:pic>
          <p:nvPicPr>
            <p:cNvPr id="16" name="Picture 14"/>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405606" y="3299660"/>
              <a:ext cx="2619375" cy="3139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7" name="TextBox 11"/>
          <p:cNvSpPr txBox="1">
            <a:spLocks noChangeArrowheads="1"/>
          </p:cNvSpPr>
          <p:nvPr/>
        </p:nvSpPr>
        <p:spPr bwMode="auto">
          <a:xfrm>
            <a:off x="202205" y="1849812"/>
            <a:ext cx="2599047" cy="267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indent="6350" algn="ctr" eaLnBrk="1" hangingPunct="1">
              <a:buFont typeface="Wingdings" panose="05000000000000000000" pitchFamily="2" charset="2"/>
              <a:buChar char="ü"/>
              <a:defRPr/>
            </a:pPr>
            <a:r>
              <a:rPr lang="en-US" b="0" kern="0" dirty="0" err="1">
                <a:solidFill>
                  <a:srgbClr val="000000"/>
                </a:solidFill>
                <a:latin typeface="Arial" panose="020B0604020202020204" pitchFamily="34" charset="0"/>
                <a:cs typeface="Arial" panose="020B0604020202020204" pitchFamily="34" charset="0"/>
              </a:rPr>
              <a:t>Các</a:t>
            </a:r>
            <a:r>
              <a:rPr lang="en-US" b="0" kern="0" dirty="0">
                <a:solidFill>
                  <a:srgbClr val="000000"/>
                </a:solidFill>
                <a:latin typeface="Arial" panose="020B0604020202020204" pitchFamily="34" charset="0"/>
                <a:cs typeface="Arial" panose="020B0604020202020204" pitchFamily="34" charset="0"/>
              </a:rPr>
              <a:t> </a:t>
            </a:r>
            <a:r>
              <a:rPr lang="en-US" b="0" kern="0" dirty="0" err="1">
                <a:solidFill>
                  <a:srgbClr val="000000"/>
                </a:solidFill>
                <a:latin typeface="Arial" panose="020B0604020202020204" pitchFamily="34" charset="0"/>
                <a:cs typeface="Arial" panose="020B0604020202020204" pitchFamily="34" charset="0"/>
              </a:rPr>
              <a:t>quá</a:t>
            </a:r>
            <a:r>
              <a:rPr lang="en-US" b="0" kern="0" dirty="0">
                <a:solidFill>
                  <a:srgbClr val="000000"/>
                </a:solidFill>
                <a:latin typeface="Arial" panose="020B0604020202020204" pitchFamily="34" charset="0"/>
                <a:cs typeface="Arial" panose="020B0604020202020204" pitchFamily="34" charset="0"/>
              </a:rPr>
              <a:t> </a:t>
            </a:r>
            <a:r>
              <a:rPr lang="en-US" b="0" kern="0" dirty="0" err="1">
                <a:solidFill>
                  <a:srgbClr val="000000"/>
                </a:solidFill>
                <a:latin typeface="Arial" panose="020B0604020202020204" pitchFamily="34" charset="0"/>
                <a:cs typeface="Arial" panose="020B0604020202020204" pitchFamily="34" charset="0"/>
              </a:rPr>
              <a:t>trình</a:t>
            </a:r>
            <a:r>
              <a:rPr lang="en-US" b="0" kern="0" dirty="0">
                <a:solidFill>
                  <a:srgbClr val="000000"/>
                </a:solidFill>
                <a:latin typeface="Arial" panose="020B0604020202020204" pitchFamily="34" charset="0"/>
                <a:cs typeface="Arial" panose="020B0604020202020204" pitchFamily="34" charset="0"/>
              </a:rPr>
              <a:t> </a:t>
            </a:r>
            <a:r>
              <a:rPr lang="en-US" b="0" kern="0" dirty="0" err="1">
                <a:solidFill>
                  <a:srgbClr val="000000"/>
                </a:solidFill>
                <a:latin typeface="Arial" panose="020B0604020202020204" pitchFamily="34" charset="0"/>
                <a:cs typeface="Arial" panose="020B0604020202020204" pitchFamily="34" charset="0"/>
              </a:rPr>
              <a:t>biến</a:t>
            </a:r>
            <a:r>
              <a:rPr lang="en-US" b="0" kern="0" dirty="0">
                <a:solidFill>
                  <a:srgbClr val="000000"/>
                </a:solidFill>
                <a:latin typeface="Arial" panose="020B0604020202020204" pitchFamily="34" charset="0"/>
                <a:cs typeface="Arial" panose="020B0604020202020204" pitchFamily="34" charset="0"/>
              </a:rPr>
              <a:t> </a:t>
            </a:r>
            <a:r>
              <a:rPr lang="en-US" b="0" kern="0" dirty="0" err="1">
                <a:solidFill>
                  <a:srgbClr val="000000"/>
                </a:solidFill>
                <a:latin typeface="Arial" panose="020B0604020202020204" pitchFamily="34" charset="0"/>
                <a:cs typeface="Arial" panose="020B0604020202020204" pitchFamily="34" charset="0"/>
              </a:rPr>
              <a:t>đổi</a:t>
            </a:r>
            <a:r>
              <a:rPr lang="en-US" b="0" kern="0" dirty="0">
                <a:solidFill>
                  <a:srgbClr val="000000"/>
                </a:solidFill>
                <a:latin typeface="Arial" panose="020B0604020202020204" pitchFamily="34" charset="0"/>
                <a:cs typeface="Arial" panose="020B0604020202020204" pitchFamily="34" charset="0"/>
              </a:rPr>
              <a:t> </a:t>
            </a:r>
            <a:r>
              <a:rPr lang="en-US" b="0" kern="0" dirty="0" err="1">
                <a:solidFill>
                  <a:srgbClr val="000000"/>
                </a:solidFill>
                <a:latin typeface="Arial" panose="020B0604020202020204" pitchFamily="34" charset="0"/>
                <a:cs typeface="Arial" panose="020B0604020202020204" pitchFamily="34" charset="0"/>
              </a:rPr>
              <a:t>của</a:t>
            </a:r>
            <a:r>
              <a:rPr lang="en-US" b="0" kern="0" dirty="0">
                <a:solidFill>
                  <a:srgbClr val="000000"/>
                </a:solidFill>
                <a:latin typeface="Arial" panose="020B0604020202020204" pitchFamily="34" charset="0"/>
                <a:cs typeface="Arial" panose="020B0604020202020204" pitchFamily="34" charset="0"/>
              </a:rPr>
              <a:t> </a:t>
            </a:r>
            <a:r>
              <a:rPr lang="en-US" b="0" kern="0" dirty="0" err="1">
                <a:solidFill>
                  <a:srgbClr val="000000"/>
                </a:solidFill>
                <a:latin typeface="Arial" panose="020B0604020202020204" pitchFamily="34" charset="0"/>
                <a:cs typeface="Arial" panose="020B0604020202020204" pitchFamily="34" charset="0"/>
              </a:rPr>
              <a:t>nhiệt</a:t>
            </a:r>
            <a:r>
              <a:rPr lang="en-US" b="0" kern="0" dirty="0">
                <a:solidFill>
                  <a:srgbClr val="000000"/>
                </a:solidFill>
                <a:latin typeface="Arial" panose="020B0604020202020204" pitchFamily="34" charset="0"/>
                <a:cs typeface="Arial" panose="020B0604020202020204" pitchFamily="34" charset="0"/>
              </a:rPr>
              <a:t>, </a:t>
            </a:r>
            <a:r>
              <a:rPr lang="en-US" b="0" kern="0" dirty="0" err="1">
                <a:solidFill>
                  <a:srgbClr val="000000"/>
                </a:solidFill>
                <a:latin typeface="Arial" panose="020B0604020202020204" pitchFamily="34" charset="0"/>
                <a:cs typeface="Arial" panose="020B0604020202020204" pitchFamily="34" charset="0"/>
              </a:rPr>
              <a:t>điện</a:t>
            </a:r>
            <a:r>
              <a:rPr lang="en-US" b="0" kern="0" dirty="0">
                <a:solidFill>
                  <a:srgbClr val="000000"/>
                </a:solidFill>
                <a:latin typeface="Arial" panose="020B0604020202020204" pitchFamily="34" charset="0"/>
                <a:cs typeface="Arial" panose="020B0604020202020204" pitchFamily="34" charset="0"/>
              </a:rPr>
              <a:t>, </a:t>
            </a:r>
            <a:r>
              <a:rPr lang="en-US" b="0" kern="0" dirty="0" err="1">
                <a:solidFill>
                  <a:srgbClr val="000000"/>
                </a:solidFill>
                <a:latin typeface="Arial" panose="020B0604020202020204" pitchFamily="34" charset="0"/>
                <a:cs typeface="Arial" panose="020B0604020202020204" pitchFamily="34" charset="0"/>
              </a:rPr>
              <a:t>trường</a:t>
            </a:r>
            <a:r>
              <a:rPr lang="en-US" b="0" kern="0" dirty="0">
                <a:solidFill>
                  <a:srgbClr val="000000"/>
                </a:solidFill>
                <a:latin typeface="Arial" panose="020B0604020202020204" pitchFamily="34" charset="0"/>
                <a:cs typeface="Arial" panose="020B0604020202020204" pitchFamily="34" charset="0"/>
              </a:rPr>
              <a:t> </a:t>
            </a:r>
            <a:r>
              <a:rPr lang="en-US" b="0" kern="0" dirty="0" err="1">
                <a:solidFill>
                  <a:srgbClr val="000000"/>
                </a:solidFill>
                <a:latin typeface="Arial" panose="020B0604020202020204" pitchFamily="34" charset="0"/>
                <a:cs typeface="Arial" panose="020B0604020202020204" pitchFamily="34" charset="0"/>
              </a:rPr>
              <a:t>và</a:t>
            </a:r>
            <a:r>
              <a:rPr lang="en-US" b="0" kern="0" dirty="0">
                <a:solidFill>
                  <a:srgbClr val="000000"/>
                </a:solidFill>
                <a:latin typeface="Arial" panose="020B0604020202020204" pitchFamily="34" charset="0"/>
                <a:cs typeface="Arial" panose="020B0604020202020204" pitchFamily="34" charset="0"/>
              </a:rPr>
              <a:t> </a:t>
            </a:r>
            <a:r>
              <a:rPr lang="en-US" b="0" kern="0" dirty="0" err="1">
                <a:solidFill>
                  <a:srgbClr val="000000"/>
                </a:solidFill>
                <a:latin typeface="Arial" panose="020B0604020202020204" pitchFamily="34" charset="0"/>
                <a:cs typeface="Arial" panose="020B0604020202020204" pitchFamily="34" charset="0"/>
              </a:rPr>
              <a:t>các</a:t>
            </a:r>
            <a:r>
              <a:rPr lang="en-US" b="0" kern="0" dirty="0">
                <a:solidFill>
                  <a:srgbClr val="000000"/>
                </a:solidFill>
                <a:latin typeface="Arial" panose="020B0604020202020204" pitchFamily="34" charset="0"/>
                <a:cs typeface="Arial" panose="020B0604020202020204" pitchFamily="34" charset="0"/>
              </a:rPr>
              <a:t> </a:t>
            </a:r>
            <a:r>
              <a:rPr lang="en-US" b="0" kern="0" dirty="0" err="1">
                <a:solidFill>
                  <a:srgbClr val="000000"/>
                </a:solidFill>
                <a:latin typeface="Arial" panose="020B0604020202020204" pitchFamily="34" charset="0"/>
                <a:cs typeface="Arial" panose="020B0604020202020204" pitchFamily="34" charset="0"/>
              </a:rPr>
              <a:t>hạt</a:t>
            </a:r>
            <a:r>
              <a:rPr lang="en-US" b="0" kern="0" dirty="0">
                <a:solidFill>
                  <a:srgbClr val="000000"/>
                </a:solidFill>
                <a:latin typeface="Arial" panose="020B0604020202020204" pitchFamily="34" charset="0"/>
                <a:cs typeface="Arial" panose="020B0604020202020204" pitchFamily="34" charset="0"/>
              </a:rPr>
              <a:t> </a:t>
            </a:r>
            <a:r>
              <a:rPr lang="en-US" b="0" kern="0" dirty="0" err="1">
                <a:solidFill>
                  <a:srgbClr val="000000"/>
                </a:solidFill>
                <a:latin typeface="Arial" panose="020B0604020202020204" pitchFamily="34" charset="0"/>
                <a:cs typeface="Arial" panose="020B0604020202020204" pitchFamily="34" charset="0"/>
              </a:rPr>
              <a:t>cơ</a:t>
            </a:r>
            <a:r>
              <a:rPr lang="en-US" b="0" kern="0" dirty="0">
                <a:solidFill>
                  <a:srgbClr val="000000"/>
                </a:solidFill>
                <a:latin typeface="Arial" panose="020B0604020202020204" pitchFamily="34" charset="0"/>
                <a:cs typeface="Arial" panose="020B0604020202020204" pitchFamily="34" charset="0"/>
              </a:rPr>
              <a:t> </a:t>
            </a:r>
            <a:r>
              <a:rPr lang="en-US" b="0" kern="0" dirty="0" err="1">
                <a:solidFill>
                  <a:srgbClr val="000000"/>
                </a:solidFill>
                <a:latin typeface="Arial" panose="020B0604020202020204" pitchFamily="34" charset="0"/>
                <a:cs typeface="Arial" panose="020B0604020202020204" pitchFamily="34" charset="0"/>
              </a:rPr>
              <a:t>bản</a:t>
            </a:r>
            <a:r>
              <a:rPr lang="en-US" b="0" kern="0" dirty="0">
                <a:solidFill>
                  <a:srgbClr val="000000"/>
                </a:solidFill>
                <a:latin typeface="Arial" panose="020B0604020202020204" pitchFamily="34" charset="0"/>
                <a:cs typeface="Arial" panose="020B0604020202020204" pitchFamily="34" charset="0"/>
              </a:rPr>
              <a:t>… </a:t>
            </a:r>
          </a:p>
        </p:txBody>
      </p:sp>
    </p:spTree>
    <p:extLst>
      <p:ext uri="{BB962C8B-B14F-4D97-AF65-F5344CB8AC3E}">
        <p14:creationId xmlns:p14="http://schemas.microsoft.com/office/powerpoint/2010/main" val="1104060855"/>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化学实验"/>
          <p:cNvPicPr>
            <a:picLocks noChangeAspect="1" noChangeArrowheads="1"/>
          </p:cNvPicPr>
          <p:nvPr/>
        </p:nvPicPr>
        <p:blipFill>
          <a:blip r:embed="rId2">
            <a:lum contrast="42000"/>
            <a:extLst>
              <a:ext uri="{28A0092B-C50C-407E-A947-70E740481C1C}">
                <a14:useLocalDpi xmlns:a14="http://schemas.microsoft.com/office/drawing/2010/main" val="0"/>
              </a:ext>
            </a:extLst>
          </a:blip>
          <a:srcRect/>
          <a:stretch>
            <a:fillRect/>
          </a:stretch>
        </p:blipFill>
        <p:spPr bwMode="auto">
          <a:xfrm>
            <a:off x="5562600" y="1920002"/>
            <a:ext cx="6046311" cy="3871197"/>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5" name="Text Box 4"/>
          <p:cNvSpPr txBox="1">
            <a:spLocks noChangeArrowheads="1"/>
          </p:cNvSpPr>
          <p:nvPr/>
        </p:nvSpPr>
        <p:spPr bwMode="auto">
          <a:xfrm>
            <a:off x="1351755" y="3640788"/>
            <a:ext cx="3840163" cy="4667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r>
              <a:rPr lang="vi-VN" sz="2400" dirty="0">
                <a:solidFill>
                  <a:srgbClr val="FF0000"/>
                </a:solidFill>
                <a:ea typeface="SimSun" panose="02010600030101010101" pitchFamily="2" charset="-122"/>
              </a:rPr>
              <a:t>NaOH + HCl = NaCl + H</a:t>
            </a:r>
            <a:r>
              <a:rPr lang="vi-VN" sz="2400" baseline="-25000" dirty="0">
                <a:solidFill>
                  <a:srgbClr val="FF0000"/>
                </a:solidFill>
                <a:ea typeface="SimSun" panose="02010600030101010101" pitchFamily="2" charset="-122"/>
              </a:rPr>
              <a:t>2</a:t>
            </a:r>
            <a:r>
              <a:rPr lang="vi-VN" sz="2400" dirty="0">
                <a:solidFill>
                  <a:srgbClr val="FF0000"/>
                </a:solidFill>
                <a:ea typeface="SimSun" panose="02010600030101010101" pitchFamily="2" charset="-122"/>
              </a:rPr>
              <a:t>O</a:t>
            </a:r>
          </a:p>
        </p:txBody>
      </p:sp>
      <p:sp>
        <p:nvSpPr>
          <p:cNvPr id="6" name="Text Box 5"/>
          <p:cNvSpPr txBox="1">
            <a:spLocks noChangeArrowheads="1"/>
          </p:cNvSpPr>
          <p:nvPr/>
        </p:nvSpPr>
        <p:spPr bwMode="auto">
          <a:xfrm>
            <a:off x="1323861" y="4722076"/>
            <a:ext cx="3835400" cy="4667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r>
              <a:rPr lang="vi-VN" sz="2400">
                <a:solidFill>
                  <a:srgbClr val="FF0000"/>
                </a:solidFill>
                <a:ea typeface="SimSun" panose="02010600030101010101" pitchFamily="2" charset="-122"/>
              </a:rPr>
              <a:t>Fe + H</a:t>
            </a:r>
            <a:r>
              <a:rPr lang="vi-VN" sz="2400" baseline="-25000">
                <a:solidFill>
                  <a:srgbClr val="FF0000"/>
                </a:solidFill>
                <a:ea typeface="SimSun" panose="02010600030101010101" pitchFamily="2" charset="-122"/>
              </a:rPr>
              <a:t>2</a:t>
            </a:r>
            <a:r>
              <a:rPr lang="vi-VN" sz="2400">
                <a:solidFill>
                  <a:srgbClr val="FF0000"/>
                </a:solidFill>
                <a:ea typeface="SimSun" panose="02010600030101010101" pitchFamily="2" charset="-122"/>
              </a:rPr>
              <a:t>SO</a:t>
            </a:r>
            <a:r>
              <a:rPr lang="vi-VN" sz="2400" baseline="-25000">
                <a:solidFill>
                  <a:srgbClr val="FF0000"/>
                </a:solidFill>
                <a:ea typeface="SimSun" panose="02010600030101010101" pitchFamily="2" charset="-122"/>
              </a:rPr>
              <a:t>4</a:t>
            </a:r>
            <a:r>
              <a:rPr lang="vi-VN" sz="2400">
                <a:solidFill>
                  <a:srgbClr val="FF0000"/>
                </a:solidFill>
                <a:ea typeface="SimSun" panose="02010600030101010101" pitchFamily="2" charset="-122"/>
              </a:rPr>
              <a:t> = FeSO</a:t>
            </a:r>
            <a:r>
              <a:rPr lang="vi-VN" sz="2400" baseline="-25000">
                <a:solidFill>
                  <a:srgbClr val="FF0000"/>
                </a:solidFill>
                <a:ea typeface="SimSun" panose="02010600030101010101" pitchFamily="2" charset="-122"/>
              </a:rPr>
              <a:t>4 </a:t>
            </a:r>
            <a:r>
              <a:rPr lang="vi-VN" sz="2400">
                <a:solidFill>
                  <a:srgbClr val="FF0000"/>
                </a:solidFill>
                <a:ea typeface="SimSun" panose="02010600030101010101" pitchFamily="2" charset="-122"/>
              </a:rPr>
              <a:t>+ H</a:t>
            </a:r>
            <a:r>
              <a:rPr lang="vi-VN" sz="2400" baseline="-25000">
                <a:solidFill>
                  <a:srgbClr val="FF0000"/>
                </a:solidFill>
                <a:ea typeface="SimSun" panose="02010600030101010101" pitchFamily="2" charset="-122"/>
              </a:rPr>
              <a:t>2</a:t>
            </a:r>
            <a:endParaRPr lang="vi-VN" sz="2400">
              <a:solidFill>
                <a:srgbClr val="FF0000"/>
              </a:solidFill>
              <a:ea typeface="SimSun" panose="02010600030101010101" pitchFamily="2" charset="-122"/>
            </a:endParaRPr>
          </a:p>
        </p:txBody>
      </p:sp>
      <p:sp>
        <p:nvSpPr>
          <p:cNvPr id="7" name="TextBox 11"/>
          <p:cNvSpPr txBox="1">
            <a:spLocks noChangeArrowheads="1"/>
          </p:cNvSpPr>
          <p:nvPr/>
        </p:nvSpPr>
        <p:spPr bwMode="auto">
          <a:xfrm>
            <a:off x="228600" y="1923652"/>
            <a:ext cx="4592636"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ü"/>
              <a:defRPr/>
            </a:pPr>
            <a:r>
              <a:rPr lang="en-US" sz="3200" b="0" kern="0" dirty="0" err="1">
                <a:solidFill>
                  <a:srgbClr val="000000"/>
                </a:solidFill>
              </a:rPr>
              <a:t>Sự</a:t>
            </a:r>
            <a:r>
              <a:rPr lang="en-US" sz="3200" b="0" kern="0" dirty="0">
                <a:solidFill>
                  <a:srgbClr val="000000"/>
                </a:solidFill>
              </a:rPr>
              <a:t> </a:t>
            </a:r>
            <a:r>
              <a:rPr lang="en-US" sz="3200" b="0" kern="0" dirty="0" err="1">
                <a:solidFill>
                  <a:srgbClr val="000000"/>
                </a:solidFill>
              </a:rPr>
              <a:t>biến</a:t>
            </a:r>
            <a:r>
              <a:rPr lang="en-US" sz="3200" b="0" kern="0" dirty="0">
                <a:solidFill>
                  <a:srgbClr val="000000"/>
                </a:solidFill>
              </a:rPr>
              <a:t> </a:t>
            </a:r>
            <a:r>
              <a:rPr lang="en-US" sz="3200" b="0" kern="0" dirty="0" err="1">
                <a:solidFill>
                  <a:srgbClr val="000000"/>
                </a:solidFill>
              </a:rPr>
              <a:t>đổi</a:t>
            </a:r>
            <a:r>
              <a:rPr lang="en-US" sz="3200" b="0" kern="0" dirty="0">
                <a:solidFill>
                  <a:srgbClr val="000000"/>
                </a:solidFill>
              </a:rPr>
              <a:t> </a:t>
            </a:r>
            <a:r>
              <a:rPr lang="en-US" sz="3200" b="0" kern="0" dirty="0" err="1">
                <a:solidFill>
                  <a:srgbClr val="000000"/>
                </a:solidFill>
              </a:rPr>
              <a:t>các</a:t>
            </a:r>
            <a:r>
              <a:rPr lang="en-US" sz="3200" b="0" kern="0" dirty="0">
                <a:solidFill>
                  <a:srgbClr val="000000"/>
                </a:solidFill>
              </a:rPr>
              <a:t> </a:t>
            </a:r>
            <a:r>
              <a:rPr lang="en-US" sz="3200" b="0" kern="0" dirty="0" err="1">
                <a:solidFill>
                  <a:srgbClr val="000000"/>
                </a:solidFill>
              </a:rPr>
              <a:t>chất</a:t>
            </a:r>
            <a:r>
              <a:rPr lang="en-US" sz="3200" b="0" kern="0" dirty="0">
                <a:solidFill>
                  <a:srgbClr val="000000"/>
                </a:solidFill>
              </a:rPr>
              <a:t> </a:t>
            </a:r>
            <a:r>
              <a:rPr lang="en-US" sz="3200" b="0" kern="0" dirty="0" err="1">
                <a:solidFill>
                  <a:srgbClr val="000000"/>
                </a:solidFill>
              </a:rPr>
              <a:t>vô</a:t>
            </a:r>
            <a:r>
              <a:rPr lang="en-US" sz="3200" b="0" kern="0" dirty="0">
                <a:solidFill>
                  <a:srgbClr val="000000"/>
                </a:solidFill>
              </a:rPr>
              <a:t> </a:t>
            </a:r>
            <a:r>
              <a:rPr lang="en-US" sz="3200" b="0" kern="0" dirty="0" err="1">
                <a:solidFill>
                  <a:srgbClr val="000000"/>
                </a:solidFill>
              </a:rPr>
              <a:t>cơ</a:t>
            </a:r>
            <a:r>
              <a:rPr lang="en-US" sz="3200" b="0" kern="0" dirty="0">
                <a:solidFill>
                  <a:srgbClr val="000000"/>
                </a:solidFill>
              </a:rPr>
              <a:t> </a:t>
            </a:r>
            <a:r>
              <a:rPr lang="en-US" sz="3200" b="0" kern="0" dirty="0" err="1">
                <a:solidFill>
                  <a:srgbClr val="000000"/>
                </a:solidFill>
              </a:rPr>
              <a:t>và</a:t>
            </a:r>
            <a:r>
              <a:rPr lang="en-US" sz="3200" b="0" kern="0" dirty="0">
                <a:solidFill>
                  <a:srgbClr val="000000"/>
                </a:solidFill>
              </a:rPr>
              <a:t> </a:t>
            </a:r>
            <a:r>
              <a:rPr lang="en-US" sz="3200" b="0" kern="0" dirty="0" err="1">
                <a:solidFill>
                  <a:srgbClr val="000000"/>
                </a:solidFill>
              </a:rPr>
              <a:t>hữu</a:t>
            </a:r>
            <a:r>
              <a:rPr lang="en-US" sz="3200" b="0" kern="0" dirty="0">
                <a:solidFill>
                  <a:srgbClr val="000000"/>
                </a:solidFill>
              </a:rPr>
              <a:t> </a:t>
            </a:r>
            <a:r>
              <a:rPr lang="en-US" sz="3200" b="0" kern="0" dirty="0" err="1">
                <a:solidFill>
                  <a:srgbClr val="000000"/>
                </a:solidFill>
              </a:rPr>
              <a:t>cơ</a:t>
            </a:r>
            <a:r>
              <a:rPr lang="en-US" sz="3200" b="0" kern="0" dirty="0">
                <a:solidFill>
                  <a:srgbClr val="000000"/>
                </a:solidFill>
              </a:rPr>
              <a:t>… </a:t>
            </a:r>
          </a:p>
        </p:txBody>
      </p:sp>
      <p:sp>
        <p:nvSpPr>
          <p:cNvPr id="8" name="WordArt 13"/>
          <p:cNvSpPr>
            <a:spLocks noChangeArrowheads="1" noChangeShapeType="1" noTextEdit="1"/>
          </p:cNvSpPr>
          <p:nvPr/>
        </p:nvSpPr>
        <p:spPr bwMode="auto">
          <a:xfrm>
            <a:off x="4191000" y="397769"/>
            <a:ext cx="4038600" cy="605234"/>
          </a:xfrm>
          <a:prstGeom prst="rect">
            <a:avLst/>
          </a:prstGeom>
        </p:spPr>
        <p:txBody>
          <a:bodyPr wrap="none" fromWordArt="1">
            <a:prstTxWarp prst="textPlain">
              <a:avLst>
                <a:gd name="adj" fmla="val 50000"/>
              </a:avLst>
            </a:prstTxWarp>
          </a:bodyPr>
          <a:lstStyle/>
          <a:p>
            <a:pPr marL="571500" indent="-571500" algn="ctr" eaLnBrk="0" fontAlgn="base" hangingPunct="0">
              <a:spcBef>
                <a:spcPct val="0"/>
              </a:spcBef>
              <a:spcAft>
                <a:spcPct val="0"/>
              </a:spcAft>
              <a:buFont typeface="Wingdings" panose="05000000000000000000" pitchFamily="2" charset="2"/>
              <a:buChar char="§"/>
            </a:pPr>
            <a:r>
              <a:rPr lang="en-US" sz="3600" b="1" kern="10" dirty="0">
                <a:ln w="9525">
                  <a:solidFill>
                    <a:srgbClr val="000000"/>
                  </a:solidFill>
                  <a:round/>
                  <a:headEnd/>
                  <a:tailEnd/>
                </a:ln>
                <a:solidFill>
                  <a:srgbClr val="FF0000"/>
                </a:solidFill>
                <a:latin typeface="Arial Đen"/>
              </a:rPr>
              <a:t>VẬN ĐỘNG HÓA HỌC</a:t>
            </a:r>
          </a:p>
        </p:txBody>
      </p:sp>
    </p:spTree>
    <p:extLst>
      <p:ext uri="{BB962C8B-B14F-4D97-AF65-F5344CB8AC3E}">
        <p14:creationId xmlns:p14="http://schemas.microsoft.com/office/powerpoint/2010/main" val="3110810527"/>
      </p:ext>
    </p:extLst>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WordArt 2"/>
          <p:cNvSpPr>
            <a:spLocks noChangeArrowheads="1" noChangeShapeType="1" noTextEdit="1"/>
          </p:cNvSpPr>
          <p:nvPr/>
        </p:nvSpPr>
        <p:spPr bwMode="auto">
          <a:xfrm>
            <a:off x="1143000" y="990600"/>
            <a:ext cx="4160519" cy="358775"/>
          </a:xfrm>
          <a:prstGeom prst="rect">
            <a:avLst/>
          </a:prstGeom>
        </p:spPr>
        <p:txBody>
          <a:bodyPr wrap="none" fromWordArt="1">
            <a:prstTxWarp prst="textPlain">
              <a:avLst>
                <a:gd name="adj" fmla="val 50000"/>
              </a:avLst>
            </a:prstTxWarp>
          </a:bodyPr>
          <a:lstStyle/>
          <a:p>
            <a:pPr algn="ctr" eaLnBrk="0" fontAlgn="base" hangingPunct="0">
              <a:spcBef>
                <a:spcPct val="0"/>
              </a:spcBef>
              <a:spcAft>
                <a:spcPct val="0"/>
              </a:spcAft>
            </a:pPr>
            <a:r>
              <a:rPr lang="en-US" sz="3600" b="1" kern="10" dirty="0">
                <a:ln w="9525">
                  <a:solidFill>
                    <a:srgbClr val="000000"/>
                  </a:solidFill>
                  <a:round/>
                  <a:headEnd/>
                  <a:tailEnd/>
                </a:ln>
                <a:solidFill>
                  <a:srgbClr val="FF0000"/>
                </a:solidFill>
                <a:latin typeface="Arial Đen"/>
              </a:rPr>
              <a:t>VẬN ĐỘNG SINH HỌC</a:t>
            </a:r>
          </a:p>
        </p:txBody>
      </p:sp>
      <p:pic>
        <p:nvPicPr>
          <p:cNvPr id="10" name="Picture 9" descr="img_sci_evolution_tre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96688" y="4443411"/>
            <a:ext cx="3481707" cy="2095570"/>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10"/>
          <p:cNvPicPr>
            <a:picLocks noChangeAspect="1"/>
          </p:cNvPicPr>
          <p:nvPr/>
        </p:nvPicPr>
        <p:blipFill>
          <a:blip r:embed="rId3"/>
          <a:stretch>
            <a:fillRect/>
          </a:stretch>
        </p:blipFill>
        <p:spPr>
          <a:xfrm>
            <a:off x="3996688" y="1991447"/>
            <a:ext cx="3481707" cy="2213570"/>
          </a:xfrm>
          <a:prstGeom prst="rect">
            <a:avLst/>
          </a:prstGeom>
          <a:ln>
            <a:noFill/>
          </a:ln>
          <a:effectLst>
            <a:outerShdw blurRad="292100" dist="139700" dir="2700000" algn="tl" rotWithShape="0">
              <a:srgbClr val="333333">
                <a:alpha val="65000"/>
              </a:srgbClr>
            </a:outerShdw>
          </a:effectLst>
        </p:spPr>
      </p:pic>
      <p:sp>
        <p:nvSpPr>
          <p:cNvPr id="12" name="TextBox 11"/>
          <p:cNvSpPr txBox="1">
            <a:spLocks noChangeArrowheads="1"/>
          </p:cNvSpPr>
          <p:nvPr/>
        </p:nvSpPr>
        <p:spPr bwMode="auto">
          <a:xfrm>
            <a:off x="8048942" y="3707207"/>
            <a:ext cx="395922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ü"/>
              <a:defRPr/>
            </a:pPr>
            <a:r>
              <a:rPr lang="en-US" b="0" kern="0" dirty="0" err="1">
                <a:solidFill>
                  <a:srgbClr val="000000"/>
                </a:solidFill>
              </a:rPr>
              <a:t>Quá</a:t>
            </a:r>
            <a:r>
              <a:rPr lang="en-US" b="0" kern="0" dirty="0">
                <a:solidFill>
                  <a:srgbClr val="000000"/>
                </a:solidFill>
              </a:rPr>
              <a:t> </a:t>
            </a:r>
            <a:r>
              <a:rPr lang="en-US" b="0" kern="0" dirty="0" err="1">
                <a:solidFill>
                  <a:srgbClr val="000000"/>
                </a:solidFill>
              </a:rPr>
              <a:t>trình</a:t>
            </a:r>
            <a:r>
              <a:rPr lang="en-US" b="0" kern="0" dirty="0">
                <a:solidFill>
                  <a:srgbClr val="000000"/>
                </a:solidFill>
              </a:rPr>
              <a:t> </a:t>
            </a:r>
            <a:r>
              <a:rPr lang="en-US" b="0" kern="0" dirty="0" err="1">
                <a:solidFill>
                  <a:srgbClr val="000000"/>
                </a:solidFill>
              </a:rPr>
              <a:t>biến</a:t>
            </a:r>
            <a:r>
              <a:rPr lang="en-US" b="0" kern="0" dirty="0">
                <a:solidFill>
                  <a:srgbClr val="000000"/>
                </a:solidFill>
              </a:rPr>
              <a:t> </a:t>
            </a:r>
            <a:r>
              <a:rPr lang="en-US" b="0" kern="0" dirty="0" err="1">
                <a:solidFill>
                  <a:srgbClr val="000000"/>
                </a:solidFill>
              </a:rPr>
              <a:t>đổi</a:t>
            </a:r>
            <a:r>
              <a:rPr lang="en-US" b="0" kern="0" dirty="0">
                <a:solidFill>
                  <a:srgbClr val="000000"/>
                </a:solidFill>
              </a:rPr>
              <a:t> </a:t>
            </a:r>
            <a:r>
              <a:rPr lang="en-US" b="0" kern="0" dirty="0" err="1">
                <a:solidFill>
                  <a:srgbClr val="000000"/>
                </a:solidFill>
              </a:rPr>
              <a:t>của</a:t>
            </a:r>
            <a:r>
              <a:rPr lang="en-US" b="0" kern="0" dirty="0">
                <a:solidFill>
                  <a:srgbClr val="000000"/>
                </a:solidFill>
              </a:rPr>
              <a:t> </a:t>
            </a:r>
            <a:r>
              <a:rPr lang="en-US" b="0" kern="0" dirty="0" err="1">
                <a:solidFill>
                  <a:srgbClr val="000000"/>
                </a:solidFill>
              </a:rPr>
              <a:t>cơ</a:t>
            </a:r>
            <a:r>
              <a:rPr lang="en-US" b="0" kern="0" dirty="0">
                <a:solidFill>
                  <a:srgbClr val="000000"/>
                </a:solidFill>
              </a:rPr>
              <a:t> </a:t>
            </a:r>
            <a:r>
              <a:rPr lang="en-US" b="0" kern="0" dirty="0" err="1">
                <a:solidFill>
                  <a:srgbClr val="000000"/>
                </a:solidFill>
              </a:rPr>
              <a:t>thể</a:t>
            </a:r>
            <a:r>
              <a:rPr lang="en-US" b="0" kern="0" dirty="0">
                <a:solidFill>
                  <a:srgbClr val="000000"/>
                </a:solidFill>
              </a:rPr>
              <a:t> </a:t>
            </a:r>
            <a:r>
              <a:rPr lang="en-US" b="0" kern="0" dirty="0" err="1">
                <a:solidFill>
                  <a:srgbClr val="000000"/>
                </a:solidFill>
              </a:rPr>
              <a:t>sống</a:t>
            </a:r>
            <a:r>
              <a:rPr lang="en-US" b="0" kern="0" dirty="0">
                <a:solidFill>
                  <a:srgbClr val="000000"/>
                </a:solidFill>
              </a:rPr>
              <a:t>…</a:t>
            </a:r>
          </a:p>
        </p:txBody>
      </p:sp>
    </p:spTree>
    <p:extLst>
      <p:ext uri="{BB962C8B-B14F-4D97-AF65-F5344CB8AC3E}">
        <p14:creationId xmlns:p14="http://schemas.microsoft.com/office/powerpoint/2010/main" val="1880953268"/>
      </p:ext>
    </p:extLst>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a:spLocks noChangeArrowheads="1"/>
          </p:cNvSpPr>
          <p:nvPr/>
        </p:nvSpPr>
        <p:spPr bwMode="auto">
          <a:xfrm>
            <a:off x="690441" y="1403559"/>
            <a:ext cx="1119675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ü"/>
              <a:defRPr/>
            </a:pPr>
            <a:r>
              <a:rPr lang="en-US" b="0" i="1" kern="0" dirty="0" err="1">
                <a:solidFill>
                  <a:srgbClr val="000000"/>
                </a:solidFill>
              </a:rPr>
              <a:t>Sự</a:t>
            </a:r>
            <a:r>
              <a:rPr lang="en-US" b="0" i="1" kern="0" dirty="0">
                <a:solidFill>
                  <a:srgbClr val="000000"/>
                </a:solidFill>
              </a:rPr>
              <a:t> </a:t>
            </a:r>
            <a:r>
              <a:rPr lang="en-US" b="0" i="1" kern="0" dirty="0" err="1">
                <a:solidFill>
                  <a:srgbClr val="000000"/>
                </a:solidFill>
              </a:rPr>
              <a:t>biến</a:t>
            </a:r>
            <a:r>
              <a:rPr lang="en-US" b="0" i="1" kern="0" dirty="0">
                <a:solidFill>
                  <a:srgbClr val="000000"/>
                </a:solidFill>
              </a:rPr>
              <a:t> </a:t>
            </a:r>
            <a:r>
              <a:rPr lang="en-US" b="0" i="1" kern="0" dirty="0" err="1">
                <a:solidFill>
                  <a:srgbClr val="000000"/>
                </a:solidFill>
              </a:rPr>
              <a:t>đổi</a:t>
            </a:r>
            <a:r>
              <a:rPr lang="en-US" b="0" i="1" kern="0" dirty="0">
                <a:solidFill>
                  <a:srgbClr val="000000"/>
                </a:solidFill>
              </a:rPr>
              <a:t> </a:t>
            </a:r>
            <a:r>
              <a:rPr lang="en-US" b="0" i="1" kern="0" dirty="0" err="1">
                <a:solidFill>
                  <a:srgbClr val="000000"/>
                </a:solidFill>
              </a:rPr>
              <a:t>và</a:t>
            </a:r>
            <a:r>
              <a:rPr lang="en-US" b="0" i="1" kern="0" dirty="0">
                <a:solidFill>
                  <a:srgbClr val="000000"/>
                </a:solidFill>
              </a:rPr>
              <a:t> </a:t>
            </a:r>
            <a:r>
              <a:rPr lang="en-US" b="0" i="1" kern="0" dirty="0" err="1">
                <a:solidFill>
                  <a:srgbClr val="000000"/>
                </a:solidFill>
              </a:rPr>
              <a:t>phát</a:t>
            </a:r>
            <a:r>
              <a:rPr lang="en-US" b="0" i="1" kern="0" dirty="0">
                <a:solidFill>
                  <a:srgbClr val="000000"/>
                </a:solidFill>
              </a:rPr>
              <a:t> </a:t>
            </a:r>
            <a:r>
              <a:rPr lang="en-US" b="0" i="1" kern="0" dirty="0" err="1">
                <a:solidFill>
                  <a:srgbClr val="000000"/>
                </a:solidFill>
              </a:rPr>
              <a:t>triển</a:t>
            </a:r>
            <a:r>
              <a:rPr lang="en-US" b="0" i="1" kern="0" dirty="0">
                <a:solidFill>
                  <a:srgbClr val="000000"/>
                </a:solidFill>
              </a:rPr>
              <a:t> </a:t>
            </a:r>
            <a:r>
              <a:rPr lang="en-US" b="0" i="1" kern="0" dirty="0" err="1">
                <a:solidFill>
                  <a:srgbClr val="000000"/>
                </a:solidFill>
              </a:rPr>
              <a:t>của</a:t>
            </a:r>
            <a:r>
              <a:rPr lang="en-US" b="0" i="1" kern="0" dirty="0">
                <a:solidFill>
                  <a:srgbClr val="000000"/>
                </a:solidFill>
              </a:rPr>
              <a:t> </a:t>
            </a:r>
            <a:r>
              <a:rPr lang="en-US" b="0" i="1" kern="0" dirty="0" err="1">
                <a:solidFill>
                  <a:srgbClr val="000000"/>
                </a:solidFill>
              </a:rPr>
              <a:t>các</a:t>
            </a:r>
            <a:r>
              <a:rPr lang="en-US" b="0" i="1" kern="0" dirty="0">
                <a:solidFill>
                  <a:srgbClr val="000000"/>
                </a:solidFill>
              </a:rPr>
              <a:t> </a:t>
            </a:r>
            <a:r>
              <a:rPr lang="en-US" b="0" i="1" kern="0" dirty="0" err="1">
                <a:solidFill>
                  <a:srgbClr val="000000"/>
                </a:solidFill>
              </a:rPr>
              <a:t>quan</a:t>
            </a:r>
            <a:r>
              <a:rPr lang="en-US" b="0" i="1" kern="0" dirty="0">
                <a:solidFill>
                  <a:srgbClr val="000000"/>
                </a:solidFill>
              </a:rPr>
              <a:t> </a:t>
            </a:r>
            <a:r>
              <a:rPr lang="en-US" b="0" i="1" kern="0" dirty="0" err="1">
                <a:solidFill>
                  <a:srgbClr val="000000"/>
                </a:solidFill>
              </a:rPr>
              <a:t>hệ</a:t>
            </a:r>
            <a:r>
              <a:rPr lang="en-US" b="0" i="1" kern="0" dirty="0">
                <a:solidFill>
                  <a:srgbClr val="000000"/>
                </a:solidFill>
              </a:rPr>
              <a:t> </a:t>
            </a:r>
            <a:r>
              <a:rPr lang="en-US" b="0" i="1" kern="0" dirty="0" err="1">
                <a:solidFill>
                  <a:srgbClr val="000000"/>
                </a:solidFill>
              </a:rPr>
              <a:t>kinh</a:t>
            </a:r>
            <a:r>
              <a:rPr lang="en-US" b="0" i="1" kern="0" dirty="0">
                <a:solidFill>
                  <a:srgbClr val="000000"/>
                </a:solidFill>
              </a:rPr>
              <a:t> </a:t>
            </a:r>
            <a:r>
              <a:rPr lang="en-US" b="0" i="1" kern="0" dirty="0" err="1">
                <a:solidFill>
                  <a:srgbClr val="000000"/>
                </a:solidFill>
              </a:rPr>
              <a:t>tế</a:t>
            </a:r>
            <a:r>
              <a:rPr lang="en-US" b="0" i="1" kern="0" dirty="0">
                <a:solidFill>
                  <a:srgbClr val="000000"/>
                </a:solidFill>
              </a:rPr>
              <a:t>, </a:t>
            </a:r>
            <a:r>
              <a:rPr lang="en-US" b="0" i="1" kern="0" dirty="0" err="1">
                <a:solidFill>
                  <a:srgbClr val="000000"/>
                </a:solidFill>
              </a:rPr>
              <a:t>chính</a:t>
            </a:r>
            <a:r>
              <a:rPr lang="en-US" b="0" i="1" kern="0" dirty="0">
                <a:solidFill>
                  <a:srgbClr val="000000"/>
                </a:solidFill>
              </a:rPr>
              <a:t> </a:t>
            </a:r>
            <a:r>
              <a:rPr lang="en-US" b="0" i="1" kern="0" dirty="0" err="1">
                <a:solidFill>
                  <a:srgbClr val="000000"/>
                </a:solidFill>
              </a:rPr>
              <a:t>trị</a:t>
            </a:r>
            <a:r>
              <a:rPr lang="en-US" b="0" i="1" kern="0" dirty="0">
                <a:solidFill>
                  <a:srgbClr val="000000"/>
                </a:solidFill>
              </a:rPr>
              <a:t>, </a:t>
            </a:r>
            <a:r>
              <a:rPr lang="en-US" b="0" i="1" kern="0" dirty="0" err="1">
                <a:solidFill>
                  <a:srgbClr val="000000"/>
                </a:solidFill>
              </a:rPr>
              <a:t>văn</a:t>
            </a:r>
            <a:r>
              <a:rPr lang="en-US" b="0" i="1" kern="0" dirty="0">
                <a:solidFill>
                  <a:srgbClr val="000000"/>
                </a:solidFill>
              </a:rPr>
              <a:t> </a:t>
            </a:r>
            <a:r>
              <a:rPr lang="en-US" b="0" i="1" kern="0" dirty="0" err="1">
                <a:solidFill>
                  <a:srgbClr val="000000"/>
                </a:solidFill>
              </a:rPr>
              <a:t>hóa</a:t>
            </a:r>
            <a:r>
              <a:rPr lang="en-US" b="0" i="1" kern="0" dirty="0">
                <a:solidFill>
                  <a:srgbClr val="000000"/>
                </a:solidFill>
              </a:rPr>
              <a:t>… </a:t>
            </a:r>
          </a:p>
        </p:txBody>
      </p:sp>
      <p:sp>
        <p:nvSpPr>
          <p:cNvPr id="5" name="WordArt 2"/>
          <p:cNvSpPr>
            <a:spLocks noChangeArrowheads="1" noChangeShapeType="1" noTextEdit="1"/>
          </p:cNvSpPr>
          <p:nvPr/>
        </p:nvSpPr>
        <p:spPr bwMode="auto">
          <a:xfrm>
            <a:off x="3124200" y="457200"/>
            <a:ext cx="2503127" cy="360362"/>
          </a:xfrm>
          <a:prstGeom prst="rect">
            <a:avLst/>
          </a:prstGeom>
        </p:spPr>
        <p:txBody>
          <a:bodyPr wrap="none" fromWordArt="1">
            <a:prstTxWarp prst="textPlain">
              <a:avLst>
                <a:gd name="adj" fmla="val 50000"/>
              </a:avLst>
            </a:prstTxWarp>
          </a:bodyPr>
          <a:lstStyle/>
          <a:p>
            <a:pPr marL="571500" indent="-571500" algn="ctr" eaLnBrk="0" fontAlgn="base" hangingPunct="0">
              <a:spcBef>
                <a:spcPct val="0"/>
              </a:spcBef>
              <a:spcAft>
                <a:spcPct val="0"/>
              </a:spcAft>
              <a:buFont typeface="Wingdings" panose="05000000000000000000" pitchFamily="2" charset="2"/>
              <a:buChar char="§"/>
            </a:pPr>
            <a:r>
              <a:rPr lang="en-US" sz="3600" b="1" kern="10" dirty="0">
                <a:ln w="9525">
                  <a:solidFill>
                    <a:srgbClr val="000000"/>
                  </a:solidFill>
                  <a:round/>
                  <a:headEnd/>
                  <a:tailEnd/>
                </a:ln>
                <a:solidFill>
                  <a:srgbClr val="FF0000"/>
                </a:solidFill>
                <a:latin typeface="Arial Đen"/>
              </a:rPr>
              <a:t>VẬN ĐỘNG XÃ HỘI</a:t>
            </a:r>
          </a:p>
        </p:txBody>
      </p:sp>
      <p:grpSp>
        <p:nvGrpSpPr>
          <p:cNvPr id="6" name="Group 2"/>
          <p:cNvGrpSpPr>
            <a:grpSpLocks/>
          </p:cNvGrpSpPr>
          <p:nvPr/>
        </p:nvGrpSpPr>
        <p:grpSpPr bwMode="auto">
          <a:xfrm>
            <a:off x="1398896" y="2667000"/>
            <a:ext cx="7772400" cy="3901392"/>
            <a:chOff x="252413" y="2636838"/>
            <a:chExt cx="9053116" cy="3735387"/>
          </a:xfrm>
        </p:grpSpPr>
        <p:grpSp>
          <p:nvGrpSpPr>
            <p:cNvPr id="7" name="Group 13"/>
            <p:cNvGrpSpPr>
              <a:grpSpLocks/>
            </p:cNvGrpSpPr>
            <p:nvPr/>
          </p:nvGrpSpPr>
          <p:grpSpPr bwMode="auto">
            <a:xfrm>
              <a:off x="252413" y="2636838"/>
              <a:ext cx="9053116" cy="3721100"/>
              <a:chOff x="252413" y="2636911"/>
              <a:chExt cx="9281718" cy="3323596"/>
            </a:xfrm>
          </p:grpSpPr>
          <p:pic>
            <p:nvPicPr>
              <p:cNvPr id="10" name="Picture 9" descr="bandovanhoavnam"/>
              <p:cNvPicPr>
                <a:picLocks noChangeAspect="1" noChangeArrowheads="1"/>
              </p:cNvPicPr>
              <p:nvPr/>
            </p:nvPicPr>
            <p:blipFill>
              <a:blip r:embed="rId2"/>
              <a:srcRect/>
              <a:stretch>
                <a:fillRect/>
              </a:stretch>
            </p:blipFill>
            <p:spPr bwMode="auto">
              <a:xfrm>
                <a:off x="252413" y="2649672"/>
                <a:ext cx="2877573" cy="3310835"/>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pic>
            <p:nvPicPr>
              <p:cNvPr id="11" name="Picture 10" descr="images969917_wto"/>
              <p:cNvPicPr>
                <a:picLocks noChangeAspect="1" noChangeArrowheads="1"/>
              </p:cNvPicPr>
              <p:nvPr/>
            </p:nvPicPr>
            <p:blipFill>
              <a:blip r:embed="rId3"/>
              <a:srcRect/>
              <a:stretch>
                <a:fillRect/>
              </a:stretch>
            </p:blipFill>
            <p:spPr bwMode="auto">
              <a:xfrm>
                <a:off x="3131612" y="2636911"/>
                <a:ext cx="2539834" cy="1524260"/>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pic>
            <p:nvPicPr>
              <p:cNvPr id="12" name="Picture 13"/>
              <p:cNvPicPr>
                <a:picLocks noChangeAspect="1" noChangeArrowheads="1"/>
              </p:cNvPicPr>
              <p:nvPr/>
            </p:nvPicPr>
            <p:blipFill>
              <a:blip r:embed="rId4"/>
              <a:srcRect/>
              <a:stretch>
                <a:fillRect/>
              </a:stretch>
            </p:blipFill>
            <p:spPr bwMode="auto">
              <a:xfrm>
                <a:off x="5862296" y="2649672"/>
                <a:ext cx="3671835" cy="2350340"/>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8" name="TextBox 7"/>
            <p:cNvSpPr txBox="1">
              <a:spLocks noChangeArrowheads="1"/>
            </p:cNvSpPr>
            <p:nvPr/>
          </p:nvSpPr>
          <p:spPr bwMode="auto">
            <a:xfrm>
              <a:off x="5849541" y="5427005"/>
              <a:ext cx="3455988" cy="800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eaLnBrk="1" hangingPunct="1">
                <a:defRPr/>
              </a:pPr>
              <a:r>
                <a:rPr lang="en-US" sz="2000" kern="0" dirty="0">
                  <a:solidFill>
                    <a:srgbClr val="000000"/>
                  </a:solidFill>
                </a:rPr>
                <a:t>VIỆT NAM </a:t>
              </a:r>
            </a:p>
            <a:p>
              <a:pPr algn="ctr" eaLnBrk="1" hangingPunct="1">
                <a:defRPr/>
              </a:pPr>
              <a:r>
                <a:rPr lang="en-US" sz="2000" kern="0" dirty="0">
                  <a:solidFill>
                    <a:srgbClr val="000000"/>
                  </a:solidFill>
                </a:rPr>
                <a:t>HỘI NHẬP VÀ PHÁT TRIỂN </a:t>
              </a:r>
            </a:p>
          </p:txBody>
        </p:sp>
        <p:pic>
          <p:nvPicPr>
            <p:cNvPr id="9" name="Picture 1"/>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3055894" y="4357686"/>
              <a:ext cx="2668234" cy="20145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555284114"/>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4"/>
          <p:cNvSpPr>
            <a:spLocks/>
          </p:cNvSpPr>
          <p:nvPr/>
        </p:nvSpPr>
        <p:spPr bwMode="gray">
          <a:xfrm>
            <a:off x="3861516" y="2184792"/>
            <a:ext cx="2433638" cy="3671888"/>
          </a:xfrm>
          <a:custGeom>
            <a:avLst/>
            <a:gdLst>
              <a:gd name="T0" fmla="*/ 2147483647 w 1824"/>
              <a:gd name="T1" fmla="*/ 2147483647 h 2648"/>
              <a:gd name="T2" fmla="*/ 2147483647 w 1824"/>
              <a:gd name="T3" fmla="*/ 2147483647 h 2648"/>
              <a:gd name="T4" fmla="*/ 2147483647 w 1824"/>
              <a:gd name="T5" fmla="*/ 2147483647 h 2648"/>
              <a:gd name="T6" fmla="*/ 2147483647 w 1824"/>
              <a:gd name="T7" fmla="*/ 2147483647 h 2648"/>
              <a:gd name="T8" fmla="*/ 2147483647 w 1824"/>
              <a:gd name="T9" fmla="*/ 2147483647 h 2648"/>
              <a:gd name="T10" fmla="*/ 2147483647 w 1824"/>
              <a:gd name="T11" fmla="*/ 2147483647 h 2648"/>
              <a:gd name="T12" fmla="*/ 2147483647 w 1824"/>
              <a:gd name="T13" fmla="*/ 2147483647 h 2648"/>
              <a:gd name="T14" fmla="*/ 2147483647 w 1824"/>
              <a:gd name="T15" fmla="*/ 2147483647 h 2648"/>
              <a:gd name="T16" fmla="*/ 2147483647 w 1824"/>
              <a:gd name="T17" fmla="*/ 2147483647 h 2648"/>
              <a:gd name="T18" fmla="*/ 2147483647 w 1824"/>
              <a:gd name="T19" fmla="*/ 2147483647 h 2648"/>
              <a:gd name="T20" fmla="*/ 2147483647 w 1824"/>
              <a:gd name="T21" fmla="*/ 2147483647 h 2648"/>
              <a:gd name="T22" fmla="*/ 2147483647 w 1824"/>
              <a:gd name="T23" fmla="*/ 2147483647 h 2648"/>
              <a:gd name="T24" fmla="*/ 2147483647 w 1824"/>
              <a:gd name="T25" fmla="*/ 2147483647 h 2648"/>
              <a:gd name="T26" fmla="*/ 2147483647 w 1824"/>
              <a:gd name="T27" fmla="*/ 2147483647 h 2648"/>
              <a:gd name="T28" fmla="*/ 2147483647 w 1824"/>
              <a:gd name="T29" fmla="*/ 2147483647 h 2648"/>
              <a:gd name="T30" fmla="*/ 2147483647 w 1824"/>
              <a:gd name="T31" fmla="*/ 2147483647 h 2648"/>
              <a:gd name="T32" fmla="*/ 2147483647 w 1824"/>
              <a:gd name="T33" fmla="*/ 2147483647 h 2648"/>
              <a:gd name="T34" fmla="*/ 2147483647 w 1824"/>
              <a:gd name="T35" fmla="*/ 2147483647 h 2648"/>
              <a:gd name="T36" fmla="*/ 2147483647 w 1824"/>
              <a:gd name="T37" fmla="*/ 2147483647 h 2648"/>
              <a:gd name="T38" fmla="*/ 2147483647 w 1824"/>
              <a:gd name="T39" fmla="*/ 2147483647 h 2648"/>
              <a:gd name="T40" fmla="*/ 2147483647 w 1824"/>
              <a:gd name="T41" fmla="*/ 2147483647 h 2648"/>
              <a:gd name="T42" fmla="*/ 2147483647 w 1824"/>
              <a:gd name="T43" fmla="*/ 2147483647 h 2648"/>
              <a:gd name="T44" fmla="*/ 2147483647 w 1824"/>
              <a:gd name="T45" fmla="*/ 2147483647 h 2648"/>
              <a:gd name="T46" fmla="*/ 2147483647 w 1824"/>
              <a:gd name="T47" fmla="*/ 2147483647 h 2648"/>
              <a:gd name="T48" fmla="*/ 2147483647 w 1824"/>
              <a:gd name="T49" fmla="*/ 2147483647 h 2648"/>
              <a:gd name="T50" fmla="*/ 2147483647 w 1824"/>
              <a:gd name="T51" fmla="*/ 2147483647 h 2648"/>
              <a:gd name="T52" fmla="*/ 2147483647 w 1824"/>
              <a:gd name="T53" fmla="*/ 2147483647 h 2648"/>
              <a:gd name="T54" fmla="*/ 2147483647 w 1824"/>
              <a:gd name="T55" fmla="*/ 2147483647 h 2648"/>
              <a:gd name="T56" fmla="*/ 2147483647 w 1824"/>
              <a:gd name="T57" fmla="*/ 2147483647 h 2648"/>
              <a:gd name="T58" fmla="*/ 2147483647 w 1824"/>
              <a:gd name="T59" fmla="*/ 2147483647 h 2648"/>
              <a:gd name="T60" fmla="*/ 2147483647 w 1824"/>
              <a:gd name="T61" fmla="*/ 2147483647 h 2648"/>
              <a:gd name="T62" fmla="*/ 2147483647 w 1824"/>
              <a:gd name="T63" fmla="*/ 2147483647 h 264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24"/>
              <a:gd name="T97" fmla="*/ 0 h 2648"/>
              <a:gd name="T98" fmla="*/ 1824 w 1824"/>
              <a:gd name="T99" fmla="*/ 2648 h 264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24" h="2648">
                <a:moveTo>
                  <a:pt x="0" y="2648"/>
                </a:moveTo>
                <a:lnTo>
                  <a:pt x="12" y="2464"/>
                </a:lnTo>
                <a:lnTo>
                  <a:pt x="32" y="2288"/>
                </a:lnTo>
                <a:lnTo>
                  <a:pt x="56" y="2120"/>
                </a:lnTo>
                <a:lnTo>
                  <a:pt x="88" y="1960"/>
                </a:lnTo>
                <a:lnTo>
                  <a:pt x="124" y="1808"/>
                </a:lnTo>
                <a:lnTo>
                  <a:pt x="166" y="1662"/>
                </a:lnTo>
                <a:lnTo>
                  <a:pt x="212" y="1524"/>
                </a:lnTo>
                <a:lnTo>
                  <a:pt x="262" y="1394"/>
                </a:lnTo>
                <a:lnTo>
                  <a:pt x="316" y="1270"/>
                </a:lnTo>
                <a:lnTo>
                  <a:pt x="372" y="1154"/>
                </a:lnTo>
                <a:lnTo>
                  <a:pt x="430" y="1044"/>
                </a:lnTo>
                <a:lnTo>
                  <a:pt x="490" y="942"/>
                </a:lnTo>
                <a:lnTo>
                  <a:pt x="550" y="846"/>
                </a:lnTo>
                <a:lnTo>
                  <a:pt x="612" y="758"/>
                </a:lnTo>
                <a:lnTo>
                  <a:pt x="672" y="674"/>
                </a:lnTo>
                <a:lnTo>
                  <a:pt x="734" y="598"/>
                </a:lnTo>
                <a:lnTo>
                  <a:pt x="792" y="528"/>
                </a:lnTo>
                <a:lnTo>
                  <a:pt x="850" y="464"/>
                </a:lnTo>
                <a:lnTo>
                  <a:pt x="906" y="408"/>
                </a:lnTo>
                <a:lnTo>
                  <a:pt x="960" y="356"/>
                </a:lnTo>
                <a:lnTo>
                  <a:pt x="1010" y="310"/>
                </a:lnTo>
                <a:lnTo>
                  <a:pt x="1056" y="270"/>
                </a:lnTo>
                <a:lnTo>
                  <a:pt x="1096" y="236"/>
                </a:lnTo>
                <a:lnTo>
                  <a:pt x="1134" y="208"/>
                </a:lnTo>
                <a:lnTo>
                  <a:pt x="1164" y="184"/>
                </a:lnTo>
                <a:lnTo>
                  <a:pt x="1190" y="166"/>
                </a:lnTo>
                <a:lnTo>
                  <a:pt x="1208" y="154"/>
                </a:lnTo>
                <a:lnTo>
                  <a:pt x="1220" y="146"/>
                </a:lnTo>
                <a:lnTo>
                  <a:pt x="1224" y="144"/>
                </a:lnTo>
                <a:lnTo>
                  <a:pt x="848" y="0"/>
                </a:lnTo>
                <a:lnTo>
                  <a:pt x="1728" y="56"/>
                </a:lnTo>
                <a:lnTo>
                  <a:pt x="1824" y="480"/>
                </a:lnTo>
                <a:lnTo>
                  <a:pt x="1568" y="328"/>
                </a:lnTo>
                <a:lnTo>
                  <a:pt x="1564" y="328"/>
                </a:lnTo>
                <a:lnTo>
                  <a:pt x="1554" y="332"/>
                </a:lnTo>
                <a:lnTo>
                  <a:pt x="1538" y="338"/>
                </a:lnTo>
                <a:lnTo>
                  <a:pt x="1514" y="346"/>
                </a:lnTo>
                <a:lnTo>
                  <a:pt x="1486" y="356"/>
                </a:lnTo>
                <a:lnTo>
                  <a:pt x="1452" y="370"/>
                </a:lnTo>
                <a:lnTo>
                  <a:pt x="1412" y="388"/>
                </a:lnTo>
                <a:lnTo>
                  <a:pt x="1370" y="410"/>
                </a:lnTo>
                <a:lnTo>
                  <a:pt x="1322" y="436"/>
                </a:lnTo>
                <a:lnTo>
                  <a:pt x="1270" y="466"/>
                </a:lnTo>
                <a:lnTo>
                  <a:pt x="1216" y="500"/>
                </a:lnTo>
                <a:lnTo>
                  <a:pt x="1158" y="540"/>
                </a:lnTo>
                <a:lnTo>
                  <a:pt x="1098" y="584"/>
                </a:lnTo>
                <a:lnTo>
                  <a:pt x="1034" y="636"/>
                </a:lnTo>
                <a:lnTo>
                  <a:pt x="970" y="692"/>
                </a:lnTo>
                <a:lnTo>
                  <a:pt x="904" y="756"/>
                </a:lnTo>
                <a:lnTo>
                  <a:pt x="836" y="824"/>
                </a:lnTo>
                <a:lnTo>
                  <a:pt x="770" y="900"/>
                </a:lnTo>
                <a:lnTo>
                  <a:pt x="700" y="984"/>
                </a:lnTo>
                <a:lnTo>
                  <a:pt x="632" y="1076"/>
                </a:lnTo>
                <a:lnTo>
                  <a:pt x="566" y="1174"/>
                </a:lnTo>
                <a:lnTo>
                  <a:pt x="498" y="1280"/>
                </a:lnTo>
                <a:lnTo>
                  <a:pt x="434" y="1394"/>
                </a:lnTo>
                <a:lnTo>
                  <a:pt x="370" y="1518"/>
                </a:lnTo>
                <a:lnTo>
                  <a:pt x="308" y="1650"/>
                </a:lnTo>
                <a:lnTo>
                  <a:pt x="248" y="1792"/>
                </a:lnTo>
                <a:lnTo>
                  <a:pt x="192" y="1944"/>
                </a:lnTo>
                <a:lnTo>
                  <a:pt x="138" y="2104"/>
                </a:lnTo>
                <a:lnTo>
                  <a:pt x="88" y="2274"/>
                </a:lnTo>
                <a:lnTo>
                  <a:pt x="42" y="2456"/>
                </a:lnTo>
                <a:lnTo>
                  <a:pt x="0" y="2648"/>
                </a:lnTo>
                <a:close/>
              </a:path>
            </a:pathLst>
          </a:custGeom>
          <a:solidFill>
            <a:srgbClr val="FF0000"/>
          </a:solidFill>
          <a:ln w="28575"/>
        </p:spPr>
        <p:style>
          <a:lnRef idx="2">
            <a:schemeClr val="accent2"/>
          </a:lnRef>
          <a:fillRef idx="1">
            <a:schemeClr val="lt1"/>
          </a:fillRef>
          <a:effectRef idx="0">
            <a:schemeClr val="accent2"/>
          </a:effectRef>
          <a:fontRef idx="minor">
            <a:schemeClr val="dk1"/>
          </a:fontRef>
        </p:style>
        <p:txBody>
          <a:bodyPr/>
          <a:lstStyle/>
          <a:p>
            <a:pPr eaLnBrk="0" fontAlgn="base" hangingPunct="0">
              <a:spcBef>
                <a:spcPct val="0"/>
              </a:spcBef>
              <a:spcAft>
                <a:spcPct val="0"/>
              </a:spcAft>
              <a:defRPr/>
            </a:pPr>
            <a:endParaRPr lang="en-US">
              <a:solidFill>
                <a:srgbClr val="1F5281"/>
              </a:solidFill>
            </a:endParaRPr>
          </a:p>
        </p:txBody>
      </p:sp>
      <p:grpSp>
        <p:nvGrpSpPr>
          <p:cNvPr id="4" name="Group 5"/>
          <p:cNvGrpSpPr>
            <a:grpSpLocks/>
          </p:cNvGrpSpPr>
          <p:nvPr/>
        </p:nvGrpSpPr>
        <p:grpSpPr bwMode="auto">
          <a:xfrm>
            <a:off x="4345704" y="4548158"/>
            <a:ext cx="5473700" cy="871935"/>
            <a:chOff x="1111" y="2568"/>
            <a:chExt cx="3448" cy="611"/>
          </a:xfrm>
          <a:solidFill>
            <a:schemeClr val="tx1">
              <a:lumMod val="40000"/>
              <a:lumOff val="60000"/>
            </a:schemeClr>
          </a:solidFill>
        </p:grpSpPr>
        <p:grpSp>
          <p:nvGrpSpPr>
            <p:cNvPr id="5" name="Group 6"/>
            <p:cNvGrpSpPr>
              <a:grpSpLocks/>
            </p:cNvGrpSpPr>
            <p:nvPr/>
          </p:nvGrpSpPr>
          <p:grpSpPr bwMode="auto">
            <a:xfrm>
              <a:off x="1111" y="2568"/>
              <a:ext cx="3448" cy="611"/>
              <a:chOff x="528" y="1776"/>
              <a:chExt cx="1152" cy="384"/>
            </a:xfrm>
            <a:grpFill/>
          </p:grpSpPr>
          <p:sp>
            <p:nvSpPr>
              <p:cNvPr id="7" name="AutoShape 7"/>
              <p:cNvSpPr>
                <a:spLocks noChangeArrowheads="1"/>
              </p:cNvSpPr>
              <p:nvPr/>
            </p:nvSpPr>
            <p:spPr bwMode="gray">
              <a:xfrm>
                <a:off x="528" y="1776"/>
                <a:ext cx="1152" cy="384"/>
              </a:xfrm>
              <a:prstGeom prst="can">
                <a:avLst>
                  <a:gd name="adj" fmla="val 25000"/>
                </a:avLst>
              </a:prstGeom>
              <a:grpFill/>
              <a:ln w="31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8" name="Text Box 8"/>
              <p:cNvSpPr txBox="1">
                <a:spLocks noChangeArrowheads="1"/>
              </p:cNvSpPr>
              <p:nvPr/>
            </p:nvSpPr>
            <p:spPr bwMode="gray">
              <a:xfrm>
                <a:off x="984" y="1875"/>
                <a:ext cx="223" cy="230"/>
              </a:xfrm>
              <a:prstGeom prst="rect">
                <a:avLst/>
              </a:prstGeom>
              <a:solidFill>
                <a:schemeClr val="accent2">
                  <a:lumMod val="60000"/>
                  <a:lumOff val="40000"/>
                </a:schemeClr>
              </a:solidFill>
              <a:ln w="3175">
                <a:headEnd/>
                <a:tailEnd/>
              </a:ln>
            </p:spPr>
            <p:style>
              <a:lnRef idx="2">
                <a:schemeClr val="accent2"/>
              </a:lnRef>
              <a:fillRef idx="1">
                <a:schemeClr val="lt1"/>
              </a:fillRef>
              <a:effectRef idx="0">
                <a:schemeClr val="accent2"/>
              </a:effectRef>
              <a:fontRef idx="minor">
                <a:schemeClr val="dk1"/>
              </a:fontRef>
            </p:style>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dirty="0">
                    <a:solidFill>
                      <a:srgbClr val="000000"/>
                    </a:solidFill>
                    <a:cs typeface="Times New Roman" panose="02020603050405020304" pitchFamily="18" charset="0"/>
                  </a:rPr>
                  <a:t>LÝ</a:t>
                </a:r>
              </a:p>
            </p:txBody>
          </p:sp>
        </p:grpSp>
        <p:pic>
          <p:nvPicPr>
            <p:cNvPr id="6" name="Picture 9" descr="Ảnh1"/>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3334" y="2659"/>
              <a:ext cx="600" cy="450"/>
            </a:xfrm>
            <a:prstGeom prst="rect">
              <a:avLst/>
            </a:prstGeom>
            <a:grpFill/>
            <a:ln w="3175">
              <a:headEnd/>
              <a:tailEnd/>
            </a:ln>
          </p:spPr>
          <p:style>
            <a:lnRef idx="2">
              <a:schemeClr val="accent2"/>
            </a:lnRef>
            <a:fillRef idx="1">
              <a:schemeClr val="lt1"/>
            </a:fillRef>
            <a:effectRef idx="0">
              <a:schemeClr val="accent2"/>
            </a:effectRef>
            <a:fontRef idx="minor">
              <a:schemeClr val="dk1"/>
            </a:fontRef>
          </p:style>
        </p:pic>
      </p:grpSp>
      <p:grpSp>
        <p:nvGrpSpPr>
          <p:cNvPr id="9" name="Group 10"/>
          <p:cNvGrpSpPr>
            <a:grpSpLocks/>
          </p:cNvGrpSpPr>
          <p:nvPr/>
        </p:nvGrpSpPr>
        <p:grpSpPr bwMode="auto">
          <a:xfrm>
            <a:off x="4993405" y="3684062"/>
            <a:ext cx="4105275" cy="871935"/>
            <a:chOff x="1519" y="2023"/>
            <a:chExt cx="2586" cy="611"/>
          </a:xfrm>
          <a:solidFill>
            <a:schemeClr val="tx1">
              <a:lumMod val="20000"/>
              <a:lumOff val="80000"/>
            </a:schemeClr>
          </a:solidFill>
        </p:grpSpPr>
        <p:grpSp>
          <p:nvGrpSpPr>
            <p:cNvPr id="10" name="Group 11"/>
            <p:cNvGrpSpPr>
              <a:grpSpLocks/>
            </p:cNvGrpSpPr>
            <p:nvPr/>
          </p:nvGrpSpPr>
          <p:grpSpPr bwMode="auto">
            <a:xfrm>
              <a:off x="1519" y="2023"/>
              <a:ext cx="2586" cy="611"/>
              <a:chOff x="528" y="1776"/>
              <a:chExt cx="1152" cy="384"/>
            </a:xfrm>
            <a:grpFill/>
          </p:grpSpPr>
          <p:sp>
            <p:nvSpPr>
              <p:cNvPr id="12" name="AutoShape 12"/>
              <p:cNvSpPr>
                <a:spLocks noChangeArrowheads="1"/>
              </p:cNvSpPr>
              <p:nvPr/>
            </p:nvSpPr>
            <p:spPr bwMode="gray">
              <a:xfrm>
                <a:off x="528" y="1776"/>
                <a:ext cx="1152" cy="384"/>
              </a:xfrm>
              <a:prstGeom prst="can">
                <a:avLst>
                  <a:gd name="adj" fmla="val 25000"/>
                </a:avLst>
              </a:prstGeom>
              <a:grpFill/>
              <a:ln w="31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13" name="Text Box 13"/>
              <p:cNvSpPr txBox="1">
                <a:spLocks noChangeArrowheads="1"/>
              </p:cNvSpPr>
              <p:nvPr/>
            </p:nvSpPr>
            <p:spPr bwMode="gray">
              <a:xfrm>
                <a:off x="954" y="1875"/>
                <a:ext cx="281" cy="230"/>
              </a:xfrm>
              <a:prstGeom prst="rect">
                <a:avLst/>
              </a:prstGeom>
              <a:solidFill>
                <a:schemeClr val="accent2">
                  <a:lumMod val="60000"/>
                  <a:lumOff val="40000"/>
                </a:schemeClr>
              </a:solidFill>
              <a:ln w="3175">
                <a:headEnd/>
                <a:tailEnd/>
              </a:ln>
            </p:spPr>
            <p:style>
              <a:lnRef idx="2">
                <a:schemeClr val="accent2"/>
              </a:lnRef>
              <a:fillRef idx="1">
                <a:schemeClr val="lt1"/>
              </a:fillRef>
              <a:effectRef idx="0">
                <a:schemeClr val="accent2"/>
              </a:effectRef>
              <a:fontRef idx="minor">
                <a:schemeClr val="dk1"/>
              </a:fontRef>
            </p:style>
            <p:txBody>
              <a:bodyPr wrap="non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dirty="0">
                    <a:solidFill>
                      <a:srgbClr val="000000"/>
                    </a:solidFill>
                    <a:cs typeface="Times New Roman" panose="02020603050405020304" pitchFamily="18" charset="0"/>
                  </a:rPr>
                  <a:t>H</a:t>
                </a:r>
                <a:r>
                  <a:rPr lang="vi-VN" dirty="0">
                    <a:solidFill>
                      <a:srgbClr val="000000"/>
                    </a:solidFill>
                    <a:cs typeface="Times New Roman" panose="02020603050405020304" pitchFamily="18" charset="0"/>
                  </a:rPr>
                  <a:t>ÓA</a:t>
                </a:r>
                <a:endParaRPr lang="en-US" dirty="0">
                  <a:solidFill>
                    <a:srgbClr val="000000"/>
                  </a:solidFill>
                  <a:cs typeface="Times New Roman" panose="02020603050405020304" pitchFamily="18" charset="0"/>
                </a:endParaRPr>
              </a:p>
            </p:txBody>
          </p:sp>
        </p:grpSp>
        <p:pic>
          <p:nvPicPr>
            <p:cNvPr id="11" name="Picture 14" descr="chicken"/>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3379" y="2205"/>
              <a:ext cx="453" cy="396"/>
            </a:xfrm>
            <a:prstGeom prst="rect">
              <a:avLst/>
            </a:prstGeom>
            <a:grpFill/>
            <a:ln w="3175">
              <a:headEnd/>
              <a:tailEnd/>
            </a:ln>
          </p:spPr>
          <p:style>
            <a:lnRef idx="2">
              <a:schemeClr val="accent2"/>
            </a:lnRef>
            <a:fillRef idx="1">
              <a:schemeClr val="lt1"/>
            </a:fillRef>
            <a:effectRef idx="0">
              <a:schemeClr val="accent2"/>
            </a:effectRef>
            <a:fontRef idx="minor">
              <a:schemeClr val="dk1"/>
            </a:fontRef>
          </p:style>
        </p:pic>
      </p:grpSp>
      <p:grpSp>
        <p:nvGrpSpPr>
          <p:cNvPr id="14" name="Group 21"/>
          <p:cNvGrpSpPr>
            <a:grpSpLocks/>
          </p:cNvGrpSpPr>
          <p:nvPr/>
        </p:nvGrpSpPr>
        <p:grpSpPr bwMode="auto">
          <a:xfrm>
            <a:off x="3698004" y="5362086"/>
            <a:ext cx="6840363" cy="1257353"/>
            <a:chOff x="703" y="3021"/>
            <a:chExt cx="4264" cy="907"/>
          </a:xfrm>
          <a:solidFill>
            <a:schemeClr val="tx1">
              <a:lumMod val="60000"/>
              <a:lumOff val="40000"/>
            </a:schemeClr>
          </a:solidFill>
        </p:grpSpPr>
        <p:grpSp>
          <p:nvGrpSpPr>
            <p:cNvPr id="15" name="Group 22"/>
            <p:cNvGrpSpPr>
              <a:grpSpLocks/>
            </p:cNvGrpSpPr>
            <p:nvPr/>
          </p:nvGrpSpPr>
          <p:grpSpPr bwMode="auto">
            <a:xfrm>
              <a:off x="703" y="3021"/>
              <a:ext cx="4264" cy="907"/>
              <a:chOff x="528" y="2112"/>
              <a:chExt cx="1152" cy="384"/>
            </a:xfrm>
            <a:grpFill/>
          </p:grpSpPr>
          <p:sp>
            <p:nvSpPr>
              <p:cNvPr id="18" name="AutoShape 23"/>
              <p:cNvSpPr>
                <a:spLocks noChangeArrowheads="1"/>
              </p:cNvSpPr>
              <p:nvPr/>
            </p:nvSpPr>
            <p:spPr bwMode="gray">
              <a:xfrm>
                <a:off x="528" y="2112"/>
                <a:ext cx="1152" cy="384"/>
              </a:xfrm>
              <a:prstGeom prst="can">
                <a:avLst>
                  <a:gd name="adj" fmla="val 25000"/>
                </a:avLst>
              </a:prstGeom>
              <a:grpFill/>
              <a:ln w="31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19" name="Text Box 24"/>
              <p:cNvSpPr txBox="1">
                <a:spLocks noChangeArrowheads="1"/>
              </p:cNvSpPr>
              <p:nvPr/>
            </p:nvSpPr>
            <p:spPr bwMode="gray">
              <a:xfrm>
                <a:off x="1002" y="2211"/>
                <a:ext cx="178" cy="160"/>
              </a:xfrm>
              <a:prstGeom prst="rect">
                <a:avLst/>
              </a:prstGeom>
              <a:solidFill>
                <a:schemeClr val="accent2">
                  <a:lumMod val="60000"/>
                  <a:lumOff val="40000"/>
                </a:schemeClr>
              </a:solidFill>
              <a:ln w="3175">
                <a:headEnd/>
                <a:tailEnd/>
              </a:ln>
            </p:spPr>
            <p:style>
              <a:lnRef idx="2">
                <a:schemeClr val="accent2"/>
              </a:lnRef>
              <a:fillRef idx="1">
                <a:schemeClr val="lt1"/>
              </a:fillRef>
              <a:effectRef idx="0">
                <a:schemeClr val="accent2"/>
              </a:effectRef>
              <a:fontRef idx="minor">
                <a:schemeClr val="dk1"/>
              </a:fontRef>
            </p:style>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dirty="0">
                    <a:solidFill>
                      <a:srgbClr val="000000"/>
                    </a:solidFill>
                    <a:cs typeface="Times New Roman" panose="02020603050405020304" pitchFamily="18" charset="0"/>
                  </a:rPr>
                  <a:t>C</a:t>
                </a:r>
                <a:r>
                  <a:rPr lang="vi-VN" dirty="0">
                    <a:solidFill>
                      <a:srgbClr val="000000"/>
                    </a:solidFill>
                    <a:cs typeface="Times New Roman" panose="02020603050405020304" pitchFamily="18" charset="0"/>
                  </a:rPr>
                  <a:t>Ơ</a:t>
                </a:r>
                <a:endParaRPr lang="en-US" dirty="0">
                  <a:solidFill>
                    <a:srgbClr val="000000"/>
                  </a:solidFill>
                  <a:cs typeface="Times New Roman" panose="02020603050405020304" pitchFamily="18" charset="0"/>
                </a:endParaRPr>
              </a:p>
            </p:txBody>
          </p:sp>
        </p:grpSp>
        <p:pic>
          <p:nvPicPr>
            <p:cNvPr id="16" name="Picture 25" descr="duaxedap"/>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3424" y="3339"/>
              <a:ext cx="454" cy="454"/>
            </a:xfrm>
            <a:prstGeom prst="rect">
              <a:avLst/>
            </a:prstGeom>
            <a:grpFill/>
            <a:ln w="3175">
              <a:headEnd/>
              <a:tailEnd/>
            </a:ln>
          </p:spPr>
          <p:style>
            <a:lnRef idx="2">
              <a:schemeClr val="accent2"/>
            </a:lnRef>
            <a:fillRef idx="1">
              <a:schemeClr val="lt1"/>
            </a:fillRef>
            <a:effectRef idx="0">
              <a:schemeClr val="accent2"/>
            </a:effectRef>
            <a:fontRef idx="minor">
              <a:schemeClr val="dk1"/>
            </a:fontRef>
          </p:style>
        </p:pic>
        <p:pic>
          <p:nvPicPr>
            <p:cNvPr id="17" name="Picture 26" descr="chomeo1"/>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3878" y="3339"/>
              <a:ext cx="590" cy="452"/>
            </a:xfrm>
            <a:prstGeom prst="rect">
              <a:avLst/>
            </a:prstGeom>
            <a:grpFill/>
            <a:ln w="3175">
              <a:headEnd/>
              <a:tailEnd/>
            </a:ln>
          </p:spPr>
          <p:style>
            <a:lnRef idx="2">
              <a:schemeClr val="accent2"/>
            </a:lnRef>
            <a:fillRef idx="1">
              <a:schemeClr val="lt1"/>
            </a:fillRef>
            <a:effectRef idx="0">
              <a:schemeClr val="accent2"/>
            </a:effectRef>
            <a:fontRef idx="minor">
              <a:schemeClr val="dk1"/>
            </a:fontRef>
          </p:style>
        </p:pic>
      </p:grpSp>
      <p:grpSp>
        <p:nvGrpSpPr>
          <p:cNvPr id="20" name="Group 27"/>
          <p:cNvGrpSpPr>
            <a:grpSpLocks/>
          </p:cNvGrpSpPr>
          <p:nvPr/>
        </p:nvGrpSpPr>
        <p:grpSpPr bwMode="auto">
          <a:xfrm>
            <a:off x="6218557" y="2002572"/>
            <a:ext cx="2087563" cy="897240"/>
            <a:chOff x="2200" y="1131"/>
            <a:chExt cx="816" cy="384"/>
          </a:xfrm>
          <a:solidFill>
            <a:srgbClr val="0070C0"/>
          </a:solidFill>
        </p:grpSpPr>
        <p:sp>
          <p:nvSpPr>
            <p:cNvPr id="21" name="AutoShape 28"/>
            <p:cNvSpPr>
              <a:spLocks noChangeArrowheads="1"/>
            </p:cNvSpPr>
            <p:nvPr/>
          </p:nvSpPr>
          <p:spPr bwMode="gray">
            <a:xfrm>
              <a:off x="2200" y="1131"/>
              <a:ext cx="816" cy="384"/>
            </a:xfrm>
            <a:prstGeom prst="can">
              <a:avLst>
                <a:gd name="adj" fmla="val 25000"/>
              </a:avLst>
            </a:prstGeom>
            <a:grpFill/>
            <a:ln w="285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22" name="Text Box 29"/>
            <p:cNvSpPr txBox="1">
              <a:spLocks noChangeArrowheads="1"/>
            </p:cNvSpPr>
            <p:nvPr/>
          </p:nvSpPr>
          <p:spPr bwMode="gray">
            <a:xfrm>
              <a:off x="2294" y="1217"/>
              <a:ext cx="537" cy="198"/>
            </a:xfrm>
            <a:prstGeom prst="rect">
              <a:avLst/>
            </a:prstGeom>
            <a:solidFill>
              <a:schemeClr val="accent3"/>
            </a:solidFill>
            <a:ln w="28575">
              <a:headEnd/>
              <a:tailEnd/>
            </a:ln>
          </p:spPr>
          <p:style>
            <a:lnRef idx="2">
              <a:schemeClr val="accent2"/>
            </a:lnRef>
            <a:fillRef idx="1">
              <a:schemeClr val="lt1"/>
            </a:fillRef>
            <a:effectRef idx="0">
              <a:schemeClr val="accent2"/>
            </a:effectRef>
            <a:fontRef idx="minor">
              <a:schemeClr val="dk1"/>
            </a:fontRef>
          </p:style>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sz="2400" dirty="0">
                  <a:solidFill>
                    <a:srgbClr val="000000"/>
                  </a:solidFill>
                  <a:cs typeface="Times New Roman" panose="02020603050405020304" pitchFamily="18" charset="0"/>
                </a:rPr>
                <a:t>X</a:t>
              </a:r>
              <a:r>
                <a:rPr lang="vi-VN" sz="2400" dirty="0">
                  <a:solidFill>
                    <a:srgbClr val="000000"/>
                  </a:solidFill>
                  <a:cs typeface="Times New Roman" panose="02020603050405020304" pitchFamily="18" charset="0"/>
                </a:rPr>
                <a:t>Ã</a:t>
              </a:r>
              <a:r>
                <a:rPr lang="en-US" sz="2400" dirty="0">
                  <a:solidFill>
                    <a:srgbClr val="000000"/>
                  </a:solidFill>
                  <a:cs typeface="Times New Roman" panose="02020603050405020304" pitchFamily="18" charset="0"/>
                </a:rPr>
                <a:t> H</a:t>
              </a:r>
              <a:r>
                <a:rPr lang="vi-VN" sz="2400" dirty="0">
                  <a:solidFill>
                    <a:srgbClr val="000000"/>
                  </a:solidFill>
                  <a:cs typeface="Times New Roman" panose="02020603050405020304" pitchFamily="18" charset="0"/>
                </a:rPr>
                <a:t>ỘI</a:t>
              </a:r>
              <a:endParaRPr lang="en-US" sz="2400" dirty="0">
                <a:solidFill>
                  <a:srgbClr val="000000"/>
                </a:solidFill>
                <a:cs typeface="Times New Roman" panose="02020603050405020304" pitchFamily="18" charset="0"/>
              </a:endParaRPr>
            </a:p>
          </p:txBody>
        </p:sp>
      </p:grpSp>
      <p:pic>
        <p:nvPicPr>
          <p:cNvPr id="23" name="Picture 30" descr="2_1960_31"/>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6636466" y="1403742"/>
            <a:ext cx="1238250" cy="776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 name="Line 31"/>
          <p:cNvSpPr>
            <a:spLocks noChangeShapeType="1"/>
          </p:cNvSpPr>
          <p:nvPr/>
        </p:nvSpPr>
        <p:spPr bwMode="auto">
          <a:xfrm flipV="1">
            <a:off x="4272680" y="2240356"/>
            <a:ext cx="4518025" cy="4378325"/>
          </a:xfrm>
          <a:prstGeom prst="line">
            <a:avLst/>
          </a:prstGeom>
          <a:noFill/>
          <a:ln w="57150">
            <a:solidFill>
              <a:srgbClr val="FF0000"/>
            </a:solidFill>
            <a:prstDash val="lgDashDot"/>
            <a:round/>
            <a:headEnd type="triangle" w="med" len="me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25" name="TextBox 11"/>
          <p:cNvSpPr txBox="1">
            <a:spLocks noChangeArrowheads="1"/>
          </p:cNvSpPr>
          <p:nvPr/>
        </p:nvSpPr>
        <p:spPr bwMode="auto">
          <a:xfrm>
            <a:off x="3035416" y="359715"/>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eaLnBrk="1" hangingPunct="1">
              <a:defRPr/>
            </a:pPr>
            <a:r>
              <a:rPr lang="en-US" kern="0" dirty="0" err="1">
                <a:solidFill>
                  <a:srgbClr val="D60093"/>
                </a:solidFill>
                <a:latin typeface="+mj-lt"/>
              </a:rPr>
              <a:t>Mối</a:t>
            </a:r>
            <a:r>
              <a:rPr lang="en-US" kern="0" dirty="0">
                <a:solidFill>
                  <a:srgbClr val="D60093"/>
                </a:solidFill>
                <a:latin typeface="+mj-lt"/>
              </a:rPr>
              <a:t> </a:t>
            </a:r>
            <a:r>
              <a:rPr lang="en-US" kern="0" dirty="0" err="1">
                <a:solidFill>
                  <a:srgbClr val="D60093"/>
                </a:solidFill>
                <a:latin typeface="+mj-lt"/>
              </a:rPr>
              <a:t>quan</a:t>
            </a:r>
            <a:r>
              <a:rPr lang="en-US" kern="0" dirty="0">
                <a:solidFill>
                  <a:srgbClr val="D60093"/>
                </a:solidFill>
                <a:latin typeface="+mj-lt"/>
              </a:rPr>
              <a:t> </a:t>
            </a:r>
            <a:r>
              <a:rPr lang="en-US" kern="0" dirty="0" err="1">
                <a:solidFill>
                  <a:srgbClr val="D60093"/>
                </a:solidFill>
                <a:latin typeface="+mj-lt"/>
              </a:rPr>
              <a:t>hệ</a:t>
            </a:r>
            <a:r>
              <a:rPr lang="en-US" kern="0" dirty="0">
                <a:solidFill>
                  <a:srgbClr val="D60093"/>
                </a:solidFill>
                <a:latin typeface="+mj-lt"/>
              </a:rPr>
              <a:t> </a:t>
            </a:r>
            <a:r>
              <a:rPr lang="en-US" kern="0" dirty="0" err="1">
                <a:solidFill>
                  <a:srgbClr val="D60093"/>
                </a:solidFill>
                <a:latin typeface="+mj-lt"/>
              </a:rPr>
              <a:t>giữa</a:t>
            </a:r>
            <a:r>
              <a:rPr lang="en-US" kern="0" dirty="0">
                <a:solidFill>
                  <a:srgbClr val="D60093"/>
                </a:solidFill>
                <a:latin typeface="+mj-lt"/>
              </a:rPr>
              <a:t> </a:t>
            </a:r>
            <a:r>
              <a:rPr lang="en-US" kern="0" dirty="0" err="1">
                <a:solidFill>
                  <a:srgbClr val="D60093"/>
                </a:solidFill>
                <a:latin typeface="+mj-lt"/>
              </a:rPr>
              <a:t>các</a:t>
            </a:r>
            <a:r>
              <a:rPr lang="en-US" kern="0" dirty="0">
                <a:solidFill>
                  <a:srgbClr val="D60093"/>
                </a:solidFill>
                <a:latin typeface="+mj-lt"/>
              </a:rPr>
              <a:t> </a:t>
            </a:r>
            <a:r>
              <a:rPr lang="en-US" kern="0" dirty="0" err="1">
                <a:solidFill>
                  <a:srgbClr val="D60093"/>
                </a:solidFill>
                <a:latin typeface="+mj-lt"/>
              </a:rPr>
              <a:t>hình</a:t>
            </a:r>
            <a:r>
              <a:rPr lang="en-US" kern="0" dirty="0">
                <a:solidFill>
                  <a:srgbClr val="D60093"/>
                </a:solidFill>
                <a:latin typeface="+mj-lt"/>
              </a:rPr>
              <a:t> </a:t>
            </a:r>
            <a:r>
              <a:rPr lang="en-US" kern="0" dirty="0" err="1">
                <a:solidFill>
                  <a:srgbClr val="D60093"/>
                </a:solidFill>
                <a:latin typeface="+mj-lt"/>
              </a:rPr>
              <a:t>thức</a:t>
            </a:r>
            <a:r>
              <a:rPr lang="en-US" kern="0" dirty="0">
                <a:solidFill>
                  <a:srgbClr val="D60093"/>
                </a:solidFill>
                <a:latin typeface="+mj-lt"/>
              </a:rPr>
              <a:t> </a:t>
            </a:r>
            <a:r>
              <a:rPr lang="en-US" kern="0" dirty="0" err="1">
                <a:solidFill>
                  <a:srgbClr val="D60093"/>
                </a:solidFill>
                <a:latin typeface="+mj-lt"/>
              </a:rPr>
              <a:t>vận</a:t>
            </a:r>
            <a:r>
              <a:rPr lang="en-US" kern="0" dirty="0">
                <a:solidFill>
                  <a:srgbClr val="D60093"/>
                </a:solidFill>
                <a:latin typeface="+mj-lt"/>
              </a:rPr>
              <a:t> </a:t>
            </a:r>
            <a:r>
              <a:rPr lang="en-US" kern="0" dirty="0" err="1">
                <a:solidFill>
                  <a:srgbClr val="D60093"/>
                </a:solidFill>
                <a:latin typeface="+mj-lt"/>
              </a:rPr>
              <a:t>động</a:t>
            </a:r>
            <a:r>
              <a:rPr lang="en-US" kern="0" dirty="0">
                <a:solidFill>
                  <a:srgbClr val="D60093"/>
                </a:solidFill>
                <a:latin typeface="+mj-lt"/>
              </a:rPr>
              <a:t> </a:t>
            </a:r>
          </a:p>
        </p:txBody>
      </p:sp>
      <p:grpSp>
        <p:nvGrpSpPr>
          <p:cNvPr id="26" name="Group 11"/>
          <p:cNvGrpSpPr>
            <a:grpSpLocks/>
          </p:cNvGrpSpPr>
          <p:nvPr/>
        </p:nvGrpSpPr>
        <p:grpSpPr bwMode="auto">
          <a:xfrm>
            <a:off x="5672326" y="2819966"/>
            <a:ext cx="2851679" cy="871934"/>
            <a:chOff x="528" y="1662"/>
            <a:chExt cx="1152" cy="384"/>
          </a:xfrm>
          <a:solidFill>
            <a:srgbClr val="00B0F0"/>
          </a:solidFill>
        </p:grpSpPr>
        <p:sp>
          <p:nvSpPr>
            <p:cNvPr id="27" name="AutoShape 12"/>
            <p:cNvSpPr>
              <a:spLocks noChangeArrowheads="1"/>
            </p:cNvSpPr>
            <p:nvPr/>
          </p:nvSpPr>
          <p:spPr bwMode="gray">
            <a:xfrm>
              <a:off x="528" y="1662"/>
              <a:ext cx="1152" cy="384"/>
            </a:xfrm>
            <a:prstGeom prst="can">
              <a:avLst>
                <a:gd name="adj" fmla="val 25000"/>
              </a:avLst>
            </a:prstGeom>
            <a:grpFill/>
            <a:ln w="31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28" name="Text Box 13"/>
            <p:cNvSpPr txBox="1">
              <a:spLocks noChangeArrowheads="1"/>
            </p:cNvSpPr>
            <p:nvPr/>
          </p:nvSpPr>
          <p:spPr bwMode="gray">
            <a:xfrm>
              <a:off x="848" y="1761"/>
              <a:ext cx="429" cy="230"/>
            </a:xfrm>
            <a:prstGeom prst="rect">
              <a:avLst/>
            </a:prstGeom>
            <a:solidFill>
              <a:schemeClr val="accent2">
                <a:lumMod val="60000"/>
                <a:lumOff val="40000"/>
              </a:schemeClr>
            </a:solidFill>
            <a:ln w="3175">
              <a:headEnd/>
              <a:tailEnd/>
            </a:ln>
          </p:spPr>
          <p:style>
            <a:lnRef idx="2">
              <a:schemeClr val="accent2"/>
            </a:lnRef>
            <a:fillRef idx="1">
              <a:schemeClr val="lt1"/>
            </a:fillRef>
            <a:effectRef idx="0">
              <a:schemeClr val="accent2"/>
            </a:effectRef>
            <a:fontRef idx="minor">
              <a:schemeClr val="dk1"/>
            </a:fontRef>
          </p:style>
          <p:txBody>
            <a:bodyPr wrap="non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dirty="0">
                  <a:solidFill>
                    <a:srgbClr val="000000"/>
                  </a:solidFill>
                  <a:cs typeface="Times New Roman" panose="02020603050405020304" pitchFamily="18" charset="0"/>
                </a:rPr>
                <a:t>SINH</a:t>
              </a:r>
            </a:p>
          </p:txBody>
        </p:sp>
      </p:grpSp>
      <p:pic>
        <p:nvPicPr>
          <p:cNvPr id="29" name="Picture 19" descr="monarch3_flap_md_wht2"/>
          <p:cNvPicPr>
            <a:picLocks noChangeAspect="1" noChangeArrowheads="1" noCrop="1"/>
          </p:cNvPicPr>
          <p:nvPr/>
        </p:nvPicPr>
        <p:blipFill>
          <a:blip r:embed="rId7"/>
          <a:srcRect/>
          <a:stretch>
            <a:fillRect/>
          </a:stretch>
        </p:blipFill>
        <p:spPr bwMode="auto">
          <a:xfrm>
            <a:off x="7644529" y="3250005"/>
            <a:ext cx="792162" cy="360362"/>
          </a:xfrm>
          <a:prstGeom prst="rect">
            <a:avLst/>
          </a:prstGeom>
          <a:ln w="28575">
            <a:headEnd/>
            <a:tailEnd/>
          </a:ln>
        </p:spPr>
        <p:style>
          <a:lnRef idx="2">
            <a:schemeClr val="accent2"/>
          </a:lnRef>
          <a:fillRef idx="1">
            <a:schemeClr val="lt1"/>
          </a:fillRef>
          <a:effectRef idx="0">
            <a:schemeClr val="accent2"/>
          </a:effectRef>
          <a:fontRef idx="minor">
            <a:schemeClr val="dk1"/>
          </a:fontRef>
        </p:style>
      </p:pic>
      <p:pic>
        <p:nvPicPr>
          <p:cNvPr id="30" name="Picture 20" descr="j0296822"/>
          <p:cNvPicPr>
            <a:picLocks noChangeAspect="1" noChangeArrowheads="1" noCrop="1"/>
          </p:cNvPicPr>
          <p:nvPr/>
        </p:nvPicPr>
        <p:blipFill>
          <a:blip r:embed="rId8"/>
          <a:srcRect/>
          <a:stretch>
            <a:fillRect/>
          </a:stretch>
        </p:blipFill>
        <p:spPr bwMode="auto">
          <a:xfrm>
            <a:off x="7742954" y="3040455"/>
            <a:ext cx="563562" cy="195262"/>
          </a:xfrm>
          <a:prstGeom prst="rect">
            <a:avLst/>
          </a:prstGeom>
          <a:ln w="28575">
            <a:headEnd/>
            <a:tailEnd/>
          </a:ln>
        </p:spPr>
        <p:style>
          <a:lnRef idx="2">
            <a:schemeClr val="accent2"/>
          </a:lnRef>
          <a:fillRef idx="1">
            <a:schemeClr val="lt1"/>
          </a:fillRef>
          <a:effectRef idx="0">
            <a:schemeClr val="accent2"/>
          </a:effectRef>
          <a:fontRef idx="minor">
            <a:schemeClr val="dk1"/>
          </a:fontRef>
        </p:style>
      </p:pic>
    </p:spTree>
    <p:extLst>
      <p:ext uri="{BB962C8B-B14F-4D97-AF65-F5344CB8AC3E}">
        <p14:creationId xmlns:p14="http://schemas.microsoft.com/office/powerpoint/2010/main" val="3115088854"/>
      </p:ext>
    </p:extLst>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Diagram 2"/>
          <p:cNvGraphicFramePr/>
          <p:nvPr>
            <p:extLst>
              <p:ext uri="{D42A27DB-BD31-4B8C-83A1-F6EECF244321}">
                <p14:modId xmlns:p14="http://schemas.microsoft.com/office/powerpoint/2010/main" val="3308363486"/>
              </p:ext>
            </p:extLst>
          </p:nvPr>
        </p:nvGraphicFramePr>
        <p:xfrm>
          <a:off x="375653" y="1100643"/>
          <a:ext cx="7701547" cy="496327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4" name="Picture 3"/>
          <p:cNvPicPr>
            <a:picLocks noChangeAspect="1"/>
          </p:cNvPicPr>
          <p:nvPr/>
        </p:nvPicPr>
        <p:blipFill>
          <a:blip r:embed="rId7"/>
          <a:stretch>
            <a:fillRect/>
          </a:stretch>
        </p:blipFill>
        <p:spPr>
          <a:xfrm>
            <a:off x="8469400" y="3837493"/>
            <a:ext cx="3403600" cy="2106108"/>
          </a:xfrm>
          <a:prstGeom prst="rect">
            <a:avLst/>
          </a:prstGeom>
          <a:ln>
            <a:noFill/>
          </a:ln>
          <a:effectLst>
            <a:outerShdw blurRad="292100" dist="139700" dir="2700000" algn="tl" rotWithShape="0">
              <a:srgbClr val="333333">
                <a:alpha val="65000"/>
              </a:srgbClr>
            </a:outerShdw>
          </a:effectLst>
        </p:spPr>
      </p:pic>
      <p:pic>
        <p:nvPicPr>
          <p:cNvPr id="5" name="Picture 4"/>
          <p:cNvPicPr>
            <a:picLocks noChangeAspect="1"/>
          </p:cNvPicPr>
          <p:nvPr/>
        </p:nvPicPr>
        <p:blipFill>
          <a:blip r:embed="rId8"/>
          <a:stretch>
            <a:fillRect/>
          </a:stretch>
        </p:blipFill>
        <p:spPr>
          <a:xfrm>
            <a:off x="8469400" y="1100642"/>
            <a:ext cx="3403600" cy="2592387"/>
          </a:xfrm>
          <a:prstGeom prst="rect">
            <a:avLst/>
          </a:prstGeom>
          <a:ln>
            <a:noFill/>
          </a:ln>
          <a:effectLst>
            <a:outerShdw blurRad="292100" dist="139700" dir="2700000" algn="tl" rotWithShape="0">
              <a:srgbClr val="333333">
                <a:alpha val="65000"/>
              </a:srgbClr>
            </a:outerShdw>
          </a:effectLst>
        </p:spPr>
      </p:pic>
      <p:sp>
        <p:nvSpPr>
          <p:cNvPr id="6" name="TextBox 11"/>
          <p:cNvSpPr txBox="1">
            <a:spLocks noChangeArrowheads="1"/>
          </p:cNvSpPr>
          <p:nvPr/>
        </p:nvSpPr>
        <p:spPr bwMode="auto">
          <a:xfrm>
            <a:off x="1524000" y="306561"/>
            <a:ext cx="792003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eaLnBrk="1" hangingPunct="1">
              <a:defRPr/>
            </a:pPr>
            <a:r>
              <a:rPr lang="en-US" sz="3600" kern="0" dirty="0" err="1">
                <a:solidFill>
                  <a:srgbClr val="000000"/>
                </a:solidFill>
              </a:rPr>
              <a:t>Vận</a:t>
            </a:r>
            <a:r>
              <a:rPr lang="en-US" sz="3600" kern="0" dirty="0">
                <a:solidFill>
                  <a:srgbClr val="000000"/>
                </a:solidFill>
              </a:rPr>
              <a:t> </a:t>
            </a:r>
            <a:r>
              <a:rPr lang="en-US" sz="3600" kern="0" dirty="0" err="1">
                <a:solidFill>
                  <a:srgbClr val="000000"/>
                </a:solidFill>
              </a:rPr>
              <a:t>động</a:t>
            </a:r>
            <a:r>
              <a:rPr lang="en-US" sz="3600" kern="0" dirty="0">
                <a:solidFill>
                  <a:srgbClr val="000000"/>
                </a:solidFill>
              </a:rPr>
              <a:t> </a:t>
            </a:r>
            <a:r>
              <a:rPr lang="en-US" sz="3600" kern="0" dirty="0" err="1">
                <a:solidFill>
                  <a:srgbClr val="000000"/>
                </a:solidFill>
              </a:rPr>
              <a:t>và</a:t>
            </a:r>
            <a:r>
              <a:rPr lang="en-US" sz="3600" kern="0" dirty="0">
                <a:solidFill>
                  <a:srgbClr val="000000"/>
                </a:solidFill>
              </a:rPr>
              <a:t> </a:t>
            </a:r>
            <a:r>
              <a:rPr lang="en-US" sz="3600" kern="0" dirty="0" err="1">
                <a:solidFill>
                  <a:srgbClr val="000000"/>
                </a:solidFill>
              </a:rPr>
              <a:t>đứng</a:t>
            </a:r>
            <a:r>
              <a:rPr lang="en-US" sz="3600" kern="0" dirty="0">
                <a:solidFill>
                  <a:srgbClr val="000000"/>
                </a:solidFill>
              </a:rPr>
              <a:t> </a:t>
            </a:r>
            <a:r>
              <a:rPr lang="en-US" sz="3600" kern="0" dirty="0" err="1">
                <a:solidFill>
                  <a:srgbClr val="000000"/>
                </a:solidFill>
              </a:rPr>
              <a:t>im</a:t>
            </a:r>
            <a:r>
              <a:rPr lang="en-US" sz="3600" kern="0" dirty="0">
                <a:solidFill>
                  <a:srgbClr val="000000"/>
                </a:solidFill>
              </a:rPr>
              <a:t> </a:t>
            </a:r>
          </a:p>
        </p:txBody>
      </p:sp>
    </p:spTree>
    <p:extLst>
      <p:ext uri="{BB962C8B-B14F-4D97-AF65-F5344CB8AC3E}">
        <p14:creationId xmlns:p14="http://schemas.microsoft.com/office/powerpoint/2010/main" val="3921102608"/>
      </p:ext>
    </p:extLst>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6"/>
          <p:cNvSpPr txBox="1">
            <a:spLocks noChangeArrowheads="1"/>
          </p:cNvSpPr>
          <p:nvPr/>
        </p:nvSpPr>
        <p:spPr bwMode="auto">
          <a:xfrm>
            <a:off x="381000" y="174728"/>
            <a:ext cx="644525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50000"/>
              </a:spcBef>
              <a:spcAft>
                <a:spcPct val="0"/>
              </a:spcAft>
              <a:buClrTx/>
              <a:buFontTx/>
              <a:buNone/>
            </a:pPr>
            <a:r>
              <a:rPr lang="en-US" sz="2800" b="1" dirty="0">
                <a:solidFill>
                  <a:srgbClr val="006600"/>
                </a:solidFill>
                <a:latin typeface="Times New Roman" panose="02020603050405020304" pitchFamily="18" charset="0"/>
                <a:ea typeface="SimSun" panose="02010600030101010101" pitchFamily="2" charset="-122"/>
                <a:cs typeface="Times New Roman" panose="02020603050405020304" pitchFamily="18" charset="0"/>
              </a:rPr>
              <a:t>- </a:t>
            </a:r>
            <a:r>
              <a:rPr lang="en-US" sz="2800" b="1" dirty="0" err="1">
                <a:solidFill>
                  <a:srgbClr val="006600"/>
                </a:solidFill>
                <a:latin typeface="+mj-lt"/>
                <a:ea typeface="SimSun" panose="02010600030101010101" pitchFamily="2" charset="-122"/>
                <a:cs typeface="Times New Roman" panose="02020603050405020304" pitchFamily="18" charset="0"/>
              </a:rPr>
              <a:t>Hình</a:t>
            </a:r>
            <a:r>
              <a:rPr lang="en-US" sz="2800" b="1" dirty="0">
                <a:solidFill>
                  <a:srgbClr val="006600"/>
                </a:solidFill>
                <a:latin typeface="+mj-lt"/>
                <a:ea typeface="SimSun" panose="02010600030101010101" pitchFamily="2" charset="-122"/>
                <a:cs typeface="Times New Roman" panose="02020603050405020304" pitchFamily="18" charset="0"/>
              </a:rPr>
              <a:t> </a:t>
            </a:r>
            <a:r>
              <a:rPr lang="en-US" sz="2800" b="1" dirty="0" err="1">
                <a:solidFill>
                  <a:srgbClr val="006600"/>
                </a:solidFill>
                <a:latin typeface="+mj-lt"/>
                <a:ea typeface="SimSun" panose="02010600030101010101" pitchFamily="2" charset="-122"/>
                <a:cs typeface="Times New Roman" panose="02020603050405020304" pitchFamily="18" charset="0"/>
              </a:rPr>
              <a:t>thức</a:t>
            </a:r>
            <a:r>
              <a:rPr lang="en-US" sz="2800" b="1" dirty="0">
                <a:solidFill>
                  <a:srgbClr val="006600"/>
                </a:solidFill>
                <a:latin typeface="+mj-lt"/>
                <a:ea typeface="SimSun" panose="02010600030101010101" pitchFamily="2" charset="-122"/>
                <a:cs typeface="Times New Roman" panose="02020603050405020304" pitchFamily="18" charset="0"/>
              </a:rPr>
              <a:t> </a:t>
            </a:r>
            <a:r>
              <a:rPr lang="en-US" sz="2800" b="1" dirty="0" err="1">
                <a:solidFill>
                  <a:srgbClr val="006600"/>
                </a:solidFill>
                <a:latin typeface="+mj-lt"/>
                <a:ea typeface="SimSun" panose="02010600030101010101" pitchFamily="2" charset="-122"/>
                <a:cs typeface="Times New Roman" panose="02020603050405020304" pitchFamily="18" charset="0"/>
              </a:rPr>
              <a:t>tồn</a:t>
            </a:r>
            <a:r>
              <a:rPr lang="en-US" sz="2800" b="1" dirty="0">
                <a:solidFill>
                  <a:srgbClr val="006600"/>
                </a:solidFill>
                <a:latin typeface="+mj-lt"/>
                <a:ea typeface="SimSun" panose="02010600030101010101" pitchFamily="2" charset="-122"/>
                <a:cs typeface="Times New Roman" panose="02020603050405020304" pitchFamily="18" charset="0"/>
              </a:rPr>
              <a:t> </a:t>
            </a:r>
            <a:r>
              <a:rPr lang="en-US" sz="2800" b="1" dirty="0" err="1">
                <a:solidFill>
                  <a:srgbClr val="006600"/>
                </a:solidFill>
                <a:latin typeface="+mj-lt"/>
                <a:ea typeface="SimSun" panose="02010600030101010101" pitchFamily="2" charset="-122"/>
                <a:cs typeface="Times New Roman" panose="02020603050405020304" pitchFamily="18" charset="0"/>
              </a:rPr>
              <a:t>tại</a:t>
            </a:r>
            <a:r>
              <a:rPr lang="en-US" sz="2800" b="1" dirty="0">
                <a:solidFill>
                  <a:srgbClr val="006600"/>
                </a:solidFill>
                <a:latin typeface="+mj-lt"/>
                <a:ea typeface="SimSun" panose="02010600030101010101" pitchFamily="2" charset="-122"/>
                <a:cs typeface="Times New Roman" panose="02020603050405020304" pitchFamily="18" charset="0"/>
              </a:rPr>
              <a:t> </a:t>
            </a:r>
            <a:r>
              <a:rPr lang="en-US" sz="2800" b="1" dirty="0" err="1">
                <a:solidFill>
                  <a:srgbClr val="006600"/>
                </a:solidFill>
                <a:latin typeface="+mj-lt"/>
                <a:ea typeface="SimSun" panose="02010600030101010101" pitchFamily="2" charset="-122"/>
                <a:cs typeface="Times New Roman" panose="02020603050405020304" pitchFamily="18" charset="0"/>
              </a:rPr>
              <a:t>của</a:t>
            </a:r>
            <a:r>
              <a:rPr lang="en-US" sz="2800" b="1" dirty="0">
                <a:solidFill>
                  <a:srgbClr val="006600"/>
                </a:solidFill>
                <a:latin typeface="+mj-lt"/>
                <a:ea typeface="SimSun" panose="02010600030101010101" pitchFamily="2" charset="-122"/>
                <a:cs typeface="Times New Roman" panose="02020603050405020304" pitchFamily="18" charset="0"/>
              </a:rPr>
              <a:t> </a:t>
            </a:r>
            <a:r>
              <a:rPr lang="en-US" sz="2800" b="1" dirty="0" err="1">
                <a:solidFill>
                  <a:srgbClr val="006600"/>
                </a:solidFill>
                <a:latin typeface="+mj-lt"/>
                <a:ea typeface="SimSun" panose="02010600030101010101" pitchFamily="2" charset="-122"/>
                <a:cs typeface="Times New Roman" panose="02020603050405020304" pitchFamily="18" charset="0"/>
              </a:rPr>
              <a:t>vật</a:t>
            </a:r>
            <a:r>
              <a:rPr lang="en-US" sz="2800" b="1" dirty="0">
                <a:solidFill>
                  <a:srgbClr val="006600"/>
                </a:solidFill>
                <a:latin typeface="+mj-lt"/>
                <a:ea typeface="SimSun" panose="02010600030101010101" pitchFamily="2" charset="-122"/>
                <a:cs typeface="Times New Roman" panose="02020603050405020304" pitchFamily="18" charset="0"/>
              </a:rPr>
              <a:t> </a:t>
            </a:r>
            <a:r>
              <a:rPr lang="en-US" sz="2800" b="1" dirty="0" err="1">
                <a:solidFill>
                  <a:srgbClr val="006600"/>
                </a:solidFill>
                <a:latin typeface="+mj-lt"/>
                <a:ea typeface="SimSun" panose="02010600030101010101" pitchFamily="2" charset="-122"/>
                <a:cs typeface="Times New Roman" panose="02020603050405020304" pitchFamily="18" charset="0"/>
              </a:rPr>
              <a:t>chất</a:t>
            </a:r>
            <a:endParaRPr lang="en-US" sz="2800" b="1" dirty="0">
              <a:solidFill>
                <a:srgbClr val="006600"/>
              </a:solidFill>
              <a:latin typeface="+mj-lt"/>
              <a:ea typeface="SimSun" panose="02010600030101010101" pitchFamily="2" charset="-122"/>
              <a:cs typeface="Times New Roman" panose="02020603050405020304" pitchFamily="18" charset="0"/>
            </a:endParaRPr>
          </a:p>
        </p:txBody>
      </p:sp>
      <p:sp>
        <p:nvSpPr>
          <p:cNvPr id="4" name="Text Box 6"/>
          <p:cNvSpPr txBox="1">
            <a:spLocks noChangeArrowheads="1"/>
          </p:cNvSpPr>
          <p:nvPr/>
        </p:nvSpPr>
        <p:spPr bwMode="auto">
          <a:xfrm>
            <a:off x="1407319" y="882518"/>
            <a:ext cx="439261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50000"/>
              </a:spcBef>
              <a:spcAft>
                <a:spcPct val="0"/>
              </a:spcAft>
              <a:buClrTx/>
            </a:pPr>
            <a:r>
              <a:rPr lang="en-US" sz="2400" b="1" dirty="0" err="1">
                <a:solidFill>
                  <a:srgbClr val="C00000"/>
                </a:solidFill>
                <a:latin typeface="+mj-lt"/>
                <a:ea typeface="SimSun" panose="02010600030101010101" pitchFamily="2" charset="-122"/>
                <a:cs typeface="Times New Roman" panose="02020603050405020304" pitchFamily="18" charset="0"/>
              </a:rPr>
              <a:t>Không</a:t>
            </a:r>
            <a:r>
              <a:rPr lang="en-US" sz="2400" b="1" dirty="0">
                <a:solidFill>
                  <a:srgbClr val="C00000"/>
                </a:solidFill>
                <a:latin typeface="+mj-lt"/>
                <a:ea typeface="SimSun" panose="02010600030101010101" pitchFamily="2" charset="-122"/>
                <a:cs typeface="Times New Roman" panose="02020603050405020304" pitchFamily="18" charset="0"/>
              </a:rPr>
              <a:t> </a:t>
            </a:r>
            <a:r>
              <a:rPr lang="en-US" sz="2400" b="1" dirty="0" err="1">
                <a:solidFill>
                  <a:srgbClr val="C00000"/>
                </a:solidFill>
                <a:latin typeface="+mj-lt"/>
                <a:ea typeface="SimSun" panose="02010600030101010101" pitchFamily="2" charset="-122"/>
                <a:cs typeface="Times New Roman" panose="02020603050405020304" pitchFamily="18" charset="0"/>
              </a:rPr>
              <a:t>gian</a:t>
            </a:r>
            <a:r>
              <a:rPr lang="en-US" sz="2400" b="1" dirty="0">
                <a:solidFill>
                  <a:srgbClr val="C00000"/>
                </a:solidFill>
                <a:latin typeface="+mj-lt"/>
                <a:ea typeface="SimSun" panose="02010600030101010101" pitchFamily="2" charset="-122"/>
                <a:cs typeface="Times New Roman" panose="02020603050405020304" pitchFamily="18" charset="0"/>
              </a:rPr>
              <a:t>, </a:t>
            </a:r>
            <a:r>
              <a:rPr lang="en-US" sz="2400" b="1" dirty="0" err="1">
                <a:solidFill>
                  <a:srgbClr val="C00000"/>
                </a:solidFill>
                <a:latin typeface="+mj-lt"/>
                <a:ea typeface="SimSun" panose="02010600030101010101" pitchFamily="2" charset="-122"/>
                <a:cs typeface="Times New Roman" panose="02020603050405020304" pitchFamily="18" charset="0"/>
              </a:rPr>
              <a:t>thời</a:t>
            </a:r>
            <a:r>
              <a:rPr lang="en-US" sz="2400" b="1" dirty="0">
                <a:solidFill>
                  <a:srgbClr val="C00000"/>
                </a:solidFill>
                <a:latin typeface="+mj-lt"/>
                <a:ea typeface="SimSun" panose="02010600030101010101" pitchFamily="2" charset="-122"/>
                <a:cs typeface="Times New Roman" panose="02020603050405020304" pitchFamily="18" charset="0"/>
              </a:rPr>
              <a:t> </a:t>
            </a:r>
            <a:r>
              <a:rPr lang="en-US" sz="2400" b="1" dirty="0" err="1">
                <a:solidFill>
                  <a:srgbClr val="C00000"/>
                </a:solidFill>
                <a:latin typeface="+mj-lt"/>
                <a:ea typeface="SimSun" panose="02010600030101010101" pitchFamily="2" charset="-122"/>
                <a:cs typeface="Times New Roman" panose="02020603050405020304" pitchFamily="18" charset="0"/>
              </a:rPr>
              <a:t>gian</a:t>
            </a:r>
            <a:endParaRPr lang="en-US" sz="2400" b="1" dirty="0">
              <a:solidFill>
                <a:srgbClr val="C00000"/>
              </a:solidFill>
              <a:latin typeface="+mj-lt"/>
              <a:ea typeface="SimSun" panose="02010600030101010101" pitchFamily="2" charset="-122"/>
              <a:cs typeface="Times New Roman" panose="02020603050405020304" pitchFamily="18" charset="0"/>
            </a:endParaRPr>
          </a:p>
        </p:txBody>
      </p:sp>
      <p:sp>
        <p:nvSpPr>
          <p:cNvPr id="5" name="Text Box 12"/>
          <p:cNvSpPr txBox="1">
            <a:spLocks noChangeArrowheads="1"/>
          </p:cNvSpPr>
          <p:nvPr/>
        </p:nvSpPr>
        <p:spPr bwMode="auto">
          <a:xfrm>
            <a:off x="610150" y="1943078"/>
            <a:ext cx="7646956" cy="339092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lnSpc>
                <a:spcPct val="130000"/>
              </a:lnSpc>
              <a:spcBef>
                <a:spcPct val="50000"/>
              </a:spcBef>
              <a:spcAft>
                <a:spcPct val="0"/>
              </a:spcAft>
              <a:buClrTx/>
              <a:buFontTx/>
              <a:buNone/>
            </a:pPr>
            <a:r>
              <a:rPr lang="en-US" sz="2600" b="1" dirty="0">
                <a:solidFill>
                  <a:srgbClr val="CD134D"/>
                </a:solidFill>
                <a:latin typeface="Times New Roman" panose="02020603050405020304" pitchFamily="18" charset="0"/>
                <a:ea typeface="SimSun" panose="02010600030101010101" pitchFamily="2" charset="-122"/>
                <a:cs typeface="Times New Roman" panose="02020603050405020304" pitchFamily="18" charset="0"/>
                <a:sym typeface="Wingdings" panose="05000000000000000000" pitchFamily="2" charset="2"/>
              </a:rPr>
              <a:t></a:t>
            </a:r>
            <a:r>
              <a:rPr lang="en-US" sz="2400" b="1" i="1" dirty="0">
                <a:solidFill>
                  <a:srgbClr val="CD134D"/>
                </a:solidFill>
                <a:ea typeface="SimSun" panose="02010600030101010101" pitchFamily="2" charset="-122"/>
                <a:cs typeface="Arial" panose="020B0604020202020204" pitchFamily="34" charset="0"/>
                <a:sym typeface="Wingdings" panose="05000000000000000000" pitchFamily="2" charset="2"/>
              </a:rPr>
              <a:t> </a:t>
            </a:r>
            <a:r>
              <a:rPr lang="en-US" sz="2200" b="1" i="1" dirty="0" err="1">
                <a:solidFill>
                  <a:srgbClr val="CD134D"/>
                </a:solidFill>
                <a:ea typeface="SimSun" panose="02010600030101010101" pitchFamily="2" charset="-122"/>
                <a:cs typeface="Arial" panose="020B0604020202020204" pitchFamily="34" charset="0"/>
                <a:sym typeface="Wingdings" panose="05000000000000000000" pitchFamily="2" charset="2"/>
              </a:rPr>
              <a:t>Không</a:t>
            </a:r>
            <a:r>
              <a:rPr lang="en-US" sz="2200" b="1" i="1" dirty="0">
                <a:solidFill>
                  <a:srgbClr val="CD134D"/>
                </a:solidFill>
                <a:ea typeface="SimSun" panose="02010600030101010101" pitchFamily="2" charset="-122"/>
                <a:cs typeface="Arial" panose="020B0604020202020204" pitchFamily="34" charset="0"/>
                <a:sym typeface="Wingdings" panose="05000000000000000000" pitchFamily="2" charset="2"/>
              </a:rPr>
              <a:t> </a:t>
            </a:r>
            <a:r>
              <a:rPr lang="en-US" sz="2200" b="1" i="1" dirty="0" err="1">
                <a:solidFill>
                  <a:srgbClr val="CD134D"/>
                </a:solidFill>
                <a:ea typeface="SimSun" panose="02010600030101010101" pitchFamily="2" charset="-122"/>
                <a:cs typeface="Arial" panose="020B0604020202020204" pitchFamily="34" charset="0"/>
                <a:sym typeface="Wingdings" panose="05000000000000000000" pitchFamily="2" charset="2"/>
              </a:rPr>
              <a:t>gian</a:t>
            </a:r>
            <a:r>
              <a:rPr lang="en-US" sz="2200" b="1" i="1" dirty="0">
                <a:solidFill>
                  <a:srgbClr val="CD134D"/>
                </a:solidFill>
                <a:ea typeface="SimSun" panose="02010600030101010101" pitchFamily="2" charset="-122"/>
                <a:cs typeface="Arial" panose="020B0604020202020204" pitchFamily="34" charset="0"/>
                <a:sym typeface="Wingdings" panose="05000000000000000000" pitchFamily="2" charset="2"/>
              </a:rPr>
              <a:t>:</a:t>
            </a:r>
            <a:r>
              <a:rPr lang="en-US" sz="2200" b="1"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Là</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hình</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thức</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tồn</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tại</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của</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vật</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chất</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xét</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về</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mặt</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b="1" i="1" u="sng" dirty="0" err="1">
                <a:solidFill>
                  <a:srgbClr val="0033CC"/>
                </a:solidFill>
                <a:ea typeface="SimSun" panose="02010600030101010101" pitchFamily="2" charset="-122"/>
                <a:cs typeface="Arial" panose="020B0604020202020204" pitchFamily="34" charset="0"/>
                <a:sym typeface="Wingdings" panose="05000000000000000000" pitchFamily="2" charset="2"/>
              </a:rPr>
              <a:t>quảng</a:t>
            </a:r>
            <a:r>
              <a:rPr lang="en-US" sz="2200" b="1" i="1" u="sng" dirty="0">
                <a:solidFill>
                  <a:srgbClr val="0033CC"/>
                </a:solidFill>
                <a:ea typeface="SimSun" panose="02010600030101010101" pitchFamily="2" charset="-122"/>
                <a:cs typeface="Arial" panose="020B0604020202020204" pitchFamily="34" charset="0"/>
                <a:sym typeface="Wingdings" panose="05000000000000000000" pitchFamily="2" charset="2"/>
              </a:rPr>
              <a:t> </a:t>
            </a:r>
            <a:r>
              <a:rPr lang="en-US" sz="2200" b="1" i="1" u="sng" dirty="0" err="1">
                <a:solidFill>
                  <a:srgbClr val="0033CC"/>
                </a:solidFill>
                <a:ea typeface="SimSun" panose="02010600030101010101" pitchFamily="2" charset="-122"/>
                <a:cs typeface="Arial" panose="020B0604020202020204" pitchFamily="34" charset="0"/>
                <a:sym typeface="Wingdings" panose="05000000000000000000" pitchFamily="2" charset="2"/>
              </a:rPr>
              <a:t>tính</a:t>
            </a:r>
            <a:r>
              <a:rPr lang="en-US" sz="2200" i="1" dirty="0">
                <a:solidFill>
                  <a:srgbClr val="FF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Các</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sự</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vật</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hiện</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tượng</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tồn</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tại</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với</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kết</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cấu</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qui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mô</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khác</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nhau</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trong</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một</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không</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gian</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nhất</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định</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và</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tác</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động</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qua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lại</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lẫn</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nhau</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a:t>
            </a:r>
          </a:p>
          <a:p>
            <a:pPr algn="just" fontAlgn="base">
              <a:lnSpc>
                <a:spcPct val="130000"/>
              </a:lnSpc>
              <a:spcBef>
                <a:spcPct val="50000"/>
              </a:spcBef>
              <a:spcAft>
                <a:spcPct val="0"/>
              </a:spcAft>
              <a:buClrTx/>
              <a:buFontTx/>
              <a:buNone/>
            </a:pPr>
            <a:r>
              <a:rPr lang="en-US" sz="2200" b="1" dirty="0">
                <a:solidFill>
                  <a:srgbClr val="CD134D"/>
                </a:solidFill>
                <a:ea typeface="SimSun" panose="02010600030101010101" pitchFamily="2" charset="-122"/>
                <a:cs typeface="Arial" panose="020B0604020202020204" pitchFamily="34" charset="0"/>
                <a:sym typeface="Wingdings" panose="05000000000000000000" pitchFamily="2" charset="2"/>
              </a:rPr>
              <a:t> </a:t>
            </a:r>
            <a:r>
              <a:rPr lang="en-US" sz="2200" b="1" i="1" dirty="0" err="1">
                <a:solidFill>
                  <a:srgbClr val="CD134D"/>
                </a:solidFill>
                <a:ea typeface="SimSun" panose="02010600030101010101" pitchFamily="2" charset="-122"/>
                <a:cs typeface="Arial" panose="020B0604020202020204" pitchFamily="34" charset="0"/>
                <a:sym typeface="Wingdings" panose="05000000000000000000" pitchFamily="2" charset="2"/>
              </a:rPr>
              <a:t>Thời</a:t>
            </a:r>
            <a:r>
              <a:rPr lang="en-US" sz="2200" b="1" i="1" dirty="0">
                <a:solidFill>
                  <a:srgbClr val="CD134D"/>
                </a:solidFill>
                <a:ea typeface="SimSun" panose="02010600030101010101" pitchFamily="2" charset="-122"/>
                <a:cs typeface="Arial" panose="020B0604020202020204" pitchFamily="34" charset="0"/>
                <a:sym typeface="Wingdings" panose="05000000000000000000" pitchFamily="2" charset="2"/>
              </a:rPr>
              <a:t> </a:t>
            </a:r>
            <a:r>
              <a:rPr lang="en-US" sz="2200" b="1" i="1" dirty="0" err="1">
                <a:solidFill>
                  <a:srgbClr val="CD134D"/>
                </a:solidFill>
                <a:ea typeface="SimSun" panose="02010600030101010101" pitchFamily="2" charset="-122"/>
                <a:cs typeface="Arial" panose="020B0604020202020204" pitchFamily="34" charset="0"/>
                <a:sym typeface="Wingdings" panose="05000000000000000000" pitchFamily="2" charset="2"/>
              </a:rPr>
              <a:t>gian</a:t>
            </a:r>
            <a:r>
              <a:rPr lang="en-US" sz="2200" b="1" i="1" dirty="0">
                <a:solidFill>
                  <a:srgbClr val="CD134D"/>
                </a:solidFill>
                <a:ea typeface="SimSun" panose="02010600030101010101" pitchFamily="2" charset="-122"/>
                <a:cs typeface="Arial" panose="020B0604020202020204" pitchFamily="34" charset="0"/>
                <a:sym typeface="Wingdings" panose="05000000000000000000" pitchFamily="2" charset="2"/>
              </a:rPr>
              <a:t>:</a:t>
            </a:r>
            <a:r>
              <a:rPr lang="en-US" sz="2200" b="1"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Là</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hình</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thức</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tồn</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tại</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của</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vật</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chất</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xét</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về</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mặt</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b="1" i="1" u="sng" dirty="0" err="1">
                <a:solidFill>
                  <a:srgbClr val="0033CC"/>
                </a:solidFill>
                <a:ea typeface="SimSun" panose="02010600030101010101" pitchFamily="2" charset="-122"/>
                <a:cs typeface="Arial" panose="020B0604020202020204" pitchFamily="34" charset="0"/>
                <a:sym typeface="Wingdings" panose="05000000000000000000" pitchFamily="2" charset="2"/>
              </a:rPr>
              <a:t>trường</a:t>
            </a:r>
            <a:r>
              <a:rPr lang="en-US" sz="2200" b="1" i="1" u="sng" dirty="0">
                <a:solidFill>
                  <a:srgbClr val="0033CC"/>
                </a:solidFill>
                <a:ea typeface="SimSun" panose="02010600030101010101" pitchFamily="2" charset="-122"/>
                <a:cs typeface="Arial" panose="020B0604020202020204" pitchFamily="34" charset="0"/>
                <a:sym typeface="Wingdings" panose="05000000000000000000" pitchFamily="2" charset="2"/>
              </a:rPr>
              <a:t> </a:t>
            </a:r>
            <a:r>
              <a:rPr lang="en-US" sz="2200" b="1" i="1" u="sng" dirty="0" err="1">
                <a:solidFill>
                  <a:srgbClr val="0033CC"/>
                </a:solidFill>
                <a:ea typeface="SimSun" panose="02010600030101010101" pitchFamily="2" charset="-122"/>
                <a:cs typeface="Arial" panose="020B0604020202020204" pitchFamily="34" charset="0"/>
                <a:sym typeface="Wingdings" panose="05000000000000000000" pitchFamily="2" charset="2"/>
              </a:rPr>
              <a:t>tính</a:t>
            </a:r>
            <a:r>
              <a:rPr lang="en-US" sz="2200" b="1" dirty="0">
                <a:solidFill>
                  <a:srgbClr val="0033CC"/>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Đó</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là</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b="1" dirty="0" err="1">
                <a:solidFill>
                  <a:srgbClr val="006600"/>
                </a:solidFill>
                <a:ea typeface="SimSun" panose="02010600030101010101" pitchFamily="2" charset="-122"/>
                <a:cs typeface="Arial" panose="020B0604020202020204" pitchFamily="34" charset="0"/>
                <a:sym typeface="Wingdings" panose="05000000000000000000" pitchFamily="2" charset="2"/>
              </a:rPr>
              <a:t>độ</a:t>
            </a:r>
            <a:r>
              <a:rPr lang="en-US" sz="2200" b="1" dirty="0">
                <a:solidFill>
                  <a:srgbClr val="006600"/>
                </a:solidFill>
                <a:ea typeface="SimSun" panose="02010600030101010101" pitchFamily="2" charset="-122"/>
                <a:cs typeface="Arial" panose="020B0604020202020204" pitchFamily="34" charset="0"/>
                <a:sym typeface="Wingdings" panose="05000000000000000000" pitchFamily="2" charset="2"/>
              </a:rPr>
              <a:t> </a:t>
            </a:r>
            <a:r>
              <a:rPr lang="en-US" sz="2200" b="1" dirty="0" err="1">
                <a:solidFill>
                  <a:srgbClr val="006600"/>
                </a:solidFill>
                <a:ea typeface="SimSun" panose="02010600030101010101" pitchFamily="2" charset="-122"/>
                <a:cs typeface="Arial" panose="020B0604020202020204" pitchFamily="34" charset="0"/>
                <a:sym typeface="Wingdings" panose="05000000000000000000" pitchFamily="2" charset="2"/>
              </a:rPr>
              <a:t>dài</a:t>
            </a:r>
            <a:r>
              <a:rPr lang="en-US" sz="2200" b="1" dirty="0">
                <a:solidFill>
                  <a:srgbClr val="006600"/>
                </a:solidFill>
                <a:ea typeface="SimSun" panose="02010600030101010101" pitchFamily="2" charset="-122"/>
                <a:cs typeface="Arial" panose="020B0604020202020204" pitchFamily="34" charset="0"/>
                <a:sym typeface="Wingdings" panose="05000000000000000000" pitchFamily="2" charset="2"/>
              </a:rPr>
              <a:t> </a:t>
            </a:r>
            <a:r>
              <a:rPr lang="en-US" sz="2200" b="1" dirty="0" err="1">
                <a:solidFill>
                  <a:srgbClr val="006600"/>
                </a:solidFill>
                <a:ea typeface="SimSun" panose="02010600030101010101" pitchFamily="2" charset="-122"/>
                <a:cs typeface="Arial" panose="020B0604020202020204" pitchFamily="34" charset="0"/>
                <a:sym typeface="Wingdings" panose="05000000000000000000" pitchFamily="2" charset="2"/>
              </a:rPr>
              <a:t>diễn</a:t>
            </a:r>
            <a:r>
              <a:rPr lang="en-US" sz="2200" b="1" dirty="0">
                <a:solidFill>
                  <a:srgbClr val="006600"/>
                </a:solidFill>
                <a:ea typeface="SimSun" panose="02010600030101010101" pitchFamily="2" charset="-122"/>
                <a:cs typeface="Arial" panose="020B0604020202020204" pitchFamily="34" charset="0"/>
                <a:sym typeface="Wingdings" panose="05000000000000000000" pitchFamily="2" charset="2"/>
              </a:rPr>
              <a:t> </a:t>
            </a:r>
            <a:r>
              <a:rPr lang="en-US" sz="2200" b="1" dirty="0" err="1">
                <a:solidFill>
                  <a:srgbClr val="006600"/>
                </a:solidFill>
                <a:ea typeface="SimSun" panose="02010600030101010101" pitchFamily="2" charset="-122"/>
                <a:cs typeface="Arial" panose="020B0604020202020204" pitchFamily="34" charset="0"/>
                <a:sym typeface="Wingdings" panose="05000000000000000000" pitchFamily="2" charset="2"/>
              </a:rPr>
              <a:t>biến</a:t>
            </a:r>
            <a:r>
              <a:rPr lang="en-US" sz="2200" b="1" dirty="0">
                <a:solidFill>
                  <a:srgbClr val="0066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của</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các</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sự</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vật</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hiện</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tượng</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với</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sự</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vận</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 </a:t>
            </a:r>
            <a:r>
              <a:rPr lang="en-US" sz="2200" dirty="0" err="1">
                <a:solidFill>
                  <a:srgbClr val="000000"/>
                </a:solidFill>
                <a:ea typeface="SimSun" panose="02010600030101010101" pitchFamily="2" charset="-122"/>
                <a:cs typeface="Arial" panose="020B0604020202020204" pitchFamily="34" charset="0"/>
                <a:sym typeface="Wingdings" panose="05000000000000000000" pitchFamily="2" charset="2"/>
              </a:rPr>
              <a:t>động</a:t>
            </a:r>
            <a:r>
              <a:rPr lang="en-US" sz="2200" dirty="0">
                <a:solidFill>
                  <a:srgbClr val="000000"/>
                </a:solidFill>
                <a:ea typeface="SimSun" panose="02010600030101010101" pitchFamily="2" charset="-122"/>
                <a:cs typeface="Arial" panose="020B0604020202020204" pitchFamily="34" charset="0"/>
                <a:sym typeface="Wingdings" panose="05000000000000000000" pitchFamily="2" charset="2"/>
              </a:rPr>
              <a:t>.</a:t>
            </a:r>
          </a:p>
        </p:txBody>
      </p:sp>
      <p:pic>
        <p:nvPicPr>
          <p:cNvPr id="6" name="Picture 8" descr="tim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747268">
            <a:off x="8903380" y="789512"/>
            <a:ext cx="2736850" cy="2307133"/>
          </a:xfrm>
          <a:prstGeom prst="rect">
            <a:avLst/>
          </a:prstGeom>
          <a:ln w="127000" cap="rnd">
            <a:solidFill>
              <a:srgbClr val="FFFFFF"/>
            </a:solidFill>
          </a:ln>
          <a:effectLst>
            <a:outerShdw blurRad="76200" dist="95250" dir="10500000" sx="97000" sy="23000" kx="900000" algn="br" rotWithShape="0">
              <a:srgbClr val="000000">
                <a:alpha val="20000"/>
              </a:srgbClr>
            </a:outerShdw>
          </a:effectLst>
          <a:scene3d>
            <a:camera prst="orthographicFront"/>
            <a:lightRig rig="twoPt" dir="t">
              <a:rot lat="0" lon="0" rev="7800000"/>
            </a:lightRig>
          </a:scene3d>
          <a:sp3d contourW="6350">
            <a:bevelT w="50800" h="16510"/>
            <a:contourClr>
              <a:srgbClr val="C0C0C0"/>
            </a:contourClr>
          </a:sp3d>
          <a:extLst>
            <a:ext uri="{909E8E84-426E-40DD-AFC4-6F175D3DCCD1}">
              <a14:hiddenFill xmlns:a14="http://schemas.microsoft.com/office/drawing/2010/main">
                <a:solidFill>
                  <a:srgbClr val="FFFFFF"/>
                </a:solidFill>
              </a14:hiddenFill>
            </a:ext>
          </a:extLst>
        </p:spPr>
      </p:pic>
      <p:pic>
        <p:nvPicPr>
          <p:cNvPr id="7" name="Picture 10" descr="Ảnh20"/>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8916959" y="3176888"/>
            <a:ext cx="1152525" cy="865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9" descr="j0286668"/>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10012333" y="3289602"/>
            <a:ext cx="1008062" cy="968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8" descr="neptun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687790">
            <a:off x="8643907" y="4383824"/>
            <a:ext cx="2736850" cy="2035175"/>
          </a:xfrm>
          <a:prstGeom prst="rect">
            <a:avLst/>
          </a:prstGeom>
          <a:solidFill>
            <a:srgbClr val="FFFFFF">
              <a:shade val="85000"/>
            </a:srgbClr>
          </a:solidFill>
          <a:ln w="190500" cap="sq">
            <a:solidFill>
              <a:srgbClr val="FFFFFF"/>
            </a:solidFill>
            <a:miter lim="800000"/>
          </a:ln>
          <a:effectLst>
            <a:outerShdw blurRad="65000" dist="50800" dir="12900000" kx="195000" ky="145000" algn="tl" rotWithShape="0">
              <a:srgbClr val="000000">
                <a:alpha val="30000"/>
              </a:srgbClr>
            </a:outerShdw>
          </a:effectLst>
          <a:scene3d>
            <a:camera prst="orthographicFront">
              <a:rot lat="0" lon="0" rev="360000"/>
            </a:camera>
            <a:lightRig rig="twoPt" dir="t">
              <a:rot lat="0" lon="0" rev="7200000"/>
            </a:lightRig>
          </a:scene3d>
          <a:sp3d contourW="12700">
            <a:bevelT w="25400" h="19050"/>
            <a:contourClr>
              <a:srgbClr val="969696"/>
            </a:contourClr>
          </a:sp3d>
        </p:spPr>
      </p:pic>
    </p:spTree>
    <p:extLst>
      <p:ext uri="{BB962C8B-B14F-4D97-AF65-F5344CB8AC3E}">
        <p14:creationId xmlns:p14="http://schemas.microsoft.com/office/powerpoint/2010/main" val="868250168"/>
      </p:ext>
    </p:extLst>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6"/>
          <p:cNvSpPr txBox="1">
            <a:spLocks noChangeArrowheads="1"/>
          </p:cNvSpPr>
          <p:nvPr/>
        </p:nvSpPr>
        <p:spPr bwMode="auto">
          <a:xfrm>
            <a:off x="403986" y="555782"/>
            <a:ext cx="69135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50000"/>
              </a:spcBef>
              <a:spcAft>
                <a:spcPct val="0"/>
              </a:spcAft>
              <a:buClrTx/>
            </a:pPr>
            <a:r>
              <a:rPr lang="en-US" sz="2400" b="1" dirty="0" err="1">
                <a:solidFill>
                  <a:srgbClr val="0033CC"/>
                </a:solidFill>
                <a:ea typeface="SimSun" panose="02010600030101010101" pitchFamily="2" charset="-122"/>
                <a:cs typeface="Arial" panose="020B0604020202020204" pitchFamily="34" charset="0"/>
              </a:rPr>
              <a:t>Tính</a:t>
            </a:r>
            <a:r>
              <a:rPr lang="en-US" sz="2400" b="1" dirty="0">
                <a:solidFill>
                  <a:srgbClr val="0033CC"/>
                </a:solidFill>
                <a:ea typeface="SimSun" panose="02010600030101010101" pitchFamily="2" charset="-122"/>
                <a:cs typeface="Arial" panose="020B0604020202020204" pitchFamily="34" charset="0"/>
              </a:rPr>
              <a:t> </a:t>
            </a:r>
            <a:r>
              <a:rPr lang="en-US" sz="2400" b="1" dirty="0" err="1">
                <a:solidFill>
                  <a:srgbClr val="0033CC"/>
                </a:solidFill>
                <a:ea typeface="SimSun" panose="02010600030101010101" pitchFamily="2" charset="-122"/>
                <a:cs typeface="Arial" panose="020B0604020202020204" pitchFamily="34" charset="0"/>
              </a:rPr>
              <a:t>chất</a:t>
            </a:r>
            <a:r>
              <a:rPr lang="en-US" sz="2400" b="1" dirty="0">
                <a:solidFill>
                  <a:srgbClr val="0033CC"/>
                </a:solidFill>
                <a:ea typeface="SimSun" panose="02010600030101010101" pitchFamily="2" charset="-122"/>
                <a:cs typeface="Arial" panose="020B0604020202020204" pitchFamily="34" charset="0"/>
              </a:rPr>
              <a:t> </a:t>
            </a:r>
            <a:r>
              <a:rPr lang="en-US" sz="2400" b="1" dirty="0" err="1">
                <a:solidFill>
                  <a:srgbClr val="0033CC"/>
                </a:solidFill>
                <a:ea typeface="SimSun" panose="02010600030101010101" pitchFamily="2" charset="-122"/>
                <a:cs typeface="Arial" panose="020B0604020202020204" pitchFamily="34" charset="0"/>
              </a:rPr>
              <a:t>của</a:t>
            </a:r>
            <a:r>
              <a:rPr lang="en-US" sz="2400" b="1" dirty="0">
                <a:solidFill>
                  <a:srgbClr val="0033CC"/>
                </a:solidFill>
                <a:ea typeface="SimSun" panose="02010600030101010101" pitchFamily="2" charset="-122"/>
                <a:cs typeface="Arial" panose="020B0604020202020204" pitchFamily="34" charset="0"/>
              </a:rPr>
              <a:t> </a:t>
            </a:r>
            <a:r>
              <a:rPr lang="en-US" sz="2400" b="1" dirty="0" err="1">
                <a:solidFill>
                  <a:srgbClr val="0033CC"/>
                </a:solidFill>
                <a:ea typeface="SimSun" panose="02010600030101010101" pitchFamily="2" charset="-122"/>
                <a:cs typeface="Arial" panose="020B0604020202020204" pitchFamily="34" charset="0"/>
              </a:rPr>
              <a:t>không</a:t>
            </a:r>
            <a:r>
              <a:rPr lang="en-US" sz="2400" b="1" dirty="0">
                <a:solidFill>
                  <a:srgbClr val="0033CC"/>
                </a:solidFill>
                <a:ea typeface="SimSun" panose="02010600030101010101" pitchFamily="2" charset="-122"/>
                <a:cs typeface="Arial" panose="020B0604020202020204" pitchFamily="34" charset="0"/>
              </a:rPr>
              <a:t> </a:t>
            </a:r>
            <a:r>
              <a:rPr lang="en-US" sz="2400" b="1" dirty="0" err="1">
                <a:solidFill>
                  <a:srgbClr val="0033CC"/>
                </a:solidFill>
                <a:ea typeface="SimSun" panose="02010600030101010101" pitchFamily="2" charset="-122"/>
                <a:cs typeface="Arial" panose="020B0604020202020204" pitchFamily="34" charset="0"/>
              </a:rPr>
              <a:t>gian</a:t>
            </a:r>
            <a:r>
              <a:rPr lang="en-US" sz="2400" b="1" dirty="0">
                <a:solidFill>
                  <a:srgbClr val="0033CC"/>
                </a:solidFill>
                <a:ea typeface="SimSun" panose="02010600030101010101" pitchFamily="2" charset="-122"/>
                <a:cs typeface="Arial" panose="020B0604020202020204" pitchFamily="34" charset="0"/>
              </a:rPr>
              <a:t>, </a:t>
            </a:r>
            <a:r>
              <a:rPr lang="en-US" sz="2400" b="1" dirty="0" err="1">
                <a:solidFill>
                  <a:srgbClr val="0033CC"/>
                </a:solidFill>
                <a:ea typeface="SimSun" panose="02010600030101010101" pitchFamily="2" charset="-122"/>
                <a:cs typeface="Arial" panose="020B0604020202020204" pitchFamily="34" charset="0"/>
              </a:rPr>
              <a:t>thời</a:t>
            </a:r>
            <a:r>
              <a:rPr lang="en-US" sz="2400" b="1" dirty="0">
                <a:solidFill>
                  <a:srgbClr val="0033CC"/>
                </a:solidFill>
                <a:ea typeface="SimSun" panose="02010600030101010101" pitchFamily="2" charset="-122"/>
                <a:cs typeface="Arial" panose="020B0604020202020204" pitchFamily="34" charset="0"/>
              </a:rPr>
              <a:t> </a:t>
            </a:r>
            <a:r>
              <a:rPr lang="en-US" sz="2400" b="1" dirty="0" err="1">
                <a:solidFill>
                  <a:srgbClr val="0033CC"/>
                </a:solidFill>
                <a:ea typeface="SimSun" panose="02010600030101010101" pitchFamily="2" charset="-122"/>
                <a:cs typeface="Arial" panose="020B0604020202020204" pitchFamily="34" charset="0"/>
              </a:rPr>
              <a:t>gian</a:t>
            </a:r>
            <a:endParaRPr lang="en-US" sz="2400" b="1" dirty="0">
              <a:solidFill>
                <a:srgbClr val="0033CC"/>
              </a:solidFill>
              <a:ea typeface="SimSun" panose="02010600030101010101" pitchFamily="2" charset="-122"/>
              <a:cs typeface="Arial" panose="020B0604020202020204" pitchFamily="34" charset="0"/>
            </a:endParaRPr>
          </a:p>
        </p:txBody>
      </p:sp>
      <p:grpSp>
        <p:nvGrpSpPr>
          <p:cNvPr id="4" name="Group 26"/>
          <p:cNvGrpSpPr>
            <a:grpSpLocks/>
          </p:cNvGrpSpPr>
          <p:nvPr/>
        </p:nvGrpSpPr>
        <p:grpSpPr bwMode="auto">
          <a:xfrm>
            <a:off x="558108" y="1884038"/>
            <a:ext cx="2344737" cy="3561362"/>
            <a:chOff x="326245" y="2076413"/>
            <a:chExt cx="2413471" cy="3044878"/>
          </a:xfrm>
        </p:grpSpPr>
        <p:sp>
          <p:nvSpPr>
            <p:cNvPr id="5" name="Text Box 2"/>
            <p:cNvSpPr txBox="1">
              <a:spLocks noChangeArrowheads="1"/>
            </p:cNvSpPr>
            <p:nvPr/>
          </p:nvSpPr>
          <p:spPr bwMode="auto">
            <a:xfrm rot="10788493" flipV="1">
              <a:off x="613583" y="4726579"/>
              <a:ext cx="1491303" cy="394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ts val="200"/>
                </a:spcBef>
                <a:spcAft>
                  <a:spcPts val="200"/>
                </a:spcAft>
                <a:buClrTx/>
                <a:buNone/>
              </a:pPr>
              <a:r>
                <a:rPr lang="en-US" sz="2400" b="1">
                  <a:solidFill>
                    <a:srgbClr val="333300"/>
                  </a:solidFill>
                  <a:ea typeface="SimSun" panose="02010600030101010101" pitchFamily="2" charset="-122"/>
                  <a:cs typeface="Arial" panose="020B0604020202020204" pitchFamily="34" charset="0"/>
                </a:rPr>
                <a:t>V.I.Lênin</a:t>
              </a:r>
            </a:p>
          </p:txBody>
        </p:sp>
        <p:pic>
          <p:nvPicPr>
            <p:cNvPr id="6" name="Picture 5" descr="列宁"/>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6245" y="2076413"/>
              <a:ext cx="2413471" cy="2648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 name="Group 2"/>
          <p:cNvGrpSpPr>
            <a:grpSpLocks/>
          </p:cNvGrpSpPr>
          <p:nvPr/>
        </p:nvGrpSpPr>
        <p:grpSpPr bwMode="auto">
          <a:xfrm>
            <a:off x="3293052" y="1514784"/>
            <a:ext cx="8289348" cy="3209616"/>
            <a:chOff x="3160548" y="2060848"/>
            <a:chExt cx="5804291" cy="2700943"/>
          </a:xfrm>
        </p:grpSpPr>
        <p:sp>
          <p:nvSpPr>
            <p:cNvPr id="8" name="Rounded Rectangle 7"/>
            <p:cNvSpPr/>
            <p:nvPr/>
          </p:nvSpPr>
          <p:spPr bwMode="auto">
            <a:xfrm>
              <a:off x="4140101" y="3068734"/>
              <a:ext cx="4824738" cy="882496"/>
            </a:xfrm>
            <a:prstGeom prst="roundRect">
              <a:avLst>
                <a:gd name="adj" fmla="val 16670"/>
              </a:avLst>
            </a:prstGeom>
            <a:noFill/>
            <a:ln w="6350">
              <a:solidFill>
                <a:schemeClr val="tx1"/>
              </a:solidFill>
            </a:ln>
            <a:effectLst>
              <a:outerShdw blurRad="44450" dist="27940" dir="5400000" algn="ctr">
                <a:srgbClr val="000000">
                  <a:alpha val="32000"/>
                </a:srgb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pPr algn="ctr" eaLnBrk="0" fontAlgn="base" hangingPunct="0">
                <a:spcBef>
                  <a:spcPct val="0"/>
                </a:spcBef>
                <a:spcAft>
                  <a:spcPct val="0"/>
                </a:spcAft>
                <a:defRPr/>
              </a:pPr>
              <a:r>
                <a:rPr lang="en-US" sz="2400" b="1" dirty="0" err="1">
                  <a:solidFill>
                    <a:srgbClr val="006600"/>
                  </a:solidFill>
                  <a:latin typeface="Arial" panose="020B0604020202020204" pitchFamily="34" charset="0"/>
                  <a:cs typeface="Arial" panose="020B0604020202020204" pitchFamily="34" charset="0"/>
                </a:rPr>
                <a:t>Tính</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vĩnh</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cửu</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vô</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tận</a:t>
              </a:r>
              <a:endParaRPr lang="en-US" sz="2400" b="1" dirty="0">
                <a:solidFill>
                  <a:srgbClr val="006600"/>
                </a:solidFill>
                <a:latin typeface="Arial" panose="020B0604020202020204" pitchFamily="34" charset="0"/>
                <a:cs typeface="Arial" panose="020B0604020202020204" pitchFamily="34" charset="0"/>
              </a:endParaRPr>
            </a:p>
          </p:txBody>
        </p:sp>
        <p:sp>
          <p:nvSpPr>
            <p:cNvPr id="9" name="Rounded Rectangle 8"/>
            <p:cNvSpPr/>
            <p:nvPr/>
          </p:nvSpPr>
          <p:spPr bwMode="auto">
            <a:xfrm>
              <a:off x="3168486" y="4063924"/>
              <a:ext cx="5783653" cy="697867"/>
            </a:xfrm>
            <a:prstGeom prst="roundRect">
              <a:avLst>
                <a:gd name="adj" fmla="val 16670"/>
              </a:avLst>
            </a:prstGeom>
            <a:noFill/>
            <a:ln w="6350">
              <a:solidFill>
                <a:schemeClr val="tx1"/>
              </a:solidFill>
            </a:ln>
            <a:effectLst>
              <a:outerShdw blurRad="44450" dist="27940" dir="5400000" algn="ctr">
                <a:srgbClr val="000000">
                  <a:alpha val="32000"/>
                </a:srgb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pPr algn="ctr" eaLnBrk="0" fontAlgn="base" hangingPunct="0">
                <a:spcBef>
                  <a:spcPct val="0"/>
                </a:spcBef>
                <a:spcAft>
                  <a:spcPct val="0"/>
                </a:spcAft>
                <a:defRPr/>
              </a:pPr>
              <a:r>
                <a:rPr lang="en-US" sz="2400" b="1" dirty="0" err="1">
                  <a:solidFill>
                    <a:srgbClr val="000000"/>
                  </a:solidFill>
                  <a:latin typeface="Arial" panose="020B0604020202020204" pitchFamily="34" charset="0"/>
                  <a:cs typeface="Arial" panose="020B0604020202020204" pitchFamily="34" charset="0"/>
                </a:rPr>
                <a:t>Tính</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ba</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chiều</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của</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không</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gian</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một</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chiều</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của</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thời</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gian</a:t>
              </a:r>
              <a:endParaRPr lang="en-US" sz="2400" b="1" dirty="0">
                <a:solidFill>
                  <a:srgbClr val="000000"/>
                </a:solidFill>
                <a:latin typeface="Arial" panose="020B0604020202020204" pitchFamily="34" charset="0"/>
                <a:cs typeface="Arial" panose="020B0604020202020204" pitchFamily="34" charset="0"/>
              </a:endParaRPr>
            </a:p>
          </p:txBody>
        </p:sp>
        <p:sp>
          <p:nvSpPr>
            <p:cNvPr id="10" name="Rounded Rectangle 9"/>
            <p:cNvSpPr/>
            <p:nvPr/>
          </p:nvSpPr>
          <p:spPr bwMode="auto">
            <a:xfrm>
              <a:off x="4140101" y="2060848"/>
              <a:ext cx="4824738" cy="882496"/>
            </a:xfrm>
            <a:prstGeom prst="roundRect">
              <a:avLst>
                <a:gd name="adj" fmla="val 16670"/>
              </a:avLst>
            </a:prstGeom>
            <a:noFill/>
            <a:ln w="6350">
              <a:solidFill>
                <a:schemeClr val="tx1"/>
              </a:solidFill>
            </a:ln>
            <a:effectLst>
              <a:outerShdw blurRad="44450" dist="27940" dir="5400000" algn="ctr">
                <a:srgbClr val="000000">
                  <a:alpha val="32000"/>
                </a:srgb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pPr algn="ctr" eaLnBrk="0" fontAlgn="base" hangingPunct="0">
                <a:spcBef>
                  <a:spcPct val="0"/>
                </a:spcBef>
                <a:spcAft>
                  <a:spcPct val="0"/>
                </a:spcAft>
                <a:defRPr/>
              </a:pPr>
              <a:r>
                <a:rPr lang="en-US" sz="2400" b="1" dirty="0" err="1">
                  <a:solidFill>
                    <a:srgbClr val="006600"/>
                  </a:solidFill>
                  <a:latin typeface="Arial" panose="020B0604020202020204" pitchFamily="34" charset="0"/>
                  <a:cs typeface="Arial" panose="020B0604020202020204" pitchFamily="34" charset="0"/>
                </a:rPr>
                <a:t>Tính</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khách</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quan</a:t>
              </a:r>
              <a:endParaRPr lang="en-US" sz="2400" b="1" dirty="0">
                <a:solidFill>
                  <a:srgbClr val="006600"/>
                </a:solidFill>
                <a:latin typeface="Arial" panose="020B0604020202020204" pitchFamily="34" charset="0"/>
                <a:cs typeface="Arial" panose="020B0604020202020204" pitchFamily="34" charset="0"/>
              </a:endParaRPr>
            </a:p>
          </p:txBody>
        </p:sp>
        <p:pic>
          <p:nvPicPr>
            <p:cNvPr id="11" name="Picture 8" descr="ti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60548" y="2060848"/>
              <a:ext cx="988968" cy="1991018"/>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grpSp>
      <p:sp>
        <p:nvSpPr>
          <p:cNvPr id="12" name="Text Box 6"/>
          <p:cNvSpPr txBox="1">
            <a:spLocks noChangeArrowheads="1"/>
          </p:cNvSpPr>
          <p:nvPr/>
        </p:nvSpPr>
        <p:spPr bwMode="auto">
          <a:xfrm>
            <a:off x="2902845" y="5081891"/>
            <a:ext cx="846137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50000"/>
              </a:spcBef>
              <a:spcAft>
                <a:spcPct val="0"/>
              </a:spcAft>
              <a:buClrTx/>
              <a:buFont typeface="Wingdings" panose="05000000000000000000" pitchFamily="2" charset="2"/>
              <a:buNone/>
            </a:pPr>
            <a:r>
              <a:rPr lang="en-US" sz="2400" b="1" dirty="0">
                <a:solidFill>
                  <a:srgbClr val="FF0000"/>
                </a:solidFill>
                <a:ea typeface="SimSun" panose="02010600030101010101" pitchFamily="2" charset="-122"/>
                <a:cs typeface="Arial" panose="020B0604020202020204" pitchFamily="34" charset="0"/>
              </a:rPr>
              <a:t>	Theo </a:t>
            </a:r>
            <a:r>
              <a:rPr lang="en-US" sz="2400" b="1" dirty="0" err="1">
                <a:solidFill>
                  <a:srgbClr val="FF0000"/>
                </a:solidFill>
                <a:ea typeface="SimSun" panose="02010600030101010101" pitchFamily="2" charset="-122"/>
                <a:cs typeface="Arial" panose="020B0604020202020204" pitchFamily="34" charset="0"/>
              </a:rPr>
              <a:t>V.I.Lênin</a:t>
            </a:r>
            <a:r>
              <a:rPr lang="en-US" sz="2400" b="1" dirty="0">
                <a:solidFill>
                  <a:srgbClr val="FF0000"/>
                </a:solidFill>
                <a:ea typeface="SimSun" panose="02010600030101010101" pitchFamily="2" charset="-122"/>
                <a:cs typeface="Arial" panose="020B0604020202020204" pitchFamily="34" charset="0"/>
              </a:rPr>
              <a:t>: </a:t>
            </a:r>
            <a:r>
              <a:rPr lang="en-US" sz="2400" b="1" dirty="0">
                <a:solidFill>
                  <a:srgbClr val="002060"/>
                </a:solidFill>
                <a:ea typeface="SimSun" panose="02010600030101010101" pitchFamily="2" charset="-122"/>
                <a:cs typeface="Arial" panose="020B0604020202020204" pitchFamily="34" charset="0"/>
              </a:rPr>
              <a:t>“</a:t>
            </a:r>
            <a:r>
              <a:rPr lang="en-US" sz="2400" i="1" dirty="0" err="1">
                <a:solidFill>
                  <a:srgbClr val="002060"/>
                </a:solidFill>
                <a:ea typeface="SimSun" panose="02010600030101010101" pitchFamily="2" charset="-122"/>
                <a:cs typeface="Arial" panose="020B0604020202020204" pitchFamily="34" charset="0"/>
              </a:rPr>
              <a:t>Trong</a:t>
            </a:r>
            <a:r>
              <a:rPr lang="en-US" sz="2400" i="1" dirty="0">
                <a:solidFill>
                  <a:srgbClr val="002060"/>
                </a:solidFill>
                <a:ea typeface="SimSun" panose="02010600030101010101" pitchFamily="2" charset="-122"/>
                <a:cs typeface="Arial" panose="020B0604020202020204" pitchFamily="34" charset="0"/>
              </a:rPr>
              <a:t> </a:t>
            </a:r>
            <a:r>
              <a:rPr lang="en-US" sz="2400" i="1" dirty="0" err="1">
                <a:solidFill>
                  <a:srgbClr val="002060"/>
                </a:solidFill>
                <a:ea typeface="SimSun" panose="02010600030101010101" pitchFamily="2" charset="-122"/>
                <a:cs typeface="Arial" panose="020B0604020202020204" pitchFamily="34" charset="0"/>
              </a:rPr>
              <a:t>thế</a:t>
            </a:r>
            <a:r>
              <a:rPr lang="en-US" sz="2400" i="1" dirty="0">
                <a:solidFill>
                  <a:srgbClr val="002060"/>
                </a:solidFill>
                <a:ea typeface="SimSun" panose="02010600030101010101" pitchFamily="2" charset="-122"/>
                <a:cs typeface="Arial" panose="020B0604020202020204" pitchFamily="34" charset="0"/>
              </a:rPr>
              <a:t> </a:t>
            </a:r>
            <a:r>
              <a:rPr lang="en-US" sz="2400" i="1" dirty="0" err="1">
                <a:solidFill>
                  <a:srgbClr val="002060"/>
                </a:solidFill>
                <a:ea typeface="SimSun" panose="02010600030101010101" pitchFamily="2" charset="-122"/>
                <a:cs typeface="Arial" panose="020B0604020202020204" pitchFamily="34" charset="0"/>
              </a:rPr>
              <a:t>giới</a:t>
            </a:r>
            <a:r>
              <a:rPr lang="en-US" sz="2400" i="1" dirty="0">
                <a:solidFill>
                  <a:srgbClr val="002060"/>
                </a:solidFill>
                <a:ea typeface="SimSun" panose="02010600030101010101" pitchFamily="2" charset="-122"/>
                <a:cs typeface="Arial" panose="020B0604020202020204" pitchFamily="34" charset="0"/>
              </a:rPr>
              <a:t> </a:t>
            </a:r>
            <a:r>
              <a:rPr lang="en-US" sz="2400" b="1" i="1" u="sng" dirty="0" err="1">
                <a:solidFill>
                  <a:srgbClr val="990099"/>
                </a:solidFill>
                <a:ea typeface="SimSun" panose="02010600030101010101" pitchFamily="2" charset="-122"/>
                <a:cs typeface="Arial" panose="020B0604020202020204" pitchFamily="34" charset="0"/>
              </a:rPr>
              <a:t>không</a:t>
            </a:r>
            <a:r>
              <a:rPr lang="en-US" sz="2400" b="1" i="1" u="sng" dirty="0">
                <a:solidFill>
                  <a:srgbClr val="990099"/>
                </a:solidFill>
                <a:ea typeface="SimSun" panose="02010600030101010101" pitchFamily="2" charset="-122"/>
                <a:cs typeface="Arial" panose="020B0604020202020204" pitchFamily="34" charset="0"/>
              </a:rPr>
              <a:t> </a:t>
            </a:r>
            <a:r>
              <a:rPr lang="en-US" sz="2400" b="1" i="1" u="sng" dirty="0" err="1">
                <a:solidFill>
                  <a:srgbClr val="990099"/>
                </a:solidFill>
                <a:ea typeface="SimSun" panose="02010600030101010101" pitchFamily="2" charset="-122"/>
                <a:cs typeface="Arial" panose="020B0604020202020204" pitchFamily="34" charset="0"/>
              </a:rPr>
              <a:t>có</a:t>
            </a:r>
            <a:r>
              <a:rPr lang="en-US" sz="2400" b="1" i="1" u="sng" dirty="0">
                <a:solidFill>
                  <a:srgbClr val="990099"/>
                </a:solidFill>
                <a:ea typeface="SimSun" panose="02010600030101010101" pitchFamily="2" charset="-122"/>
                <a:cs typeface="Arial" panose="020B0604020202020204" pitchFamily="34" charset="0"/>
              </a:rPr>
              <a:t> </a:t>
            </a:r>
            <a:r>
              <a:rPr lang="en-US" sz="2400" b="1" i="1" u="sng" dirty="0" err="1">
                <a:solidFill>
                  <a:srgbClr val="990099"/>
                </a:solidFill>
                <a:ea typeface="SimSun" panose="02010600030101010101" pitchFamily="2" charset="-122"/>
                <a:cs typeface="Arial" panose="020B0604020202020204" pitchFamily="34" charset="0"/>
              </a:rPr>
              <a:t>gì</a:t>
            </a:r>
            <a:r>
              <a:rPr lang="en-US" sz="2400" b="1" i="1" u="sng" dirty="0">
                <a:solidFill>
                  <a:srgbClr val="990099"/>
                </a:solidFill>
                <a:ea typeface="SimSun" panose="02010600030101010101" pitchFamily="2" charset="-122"/>
                <a:cs typeface="Arial" panose="020B0604020202020204" pitchFamily="34" charset="0"/>
              </a:rPr>
              <a:t> </a:t>
            </a:r>
            <a:r>
              <a:rPr lang="en-US" sz="2400" b="1" i="1" u="sng" dirty="0" err="1">
                <a:solidFill>
                  <a:srgbClr val="990099"/>
                </a:solidFill>
                <a:ea typeface="SimSun" panose="02010600030101010101" pitchFamily="2" charset="-122"/>
                <a:cs typeface="Arial" panose="020B0604020202020204" pitchFamily="34" charset="0"/>
              </a:rPr>
              <a:t>ngoài</a:t>
            </a:r>
            <a:r>
              <a:rPr lang="en-US" sz="2400" b="1" i="1" u="sng" dirty="0">
                <a:solidFill>
                  <a:srgbClr val="990099"/>
                </a:solidFill>
                <a:ea typeface="SimSun" panose="02010600030101010101" pitchFamily="2" charset="-122"/>
                <a:cs typeface="Arial" panose="020B0604020202020204" pitchFamily="34" charset="0"/>
              </a:rPr>
              <a:t> </a:t>
            </a:r>
            <a:r>
              <a:rPr lang="en-US" sz="2400" b="1" i="1" u="sng" dirty="0" err="1">
                <a:solidFill>
                  <a:srgbClr val="990099"/>
                </a:solidFill>
                <a:ea typeface="SimSun" panose="02010600030101010101" pitchFamily="2" charset="-122"/>
                <a:cs typeface="Arial" panose="020B0604020202020204" pitchFamily="34" charset="0"/>
              </a:rPr>
              <a:t>vật</a:t>
            </a:r>
            <a:r>
              <a:rPr lang="en-US" sz="2400" b="1" i="1" u="sng" dirty="0">
                <a:solidFill>
                  <a:srgbClr val="990099"/>
                </a:solidFill>
                <a:ea typeface="SimSun" panose="02010600030101010101" pitchFamily="2" charset="-122"/>
                <a:cs typeface="Arial" panose="020B0604020202020204" pitchFamily="34" charset="0"/>
              </a:rPr>
              <a:t> </a:t>
            </a:r>
            <a:r>
              <a:rPr lang="en-US" sz="2400" b="1" i="1" u="sng" dirty="0" err="1">
                <a:solidFill>
                  <a:srgbClr val="990099"/>
                </a:solidFill>
                <a:ea typeface="SimSun" panose="02010600030101010101" pitchFamily="2" charset="-122"/>
                <a:cs typeface="Arial" panose="020B0604020202020204" pitchFamily="34" charset="0"/>
              </a:rPr>
              <a:t>chất</a:t>
            </a:r>
            <a:r>
              <a:rPr lang="en-US" sz="2400" b="1" i="1" u="sng" dirty="0">
                <a:solidFill>
                  <a:srgbClr val="990099"/>
                </a:solidFill>
                <a:ea typeface="SimSun" panose="02010600030101010101" pitchFamily="2" charset="-122"/>
                <a:cs typeface="Arial" panose="020B0604020202020204" pitchFamily="34" charset="0"/>
              </a:rPr>
              <a:t> </a:t>
            </a:r>
            <a:r>
              <a:rPr lang="en-US" sz="2400" b="1" i="1" u="sng" dirty="0" err="1">
                <a:solidFill>
                  <a:srgbClr val="990099"/>
                </a:solidFill>
                <a:ea typeface="SimSun" panose="02010600030101010101" pitchFamily="2" charset="-122"/>
                <a:cs typeface="Arial" panose="020B0604020202020204" pitchFamily="34" charset="0"/>
              </a:rPr>
              <a:t>đang</a:t>
            </a:r>
            <a:r>
              <a:rPr lang="en-US" sz="2400" b="1" i="1" u="sng" dirty="0">
                <a:solidFill>
                  <a:srgbClr val="990099"/>
                </a:solidFill>
                <a:ea typeface="SimSun" panose="02010600030101010101" pitchFamily="2" charset="-122"/>
                <a:cs typeface="Arial" panose="020B0604020202020204" pitchFamily="34" charset="0"/>
              </a:rPr>
              <a:t> </a:t>
            </a:r>
            <a:r>
              <a:rPr lang="en-US" sz="2400" b="1" i="1" u="sng" dirty="0" err="1">
                <a:solidFill>
                  <a:srgbClr val="990099"/>
                </a:solidFill>
                <a:ea typeface="SimSun" panose="02010600030101010101" pitchFamily="2" charset="-122"/>
                <a:cs typeface="Arial" panose="020B0604020202020204" pitchFamily="34" charset="0"/>
              </a:rPr>
              <a:t>vận</a:t>
            </a:r>
            <a:r>
              <a:rPr lang="en-US" sz="2400" b="1" i="1" u="sng" dirty="0">
                <a:solidFill>
                  <a:srgbClr val="990099"/>
                </a:solidFill>
                <a:ea typeface="SimSun" panose="02010600030101010101" pitchFamily="2" charset="-122"/>
                <a:cs typeface="Arial" panose="020B0604020202020204" pitchFamily="34" charset="0"/>
              </a:rPr>
              <a:t> </a:t>
            </a:r>
            <a:r>
              <a:rPr lang="en-US" sz="2400" b="1" i="1" u="sng" dirty="0" err="1">
                <a:solidFill>
                  <a:srgbClr val="990099"/>
                </a:solidFill>
                <a:ea typeface="SimSun" panose="02010600030101010101" pitchFamily="2" charset="-122"/>
                <a:cs typeface="Arial" panose="020B0604020202020204" pitchFamily="34" charset="0"/>
              </a:rPr>
              <a:t>động</a:t>
            </a:r>
            <a:r>
              <a:rPr lang="en-US" sz="2400" b="1" i="1" dirty="0">
                <a:solidFill>
                  <a:srgbClr val="990099"/>
                </a:solidFill>
                <a:ea typeface="SimSun" panose="02010600030101010101" pitchFamily="2" charset="-122"/>
                <a:cs typeface="Arial" panose="020B0604020202020204" pitchFamily="34" charset="0"/>
              </a:rPr>
              <a:t> </a:t>
            </a:r>
            <a:r>
              <a:rPr lang="en-US" sz="2400" i="1" dirty="0" err="1">
                <a:solidFill>
                  <a:srgbClr val="002060"/>
                </a:solidFill>
                <a:ea typeface="SimSun" panose="02010600030101010101" pitchFamily="2" charset="-122"/>
                <a:cs typeface="Arial" panose="020B0604020202020204" pitchFamily="34" charset="0"/>
              </a:rPr>
              <a:t>và</a:t>
            </a:r>
            <a:r>
              <a:rPr lang="en-US" sz="2400" i="1" dirty="0">
                <a:solidFill>
                  <a:srgbClr val="002060"/>
                </a:solidFill>
                <a:ea typeface="SimSun" panose="02010600030101010101" pitchFamily="2" charset="-122"/>
                <a:cs typeface="Arial" panose="020B0604020202020204" pitchFamily="34" charset="0"/>
              </a:rPr>
              <a:t> </a:t>
            </a:r>
            <a:r>
              <a:rPr lang="en-US" sz="2400" b="1" i="1" dirty="0" err="1">
                <a:solidFill>
                  <a:srgbClr val="0070C0"/>
                </a:solidFill>
                <a:ea typeface="SimSun" panose="02010600030101010101" pitchFamily="2" charset="-122"/>
                <a:cs typeface="Arial" panose="020B0604020202020204" pitchFamily="34" charset="0"/>
              </a:rPr>
              <a:t>vật</a:t>
            </a:r>
            <a:r>
              <a:rPr lang="en-US" sz="2400" b="1" i="1" dirty="0">
                <a:solidFill>
                  <a:srgbClr val="0070C0"/>
                </a:solidFill>
                <a:ea typeface="SimSun" panose="02010600030101010101" pitchFamily="2" charset="-122"/>
                <a:cs typeface="Arial" panose="020B0604020202020204" pitchFamily="34" charset="0"/>
              </a:rPr>
              <a:t> </a:t>
            </a:r>
            <a:r>
              <a:rPr lang="en-US" sz="2400" b="1" i="1" dirty="0" err="1">
                <a:solidFill>
                  <a:srgbClr val="0070C0"/>
                </a:solidFill>
                <a:ea typeface="SimSun" panose="02010600030101010101" pitchFamily="2" charset="-122"/>
                <a:cs typeface="Arial" panose="020B0604020202020204" pitchFamily="34" charset="0"/>
              </a:rPr>
              <a:t>chất</a:t>
            </a:r>
            <a:r>
              <a:rPr lang="en-US" sz="2400" b="1" i="1" dirty="0">
                <a:solidFill>
                  <a:srgbClr val="0070C0"/>
                </a:solidFill>
                <a:ea typeface="SimSun" panose="02010600030101010101" pitchFamily="2" charset="-122"/>
                <a:cs typeface="Arial" panose="020B0604020202020204" pitchFamily="34" charset="0"/>
              </a:rPr>
              <a:t> </a:t>
            </a:r>
            <a:r>
              <a:rPr lang="en-US" sz="2400" b="1" i="1" dirty="0" err="1">
                <a:solidFill>
                  <a:srgbClr val="0070C0"/>
                </a:solidFill>
                <a:ea typeface="SimSun" panose="02010600030101010101" pitchFamily="2" charset="-122"/>
                <a:cs typeface="Arial" panose="020B0604020202020204" pitchFamily="34" charset="0"/>
              </a:rPr>
              <a:t>đang</a:t>
            </a:r>
            <a:r>
              <a:rPr lang="en-US" sz="2400" b="1" i="1" dirty="0">
                <a:solidFill>
                  <a:srgbClr val="0070C0"/>
                </a:solidFill>
                <a:ea typeface="SimSun" panose="02010600030101010101" pitchFamily="2" charset="-122"/>
                <a:cs typeface="Arial" panose="020B0604020202020204" pitchFamily="34" charset="0"/>
              </a:rPr>
              <a:t> </a:t>
            </a:r>
            <a:r>
              <a:rPr lang="en-US" sz="2400" b="1" i="1" dirty="0" err="1">
                <a:solidFill>
                  <a:srgbClr val="0070C0"/>
                </a:solidFill>
                <a:ea typeface="SimSun" panose="02010600030101010101" pitchFamily="2" charset="-122"/>
                <a:cs typeface="Arial" panose="020B0604020202020204" pitchFamily="34" charset="0"/>
              </a:rPr>
              <a:t>vận</a:t>
            </a:r>
            <a:r>
              <a:rPr lang="en-US" sz="2400" b="1" i="1" dirty="0">
                <a:solidFill>
                  <a:srgbClr val="0070C0"/>
                </a:solidFill>
                <a:ea typeface="SimSun" panose="02010600030101010101" pitchFamily="2" charset="-122"/>
                <a:cs typeface="Arial" panose="020B0604020202020204" pitchFamily="34" charset="0"/>
              </a:rPr>
              <a:t> </a:t>
            </a:r>
            <a:r>
              <a:rPr lang="en-US" sz="2400" b="1" i="1" dirty="0" err="1">
                <a:solidFill>
                  <a:srgbClr val="0070C0"/>
                </a:solidFill>
                <a:ea typeface="SimSun" panose="02010600030101010101" pitchFamily="2" charset="-122"/>
                <a:cs typeface="Arial" panose="020B0604020202020204" pitchFamily="34" charset="0"/>
              </a:rPr>
              <a:t>động</a:t>
            </a:r>
            <a:r>
              <a:rPr lang="en-US" sz="2400" b="1" i="1" dirty="0">
                <a:solidFill>
                  <a:srgbClr val="0070C0"/>
                </a:solidFill>
                <a:ea typeface="SimSun" panose="02010600030101010101" pitchFamily="2" charset="-122"/>
                <a:cs typeface="Arial" panose="020B0604020202020204" pitchFamily="34" charset="0"/>
              </a:rPr>
              <a:t> </a:t>
            </a:r>
            <a:r>
              <a:rPr lang="en-US" sz="2400" i="1" dirty="0" err="1">
                <a:solidFill>
                  <a:srgbClr val="002060"/>
                </a:solidFill>
                <a:ea typeface="SimSun" panose="02010600030101010101" pitchFamily="2" charset="-122"/>
                <a:cs typeface="Arial" panose="020B0604020202020204" pitchFamily="34" charset="0"/>
              </a:rPr>
              <a:t>không</a:t>
            </a:r>
            <a:r>
              <a:rPr lang="en-US" sz="2400" i="1" dirty="0">
                <a:solidFill>
                  <a:srgbClr val="002060"/>
                </a:solidFill>
                <a:ea typeface="SimSun" panose="02010600030101010101" pitchFamily="2" charset="-122"/>
                <a:cs typeface="Arial" panose="020B0604020202020204" pitchFamily="34" charset="0"/>
              </a:rPr>
              <a:t> </a:t>
            </a:r>
            <a:r>
              <a:rPr lang="en-US" sz="2400" i="1" dirty="0" err="1">
                <a:solidFill>
                  <a:srgbClr val="002060"/>
                </a:solidFill>
                <a:ea typeface="SimSun" panose="02010600030101010101" pitchFamily="2" charset="-122"/>
                <a:cs typeface="Arial" panose="020B0604020202020204" pitchFamily="34" charset="0"/>
              </a:rPr>
              <a:t>thể</a:t>
            </a:r>
            <a:r>
              <a:rPr lang="en-US" sz="2400" i="1" dirty="0">
                <a:solidFill>
                  <a:srgbClr val="002060"/>
                </a:solidFill>
                <a:ea typeface="SimSun" panose="02010600030101010101" pitchFamily="2" charset="-122"/>
                <a:cs typeface="Arial" panose="020B0604020202020204" pitchFamily="34" charset="0"/>
              </a:rPr>
              <a:t> </a:t>
            </a:r>
            <a:r>
              <a:rPr lang="en-US" sz="2400" i="1" dirty="0" err="1">
                <a:solidFill>
                  <a:srgbClr val="002060"/>
                </a:solidFill>
                <a:ea typeface="SimSun" panose="02010600030101010101" pitchFamily="2" charset="-122"/>
                <a:cs typeface="Arial" panose="020B0604020202020204" pitchFamily="34" charset="0"/>
              </a:rPr>
              <a:t>vận</a:t>
            </a:r>
            <a:r>
              <a:rPr lang="en-US" sz="2400" i="1" dirty="0">
                <a:solidFill>
                  <a:srgbClr val="002060"/>
                </a:solidFill>
                <a:ea typeface="SimSun" panose="02010600030101010101" pitchFamily="2" charset="-122"/>
                <a:cs typeface="Arial" panose="020B0604020202020204" pitchFamily="34" charset="0"/>
              </a:rPr>
              <a:t> </a:t>
            </a:r>
            <a:r>
              <a:rPr lang="en-US" sz="2400" i="1" dirty="0" err="1">
                <a:solidFill>
                  <a:srgbClr val="002060"/>
                </a:solidFill>
                <a:ea typeface="SimSun" panose="02010600030101010101" pitchFamily="2" charset="-122"/>
                <a:cs typeface="Arial" panose="020B0604020202020204" pitchFamily="34" charset="0"/>
              </a:rPr>
              <a:t>động</a:t>
            </a:r>
            <a:r>
              <a:rPr lang="en-US" sz="2400" i="1" dirty="0">
                <a:solidFill>
                  <a:srgbClr val="002060"/>
                </a:solidFill>
                <a:ea typeface="SimSun" panose="02010600030101010101" pitchFamily="2" charset="-122"/>
                <a:cs typeface="Arial" panose="020B0604020202020204" pitchFamily="34" charset="0"/>
              </a:rPr>
              <a:t> </a:t>
            </a:r>
            <a:r>
              <a:rPr lang="en-US" sz="2400" i="1" dirty="0" err="1">
                <a:solidFill>
                  <a:srgbClr val="002060"/>
                </a:solidFill>
                <a:ea typeface="SimSun" panose="02010600030101010101" pitchFamily="2" charset="-122"/>
                <a:cs typeface="Arial" panose="020B0604020202020204" pitchFamily="34" charset="0"/>
              </a:rPr>
              <a:t>ngoài</a:t>
            </a:r>
            <a:r>
              <a:rPr lang="en-US" sz="2400" i="1" dirty="0">
                <a:solidFill>
                  <a:srgbClr val="002060"/>
                </a:solidFill>
                <a:ea typeface="SimSun" panose="02010600030101010101" pitchFamily="2" charset="-122"/>
                <a:cs typeface="Arial" panose="020B0604020202020204" pitchFamily="34" charset="0"/>
              </a:rPr>
              <a:t> </a:t>
            </a:r>
            <a:r>
              <a:rPr lang="en-US" sz="2400" b="1" i="1" dirty="0" err="1">
                <a:solidFill>
                  <a:srgbClr val="C00000"/>
                </a:solidFill>
                <a:ea typeface="SimSun" panose="02010600030101010101" pitchFamily="2" charset="-122"/>
                <a:cs typeface="Arial" panose="020B0604020202020204" pitchFamily="34" charset="0"/>
              </a:rPr>
              <a:t>không</a:t>
            </a:r>
            <a:r>
              <a:rPr lang="en-US" sz="2400" b="1" i="1" dirty="0">
                <a:solidFill>
                  <a:srgbClr val="C00000"/>
                </a:solidFill>
                <a:ea typeface="SimSun" panose="02010600030101010101" pitchFamily="2" charset="-122"/>
                <a:cs typeface="Arial" panose="020B0604020202020204" pitchFamily="34" charset="0"/>
              </a:rPr>
              <a:t> </a:t>
            </a:r>
            <a:r>
              <a:rPr lang="en-US" sz="2400" b="1" i="1" dirty="0" err="1">
                <a:solidFill>
                  <a:srgbClr val="C00000"/>
                </a:solidFill>
                <a:ea typeface="SimSun" panose="02010600030101010101" pitchFamily="2" charset="-122"/>
                <a:cs typeface="Arial" panose="020B0604020202020204" pitchFamily="34" charset="0"/>
              </a:rPr>
              <a:t>gian</a:t>
            </a:r>
            <a:r>
              <a:rPr lang="en-US" sz="2400" b="1" i="1" dirty="0">
                <a:solidFill>
                  <a:srgbClr val="C00000"/>
                </a:solidFill>
                <a:ea typeface="SimSun" panose="02010600030101010101" pitchFamily="2" charset="-122"/>
                <a:cs typeface="Arial" panose="020B0604020202020204" pitchFamily="34" charset="0"/>
              </a:rPr>
              <a:t>, </a:t>
            </a:r>
            <a:r>
              <a:rPr lang="en-US" sz="2400" b="1" i="1" dirty="0" err="1">
                <a:solidFill>
                  <a:srgbClr val="C00000"/>
                </a:solidFill>
                <a:ea typeface="SimSun" panose="02010600030101010101" pitchFamily="2" charset="-122"/>
                <a:cs typeface="Arial" panose="020B0604020202020204" pitchFamily="34" charset="0"/>
              </a:rPr>
              <a:t>thời</a:t>
            </a:r>
            <a:r>
              <a:rPr lang="en-US" sz="2400" b="1" i="1" dirty="0">
                <a:solidFill>
                  <a:srgbClr val="C00000"/>
                </a:solidFill>
                <a:ea typeface="SimSun" panose="02010600030101010101" pitchFamily="2" charset="-122"/>
                <a:cs typeface="Arial" panose="020B0604020202020204" pitchFamily="34" charset="0"/>
              </a:rPr>
              <a:t> </a:t>
            </a:r>
            <a:r>
              <a:rPr lang="en-US" sz="2400" b="1" i="1" dirty="0" err="1">
                <a:solidFill>
                  <a:srgbClr val="C00000"/>
                </a:solidFill>
                <a:ea typeface="SimSun" panose="02010600030101010101" pitchFamily="2" charset="-122"/>
                <a:cs typeface="Arial" panose="020B0604020202020204" pitchFamily="34" charset="0"/>
              </a:rPr>
              <a:t>gian</a:t>
            </a:r>
            <a:r>
              <a:rPr lang="en-US" sz="2400" b="1" i="1" dirty="0">
                <a:solidFill>
                  <a:srgbClr val="002060"/>
                </a:solidFill>
                <a:ea typeface="SimSun" panose="02010600030101010101" pitchFamily="2" charset="-122"/>
                <a:cs typeface="Arial" panose="020B0604020202020204" pitchFamily="34" charset="0"/>
              </a:rPr>
              <a:t>”.</a:t>
            </a:r>
          </a:p>
        </p:txBody>
      </p:sp>
    </p:spTree>
    <p:extLst>
      <p:ext uri="{BB962C8B-B14F-4D97-AF65-F5344CB8AC3E}">
        <p14:creationId xmlns:p14="http://schemas.microsoft.com/office/powerpoint/2010/main" val="335261132"/>
      </p:ext>
    </p:extLst>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854376" y="202901"/>
            <a:ext cx="7193911" cy="461665"/>
          </a:xfrm>
          <a:prstGeom prst="rect">
            <a:avLst/>
          </a:prstGeom>
        </p:spPr>
        <p:txBody>
          <a:bodyPr wrap="square">
            <a:spAutoFit/>
          </a:bodyPr>
          <a:lstStyle/>
          <a:p>
            <a:pPr algn="ctr">
              <a:spcBef>
                <a:spcPts val="200"/>
              </a:spcBef>
              <a:spcAft>
                <a:spcPts val="200"/>
              </a:spcAft>
            </a:pPr>
            <a:r>
              <a:rPr lang="en-US" sz="2400" b="1" dirty="0">
                <a:solidFill>
                  <a:srgbClr val="FF0000"/>
                </a:solidFill>
                <a:latin typeface="+mj-lt"/>
                <a:ea typeface="Times New Roman" panose="02020603050405020304" pitchFamily="18" charset="0"/>
              </a:rPr>
              <a:t>e. </a:t>
            </a:r>
            <a:r>
              <a:rPr lang="en-US" sz="2400" b="1" dirty="0" err="1">
                <a:solidFill>
                  <a:srgbClr val="FF0000"/>
                </a:solidFill>
                <a:latin typeface="+mj-lt"/>
                <a:ea typeface="Times New Roman" panose="02020603050405020304" pitchFamily="18" charset="0"/>
              </a:rPr>
              <a:t>Tính</a:t>
            </a:r>
            <a:r>
              <a:rPr lang="en-US" sz="2400" b="1" dirty="0">
                <a:solidFill>
                  <a:srgbClr val="FF0000"/>
                </a:solidFill>
                <a:latin typeface="+mj-lt"/>
                <a:ea typeface="Times New Roman" panose="02020603050405020304" pitchFamily="18" charset="0"/>
              </a:rPr>
              <a:t> </a:t>
            </a:r>
            <a:r>
              <a:rPr lang="en-US" sz="2400" b="1" dirty="0" err="1">
                <a:solidFill>
                  <a:srgbClr val="FF0000"/>
                </a:solidFill>
                <a:latin typeface="+mj-lt"/>
                <a:ea typeface="Times New Roman" panose="02020603050405020304" pitchFamily="18" charset="0"/>
              </a:rPr>
              <a:t>thống</a:t>
            </a:r>
            <a:r>
              <a:rPr lang="en-US" sz="2400" b="1" dirty="0">
                <a:solidFill>
                  <a:srgbClr val="FF0000"/>
                </a:solidFill>
                <a:latin typeface="+mj-lt"/>
                <a:ea typeface="Times New Roman" panose="02020603050405020304" pitchFamily="18" charset="0"/>
              </a:rPr>
              <a:t> </a:t>
            </a:r>
            <a:r>
              <a:rPr lang="en-US" sz="2400" b="1" dirty="0" err="1">
                <a:solidFill>
                  <a:srgbClr val="FF0000"/>
                </a:solidFill>
                <a:latin typeface="+mj-lt"/>
                <a:ea typeface="Times New Roman" panose="02020603050405020304" pitchFamily="18" charset="0"/>
              </a:rPr>
              <a:t>nhất</a:t>
            </a:r>
            <a:r>
              <a:rPr lang="en-US" sz="2400" b="1" dirty="0">
                <a:solidFill>
                  <a:srgbClr val="FF0000"/>
                </a:solidFill>
                <a:latin typeface="+mj-lt"/>
                <a:ea typeface="Times New Roman" panose="02020603050405020304" pitchFamily="18" charset="0"/>
              </a:rPr>
              <a:t> </a:t>
            </a:r>
            <a:r>
              <a:rPr lang="en-US" sz="2400" b="1" dirty="0" err="1">
                <a:solidFill>
                  <a:srgbClr val="FF0000"/>
                </a:solidFill>
                <a:latin typeface="+mj-lt"/>
                <a:ea typeface="Times New Roman" panose="02020603050405020304" pitchFamily="18" charset="0"/>
              </a:rPr>
              <a:t>vật</a:t>
            </a:r>
            <a:r>
              <a:rPr lang="en-US" sz="2400" b="1" dirty="0">
                <a:solidFill>
                  <a:srgbClr val="FF0000"/>
                </a:solidFill>
                <a:latin typeface="+mj-lt"/>
                <a:ea typeface="Times New Roman" panose="02020603050405020304" pitchFamily="18" charset="0"/>
              </a:rPr>
              <a:t> </a:t>
            </a:r>
            <a:r>
              <a:rPr lang="en-US" sz="2400" b="1" dirty="0" err="1">
                <a:solidFill>
                  <a:srgbClr val="FF0000"/>
                </a:solidFill>
                <a:latin typeface="+mj-lt"/>
                <a:ea typeface="Times New Roman" panose="02020603050405020304" pitchFamily="18" charset="0"/>
              </a:rPr>
              <a:t>chất</a:t>
            </a:r>
            <a:r>
              <a:rPr lang="en-US" sz="2400" b="1" dirty="0">
                <a:solidFill>
                  <a:srgbClr val="FF0000"/>
                </a:solidFill>
                <a:latin typeface="+mj-lt"/>
                <a:ea typeface="Times New Roman" panose="02020603050405020304" pitchFamily="18" charset="0"/>
              </a:rPr>
              <a:t> </a:t>
            </a:r>
            <a:r>
              <a:rPr lang="en-US" sz="2400" b="1" dirty="0" err="1">
                <a:solidFill>
                  <a:srgbClr val="FF0000"/>
                </a:solidFill>
                <a:latin typeface="+mj-lt"/>
                <a:ea typeface="Times New Roman" panose="02020603050405020304" pitchFamily="18" charset="0"/>
              </a:rPr>
              <a:t>của</a:t>
            </a:r>
            <a:r>
              <a:rPr lang="en-US" sz="2400" b="1" dirty="0">
                <a:solidFill>
                  <a:srgbClr val="FF0000"/>
                </a:solidFill>
                <a:latin typeface="+mj-lt"/>
                <a:ea typeface="Times New Roman" panose="02020603050405020304" pitchFamily="18" charset="0"/>
              </a:rPr>
              <a:t> </a:t>
            </a:r>
            <a:r>
              <a:rPr lang="en-US" sz="2400" b="1" dirty="0" err="1">
                <a:solidFill>
                  <a:srgbClr val="FF0000"/>
                </a:solidFill>
                <a:latin typeface="+mj-lt"/>
                <a:ea typeface="Times New Roman" panose="02020603050405020304" pitchFamily="18" charset="0"/>
              </a:rPr>
              <a:t>thế</a:t>
            </a:r>
            <a:r>
              <a:rPr lang="en-US" sz="2400" b="1" dirty="0">
                <a:solidFill>
                  <a:srgbClr val="FF0000"/>
                </a:solidFill>
                <a:latin typeface="+mj-lt"/>
                <a:ea typeface="Times New Roman" panose="02020603050405020304" pitchFamily="18" charset="0"/>
              </a:rPr>
              <a:t> </a:t>
            </a:r>
            <a:r>
              <a:rPr lang="en-US" sz="2400" b="1" dirty="0" err="1">
                <a:solidFill>
                  <a:srgbClr val="FF0000"/>
                </a:solidFill>
                <a:latin typeface="+mj-lt"/>
                <a:ea typeface="Times New Roman" panose="02020603050405020304" pitchFamily="18" charset="0"/>
              </a:rPr>
              <a:t>giới</a:t>
            </a:r>
            <a:endParaRPr lang="en-US" sz="2400" b="1" dirty="0">
              <a:solidFill>
                <a:srgbClr val="FF0000"/>
              </a:solidFill>
              <a:effectLst/>
              <a:latin typeface="+mj-lt"/>
              <a:ea typeface="Times New Roman" panose="02020603050405020304" pitchFamily="18" charset="0"/>
            </a:endParaRPr>
          </a:p>
        </p:txBody>
      </p:sp>
      <p:grpSp>
        <p:nvGrpSpPr>
          <p:cNvPr id="4" name="Group 3"/>
          <p:cNvGrpSpPr>
            <a:grpSpLocks/>
          </p:cNvGrpSpPr>
          <p:nvPr/>
        </p:nvGrpSpPr>
        <p:grpSpPr bwMode="auto">
          <a:xfrm>
            <a:off x="2895600" y="2454545"/>
            <a:ext cx="7987232" cy="4311030"/>
            <a:chOff x="1156212" y="1739472"/>
            <a:chExt cx="7004158" cy="6499824"/>
          </a:xfrm>
        </p:grpSpPr>
        <p:sp>
          <p:nvSpPr>
            <p:cNvPr id="5" name="Oval 4"/>
            <p:cNvSpPr>
              <a:spLocks noChangeArrowheads="1"/>
            </p:cNvSpPr>
            <p:nvPr/>
          </p:nvSpPr>
          <p:spPr bwMode="auto">
            <a:xfrm>
              <a:off x="2919569" y="2930886"/>
              <a:ext cx="3474706" cy="1991242"/>
            </a:xfrm>
            <a:prstGeom prst="ellipse">
              <a:avLst/>
            </a:prstGeom>
            <a:solidFill>
              <a:srgbClr val="0070C0"/>
            </a:solidFill>
            <a:ln w="9525">
              <a:solidFill>
                <a:schemeClr val="tx1"/>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000" b="1" dirty="0" err="1">
                  <a:solidFill>
                    <a:srgbClr val="FFFFFF"/>
                  </a:solidFill>
                  <a:latin typeface="+mn-lt"/>
                  <a:cs typeface="Arial" panose="020B0604020202020204" pitchFamily="34" charset="0"/>
                </a:rPr>
                <a:t>Thế</a:t>
              </a:r>
              <a:r>
                <a:rPr lang="en-US" sz="2000" b="1" dirty="0">
                  <a:solidFill>
                    <a:srgbClr val="FFFFFF"/>
                  </a:solidFill>
                  <a:latin typeface="+mn-lt"/>
                  <a:cs typeface="Arial" panose="020B0604020202020204" pitchFamily="34" charset="0"/>
                </a:rPr>
                <a:t> </a:t>
              </a:r>
              <a:r>
                <a:rPr lang="en-US" sz="2000" b="1" dirty="0" err="1">
                  <a:solidFill>
                    <a:srgbClr val="FFFFFF"/>
                  </a:solidFill>
                  <a:latin typeface="+mn-lt"/>
                  <a:cs typeface="Arial" panose="020B0604020202020204" pitchFamily="34" charset="0"/>
                </a:rPr>
                <a:t>giới</a:t>
              </a:r>
              <a:r>
                <a:rPr lang="en-US" sz="2000" b="1" dirty="0">
                  <a:solidFill>
                    <a:srgbClr val="FFFFFF"/>
                  </a:solidFill>
                  <a:latin typeface="+mn-lt"/>
                  <a:cs typeface="Arial" panose="020B0604020202020204" pitchFamily="34" charset="0"/>
                </a:rPr>
                <a:t> </a:t>
              </a:r>
              <a:r>
                <a:rPr lang="en-US" sz="2000" b="1" dirty="0" err="1">
                  <a:solidFill>
                    <a:srgbClr val="FFFFFF"/>
                  </a:solidFill>
                  <a:latin typeface="+mn-lt"/>
                  <a:cs typeface="Arial" panose="020B0604020202020204" pitchFamily="34" charset="0"/>
                </a:rPr>
                <a:t>thống</a:t>
              </a:r>
              <a:r>
                <a:rPr lang="en-US" sz="2000" b="1" dirty="0">
                  <a:solidFill>
                    <a:srgbClr val="FFFFFF"/>
                  </a:solidFill>
                  <a:latin typeface="+mn-lt"/>
                  <a:cs typeface="Arial" panose="020B0604020202020204" pitchFamily="34" charset="0"/>
                </a:rPr>
                <a:t> </a:t>
              </a:r>
            </a:p>
            <a:p>
              <a:pPr algn="ctr" fontAlgn="base">
                <a:spcBef>
                  <a:spcPct val="0"/>
                </a:spcBef>
                <a:spcAft>
                  <a:spcPct val="0"/>
                </a:spcAft>
                <a:buClrTx/>
                <a:buFontTx/>
                <a:buNone/>
              </a:pPr>
              <a:r>
                <a:rPr lang="en-US" sz="2000" b="1" dirty="0" err="1">
                  <a:solidFill>
                    <a:srgbClr val="FFFFFF"/>
                  </a:solidFill>
                  <a:latin typeface="+mn-lt"/>
                  <a:cs typeface="Arial" panose="020B0604020202020204" pitchFamily="34" charset="0"/>
                </a:rPr>
                <a:t>nhất</a:t>
              </a:r>
              <a:r>
                <a:rPr lang="en-US" sz="2000" b="1" dirty="0">
                  <a:solidFill>
                    <a:srgbClr val="FFFFFF"/>
                  </a:solidFill>
                  <a:latin typeface="+mn-lt"/>
                  <a:cs typeface="Arial" panose="020B0604020202020204" pitchFamily="34" charset="0"/>
                </a:rPr>
                <a:t> ở </a:t>
              </a:r>
              <a:r>
                <a:rPr lang="en-US" sz="2000" b="1" dirty="0" err="1">
                  <a:solidFill>
                    <a:srgbClr val="FFFFFF"/>
                  </a:solidFill>
                  <a:latin typeface="+mn-lt"/>
                  <a:cs typeface="Arial" panose="020B0604020202020204" pitchFamily="34" charset="0"/>
                </a:rPr>
                <a:t>tính</a:t>
              </a:r>
              <a:r>
                <a:rPr lang="en-US" sz="2000" b="1" dirty="0">
                  <a:solidFill>
                    <a:srgbClr val="FFFFFF"/>
                  </a:solidFill>
                  <a:latin typeface="+mn-lt"/>
                  <a:cs typeface="Arial" panose="020B0604020202020204" pitchFamily="34" charset="0"/>
                </a:rPr>
                <a:t> </a:t>
              </a:r>
              <a:r>
                <a:rPr lang="en-US" sz="2000" b="1" dirty="0" err="1">
                  <a:solidFill>
                    <a:srgbClr val="FFFFFF"/>
                  </a:solidFill>
                  <a:latin typeface="+mn-lt"/>
                  <a:cs typeface="Arial" panose="020B0604020202020204" pitchFamily="34" charset="0"/>
                </a:rPr>
                <a:t>vật</a:t>
              </a:r>
              <a:r>
                <a:rPr lang="en-US" sz="2000" b="1" dirty="0">
                  <a:solidFill>
                    <a:srgbClr val="FFFFFF"/>
                  </a:solidFill>
                  <a:latin typeface="+mn-lt"/>
                  <a:cs typeface="Arial" panose="020B0604020202020204" pitchFamily="34" charset="0"/>
                </a:rPr>
                <a:t> </a:t>
              </a:r>
              <a:r>
                <a:rPr lang="en-US" sz="2000" b="1" dirty="0" err="1">
                  <a:solidFill>
                    <a:srgbClr val="FFFFFF"/>
                  </a:solidFill>
                  <a:latin typeface="+mn-lt"/>
                  <a:cs typeface="Arial" panose="020B0604020202020204" pitchFamily="34" charset="0"/>
                </a:rPr>
                <a:t>chất</a:t>
              </a:r>
              <a:endParaRPr lang="en-US" sz="2000" b="1" dirty="0">
                <a:solidFill>
                  <a:srgbClr val="FFFFFF"/>
                </a:solidFill>
                <a:latin typeface="+mn-lt"/>
                <a:cs typeface="Arial" panose="020B0604020202020204" pitchFamily="34" charset="0"/>
              </a:endParaRPr>
            </a:p>
          </p:txBody>
        </p:sp>
        <p:sp>
          <p:nvSpPr>
            <p:cNvPr id="6" name="Rectangle 7"/>
            <p:cNvSpPr>
              <a:spLocks noChangeArrowheads="1"/>
            </p:cNvSpPr>
            <p:nvPr/>
          </p:nvSpPr>
          <p:spPr bwMode="auto">
            <a:xfrm>
              <a:off x="1815119" y="5702816"/>
              <a:ext cx="5420901" cy="2536480"/>
            </a:xfrm>
            <a:prstGeom prst="rect">
              <a:avLst/>
            </a:prstGeom>
            <a:solidFill>
              <a:schemeClr val="bg1"/>
            </a:solidFill>
            <a:ln w="9525">
              <a:solidFill>
                <a:srgbClr val="0033CC"/>
              </a:solidFill>
              <a:miter lim="800000"/>
              <a:headEnd/>
              <a:tailEnd/>
            </a:ln>
            <a:effectLst/>
          </p:spPr>
          <p:txBody>
            <a:bodyPr wrap="none" anchor="ctr"/>
            <a:lstStyle/>
            <a:p>
              <a:pPr algn="ctr" fontAlgn="base">
                <a:spcBef>
                  <a:spcPct val="0"/>
                </a:spcBef>
                <a:spcAft>
                  <a:spcPct val="0"/>
                </a:spcAft>
                <a:defRPr/>
              </a:pPr>
              <a:endParaRPr lang="en-US" sz="2000" b="1" dirty="0">
                <a:solidFill>
                  <a:srgbClr val="FFFFFF"/>
                </a:solidFill>
                <a:effectLst>
                  <a:outerShdw blurRad="38100" dist="38100" dir="2700000" algn="tl">
                    <a:srgbClr val="000000"/>
                  </a:outerShdw>
                </a:effectLst>
              </a:endParaRPr>
            </a:p>
            <a:p>
              <a:pPr fontAlgn="base">
                <a:spcBef>
                  <a:spcPct val="0"/>
                </a:spcBef>
                <a:spcAft>
                  <a:spcPct val="0"/>
                </a:spcAft>
                <a:defRPr/>
              </a:pPr>
              <a:r>
                <a:rPr lang="en-US" sz="2000" dirty="0">
                  <a:solidFill>
                    <a:srgbClr val="990099"/>
                  </a:solidFill>
                  <a:cs typeface="Times New Roman" panose="02020603050405020304" pitchFamily="18" charset="0"/>
                </a:rPr>
                <a:t>+ </a:t>
              </a:r>
              <a:r>
                <a:rPr lang="en-US" sz="2000" dirty="0" err="1">
                  <a:solidFill>
                    <a:srgbClr val="990099"/>
                  </a:solidFill>
                  <a:cs typeface="Times New Roman" panose="02020603050405020304" pitchFamily="18" charset="0"/>
                </a:rPr>
                <a:t>Định</a:t>
              </a:r>
              <a:r>
                <a:rPr lang="en-US" sz="2000" dirty="0">
                  <a:solidFill>
                    <a:srgbClr val="990099"/>
                  </a:solidFill>
                  <a:cs typeface="Times New Roman" panose="02020603050405020304" pitchFamily="18" charset="0"/>
                </a:rPr>
                <a:t> </a:t>
              </a:r>
              <a:r>
                <a:rPr lang="en-US" sz="2000" dirty="0" err="1">
                  <a:solidFill>
                    <a:srgbClr val="990099"/>
                  </a:solidFill>
                  <a:cs typeface="Times New Roman" panose="02020603050405020304" pitchFamily="18" charset="0"/>
                </a:rPr>
                <a:t>luật</a:t>
              </a:r>
              <a:r>
                <a:rPr lang="en-US" sz="2000" dirty="0">
                  <a:solidFill>
                    <a:srgbClr val="990099"/>
                  </a:solidFill>
                  <a:cs typeface="Times New Roman" panose="02020603050405020304" pitchFamily="18" charset="0"/>
                </a:rPr>
                <a:t> </a:t>
              </a:r>
              <a:r>
                <a:rPr lang="en-US" sz="2000" dirty="0" err="1">
                  <a:solidFill>
                    <a:srgbClr val="990099"/>
                  </a:solidFill>
                  <a:cs typeface="Times New Roman" panose="02020603050405020304" pitchFamily="18" charset="0"/>
                </a:rPr>
                <a:t>bảo</a:t>
              </a:r>
              <a:r>
                <a:rPr lang="en-US" sz="2000" dirty="0">
                  <a:solidFill>
                    <a:srgbClr val="990099"/>
                  </a:solidFill>
                  <a:cs typeface="Times New Roman" panose="02020603050405020304" pitchFamily="18" charset="0"/>
                </a:rPr>
                <a:t> </a:t>
              </a:r>
              <a:r>
                <a:rPr lang="en-US" sz="2000" dirty="0" err="1">
                  <a:solidFill>
                    <a:srgbClr val="990099"/>
                  </a:solidFill>
                  <a:cs typeface="Times New Roman" panose="02020603050405020304" pitchFamily="18" charset="0"/>
                </a:rPr>
                <a:t>toàn</a:t>
              </a:r>
              <a:r>
                <a:rPr lang="en-US" sz="2000" dirty="0">
                  <a:solidFill>
                    <a:srgbClr val="990099"/>
                  </a:solidFill>
                  <a:cs typeface="Times New Roman" panose="02020603050405020304" pitchFamily="18" charset="0"/>
                </a:rPr>
                <a:t> </a:t>
              </a:r>
              <a:r>
                <a:rPr lang="en-US" sz="2000" dirty="0" err="1">
                  <a:solidFill>
                    <a:srgbClr val="990099"/>
                  </a:solidFill>
                  <a:cs typeface="Times New Roman" panose="02020603050405020304" pitchFamily="18" charset="0"/>
                </a:rPr>
                <a:t>và</a:t>
              </a:r>
              <a:r>
                <a:rPr lang="en-US" sz="2000" dirty="0">
                  <a:solidFill>
                    <a:srgbClr val="990099"/>
                  </a:solidFill>
                  <a:cs typeface="Times New Roman" panose="02020603050405020304" pitchFamily="18" charset="0"/>
                </a:rPr>
                <a:t> </a:t>
              </a:r>
              <a:r>
                <a:rPr lang="en-US" sz="2000" dirty="0" err="1">
                  <a:solidFill>
                    <a:srgbClr val="990099"/>
                  </a:solidFill>
                  <a:cs typeface="Times New Roman" panose="02020603050405020304" pitchFamily="18" charset="0"/>
                </a:rPr>
                <a:t>chuyển</a:t>
              </a:r>
              <a:r>
                <a:rPr lang="en-US" sz="2000" dirty="0">
                  <a:solidFill>
                    <a:srgbClr val="990099"/>
                  </a:solidFill>
                  <a:cs typeface="Times New Roman" panose="02020603050405020304" pitchFamily="18" charset="0"/>
                </a:rPr>
                <a:t> </a:t>
              </a:r>
              <a:r>
                <a:rPr lang="en-US" sz="2000" dirty="0" err="1">
                  <a:solidFill>
                    <a:srgbClr val="990099"/>
                  </a:solidFill>
                  <a:cs typeface="Times New Roman" panose="02020603050405020304" pitchFamily="18" charset="0"/>
                </a:rPr>
                <a:t>hoá</a:t>
              </a:r>
              <a:r>
                <a:rPr lang="en-US" sz="2000" dirty="0">
                  <a:solidFill>
                    <a:srgbClr val="990099"/>
                  </a:solidFill>
                  <a:cs typeface="Times New Roman" panose="02020603050405020304" pitchFamily="18" charset="0"/>
                </a:rPr>
                <a:t> </a:t>
              </a:r>
              <a:r>
                <a:rPr lang="en-US" sz="2000" dirty="0" err="1" smtClean="0">
                  <a:solidFill>
                    <a:srgbClr val="990099"/>
                  </a:solidFill>
                  <a:cs typeface="Times New Roman" panose="02020603050405020304" pitchFamily="18" charset="0"/>
                </a:rPr>
                <a:t>năng</a:t>
              </a:r>
              <a:r>
                <a:rPr lang="en-US" sz="2000" dirty="0" smtClean="0">
                  <a:solidFill>
                    <a:srgbClr val="990099"/>
                  </a:solidFill>
                  <a:cs typeface="Times New Roman" panose="02020603050405020304" pitchFamily="18" charset="0"/>
                </a:rPr>
                <a:t> </a:t>
              </a:r>
              <a:r>
                <a:rPr lang="en-US" sz="2000" dirty="0" err="1">
                  <a:solidFill>
                    <a:srgbClr val="990099"/>
                  </a:solidFill>
                  <a:cs typeface="Times New Roman" panose="02020603050405020304" pitchFamily="18" charset="0"/>
                </a:rPr>
                <a:t>lượng</a:t>
              </a:r>
              <a:r>
                <a:rPr lang="en-US" sz="2000" dirty="0">
                  <a:solidFill>
                    <a:srgbClr val="990099"/>
                  </a:solidFill>
                  <a:cs typeface="Times New Roman" panose="02020603050405020304" pitchFamily="18" charset="0"/>
                </a:rPr>
                <a:t> </a:t>
              </a:r>
              <a:endParaRPr lang="vi-VN" sz="2000" dirty="0">
                <a:solidFill>
                  <a:srgbClr val="990099"/>
                </a:solidFill>
                <a:cs typeface="Times New Roman" panose="02020603050405020304" pitchFamily="18" charset="0"/>
              </a:endParaRPr>
            </a:p>
            <a:p>
              <a:pPr fontAlgn="base">
                <a:spcBef>
                  <a:spcPct val="0"/>
                </a:spcBef>
                <a:spcAft>
                  <a:spcPct val="0"/>
                </a:spcAft>
                <a:defRPr/>
              </a:pPr>
              <a:r>
                <a:rPr lang="en-US" sz="2000" dirty="0">
                  <a:solidFill>
                    <a:srgbClr val="006600"/>
                  </a:solidFill>
                  <a:cs typeface="Times New Roman" panose="02020603050405020304" pitchFamily="18" charset="0"/>
                </a:rPr>
                <a:t>+ </a:t>
              </a:r>
              <a:r>
                <a:rPr lang="en-US" sz="2000" dirty="0" err="1">
                  <a:solidFill>
                    <a:srgbClr val="006600"/>
                  </a:solidFill>
                  <a:cs typeface="Times New Roman" panose="02020603050405020304" pitchFamily="18" charset="0"/>
                </a:rPr>
                <a:t>Thuyết</a:t>
              </a:r>
              <a:r>
                <a:rPr lang="en-US" sz="2000" dirty="0">
                  <a:solidFill>
                    <a:srgbClr val="006600"/>
                  </a:solidFill>
                  <a:cs typeface="Times New Roman" panose="02020603050405020304" pitchFamily="18" charset="0"/>
                </a:rPr>
                <a:t> </a:t>
              </a:r>
              <a:r>
                <a:rPr lang="en-US" sz="2000" dirty="0" err="1">
                  <a:solidFill>
                    <a:srgbClr val="006600"/>
                  </a:solidFill>
                  <a:cs typeface="Times New Roman" panose="02020603050405020304" pitchFamily="18" charset="0"/>
                </a:rPr>
                <a:t>tiến</a:t>
              </a:r>
              <a:r>
                <a:rPr lang="en-US" sz="2000" dirty="0">
                  <a:solidFill>
                    <a:srgbClr val="006600"/>
                  </a:solidFill>
                  <a:cs typeface="Times New Roman" panose="02020603050405020304" pitchFamily="18" charset="0"/>
                </a:rPr>
                <a:t> </a:t>
              </a:r>
              <a:r>
                <a:rPr lang="en-US" sz="2000" dirty="0" err="1">
                  <a:solidFill>
                    <a:srgbClr val="006600"/>
                  </a:solidFill>
                  <a:cs typeface="Times New Roman" panose="02020603050405020304" pitchFamily="18" charset="0"/>
                </a:rPr>
                <a:t>hoá</a:t>
              </a:r>
              <a:r>
                <a:rPr lang="en-US" sz="2000" dirty="0">
                  <a:solidFill>
                    <a:srgbClr val="006600"/>
                  </a:solidFill>
                  <a:cs typeface="Times New Roman" panose="02020603050405020304" pitchFamily="18" charset="0"/>
                </a:rPr>
                <a:t> </a:t>
              </a:r>
              <a:r>
                <a:rPr lang="en-US" sz="2000" dirty="0" err="1">
                  <a:solidFill>
                    <a:srgbClr val="006600"/>
                  </a:solidFill>
                  <a:cs typeface="Times New Roman" panose="02020603050405020304" pitchFamily="18" charset="0"/>
                </a:rPr>
                <a:t>các</a:t>
              </a:r>
              <a:r>
                <a:rPr lang="en-US" sz="2000" dirty="0">
                  <a:solidFill>
                    <a:srgbClr val="006600"/>
                  </a:solidFill>
                  <a:cs typeface="Times New Roman" panose="02020603050405020304" pitchFamily="18" charset="0"/>
                </a:rPr>
                <a:t> </a:t>
              </a:r>
              <a:r>
                <a:rPr lang="en-US" sz="2000" dirty="0" err="1">
                  <a:solidFill>
                    <a:srgbClr val="006600"/>
                  </a:solidFill>
                  <a:cs typeface="Times New Roman" panose="02020603050405020304" pitchFamily="18" charset="0"/>
                </a:rPr>
                <a:t>loài</a:t>
              </a:r>
              <a:r>
                <a:rPr lang="en-US" sz="2000" dirty="0">
                  <a:solidFill>
                    <a:srgbClr val="006600"/>
                  </a:solidFill>
                  <a:cs typeface="Times New Roman" panose="02020603050405020304" pitchFamily="18" charset="0"/>
                </a:rPr>
                <a:t>. </a:t>
              </a:r>
            </a:p>
            <a:p>
              <a:pPr fontAlgn="base">
                <a:spcBef>
                  <a:spcPct val="0"/>
                </a:spcBef>
                <a:spcAft>
                  <a:spcPct val="0"/>
                </a:spcAft>
                <a:defRPr/>
              </a:pPr>
              <a:r>
                <a:rPr lang="en-US" sz="2000" dirty="0">
                  <a:solidFill>
                    <a:srgbClr val="0033CC"/>
                  </a:solidFill>
                  <a:cs typeface="Times New Roman" panose="02020603050405020304" pitchFamily="18" charset="0"/>
                </a:rPr>
                <a:t>+ </a:t>
              </a:r>
              <a:r>
                <a:rPr lang="en-US" sz="2000" dirty="0" err="1">
                  <a:solidFill>
                    <a:srgbClr val="0033CC"/>
                  </a:solidFill>
                  <a:cs typeface="Times New Roman" panose="02020603050405020304" pitchFamily="18" charset="0"/>
                </a:rPr>
                <a:t>Thuyết</a:t>
              </a:r>
              <a:r>
                <a:rPr lang="en-US" sz="2000" dirty="0">
                  <a:solidFill>
                    <a:srgbClr val="0033CC"/>
                  </a:solidFill>
                  <a:cs typeface="Times New Roman" panose="02020603050405020304" pitchFamily="18" charset="0"/>
                </a:rPr>
                <a:t> </a:t>
              </a:r>
              <a:r>
                <a:rPr lang="en-US" sz="2000" dirty="0" err="1">
                  <a:solidFill>
                    <a:srgbClr val="0033CC"/>
                  </a:solidFill>
                  <a:cs typeface="Times New Roman" panose="02020603050405020304" pitchFamily="18" charset="0"/>
                </a:rPr>
                <a:t>tế</a:t>
              </a:r>
              <a:r>
                <a:rPr lang="en-US" sz="2000" dirty="0">
                  <a:solidFill>
                    <a:srgbClr val="0033CC"/>
                  </a:solidFill>
                  <a:cs typeface="Times New Roman" panose="02020603050405020304" pitchFamily="18" charset="0"/>
                </a:rPr>
                <a:t> </a:t>
              </a:r>
              <a:r>
                <a:rPr lang="en-US" sz="2000" dirty="0" err="1">
                  <a:solidFill>
                    <a:srgbClr val="0033CC"/>
                  </a:solidFill>
                  <a:cs typeface="Times New Roman" panose="02020603050405020304" pitchFamily="18" charset="0"/>
                </a:rPr>
                <a:t>bào</a:t>
              </a:r>
              <a:r>
                <a:rPr lang="en-US" sz="2000" dirty="0">
                  <a:solidFill>
                    <a:srgbClr val="0033CC"/>
                  </a:solidFill>
                  <a:cs typeface="Times New Roman" panose="02020603050405020304" pitchFamily="18" charset="0"/>
                </a:rPr>
                <a:t> </a:t>
              </a:r>
            </a:p>
            <a:p>
              <a:pPr fontAlgn="base">
                <a:spcBef>
                  <a:spcPct val="0"/>
                </a:spcBef>
                <a:spcAft>
                  <a:spcPct val="0"/>
                </a:spcAft>
                <a:defRPr/>
              </a:pPr>
              <a:r>
                <a:rPr lang="vi-VN"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Những</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thành</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tựu</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khoa</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học</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đương</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thời</a:t>
              </a:r>
              <a:r>
                <a:rPr lang="en-US" sz="2000" dirty="0">
                  <a:solidFill>
                    <a:srgbClr val="000000"/>
                  </a:solidFill>
                  <a:cs typeface="Times New Roman" panose="02020603050405020304" pitchFamily="18" charset="0"/>
                </a:rPr>
                <a:t> </a:t>
              </a:r>
            </a:p>
            <a:p>
              <a:pPr algn="ctr" fontAlgn="base">
                <a:spcBef>
                  <a:spcPct val="0"/>
                </a:spcBef>
                <a:spcAft>
                  <a:spcPct val="0"/>
                </a:spcAft>
                <a:defRPr/>
              </a:pPr>
              <a:endParaRPr lang="en-US" sz="2000" dirty="0">
                <a:solidFill>
                  <a:srgbClr val="000000"/>
                </a:solidFill>
                <a:cs typeface="Times New Roman" panose="02020603050405020304" pitchFamily="18" charset="0"/>
              </a:endParaRPr>
            </a:p>
          </p:txBody>
        </p:sp>
        <p:sp>
          <p:nvSpPr>
            <p:cNvPr id="8" name="Line 9"/>
            <p:cNvSpPr>
              <a:spLocks noChangeShapeType="1"/>
            </p:cNvSpPr>
            <p:nvPr/>
          </p:nvSpPr>
          <p:spPr bwMode="auto">
            <a:xfrm flipV="1">
              <a:off x="4658290" y="1954384"/>
              <a:ext cx="0" cy="891821"/>
            </a:xfrm>
            <a:prstGeom prst="line">
              <a:avLst/>
            </a:prstGeom>
            <a:noFill/>
            <a:ln w="38100">
              <a:solidFill>
                <a:srgbClr val="0070C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000">
                <a:solidFill>
                  <a:srgbClr val="1F5281"/>
                </a:solidFill>
              </a:endParaRPr>
            </a:p>
          </p:txBody>
        </p:sp>
        <p:sp>
          <p:nvSpPr>
            <p:cNvPr id="9" name="Line 10"/>
            <p:cNvSpPr>
              <a:spLocks noChangeShapeType="1"/>
            </p:cNvSpPr>
            <p:nvPr/>
          </p:nvSpPr>
          <p:spPr bwMode="auto">
            <a:xfrm flipH="1" flipV="1">
              <a:off x="1156212" y="1796275"/>
              <a:ext cx="3518811" cy="1077808"/>
            </a:xfrm>
            <a:prstGeom prst="line">
              <a:avLst/>
            </a:prstGeom>
            <a:noFill/>
            <a:ln w="38100">
              <a:solidFill>
                <a:srgbClr val="0070C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000">
                <a:solidFill>
                  <a:srgbClr val="1F5281"/>
                </a:solidFill>
              </a:endParaRPr>
            </a:p>
          </p:txBody>
        </p:sp>
        <p:sp>
          <p:nvSpPr>
            <p:cNvPr id="10" name="Line 11"/>
            <p:cNvSpPr>
              <a:spLocks noChangeShapeType="1"/>
            </p:cNvSpPr>
            <p:nvPr/>
          </p:nvSpPr>
          <p:spPr bwMode="auto">
            <a:xfrm flipV="1">
              <a:off x="4675023" y="1739472"/>
              <a:ext cx="3485347" cy="1134610"/>
            </a:xfrm>
            <a:prstGeom prst="line">
              <a:avLst/>
            </a:prstGeom>
            <a:noFill/>
            <a:ln w="38100">
              <a:solidFill>
                <a:srgbClr val="0070C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000">
                <a:solidFill>
                  <a:srgbClr val="1F5281"/>
                </a:solidFill>
              </a:endParaRPr>
            </a:p>
          </p:txBody>
        </p:sp>
      </p:grpSp>
      <p:sp>
        <p:nvSpPr>
          <p:cNvPr id="11" name="Rectangle 10"/>
          <p:cNvSpPr/>
          <p:nvPr/>
        </p:nvSpPr>
        <p:spPr>
          <a:xfrm>
            <a:off x="533400" y="1122209"/>
            <a:ext cx="3409181" cy="1218975"/>
          </a:xfrm>
          <a:prstGeom prst="rect">
            <a:avLst/>
          </a:prstGeom>
          <a:solidFill>
            <a:schemeClr val="bg1"/>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r>
              <a:rPr lang="en-US" sz="2000" b="1" dirty="0">
                <a:solidFill>
                  <a:srgbClr val="FFFFFF"/>
                </a:solidFill>
                <a:cs typeface="Times New Roman" panose="02020603050405020304" pitchFamily="18" charset="0"/>
              </a:rPr>
              <a:t> </a:t>
            </a:r>
            <a:r>
              <a:rPr lang="en-US" sz="2000" dirty="0">
                <a:solidFill>
                  <a:srgbClr val="002060"/>
                </a:solidFill>
                <a:cs typeface="Times New Roman" panose="02020603050405020304" pitchFamily="18" charset="0"/>
              </a:rPr>
              <a:t>1. </a:t>
            </a:r>
            <a:r>
              <a:rPr lang="en-US" sz="2000" dirty="0" err="1">
                <a:solidFill>
                  <a:srgbClr val="002060"/>
                </a:solidFill>
                <a:cs typeface="Times New Roman" panose="02020603050405020304" pitchFamily="18" charset="0"/>
              </a:rPr>
              <a:t>Chỉ</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có</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một</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thế</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giới</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duy</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nhất</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và</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thống</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nhất</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là</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thế</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giới</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vật</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chất</a:t>
            </a:r>
            <a:endParaRPr lang="en-US" sz="2000" dirty="0">
              <a:solidFill>
                <a:srgbClr val="002060"/>
              </a:solidFill>
              <a:cs typeface="Times New Roman" panose="02020603050405020304" pitchFamily="18" charset="0"/>
            </a:endParaRPr>
          </a:p>
        </p:txBody>
      </p:sp>
      <p:sp>
        <p:nvSpPr>
          <p:cNvPr id="12" name="Rounded Rectangle 11"/>
          <p:cNvSpPr/>
          <p:nvPr/>
        </p:nvSpPr>
        <p:spPr>
          <a:xfrm>
            <a:off x="4968096" y="1142999"/>
            <a:ext cx="3337704" cy="1218976"/>
          </a:xfrm>
          <a:prstGeom prst="roundRect">
            <a:avLst/>
          </a:prstGeom>
          <a:solidFill>
            <a:schemeClr val="bg1"/>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r>
              <a:rPr lang="en-US" sz="2000" dirty="0">
                <a:solidFill>
                  <a:srgbClr val="660033"/>
                </a:solidFill>
                <a:cs typeface="Times New Roman" panose="02020603050405020304" pitchFamily="18" charset="0"/>
              </a:rPr>
              <a:t>3. </a:t>
            </a:r>
            <a:r>
              <a:rPr lang="en-US" sz="2000" dirty="0" err="1">
                <a:solidFill>
                  <a:srgbClr val="660033"/>
                </a:solidFill>
                <a:cs typeface="Times New Roman" panose="02020603050405020304" pitchFamily="18" charset="0"/>
              </a:rPr>
              <a:t>Thế</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giới</a:t>
            </a:r>
            <a:r>
              <a:rPr lang="en-US" sz="2000" dirty="0">
                <a:solidFill>
                  <a:srgbClr val="660033"/>
                </a:solidFill>
                <a:cs typeface="Times New Roman" panose="02020603050405020304" pitchFamily="18" charset="0"/>
              </a:rPr>
              <a:t> VC </a:t>
            </a:r>
            <a:r>
              <a:rPr lang="en-US" sz="2000" dirty="0" err="1">
                <a:solidFill>
                  <a:srgbClr val="660033"/>
                </a:solidFill>
                <a:cs typeface="Times New Roman" panose="02020603050405020304" pitchFamily="18" charset="0"/>
              </a:rPr>
              <a:t>không</a:t>
            </a:r>
            <a:r>
              <a:rPr lang="en-US" sz="2000" dirty="0">
                <a:solidFill>
                  <a:srgbClr val="660033"/>
                </a:solidFill>
                <a:cs typeface="Times New Roman" panose="02020603050405020304" pitchFamily="18" charset="0"/>
              </a:rPr>
              <a:t> do </a:t>
            </a:r>
            <a:r>
              <a:rPr lang="en-US" sz="2000" dirty="0" err="1">
                <a:solidFill>
                  <a:srgbClr val="660033"/>
                </a:solidFill>
                <a:cs typeface="Times New Roman" panose="02020603050405020304" pitchFamily="18" charset="0"/>
              </a:rPr>
              <a:t>ai</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sinh</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ra</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và</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không</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mất</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đi</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nó</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tồn</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tại</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vĩnh</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viễn</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vô</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hạn</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vô</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tận</a:t>
            </a:r>
            <a:endParaRPr lang="en-US" sz="2000" dirty="0">
              <a:solidFill>
                <a:srgbClr val="660033"/>
              </a:solidFill>
              <a:cs typeface="Times New Roman" panose="02020603050405020304" pitchFamily="18" charset="0"/>
            </a:endParaRPr>
          </a:p>
        </p:txBody>
      </p:sp>
      <p:sp>
        <p:nvSpPr>
          <p:cNvPr id="13" name="Rectangle 12"/>
          <p:cNvSpPr/>
          <p:nvPr/>
        </p:nvSpPr>
        <p:spPr>
          <a:xfrm>
            <a:off x="8990707" y="1206242"/>
            <a:ext cx="3007382" cy="1218977"/>
          </a:xfrm>
          <a:prstGeom prst="rect">
            <a:avLst/>
          </a:prstGeom>
          <a:solidFill>
            <a:schemeClr val="bg1"/>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r>
              <a:rPr lang="en-US" sz="2000" dirty="0">
                <a:solidFill>
                  <a:srgbClr val="002060"/>
                </a:solidFill>
                <a:cs typeface="Times New Roman" panose="02020603050405020304" pitchFamily="18" charset="0"/>
              </a:rPr>
              <a:t>2. </a:t>
            </a:r>
            <a:r>
              <a:rPr lang="en-US" sz="2000" dirty="0" err="1">
                <a:solidFill>
                  <a:srgbClr val="002060"/>
                </a:solidFill>
                <a:cs typeface="Times New Roman" panose="02020603050405020304" pitchFamily="18" charset="0"/>
              </a:rPr>
              <a:t>Mọi</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bộ</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phận</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của</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thế</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giới</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có</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mối</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quan</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hệ</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vật</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chất</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thống</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nhất</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với</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nhau</a:t>
            </a:r>
            <a:endParaRPr lang="vi-VN" sz="2000" dirty="0">
              <a:solidFill>
                <a:srgbClr val="002060"/>
              </a:solidFill>
              <a:cs typeface="Times New Roman" panose="02020603050405020304" pitchFamily="18" charset="0"/>
            </a:endParaRPr>
          </a:p>
          <a:p>
            <a:pPr algn="ctr" eaLnBrk="0" fontAlgn="base" hangingPunct="0">
              <a:spcBef>
                <a:spcPct val="0"/>
              </a:spcBef>
              <a:spcAft>
                <a:spcPct val="0"/>
              </a:spcAft>
              <a:defRPr/>
            </a:pPr>
            <a:endParaRPr lang="en-US" sz="2000" dirty="0">
              <a:solidFill>
                <a:srgbClr val="002060"/>
              </a:solidFill>
              <a:cs typeface="Times New Roman" panose="02020603050405020304" pitchFamily="18" charset="0"/>
            </a:endParaRPr>
          </a:p>
        </p:txBody>
      </p:sp>
      <p:sp>
        <p:nvSpPr>
          <p:cNvPr id="14" name="Line 9"/>
          <p:cNvSpPr>
            <a:spLocks noChangeShapeType="1"/>
          </p:cNvSpPr>
          <p:nvPr/>
        </p:nvSpPr>
        <p:spPr bwMode="auto">
          <a:xfrm flipV="1">
            <a:off x="6654732" y="4610060"/>
            <a:ext cx="19928" cy="517794"/>
          </a:xfrm>
          <a:prstGeom prst="line">
            <a:avLst/>
          </a:prstGeom>
          <a:noFill/>
          <a:ln w="38100">
            <a:solidFill>
              <a:srgbClr val="0070C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000">
              <a:solidFill>
                <a:srgbClr val="1F5281"/>
              </a:solidFill>
            </a:endParaRPr>
          </a:p>
        </p:txBody>
      </p:sp>
      <p:grpSp>
        <p:nvGrpSpPr>
          <p:cNvPr id="16" name="Group 21"/>
          <p:cNvGrpSpPr>
            <a:grpSpLocks/>
          </p:cNvGrpSpPr>
          <p:nvPr/>
        </p:nvGrpSpPr>
        <p:grpSpPr bwMode="auto">
          <a:xfrm flipV="1">
            <a:off x="3760584" y="793613"/>
            <a:ext cx="3381493" cy="13648"/>
            <a:chOff x="-597" y="576"/>
            <a:chExt cx="4467" cy="13648"/>
          </a:xfrm>
        </p:grpSpPr>
        <p:sp>
          <p:nvSpPr>
            <p:cNvPr id="17"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8" name="Line 8"/>
            <p:cNvSpPr>
              <a:spLocks noChangeShapeType="1"/>
            </p:cNvSpPr>
            <p:nvPr/>
          </p:nvSpPr>
          <p:spPr bwMode="auto">
            <a:xfrm>
              <a:off x="-597" y="14224"/>
              <a:ext cx="4467"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2314339452"/>
      </p:ext>
    </p:ext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txBox="1">
            <a:spLocks noChangeArrowheads="1"/>
          </p:cNvSpPr>
          <p:nvPr/>
        </p:nvSpPr>
        <p:spPr>
          <a:xfrm>
            <a:off x="381000" y="333603"/>
            <a:ext cx="7848600" cy="562489"/>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stStyle>
          <a:p>
            <a:r>
              <a:rPr lang="en-US" altLang="en-US" sz="2800" b="1" kern="0" dirty="0">
                <a:solidFill>
                  <a:srgbClr val="FF0000"/>
                </a:solidFill>
                <a:latin typeface="+mn-lt"/>
                <a:cs typeface="Times New Roman" panose="02020603050405020304" pitchFamily="18" charset="0"/>
              </a:rPr>
              <a:t>2. </a:t>
            </a:r>
            <a:r>
              <a:rPr lang="en-US" altLang="en-US" sz="2800" b="1" kern="0" dirty="0" err="1">
                <a:solidFill>
                  <a:srgbClr val="FF0000"/>
                </a:solidFill>
                <a:latin typeface="+mn-lt"/>
                <a:cs typeface="Times New Roman" panose="02020603050405020304" pitchFamily="18" charset="0"/>
              </a:rPr>
              <a:t>Nguồn</a:t>
            </a:r>
            <a:r>
              <a:rPr lang="en-US" altLang="en-US" sz="2800" b="1" kern="0" dirty="0">
                <a:solidFill>
                  <a:srgbClr val="FF0000"/>
                </a:solidFill>
                <a:latin typeface="+mn-lt"/>
                <a:cs typeface="Times New Roman" panose="02020603050405020304" pitchFamily="18" charset="0"/>
              </a:rPr>
              <a:t> </a:t>
            </a:r>
            <a:r>
              <a:rPr lang="en-US" altLang="en-US" sz="2800" b="1" kern="0" dirty="0" err="1">
                <a:solidFill>
                  <a:srgbClr val="FF0000"/>
                </a:solidFill>
                <a:latin typeface="+mn-lt"/>
                <a:cs typeface="Times New Roman" panose="02020603050405020304" pitchFamily="18" charset="0"/>
              </a:rPr>
              <a:t>gốc</a:t>
            </a:r>
            <a:r>
              <a:rPr lang="en-US" altLang="en-US" sz="2800" b="1" kern="0" dirty="0">
                <a:solidFill>
                  <a:srgbClr val="FF0000"/>
                </a:solidFill>
                <a:latin typeface="+mn-lt"/>
                <a:cs typeface="Times New Roman" panose="02020603050405020304" pitchFamily="18" charset="0"/>
              </a:rPr>
              <a:t> </a:t>
            </a:r>
            <a:r>
              <a:rPr lang="en-US" altLang="en-US" sz="2800" b="1" kern="0" dirty="0" err="1">
                <a:solidFill>
                  <a:srgbClr val="FF0000"/>
                </a:solidFill>
                <a:latin typeface="+mn-lt"/>
                <a:cs typeface="Times New Roman" panose="02020603050405020304" pitchFamily="18" charset="0"/>
              </a:rPr>
              <a:t>và</a:t>
            </a:r>
            <a:r>
              <a:rPr lang="en-US" altLang="en-US" sz="2800" b="1" kern="0" dirty="0">
                <a:solidFill>
                  <a:srgbClr val="FF0000"/>
                </a:solidFill>
                <a:latin typeface="+mn-lt"/>
                <a:cs typeface="Times New Roman" panose="02020603050405020304" pitchFamily="18" charset="0"/>
              </a:rPr>
              <a:t> </a:t>
            </a:r>
            <a:r>
              <a:rPr lang="en-US" altLang="en-US" sz="2800" b="1" kern="0" dirty="0" err="1">
                <a:solidFill>
                  <a:srgbClr val="FF0000"/>
                </a:solidFill>
                <a:latin typeface="+mn-lt"/>
                <a:cs typeface="Times New Roman" panose="02020603050405020304" pitchFamily="18" charset="0"/>
              </a:rPr>
              <a:t>bản</a:t>
            </a:r>
            <a:r>
              <a:rPr lang="en-US" altLang="en-US" sz="2800" b="1" kern="0" dirty="0">
                <a:solidFill>
                  <a:srgbClr val="FF0000"/>
                </a:solidFill>
                <a:latin typeface="+mn-lt"/>
                <a:cs typeface="Times New Roman" panose="02020603050405020304" pitchFamily="18" charset="0"/>
              </a:rPr>
              <a:t> </a:t>
            </a:r>
            <a:r>
              <a:rPr lang="en-US" altLang="en-US" sz="2800" b="1" kern="0" dirty="0" err="1">
                <a:solidFill>
                  <a:srgbClr val="FF0000"/>
                </a:solidFill>
                <a:latin typeface="+mn-lt"/>
                <a:cs typeface="Times New Roman" panose="02020603050405020304" pitchFamily="18" charset="0"/>
              </a:rPr>
              <a:t>chất</a:t>
            </a:r>
            <a:r>
              <a:rPr lang="en-US" altLang="en-US" sz="2800" b="1" kern="0" dirty="0">
                <a:solidFill>
                  <a:srgbClr val="FF0000"/>
                </a:solidFill>
                <a:latin typeface="+mn-lt"/>
                <a:cs typeface="Times New Roman" panose="02020603050405020304" pitchFamily="18" charset="0"/>
              </a:rPr>
              <a:t> </a:t>
            </a:r>
            <a:r>
              <a:rPr lang="en-US" altLang="en-US" sz="2800" b="1" kern="0" dirty="0" err="1">
                <a:solidFill>
                  <a:srgbClr val="FF0000"/>
                </a:solidFill>
                <a:latin typeface="+mn-lt"/>
                <a:cs typeface="Times New Roman" panose="02020603050405020304" pitchFamily="18" charset="0"/>
              </a:rPr>
              <a:t>của</a:t>
            </a:r>
            <a:r>
              <a:rPr lang="en-US" altLang="en-US" sz="2800" b="1" kern="0" dirty="0">
                <a:solidFill>
                  <a:srgbClr val="FF0000"/>
                </a:solidFill>
                <a:latin typeface="+mn-lt"/>
                <a:cs typeface="Times New Roman" panose="02020603050405020304" pitchFamily="18" charset="0"/>
              </a:rPr>
              <a:t> ý </a:t>
            </a:r>
            <a:r>
              <a:rPr lang="en-US" altLang="en-US" sz="2800" b="1" kern="0" dirty="0" err="1">
                <a:solidFill>
                  <a:srgbClr val="FF0000"/>
                </a:solidFill>
                <a:latin typeface="+mn-lt"/>
                <a:cs typeface="Times New Roman" panose="02020603050405020304" pitchFamily="18" charset="0"/>
              </a:rPr>
              <a:t>thức</a:t>
            </a:r>
            <a:endParaRPr lang="en-US" altLang="en-US" sz="2800" b="1" kern="0" dirty="0">
              <a:solidFill>
                <a:srgbClr val="FF0000"/>
              </a:solidFill>
              <a:latin typeface="+mn-lt"/>
              <a:cs typeface="Times New Roman" panose="02020603050405020304" pitchFamily="18" charset="0"/>
            </a:endParaRPr>
          </a:p>
        </p:txBody>
      </p:sp>
      <p:grpSp>
        <p:nvGrpSpPr>
          <p:cNvPr id="4" name="Group 21"/>
          <p:cNvGrpSpPr>
            <a:grpSpLocks/>
          </p:cNvGrpSpPr>
          <p:nvPr/>
        </p:nvGrpSpPr>
        <p:grpSpPr bwMode="auto">
          <a:xfrm flipV="1">
            <a:off x="0" y="988454"/>
            <a:ext cx="12158772" cy="153473"/>
            <a:chOff x="240" y="576"/>
            <a:chExt cx="5298" cy="0"/>
          </a:xfrm>
        </p:grpSpPr>
        <p:sp>
          <p:nvSpPr>
            <p:cNvPr id="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aphicFrame>
        <p:nvGraphicFramePr>
          <p:cNvPr id="7" name="Diagram 6"/>
          <p:cNvGraphicFramePr/>
          <p:nvPr>
            <p:extLst>
              <p:ext uri="{D42A27DB-BD31-4B8C-83A1-F6EECF244321}">
                <p14:modId xmlns:p14="http://schemas.microsoft.com/office/powerpoint/2010/main" val="3123349123"/>
              </p:ext>
            </p:extLst>
          </p:nvPr>
        </p:nvGraphicFramePr>
        <p:xfrm>
          <a:off x="3352800" y="1600200"/>
          <a:ext cx="6935284" cy="44704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785008445"/>
      </p:ext>
    </p:extLst>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3962400" y="1371600"/>
            <a:ext cx="2875071" cy="998622"/>
          </a:xfrm>
          <a:prstGeom prst="rect">
            <a:avLst/>
          </a:prstGeom>
          <a:no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600" b="1" dirty="0">
                <a:solidFill>
                  <a:srgbClr val="D60093"/>
                </a:solidFill>
                <a:cs typeface="Arial" pitchFamily="34" charset="0"/>
              </a:rPr>
              <a:t>Ý </a:t>
            </a:r>
            <a:r>
              <a:rPr lang="en-US" sz="3600" b="1" dirty="0" err="1">
                <a:solidFill>
                  <a:srgbClr val="D60093"/>
                </a:solidFill>
                <a:cs typeface="Arial" pitchFamily="34" charset="0"/>
              </a:rPr>
              <a:t>Thức</a:t>
            </a:r>
            <a:endParaRPr lang="en-US" sz="3600" b="1" dirty="0">
              <a:solidFill>
                <a:srgbClr val="D60093"/>
              </a:solidFill>
              <a:cs typeface="Arial" pitchFamily="34" charset="0"/>
            </a:endParaRPr>
          </a:p>
        </p:txBody>
      </p:sp>
      <p:sp>
        <p:nvSpPr>
          <p:cNvPr id="4" name="Flowchart: Process 3"/>
          <p:cNvSpPr/>
          <p:nvPr/>
        </p:nvSpPr>
        <p:spPr>
          <a:xfrm>
            <a:off x="6778759" y="1371600"/>
            <a:ext cx="5130667" cy="998622"/>
          </a:xfrm>
          <a:prstGeom prst="flowChartProcess">
            <a:avLst/>
          </a:prstGeom>
          <a:no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dirty="0" err="1">
                <a:solidFill>
                  <a:srgbClr val="000066"/>
                </a:solidFill>
                <a:latin typeface="+mj-lt"/>
                <a:ea typeface="SimSun" pitchFamily="2" charset="-122"/>
                <a:cs typeface="Times New Roman" panose="02020603050405020304" pitchFamily="18" charset="0"/>
              </a:rPr>
              <a:t>Toàn</a:t>
            </a:r>
            <a:r>
              <a:rPr lang="en-US" sz="2800" dirty="0">
                <a:solidFill>
                  <a:srgbClr val="000066"/>
                </a:solidFill>
                <a:latin typeface="+mj-lt"/>
                <a:ea typeface="SimSun" pitchFamily="2" charset="-122"/>
                <a:cs typeface="Times New Roman" panose="02020603050405020304" pitchFamily="18" charset="0"/>
              </a:rPr>
              <a:t> </a:t>
            </a:r>
            <a:r>
              <a:rPr lang="en-US" sz="2800" dirty="0" err="1">
                <a:solidFill>
                  <a:srgbClr val="000066"/>
                </a:solidFill>
                <a:latin typeface="+mj-lt"/>
                <a:ea typeface="SimSun" pitchFamily="2" charset="-122"/>
                <a:cs typeface="Times New Roman" panose="02020603050405020304" pitchFamily="18" charset="0"/>
              </a:rPr>
              <a:t>bộ</a:t>
            </a:r>
            <a:r>
              <a:rPr lang="en-US" sz="2800" dirty="0">
                <a:solidFill>
                  <a:srgbClr val="000066"/>
                </a:solidFill>
                <a:latin typeface="+mj-lt"/>
                <a:ea typeface="SimSun" pitchFamily="2" charset="-122"/>
                <a:cs typeface="Times New Roman" panose="02020603050405020304" pitchFamily="18" charset="0"/>
              </a:rPr>
              <a:t> </a:t>
            </a:r>
            <a:r>
              <a:rPr lang="en-US" sz="2800" dirty="0" err="1">
                <a:solidFill>
                  <a:srgbClr val="000066"/>
                </a:solidFill>
                <a:latin typeface="+mj-lt"/>
                <a:ea typeface="SimSun" pitchFamily="2" charset="-122"/>
                <a:cs typeface="Times New Roman" panose="02020603050405020304" pitchFamily="18" charset="0"/>
              </a:rPr>
              <a:t>hoạt</a:t>
            </a:r>
            <a:r>
              <a:rPr lang="en-US" sz="2800" dirty="0">
                <a:solidFill>
                  <a:srgbClr val="000066"/>
                </a:solidFill>
                <a:latin typeface="+mj-lt"/>
                <a:ea typeface="SimSun" pitchFamily="2" charset="-122"/>
                <a:cs typeface="Times New Roman" panose="02020603050405020304" pitchFamily="18" charset="0"/>
              </a:rPr>
              <a:t> </a:t>
            </a:r>
            <a:r>
              <a:rPr lang="en-US" sz="2800" dirty="0" err="1">
                <a:solidFill>
                  <a:srgbClr val="000066"/>
                </a:solidFill>
                <a:latin typeface="+mj-lt"/>
                <a:ea typeface="SimSun" pitchFamily="2" charset="-122"/>
                <a:cs typeface="Times New Roman" panose="02020603050405020304" pitchFamily="18" charset="0"/>
              </a:rPr>
              <a:t>động</a:t>
            </a:r>
            <a:r>
              <a:rPr lang="en-US" sz="2800" dirty="0">
                <a:solidFill>
                  <a:srgbClr val="000066"/>
                </a:solidFill>
                <a:latin typeface="+mj-lt"/>
                <a:ea typeface="SimSun" pitchFamily="2" charset="-122"/>
                <a:cs typeface="Times New Roman" panose="02020603050405020304" pitchFamily="18" charset="0"/>
              </a:rPr>
              <a:t> </a:t>
            </a:r>
            <a:r>
              <a:rPr lang="en-US" sz="2800" dirty="0" err="1">
                <a:solidFill>
                  <a:srgbClr val="000066"/>
                </a:solidFill>
                <a:latin typeface="+mj-lt"/>
                <a:ea typeface="SimSun" pitchFamily="2" charset="-122"/>
                <a:cs typeface="Times New Roman" panose="02020603050405020304" pitchFamily="18" charset="0"/>
              </a:rPr>
              <a:t>tinh</a:t>
            </a:r>
            <a:r>
              <a:rPr lang="en-US" sz="2800" dirty="0">
                <a:solidFill>
                  <a:srgbClr val="000066"/>
                </a:solidFill>
                <a:latin typeface="+mj-lt"/>
                <a:ea typeface="SimSun" pitchFamily="2" charset="-122"/>
                <a:cs typeface="Times New Roman" panose="02020603050405020304" pitchFamily="18" charset="0"/>
              </a:rPr>
              <a:t> </a:t>
            </a:r>
            <a:r>
              <a:rPr lang="en-US" sz="2800" dirty="0" err="1">
                <a:solidFill>
                  <a:srgbClr val="000066"/>
                </a:solidFill>
                <a:latin typeface="+mj-lt"/>
                <a:ea typeface="SimSun" pitchFamily="2" charset="-122"/>
                <a:cs typeface="Times New Roman" panose="02020603050405020304" pitchFamily="18" charset="0"/>
              </a:rPr>
              <a:t>thần</a:t>
            </a:r>
            <a:r>
              <a:rPr lang="en-US" sz="2800" dirty="0">
                <a:solidFill>
                  <a:srgbClr val="000066"/>
                </a:solidFill>
                <a:latin typeface="+mj-lt"/>
                <a:ea typeface="SimSun" pitchFamily="2" charset="-122"/>
                <a:cs typeface="Times New Roman" panose="02020603050405020304" pitchFamily="18" charset="0"/>
              </a:rPr>
              <a:t> </a:t>
            </a:r>
            <a:r>
              <a:rPr lang="en-US" sz="2800" dirty="0" err="1">
                <a:solidFill>
                  <a:srgbClr val="000066"/>
                </a:solidFill>
                <a:latin typeface="+mj-lt"/>
                <a:ea typeface="SimSun" pitchFamily="2" charset="-122"/>
                <a:cs typeface="Times New Roman" panose="02020603050405020304" pitchFamily="18" charset="0"/>
              </a:rPr>
              <a:t>của</a:t>
            </a:r>
            <a:r>
              <a:rPr lang="en-US" sz="2800" dirty="0">
                <a:solidFill>
                  <a:srgbClr val="000066"/>
                </a:solidFill>
                <a:latin typeface="+mj-lt"/>
                <a:ea typeface="SimSun" pitchFamily="2" charset="-122"/>
                <a:cs typeface="Times New Roman" panose="02020603050405020304" pitchFamily="18" charset="0"/>
              </a:rPr>
              <a:t> con </a:t>
            </a:r>
            <a:r>
              <a:rPr lang="en-US" sz="2800" dirty="0" err="1">
                <a:solidFill>
                  <a:srgbClr val="000066"/>
                </a:solidFill>
                <a:latin typeface="+mj-lt"/>
                <a:ea typeface="SimSun" pitchFamily="2" charset="-122"/>
                <a:cs typeface="Times New Roman" panose="02020603050405020304" pitchFamily="18" charset="0"/>
              </a:rPr>
              <a:t>người</a:t>
            </a:r>
            <a:endParaRPr lang="en-US" sz="2800" dirty="0">
              <a:solidFill>
                <a:srgbClr val="000066"/>
              </a:solidFill>
              <a:latin typeface="+mj-lt"/>
              <a:ea typeface="SimSun" pitchFamily="2" charset="-122"/>
              <a:cs typeface="Times New Roman" panose="02020603050405020304" pitchFamily="18" charset="0"/>
            </a:endParaRPr>
          </a:p>
        </p:txBody>
      </p:sp>
      <p:sp>
        <p:nvSpPr>
          <p:cNvPr id="5" name="Flowchart: Process 4"/>
          <p:cNvSpPr/>
          <p:nvPr/>
        </p:nvSpPr>
        <p:spPr>
          <a:xfrm>
            <a:off x="9053513" y="3029285"/>
            <a:ext cx="1555771" cy="990600"/>
          </a:xfrm>
          <a:prstGeom prst="flowChartProcess">
            <a:avLst/>
          </a:prstGeom>
          <a:no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dirty="0" err="1">
                <a:solidFill>
                  <a:srgbClr val="0033CC"/>
                </a:solidFill>
                <a:latin typeface="+mj-lt"/>
                <a:cs typeface="Times New Roman" pitchFamily="18" charset="0"/>
              </a:rPr>
              <a:t>Tình</a:t>
            </a:r>
            <a:r>
              <a:rPr lang="en-US" sz="2400" dirty="0">
                <a:solidFill>
                  <a:srgbClr val="0033CC"/>
                </a:solidFill>
                <a:latin typeface="+mj-lt"/>
                <a:cs typeface="Times New Roman" pitchFamily="18" charset="0"/>
              </a:rPr>
              <a:t> </a:t>
            </a:r>
            <a:r>
              <a:rPr lang="en-US" sz="2400" dirty="0" err="1">
                <a:solidFill>
                  <a:srgbClr val="0033CC"/>
                </a:solidFill>
                <a:latin typeface="+mj-lt"/>
                <a:cs typeface="Times New Roman" pitchFamily="18" charset="0"/>
              </a:rPr>
              <a:t>cảm</a:t>
            </a:r>
            <a:endParaRPr lang="en-US" sz="2400" dirty="0">
              <a:solidFill>
                <a:srgbClr val="0033CC"/>
              </a:solidFill>
              <a:latin typeface="+mj-lt"/>
              <a:cs typeface="Times New Roman" pitchFamily="18" charset="0"/>
            </a:endParaRPr>
          </a:p>
        </p:txBody>
      </p:sp>
      <p:sp>
        <p:nvSpPr>
          <p:cNvPr id="6" name="Flowchart: Process 5"/>
          <p:cNvSpPr/>
          <p:nvPr/>
        </p:nvSpPr>
        <p:spPr>
          <a:xfrm>
            <a:off x="7308851" y="3032460"/>
            <a:ext cx="1633560" cy="990600"/>
          </a:xfrm>
          <a:prstGeom prst="flowChartProcess">
            <a:avLst/>
          </a:prstGeom>
          <a:no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dirty="0">
                <a:solidFill>
                  <a:prstClr val="black"/>
                </a:solidFill>
                <a:latin typeface="+mj-lt"/>
                <a:cs typeface="Times New Roman" pitchFamily="18" charset="0"/>
              </a:rPr>
              <a:t>Ý </a:t>
            </a:r>
            <a:r>
              <a:rPr lang="en-US" sz="2400" dirty="0" err="1">
                <a:solidFill>
                  <a:prstClr val="black"/>
                </a:solidFill>
                <a:latin typeface="+mj-lt"/>
                <a:cs typeface="Times New Roman" pitchFamily="18" charset="0"/>
              </a:rPr>
              <a:t>chí</a:t>
            </a:r>
            <a:r>
              <a:rPr lang="en-US" sz="2400" dirty="0">
                <a:solidFill>
                  <a:prstClr val="black"/>
                </a:solidFill>
                <a:latin typeface="+mj-lt"/>
                <a:cs typeface="Times New Roman" pitchFamily="18" charset="0"/>
              </a:rPr>
              <a:t/>
            </a:r>
            <a:br>
              <a:rPr lang="en-US" sz="2400" dirty="0">
                <a:solidFill>
                  <a:prstClr val="black"/>
                </a:solidFill>
                <a:latin typeface="+mj-lt"/>
                <a:cs typeface="Times New Roman" pitchFamily="18" charset="0"/>
              </a:rPr>
            </a:br>
            <a:r>
              <a:rPr lang="en-US" sz="2400" dirty="0" err="1">
                <a:solidFill>
                  <a:prstClr val="black"/>
                </a:solidFill>
                <a:latin typeface="+mj-lt"/>
                <a:cs typeface="Times New Roman" pitchFamily="18" charset="0"/>
              </a:rPr>
              <a:t>Niềm</a:t>
            </a:r>
            <a:r>
              <a:rPr lang="en-US" sz="2400" dirty="0">
                <a:solidFill>
                  <a:prstClr val="black"/>
                </a:solidFill>
                <a:latin typeface="+mj-lt"/>
                <a:cs typeface="Times New Roman" pitchFamily="18" charset="0"/>
              </a:rPr>
              <a:t> tin</a:t>
            </a:r>
          </a:p>
        </p:txBody>
      </p:sp>
      <p:sp>
        <p:nvSpPr>
          <p:cNvPr id="7" name="Flowchart: Process 6"/>
          <p:cNvSpPr/>
          <p:nvPr/>
        </p:nvSpPr>
        <p:spPr>
          <a:xfrm>
            <a:off x="3962400" y="3032460"/>
            <a:ext cx="1244617" cy="990600"/>
          </a:xfrm>
          <a:prstGeom prst="flowChartProcess">
            <a:avLst/>
          </a:prstGeom>
          <a:no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dirty="0">
                <a:solidFill>
                  <a:srgbClr val="006600"/>
                </a:solidFill>
                <a:latin typeface="+mj-lt"/>
                <a:cs typeface="Times New Roman" pitchFamily="18" charset="0"/>
              </a:rPr>
              <a:t>Tri </a:t>
            </a:r>
            <a:r>
              <a:rPr lang="en-US" sz="2400" dirty="0" err="1">
                <a:solidFill>
                  <a:srgbClr val="006600"/>
                </a:solidFill>
                <a:latin typeface="+mj-lt"/>
                <a:cs typeface="Times New Roman" pitchFamily="18" charset="0"/>
              </a:rPr>
              <a:t>thức</a:t>
            </a:r>
            <a:endParaRPr lang="en-US" sz="2400" dirty="0">
              <a:solidFill>
                <a:srgbClr val="006600"/>
              </a:solidFill>
              <a:latin typeface="+mj-lt"/>
              <a:cs typeface="Times New Roman" pitchFamily="18" charset="0"/>
            </a:endParaRPr>
          </a:p>
        </p:txBody>
      </p:sp>
      <p:sp>
        <p:nvSpPr>
          <p:cNvPr id="8" name="Flowchart: Process 7"/>
          <p:cNvSpPr/>
          <p:nvPr/>
        </p:nvSpPr>
        <p:spPr>
          <a:xfrm>
            <a:off x="5395914" y="3032460"/>
            <a:ext cx="1711348" cy="990600"/>
          </a:xfrm>
          <a:prstGeom prst="flowChartProcess">
            <a:avLst/>
          </a:prstGeom>
          <a:no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dirty="0" err="1">
                <a:solidFill>
                  <a:srgbClr val="990099"/>
                </a:solidFill>
                <a:latin typeface="+mj-lt"/>
                <a:cs typeface="Times New Roman" pitchFamily="18" charset="0"/>
              </a:rPr>
              <a:t>Kinh</a:t>
            </a:r>
            <a:r>
              <a:rPr lang="en-US" sz="2400" dirty="0">
                <a:solidFill>
                  <a:srgbClr val="990099"/>
                </a:solidFill>
                <a:latin typeface="+mj-lt"/>
                <a:cs typeface="Times New Roman" pitchFamily="18" charset="0"/>
              </a:rPr>
              <a:t> </a:t>
            </a:r>
            <a:r>
              <a:rPr lang="en-US" sz="2400" dirty="0" err="1">
                <a:solidFill>
                  <a:srgbClr val="990099"/>
                </a:solidFill>
                <a:latin typeface="+mj-lt"/>
                <a:cs typeface="Times New Roman" pitchFamily="18" charset="0"/>
              </a:rPr>
              <a:t>nghiệm</a:t>
            </a:r>
            <a:endParaRPr lang="en-US" sz="2400" dirty="0">
              <a:solidFill>
                <a:srgbClr val="990099"/>
              </a:solidFill>
              <a:latin typeface="+mj-lt"/>
              <a:cs typeface="Times New Roman" pitchFamily="18" charset="0"/>
            </a:endParaRPr>
          </a:p>
        </p:txBody>
      </p:sp>
      <p:sp>
        <p:nvSpPr>
          <p:cNvPr id="9" name="Flowchart: Process 8"/>
          <p:cNvSpPr/>
          <p:nvPr/>
        </p:nvSpPr>
        <p:spPr>
          <a:xfrm>
            <a:off x="10737851" y="3032460"/>
            <a:ext cx="1089040" cy="990600"/>
          </a:xfrm>
          <a:prstGeom prst="flowChartProcess">
            <a:avLst/>
          </a:prstGeom>
          <a:no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a:solidFill>
                  <a:prstClr val="black"/>
                </a:solidFill>
                <a:latin typeface="Times New Roman" pitchFamily="18" charset="0"/>
                <a:cs typeface="Times New Roman" pitchFamily="18" charset="0"/>
              </a:rPr>
              <a:t>………</a:t>
            </a:r>
          </a:p>
        </p:txBody>
      </p:sp>
      <p:cxnSp>
        <p:nvCxnSpPr>
          <p:cNvPr id="10" name="Straight Arrow Connector 9"/>
          <p:cNvCxnSpPr>
            <a:stCxn id="4" idx="2"/>
            <a:endCxn id="8" idx="0"/>
          </p:cNvCxnSpPr>
          <p:nvPr/>
        </p:nvCxnSpPr>
        <p:spPr>
          <a:xfrm flipH="1">
            <a:off x="6251588" y="2370222"/>
            <a:ext cx="3092505" cy="662238"/>
          </a:xfrm>
          <a:prstGeom prst="straightConnector1">
            <a:avLst/>
          </a:prstGeom>
          <a:ln w="6350">
            <a:tailEnd type="arrow"/>
          </a:ln>
        </p:spPr>
        <p:style>
          <a:lnRef idx="1">
            <a:schemeClr val="accent1"/>
          </a:lnRef>
          <a:fillRef idx="0">
            <a:schemeClr val="accent1"/>
          </a:fillRef>
          <a:effectRef idx="0">
            <a:schemeClr val="accent1"/>
          </a:effectRef>
          <a:fontRef idx="minor">
            <a:schemeClr val="tx1"/>
          </a:fontRef>
        </p:style>
      </p:cxnSp>
      <p:cxnSp>
        <p:nvCxnSpPr>
          <p:cNvPr id="11" name="Straight Arrow Connector 10"/>
          <p:cNvCxnSpPr>
            <a:stCxn id="4" idx="2"/>
            <a:endCxn id="7" idx="0"/>
          </p:cNvCxnSpPr>
          <p:nvPr/>
        </p:nvCxnSpPr>
        <p:spPr>
          <a:xfrm flipH="1">
            <a:off x="4584709" y="2370222"/>
            <a:ext cx="4759384" cy="662238"/>
          </a:xfrm>
          <a:prstGeom prst="straightConnector1">
            <a:avLst/>
          </a:prstGeom>
          <a:ln w="6350">
            <a:tailEnd type="arrow"/>
          </a:ln>
        </p:spPr>
        <p:style>
          <a:lnRef idx="1">
            <a:schemeClr val="accent1"/>
          </a:lnRef>
          <a:fillRef idx="0">
            <a:schemeClr val="accent1"/>
          </a:fillRef>
          <a:effectRef idx="0">
            <a:schemeClr val="accent1"/>
          </a:effectRef>
          <a:fontRef idx="minor">
            <a:schemeClr val="tx1"/>
          </a:fontRef>
        </p:style>
      </p:cxnSp>
      <p:cxnSp>
        <p:nvCxnSpPr>
          <p:cNvPr id="12" name="Straight Arrow Connector 11"/>
          <p:cNvCxnSpPr>
            <a:stCxn id="4" idx="2"/>
            <a:endCxn id="5" idx="0"/>
          </p:cNvCxnSpPr>
          <p:nvPr/>
        </p:nvCxnSpPr>
        <p:spPr>
          <a:xfrm>
            <a:off x="9344093" y="2370222"/>
            <a:ext cx="487306" cy="659063"/>
          </a:xfrm>
          <a:prstGeom prst="straightConnector1">
            <a:avLst/>
          </a:prstGeom>
          <a:ln w="6350">
            <a:tailEnd type="arrow"/>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stCxn id="4" idx="2"/>
            <a:endCxn id="6" idx="0"/>
          </p:cNvCxnSpPr>
          <p:nvPr/>
        </p:nvCxnSpPr>
        <p:spPr>
          <a:xfrm flipH="1">
            <a:off x="8125631" y="2370222"/>
            <a:ext cx="1218462" cy="662238"/>
          </a:xfrm>
          <a:prstGeom prst="straightConnector1">
            <a:avLst/>
          </a:prstGeom>
          <a:ln w="6350">
            <a:tailEnd type="arrow"/>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a:stCxn id="4" idx="2"/>
            <a:endCxn id="9" idx="0"/>
          </p:cNvCxnSpPr>
          <p:nvPr/>
        </p:nvCxnSpPr>
        <p:spPr>
          <a:xfrm>
            <a:off x="9344093" y="2370222"/>
            <a:ext cx="1938278" cy="662238"/>
          </a:xfrm>
          <a:prstGeom prst="straightConnector1">
            <a:avLst/>
          </a:prstGeom>
          <a:ln w="6350">
            <a:tailEnd type="arrow"/>
          </a:ln>
        </p:spPr>
        <p:style>
          <a:lnRef idx="1">
            <a:schemeClr val="accent1"/>
          </a:lnRef>
          <a:fillRef idx="0">
            <a:schemeClr val="accent1"/>
          </a:fillRef>
          <a:effectRef idx="0">
            <a:schemeClr val="accent1"/>
          </a:effectRef>
          <a:fontRef idx="minor">
            <a:schemeClr val="tx1"/>
          </a:fontRef>
        </p:style>
      </p:cxnSp>
      <p:sp>
        <p:nvSpPr>
          <p:cNvPr id="15" name="TextBox 29"/>
          <p:cNvSpPr txBox="1">
            <a:spLocks noChangeArrowheads="1"/>
          </p:cNvSpPr>
          <p:nvPr/>
        </p:nvSpPr>
        <p:spPr bwMode="auto">
          <a:xfrm>
            <a:off x="1524000" y="4772248"/>
            <a:ext cx="10151829" cy="954107"/>
          </a:xfrm>
          <a:prstGeom prst="rect">
            <a:avLst/>
          </a:prstGeom>
          <a:noFill/>
          <a:ln w="6350">
            <a:solidFill>
              <a:srgbClr val="0070C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319088" indent="-319088"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marL="0" indent="0" algn="just" eaLnBrk="1" hangingPunct="1"/>
            <a:r>
              <a:rPr kumimoji="1" lang="en-US" dirty="0">
                <a:solidFill>
                  <a:srgbClr val="000000"/>
                </a:solidFill>
                <a:cs typeface="Times New Roman" panose="02020603050405020304" pitchFamily="18" charset="0"/>
              </a:rPr>
              <a:t>	</a:t>
            </a:r>
            <a:r>
              <a:rPr kumimoji="1" lang="en-US" u="sng" dirty="0" err="1">
                <a:solidFill>
                  <a:srgbClr val="000000"/>
                </a:solidFill>
                <a:cs typeface="Times New Roman" panose="02020603050405020304" pitchFamily="18" charset="0"/>
              </a:rPr>
              <a:t>Như</a:t>
            </a:r>
            <a:r>
              <a:rPr kumimoji="1" lang="en-US" u="sng" dirty="0">
                <a:solidFill>
                  <a:srgbClr val="000000"/>
                </a:solidFill>
                <a:cs typeface="Times New Roman" panose="02020603050405020304" pitchFamily="18" charset="0"/>
              </a:rPr>
              <a:t> </a:t>
            </a:r>
            <a:r>
              <a:rPr kumimoji="1" lang="en-US" u="sng" dirty="0" err="1">
                <a:solidFill>
                  <a:srgbClr val="000000"/>
                </a:solidFill>
                <a:cs typeface="Times New Roman" panose="02020603050405020304" pitchFamily="18" charset="0"/>
              </a:rPr>
              <a:t>vậy</a:t>
            </a:r>
            <a:r>
              <a:rPr kumimoji="1" lang="en-US" dirty="0">
                <a:solidFill>
                  <a:srgbClr val="000000"/>
                </a:solidFill>
                <a:cs typeface="Times New Roman" panose="02020603050405020304" pitchFamily="18" charset="0"/>
              </a:rPr>
              <a:t>: </a:t>
            </a:r>
            <a:r>
              <a:rPr kumimoji="1" lang="en-US" dirty="0">
                <a:solidFill>
                  <a:srgbClr val="000066"/>
                </a:solidFill>
                <a:cs typeface="Times New Roman" panose="02020603050405020304" pitchFamily="18" charset="0"/>
              </a:rPr>
              <a:t>Ý </a:t>
            </a:r>
            <a:r>
              <a:rPr kumimoji="1" lang="en-US" dirty="0" err="1">
                <a:solidFill>
                  <a:srgbClr val="000066"/>
                </a:solidFill>
                <a:cs typeface="Times New Roman" panose="02020603050405020304" pitchFamily="18" charset="0"/>
              </a:rPr>
              <a:t>thức</a:t>
            </a:r>
            <a:r>
              <a:rPr kumimoji="1" lang="en-US" dirty="0">
                <a:solidFill>
                  <a:srgbClr val="000066"/>
                </a:solidFill>
                <a:cs typeface="Times New Roman" panose="02020603050405020304" pitchFamily="18" charset="0"/>
              </a:rPr>
              <a:t> </a:t>
            </a:r>
            <a:r>
              <a:rPr kumimoji="1" lang="en-US" dirty="0" err="1">
                <a:solidFill>
                  <a:srgbClr val="000066"/>
                </a:solidFill>
                <a:cs typeface="Times New Roman" panose="02020603050405020304" pitchFamily="18" charset="0"/>
              </a:rPr>
              <a:t>là</a:t>
            </a:r>
            <a:r>
              <a:rPr kumimoji="1" lang="en-US" dirty="0">
                <a:solidFill>
                  <a:srgbClr val="000066"/>
                </a:solidFill>
                <a:cs typeface="Times New Roman" panose="02020603050405020304" pitchFamily="18" charset="0"/>
              </a:rPr>
              <a:t> </a:t>
            </a:r>
            <a:r>
              <a:rPr kumimoji="1" lang="en-US" dirty="0" err="1">
                <a:solidFill>
                  <a:srgbClr val="000066"/>
                </a:solidFill>
                <a:cs typeface="Times New Roman" panose="02020603050405020304" pitchFamily="18" charset="0"/>
              </a:rPr>
              <a:t>kết</a:t>
            </a:r>
            <a:r>
              <a:rPr kumimoji="1" lang="en-US" dirty="0">
                <a:solidFill>
                  <a:srgbClr val="000066"/>
                </a:solidFill>
                <a:cs typeface="Times New Roman" panose="02020603050405020304" pitchFamily="18" charset="0"/>
              </a:rPr>
              <a:t> </a:t>
            </a:r>
            <a:r>
              <a:rPr kumimoji="1" lang="en-US" dirty="0" err="1">
                <a:solidFill>
                  <a:srgbClr val="000066"/>
                </a:solidFill>
                <a:cs typeface="Times New Roman" panose="02020603050405020304" pitchFamily="18" charset="0"/>
              </a:rPr>
              <a:t>quả</a:t>
            </a:r>
            <a:r>
              <a:rPr kumimoji="1" lang="en-US" dirty="0">
                <a:solidFill>
                  <a:srgbClr val="000066"/>
                </a:solidFill>
                <a:cs typeface="Times New Roman" panose="02020603050405020304" pitchFamily="18" charset="0"/>
              </a:rPr>
              <a:t> </a:t>
            </a:r>
            <a:r>
              <a:rPr kumimoji="1" lang="en-US" dirty="0" err="1">
                <a:solidFill>
                  <a:srgbClr val="000066"/>
                </a:solidFill>
                <a:cs typeface="Times New Roman" panose="02020603050405020304" pitchFamily="18" charset="0"/>
              </a:rPr>
              <a:t>của</a:t>
            </a:r>
            <a:r>
              <a:rPr kumimoji="1" lang="en-US" dirty="0">
                <a:solidFill>
                  <a:srgbClr val="000066"/>
                </a:solidFill>
                <a:cs typeface="Times New Roman" panose="02020603050405020304" pitchFamily="18" charset="0"/>
              </a:rPr>
              <a:t> </a:t>
            </a:r>
            <a:r>
              <a:rPr kumimoji="1" lang="en-US" dirty="0" err="1">
                <a:solidFill>
                  <a:srgbClr val="000066"/>
                </a:solidFill>
                <a:cs typeface="Times New Roman" panose="02020603050405020304" pitchFamily="18" charset="0"/>
              </a:rPr>
              <a:t>quá</a:t>
            </a:r>
            <a:r>
              <a:rPr kumimoji="1" lang="en-US" dirty="0">
                <a:solidFill>
                  <a:srgbClr val="000066"/>
                </a:solidFill>
                <a:cs typeface="Times New Roman" panose="02020603050405020304" pitchFamily="18" charset="0"/>
              </a:rPr>
              <a:t> </a:t>
            </a:r>
            <a:r>
              <a:rPr kumimoji="1" lang="en-US" dirty="0" err="1">
                <a:solidFill>
                  <a:srgbClr val="000066"/>
                </a:solidFill>
                <a:cs typeface="Times New Roman" panose="02020603050405020304" pitchFamily="18" charset="0"/>
              </a:rPr>
              <a:t>trình</a:t>
            </a:r>
            <a:r>
              <a:rPr kumimoji="1" lang="en-US" dirty="0">
                <a:solidFill>
                  <a:srgbClr val="000066"/>
                </a:solidFill>
                <a:cs typeface="Times New Roman" panose="02020603050405020304" pitchFamily="18" charset="0"/>
              </a:rPr>
              <a:t> </a:t>
            </a:r>
            <a:r>
              <a:rPr kumimoji="1" lang="en-US" dirty="0" err="1">
                <a:solidFill>
                  <a:srgbClr val="D60093"/>
                </a:solidFill>
                <a:cs typeface="Times New Roman" panose="02020603050405020304" pitchFamily="18" charset="0"/>
              </a:rPr>
              <a:t>phản</a:t>
            </a:r>
            <a:r>
              <a:rPr kumimoji="1" lang="en-US" dirty="0">
                <a:solidFill>
                  <a:srgbClr val="D60093"/>
                </a:solidFill>
                <a:cs typeface="Times New Roman" panose="02020603050405020304" pitchFamily="18" charset="0"/>
              </a:rPr>
              <a:t> </a:t>
            </a:r>
            <a:r>
              <a:rPr kumimoji="1" lang="en-US" dirty="0" err="1">
                <a:solidFill>
                  <a:srgbClr val="D60093"/>
                </a:solidFill>
                <a:cs typeface="Times New Roman" panose="02020603050405020304" pitchFamily="18" charset="0"/>
              </a:rPr>
              <a:t>ánh</a:t>
            </a:r>
            <a:r>
              <a:rPr kumimoji="1" lang="en-US" dirty="0">
                <a:solidFill>
                  <a:srgbClr val="D60093"/>
                </a:solidFill>
                <a:cs typeface="Times New Roman" panose="02020603050405020304" pitchFamily="18" charset="0"/>
              </a:rPr>
              <a:t> </a:t>
            </a:r>
            <a:r>
              <a:rPr kumimoji="1" lang="en-US" dirty="0" err="1">
                <a:solidFill>
                  <a:srgbClr val="D60093"/>
                </a:solidFill>
                <a:cs typeface="Times New Roman" panose="02020603050405020304" pitchFamily="18" charset="0"/>
              </a:rPr>
              <a:t>thế</a:t>
            </a:r>
            <a:r>
              <a:rPr kumimoji="1" lang="en-US" dirty="0">
                <a:solidFill>
                  <a:srgbClr val="D60093"/>
                </a:solidFill>
                <a:cs typeface="Times New Roman" panose="02020603050405020304" pitchFamily="18" charset="0"/>
              </a:rPr>
              <a:t> </a:t>
            </a:r>
            <a:r>
              <a:rPr kumimoji="1" lang="en-US" dirty="0" err="1">
                <a:solidFill>
                  <a:srgbClr val="D60093"/>
                </a:solidFill>
                <a:cs typeface="Times New Roman" panose="02020603050405020304" pitchFamily="18" charset="0"/>
              </a:rPr>
              <a:t>giới</a:t>
            </a:r>
            <a:r>
              <a:rPr kumimoji="1" lang="en-US" dirty="0">
                <a:solidFill>
                  <a:srgbClr val="D60093"/>
                </a:solidFill>
                <a:cs typeface="Times New Roman" panose="02020603050405020304" pitchFamily="18" charset="0"/>
              </a:rPr>
              <a:t> </a:t>
            </a:r>
            <a:r>
              <a:rPr kumimoji="1" lang="en-US" dirty="0" err="1">
                <a:solidFill>
                  <a:srgbClr val="D60093"/>
                </a:solidFill>
                <a:cs typeface="Times New Roman" panose="02020603050405020304" pitchFamily="18" charset="0"/>
              </a:rPr>
              <a:t>hiện</a:t>
            </a:r>
            <a:r>
              <a:rPr kumimoji="1" lang="en-US" dirty="0">
                <a:solidFill>
                  <a:srgbClr val="D60093"/>
                </a:solidFill>
                <a:cs typeface="Times New Roman" panose="02020603050405020304" pitchFamily="18" charset="0"/>
              </a:rPr>
              <a:t> </a:t>
            </a:r>
            <a:r>
              <a:rPr kumimoji="1" lang="en-US" dirty="0" err="1">
                <a:solidFill>
                  <a:srgbClr val="D60093"/>
                </a:solidFill>
                <a:cs typeface="Times New Roman" panose="02020603050405020304" pitchFamily="18" charset="0"/>
              </a:rPr>
              <a:t>thực</a:t>
            </a:r>
            <a:r>
              <a:rPr kumimoji="1" lang="en-US" dirty="0">
                <a:solidFill>
                  <a:srgbClr val="D60093"/>
                </a:solidFill>
                <a:cs typeface="Times New Roman" panose="02020603050405020304" pitchFamily="18" charset="0"/>
              </a:rPr>
              <a:t> </a:t>
            </a:r>
            <a:r>
              <a:rPr kumimoji="1" lang="en-US" dirty="0" err="1">
                <a:solidFill>
                  <a:srgbClr val="D60093"/>
                </a:solidFill>
                <a:cs typeface="Times New Roman" panose="02020603050405020304" pitchFamily="18" charset="0"/>
              </a:rPr>
              <a:t>khách</a:t>
            </a:r>
            <a:r>
              <a:rPr kumimoji="1" lang="en-US" dirty="0">
                <a:solidFill>
                  <a:srgbClr val="D60093"/>
                </a:solidFill>
                <a:cs typeface="Times New Roman" panose="02020603050405020304" pitchFamily="18" charset="0"/>
              </a:rPr>
              <a:t> </a:t>
            </a:r>
            <a:r>
              <a:rPr kumimoji="1" lang="en-US" dirty="0" err="1">
                <a:solidFill>
                  <a:srgbClr val="D60093"/>
                </a:solidFill>
                <a:cs typeface="Times New Roman" panose="02020603050405020304" pitchFamily="18" charset="0"/>
              </a:rPr>
              <a:t>quan</a:t>
            </a:r>
            <a:r>
              <a:rPr kumimoji="1" lang="en-US" dirty="0">
                <a:solidFill>
                  <a:srgbClr val="D60093"/>
                </a:solidFill>
                <a:cs typeface="Times New Roman" panose="02020603050405020304" pitchFamily="18" charset="0"/>
              </a:rPr>
              <a:t> </a:t>
            </a:r>
            <a:r>
              <a:rPr kumimoji="1" lang="en-US" dirty="0" err="1">
                <a:solidFill>
                  <a:srgbClr val="D60093"/>
                </a:solidFill>
                <a:cs typeface="Times New Roman" panose="02020603050405020304" pitchFamily="18" charset="0"/>
              </a:rPr>
              <a:t>vào</a:t>
            </a:r>
            <a:r>
              <a:rPr kumimoji="1" lang="en-US" dirty="0">
                <a:solidFill>
                  <a:srgbClr val="D60093"/>
                </a:solidFill>
                <a:cs typeface="Times New Roman" panose="02020603050405020304" pitchFamily="18" charset="0"/>
              </a:rPr>
              <a:t> </a:t>
            </a:r>
            <a:r>
              <a:rPr kumimoji="1" lang="en-US" dirty="0" err="1">
                <a:solidFill>
                  <a:srgbClr val="D60093"/>
                </a:solidFill>
                <a:cs typeface="Times New Roman" panose="02020603050405020304" pitchFamily="18" charset="0"/>
              </a:rPr>
              <a:t>trong</a:t>
            </a:r>
            <a:r>
              <a:rPr kumimoji="1" lang="en-US" dirty="0">
                <a:solidFill>
                  <a:srgbClr val="D60093"/>
                </a:solidFill>
                <a:cs typeface="Times New Roman" panose="02020603050405020304" pitchFamily="18" charset="0"/>
              </a:rPr>
              <a:t> </a:t>
            </a:r>
            <a:r>
              <a:rPr kumimoji="1" lang="en-US" dirty="0" err="1">
                <a:solidFill>
                  <a:srgbClr val="D60093"/>
                </a:solidFill>
                <a:cs typeface="Times New Roman" panose="02020603050405020304" pitchFamily="18" charset="0"/>
              </a:rPr>
              <a:t>đầu</a:t>
            </a:r>
            <a:r>
              <a:rPr kumimoji="1" lang="en-US" dirty="0">
                <a:solidFill>
                  <a:srgbClr val="D60093"/>
                </a:solidFill>
                <a:cs typeface="Times New Roman" panose="02020603050405020304" pitchFamily="18" charset="0"/>
              </a:rPr>
              <a:t> </a:t>
            </a:r>
            <a:r>
              <a:rPr kumimoji="1" lang="en-US" dirty="0" err="1">
                <a:solidFill>
                  <a:srgbClr val="D60093"/>
                </a:solidFill>
                <a:cs typeface="Times New Roman" panose="02020603050405020304" pitchFamily="18" charset="0"/>
              </a:rPr>
              <a:t>óc</a:t>
            </a:r>
            <a:r>
              <a:rPr kumimoji="1" lang="en-US" dirty="0">
                <a:solidFill>
                  <a:srgbClr val="D60093"/>
                </a:solidFill>
                <a:cs typeface="Times New Roman" panose="02020603050405020304" pitchFamily="18" charset="0"/>
              </a:rPr>
              <a:t> </a:t>
            </a:r>
            <a:r>
              <a:rPr kumimoji="1" lang="en-US" dirty="0" err="1">
                <a:solidFill>
                  <a:srgbClr val="D60093"/>
                </a:solidFill>
                <a:cs typeface="Times New Roman" panose="02020603050405020304" pitchFamily="18" charset="0"/>
              </a:rPr>
              <a:t>của</a:t>
            </a:r>
            <a:r>
              <a:rPr kumimoji="1" lang="en-US" dirty="0">
                <a:solidFill>
                  <a:srgbClr val="D60093"/>
                </a:solidFill>
                <a:cs typeface="Times New Roman" panose="02020603050405020304" pitchFamily="18" charset="0"/>
              </a:rPr>
              <a:t> con </a:t>
            </a:r>
            <a:r>
              <a:rPr kumimoji="1" lang="en-US" dirty="0" err="1">
                <a:solidFill>
                  <a:srgbClr val="D60093"/>
                </a:solidFill>
                <a:cs typeface="Times New Roman" panose="02020603050405020304" pitchFamily="18" charset="0"/>
              </a:rPr>
              <a:t>người</a:t>
            </a:r>
            <a:r>
              <a:rPr kumimoji="1" lang="en-US" dirty="0">
                <a:solidFill>
                  <a:srgbClr val="000066"/>
                </a:solidFill>
                <a:cs typeface="Times New Roman" panose="02020603050405020304" pitchFamily="18" charset="0"/>
              </a:rPr>
              <a:t>. </a:t>
            </a:r>
          </a:p>
        </p:txBody>
      </p:sp>
      <p:sp>
        <p:nvSpPr>
          <p:cNvPr id="16" name="Text Box 6"/>
          <p:cNvSpPr txBox="1">
            <a:spLocks noChangeArrowheads="1"/>
          </p:cNvSpPr>
          <p:nvPr/>
        </p:nvSpPr>
        <p:spPr bwMode="auto">
          <a:xfrm>
            <a:off x="583121" y="149181"/>
            <a:ext cx="4662487" cy="523220"/>
          </a:xfrm>
          <a:prstGeom prst="rect">
            <a:avLst/>
          </a:prstGeom>
          <a:noFill/>
          <a:ln w="9525">
            <a:noFill/>
            <a:miter lim="800000"/>
            <a:headEnd/>
            <a:tailEnd/>
          </a:ln>
          <a:effectLst/>
        </p:spPr>
        <p:txBody>
          <a:bodyPr wrap="square">
            <a:spAutoFit/>
          </a:bodyPr>
          <a:lstStyle/>
          <a:p>
            <a:pPr algn="just">
              <a:spcBef>
                <a:spcPct val="50000"/>
              </a:spcBef>
              <a:defRPr/>
            </a:pPr>
            <a:r>
              <a:rPr lang="en-US" sz="2800" b="1" kern="0" dirty="0">
                <a:solidFill>
                  <a:srgbClr val="FF0000"/>
                </a:solidFill>
                <a:latin typeface="+mj-lt"/>
                <a:cs typeface="Times New Roman" panose="02020603050405020304" pitchFamily="18" charset="0"/>
              </a:rPr>
              <a:t>a. </a:t>
            </a:r>
            <a:r>
              <a:rPr lang="en-US" sz="2800" b="1" kern="0" dirty="0" err="1">
                <a:solidFill>
                  <a:srgbClr val="FF0000"/>
                </a:solidFill>
                <a:latin typeface="+mj-lt"/>
                <a:cs typeface="Times New Roman" panose="02020603050405020304" pitchFamily="18" charset="0"/>
              </a:rPr>
              <a:t>Nguồn</a:t>
            </a:r>
            <a:r>
              <a:rPr lang="en-US" sz="2800" b="1" kern="0" dirty="0">
                <a:solidFill>
                  <a:srgbClr val="FF0000"/>
                </a:solidFill>
                <a:latin typeface="+mj-lt"/>
                <a:cs typeface="Times New Roman" panose="02020603050405020304" pitchFamily="18" charset="0"/>
              </a:rPr>
              <a:t> </a:t>
            </a:r>
            <a:r>
              <a:rPr lang="en-US" sz="2800" b="1" kern="0" dirty="0" err="1">
                <a:solidFill>
                  <a:srgbClr val="FF0000"/>
                </a:solidFill>
                <a:latin typeface="+mj-lt"/>
                <a:cs typeface="Times New Roman" panose="02020603050405020304" pitchFamily="18" charset="0"/>
              </a:rPr>
              <a:t>gốc</a:t>
            </a:r>
            <a:r>
              <a:rPr lang="en-US" sz="2800" b="1" kern="0" dirty="0">
                <a:solidFill>
                  <a:srgbClr val="FF0000"/>
                </a:solidFill>
                <a:latin typeface="+mj-lt"/>
                <a:cs typeface="Times New Roman" panose="02020603050405020304" pitchFamily="18" charset="0"/>
              </a:rPr>
              <a:t> </a:t>
            </a:r>
            <a:r>
              <a:rPr lang="en-US" sz="2800" b="1" kern="0" dirty="0" err="1">
                <a:solidFill>
                  <a:srgbClr val="FF0000"/>
                </a:solidFill>
                <a:latin typeface="+mj-lt"/>
                <a:cs typeface="Times New Roman" panose="02020603050405020304" pitchFamily="18" charset="0"/>
              </a:rPr>
              <a:t>của</a:t>
            </a:r>
            <a:r>
              <a:rPr lang="en-US" sz="2800" b="1" kern="0" dirty="0">
                <a:solidFill>
                  <a:srgbClr val="FF0000"/>
                </a:solidFill>
                <a:latin typeface="+mj-lt"/>
                <a:cs typeface="Times New Roman" panose="02020603050405020304" pitchFamily="18" charset="0"/>
              </a:rPr>
              <a:t> ý </a:t>
            </a:r>
            <a:r>
              <a:rPr lang="en-US" sz="2800" b="1" kern="0" dirty="0" err="1">
                <a:solidFill>
                  <a:srgbClr val="FF0000"/>
                </a:solidFill>
                <a:latin typeface="+mj-lt"/>
                <a:cs typeface="Times New Roman" panose="02020603050405020304" pitchFamily="18" charset="0"/>
              </a:rPr>
              <a:t>thức</a:t>
            </a:r>
            <a:endParaRPr lang="en-US" sz="2800" b="1" kern="0" dirty="0">
              <a:solidFill>
                <a:srgbClr val="FF0000"/>
              </a:solidFill>
              <a:latin typeface="+mj-lt"/>
              <a:cs typeface="Times New Roman" panose="02020603050405020304" pitchFamily="18" charset="0"/>
            </a:endParaRPr>
          </a:p>
        </p:txBody>
      </p:sp>
      <p:sp>
        <p:nvSpPr>
          <p:cNvPr id="17" name="Text Box 6"/>
          <p:cNvSpPr txBox="1">
            <a:spLocks noChangeArrowheads="1"/>
          </p:cNvSpPr>
          <p:nvPr/>
        </p:nvSpPr>
        <p:spPr bwMode="auto">
          <a:xfrm>
            <a:off x="4936478" y="855810"/>
            <a:ext cx="3646353" cy="461665"/>
          </a:xfrm>
          <a:prstGeom prst="rect">
            <a:avLst/>
          </a:prstGeom>
          <a:noFill/>
          <a:ln w="9525">
            <a:noFill/>
            <a:miter lim="800000"/>
            <a:headEnd/>
            <a:tailEnd/>
          </a:ln>
          <a:effectLst/>
        </p:spPr>
        <p:txBody>
          <a:bodyPr wrap="square">
            <a:spAutoFit/>
          </a:bodyPr>
          <a:lstStyle/>
          <a:p>
            <a:pPr algn="just">
              <a:spcBef>
                <a:spcPct val="50000"/>
              </a:spcBef>
              <a:defRPr/>
            </a:pPr>
            <a:r>
              <a:rPr lang="en-US" sz="2400" b="1" kern="0" dirty="0">
                <a:solidFill>
                  <a:srgbClr val="0033CC"/>
                </a:solidFill>
                <a:latin typeface="+mj-lt"/>
                <a:cs typeface="Times New Roman" panose="02020603050405020304" pitchFamily="18" charset="0"/>
              </a:rPr>
              <a:t>- </a:t>
            </a:r>
            <a:r>
              <a:rPr lang="en-US" sz="2400" b="1" kern="0" dirty="0" err="1">
                <a:solidFill>
                  <a:srgbClr val="0033CC"/>
                </a:solidFill>
                <a:latin typeface="+mj-lt"/>
                <a:cs typeface="Times New Roman" panose="02020603050405020304" pitchFamily="18" charset="0"/>
              </a:rPr>
              <a:t>Khái</a:t>
            </a:r>
            <a:r>
              <a:rPr lang="en-US" sz="2400" b="1" kern="0" dirty="0">
                <a:solidFill>
                  <a:srgbClr val="0033CC"/>
                </a:solidFill>
                <a:latin typeface="+mj-lt"/>
                <a:cs typeface="Times New Roman" panose="02020603050405020304" pitchFamily="18" charset="0"/>
              </a:rPr>
              <a:t> </a:t>
            </a:r>
            <a:r>
              <a:rPr lang="en-US" sz="2400" b="1" kern="0" dirty="0" err="1">
                <a:solidFill>
                  <a:srgbClr val="0033CC"/>
                </a:solidFill>
                <a:latin typeface="+mj-lt"/>
                <a:cs typeface="Times New Roman" panose="02020603050405020304" pitchFamily="18" charset="0"/>
              </a:rPr>
              <a:t>niệm</a:t>
            </a:r>
            <a:r>
              <a:rPr lang="en-US" sz="2400" b="1" kern="0" dirty="0">
                <a:solidFill>
                  <a:srgbClr val="0033CC"/>
                </a:solidFill>
                <a:latin typeface="+mj-lt"/>
                <a:cs typeface="Times New Roman" panose="02020603050405020304" pitchFamily="18" charset="0"/>
              </a:rPr>
              <a:t> ý </a:t>
            </a:r>
            <a:r>
              <a:rPr lang="en-US" sz="2400" b="1" kern="0" dirty="0" err="1">
                <a:solidFill>
                  <a:srgbClr val="0033CC"/>
                </a:solidFill>
                <a:latin typeface="+mj-lt"/>
                <a:cs typeface="Times New Roman" panose="02020603050405020304" pitchFamily="18" charset="0"/>
              </a:rPr>
              <a:t>thức</a:t>
            </a:r>
            <a:r>
              <a:rPr lang="en-US" sz="2400" b="1" kern="0" dirty="0">
                <a:solidFill>
                  <a:srgbClr val="0033CC"/>
                </a:solidFill>
                <a:latin typeface="+mj-lt"/>
                <a:cs typeface="Times New Roman" panose="02020603050405020304" pitchFamily="18" charset="0"/>
              </a:rPr>
              <a:t> </a:t>
            </a:r>
          </a:p>
        </p:txBody>
      </p:sp>
      <p:pic>
        <p:nvPicPr>
          <p:cNvPr id="18" name="Picture 17"/>
          <p:cNvPicPr>
            <a:picLocks noChangeAspect="1"/>
          </p:cNvPicPr>
          <p:nvPr/>
        </p:nvPicPr>
        <p:blipFill>
          <a:blip r:embed="rId2"/>
          <a:stretch>
            <a:fillRect/>
          </a:stretch>
        </p:blipFill>
        <p:spPr>
          <a:xfrm>
            <a:off x="976334" y="1561432"/>
            <a:ext cx="2517000" cy="2570539"/>
          </a:xfrm>
          <a:prstGeom prst="snip2DiagRect">
            <a:avLst/>
          </a:prstGeom>
          <a:solidFill>
            <a:srgbClr val="FFFFFF">
              <a:shade val="85000"/>
            </a:srgbClr>
          </a:solidFill>
          <a:ln w="88900" cap="sq">
            <a:solidFill>
              <a:srgbClr val="FFFFFF"/>
            </a:solidFill>
            <a:miter lim="800000"/>
          </a:ln>
          <a:effectLst>
            <a:outerShdw blurRad="88900" algn="tl" rotWithShape="0">
              <a:srgbClr val="000000">
                <a:alpha val="45000"/>
              </a:srgbClr>
            </a:outerShdw>
          </a:effectLst>
          <a:scene3d>
            <a:camera prst="orthographicFront"/>
            <a:lightRig rig="twoPt" dir="t">
              <a:rot lat="0" lon="0" rev="7200000"/>
            </a:lightRig>
          </a:scene3d>
          <a:sp3d>
            <a:bevelT w="25400" h="19050"/>
            <a:contourClr>
              <a:srgbClr val="FFFFFF"/>
            </a:contourClr>
          </a:sp3d>
        </p:spPr>
      </p:pic>
      <p:sp>
        <p:nvSpPr>
          <p:cNvPr id="19" name="Right Arrow 18"/>
          <p:cNvSpPr/>
          <p:nvPr/>
        </p:nvSpPr>
        <p:spPr>
          <a:xfrm>
            <a:off x="381000" y="4884297"/>
            <a:ext cx="1004552" cy="883420"/>
          </a:xfrm>
          <a:prstGeom prst="rightArrow">
            <a:avLst/>
          </a:prstGeom>
          <a:solidFill>
            <a:srgbClr val="0033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2" name="Group 21"/>
          <p:cNvGrpSpPr>
            <a:grpSpLocks/>
          </p:cNvGrpSpPr>
          <p:nvPr/>
        </p:nvGrpSpPr>
        <p:grpSpPr bwMode="auto">
          <a:xfrm flipV="1">
            <a:off x="1237334" y="777260"/>
            <a:ext cx="3381493" cy="13648"/>
            <a:chOff x="-597" y="576"/>
            <a:chExt cx="4467" cy="13648"/>
          </a:xfrm>
        </p:grpSpPr>
        <p:sp>
          <p:nvSpPr>
            <p:cNvPr id="23"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4" name="Line 8"/>
            <p:cNvSpPr>
              <a:spLocks noChangeShapeType="1"/>
            </p:cNvSpPr>
            <p:nvPr/>
          </p:nvSpPr>
          <p:spPr bwMode="auto">
            <a:xfrm>
              <a:off x="-597" y="14224"/>
              <a:ext cx="4467"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2463603958"/>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6"/>
          <p:cNvSpPr txBox="1">
            <a:spLocks noChangeArrowheads="1"/>
          </p:cNvSpPr>
          <p:nvPr/>
        </p:nvSpPr>
        <p:spPr bwMode="auto">
          <a:xfrm>
            <a:off x="304800" y="253513"/>
            <a:ext cx="42672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Tx/>
              <a:buNone/>
            </a:pP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Nguồn</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gốc</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của</a:t>
            </a:r>
            <a:r>
              <a:rPr lang="en-US" altLang="en-US" sz="2800" b="1" dirty="0">
                <a:solidFill>
                  <a:srgbClr val="FF0000"/>
                </a:solidFill>
                <a:latin typeface="+mj-lt"/>
                <a:cs typeface="Times New Roman" panose="02020603050405020304" pitchFamily="18" charset="0"/>
              </a:rPr>
              <a:t> ý </a:t>
            </a:r>
            <a:r>
              <a:rPr lang="en-US" altLang="en-US" sz="2800" b="1" dirty="0" err="1">
                <a:solidFill>
                  <a:srgbClr val="FF0000"/>
                </a:solidFill>
                <a:latin typeface="+mj-lt"/>
                <a:cs typeface="Times New Roman" panose="02020603050405020304" pitchFamily="18" charset="0"/>
              </a:rPr>
              <a:t>thức</a:t>
            </a:r>
            <a:endParaRPr lang="en-US" altLang="en-US" sz="2800" b="1" dirty="0">
              <a:solidFill>
                <a:srgbClr val="FF0000"/>
              </a:solidFill>
              <a:latin typeface="+mj-lt"/>
              <a:cs typeface="Times New Roman" panose="02020603050405020304" pitchFamily="18" charset="0"/>
            </a:endParaRPr>
          </a:p>
        </p:txBody>
      </p:sp>
      <p:grpSp>
        <p:nvGrpSpPr>
          <p:cNvPr id="4" name="Group 3">
            <a:extLst>
              <a:ext uri="{FF2B5EF4-FFF2-40B4-BE49-F238E27FC236}">
                <a16:creationId xmlns:a16="http://schemas.microsoft.com/office/drawing/2014/main" id="{60B8B41C-9438-4A95-8D42-F3251998157E}"/>
              </a:ext>
            </a:extLst>
          </p:cNvPr>
          <p:cNvGrpSpPr/>
          <p:nvPr/>
        </p:nvGrpSpPr>
        <p:grpSpPr>
          <a:xfrm>
            <a:off x="1066800" y="1600200"/>
            <a:ext cx="9741915" cy="5107902"/>
            <a:chOff x="1590848" y="1717459"/>
            <a:chExt cx="9501952" cy="4889966"/>
          </a:xfrm>
        </p:grpSpPr>
        <p:sp>
          <p:nvSpPr>
            <p:cNvPr id="5" name="AutoShape 3"/>
            <p:cNvSpPr>
              <a:spLocks noChangeArrowheads="1"/>
            </p:cNvSpPr>
            <p:nvPr/>
          </p:nvSpPr>
          <p:spPr bwMode="auto">
            <a:xfrm>
              <a:off x="1590848" y="3607050"/>
              <a:ext cx="2857500" cy="3000375"/>
            </a:xfrm>
            <a:prstGeom prst="roundRect">
              <a:avLst>
                <a:gd name="adj" fmla="val 4690"/>
              </a:avLst>
            </a:prstGeom>
            <a:noFill/>
            <a:ln w="57150">
              <a:solidFill>
                <a:srgbClr val="88CE58"/>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ea typeface="SimSun"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SimSun"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SimSun"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9pPr>
            </a:lstStyle>
            <a:p>
              <a:pPr fontAlgn="base">
                <a:spcBef>
                  <a:spcPct val="0"/>
                </a:spcBef>
                <a:spcAft>
                  <a:spcPct val="0"/>
                </a:spcAft>
                <a:buFontTx/>
                <a:buNone/>
              </a:pPr>
              <a:endParaRPr lang="en-US" sz="1800">
                <a:solidFill>
                  <a:prstClr val="black"/>
                </a:solidFill>
                <a:latin typeface="Arial" panose="020B0604020202020204" pitchFamily="34" charset="0"/>
                <a:cs typeface="Arial" panose="020B0604020202020204" pitchFamily="34" charset="0"/>
              </a:endParaRPr>
            </a:p>
          </p:txBody>
        </p:sp>
        <p:grpSp>
          <p:nvGrpSpPr>
            <p:cNvPr id="6" name="Group 5">
              <a:extLst>
                <a:ext uri="{FF2B5EF4-FFF2-40B4-BE49-F238E27FC236}">
                  <a16:creationId xmlns:a16="http://schemas.microsoft.com/office/drawing/2014/main" id="{DF86014D-1A62-44BD-A4CE-ADE1405B2A8E}"/>
                </a:ext>
              </a:extLst>
            </p:cNvPr>
            <p:cNvGrpSpPr/>
            <p:nvPr/>
          </p:nvGrpSpPr>
          <p:grpSpPr>
            <a:xfrm>
              <a:off x="1590848" y="1717459"/>
              <a:ext cx="9501952" cy="4435959"/>
              <a:chOff x="1596388" y="1717459"/>
              <a:chExt cx="8930336" cy="4435959"/>
            </a:xfrm>
          </p:grpSpPr>
          <p:sp>
            <p:nvSpPr>
              <p:cNvPr id="7" name="AutoShape 4"/>
              <p:cNvSpPr>
                <a:spLocks noChangeArrowheads="1"/>
              </p:cNvSpPr>
              <p:nvPr/>
            </p:nvSpPr>
            <p:spPr bwMode="gray">
              <a:xfrm>
                <a:off x="1596388" y="2560058"/>
                <a:ext cx="2654967" cy="914401"/>
              </a:xfrm>
              <a:prstGeom prst="roundRect">
                <a:avLst>
                  <a:gd name="adj" fmla="val 50000"/>
                </a:avLst>
              </a:prstGeom>
              <a:solidFill>
                <a:srgbClr val="0033CC"/>
              </a:solidFill>
              <a:ln w="19050">
                <a:solidFill>
                  <a:srgbClr val="0033CC"/>
                </a:solidFill>
              </a:ln>
              <a:effectLst>
                <a:outerShdw blurRad="107950" dist="12700" dir="5400000" algn="ctr">
                  <a:srgbClr val="000000"/>
                </a:outerShdw>
              </a:effec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ea typeface="SimSun"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SimSun"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SimSun"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2400" b="1" i="0" u="none" strike="noStrike" kern="0" cap="none" spc="0" normalizeH="0" baseline="0" noProof="0" dirty="0" err="1">
                    <a:ln>
                      <a:noFill/>
                    </a:ln>
                    <a:solidFill>
                      <a:schemeClr val="bg1"/>
                    </a:solidFill>
                    <a:effectLst/>
                    <a:uLnTx/>
                    <a:uFillTx/>
                    <a:latin typeface="+mj-lt"/>
                    <a:ea typeface="SimSun" panose="02010600030101010101" pitchFamily="2" charset="-122"/>
                    <a:cs typeface="Times New Roman" panose="02020603050405020304" pitchFamily="18" charset="0"/>
                  </a:rPr>
                  <a:t>Chủ</a:t>
                </a:r>
                <a:r>
                  <a:rPr kumimoji="0" lang="en-US" sz="2400" b="1" i="0" u="none" strike="noStrike" kern="0" cap="none" spc="0" normalizeH="0" baseline="0" noProof="0" dirty="0">
                    <a:ln>
                      <a:noFill/>
                    </a:ln>
                    <a:solidFill>
                      <a:schemeClr val="bg1"/>
                    </a:solidFill>
                    <a:effectLst/>
                    <a:uLnTx/>
                    <a:uFillTx/>
                    <a:latin typeface="+mj-lt"/>
                    <a:ea typeface="SimSun" panose="02010600030101010101" pitchFamily="2" charset="-122"/>
                    <a:cs typeface="Times New Roman" panose="02020603050405020304" pitchFamily="18" charset="0"/>
                  </a:rPr>
                  <a:t> </a:t>
                </a:r>
                <a:r>
                  <a:rPr kumimoji="0" lang="en-US" sz="2400" b="1" i="0" u="none" strike="noStrike" kern="0" cap="none" spc="0" normalizeH="0" baseline="0" noProof="0" dirty="0" err="1">
                    <a:ln>
                      <a:noFill/>
                    </a:ln>
                    <a:solidFill>
                      <a:schemeClr val="bg1"/>
                    </a:solidFill>
                    <a:effectLst/>
                    <a:uLnTx/>
                    <a:uFillTx/>
                    <a:latin typeface="+mj-lt"/>
                    <a:ea typeface="SimSun" panose="02010600030101010101" pitchFamily="2" charset="-122"/>
                    <a:cs typeface="Times New Roman" panose="02020603050405020304" pitchFamily="18" charset="0"/>
                  </a:rPr>
                  <a:t>nghĩa</a:t>
                </a:r>
                <a:r>
                  <a:rPr kumimoji="0" lang="en-US" sz="2400" b="1" i="0" u="none" strike="noStrike" kern="0" cap="none" spc="0" normalizeH="0" baseline="0" noProof="0" dirty="0">
                    <a:ln>
                      <a:noFill/>
                    </a:ln>
                    <a:solidFill>
                      <a:schemeClr val="bg1"/>
                    </a:solidFill>
                    <a:effectLst/>
                    <a:uLnTx/>
                    <a:uFillTx/>
                    <a:latin typeface="+mj-lt"/>
                    <a:ea typeface="SimSun" panose="02010600030101010101" pitchFamily="2" charset="-122"/>
                    <a:cs typeface="Times New Roman" panose="02020603050405020304" pitchFamily="18" charset="0"/>
                  </a:rPr>
                  <a:t> </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2400" b="1" i="0" u="none" strike="noStrike" kern="0" cap="none" spc="0" normalizeH="0" baseline="0" noProof="0" dirty="0" err="1">
                    <a:ln>
                      <a:noFill/>
                    </a:ln>
                    <a:solidFill>
                      <a:schemeClr val="bg1"/>
                    </a:solidFill>
                    <a:effectLst/>
                    <a:uLnTx/>
                    <a:uFillTx/>
                    <a:latin typeface="+mj-lt"/>
                    <a:ea typeface="SimSun" panose="02010600030101010101" pitchFamily="2" charset="-122"/>
                    <a:cs typeface="Times New Roman" panose="02020603050405020304" pitchFamily="18" charset="0"/>
                  </a:rPr>
                  <a:t>duy</a:t>
                </a:r>
                <a:r>
                  <a:rPr kumimoji="0" lang="en-US" sz="2400" b="1" i="0" u="none" strike="noStrike" kern="0" cap="none" spc="0" normalizeH="0" baseline="0" noProof="0" dirty="0">
                    <a:ln>
                      <a:noFill/>
                    </a:ln>
                    <a:solidFill>
                      <a:schemeClr val="bg1"/>
                    </a:solidFill>
                    <a:effectLst/>
                    <a:uLnTx/>
                    <a:uFillTx/>
                    <a:latin typeface="+mj-lt"/>
                    <a:ea typeface="SimSun" panose="02010600030101010101" pitchFamily="2" charset="-122"/>
                    <a:cs typeface="Times New Roman" panose="02020603050405020304" pitchFamily="18" charset="0"/>
                  </a:rPr>
                  <a:t> </a:t>
                </a:r>
                <a:r>
                  <a:rPr kumimoji="0" lang="en-US" sz="2400" b="1" i="0" u="none" strike="noStrike" kern="0" cap="none" spc="0" normalizeH="0" baseline="0" noProof="0" dirty="0" err="1">
                    <a:ln>
                      <a:noFill/>
                    </a:ln>
                    <a:solidFill>
                      <a:schemeClr val="bg1"/>
                    </a:solidFill>
                    <a:effectLst/>
                    <a:uLnTx/>
                    <a:uFillTx/>
                    <a:latin typeface="+mj-lt"/>
                    <a:ea typeface="SimSun" panose="02010600030101010101" pitchFamily="2" charset="-122"/>
                    <a:cs typeface="Times New Roman" panose="02020603050405020304" pitchFamily="18" charset="0"/>
                  </a:rPr>
                  <a:t>tâm</a:t>
                </a:r>
                <a:endParaRPr kumimoji="0" lang="en-US" sz="2400" b="1" i="0" u="none" strike="noStrike" kern="0" cap="none" spc="0" normalizeH="0" baseline="0" noProof="0" dirty="0">
                  <a:ln>
                    <a:noFill/>
                  </a:ln>
                  <a:solidFill>
                    <a:schemeClr val="bg1"/>
                  </a:solidFill>
                  <a:effectLst/>
                  <a:uLnTx/>
                  <a:uFillTx/>
                  <a:latin typeface="+mj-lt"/>
                  <a:ea typeface="SimSun" panose="02010600030101010101" pitchFamily="2" charset="-122"/>
                  <a:cs typeface="Times New Roman" panose="02020603050405020304" pitchFamily="18" charset="0"/>
                </a:endParaRPr>
              </a:p>
            </p:txBody>
          </p:sp>
          <p:sp>
            <p:nvSpPr>
              <p:cNvPr id="8" name="AutoShape 7"/>
              <p:cNvSpPr>
                <a:spLocks noChangeArrowheads="1"/>
              </p:cNvSpPr>
              <p:nvPr/>
            </p:nvSpPr>
            <p:spPr bwMode="auto">
              <a:xfrm>
                <a:off x="4638599" y="3048043"/>
                <a:ext cx="2766178" cy="2223825"/>
              </a:xfrm>
              <a:prstGeom prst="roundRect">
                <a:avLst>
                  <a:gd name="adj" fmla="val 4690"/>
                </a:avLst>
              </a:prstGeom>
              <a:noFill/>
              <a:ln w="57150">
                <a:solidFill>
                  <a:srgbClr val="D79133"/>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ea typeface="SimSun"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SimSun"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SimSun"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9pPr>
              </a:lstStyle>
              <a:p>
                <a:pPr fontAlgn="base">
                  <a:spcBef>
                    <a:spcPct val="0"/>
                  </a:spcBef>
                  <a:spcAft>
                    <a:spcPct val="0"/>
                  </a:spcAft>
                  <a:buFontTx/>
                  <a:buNone/>
                </a:pPr>
                <a:endParaRPr lang="en-US" sz="1800">
                  <a:solidFill>
                    <a:prstClr val="black"/>
                  </a:solidFill>
                  <a:latin typeface="Arial" panose="020B0604020202020204" pitchFamily="34" charset="0"/>
                  <a:cs typeface="Arial" panose="020B0604020202020204" pitchFamily="34" charset="0"/>
                </a:endParaRPr>
              </a:p>
            </p:txBody>
          </p:sp>
          <p:sp>
            <p:nvSpPr>
              <p:cNvPr id="9" name="AutoShape 8"/>
              <p:cNvSpPr>
                <a:spLocks noChangeArrowheads="1"/>
              </p:cNvSpPr>
              <p:nvPr/>
            </p:nvSpPr>
            <p:spPr bwMode="gray">
              <a:xfrm>
                <a:off x="4752065" y="2148896"/>
                <a:ext cx="2652712" cy="868362"/>
              </a:xfrm>
              <a:prstGeom prst="roundRect">
                <a:avLst>
                  <a:gd name="adj" fmla="val 50000"/>
                </a:avLst>
              </a:prstGeom>
              <a:solidFill>
                <a:srgbClr val="0033CC"/>
              </a:solidFill>
              <a:ln w="19050">
                <a:solidFill>
                  <a:srgbClr val="0033CC"/>
                </a:solidFill>
              </a:ln>
              <a:effectLst>
                <a:outerShdw blurRad="107950" dist="12700" dir="5400000" algn="ctr">
                  <a:srgbClr val="000000"/>
                </a:outerShdw>
              </a:effec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ea typeface="SimSun"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SimSun"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SimSun"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2400" b="1" i="0" u="none" strike="noStrike" kern="0" cap="none" spc="0" normalizeH="0" baseline="0" noProof="0" dirty="0">
                    <a:ln>
                      <a:noFill/>
                    </a:ln>
                    <a:solidFill>
                      <a:schemeClr val="bg1"/>
                    </a:solidFill>
                    <a:effectLst/>
                    <a:uLnTx/>
                    <a:uFillTx/>
                    <a:latin typeface="+mj-lt"/>
                    <a:ea typeface="SimSun" panose="02010600030101010101" pitchFamily="2" charset="-122"/>
                    <a:cs typeface="Times New Roman" panose="02020603050405020304" pitchFamily="18" charset="0"/>
                  </a:rPr>
                  <a:t>CNDV </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2400" b="1" i="0" u="none" strike="noStrike" kern="0" cap="none" spc="0" normalizeH="0" baseline="0" noProof="0" dirty="0" err="1">
                    <a:ln>
                      <a:noFill/>
                    </a:ln>
                    <a:solidFill>
                      <a:schemeClr val="bg1"/>
                    </a:solidFill>
                    <a:effectLst/>
                    <a:uLnTx/>
                    <a:uFillTx/>
                    <a:latin typeface="+mj-lt"/>
                    <a:ea typeface="SimSun" panose="02010600030101010101" pitchFamily="2" charset="-122"/>
                    <a:cs typeface="Times New Roman" panose="02020603050405020304" pitchFamily="18" charset="0"/>
                  </a:rPr>
                  <a:t>siêu</a:t>
                </a:r>
                <a:r>
                  <a:rPr kumimoji="0" lang="en-US" sz="2400" b="1" i="0" u="none" strike="noStrike" kern="0" cap="none" spc="0" normalizeH="0" baseline="0" noProof="0" dirty="0">
                    <a:ln>
                      <a:noFill/>
                    </a:ln>
                    <a:solidFill>
                      <a:schemeClr val="bg1"/>
                    </a:solidFill>
                    <a:effectLst/>
                    <a:uLnTx/>
                    <a:uFillTx/>
                    <a:latin typeface="+mj-lt"/>
                    <a:ea typeface="SimSun" panose="02010600030101010101" pitchFamily="2" charset="-122"/>
                    <a:cs typeface="Times New Roman" panose="02020603050405020304" pitchFamily="18" charset="0"/>
                  </a:rPr>
                  <a:t> </a:t>
                </a:r>
                <a:r>
                  <a:rPr kumimoji="0" lang="en-US" sz="2400" b="1" i="0" u="none" strike="noStrike" kern="0" cap="none" spc="0" normalizeH="0" baseline="0" noProof="0" dirty="0" err="1">
                    <a:ln>
                      <a:noFill/>
                    </a:ln>
                    <a:solidFill>
                      <a:schemeClr val="bg1"/>
                    </a:solidFill>
                    <a:effectLst/>
                    <a:uLnTx/>
                    <a:uFillTx/>
                    <a:latin typeface="+mj-lt"/>
                    <a:ea typeface="SimSun" panose="02010600030101010101" pitchFamily="2" charset="-122"/>
                    <a:cs typeface="Times New Roman" panose="02020603050405020304" pitchFamily="18" charset="0"/>
                  </a:rPr>
                  <a:t>hình</a:t>
                </a:r>
                <a:endParaRPr kumimoji="0" lang="en-US" sz="2400" b="1" i="0" u="none" strike="noStrike" kern="0" cap="none" spc="0" normalizeH="0" baseline="0" noProof="0" dirty="0">
                  <a:ln>
                    <a:noFill/>
                  </a:ln>
                  <a:solidFill>
                    <a:schemeClr val="bg1"/>
                  </a:solidFill>
                  <a:effectLst/>
                  <a:uLnTx/>
                  <a:uFillTx/>
                  <a:latin typeface="+mj-lt"/>
                  <a:ea typeface="SimSun" panose="02010600030101010101" pitchFamily="2" charset="-122"/>
                  <a:cs typeface="Times New Roman" panose="02020603050405020304" pitchFamily="18" charset="0"/>
                </a:endParaRPr>
              </a:p>
            </p:txBody>
          </p:sp>
          <p:sp>
            <p:nvSpPr>
              <p:cNvPr id="10" name="AutoShape 12"/>
              <p:cNvSpPr>
                <a:spLocks noChangeArrowheads="1"/>
              </p:cNvSpPr>
              <p:nvPr/>
            </p:nvSpPr>
            <p:spPr bwMode="gray">
              <a:xfrm>
                <a:off x="7787592" y="1717459"/>
                <a:ext cx="2708275" cy="852488"/>
              </a:xfrm>
              <a:prstGeom prst="roundRect">
                <a:avLst>
                  <a:gd name="adj" fmla="val 50000"/>
                </a:avLst>
              </a:prstGeom>
              <a:solidFill>
                <a:srgbClr val="0033CC"/>
              </a:solidFill>
              <a:ln w="19050">
                <a:solidFill>
                  <a:srgbClr val="0033CC"/>
                </a:solidFill>
              </a:ln>
              <a:effectLst>
                <a:outerShdw blurRad="107950" dist="12700" dir="5400000" algn="ctr">
                  <a:srgbClr val="000000"/>
                </a:outerShdw>
              </a:effec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ea typeface="SimSun"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SimSun"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SimSun"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2400" b="1" i="0" u="none" strike="noStrike" kern="0" cap="none" spc="0" normalizeH="0" baseline="0" noProof="0" dirty="0">
                    <a:ln>
                      <a:noFill/>
                    </a:ln>
                    <a:solidFill>
                      <a:schemeClr val="bg1"/>
                    </a:solidFill>
                    <a:effectLst/>
                    <a:uLnTx/>
                    <a:uFillTx/>
                    <a:latin typeface="+mj-lt"/>
                    <a:ea typeface="SimSun" panose="02010600030101010101" pitchFamily="2" charset="-122"/>
                    <a:cs typeface="Times New Roman" panose="02020603050405020304" pitchFamily="18" charset="0"/>
                  </a:rPr>
                  <a:t>CNDV </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2400" b="1" i="0" u="none" strike="noStrike" kern="0" cap="none" spc="0" normalizeH="0" baseline="0" noProof="0" dirty="0" err="1">
                    <a:ln>
                      <a:noFill/>
                    </a:ln>
                    <a:solidFill>
                      <a:schemeClr val="bg1"/>
                    </a:solidFill>
                    <a:effectLst/>
                    <a:uLnTx/>
                    <a:uFillTx/>
                    <a:latin typeface="+mj-lt"/>
                    <a:ea typeface="SimSun" panose="02010600030101010101" pitchFamily="2" charset="-122"/>
                    <a:cs typeface="Times New Roman" panose="02020603050405020304" pitchFamily="18" charset="0"/>
                  </a:rPr>
                  <a:t>biện</a:t>
                </a:r>
                <a:r>
                  <a:rPr kumimoji="0" lang="en-US" sz="2400" b="1" i="0" u="none" strike="noStrike" kern="0" cap="none" spc="0" normalizeH="0" baseline="0" noProof="0" dirty="0">
                    <a:ln>
                      <a:noFill/>
                    </a:ln>
                    <a:solidFill>
                      <a:schemeClr val="bg1"/>
                    </a:solidFill>
                    <a:effectLst/>
                    <a:uLnTx/>
                    <a:uFillTx/>
                    <a:latin typeface="+mj-lt"/>
                    <a:ea typeface="SimSun" panose="02010600030101010101" pitchFamily="2" charset="-122"/>
                    <a:cs typeface="Times New Roman" panose="02020603050405020304" pitchFamily="18" charset="0"/>
                  </a:rPr>
                  <a:t> </a:t>
                </a:r>
                <a:r>
                  <a:rPr kumimoji="0" lang="en-US" sz="2400" b="1" i="0" u="none" strike="noStrike" kern="0" cap="none" spc="0" normalizeH="0" baseline="0" noProof="0" dirty="0" err="1">
                    <a:ln>
                      <a:noFill/>
                    </a:ln>
                    <a:solidFill>
                      <a:schemeClr val="bg1"/>
                    </a:solidFill>
                    <a:effectLst/>
                    <a:uLnTx/>
                    <a:uFillTx/>
                    <a:latin typeface="+mj-lt"/>
                    <a:ea typeface="SimSun" panose="02010600030101010101" pitchFamily="2" charset="-122"/>
                    <a:cs typeface="Times New Roman" panose="02020603050405020304" pitchFamily="18" charset="0"/>
                  </a:rPr>
                  <a:t>chứng</a:t>
                </a:r>
                <a:endParaRPr kumimoji="0" lang="en-US" sz="2400" b="1" i="0" u="none" strike="noStrike" kern="0" cap="none" spc="0" normalizeH="0" baseline="0" noProof="0" dirty="0">
                  <a:ln>
                    <a:noFill/>
                  </a:ln>
                  <a:solidFill>
                    <a:schemeClr val="bg1"/>
                  </a:solidFill>
                  <a:effectLst/>
                  <a:uLnTx/>
                  <a:uFillTx/>
                  <a:latin typeface="+mj-lt"/>
                  <a:ea typeface="SimSun" panose="02010600030101010101" pitchFamily="2" charset="-122"/>
                  <a:cs typeface="Times New Roman" panose="02020603050405020304" pitchFamily="18" charset="0"/>
                </a:endParaRPr>
              </a:p>
            </p:txBody>
          </p:sp>
          <p:sp>
            <p:nvSpPr>
              <p:cNvPr id="11" name="TextBox 27"/>
              <p:cNvSpPr txBox="1">
                <a:spLocks noChangeArrowheads="1"/>
              </p:cNvSpPr>
              <p:nvPr/>
            </p:nvSpPr>
            <p:spPr bwMode="auto">
              <a:xfrm>
                <a:off x="1598708" y="3943582"/>
                <a:ext cx="2714625" cy="22098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SimSun"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SimSun"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SimSun"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9pPr>
              </a:lstStyle>
              <a:p>
                <a:pPr algn="ctr" fontAlgn="base">
                  <a:spcBef>
                    <a:spcPct val="0"/>
                  </a:spcBef>
                  <a:spcAft>
                    <a:spcPct val="0"/>
                  </a:spcAft>
                  <a:buFont typeface="Arial" panose="020B0604020202020204" pitchFamily="34" charset="0"/>
                  <a:buNone/>
                </a:pPr>
                <a:r>
                  <a:rPr lang="en-US" sz="2400" dirty="0">
                    <a:solidFill>
                      <a:srgbClr val="FF0000"/>
                    </a:solidFill>
                    <a:latin typeface="+mj-lt"/>
                    <a:cs typeface="Times New Roman" panose="02020603050405020304" pitchFamily="18" charset="0"/>
                  </a:rPr>
                  <a:t>-</a:t>
                </a:r>
                <a:r>
                  <a:rPr lang="en-US" sz="2400" dirty="0">
                    <a:solidFill>
                      <a:srgbClr val="000066"/>
                    </a:solidFill>
                    <a:latin typeface="+mj-lt"/>
                    <a:cs typeface="Times New Roman" panose="02020603050405020304" pitchFamily="18" charset="0"/>
                  </a:rPr>
                  <a:t> </a:t>
                </a:r>
                <a:r>
                  <a:rPr lang="en-US" sz="2400" b="1" dirty="0">
                    <a:solidFill>
                      <a:srgbClr val="FF0000"/>
                    </a:solidFill>
                    <a:latin typeface="+mj-lt"/>
                    <a:cs typeface="Times New Roman" panose="02020603050405020304" pitchFamily="18" charset="0"/>
                  </a:rPr>
                  <a:t>CNDTKQ</a:t>
                </a:r>
                <a:r>
                  <a:rPr lang="en-US" sz="2400" dirty="0">
                    <a:solidFill>
                      <a:srgbClr val="000066"/>
                    </a:solidFill>
                    <a:latin typeface="+mj-lt"/>
                    <a:cs typeface="Times New Roman" panose="02020603050405020304" pitchFamily="18" charset="0"/>
                  </a:rPr>
                  <a:t>:Ý </a:t>
                </a:r>
                <a:r>
                  <a:rPr lang="en-US" sz="2400" dirty="0" err="1">
                    <a:solidFill>
                      <a:srgbClr val="000066"/>
                    </a:solidFill>
                    <a:latin typeface="+mj-lt"/>
                    <a:cs typeface="Times New Roman" panose="02020603050405020304" pitchFamily="18" charset="0"/>
                  </a:rPr>
                  <a:t>thức</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là</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sự</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hồi</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tưởng</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của</a:t>
                </a:r>
                <a:r>
                  <a:rPr lang="en-US" sz="2400" dirty="0">
                    <a:solidFill>
                      <a:srgbClr val="000066"/>
                    </a:solidFill>
                    <a:latin typeface="+mj-lt"/>
                    <a:cs typeface="Times New Roman" panose="02020603050405020304" pitchFamily="18" charset="0"/>
                  </a:rPr>
                  <a:t> “ý </a:t>
                </a:r>
                <a:r>
                  <a:rPr lang="en-US" sz="2400" dirty="0" err="1">
                    <a:solidFill>
                      <a:srgbClr val="000066"/>
                    </a:solidFill>
                    <a:latin typeface="+mj-lt"/>
                    <a:cs typeface="Times New Roman" panose="02020603050405020304" pitchFamily="18" charset="0"/>
                  </a:rPr>
                  <a:t>niệm</a:t>
                </a:r>
                <a:r>
                  <a:rPr lang="en-US" sz="2400" dirty="0">
                    <a:solidFill>
                      <a:srgbClr val="000066"/>
                    </a:solidFill>
                    <a:latin typeface="+mj-lt"/>
                    <a:cs typeface="Times New Roman" panose="02020603050405020304" pitchFamily="18" charset="0"/>
                  </a:rPr>
                  <a:t>”</a:t>
                </a:r>
              </a:p>
              <a:p>
                <a:pPr algn="ctr" fontAlgn="base">
                  <a:spcBef>
                    <a:spcPct val="0"/>
                  </a:spcBef>
                  <a:spcAft>
                    <a:spcPct val="0"/>
                  </a:spcAft>
                  <a:buFont typeface="Arial" panose="020B0604020202020204" pitchFamily="34" charset="0"/>
                  <a:buNone/>
                </a:pPr>
                <a:r>
                  <a:rPr lang="en-US" sz="2400" dirty="0">
                    <a:solidFill>
                      <a:srgbClr val="FF0000"/>
                    </a:solidFill>
                    <a:latin typeface="+mj-lt"/>
                    <a:cs typeface="Times New Roman" panose="02020603050405020304" pitchFamily="18" charset="0"/>
                  </a:rPr>
                  <a:t>- </a:t>
                </a:r>
                <a:r>
                  <a:rPr lang="en-US" sz="2400" b="1" dirty="0">
                    <a:solidFill>
                      <a:srgbClr val="FF0000"/>
                    </a:solidFill>
                    <a:latin typeface="+mj-lt"/>
                    <a:cs typeface="Times New Roman" panose="02020603050405020304" pitchFamily="18" charset="0"/>
                  </a:rPr>
                  <a:t>CNDTCQ</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cảm</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giác</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là</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cái</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tồn</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tại</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duy</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nhất</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sinh</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ra</a:t>
                </a:r>
                <a:r>
                  <a:rPr lang="en-US" sz="2400" dirty="0">
                    <a:solidFill>
                      <a:srgbClr val="000066"/>
                    </a:solidFill>
                    <a:latin typeface="+mj-lt"/>
                    <a:cs typeface="Times New Roman" panose="02020603050405020304" pitchFamily="18" charset="0"/>
                  </a:rPr>
                  <a:t> ý </a:t>
                </a:r>
                <a:r>
                  <a:rPr lang="en-US" sz="2400" dirty="0" err="1">
                    <a:solidFill>
                      <a:srgbClr val="000066"/>
                    </a:solidFill>
                    <a:latin typeface="+mj-lt"/>
                    <a:cs typeface="Times New Roman" panose="02020603050405020304" pitchFamily="18" charset="0"/>
                  </a:rPr>
                  <a:t>thức</a:t>
                </a:r>
                <a:r>
                  <a:rPr lang="en-US" sz="2400" dirty="0">
                    <a:solidFill>
                      <a:srgbClr val="000066"/>
                    </a:solidFill>
                    <a:latin typeface="+mj-lt"/>
                    <a:cs typeface="Times New Roman" panose="02020603050405020304" pitchFamily="18" charset="0"/>
                  </a:rPr>
                  <a:t>.</a:t>
                </a:r>
              </a:p>
            </p:txBody>
          </p:sp>
          <p:sp>
            <p:nvSpPr>
              <p:cNvPr id="12" name="TextBox 28"/>
              <p:cNvSpPr txBox="1">
                <a:spLocks noChangeArrowheads="1"/>
              </p:cNvSpPr>
              <p:nvPr/>
            </p:nvSpPr>
            <p:spPr bwMode="auto">
              <a:xfrm>
                <a:off x="4740033" y="3423220"/>
                <a:ext cx="2664744" cy="1502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SimSun"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SimSun"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SimSun"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9pPr>
              </a:lstStyle>
              <a:p>
                <a:pPr algn="ctr" fontAlgn="base">
                  <a:spcBef>
                    <a:spcPct val="0"/>
                  </a:spcBef>
                  <a:spcAft>
                    <a:spcPct val="0"/>
                  </a:spcAft>
                  <a:buFont typeface="Arial" panose="020B0604020202020204" pitchFamily="34" charset="0"/>
                  <a:buNone/>
                </a:pPr>
                <a:r>
                  <a:rPr lang="en-US" sz="2400" b="1" dirty="0">
                    <a:solidFill>
                      <a:srgbClr val="990099"/>
                    </a:solidFill>
                    <a:latin typeface="+mj-lt"/>
                    <a:cs typeface="Times New Roman" panose="02020603050405020304" pitchFamily="18" charset="0"/>
                  </a:rPr>
                  <a:t>- </a:t>
                </a:r>
                <a:r>
                  <a:rPr lang="en-US" sz="2400" b="1" dirty="0" err="1">
                    <a:solidFill>
                      <a:srgbClr val="990099"/>
                    </a:solidFill>
                    <a:latin typeface="+mj-lt"/>
                    <a:cs typeface="Times New Roman" panose="02020603050405020304" pitchFamily="18" charset="0"/>
                  </a:rPr>
                  <a:t>Đồng</a:t>
                </a:r>
                <a:r>
                  <a:rPr lang="en-US" sz="2400" b="1" dirty="0">
                    <a:solidFill>
                      <a:srgbClr val="990099"/>
                    </a:solidFill>
                    <a:latin typeface="+mj-lt"/>
                    <a:cs typeface="Times New Roman" panose="02020603050405020304" pitchFamily="18" charset="0"/>
                  </a:rPr>
                  <a:t> </a:t>
                </a:r>
                <a:r>
                  <a:rPr lang="en-US" sz="2400" b="1" dirty="0" err="1">
                    <a:solidFill>
                      <a:srgbClr val="990099"/>
                    </a:solidFill>
                    <a:latin typeface="+mj-lt"/>
                    <a:cs typeface="Times New Roman" panose="02020603050405020304" pitchFamily="18" charset="0"/>
                  </a:rPr>
                  <a:t>nhất</a:t>
                </a:r>
                <a:r>
                  <a:rPr lang="en-US" sz="2400" b="1" dirty="0">
                    <a:solidFill>
                      <a:srgbClr val="990099"/>
                    </a:solidFill>
                    <a:latin typeface="+mj-lt"/>
                    <a:cs typeface="Times New Roman" panose="02020603050405020304" pitchFamily="18" charset="0"/>
                  </a:rPr>
                  <a:t> </a:t>
                </a:r>
                <a:r>
                  <a:rPr lang="en-US" sz="2400" dirty="0">
                    <a:solidFill>
                      <a:srgbClr val="000066"/>
                    </a:solidFill>
                    <a:latin typeface="+mj-lt"/>
                    <a:cs typeface="Times New Roman" panose="02020603050405020304" pitchFamily="18" charset="0"/>
                  </a:rPr>
                  <a:t>ý </a:t>
                </a:r>
                <a:r>
                  <a:rPr lang="en-US" sz="2400" dirty="0" err="1">
                    <a:solidFill>
                      <a:srgbClr val="000066"/>
                    </a:solidFill>
                    <a:latin typeface="+mj-lt"/>
                    <a:cs typeface="Times New Roman" panose="02020603050405020304" pitchFamily="18" charset="0"/>
                  </a:rPr>
                  <a:t>thức</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với</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vật</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chất</a:t>
                </a:r>
                <a:r>
                  <a:rPr lang="en-US" sz="2400" dirty="0">
                    <a:solidFill>
                      <a:srgbClr val="000066"/>
                    </a:solidFill>
                    <a:latin typeface="+mj-lt"/>
                    <a:cs typeface="Times New Roman" panose="02020603050405020304" pitchFamily="18" charset="0"/>
                  </a:rPr>
                  <a:t> </a:t>
                </a:r>
                <a:r>
                  <a:rPr lang="en-US" sz="2400" b="1" i="1" u="sng" dirty="0">
                    <a:solidFill>
                      <a:srgbClr val="000066"/>
                    </a:solidFill>
                    <a:latin typeface="+mj-lt"/>
                    <a:cs typeface="Times New Roman" panose="02020603050405020304" pitchFamily="18" charset="0"/>
                  </a:rPr>
                  <a:t>“</a:t>
                </a:r>
                <a:r>
                  <a:rPr lang="en-US" sz="2400" b="1" i="1" u="sng" dirty="0" err="1">
                    <a:solidFill>
                      <a:srgbClr val="000066"/>
                    </a:solidFill>
                    <a:latin typeface="+mj-lt"/>
                    <a:cs typeface="Times New Roman" panose="02020603050405020304" pitchFamily="18" charset="0"/>
                  </a:rPr>
                  <a:t>óc</a:t>
                </a:r>
                <a:r>
                  <a:rPr lang="en-US" sz="2400" b="1" i="1" u="sng" dirty="0">
                    <a:solidFill>
                      <a:srgbClr val="000066"/>
                    </a:solidFill>
                    <a:latin typeface="+mj-lt"/>
                    <a:cs typeface="Times New Roman" panose="02020603050405020304" pitchFamily="18" charset="0"/>
                  </a:rPr>
                  <a:t> </a:t>
                </a:r>
                <a:r>
                  <a:rPr lang="en-US" sz="2400" b="1" i="1" u="sng" dirty="0" err="1">
                    <a:solidFill>
                      <a:srgbClr val="000066"/>
                    </a:solidFill>
                    <a:latin typeface="+mj-lt"/>
                    <a:cs typeface="Times New Roman" panose="02020603050405020304" pitchFamily="18" charset="0"/>
                  </a:rPr>
                  <a:t>tiết</a:t>
                </a:r>
                <a:r>
                  <a:rPr lang="en-US" sz="2400" b="1" i="1" u="sng" dirty="0">
                    <a:solidFill>
                      <a:srgbClr val="000066"/>
                    </a:solidFill>
                    <a:latin typeface="+mj-lt"/>
                    <a:cs typeface="Times New Roman" panose="02020603050405020304" pitchFamily="18" charset="0"/>
                  </a:rPr>
                  <a:t> </a:t>
                </a:r>
                <a:r>
                  <a:rPr lang="en-US" sz="2400" b="1" i="1" u="sng" dirty="0" err="1">
                    <a:solidFill>
                      <a:srgbClr val="000066"/>
                    </a:solidFill>
                    <a:latin typeface="+mj-lt"/>
                    <a:cs typeface="Times New Roman" panose="02020603050405020304" pitchFamily="18" charset="0"/>
                  </a:rPr>
                  <a:t>ra</a:t>
                </a:r>
                <a:r>
                  <a:rPr lang="en-US" sz="2400" b="1" i="1" u="sng" dirty="0">
                    <a:solidFill>
                      <a:srgbClr val="000066"/>
                    </a:solidFill>
                    <a:latin typeface="+mj-lt"/>
                    <a:cs typeface="Times New Roman" panose="02020603050405020304" pitchFamily="18" charset="0"/>
                  </a:rPr>
                  <a:t> ý </a:t>
                </a:r>
                <a:r>
                  <a:rPr lang="en-US" sz="2400" b="1" i="1" u="sng" dirty="0" err="1">
                    <a:solidFill>
                      <a:srgbClr val="000066"/>
                    </a:solidFill>
                    <a:latin typeface="+mj-lt"/>
                    <a:cs typeface="Times New Roman" panose="02020603050405020304" pitchFamily="18" charset="0"/>
                  </a:rPr>
                  <a:t>thức</a:t>
                </a:r>
                <a:r>
                  <a:rPr lang="en-US" sz="2400" b="1" i="1" u="sng" dirty="0">
                    <a:solidFill>
                      <a:srgbClr val="000066"/>
                    </a:solidFill>
                    <a:latin typeface="+mj-lt"/>
                    <a:cs typeface="Times New Roman" panose="02020603050405020304" pitchFamily="18" charset="0"/>
                  </a:rPr>
                  <a:t> </a:t>
                </a:r>
                <a:r>
                  <a:rPr lang="en-US" sz="2400" b="1" i="1" u="sng" dirty="0" err="1">
                    <a:solidFill>
                      <a:srgbClr val="000066"/>
                    </a:solidFill>
                    <a:latin typeface="+mj-lt"/>
                    <a:cs typeface="Times New Roman" panose="02020603050405020304" pitchFamily="18" charset="0"/>
                  </a:rPr>
                  <a:t>như</a:t>
                </a:r>
                <a:r>
                  <a:rPr lang="en-US" sz="2400" b="1" i="1" u="sng" dirty="0">
                    <a:solidFill>
                      <a:srgbClr val="000066"/>
                    </a:solidFill>
                    <a:latin typeface="+mj-lt"/>
                    <a:cs typeface="Times New Roman" panose="02020603050405020304" pitchFamily="18" charset="0"/>
                  </a:rPr>
                  <a:t> </a:t>
                </a:r>
                <a:r>
                  <a:rPr lang="en-US" sz="2400" b="1" i="1" u="sng" dirty="0" err="1">
                    <a:solidFill>
                      <a:srgbClr val="000066"/>
                    </a:solidFill>
                    <a:latin typeface="+mj-lt"/>
                    <a:cs typeface="Times New Roman" panose="02020603050405020304" pitchFamily="18" charset="0"/>
                  </a:rPr>
                  <a:t>gan</a:t>
                </a:r>
                <a:r>
                  <a:rPr lang="en-US" sz="2400" b="1" i="1" u="sng" dirty="0">
                    <a:solidFill>
                      <a:srgbClr val="000066"/>
                    </a:solidFill>
                    <a:latin typeface="+mj-lt"/>
                    <a:cs typeface="Times New Roman" panose="02020603050405020304" pitchFamily="18" charset="0"/>
                  </a:rPr>
                  <a:t> </a:t>
                </a:r>
                <a:r>
                  <a:rPr lang="en-US" sz="2400" b="1" i="1" u="sng" dirty="0" err="1">
                    <a:solidFill>
                      <a:srgbClr val="000066"/>
                    </a:solidFill>
                    <a:latin typeface="+mj-lt"/>
                    <a:cs typeface="Times New Roman" panose="02020603050405020304" pitchFamily="18" charset="0"/>
                  </a:rPr>
                  <a:t>tiết</a:t>
                </a:r>
                <a:r>
                  <a:rPr lang="en-US" sz="2400" b="1" i="1" u="sng" dirty="0">
                    <a:solidFill>
                      <a:srgbClr val="000066"/>
                    </a:solidFill>
                    <a:latin typeface="+mj-lt"/>
                    <a:cs typeface="Times New Roman" panose="02020603050405020304" pitchFamily="18" charset="0"/>
                  </a:rPr>
                  <a:t> </a:t>
                </a:r>
                <a:r>
                  <a:rPr lang="en-US" sz="2400" b="1" i="1" u="sng" dirty="0" err="1">
                    <a:solidFill>
                      <a:srgbClr val="000066"/>
                    </a:solidFill>
                    <a:latin typeface="+mj-lt"/>
                    <a:cs typeface="Times New Roman" panose="02020603050405020304" pitchFamily="18" charset="0"/>
                  </a:rPr>
                  <a:t>ra</a:t>
                </a:r>
                <a:r>
                  <a:rPr lang="en-US" sz="2400" b="1" i="1" u="sng" dirty="0">
                    <a:solidFill>
                      <a:srgbClr val="000066"/>
                    </a:solidFill>
                    <a:latin typeface="+mj-lt"/>
                    <a:cs typeface="Times New Roman" panose="02020603050405020304" pitchFamily="18" charset="0"/>
                  </a:rPr>
                  <a:t> </a:t>
                </a:r>
                <a:r>
                  <a:rPr lang="en-US" sz="2400" b="1" i="1" u="sng" dirty="0" err="1">
                    <a:solidFill>
                      <a:srgbClr val="000066"/>
                    </a:solidFill>
                    <a:latin typeface="+mj-lt"/>
                    <a:cs typeface="Times New Roman" panose="02020603050405020304" pitchFamily="18" charset="0"/>
                  </a:rPr>
                  <a:t>mật</a:t>
                </a:r>
                <a:r>
                  <a:rPr lang="en-US" sz="2400" b="1" i="1" u="sng" dirty="0">
                    <a:solidFill>
                      <a:srgbClr val="000066"/>
                    </a:solidFill>
                    <a:latin typeface="+mj-lt"/>
                    <a:cs typeface="Times New Roman" panose="02020603050405020304" pitchFamily="18" charset="0"/>
                  </a:rPr>
                  <a:t>” </a:t>
                </a:r>
              </a:p>
            </p:txBody>
          </p:sp>
          <p:grpSp>
            <p:nvGrpSpPr>
              <p:cNvPr id="13" name="Group 12"/>
              <p:cNvGrpSpPr/>
              <p:nvPr/>
            </p:nvGrpSpPr>
            <p:grpSpPr>
              <a:xfrm>
                <a:off x="7796212" y="2748954"/>
                <a:ext cx="2730512" cy="2085222"/>
                <a:chOff x="7565121" y="3108328"/>
                <a:chExt cx="2730512" cy="1869911"/>
              </a:xfrm>
            </p:grpSpPr>
            <p:sp>
              <p:nvSpPr>
                <p:cNvPr id="14" name="AutoShape 11"/>
                <p:cNvSpPr>
                  <a:spLocks noChangeArrowheads="1"/>
                </p:cNvSpPr>
                <p:nvPr/>
              </p:nvSpPr>
              <p:spPr bwMode="auto">
                <a:xfrm>
                  <a:off x="7565121" y="3108328"/>
                  <a:ext cx="2699655" cy="1869911"/>
                </a:xfrm>
                <a:prstGeom prst="roundRect">
                  <a:avLst>
                    <a:gd name="adj" fmla="val 4690"/>
                  </a:avLst>
                </a:prstGeom>
                <a:noFill/>
                <a:ln w="57150">
                  <a:solidFill>
                    <a:srgbClr val="4B71DD"/>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ea typeface="SimSun"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SimSun"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SimSun"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9pPr>
                </a:lstStyle>
                <a:p>
                  <a:pPr fontAlgn="base">
                    <a:spcBef>
                      <a:spcPct val="0"/>
                    </a:spcBef>
                    <a:spcAft>
                      <a:spcPct val="0"/>
                    </a:spcAft>
                    <a:buFontTx/>
                    <a:buNone/>
                  </a:pPr>
                  <a:endParaRPr lang="en-US" sz="1800" b="1">
                    <a:solidFill>
                      <a:prstClr val="black"/>
                    </a:solidFill>
                    <a:latin typeface="Arial" panose="020B0604020202020204" pitchFamily="34" charset="0"/>
                    <a:cs typeface="Arial" panose="020B0604020202020204" pitchFamily="34" charset="0"/>
                  </a:endParaRPr>
                </a:p>
              </p:txBody>
            </p:sp>
            <p:sp>
              <p:nvSpPr>
                <p:cNvPr id="15" name="TextBox 30"/>
                <p:cNvSpPr txBox="1">
                  <a:spLocks noChangeArrowheads="1"/>
                </p:cNvSpPr>
                <p:nvPr/>
              </p:nvSpPr>
              <p:spPr bwMode="auto">
                <a:xfrm>
                  <a:off x="7652445" y="3359713"/>
                  <a:ext cx="2643188" cy="1347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SimSun"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SimSun"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SimSun"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9pPr>
                </a:lstStyle>
                <a:p>
                  <a:pPr algn="ctr" fontAlgn="base">
                    <a:spcBef>
                      <a:spcPct val="0"/>
                    </a:spcBef>
                    <a:spcAft>
                      <a:spcPct val="0"/>
                    </a:spcAft>
                    <a:buFont typeface="Arial" panose="020B0604020202020204" pitchFamily="34" charset="0"/>
                    <a:buNone/>
                  </a:pP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Nguồn</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gốc</a:t>
                  </a:r>
                  <a:r>
                    <a:rPr lang="en-US" sz="2400" dirty="0">
                      <a:solidFill>
                        <a:srgbClr val="000066"/>
                      </a:solidFill>
                      <a:latin typeface="+mj-lt"/>
                      <a:cs typeface="Times New Roman" panose="02020603050405020304" pitchFamily="18" charset="0"/>
                    </a:rPr>
                    <a:t> </a:t>
                  </a:r>
                  <a:r>
                    <a:rPr lang="en-US" sz="2400" b="1" u="sng" dirty="0" err="1">
                      <a:solidFill>
                        <a:srgbClr val="D60093"/>
                      </a:solidFill>
                      <a:latin typeface="+mj-lt"/>
                      <a:cs typeface="Times New Roman" panose="02020603050405020304" pitchFamily="18" charset="0"/>
                    </a:rPr>
                    <a:t>tự</a:t>
                  </a:r>
                  <a:r>
                    <a:rPr lang="en-US" sz="2400" b="1" u="sng" dirty="0">
                      <a:solidFill>
                        <a:srgbClr val="D60093"/>
                      </a:solidFill>
                      <a:latin typeface="+mj-lt"/>
                      <a:cs typeface="Times New Roman" panose="02020603050405020304" pitchFamily="18" charset="0"/>
                    </a:rPr>
                    <a:t> </a:t>
                  </a:r>
                  <a:r>
                    <a:rPr lang="en-US" sz="2400" b="1" u="sng" dirty="0" err="1">
                      <a:solidFill>
                        <a:srgbClr val="D60093"/>
                      </a:solidFill>
                      <a:latin typeface="+mj-lt"/>
                      <a:cs typeface="Times New Roman" panose="02020603050405020304" pitchFamily="18" charset="0"/>
                    </a:rPr>
                    <a:t>nhiên</a:t>
                  </a:r>
                  <a:r>
                    <a:rPr lang="en-US" sz="2400" b="1" u="sng" dirty="0">
                      <a:solidFill>
                        <a:srgbClr val="D60093"/>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và</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nguồn</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gốc</a:t>
                  </a:r>
                  <a:r>
                    <a:rPr lang="en-US" sz="2400" dirty="0">
                      <a:solidFill>
                        <a:srgbClr val="000066"/>
                      </a:solidFill>
                      <a:latin typeface="+mj-lt"/>
                      <a:cs typeface="Times New Roman" panose="02020603050405020304" pitchFamily="18" charset="0"/>
                    </a:rPr>
                    <a:t> </a:t>
                  </a:r>
                  <a:r>
                    <a:rPr lang="en-US" sz="2400" b="1" u="sng" dirty="0" err="1">
                      <a:solidFill>
                        <a:srgbClr val="660033"/>
                      </a:solidFill>
                      <a:latin typeface="+mj-lt"/>
                      <a:cs typeface="Times New Roman" panose="02020603050405020304" pitchFamily="18" charset="0"/>
                    </a:rPr>
                    <a:t>xã</a:t>
                  </a:r>
                  <a:r>
                    <a:rPr lang="en-US" sz="2400" b="1" u="sng" dirty="0">
                      <a:solidFill>
                        <a:srgbClr val="660033"/>
                      </a:solidFill>
                      <a:latin typeface="+mj-lt"/>
                      <a:cs typeface="Times New Roman" panose="02020603050405020304" pitchFamily="18" charset="0"/>
                    </a:rPr>
                    <a:t> </a:t>
                  </a:r>
                  <a:r>
                    <a:rPr lang="en-US" sz="2400" b="1" u="sng" dirty="0" err="1">
                      <a:solidFill>
                        <a:srgbClr val="660033"/>
                      </a:solidFill>
                      <a:latin typeface="+mj-lt"/>
                      <a:cs typeface="Times New Roman" panose="02020603050405020304" pitchFamily="18" charset="0"/>
                    </a:rPr>
                    <a:t>hội</a:t>
                  </a:r>
                  <a:r>
                    <a:rPr lang="en-US" sz="2400" b="1" u="sng" dirty="0">
                      <a:solidFill>
                        <a:srgbClr val="660033"/>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hình</a:t>
                  </a:r>
                  <a:r>
                    <a:rPr lang="en-US" sz="2400" dirty="0">
                      <a:solidFill>
                        <a:srgbClr val="000066"/>
                      </a:solidFill>
                      <a:latin typeface="+mj-lt"/>
                      <a:cs typeface="Times New Roman" panose="02020603050405020304" pitchFamily="18" charset="0"/>
                    </a:rPr>
                    <a:t> </a:t>
                  </a:r>
                  <a:r>
                    <a:rPr lang="en-US" sz="2400" dirty="0" err="1">
                      <a:solidFill>
                        <a:srgbClr val="000066"/>
                      </a:solidFill>
                      <a:latin typeface="+mj-lt"/>
                      <a:cs typeface="Times New Roman" panose="02020603050405020304" pitchFamily="18" charset="0"/>
                    </a:rPr>
                    <a:t>thành</a:t>
                  </a:r>
                  <a:r>
                    <a:rPr lang="en-US" sz="2400" dirty="0">
                      <a:solidFill>
                        <a:srgbClr val="000066"/>
                      </a:solidFill>
                      <a:latin typeface="+mj-lt"/>
                      <a:cs typeface="Times New Roman" panose="02020603050405020304" pitchFamily="18" charset="0"/>
                    </a:rPr>
                    <a:t> ý </a:t>
                  </a:r>
                  <a:r>
                    <a:rPr lang="en-US" sz="2400" dirty="0" err="1">
                      <a:solidFill>
                        <a:srgbClr val="000066"/>
                      </a:solidFill>
                      <a:latin typeface="+mj-lt"/>
                      <a:cs typeface="Times New Roman" panose="02020603050405020304" pitchFamily="18" charset="0"/>
                    </a:rPr>
                    <a:t>thức</a:t>
                  </a:r>
                  <a:endParaRPr lang="en-US" sz="2400" dirty="0">
                    <a:solidFill>
                      <a:srgbClr val="000066"/>
                    </a:solidFill>
                    <a:latin typeface="+mj-lt"/>
                    <a:cs typeface="Times New Roman" panose="02020603050405020304" pitchFamily="18" charset="0"/>
                  </a:endParaRPr>
                </a:p>
              </p:txBody>
            </p:sp>
          </p:grpSp>
        </p:grpSp>
      </p:grpSp>
      <p:sp>
        <p:nvSpPr>
          <p:cNvPr id="16" name="Text Box 6"/>
          <p:cNvSpPr txBox="1">
            <a:spLocks noChangeArrowheads="1"/>
          </p:cNvSpPr>
          <p:nvPr/>
        </p:nvSpPr>
        <p:spPr bwMode="auto">
          <a:xfrm>
            <a:off x="2438400" y="846638"/>
            <a:ext cx="8606114" cy="461665"/>
          </a:xfrm>
          <a:prstGeom prst="rect">
            <a:avLst/>
          </a:prstGeom>
          <a:noFill/>
          <a:ln w="9525">
            <a:noFill/>
            <a:miter lim="800000"/>
            <a:headEnd/>
            <a:tailEnd/>
          </a:ln>
          <a:effectLst/>
        </p:spPr>
        <p:txBody>
          <a:bodyPr wrap="square">
            <a:spAutoFit/>
          </a:bodyPr>
          <a:lstStyle/>
          <a:p>
            <a:pPr algn="ctr">
              <a:spcBef>
                <a:spcPct val="50000"/>
              </a:spcBef>
              <a:defRPr/>
            </a:pPr>
            <a:r>
              <a:rPr lang="vi-VN" sz="2400" b="1" kern="0" dirty="0">
                <a:solidFill>
                  <a:srgbClr val="C00000"/>
                </a:solidFill>
                <a:latin typeface="+mj-lt"/>
                <a:cs typeface="Times New Roman" panose="02020603050405020304" pitchFamily="18" charset="0"/>
              </a:rPr>
              <a:t>+</a:t>
            </a:r>
            <a:r>
              <a:rPr lang="en-US" sz="2400" b="1" kern="0" dirty="0">
                <a:solidFill>
                  <a:srgbClr val="C00000"/>
                </a:solidFill>
                <a:latin typeface="+mj-lt"/>
                <a:cs typeface="Times New Roman" panose="02020603050405020304" pitchFamily="18" charset="0"/>
              </a:rPr>
              <a:t> </a:t>
            </a:r>
            <a:r>
              <a:rPr lang="en-US" sz="2400" b="1" kern="0" dirty="0" err="1">
                <a:solidFill>
                  <a:srgbClr val="C00000"/>
                </a:solidFill>
                <a:latin typeface="+mj-lt"/>
                <a:cs typeface="Times New Roman" panose="02020603050405020304" pitchFamily="18" charset="0"/>
              </a:rPr>
              <a:t>Những</a:t>
            </a:r>
            <a:r>
              <a:rPr lang="en-US" sz="2400" b="1" kern="0" dirty="0">
                <a:solidFill>
                  <a:srgbClr val="C00000"/>
                </a:solidFill>
                <a:latin typeface="+mj-lt"/>
                <a:cs typeface="Times New Roman" panose="02020603050405020304" pitchFamily="18" charset="0"/>
              </a:rPr>
              <a:t> </a:t>
            </a:r>
            <a:r>
              <a:rPr lang="en-US" sz="2400" b="1" kern="0" dirty="0" err="1">
                <a:solidFill>
                  <a:srgbClr val="C00000"/>
                </a:solidFill>
                <a:latin typeface="+mj-lt"/>
                <a:cs typeface="Times New Roman" panose="02020603050405020304" pitchFamily="18" charset="0"/>
              </a:rPr>
              <a:t>quan</a:t>
            </a:r>
            <a:r>
              <a:rPr lang="en-US" sz="2400" b="1" kern="0" dirty="0">
                <a:solidFill>
                  <a:srgbClr val="C00000"/>
                </a:solidFill>
                <a:latin typeface="+mj-lt"/>
                <a:cs typeface="Times New Roman" panose="02020603050405020304" pitchFamily="18" charset="0"/>
              </a:rPr>
              <a:t> </a:t>
            </a:r>
            <a:r>
              <a:rPr lang="en-US" sz="2400" b="1" kern="0" dirty="0" err="1">
                <a:solidFill>
                  <a:srgbClr val="C00000"/>
                </a:solidFill>
                <a:latin typeface="+mj-lt"/>
                <a:cs typeface="Times New Roman" panose="02020603050405020304" pitchFamily="18" charset="0"/>
              </a:rPr>
              <a:t>điểm</a:t>
            </a:r>
            <a:r>
              <a:rPr lang="en-US" sz="2400" b="1" kern="0" dirty="0">
                <a:solidFill>
                  <a:srgbClr val="C00000"/>
                </a:solidFill>
                <a:latin typeface="+mj-lt"/>
                <a:cs typeface="Times New Roman" panose="02020603050405020304" pitchFamily="18" charset="0"/>
              </a:rPr>
              <a:t> </a:t>
            </a:r>
            <a:r>
              <a:rPr lang="en-US" sz="2400" b="1" kern="0" dirty="0" err="1">
                <a:solidFill>
                  <a:srgbClr val="C00000"/>
                </a:solidFill>
                <a:latin typeface="+mj-lt"/>
                <a:cs typeface="Times New Roman" panose="02020603050405020304" pitchFamily="18" charset="0"/>
              </a:rPr>
              <a:t>cơ</a:t>
            </a:r>
            <a:r>
              <a:rPr lang="en-US" sz="2400" b="1" kern="0" dirty="0">
                <a:solidFill>
                  <a:srgbClr val="C00000"/>
                </a:solidFill>
                <a:latin typeface="+mj-lt"/>
                <a:cs typeface="Times New Roman" panose="02020603050405020304" pitchFamily="18" charset="0"/>
              </a:rPr>
              <a:t> </a:t>
            </a:r>
            <a:r>
              <a:rPr lang="en-US" sz="2400" b="1" kern="0" dirty="0" err="1">
                <a:solidFill>
                  <a:srgbClr val="C00000"/>
                </a:solidFill>
                <a:latin typeface="+mj-lt"/>
                <a:cs typeface="Times New Roman" panose="02020603050405020304" pitchFamily="18" charset="0"/>
              </a:rPr>
              <a:t>bản</a:t>
            </a:r>
            <a:r>
              <a:rPr lang="en-US" sz="2400" b="1" kern="0" dirty="0">
                <a:solidFill>
                  <a:srgbClr val="C00000"/>
                </a:solidFill>
                <a:latin typeface="+mj-lt"/>
                <a:cs typeface="Times New Roman" panose="02020603050405020304" pitchFamily="18" charset="0"/>
              </a:rPr>
              <a:t> </a:t>
            </a:r>
            <a:r>
              <a:rPr lang="en-US" sz="2400" b="1" kern="0" dirty="0" err="1">
                <a:solidFill>
                  <a:srgbClr val="C00000"/>
                </a:solidFill>
                <a:latin typeface="+mj-lt"/>
                <a:cs typeface="Times New Roman" panose="02020603050405020304" pitchFamily="18" charset="0"/>
              </a:rPr>
              <a:t>của</a:t>
            </a:r>
            <a:r>
              <a:rPr lang="en-US" sz="2400" b="1" kern="0" dirty="0">
                <a:solidFill>
                  <a:srgbClr val="C00000"/>
                </a:solidFill>
                <a:latin typeface="+mj-lt"/>
                <a:cs typeface="Times New Roman" panose="02020603050405020304" pitchFamily="18" charset="0"/>
              </a:rPr>
              <a:t> </a:t>
            </a:r>
            <a:r>
              <a:rPr lang="en-US" sz="2400" b="1" kern="0" dirty="0" err="1">
                <a:solidFill>
                  <a:srgbClr val="C00000"/>
                </a:solidFill>
                <a:latin typeface="+mj-lt"/>
                <a:cs typeface="Times New Roman" panose="02020603050405020304" pitchFamily="18" charset="0"/>
              </a:rPr>
              <a:t>các</a:t>
            </a:r>
            <a:r>
              <a:rPr lang="en-US" sz="2400" b="1" kern="0" dirty="0">
                <a:solidFill>
                  <a:srgbClr val="C00000"/>
                </a:solidFill>
                <a:latin typeface="+mj-lt"/>
                <a:cs typeface="Times New Roman" panose="02020603050405020304" pitchFamily="18" charset="0"/>
              </a:rPr>
              <a:t> </a:t>
            </a:r>
            <a:r>
              <a:rPr lang="en-US" sz="2400" b="1" kern="0" dirty="0" err="1">
                <a:solidFill>
                  <a:srgbClr val="C00000"/>
                </a:solidFill>
                <a:latin typeface="+mj-lt"/>
                <a:cs typeface="Times New Roman" panose="02020603050405020304" pitchFamily="18" charset="0"/>
              </a:rPr>
              <a:t>trường</a:t>
            </a:r>
            <a:r>
              <a:rPr lang="en-US" sz="2400" b="1" kern="0" dirty="0">
                <a:solidFill>
                  <a:srgbClr val="C00000"/>
                </a:solidFill>
                <a:latin typeface="+mj-lt"/>
                <a:cs typeface="Times New Roman" panose="02020603050405020304" pitchFamily="18" charset="0"/>
              </a:rPr>
              <a:t> </a:t>
            </a:r>
            <a:r>
              <a:rPr lang="en-US" sz="2400" b="1" kern="0" dirty="0" err="1">
                <a:solidFill>
                  <a:srgbClr val="C00000"/>
                </a:solidFill>
                <a:latin typeface="+mj-lt"/>
                <a:cs typeface="Times New Roman" panose="02020603050405020304" pitchFamily="18" charset="0"/>
              </a:rPr>
              <a:t>phái</a:t>
            </a:r>
            <a:r>
              <a:rPr lang="en-US" sz="2400" b="1" kern="0" dirty="0">
                <a:solidFill>
                  <a:srgbClr val="C00000"/>
                </a:solidFill>
                <a:latin typeface="+mj-lt"/>
                <a:cs typeface="Times New Roman" panose="02020603050405020304" pitchFamily="18" charset="0"/>
              </a:rPr>
              <a:t> </a:t>
            </a:r>
            <a:r>
              <a:rPr lang="en-US" sz="2400" b="1" kern="0" dirty="0" err="1">
                <a:solidFill>
                  <a:srgbClr val="C00000"/>
                </a:solidFill>
                <a:latin typeface="+mj-lt"/>
                <a:cs typeface="Times New Roman" panose="02020603050405020304" pitchFamily="18" charset="0"/>
              </a:rPr>
              <a:t>triết</a:t>
            </a:r>
            <a:r>
              <a:rPr lang="en-US" sz="2400" b="1" kern="0" dirty="0">
                <a:solidFill>
                  <a:srgbClr val="C00000"/>
                </a:solidFill>
                <a:latin typeface="+mj-lt"/>
                <a:cs typeface="Times New Roman" panose="02020603050405020304" pitchFamily="18" charset="0"/>
              </a:rPr>
              <a:t> </a:t>
            </a:r>
            <a:r>
              <a:rPr lang="en-US" sz="2400" b="1" kern="0" dirty="0" err="1">
                <a:solidFill>
                  <a:srgbClr val="C00000"/>
                </a:solidFill>
                <a:latin typeface="+mj-lt"/>
                <a:cs typeface="Times New Roman" panose="02020603050405020304" pitchFamily="18" charset="0"/>
              </a:rPr>
              <a:t>học</a:t>
            </a:r>
            <a:r>
              <a:rPr lang="en-US" sz="2400" b="1" kern="0" dirty="0">
                <a:solidFill>
                  <a:srgbClr val="C00000"/>
                </a:solidFill>
                <a:latin typeface="+mj-lt"/>
                <a:cs typeface="Times New Roman" panose="02020603050405020304" pitchFamily="18" charset="0"/>
              </a:rPr>
              <a:t>: </a:t>
            </a:r>
          </a:p>
        </p:txBody>
      </p:sp>
    </p:spTree>
    <p:extLst>
      <p:ext uri="{BB962C8B-B14F-4D97-AF65-F5344CB8AC3E}">
        <p14:creationId xmlns:p14="http://schemas.microsoft.com/office/powerpoint/2010/main" val="3528199755"/>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6"/>
          <p:cNvSpPr txBox="1">
            <a:spLocks noChangeArrowheads="1"/>
          </p:cNvSpPr>
          <p:nvPr/>
        </p:nvSpPr>
        <p:spPr bwMode="auto">
          <a:xfrm>
            <a:off x="4000500" y="592632"/>
            <a:ext cx="41910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Tx/>
              <a:buNone/>
            </a:pPr>
            <a:r>
              <a:rPr lang="en-US" altLang="en-US" sz="2800" b="1" dirty="0">
                <a:solidFill>
                  <a:srgbClr val="0033CC"/>
                </a:solidFill>
                <a:latin typeface="+mj-lt"/>
                <a:cs typeface="Times New Roman" panose="02020603050405020304" pitchFamily="18" charset="0"/>
              </a:rPr>
              <a:t>- </a:t>
            </a:r>
            <a:r>
              <a:rPr lang="en-US" altLang="en-US" sz="2800" b="1" dirty="0" err="1">
                <a:solidFill>
                  <a:srgbClr val="0033CC"/>
                </a:solidFill>
                <a:latin typeface="+mj-lt"/>
                <a:cs typeface="Times New Roman" panose="02020603050405020304" pitchFamily="18" charset="0"/>
              </a:rPr>
              <a:t>Nguồn</a:t>
            </a:r>
            <a:r>
              <a:rPr lang="en-US" altLang="en-US" sz="2800" b="1" dirty="0">
                <a:solidFill>
                  <a:srgbClr val="0033CC"/>
                </a:solidFill>
                <a:latin typeface="+mj-lt"/>
                <a:cs typeface="Times New Roman" panose="02020603050405020304" pitchFamily="18" charset="0"/>
              </a:rPr>
              <a:t> </a:t>
            </a:r>
            <a:r>
              <a:rPr lang="en-US" altLang="en-US" sz="2800" b="1" dirty="0" err="1">
                <a:solidFill>
                  <a:srgbClr val="0033CC"/>
                </a:solidFill>
                <a:latin typeface="+mj-lt"/>
                <a:cs typeface="Times New Roman" panose="02020603050405020304" pitchFamily="18" charset="0"/>
              </a:rPr>
              <a:t>gốc</a:t>
            </a:r>
            <a:r>
              <a:rPr lang="en-US" altLang="en-US" sz="2800" b="1" dirty="0">
                <a:solidFill>
                  <a:srgbClr val="0033CC"/>
                </a:solidFill>
                <a:latin typeface="+mj-lt"/>
                <a:cs typeface="Times New Roman" panose="02020603050405020304" pitchFamily="18" charset="0"/>
              </a:rPr>
              <a:t> </a:t>
            </a:r>
            <a:r>
              <a:rPr lang="en-US" altLang="en-US" sz="2800" b="1" dirty="0" err="1">
                <a:solidFill>
                  <a:srgbClr val="0033CC"/>
                </a:solidFill>
                <a:latin typeface="+mj-lt"/>
                <a:cs typeface="Times New Roman" panose="02020603050405020304" pitchFamily="18" charset="0"/>
              </a:rPr>
              <a:t>của</a:t>
            </a:r>
            <a:r>
              <a:rPr lang="en-US" altLang="en-US" sz="2800" b="1" dirty="0">
                <a:solidFill>
                  <a:srgbClr val="0033CC"/>
                </a:solidFill>
                <a:latin typeface="+mj-lt"/>
                <a:cs typeface="Times New Roman" panose="02020603050405020304" pitchFamily="18" charset="0"/>
              </a:rPr>
              <a:t> ý </a:t>
            </a:r>
            <a:r>
              <a:rPr lang="en-US" altLang="en-US" sz="2800" b="1" dirty="0" err="1">
                <a:solidFill>
                  <a:srgbClr val="0033CC"/>
                </a:solidFill>
                <a:latin typeface="+mj-lt"/>
                <a:cs typeface="Times New Roman" panose="02020603050405020304" pitchFamily="18" charset="0"/>
              </a:rPr>
              <a:t>thức</a:t>
            </a:r>
            <a:endParaRPr lang="en-US" altLang="en-US" sz="2800" b="1" dirty="0">
              <a:solidFill>
                <a:srgbClr val="0033CC"/>
              </a:solidFill>
              <a:latin typeface="+mj-lt"/>
              <a:cs typeface="Times New Roman" panose="02020603050405020304" pitchFamily="18" charset="0"/>
            </a:endParaRPr>
          </a:p>
        </p:txBody>
      </p:sp>
      <p:graphicFrame>
        <p:nvGraphicFramePr>
          <p:cNvPr id="4" name="Diagram 3"/>
          <p:cNvGraphicFramePr/>
          <p:nvPr>
            <p:extLst>
              <p:ext uri="{D42A27DB-BD31-4B8C-83A1-F6EECF244321}">
                <p14:modId xmlns:p14="http://schemas.microsoft.com/office/powerpoint/2010/main" val="854524553"/>
              </p:ext>
            </p:extLst>
          </p:nvPr>
        </p:nvGraphicFramePr>
        <p:xfrm>
          <a:off x="762000" y="1219200"/>
          <a:ext cx="10591800" cy="48006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cxnSp>
        <p:nvCxnSpPr>
          <p:cNvPr id="5" name="Straight Arrow Connector 4"/>
          <p:cNvCxnSpPr/>
          <p:nvPr/>
        </p:nvCxnSpPr>
        <p:spPr>
          <a:xfrm>
            <a:off x="4017216" y="3092116"/>
            <a:ext cx="0" cy="826215"/>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6" name="Straight Arrow Connector 5"/>
          <p:cNvCxnSpPr/>
          <p:nvPr/>
        </p:nvCxnSpPr>
        <p:spPr>
          <a:xfrm>
            <a:off x="4295271" y="4190729"/>
            <a:ext cx="0" cy="10700"/>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56274186"/>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6"/>
          <p:cNvSpPr txBox="1">
            <a:spLocks noChangeArrowheads="1"/>
          </p:cNvSpPr>
          <p:nvPr/>
        </p:nvSpPr>
        <p:spPr bwMode="auto">
          <a:xfrm>
            <a:off x="-227688" y="304800"/>
            <a:ext cx="69135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50000"/>
              </a:spcBef>
              <a:spcAft>
                <a:spcPct val="0"/>
              </a:spcAft>
              <a:buClrTx/>
            </a:pPr>
            <a:r>
              <a:rPr lang="en-US" sz="2400" b="1" dirty="0" err="1">
                <a:solidFill>
                  <a:srgbClr val="FF0000"/>
                </a:solidFill>
                <a:latin typeface="+mj-lt"/>
                <a:ea typeface="SimSun" panose="02010600030101010101" pitchFamily="2" charset="-122"/>
                <a:cs typeface="Times New Roman" panose="02020603050405020304" pitchFamily="18" charset="0"/>
              </a:rPr>
              <a:t>Nguồn</a:t>
            </a:r>
            <a:r>
              <a:rPr lang="en-US" sz="2400" b="1" dirty="0">
                <a:solidFill>
                  <a:srgbClr val="FF0000"/>
                </a:solidFill>
                <a:latin typeface="+mj-lt"/>
                <a:ea typeface="SimSun" panose="02010600030101010101" pitchFamily="2" charset="-122"/>
                <a:cs typeface="Times New Roman" panose="02020603050405020304" pitchFamily="18" charset="0"/>
              </a:rPr>
              <a:t> </a:t>
            </a:r>
            <a:r>
              <a:rPr lang="en-US" sz="2400" b="1" dirty="0" err="1">
                <a:solidFill>
                  <a:srgbClr val="FF0000"/>
                </a:solidFill>
                <a:latin typeface="+mj-lt"/>
                <a:ea typeface="SimSun" panose="02010600030101010101" pitchFamily="2" charset="-122"/>
                <a:cs typeface="Times New Roman" panose="02020603050405020304" pitchFamily="18" charset="0"/>
              </a:rPr>
              <a:t>gốc</a:t>
            </a:r>
            <a:r>
              <a:rPr lang="en-US" sz="2400" b="1" dirty="0">
                <a:solidFill>
                  <a:srgbClr val="FF0000"/>
                </a:solidFill>
                <a:latin typeface="+mj-lt"/>
                <a:ea typeface="SimSun" panose="02010600030101010101" pitchFamily="2" charset="-122"/>
                <a:cs typeface="Times New Roman" panose="02020603050405020304" pitchFamily="18" charset="0"/>
              </a:rPr>
              <a:t> </a:t>
            </a:r>
            <a:r>
              <a:rPr lang="en-US" sz="2400" b="1" dirty="0" err="1">
                <a:solidFill>
                  <a:srgbClr val="FF0000"/>
                </a:solidFill>
                <a:latin typeface="+mj-lt"/>
                <a:ea typeface="SimSun" panose="02010600030101010101" pitchFamily="2" charset="-122"/>
                <a:cs typeface="Times New Roman" panose="02020603050405020304" pitchFamily="18" charset="0"/>
              </a:rPr>
              <a:t>tự</a:t>
            </a:r>
            <a:r>
              <a:rPr lang="en-US" sz="2400" b="1" dirty="0">
                <a:solidFill>
                  <a:srgbClr val="FF0000"/>
                </a:solidFill>
                <a:latin typeface="+mj-lt"/>
                <a:ea typeface="SimSun" panose="02010600030101010101" pitchFamily="2" charset="-122"/>
                <a:cs typeface="Times New Roman" panose="02020603050405020304" pitchFamily="18" charset="0"/>
              </a:rPr>
              <a:t> </a:t>
            </a:r>
            <a:r>
              <a:rPr lang="en-US" sz="2400" b="1" dirty="0" err="1">
                <a:solidFill>
                  <a:srgbClr val="FF0000"/>
                </a:solidFill>
                <a:latin typeface="+mj-lt"/>
                <a:ea typeface="SimSun" panose="02010600030101010101" pitchFamily="2" charset="-122"/>
                <a:cs typeface="Times New Roman" panose="02020603050405020304" pitchFamily="18" charset="0"/>
              </a:rPr>
              <a:t>nhiên</a:t>
            </a:r>
            <a:r>
              <a:rPr lang="en-US" sz="2400" b="1" dirty="0">
                <a:solidFill>
                  <a:srgbClr val="FF0000"/>
                </a:solidFill>
                <a:latin typeface="+mj-lt"/>
                <a:ea typeface="SimSun" panose="02010600030101010101" pitchFamily="2" charset="-122"/>
                <a:cs typeface="Times New Roman" panose="02020603050405020304" pitchFamily="18" charset="0"/>
              </a:rPr>
              <a:t> </a:t>
            </a:r>
            <a:r>
              <a:rPr lang="en-US" sz="2400" b="1" dirty="0" err="1">
                <a:solidFill>
                  <a:srgbClr val="FF0000"/>
                </a:solidFill>
                <a:latin typeface="+mj-lt"/>
                <a:ea typeface="SimSun" panose="02010600030101010101" pitchFamily="2" charset="-122"/>
                <a:cs typeface="Times New Roman" panose="02020603050405020304" pitchFamily="18" charset="0"/>
              </a:rPr>
              <a:t>của</a:t>
            </a:r>
            <a:r>
              <a:rPr lang="en-US" sz="2400" b="1" dirty="0">
                <a:solidFill>
                  <a:srgbClr val="FF0000"/>
                </a:solidFill>
                <a:latin typeface="+mj-lt"/>
                <a:ea typeface="SimSun" panose="02010600030101010101" pitchFamily="2" charset="-122"/>
                <a:cs typeface="Times New Roman" panose="02020603050405020304" pitchFamily="18" charset="0"/>
              </a:rPr>
              <a:t> ý </a:t>
            </a:r>
            <a:r>
              <a:rPr lang="en-US" sz="2400" b="1" dirty="0" err="1">
                <a:solidFill>
                  <a:srgbClr val="FF0000"/>
                </a:solidFill>
                <a:latin typeface="+mj-lt"/>
                <a:ea typeface="SimSun" panose="02010600030101010101" pitchFamily="2" charset="-122"/>
                <a:cs typeface="Times New Roman" panose="02020603050405020304" pitchFamily="18" charset="0"/>
              </a:rPr>
              <a:t>thức</a:t>
            </a:r>
            <a:endParaRPr lang="en-US" sz="2400" b="1" dirty="0">
              <a:solidFill>
                <a:srgbClr val="FF0000"/>
              </a:solidFill>
              <a:latin typeface="+mj-lt"/>
              <a:ea typeface="SimSun" panose="02010600030101010101" pitchFamily="2" charset="-122"/>
              <a:cs typeface="Times New Roman" panose="02020603050405020304" pitchFamily="18" charset="0"/>
            </a:endParaRPr>
          </a:p>
        </p:txBody>
      </p:sp>
      <p:pic>
        <p:nvPicPr>
          <p:cNvPr id="4" name="Picture 3"/>
          <p:cNvPicPr>
            <a:picLocks noChangeAspect="1"/>
          </p:cNvPicPr>
          <p:nvPr/>
        </p:nvPicPr>
        <p:blipFill>
          <a:blip r:embed="rId2"/>
          <a:stretch>
            <a:fillRect/>
          </a:stretch>
        </p:blipFill>
        <p:spPr>
          <a:xfrm>
            <a:off x="6934873" y="1156957"/>
            <a:ext cx="4799927" cy="4540342"/>
          </a:xfrm>
          <a:prstGeom prst="roundRect">
            <a:avLst>
              <a:gd name="adj" fmla="val 4167"/>
            </a:avLst>
          </a:prstGeom>
          <a:solidFill>
            <a:srgbClr val="FFFFFF"/>
          </a:solidFill>
          <a:ln w="76200" cap="sq">
            <a:solidFill>
              <a:srgbClr val="EAEAEA"/>
            </a:solidFill>
            <a:miter lim="800000"/>
          </a:ln>
          <a:effectLst>
            <a:reflection blurRad="12700" stA="33000" endPos="28000" dist="5000" dir="5400000" sy="-100000" algn="bl" rotWithShape="0"/>
          </a:effectLst>
          <a:scene3d>
            <a:camera prst="orthographicFront"/>
            <a:lightRig rig="threePt" dir="t">
              <a:rot lat="0" lon="0" rev="2700000"/>
            </a:lightRig>
          </a:scene3d>
          <a:sp3d contourW="6350">
            <a:bevelT h="38100"/>
            <a:contourClr>
              <a:srgbClr val="C0C0C0"/>
            </a:contourClr>
          </a:sp3d>
        </p:spPr>
      </p:pic>
      <p:sp>
        <p:nvSpPr>
          <p:cNvPr id="5" name="Text Box 6"/>
          <p:cNvSpPr txBox="1">
            <a:spLocks noChangeArrowheads="1"/>
          </p:cNvSpPr>
          <p:nvPr/>
        </p:nvSpPr>
        <p:spPr bwMode="auto">
          <a:xfrm>
            <a:off x="628959" y="2625521"/>
            <a:ext cx="591771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50000"/>
              </a:spcBef>
              <a:spcAft>
                <a:spcPct val="0"/>
              </a:spcAft>
              <a:buClrTx/>
              <a:buFont typeface="Courier New" panose="02070309020205020404" pitchFamily="49" charset="0"/>
              <a:buChar char="o"/>
            </a:pPr>
            <a:r>
              <a:rPr lang="en-US" sz="2400" dirty="0">
                <a:solidFill>
                  <a:srgbClr val="000066"/>
                </a:solidFill>
                <a:latin typeface="+mj-lt"/>
                <a:ea typeface="SimSun" panose="02010600030101010101" pitchFamily="2" charset="-122"/>
                <a:cs typeface="Times New Roman" panose="02020603050405020304" pitchFamily="18" charset="0"/>
              </a:rPr>
              <a:t>Ý </a:t>
            </a:r>
            <a:r>
              <a:rPr lang="en-US" sz="2400" dirty="0" err="1">
                <a:solidFill>
                  <a:srgbClr val="000066"/>
                </a:solidFill>
                <a:latin typeface="+mj-lt"/>
                <a:ea typeface="SimSun" panose="02010600030101010101" pitchFamily="2" charset="-122"/>
                <a:cs typeface="Times New Roman" panose="02020603050405020304" pitchFamily="18" charset="0"/>
              </a:rPr>
              <a:t>thức</a:t>
            </a:r>
            <a:r>
              <a:rPr lang="en-US" sz="2400" dirty="0">
                <a:solidFill>
                  <a:srgbClr val="000066"/>
                </a:solidFill>
                <a:latin typeface="+mj-lt"/>
                <a:ea typeface="SimSun" panose="02010600030101010101" pitchFamily="2" charset="-122"/>
                <a:cs typeface="Times New Roman" panose="02020603050405020304" pitchFamily="18" charset="0"/>
              </a:rPr>
              <a:t> </a:t>
            </a:r>
            <a:r>
              <a:rPr lang="en-US" sz="2400" dirty="0" err="1">
                <a:solidFill>
                  <a:srgbClr val="000066"/>
                </a:solidFill>
                <a:latin typeface="+mj-lt"/>
                <a:ea typeface="SimSun" panose="02010600030101010101" pitchFamily="2" charset="-122"/>
                <a:cs typeface="Times New Roman" panose="02020603050405020304" pitchFamily="18" charset="0"/>
              </a:rPr>
              <a:t>là</a:t>
            </a:r>
            <a:r>
              <a:rPr lang="en-US" sz="2400" dirty="0">
                <a:solidFill>
                  <a:srgbClr val="000066"/>
                </a:solidFill>
                <a:latin typeface="+mj-lt"/>
                <a:ea typeface="SimSun" panose="02010600030101010101" pitchFamily="2" charset="-122"/>
                <a:cs typeface="Times New Roman" panose="02020603050405020304" pitchFamily="18" charset="0"/>
              </a:rPr>
              <a:t> </a:t>
            </a:r>
            <a:r>
              <a:rPr lang="en-US" sz="2400" b="1" u="sng" dirty="0" err="1">
                <a:solidFill>
                  <a:srgbClr val="FF0000"/>
                </a:solidFill>
                <a:latin typeface="+mj-lt"/>
                <a:ea typeface="SimSun" panose="02010600030101010101" pitchFamily="2" charset="-122"/>
                <a:cs typeface="Times New Roman" panose="02020603050405020304" pitchFamily="18" charset="0"/>
              </a:rPr>
              <a:t>thuộc</a:t>
            </a:r>
            <a:r>
              <a:rPr lang="en-US" sz="2400" b="1" u="sng" dirty="0">
                <a:solidFill>
                  <a:srgbClr val="FF0000"/>
                </a:solidFill>
                <a:latin typeface="+mj-lt"/>
                <a:ea typeface="SimSun" panose="02010600030101010101" pitchFamily="2" charset="-122"/>
                <a:cs typeface="Times New Roman" panose="02020603050405020304" pitchFamily="18" charset="0"/>
              </a:rPr>
              <a:t> </a:t>
            </a:r>
            <a:r>
              <a:rPr lang="en-US" sz="2400" b="1" u="sng" dirty="0" err="1">
                <a:solidFill>
                  <a:srgbClr val="FF0000"/>
                </a:solidFill>
                <a:latin typeface="+mj-lt"/>
                <a:ea typeface="SimSun" panose="02010600030101010101" pitchFamily="2" charset="-122"/>
                <a:cs typeface="Times New Roman" panose="02020603050405020304" pitchFamily="18" charset="0"/>
              </a:rPr>
              <a:t>tính</a:t>
            </a:r>
            <a:r>
              <a:rPr lang="en-US" sz="2400" dirty="0">
                <a:solidFill>
                  <a:srgbClr val="000066"/>
                </a:solidFill>
                <a:latin typeface="+mj-lt"/>
                <a:ea typeface="SimSun" panose="02010600030101010101" pitchFamily="2" charset="-122"/>
                <a:cs typeface="Times New Roman" panose="02020603050405020304" pitchFamily="18" charset="0"/>
              </a:rPr>
              <a:t> </a:t>
            </a:r>
            <a:r>
              <a:rPr lang="en-US" sz="2400" dirty="0" err="1">
                <a:solidFill>
                  <a:srgbClr val="000066"/>
                </a:solidFill>
                <a:latin typeface="+mj-lt"/>
                <a:ea typeface="SimSun" panose="02010600030101010101" pitchFamily="2" charset="-122"/>
                <a:cs typeface="Times New Roman" panose="02020603050405020304" pitchFamily="18" charset="0"/>
              </a:rPr>
              <a:t>của</a:t>
            </a:r>
            <a:r>
              <a:rPr lang="en-US" sz="2400" dirty="0">
                <a:solidFill>
                  <a:srgbClr val="000066"/>
                </a:solidFill>
                <a:latin typeface="+mj-lt"/>
                <a:ea typeface="SimSun" panose="02010600030101010101" pitchFamily="2" charset="-122"/>
                <a:cs typeface="Times New Roman" panose="02020603050405020304" pitchFamily="18" charset="0"/>
              </a:rPr>
              <a:t> </a:t>
            </a:r>
            <a:r>
              <a:rPr lang="en-US" sz="2400" dirty="0" err="1">
                <a:solidFill>
                  <a:srgbClr val="000066"/>
                </a:solidFill>
                <a:latin typeface="+mj-lt"/>
                <a:ea typeface="SimSun" panose="02010600030101010101" pitchFamily="2" charset="-122"/>
                <a:cs typeface="Times New Roman" panose="02020603050405020304" pitchFamily="18" charset="0"/>
              </a:rPr>
              <a:t>một</a:t>
            </a:r>
            <a:r>
              <a:rPr lang="en-US" sz="2400" dirty="0">
                <a:solidFill>
                  <a:srgbClr val="000066"/>
                </a:solidFill>
                <a:latin typeface="+mj-lt"/>
                <a:ea typeface="SimSun" panose="02010600030101010101" pitchFamily="2" charset="-122"/>
                <a:cs typeface="Times New Roman" panose="02020603050405020304" pitchFamily="18" charset="0"/>
              </a:rPr>
              <a:t> </a:t>
            </a:r>
            <a:r>
              <a:rPr lang="en-US" sz="2400" dirty="0" err="1">
                <a:solidFill>
                  <a:srgbClr val="000066"/>
                </a:solidFill>
                <a:latin typeface="+mj-lt"/>
                <a:ea typeface="SimSun" panose="02010600030101010101" pitchFamily="2" charset="-122"/>
                <a:cs typeface="Times New Roman" panose="02020603050405020304" pitchFamily="18" charset="0"/>
              </a:rPr>
              <a:t>dạng</a:t>
            </a:r>
            <a:r>
              <a:rPr lang="en-US" sz="2400" dirty="0">
                <a:solidFill>
                  <a:srgbClr val="000066"/>
                </a:solidFill>
                <a:latin typeface="+mj-lt"/>
                <a:ea typeface="SimSun" panose="02010600030101010101" pitchFamily="2" charset="-122"/>
                <a:cs typeface="Times New Roman" panose="02020603050405020304" pitchFamily="18" charset="0"/>
              </a:rPr>
              <a:t> </a:t>
            </a:r>
            <a:r>
              <a:rPr lang="en-US" sz="2400" dirty="0" err="1">
                <a:solidFill>
                  <a:srgbClr val="000066"/>
                </a:solidFill>
                <a:latin typeface="+mj-lt"/>
                <a:ea typeface="SimSun" panose="02010600030101010101" pitchFamily="2" charset="-122"/>
                <a:cs typeface="Times New Roman" panose="02020603050405020304" pitchFamily="18" charset="0"/>
              </a:rPr>
              <a:t>vật</a:t>
            </a:r>
            <a:r>
              <a:rPr lang="en-US" sz="2400" dirty="0">
                <a:solidFill>
                  <a:srgbClr val="000066"/>
                </a:solidFill>
                <a:latin typeface="+mj-lt"/>
                <a:ea typeface="SimSun" panose="02010600030101010101" pitchFamily="2" charset="-122"/>
                <a:cs typeface="Times New Roman" panose="02020603050405020304" pitchFamily="18" charset="0"/>
              </a:rPr>
              <a:t> </a:t>
            </a:r>
            <a:r>
              <a:rPr lang="en-US" sz="2400" dirty="0" err="1">
                <a:solidFill>
                  <a:srgbClr val="000066"/>
                </a:solidFill>
                <a:latin typeface="+mj-lt"/>
                <a:ea typeface="SimSun" panose="02010600030101010101" pitchFamily="2" charset="-122"/>
                <a:cs typeface="Times New Roman" panose="02020603050405020304" pitchFamily="18" charset="0"/>
              </a:rPr>
              <a:t>chất</a:t>
            </a:r>
            <a:r>
              <a:rPr lang="en-US" sz="2400" dirty="0">
                <a:solidFill>
                  <a:srgbClr val="000066"/>
                </a:solidFill>
                <a:latin typeface="+mj-lt"/>
                <a:ea typeface="SimSun" panose="02010600030101010101" pitchFamily="2" charset="-122"/>
                <a:cs typeface="Times New Roman" panose="02020603050405020304" pitchFamily="18" charset="0"/>
              </a:rPr>
              <a:t> </a:t>
            </a:r>
            <a:r>
              <a:rPr lang="en-US" sz="2400" dirty="0" err="1">
                <a:solidFill>
                  <a:srgbClr val="000066"/>
                </a:solidFill>
                <a:latin typeface="+mj-lt"/>
                <a:ea typeface="SimSun" panose="02010600030101010101" pitchFamily="2" charset="-122"/>
                <a:cs typeface="Times New Roman" panose="02020603050405020304" pitchFamily="18" charset="0"/>
              </a:rPr>
              <a:t>có</a:t>
            </a:r>
            <a:r>
              <a:rPr lang="en-US" sz="2400" dirty="0">
                <a:solidFill>
                  <a:srgbClr val="000066"/>
                </a:solidFill>
                <a:latin typeface="+mj-lt"/>
                <a:ea typeface="SimSun" panose="02010600030101010101" pitchFamily="2" charset="-122"/>
                <a:cs typeface="Times New Roman" panose="02020603050405020304" pitchFamily="18" charset="0"/>
              </a:rPr>
              <a:t> </a:t>
            </a:r>
            <a:r>
              <a:rPr lang="en-US" sz="2400" dirty="0" err="1">
                <a:solidFill>
                  <a:srgbClr val="000066"/>
                </a:solidFill>
                <a:latin typeface="+mj-lt"/>
                <a:ea typeface="SimSun" panose="02010600030101010101" pitchFamily="2" charset="-122"/>
                <a:cs typeface="Times New Roman" panose="02020603050405020304" pitchFamily="18" charset="0"/>
              </a:rPr>
              <a:t>tổ</a:t>
            </a:r>
            <a:r>
              <a:rPr lang="en-US" sz="2400" dirty="0">
                <a:solidFill>
                  <a:srgbClr val="000066"/>
                </a:solidFill>
                <a:latin typeface="+mj-lt"/>
                <a:ea typeface="SimSun" panose="02010600030101010101" pitchFamily="2" charset="-122"/>
                <a:cs typeface="Times New Roman" panose="02020603050405020304" pitchFamily="18" charset="0"/>
              </a:rPr>
              <a:t> </a:t>
            </a:r>
            <a:r>
              <a:rPr lang="en-US" sz="2400" dirty="0" err="1">
                <a:solidFill>
                  <a:srgbClr val="000066"/>
                </a:solidFill>
                <a:latin typeface="+mj-lt"/>
                <a:ea typeface="SimSun" panose="02010600030101010101" pitchFamily="2" charset="-122"/>
                <a:cs typeface="Times New Roman" panose="02020603050405020304" pitchFamily="18" charset="0"/>
              </a:rPr>
              <a:t>chức</a:t>
            </a:r>
            <a:r>
              <a:rPr lang="en-US" sz="2400" dirty="0">
                <a:solidFill>
                  <a:srgbClr val="000066"/>
                </a:solidFill>
                <a:latin typeface="+mj-lt"/>
                <a:ea typeface="SimSun" panose="02010600030101010101" pitchFamily="2" charset="-122"/>
                <a:cs typeface="Times New Roman" panose="02020603050405020304" pitchFamily="18" charset="0"/>
              </a:rPr>
              <a:t> </a:t>
            </a:r>
            <a:r>
              <a:rPr lang="en-US" sz="2400" dirty="0" err="1">
                <a:solidFill>
                  <a:srgbClr val="000066"/>
                </a:solidFill>
                <a:latin typeface="+mj-lt"/>
                <a:ea typeface="SimSun" panose="02010600030101010101" pitchFamily="2" charset="-122"/>
                <a:cs typeface="Times New Roman" panose="02020603050405020304" pitchFamily="18" charset="0"/>
              </a:rPr>
              <a:t>cao</a:t>
            </a:r>
            <a:r>
              <a:rPr lang="en-US" sz="2400" dirty="0">
                <a:solidFill>
                  <a:srgbClr val="000066"/>
                </a:solidFill>
                <a:latin typeface="+mj-lt"/>
                <a:ea typeface="SimSun" panose="02010600030101010101" pitchFamily="2" charset="-122"/>
                <a:cs typeface="Times New Roman" panose="02020603050405020304" pitchFamily="18" charset="0"/>
              </a:rPr>
              <a:t> – </a:t>
            </a:r>
            <a:r>
              <a:rPr lang="en-US" sz="2400" i="1" u="sng" dirty="0" err="1">
                <a:solidFill>
                  <a:srgbClr val="000066"/>
                </a:solidFill>
                <a:latin typeface="+mj-lt"/>
                <a:ea typeface="SimSun" panose="02010600030101010101" pitchFamily="2" charset="-122"/>
                <a:cs typeface="Times New Roman" panose="02020603050405020304" pitchFamily="18" charset="0"/>
              </a:rPr>
              <a:t>Bộ</a:t>
            </a:r>
            <a:r>
              <a:rPr lang="en-US" sz="2400" i="1" u="sng" dirty="0">
                <a:solidFill>
                  <a:srgbClr val="000066"/>
                </a:solidFill>
                <a:latin typeface="+mj-lt"/>
                <a:ea typeface="SimSun" panose="02010600030101010101" pitchFamily="2" charset="-122"/>
                <a:cs typeface="Times New Roman" panose="02020603050405020304" pitchFamily="18" charset="0"/>
              </a:rPr>
              <a:t> </a:t>
            </a:r>
            <a:r>
              <a:rPr lang="en-US" sz="2400" i="1" u="sng" dirty="0" err="1">
                <a:solidFill>
                  <a:srgbClr val="000066"/>
                </a:solidFill>
                <a:latin typeface="+mj-lt"/>
                <a:ea typeface="SimSun" panose="02010600030101010101" pitchFamily="2" charset="-122"/>
                <a:cs typeface="Times New Roman" panose="02020603050405020304" pitchFamily="18" charset="0"/>
              </a:rPr>
              <a:t>óc</a:t>
            </a:r>
            <a:r>
              <a:rPr lang="en-US" sz="2400" i="1" u="sng" dirty="0">
                <a:solidFill>
                  <a:srgbClr val="000066"/>
                </a:solidFill>
                <a:latin typeface="+mj-lt"/>
                <a:ea typeface="SimSun" panose="02010600030101010101" pitchFamily="2" charset="-122"/>
                <a:cs typeface="Times New Roman" panose="02020603050405020304" pitchFamily="18" charset="0"/>
              </a:rPr>
              <a:t> con </a:t>
            </a:r>
            <a:r>
              <a:rPr lang="en-US" sz="2400" i="1" u="sng" dirty="0" err="1">
                <a:solidFill>
                  <a:srgbClr val="000066"/>
                </a:solidFill>
                <a:latin typeface="+mj-lt"/>
                <a:ea typeface="SimSun" panose="02010600030101010101" pitchFamily="2" charset="-122"/>
                <a:cs typeface="Times New Roman" panose="02020603050405020304" pitchFamily="18" charset="0"/>
              </a:rPr>
              <a:t>người</a:t>
            </a:r>
            <a:endParaRPr lang="en-US" sz="2400" i="1" u="sng" dirty="0">
              <a:solidFill>
                <a:srgbClr val="000066"/>
              </a:solidFill>
              <a:latin typeface="+mj-lt"/>
              <a:ea typeface="SimSun" panose="02010600030101010101" pitchFamily="2" charset="-122"/>
              <a:cs typeface="Times New Roman" panose="02020603050405020304" pitchFamily="18" charset="0"/>
            </a:endParaRPr>
          </a:p>
        </p:txBody>
      </p:sp>
      <p:sp>
        <p:nvSpPr>
          <p:cNvPr id="6" name="Text Box 6"/>
          <p:cNvSpPr txBox="1">
            <a:spLocks noChangeArrowheads="1"/>
          </p:cNvSpPr>
          <p:nvPr/>
        </p:nvSpPr>
        <p:spPr bwMode="auto">
          <a:xfrm>
            <a:off x="688028" y="3948629"/>
            <a:ext cx="62403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50000"/>
              </a:spcBef>
              <a:spcAft>
                <a:spcPct val="0"/>
              </a:spcAft>
              <a:buClrTx/>
              <a:buFont typeface="Courier New" panose="02070309020205020404" pitchFamily="49" charset="0"/>
              <a:buChar char="o"/>
            </a:pPr>
            <a:r>
              <a:rPr lang="en-US" sz="2400" dirty="0">
                <a:solidFill>
                  <a:srgbClr val="990099"/>
                </a:solidFill>
                <a:latin typeface="+mj-lt"/>
                <a:ea typeface="SimSun" panose="02010600030101010101" pitchFamily="2" charset="-122"/>
                <a:cs typeface="Times New Roman" panose="02020603050405020304" pitchFamily="18" charset="0"/>
              </a:rPr>
              <a:t> Ý </a:t>
            </a:r>
            <a:r>
              <a:rPr lang="en-US" sz="2400" dirty="0" err="1">
                <a:solidFill>
                  <a:srgbClr val="990099"/>
                </a:solidFill>
                <a:latin typeface="+mj-lt"/>
                <a:ea typeface="SimSun" panose="02010600030101010101" pitchFamily="2" charset="-122"/>
                <a:cs typeface="Times New Roman" panose="02020603050405020304" pitchFamily="18" charset="0"/>
              </a:rPr>
              <a:t>thức</a:t>
            </a:r>
            <a:r>
              <a:rPr lang="en-US" sz="2400" dirty="0">
                <a:solidFill>
                  <a:srgbClr val="990099"/>
                </a:solidFill>
                <a:latin typeface="+mj-lt"/>
                <a:ea typeface="SimSun" panose="02010600030101010101" pitchFamily="2" charset="-122"/>
                <a:cs typeface="Times New Roman" panose="02020603050405020304" pitchFamily="18" charset="0"/>
              </a:rPr>
              <a:t> </a:t>
            </a:r>
            <a:r>
              <a:rPr lang="en-US" sz="2400" dirty="0" err="1">
                <a:solidFill>
                  <a:srgbClr val="990099"/>
                </a:solidFill>
                <a:latin typeface="+mj-lt"/>
                <a:ea typeface="SimSun" panose="02010600030101010101" pitchFamily="2" charset="-122"/>
                <a:cs typeface="Times New Roman" panose="02020603050405020304" pitchFamily="18" charset="0"/>
              </a:rPr>
              <a:t>là</a:t>
            </a:r>
            <a:r>
              <a:rPr lang="en-US" sz="2400" dirty="0">
                <a:solidFill>
                  <a:srgbClr val="990099"/>
                </a:solidFill>
                <a:latin typeface="+mj-lt"/>
                <a:ea typeface="SimSun" panose="02010600030101010101" pitchFamily="2" charset="-122"/>
                <a:cs typeface="Times New Roman" panose="02020603050405020304" pitchFamily="18" charset="0"/>
              </a:rPr>
              <a:t> </a:t>
            </a:r>
            <a:r>
              <a:rPr lang="en-US" sz="2400" b="1" u="sng" dirty="0" err="1">
                <a:solidFill>
                  <a:srgbClr val="FF0000"/>
                </a:solidFill>
                <a:latin typeface="+mj-lt"/>
                <a:ea typeface="SimSun" panose="02010600030101010101" pitchFamily="2" charset="-122"/>
                <a:cs typeface="Times New Roman" panose="02020603050405020304" pitchFamily="18" charset="0"/>
              </a:rPr>
              <a:t>chức</a:t>
            </a:r>
            <a:r>
              <a:rPr lang="en-US" sz="2400" b="1" u="sng" dirty="0">
                <a:solidFill>
                  <a:srgbClr val="FF0000"/>
                </a:solidFill>
                <a:latin typeface="+mj-lt"/>
                <a:ea typeface="SimSun" panose="02010600030101010101" pitchFamily="2" charset="-122"/>
                <a:cs typeface="Times New Roman" panose="02020603050405020304" pitchFamily="18" charset="0"/>
              </a:rPr>
              <a:t> </a:t>
            </a:r>
            <a:r>
              <a:rPr lang="en-US" sz="2400" b="1" u="sng" dirty="0" err="1">
                <a:solidFill>
                  <a:srgbClr val="FF0000"/>
                </a:solidFill>
                <a:latin typeface="+mj-lt"/>
                <a:ea typeface="SimSun" panose="02010600030101010101" pitchFamily="2" charset="-122"/>
                <a:cs typeface="Times New Roman" panose="02020603050405020304" pitchFamily="18" charset="0"/>
              </a:rPr>
              <a:t>năng</a:t>
            </a:r>
            <a:r>
              <a:rPr lang="en-US" sz="2400" b="1" u="sng" dirty="0">
                <a:solidFill>
                  <a:srgbClr val="FF0000"/>
                </a:solidFill>
                <a:latin typeface="+mj-lt"/>
                <a:ea typeface="SimSun" panose="02010600030101010101" pitchFamily="2" charset="-122"/>
                <a:cs typeface="Times New Roman" panose="02020603050405020304" pitchFamily="18" charset="0"/>
              </a:rPr>
              <a:t> </a:t>
            </a:r>
            <a:r>
              <a:rPr lang="en-US" sz="2400" dirty="0" err="1">
                <a:solidFill>
                  <a:srgbClr val="990099"/>
                </a:solidFill>
                <a:latin typeface="+mj-lt"/>
                <a:ea typeface="SimSun" panose="02010600030101010101" pitchFamily="2" charset="-122"/>
                <a:cs typeface="Times New Roman" panose="02020603050405020304" pitchFamily="18" charset="0"/>
              </a:rPr>
              <a:t>của</a:t>
            </a:r>
            <a:r>
              <a:rPr lang="en-US" sz="2400" dirty="0">
                <a:solidFill>
                  <a:srgbClr val="990099"/>
                </a:solidFill>
                <a:latin typeface="+mj-lt"/>
                <a:ea typeface="SimSun" panose="02010600030101010101" pitchFamily="2" charset="-122"/>
                <a:cs typeface="Times New Roman" panose="02020603050405020304" pitchFamily="18" charset="0"/>
              </a:rPr>
              <a:t> </a:t>
            </a:r>
            <a:r>
              <a:rPr lang="en-US" sz="2400" dirty="0" err="1">
                <a:solidFill>
                  <a:srgbClr val="990099"/>
                </a:solidFill>
                <a:latin typeface="+mj-lt"/>
                <a:ea typeface="SimSun" panose="02010600030101010101" pitchFamily="2" charset="-122"/>
                <a:cs typeface="Times New Roman" panose="02020603050405020304" pitchFamily="18" charset="0"/>
              </a:rPr>
              <a:t>bộ</a:t>
            </a:r>
            <a:r>
              <a:rPr lang="en-US" sz="2400" dirty="0">
                <a:solidFill>
                  <a:srgbClr val="990099"/>
                </a:solidFill>
                <a:latin typeface="+mj-lt"/>
                <a:ea typeface="SimSun" panose="02010600030101010101" pitchFamily="2" charset="-122"/>
                <a:cs typeface="Times New Roman" panose="02020603050405020304" pitchFamily="18" charset="0"/>
              </a:rPr>
              <a:t> </a:t>
            </a:r>
            <a:r>
              <a:rPr lang="en-US" sz="2400" dirty="0" err="1">
                <a:solidFill>
                  <a:srgbClr val="990099"/>
                </a:solidFill>
                <a:latin typeface="+mj-lt"/>
                <a:ea typeface="SimSun" panose="02010600030101010101" pitchFamily="2" charset="-122"/>
                <a:cs typeface="Times New Roman" panose="02020603050405020304" pitchFamily="18" charset="0"/>
              </a:rPr>
              <a:t>óc</a:t>
            </a:r>
            <a:r>
              <a:rPr lang="en-US" sz="2400" dirty="0">
                <a:solidFill>
                  <a:srgbClr val="990099"/>
                </a:solidFill>
                <a:latin typeface="+mj-lt"/>
                <a:ea typeface="SimSun" panose="02010600030101010101" pitchFamily="2" charset="-122"/>
                <a:cs typeface="Times New Roman" panose="02020603050405020304" pitchFamily="18" charset="0"/>
              </a:rPr>
              <a:t> </a:t>
            </a:r>
            <a:r>
              <a:rPr lang="en-US" sz="2400" dirty="0" err="1">
                <a:solidFill>
                  <a:srgbClr val="990099"/>
                </a:solidFill>
                <a:latin typeface="+mj-lt"/>
                <a:ea typeface="SimSun" panose="02010600030101010101" pitchFamily="2" charset="-122"/>
                <a:cs typeface="Times New Roman" panose="02020603050405020304" pitchFamily="18" charset="0"/>
              </a:rPr>
              <a:t>người</a:t>
            </a:r>
            <a:endParaRPr lang="en-US" sz="2400" dirty="0">
              <a:solidFill>
                <a:srgbClr val="990099"/>
              </a:solidFill>
              <a:latin typeface="+mj-lt"/>
              <a:ea typeface="SimSun" panose="02010600030101010101" pitchFamily="2" charset="-122"/>
              <a:cs typeface="Times New Roman" panose="02020603050405020304" pitchFamily="18" charset="0"/>
            </a:endParaRPr>
          </a:p>
        </p:txBody>
      </p:sp>
      <p:sp>
        <p:nvSpPr>
          <p:cNvPr id="7" name="Text Box 6"/>
          <p:cNvSpPr txBox="1">
            <a:spLocks noChangeArrowheads="1"/>
          </p:cNvSpPr>
          <p:nvPr/>
        </p:nvSpPr>
        <p:spPr bwMode="auto">
          <a:xfrm>
            <a:off x="680407" y="4902405"/>
            <a:ext cx="600546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50000"/>
              </a:spcBef>
              <a:spcAft>
                <a:spcPct val="0"/>
              </a:spcAft>
              <a:buClrTx/>
              <a:buFont typeface="Courier New" panose="02070309020205020404" pitchFamily="49" charset="0"/>
              <a:buChar char="o"/>
            </a:pPr>
            <a:r>
              <a:rPr lang="en-US" sz="2400" b="1" dirty="0">
                <a:solidFill>
                  <a:srgbClr val="C00000"/>
                </a:solidFill>
                <a:latin typeface="+mj-lt"/>
                <a:ea typeface="SimSun" panose="02010600030101010101" pitchFamily="2" charset="-122"/>
                <a:cs typeface="Times New Roman" panose="02020603050405020304" pitchFamily="18" charset="0"/>
              </a:rPr>
              <a:t> </a:t>
            </a:r>
            <a:r>
              <a:rPr lang="en-US" sz="2400" dirty="0">
                <a:solidFill>
                  <a:srgbClr val="C00000"/>
                </a:solidFill>
                <a:latin typeface="+mj-lt"/>
                <a:ea typeface="SimSun" panose="02010600030101010101" pitchFamily="2" charset="-122"/>
                <a:cs typeface="Times New Roman" panose="02020603050405020304" pitchFamily="18" charset="0"/>
              </a:rPr>
              <a:t>Ý </a:t>
            </a:r>
            <a:r>
              <a:rPr lang="en-US" sz="2400" dirty="0" err="1">
                <a:solidFill>
                  <a:srgbClr val="C00000"/>
                </a:solidFill>
                <a:latin typeface="+mj-lt"/>
                <a:ea typeface="SimSun" panose="02010600030101010101" pitchFamily="2" charset="-122"/>
                <a:cs typeface="Times New Roman" panose="02020603050405020304" pitchFamily="18" charset="0"/>
              </a:rPr>
              <a:t>thức</a:t>
            </a:r>
            <a:r>
              <a:rPr lang="en-US" sz="2400" dirty="0">
                <a:solidFill>
                  <a:srgbClr val="C00000"/>
                </a:solidFill>
                <a:latin typeface="+mj-lt"/>
                <a:ea typeface="SimSun" panose="02010600030101010101" pitchFamily="2" charset="-122"/>
                <a:cs typeface="Times New Roman" panose="02020603050405020304" pitchFamily="18" charset="0"/>
              </a:rPr>
              <a:t> </a:t>
            </a:r>
            <a:r>
              <a:rPr lang="en-US" sz="2400" dirty="0" err="1">
                <a:solidFill>
                  <a:srgbClr val="C00000"/>
                </a:solidFill>
                <a:latin typeface="+mj-lt"/>
                <a:ea typeface="SimSun" panose="02010600030101010101" pitchFamily="2" charset="-122"/>
                <a:cs typeface="Times New Roman" panose="02020603050405020304" pitchFamily="18" charset="0"/>
              </a:rPr>
              <a:t>là</a:t>
            </a:r>
            <a:r>
              <a:rPr lang="en-US" sz="2400" dirty="0">
                <a:solidFill>
                  <a:srgbClr val="C00000"/>
                </a:solidFill>
                <a:latin typeface="+mj-lt"/>
                <a:ea typeface="SimSun" panose="02010600030101010101" pitchFamily="2" charset="-122"/>
                <a:cs typeface="Times New Roman" panose="02020603050405020304" pitchFamily="18" charset="0"/>
              </a:rPr>
              <a:t> </a:t>
            </a:r>
            <a:r>
              <a:rPr lang="en-US" sz="2400" b="1" u="sng" dirty="0" err="1">
                <a:solidFill>
                  <a:srgbClr val="0033CC"/>
                </a:solidFill>
                <a:latin typeface="+mj-lt"/>
                <a:ea typeface="SimSun" panose="02010600030101010101" pitchFamily="2" charset="-122"/>
                <a:cs typeface="Times New Roman" panose="02020603050405020304" pitchFamily="18" charset="0"/>
              </a:rPr>
              <a:t>kết</a:t>
            </a:r>
            <a:r>
              <a:rPr lang="en-US" sz="2400" b="1" u="sng" dirty="0">
                <a:solidFill>
                  <a:srgbClr val="0033CC"/>
                </a:solidFill>
                <a:latin typeface="+mj-lt"/>
                <a:ea typeface="SimSun" panose="02010600030101010101" pitchFamily="2" charset="-122"/>
                <a:cs typeface="Times New Roman" panose="02020603050405020304" pitchFamily="18" charset="0"/>
              </a:rPr>
              <a:t> </a:t>
            </a:r>
            <a:r>
              <a:rPr lang="en-US" sz="2400" b="1" u="sng" dirty="0" err="1">
                <a:solidFill>
                  <a:srgbClr val="0033CC"/>
                </a:solidFill>
                <a:latin typeface="+mj-lt"/>
                <a:ea typeface="SimSun" panose="02010600030101010101" pitchFamily="2" charset="-122"/>
                <a:cs typeface="Times New Roman" panose="02020603050405020304" pitchFamily="18" charset="0"/>
              </a:rPr>
              <a:t>quả</a:t>
            </a:r>
            <a:r>
              <a:rPr lang="en-US" sz="2400" b="1" u="sng" dirty="0">
                <a:solidFill>
                  <a:srgbClr val="0033CC"/>
                </a:solidFill>
                <a:latin typeface="+mj-lt"/>
                <a:ea typeface="SimSun" panose="02010600030101010101" pitchFamily="2" charset="-122"/>
                <a:cs typeface="Times New Roman" panose="02020603050405020304" pitchFamily="18" charset="0"/>
              </a:rPr>
              <a:t> </a:t>
            </a:r>
            <a:r>
              <a:rPr lang="en-US" sz="2400" b="1" u="sng" dirty="0" err="1">
                <a:solidFill>
                  <a:srgbClr val="0033CC"/>
                </a:solidFill>
                <a:latin typeface="+mj-lt"/>
                <a:ea typeface="SimSun" panose="02010600030101010101" pitchFamily="2" charset="-122"/>
                <a:cs typeface="Times New Roman" panose="02020603050405020304" pitchFamily="18" charset="0"/>
              </a:rPr>
              <a:t>hoạt</a:t>
            </a:r>
            <a:r>
              <a:rPr lang="en-US" sz="2400" b="1" u="sng" dirty="0">
                <a:solidFill>
                  <a:srgbClr val="0033CC"/>
                </a:solidFill>
                <a:latin typeface="+mj-lt"/>
                <a:ea typeface="SimSun" panose="02010600030101010101" pitchFamily="2" charset="-122"/>
                <a:cs typeface="Times New Roman" panose="02020603050405020304" pitchFamily="18" charset="0"/>
              </a:rPr>
              <a:t> </a:t>
            </a:r>
            <a:r>
              <a:rPr lang="en-US" sz="2400" b="1" u="sng" dirty="0" err="1">
                <a:solidFill>
                  <a:srgbClr val="0033CC"/>
                </a:solidFill>
                <a:latin typeface="+mj-lt"/>
                <a:ea typeface="SimSun" panose="02010600030101010101" pitchFamily="2" charset="-122"/>
                <a:cs typeface="Times New Roman" panose="02020603050405020304" pitchFamily="18" charset="0"/>
              </a:rPr>
              <a:t>động</a:t>
            </a:r>
            <a:r>
              <a:rPr lang="en-US" sz="2400" b="1" u="sng" dirty="0">
                <a:solidFill>
                  <a:srgbClr val="0033CC"/>
                </a:solidFill>
                <a:latin typeface="+mj-lt"/>
                <a:ea typeface="SimSun" panose="02010600030101010101" pitchFamily="2" charset="-122"/>
                <a:cs typeface="Times New Roman" panose="02020603050405020304" pitchFamily="18" charset="0"/>
              </a:rPr>
              <a:t> </a:t>
            </a:r>
            <a:r>
              <a:rPr lang="en-US" sz="2400" b="1" u="sng" dirty="0" err="1">
                <a:solidFill>
                  <a:srgbClr val="0033CC"/>
                </a:solidFill>
                <a:latin typeface="+mj-lt"/>
                <a:ea typeface="SimSun" panose="02010600030101010101" pitchFamily="2" charset="-122"/>
                <a:cs typeface="Times New Roman" panose="02020603050405020304" pitchFamily="18" charset="0"/>
              </a:rPr>
              <a:t>sinh</a:t>
            </a:r>
            <a:r>
              <a:rPr lang="en-US" sz="2400" b="1" u="sng" dirty="0">
                <a:solidFill>
                  <a:srgbClr val="0033CC"/>
                </a:solidFill>
                <a:latin typeface="+mj-lt"/>
                <a:ea typeface="SimSun" panose="02010600030101010101" pitchFamily="2" charset="-122"/>
                <a:cs typeface="Times New Roman" panose="02020603050405020304" pitchFamily="18" charset="0"/>
              </a:rPr>
              <a:t> </a:t>
            </a:r>
            <a:r>
              <a:rPr lang="en-US" sz="2400" b="1" u="sng" dirty="0" err="1">
                <a:solidFill>
                  <a:srgbClr val="0033CC"/>
                </a:solidFill>
                <a:latin typeface="+mj-lt"/>
                <a:ea typeface="SimSun" panose="02010600030101010101" pitchFamily="2" charset="-122"/>
                <a:cs typeface="Times New Roman" panose="02020603050405020304" pitchFamily="18" charset="0"/>
              </a:rPr>
              <a:t>lý</a:t>
            </a:r>
            <a:r>
              <a:rPr lang="en-US" sz="2400" b="1" u="sng" dirty="0">
                <a:solidFill>
                  <a:srgbClr val="0033CC"/>
                </a:solidFill>
                <a:latin typeface="+mj-lt"/>
                <a:ea typeface="SimSun" panose="02010600030101010101" pitchFamily="2" charset="-122"/>
                <a:cs typeface="Times New Roman" panose="02020603050405020304" pitchFamily="18" charset="0"/>
              </a:rPr>
              <a:t> </a:t>
            </a:r>
            <a:r>
              <a:rPr lang="en-US" sz="2400" b="1" u="sng" dirty="0" err="1">
                <a:solidFill>
                  <a:srgbClr val="0033CC"/>
                </a:solidFill>
                <a:latin typeface="+mj-lt"/>
                <a:ea typeface="SimSun" panose="02010600030101010101" pitchFamily="2" charset="-122"/>
                <a:cs typeface="Times New Roman" panose="02020603050405020304" pitchFamily="18" charset="0"/>
              </a:rPr>
              <a:t>thần</a:t>
            </a:r>
            <a:r>
              <a:rPr lang="en-US" sz="2400" b="1" u="sng" dirty="0">
                <a:solidFill>
                  <a:srgbClr val="0033CC"/>
                </a:solidFill>
                <a:latin typeface="+mj-lt"/>
                <a:ea typeface="SimSun" panose="02010600030101010101" pitchFamily="2" charset="-122"/>
                <a:cs typeface="Times New Roman" panose="02020603050405020304" pitchFamily="18" charset="0"/>
              </a:rPr>
              <a:t> </a:t>
            </a:r>
            <a:r>
              <a:rPr lang="en-US" sz="2400" b="1" u="sng" dirty="0" err="1">
                <a:solidFill>
                  <a:srgbClr val="0033CC"/>
                </a:solidFill>
                <a:latin typeface="+mj-lt"/>
                <a:ea typeface="SimSun" panose="02010600030101010101" pitchFamily="2" charset="-122"/>
                <a:cs typeface="Times New Roman" panose="02020603050405020304" pitchFamily="18" charset="0"/>
              </a:rPr>
              <a:t>kinh</a:t>
            </a:r>
            <a:r>
              <a:rPr lang="en-US" sz="2400" dirty="0">
                <a:solidFill>
                  <a:srgbClr val="C00000"/>
                </a:solidFill>
                <a:latin typeface="+mj-lt"/>
                <a:ea typeface="SimSun" panose="02010600030101010101" pitchFamily="2" charset="-122"/>
                <a:cs typeface="Times New Roman" panose="02020603050405020304" pitchFamily="18" charset="0"/>
              </a:rPr>
              <a:t> </a:t>
            </a:r>
            <a:r>
              <a:rPr lang="en-US" sz="2400" dirty="0" err="1">
                <a:solidFill>
                  <a:srgbClr val="C00000"/>
                </a:solidFill>
                <a:latin typeface="+mj-lt"/>
                <a:ea typeface="SimSun" panose="02010600030101010101" pitchFamily="2" charset="-122"/>
                <a:cs typeface="Times New Roman" panose="02020603050405020304" pitchFamily="18" charset="0"/>
              </a:rPr>
              <a:t>của</a:t>
            </a:r>
            <a:r>
              <a:rPr lang="en-US" sz="2400" dirty="0">
                <a:solidFill>
                  <a:srgbClr val="C00000"/>
                </a:solidFill>
                <a:latin typeface="+mj-lt"/>
                <a:ea typeface="SimSun" panose="02010600030101010101" pitchFamily="2" charset="-122"/>
                <a:cs typeface="Times New Roman" panose="02020603050405020304" pitchFamily="18" charset="0"/>
              </a:rPr>
              <a:t> </a:t>
            </a:r>
            <a:r>
              <a:rPr lang="en-US" sz="2400" dirty="0" err="1">
                <a:solidFill>
                  <a:srgbClr val="C00000"/>
                </a:solidFill>
                <a:latin typeface="+mj-lt"/>
                <a:ea typeface="SimSun" panose="02010600030101010101" pitchFamily="2" charset="-122"/>
                <a:cs typeface="Times New Roman" panose="02020603050405020304" pitchFamily="18" charset="0"/>
              </a:rPr>
              <a:t>bộ</a:t>
            </a:r>
            <a:r>
              <a:rPr lang="en-US" sz="2400" dirty="0">
                <a:solidFill>
                  <a:srgbClr val="C00000"/>
                </a:solidFill>
                <a:latin typeface="+mj-lt"/>
                <a:ea typeface="SimSun" panose="02010600030101010101" pitchFamily="2" charset="-122"/>
                <a:cs typeface="Times New Roman" panose="02020603050405020304" pitchFamily="18" charset="0"/>
              </a:rPr>
              <a:t> </a:t>
            </a:r>
            <a:r>
              <a:rPr lang="en-US" sz="2400" dirty="0" err="1">
                <a:solidFill>
                  <a:srgbClr val="C00000"/>
                </a:solidFill>
                <a:latin typeface="+mj-lt"/>
                <a:ea typeface="SimSun" panose="02010600030101010101" pitchFamily="2" charset="-122"/>
                <a:cs typeface="Times New Roman" panose="02020603050405020304" pitchFamily="18" charset="0"/>
              </a:rPr>
              <a:t>óc</a:t>
            </a:r>
            <a:endParaRPr lang="en-US" sz="2400" dirty="0">
              <a:solidFill>
                <a:srgbClr val="C00000"/>
              </a:solidFill>
              <a:latin typeface="+mj-lt"/>
              <a:ea typeface="SimSun" panose="02010600030101010101" pitchFamily="2" charset="-122"/>
              <a:cs typeface="Times New Roman" panose="02020603050405020304" pitchFamily="18" charset="0"/>
            </a:endParaRPr>
          </a:p>
        </p:txBody>
      </p:sp>
      <p:sp>
        <p:nvSpPr>
          <p:cNvPr id="8" name="Text Box 6"/>
          <p:cNvSpPr txBox="1">
            <a:spLocks noChangeArrowheads="1"/>
          </p:cNvSpPr>
          <p:nvPr/>
        </p:nvSpPr>
        <p:spPr bwMode="auto">
          <a:xfrm>
            <a:off x="913760" y="1750687"/>
            <a:ext cx="463066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50000"/>
              </a:spcBef>
              <a:spcAft>
                <a:spcPct val="0"/>
              </a:spcAft>
              <a:buClrTx/>
              <a:buFont typeface="Wingdings" panose="05000000000000000000" pitchFamily="2" charset="2"/>
              <a:buChar char="ü"/>
            </a:pPr>
            <a:r>
              <a:rPr lang="en-US" sz="2400" b="1" dirty="0" err="1">
                <a:solidFill>
                  <a:srgbClr val="0000CC"/>
                </a:solidFill>
                <a:latin typeface="+mj-lt"/>
                <a:ea typeface="SimSun" panose="02010600030101010101" pitchFamily="2" charset="-122"/>
                <a:cs typeface="Times New Roman" panose="02020603050405020304" pitchFamily="18" charset="0"/>
              </a:rPr>
              <a:t>Bộ</a:t>
            </a:r>
            <a:r>
              <a:rPr lang="en-US" sz="2400" b="1" dirty="0">
                <a:solidFill>
                  <a:srgbClr val="0000CC"/>
                </a:solidFill>
                <a:latin typeface="+mj-lt"/>
                <a:ea typeface="SimSun" panose="02010600030101010101" pitchFamily="2" charset="-122"/>
                <a:cs typeface="Times New Roman" panose="02020603050405020304" pitchFamily="18" charset="0"/>
              </a:rPr>
              <a:t> </a:t>
            </a:r>
            <a:r>
              <a:rPr lang="en-US" sz="2400" b="1" dirty="0" err="1">
                <a:solidFill>
                  <a:srgbClr val="0000CC"/>
                </a:solidFill>
                <a:latin typeface="+mj-lt"/>
                <a:ea typeface="SimSun" panose="02010600030101010101" pitchFamily="2" charset="-122"/>
                <a:cs typeface="Times New Roman" panose="02020603050405020304" pitchFamily="18" charset="0"/>
              </a:rPr>
              <a:t>óc</a:t>
            </a:r>
            <a:r>
              <a:rPr lang="en-US" sz="2400" b="1" dirty="0">
                <a:solidFill>
                  <a:srgbClr val="0000CC"/>
                </a:solidFill>
                <a:latin typeface="+mj-lt"/>
                <a:ea typeface="SimSun" panose="02010600030101010101" pitchFamily="2" charset="-122"/>
                <a:cs typeface="Times New Roman" panose="02020603050405020304" pitchFamily="18" charset="0"/>
              </a:rPr>
              <a:t> </a:t>
            </a:r>
            <a:r>
              <a:rPr lang="en-US" sz="2400" b="1" dirty="0" err="1">
                <a:solidFill>
                  <a:srgbClr val="0000CC"/>
                </a:solidFill>
                <a:latin typeface="+mj-lt"/>
                <a:ea typeface="SimSun" panose="02010600030101010101" pitchFamily="2" charset="-122"/>
                <a:cs typeface="Times New Roman" panose="02020603050405020304" pitchFamily="18" charset="0"/>
              </a:rPr>
              <a:t>người</a:t>
            </a:r>
            <a:endParaRPr lang="en-US" sz="2400" b="1" dirty="0">
              <a:solidFill>
                <a:srgbClr val="0000CC"/>
              </a:solidFill>
              <a:latin typeface="+mj-lt"/>
              <a:ea typeface="SimSun" panose="02010600030101010101" pitchFamily="2" charset="-122"/>
              <a:cs typeface="Times New Roman" panose="02020603050405020304" pitchFamily="18" charset="0"/>
            </a:endParaRPr>
          </a:p>
        </p:txBody>
      </p:sp>
    </p:spTree>
    <p:extLst>
      <p:ext uri="{BB962C8B-B14F-4D97-AF65-F5344CB8AC3E}">
        <p14:creationId xmlns:p14="http://schemas.microsoft.com/office/powerpoint/2010/main" val="1331059250"/>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Text Box 6"/>
          <p:cNvSpPr txBox="1">
            <a:spLocks noChangeArrowheads="1"/>
          </p:cNvSpPr>
          <p:nvPr/>
        </p:nvSpPr>
        <p:spPr bwMode="auto">
          <a:xfrm>
            <a:off x="3276600" y="304800"/>
            <a:ext cx="69135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50000"/>
              </a:spcBef>
              <a:spcAft>
                <a:spcPct val="0"/>
              </a:spcAft>
              <a:buClrTx/>
            </a:pPr>
            <a:r>
              <a:rPr lang="en-US" sz="2400" b="1" dirty="0" err="1">
                <a:solidFill>
                  <a:srgbClr val="C00000"/>
                </a:solidFill>
                <a:ea typeface="SimSun" panose="02010600030101010101" pitchFamily="2" charset="-122"/>
                <a:cs typeface="Arial" panose="020B0604020202020204" pitchFamily="34" charset="0"/>
              </a:rPr>
              <a:t>Nguồn</a:t>
            </a:r>
            <a:r>
              <a:rPr lang="en-US" sz="2400" b="1" dirty="0">
                <a:solidFill>
                  <a:srgbClr val="C00000"/>
                </a:solidFill>
                <a:ea typeface="SimSun" panose="02010600030101010101" pitchFamily="2" charset="-122"/>
                <a:cs typeface="Arial" panose="020B0604020202020204" pitchFamily="34" charset="0"/>
              </a:rPr>
              <a:t> </a:t>
            </a:r>
            <a:r>
              <a:rPr lang="en-US" sz="2400" b="1" dirty="0" err="1">
                <a:solidFill>
                  <a:srgbClr val="C00000"/>
                </a:solidFill>
                <a:ea typeface="SimSun" panose="02010600030101010101" pitchFamily="2" charset="-122"/>
                <a:cs typeface="Arial" panose="020B0604020202020204" pitchFamily="34" charset="0"/>
              </a:rPr>
              <a:t>gốc</a:t>
            </a:r>
            <a:r>
              <a:rPr lang="en-US" sz="2400" b="1" dirty="0">
                <a:solidFill>
                  <a:srgbClr val="C00000"/>
                </a:solidFill>
                <a:ea typeface="SimSun" panose="02010600030101010101" pitchFamily="2" charset="-122"/>
                <a:cs typeface="Arial" panose="020B0604020202020204" pitchFamily="34" charset="0"/>
              </a:rPr>
              <a:t> </a:t>
            </a:r>
            <a:r>
              <a:rPr lang="en-US" sz="2400" b="1" dirty="0" err="1">
                <a:solidFill>
                  <a:srgbClr val="C00000"/>
                </a:solidFill>
                <a:ea typeface="SimSun" panose="02010600030101010101" pitchFamily="2" charset="-122"/>
                <a:cs typeface="Arial" panose="020B0604020202020204" pitchFamily="34" charset="0"/>
              </a:rPr>
              <a:t>xã</a:t>
            </a:r>
            <a:r>
              <a:rPr lang="en-US" sz="2400" b="1" dirty="0">
                <a:solidFill>
                  <a:srgbClr val="C00000"/>
                </a:solidFill>
                <a:ea typeface="SimSun" panose="02010600030101010101" pitchFamily="2" charset="-122"/>
                <a:cs typeface="Arial" panose="020B0604020202020204" pitchFamily="34" charset="0"/>
              </a:rPr>
              <a:t> </a:t>
            </a:r>
            <a:r>
              <a:rPr lang="en-US" sz="2400" b="1" dirty="0" err="1">
                <a:solidFill>
                  <a:srgbClr val="C00000"/>
                </a:solidFill>
                <a:ea typeface="SimSun" panose="02010600030101010101" pitchFamily="2" charset="-122"/>
                <a:cs typeface="Arial" panose="020B0604020202020204" pitchFamily="34" charset="0"/>
              </a:rPr>
              <a:t>hội</a:t>
            </a:r>
            <a:r>
              <a:rPr lang="en-US" sz="2400" b="1" dirty="0">
                <a:solidFill>
                  <a:srgbClr val="C00000"/>
                </a:solidFill>
                <a:ea typeface="SimSun" panose="02010600030101010101" pitchFamily="2" charset="-122"/>
                <a:cs typeface="Arial" panose="020B0604020202020204" pitchFamily="34" charset="0"/>
              </a:rPr>
              <a:t> </a:t>
            </a:r>
            <a:r>
              <a:rPr lang="en-US" sz="2400" b="1" dirty="0" err="1">
                <a:solidFill>
                  <a:srgbClr val="C00000"/>
                </a:solidFill>
                <a:ea typeface="SimSun" panose="02010600030101010101" pitchFamily="2" charset="-122"/>
                <a:cs typeface="Arial" panose="020B0604020202020204" pitchFamily="34" charset="0"/>
              </a:rPr>
              <a:t>của</a:t>
            </a:r>
            <a:r>
              <a:rPr lang="en-US" sz="2400" b="1" dirty="0">
                <a:solidFill>
                  <a:srgbClr val="C00000"/>
                </a:solidFill>
                <a:ea typeface="SimSun" panose="02010600030101010101" pitchFamily="2" charset="-122"/>
                <a:cs typeface="Arial" panose="020B0604020202020204" pitchFamily="34" charset="0"/>
              </a:rPr>
              <a:t> ý </a:t>
            </a:r>
            <a:r>
              <a:rPr lang="en-US" sz="2400" b="1" dirty="0" err="1">
                <a:solidFill>
                  <a:srgbClr val="C00000"/>
                </a:solidFill>
                <a:ea typeface="SimSun" panose="02010600030101010101" pitchFamily="2" charset="-122"/>
                <a:cs typeface="Arial" panose="020B0604020202020204" pitchFamily="34" charset="0"/>
              </a:rPr>
              <a:t>thức</a:t>
            </a:r>
            <a:endParaRPr lang="en-US" sz="2400" b="1" dirty="0">
              <a:solidFill>
                <a:srgbClr val="C00000"/>
              </a:solidFill>
              <a:ea typeface="SimSun" panose="02010600030101010101" pitchFamily="2" charset="-122"/>
              <a:cs typeface="Arial" panose="020B0604020202020204" pitchFamily="34" charset="0"/>
            </a:endParaRPr>
          </a:p>
        </p:txBody>
      </p:sp>
      <p:grpSp>
        <p:nvGrpSpPr>
          <p:cNvPr id="39" name="Group 38"/>
          <p:cNvGrpSpPr/>
          <p:nvPr/>
        </p:nvGrpSpPr>
        <p:grpSpPr>
          <a:xfrm>
            <a:off x="2275681" y="1015665"/>
            <a:ext cx="8915400" cy="2057400"/>
            <a:chOff x="1752600" y="1885950"/>
            <a:chExt cx="8915400" cy="2057400"/>
          </a:xfrm>
        </p:grpSpPr>
        <p:sp>
          <p:nvSpPr>
            <p:cNvPr id="40" name="Oval 39"/>
            <p:cNvSpPr/>
            <p:nvPr/>
          </p:nvSpPr>
          <p:spPr bwMode="auto">
            <a:xfrm>
              <a:off x="4787900" y="1885950"/>
              <a:ext cx="5880100" cy="2057400"/>
            </a:xfrm>
            <a:prstGeom prst="ellipse">
              <a:avLst/>
            </a:prstGeom>
            <a:noFill/>
            <a:ln w="952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US" sz="2400" b="1">
                <a:solidFill>
                  <a:prstClr val="white"/>
                </a:solidFill>
                <a:latin typeface="Arial" panose="020B0604020202020204" pitchFamily="34" charset="0"/>
                <a:cs typeface="Arial" panose="020B0604020202020204" pitchFamily="34" charset="0"/>
              </a:endParaRPr>
            </a:p>
          </p:txBody>
        </p:sp>
        <p:sp>
          <p:nvSpPr>
            <p:cNvPr id="41" name="Oval 40"/>
            <p:cNvSpPr/>
            <p:nvPr/>
          </p:nvSpPr>
          <p:spPr bwMode="auto">
            <a:xfrm>
              <a:off x="1752600" y="1885950"/>
              <a:ext cx="5880100" cy="2057400"/>
            </a:xfrm>
            <a:prstGeom prst="ellipse">
              <a:avLst/>
            </a:prstGeom>
            <a:noFill/>
            <a:ln w="952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US" sz="2400" b="1">
                <a:solidFill>
                  <a:prstClr val="white"/>
                </a:solidFill>
                <a:latin typeface="Arial" panose="020B0604020202020204" pitchFamily="34" charset="0"/>
                <a:cs typeface="Arial" panose="020B0604020202020204" pitchFamily="34" charset="0"/>
              </a:endParaRPr>
            </a:p>
          </p:txBody>
        </p:sp>
        <p:sp>
          <p:nvSpPr>
            <p:cNvPr id="42" name="TextBox 10"/>
            <p:cNvSpPr txBox="1">
              <a:spLocks noChangeArrowheads="1"/>
            </p:cNvSpPr>
            <p:nvPr/>
          </p:nvSpPr>
          <p:spPr bwMode="auto">
            <a:xfrm>
              <a:off x="4977319" y="2630293"/>
              <a:ext cx="24659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b="1">
                  <a:solidFill>
                    <a:schemeClr val="tx1"/>
                  </a:solidFill>
                  <a:latin typeface="Arial" panose="020B0604020202020204" pitchFamily="34" charset="0"/>
                </a:defRPr>
              </a:lvl1pPr>
              <a:lvl2pPr marL="742950" indent="-285750" eaLnBrk="0" hangingPunct="0">
                <a:defRPr b="1">
                  <a:solidFill>
                    <a:schemeClr val="tx1"/>
                  </a:solidFill>
                  <a:latin typeface="Arial" panose="020B0604020202020204" pitchFamily="34" charset="0"/>
                </a:defRPr>
              </a:lvl2pPr>
              <a:lvl3pPr marL="1143000" indent="-228600" eaLnBrk="0" hangingPunct="0">
                <a:defRPr b="1">
                  <a:solidFill>
                    <a:schemeClr val="tx1"/>
                  </a:solidFill>
                  <a:latin typeface="Arial" panose="020B0604020202020204" pitchFamily="34" charset="0"/>
                </a:defRPr>
              </a:lvl3pPr>
              <a:lvl4pPr marL="1600200" indent="-228600" eaLnBrk="0" hangingPunct="0">
                <a:defRPr b="1">
                  <a:solidFill>
                    <a:schemeClr val="tx1"/>
                  </a:solidFill>
                  <a:latin typeface="Arial" panose="020B0604020202020204" pitchFamily="34" charset="0"/>
                </a:defRPr>
              </a:lvl4pPr>
              <a:lvl5pPr marL="2057400" indent="-228600" eaLnBrk="0" hangingPunct="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algn="ctr" eaLnBrk="1" fontAlgn="base" hangingPunct="1">
                <a:spcBef>
                  <a:spcPct val="0"/>
                </a:spcBef>
                <a:spcAft>
                  <a:spcPct val="0"/>
                </a:spcAft>
              </a:pPr>
              <a:r>
                <a:rPr lang="en-US" sz="2400" dirty="0">
                  <a:solidFill>
                    <a:srgbClr val="FF0000"/>
                  </a:solidFill>
                  <a:cs typeface="Arial" panose="020B0604020202020204" pitchFamily="34" charset="0"/>
                </a:rPr>
                <a:t>VAI TRÒ</a:t>
              </a:r>
            </a:p>
          </p:txBody>
        </p:sp>
        <p:sp>
          <p:nvSpPr>
            <p:cNvPr id="43" name="TextBox 11"/>
            <p:cNvSpPr txBox="1">
              <a:spLocks noChangeArrowheads="1"/>
            </p:cNvSpPr>
            <p:nvPr/>
          </p:nvSpPr>
          <p:spPr bwMode="auto">
            <a:xfrm>
              <a:off x="1847445" y="2663997"/>
              <a:ext cx="29401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b="1">
                  <a:solidFill>
                    <a:schemeClr val="tx1"/>
                  </a:solidFill>
                  <a:latin typeface="Arial" panose="020B0604020202020204" pitchFamily="34" charset="0"/>
                </a:defRPr>
              </a:lvl1pPr>
              <a:lvl2pPr marL="742950" indent="-285750" eaLnBrk="0" hangingPunct="0">
                <a:defRPr b="1">
                  <a:solidFill>
                    <a:schemeClr val="tx1"/>
                  </a:solidFill>
                  <a:latin typeface="Arial" panose="020B0604020202020204" pitchFamily="34" charset="0"/>
                </a:defRPr>
              </a:lvl2pPr>
              <a:lvl3pPr marL="1143000" indent="-228600" eaLnBrk="0" hangingPunct="0">
                <a:defRPr b="1">
                  <a:solidFill>
                    <a:schemeClr val="tx1"/>
                  </a:solidFill>
                  <a:latin typeface="Arial" panose="020B0604020202020204" pitchFamily="34" charset="0"/>
                </a:defRPr>
              </a:lvl3pPr>
              <a:lvl4pPr marL="1600200" indent="-228600" eaLnBrk="0" hangingPunct="0">
                <a:defRPr b="1">
                  <a:solidFill>
                    <a:schemeClr val="tx1"/>
                  </a:solidFill>
                  <a:latin typeface="Arial" panose="020B0604020202020204" pitchFamily="34" charset="0"/>
                </a:defRPr>
              </a:lvl4pPr>
              <a:lvl5pPr marL="2057400" indent="-228600" eaLnBrk="0" hangingPunct="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algn="ctr" eaLnBrk="1" fontAlgn="base" hangingPunct="1">
                <a:spcBef>
                  <a:spcPct val="0"/>
                </a:spcBef>
                <a:spcAft>
                  <a:spcPct val="0"/>
                </a:spcAft>
              </a:pPr>
              <a:r>
                <a:rPr lang="en-US" sz="2400" dirty="0">
                  <a:solidFill>
                    <a:srgbClr val="990099"/>
                  </a:solidFill>
                  <a:cs typeface="Arial" panose="020B0604020202020204" pitchFamily="34" charset="0"/>
                </a:rPr>
                <a:t>LAO ĐỘNG</a:t>
              </a:r>
            </a:p>
          </p:txBody>
        </p:sp>
        <p:sp>
          <p:nvSpPr>
            <p:cNvPr id="44" name="TextBox 12"/>
            <p:cNvSpPr txBox="1">
              <a:spLocks noChangeArrowheads="1"/>
            </p:cNvSpPr>
            <p:nvPr/>
          </p:nvSpPr>
          <p:spPr bwMode="auto">
            <a:xfrm>
              <a:off x="7632970" y="2663997"/>
              <a:ext cx="29401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b="1">
                  <a:solidFill>
                    <a:schemeClr val="tx1"/>
                  </a:solidFill>
                  <a:latin typeface="Arial" panose="020B0604020202020204" pitchFamily="34" charset="0"/>
                </a:defRPr>
              </a:lvl1pPr>
              <a:lvl2pPr marL="742950" indent="-285750" eaLnBrk="0" hangingPunct="0">
                <a:defRPr b="1">
                  <a:solidFill>
                    <a:schemeClr val="tx1"/>
                  </a:solidFill>
                  <a:latin typeface="Arial" panose="020B0604020202020204" pitchFamily="34" charset="0"/>
                </a:defRPr>
              </a:lvl2pPr>
              <a:lvl3pPr marL="1143000" indent="-228600" eaLnBrk="0" hangingPunct="0">
                <a:defRPr b="1">
                  <a:solidFill>
                    <a:schemeClr val="tx1"/>
                  </a:solidFill>
                  <a:latin typeface="Arial" panose="020B0604020202020204" pitchFamily="34" charset="0"/>
                </a:defRPr>
              </a:lvl3pPr>
              <a:lvl4pPr marL="1600200" indent="-228600" eaLnBrk="0" hangingPunct="0">
                <a:defRPr b="1">
                  <a:solidFill>
                    <a:schemeClr val="tx1"/>
                  </a:solidFill>
                  <a:latin typeface="Arial" panose="020B0604020202020204" pitchFamily="34" charset="0"/>
                </a:defRPr>
              </a:lvl4pPr>
              <a:lvl5pPr marL="2057400" indent="-228600" eaLnBrk="0" hangingPunct="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algn="ctr" eaLnBrk="1" fontAlgn="base" hangingPunct="1">
                <a:spcBef>
                  <a:spcPct val="0"/>
                </a:spcBef>
                <a:spcAft>
                  <a:spcPct val="0"/>
                </a:spcAft>
              </a:pPr>
              <a:r>
                <a:rPr lang="en-US" sz="2400" dirty="0">
                  <a:solidFill>
                    <a:srgbClr val="990099"/>
                  </a:solidFill>
                  <a:cs typeface="Arial" panose="020B0604020202020204" pitchFamily="34" charset="0"/>
                </a:rPr>
                <a:t>NGÔN NGỮ</a:t>
              </a:r>
            </a:p>
          </p:txBody>
        </p:sp>
      </p:grpSp>
      <p:sp>
        <p:nvSpPr>
          <p:cNvPr id="45" name="TextBox 9"/>
          <p:cNvSpPr txBox="1">
            <a:spLocks noChangeArrowheads="1"/>
          </p:cNvSpPr>
          <p:nvPr/>
        </p:nvSpPr>
        <p:spPr bwMode="auto">
          <a:xfrm>
            <a:off x="4572000" y="3787838"/>
            <a:ext cx="6957615" cy="216059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eaLnBrk="0" hangingPunct="0">
              <a:defRPr b="1">
                <a:solidFill>
                  <a:schemeClr val="tx1"/>
                </a:solidFill>
                <a:latin typeface="Arial" panose="020B0604020202020204" pitchFamily="34" charset="0"/>
              </a:defRPr>
            </a:lvl1pPr>
            <a:lvl2pPr marL="742950" indent="-285750" eaLnBrk="0" hangingPunct="0">
              <a:defRPr b="1">
                <a:solidFill>
                  <a:schemeClr val="tx1"/>
                </a:solidFill>
                <a:latin typeface="Arial" panose="020B0604020202020204" pitchFamily="34" charset="0"/>
              </a:defRPr>
            </a:lvl2pPr>
            <a:lvl3pPr marL="1143000" indent="-228600" eaLnBrk="0" hangingPunct="0">
              <a:defRPr b="1">
                <a:solidFill>
                  <a:schemeClr val="tx1"/>
                </a:solidFill>
                <a:latin typeface="Arial" panose="020B0604020202020204" pitchFamily="34" charset="0"/>
              </a:defRPr>
            </a:lvl3pPr>
            <a:lvl4pPr marL="1600200" indent="-228600" eaLnBrk="0" hangingPunct="0">
              <a:defRPr b="1">
                <a:solidFill>
                  <a:schemeClr val="tx1"/>
                </a:solidFill>
                <a:latin typeface="Arial" panose="020B0604020202020204" pitchFamily="34" charset="0"/>
              </a:defRPr>
            </a:lvl4pPr>
            <a:lvl5pPr marL="2057400" indent="-228600" eaLnBrk="0" hangingPunct="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algn="just" eaLnBrk="1" fontAlgn="base" hangingPunct="1">
              <a:lnSpc>
                <a:spcPct val="120000"/>
              </a:lnSpc>
              <a:spcBef>
                <a:spcPct val="0"/>
              </a:spcBef>
              <a:spcAft>
                <a:spcPct val="0"/>
              </a:spcAft>
            </a:pPr>
            <a:r>
              <a:rPr lang="en-US" sz="2400" dirty="0">
                <a:cs typeface="Arial" panose="020B0604020202020204" pitchFamily="34" charset="0"/>
              </a:rPr>
              <a:t> </a:t>
            </a:r>
            <a:r>
              <a:rPr lang="en-US" sz="2200" dirty="0" err="1">
                <a:latin typeface="Times New Roman" panose="02020603050405020304" pitchFamily="18" charset="0"/>
                <a:cs typeface="Times New Roman" panose="02020603050405020304" pitchFamily="18" charset="0"/>
              </a:rPr>
              <a:t>Trước</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hết</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là</a:t>
            </a:r>
            <a:r>
              <a:rPr lang="en-US" sz="2200" dirty="0">
                <a:latin typeface="Times New Roman" panose="02020603050405020304" pitchFamily="18" charset="0"/>
                <a:cs typeface="Times New Roman" panose="02020603050405020304" pitchFamily="18" charset="0"/>
              </a:rPr>
              <a:t> </a:t>
            </a:r>
            <a:r>
              <a:rPr lang="en-US" sz="2200" dirty="0" err="1">
                <a:solidFill>
                  <a:srgbClr val="FF0000"/>
                </a:solidFill>
                <a:latin typeface="Times New Roman" panose="02020603050405020304" pitchFamily="18" charset="0"/>
                <a:cs typeface="Times New Roman" panose="02020603050405020304" pitchFamily="18" charset="0"/>
              </a:rPr>
              <a:t>lao</a:t>
            </a:r>
            <a:r>
              <a:rPr lang="en-US" sz="2200" dirty="0">
                <a:solidFill>
                  <a:srgbClr val="FF0000"/>
                </a:solidFill>
                <a:latin typeface="Times New Roman" panose="02020603050405020304" pitchFamily="18" charset="0"/>
                <a:cs typeface="Times New Roman" panose="02020603050405020304" pitchFamily="18" charset="0"/>
              </a:rPr>
              <a:t> </a:t>
            </a:r>
            <a:r>
              <a:rPr lang="en-US" sz="2200" dirty="0" err="1">
                <a:solidFill>
                  <a:srgbClr val="FF0000"/>
                </a:solidFill>
                <a:latin typeface="Times New Roman" panose="02020603050405020304" pitchFamily="18" charset="0"/>
                <a:cs typeface="Times New Roman" panose="02020603050405020304" pitchFamily="18" charset="0"/>
              </a:rPr>
              <a:t>động</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sau</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lao</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động</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và</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đồng</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thời</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với</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lao</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động</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là</a:t>
            </a:r>
            <a:r>
              <a:rPr lang="en-US" sz="2200" dirty="0">
                <a:latin typeface="Times New Roman" panose="02020603050405020304" pitchFamily="18" charset="0"/>
                <a:cs typeface="Times New Roman" panose="02020603050405020304" pitchFamily="18" charset="0"/>
              </a:rPr>
              <a:t> </a:t>
            </a:r>
            <a:r>
              <a:rPr lang="en-US" sz="2200" dirty="0" err="1">
                <a:solidFill>
                  <a:srgbClr val="FF0000"/>
                </a:solidFill>
                <a:latin typeface="Times New Roman" panose="02020603050405020304" pitchFamily="18" charset="0"/>
                <a:cs typeface="Times New Roman" panose="02020603050405020304" pitchFamily="18" charset="0"/>
              </a:rPr>
              <a:t>ngôn</a:t>
            </a:r>
            <a:r>
              <a:rPr lang="en-US" sz="2200" dirty="0">
                <a:solidFill>
                  <a:srgbClr val="FF0000"/>
                </a:solidFill>
                <a:latin typeface="Times New Roman" panose="02020603050405020304" pitchFamily="18" charset="0"/>
                <a:cs typeface="Times New Roman" panose="02020603050405020304" pitchFamily="18" charset="0"/>
              </a:rPr>
              <a:t> </a:t>
            </a:r>
            <a:r>
              <a:rPr lang="en-US" sz="2200" dirty="0" err="1">
                <a:solidFill>
                  <a:srgbClr val="FF0000"/>
                </a:solidFill>
                <a:latin typeface="Times New Roman" panose="02020603050405020304" pitchFamily="18" charset="0"/>
                <a:cs typeface="Times New Roman" panose="02020603050405020304" pitchFamily="18" charset="0"/>
              </a:rPr>
              <a:t>ngữ</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đó</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là</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hai</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sức</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kích</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thích</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chủ</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yếu</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đã</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ảnh</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hưởng</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đến</a:t>
            </a:r>
            <a:r>
              <a:rPr lang="en-US" sz="2200" dirty="0">
                <a:latin typeface="Times New Roman" panose="02020603050405020304" pitchFamily="18" charset="0"/>
                <a:cs typeface="Times New Roman" panose="02020603050405020304" pitchFamily="18" charset="0"/>
              </a:rPr>
              <a:t> </a:t>
            </a:r>
            <a:r>
              <a:rPr lang="en-US" sz="2200" dirty="0" err="1">
                <a:solidFill>
                  <a:srgbClr val="0000CC"/>
                </a:solidFill>
                <a:latin typeface="Times New Roman" panose="02020603050405020304" pitchFamily="18" charset="0"/>
                <a:cs typeface="Times New Roman" panose="02020603050405020304" pitchFamily="18" charset="0"/>
              </a:rPr>
              <a:t>bộ</a:t>
            </a:r>
            <a:r>
              <a:rPr lang="en-US" sz="2200" dirty="0">
                <a:solidFill>
                  <a:srgbClr val="0000CC"/>
                </a:solidFill>
                <a:latin typeface="Times New Roman" panose="02020603050405020304" pitchFamily="18" charset="0"/>
                <a:cs typeface="Times New Roman" panose="02020603050405020304" pitchFamily="18" charset="0"/>
              </a:rPr>
              <a:t> </a:t>
            </a:r>
            <a:r>
              <a:rPr lang="en-US" sz="2200" dirty="0" err="1">
                <a:solidFill>
                  <a:srgbClr val="0000CC"/>
                </a:solidFill>
                <a:latin typeface="Times New Roman" panose="02020603050405020304" pitchFamily="18" charset="0"/>
                <a:cs typeface="Times New Roman" panose="02020603050405020304" pitchFamily="18" charset="0"/>
              </a:rPr>
              <a:t>óc</a:t>
            </a:r>
            <a:r>
              <a:rPr lang="en-US" sz="2200" dirty="0">
                <a:solidFill>
                  <a:srgbClr val="0000CC"/>
                </a:solidFill>
                <a:latin typeface="Times New Roman" panose="02020603050405020304" pitchFamily="18" charset="0"/>
                <a:cs typeface="Times New Roman" panose="02020603050405020304" pitchFamily="18" charset="0"/>
              </a:rPr>
              <a:t> </a:t>
            </a:r>
            <a:r>
              <a:rPr lang="en-US" sz="2200" dirty="0" err="1">
                <a:solidFill>
                  <a:srgbClr val="0000CC"/>
                </a:solidFill>
                <a:latin typeface="Times New Roman" panose="02020603050405020304" pitchFamily="18" charset="0"/>
                <a:cs typeface="Times New Roman" panose="02020603050405020304" pitchFamily="18" charset="0"/>
              </a:rPr>
              <a:t>của</a:t>
            </a:r>
            <a:r>
              <a:rPr lang="en-US" sz="2200" dirty="0">
                <a:solidFill>
                  <a:srgbClr val="0000CC"/>
                </a:solidFill>
                <a:latin typeface="Times New Roman" panose="02020603050405020304" pitchFamily="18" charset="0"/>
                <a:cs typeface="Times New Roman" panose="02020603050405020304" pitchFamily="18" charset="0"/>
              </a:rPr>
              <a:t> con </a:t>
            </a:r>
            <a:r>
              <a:rPr lang="en-US" sz="2200" dirty="0" err="1">
                <a:solidFill>
                  <a:srgbClr val="0000CC"/>
                </a:solidFill>
                <a:latin typeface="Times New Roman" panose="02020603050405020304" pitchFamily="18" charset="0"/>
                <a:cs typeface="Times New Roman" panose="02020603050405020304" pitchFamily="18" charset="0"/>
              </a:rPr>
              <a:t>vượn</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làm</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cho</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bộ</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óc</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đó</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dần</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dần</a:t>
            </a:r>
            <a:r>
              <a:rPr lang="en-US" sz="2200" dirty="0">
                <a:latin typeface="Times New Roman" panose="02020603050405020304" pitchFamily="18" charset="0"/>
                <a:cs typeface="Times New Roman" panose="02020603050405020304" pitchFamily="18" charset="0"/>
              </a:rPr>
              <a:t> </a:t>
            </a:r>
            <a:r>
              <a:rPr lang="en-US" sz="2200" dirty="0" err="1">
                <a:solidFill>
                  <a:srgbClr val="0000CC"/>
                </a:solidFill>
                <a:latin typeface="Times New Roman" panose="02020603050405020304" pitchFamily="18" charset="0"/>
                <a:cs typeface="Times New Roman" panose="02020603050405020304" pitchFamily="18" charset="0"/>
              </a:rPr>
              <a:t>biến</a:t>
            </a:r>
            <a:r>
              <a:rPr lang="en-US" sz="2200" dirty="0">
                <a:solidFill>
                  <a:srgbClr val="0000CC"/>
                </a:solidFill>
                <a:latin typeface="Times New Roman" panose="02020603050405020304" pitchFamily="18" charset="0"/>
                <a:cs typeface="Times New Roman" panose="02020603050405020304" pitchFamily="18" charset="0"/>
              </a:rPr>
              <a:t> </a:t>
            </a:r>
            <a:r>
              <a:rPr lang="en-US" sz="2200" dirty="0" err="1">
                <a:solidFill>
                  <a:srgbClr val="0000CC"/>
                </a:solidFill>
                <a:latin typeface="Times New Roman" panose="02020603050405020304" pitchFamily="18" charset="0"/>
                <a:cs typeface="Times New Roman" panose="02020603050405020304" pitchFamily="18" charset="0"/>
              </a:rPr>
              <a:t>thành</a:t>
            </a:r>
            <a:r>
              <a:rPr lang="en-US" sz="2200" dirty="0">
                <a:solidFill>
                  <a:srgbClr val="0000CC"/>
                </a:solidFill>
                <a:latin typeface="Times New Roman" panose="02020603050405020304" pitchFamily="18" charset="0"/>
                <a:cs typeface="Times New Roman" panose="02020603050405020304" pitchFamily="18" charset="0"/>
              </a:rPr>
              <a:t> </a:t>
            </a:r>
            <a:r>
              <a:rPr lang="en-US" sz="2200" dirty="0" err="1">
                <a:solidFill>
                  <a:srgbClr val="0000CC"/>
                </a:solidFill>
                <a:latin typeface="Times New Roman" panose="02020603050405020304" pitchFamily="18" charset="0"/>
                <a:cs typeface="Times New Roman" panose="02020603050405020304" pitchFamily="18" charset="0"/>
              </a:rPr>
              <a:t>bộ</a:t>
            </a:r>
            <a:r>
              <a:rPr lang="en-US" sz="2200" dirty="0">
                <a:solidFill>
                  <a:srgbClr val="0000CC"/>
                </a:solidFill>
                <a:latin typeface="Times New Roman" panose="02020603050405020304" pitchFamily="18" charset="0"/>
                <a:cs typeface="Times New Roman" panose="02020603050405020304" pitchFamily="18" charset="0"/>
              </a:rPr>
              <a:t> </a:t>
            </a:r>
            <a:r>
              <a:rPr lang="en-US" sz="2200" dirty="0" err="1">
                <a:solidFill>
                  <a:srgbClr val="0000CC"/>
                </a:solidFill>
                <a:latin typeface="Times New Roman" panose="02020603050405020304" pitchFamily="18" charset="0"/>
                <a:cs typeface="Times New Roman" panose="02020603050405020304" pitchFamily="18" charset="0"/>
              </a:rPr>
              <a:t>óc</a:t>
            </a:r>
            <a:r>
              <a:rPr lang="en-US" sz="2200" dirty="0">
                <a:solidFill>
                  <a:srgbClr val="0000CC"/>
                </a:solidFill>
                <a:latin typeface="Times New Roman" panose="02020603050405020304" pitchFamily="18" charset="0"/>
                <a:cs typeface="Times New Roman" panose="02020603050405020304" pitchFamily="18" charset="0"/>
              </a:rPr>
              <a:t> con </a:t>
            </a:r>
            <a:r>
              <a:rPr lang="en-US" sz="2200" dirty="0" err="1">
                <a:solidFill>
                  <a:srgbClr val="0000CC"/>
                </a:solidFill>
                <a:latin typeface="Times New Roman" panose="02020603050405020304" pitchFamily="18" charset="0"/>
                <a:cs typeface="Times New Roman" panose="02020603050405020304" pitchFamily="18" charset="0"/>
              </a:rPr>
              <a:t>người</a:t>
            </a:r>
            <a:r>
              <a:rPr lang="en-US" sz="2200" dirty="0">
                <a:solidFill>
                  <a:srgbClr val="0000CC"/>
                </a:solidFill>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và</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tâm</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lý</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động</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vật</a:t>
            </a:r>
            <a:r>
              <a:rPr lang="en-US" sz="2200" dirty="0">
                <a:latin typeface="Times New Roman" panose="02020603050405020304" pitchFamily="18" charset="0"/>
                <a:cs typeface="Times New Roman" panose="02020603050405020304" pitchFamily="18" charset="0"/>
              </a:rPr>
              <a:t> </a:t>
            </a:r>
            <a:r>
              <a:rPr lang="en-US" sz="2200" dirty="0" err="1">
                <a:latin typeface="Times New Roman" panose="02020603050405020304" pitchFamily="18" charset="0"/>
                <a:cs typeface="Times New Roman" panose="02020603050405020304" pitchFamily="18" charset="0"/>
              </a:rPr>
              <a:t>thành</a:t>
            </a:r>
            <a:r>
              <a:rPr lang="en-US" sz="2200" dirty="0">
                <a:latin typeface="Times New Roman" panose="02020603050405020304" pitchFamily="18" charset="0"/>
                <a:cs typeface="Times New Roman" panose="02020603050405020304" pitchFamily="18" charset="0"/>
              </a:rPr>
              <a:t> ý </a:t>
            </a:r>
            <a:r>
              <a:rPr lang="en-US" sz="2200" dirty="0" err="1">
                <a:latin typeface="Times New Roman" panose="02020603050405020304" pitchFamily="18" charset="0"/>
                <a:cs typeface="Times New Roman" panose="02020603050405020304" pitchFamily="18" charset="0"/>
              </a:rPr>
              <a:t>thức</a:t>
            </a:r>
            <a:r>
              <a:rPr lang="en-US" sz="2200" dirty="0">
                <a:latin typeface="Times New Roman" panose="02020603050405020304" pitchFamily="18" charset="0"/>
                <a:cs typeface="Times New Roman" panose="02020603050405020304" pitchFamily="18" charset="0"/>
              </a:rPr>
              <a:t> con </a:t>
            </a:r>
            <a:r>
              <a:rPr lang="en-US" sz="2200" dirty="0" err="1">
                <a:latin typeface="Times New Roman" panose="02020603050405020304" pitchFamily="18" charset="0"/>
                <a:cs typeface="Times New Roman" panose="02020603050405020304" pitchFamily="18" charset="0"/>
              </a:rPr>
              <a:t>người</a:t>
            </a:r>
            <a:r>
              <a:rPr lang="en-US" sz="2200" dirty="0">
                <a:latin typeface="Times New Roman" panose="02020603050405020304" pitchFamily="18" charset="0"/>
                <a:cs typeface="Times New Roman" panose="02020603050405020304" pitchFamily="18" charset="0"/>
              </a:rPr>
              <a:t>.</a:t>
            </a:r>
          </a:p>
        </p:txBody>
      </p:sp>
      <p:pic>
        <p:nvPicPr>
          <p:cNvPr id="46" name="Picture 45"/>
          <p:cNvPicPr>
            <a:picLocks noChangeAspect="1"/>
          </p:cNvPicPr>
          <p:nvPr/>
        </p:nvPicPr>
        <p:blipFill>
          <a:blip r:embed="rId2"/>
          <a:stretch>
            <a:fillRect/>
          </a:stretch>
        </p:blipFill>
        <p:spPr>
          <a:xfrm>
            <a:off x="1295400" y="3335913"/>
            <a:ext cx="3048000" cy="3258152"/>
          </a:xfrm>
          <a:prstGeom prst="rect">
            <a:avLst/>
          </a:prstGeom>
        </p:spPr>
      </p:pic>
    </p:spTree>
    <p:extLst>
      <p:ext uri="{BB962C8B-B14F-4D97-AF65-F5344CB8AC3E}">
        <p14:creationId xmlns:p14="http://schemas.microsoft.com/office/powerpoint/2010/main" val="1417232983"/>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6"/>
          <p:cNvSpPr txBox="1">
            <a:spLocks noChangeArrowheads="1"/>
          </p:cNvSpPr>
          <p:nvPr/>
        </p:nvSpPr>
        <p:spPr bwMode="auto">
          <a:xfrm>
            <a:off x="304802" y="68287"/>
            <a:ext cx="558801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altLang="en-US" sz="2800" b="1" dirty="0">
                <a:solidFill>
                  <a:srgbClr val="FF0000"/>
                </a:solidFill>
                <a:latin typeface="+mj-lt"/>
                <a:cs typeface="Times New Roman" panose="02020603050405020304" pitchFamily="18" charset="0"/>
              </a:rPr>
              <a:t>b. </a:t>
            </a:r>
            <a:r>
              <a:rPr lang="en-US" altLang="en-US" sz="2800" b="1" dirty="0" err="1">
                <a:solidFill>
                  <a:srgbClr val="FF0000"/>
                </a:solidFill>
                <a:latin typeface="+mj-lt"/>
                <a:cs typeface="Times New Roman" panose="02020603050405020304" pitchFamily="18" charset="0"/>
              </a:rPr>
              <a:t>Bản</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chất</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của</a:t>
            </a:r>
            <a:r>
              <a:rPr lang="en-US" altLang="en-US" sz="2800" b="1" dirty="0">
                <a:solidFill>
                  <a:srgbClr val="FF0000"/>
                </a:solidFill>
                <a:latin typeface="+mj-lt"/>
                <a:cs typeface="Times New Roman" panose="02020603050405020304" pitchFamily="18" charset="0"/>
              </a:rPr>
              <a:t> ý </a:t>
            </a:r>
            <a:r>
              <a:rPr lang="en-US" altLang="en-US" sz="2800" b="1" dirty="0" err="1">
                <a:solidFill>
                  <a:srgbClr val="FF0000"/>
                </a:solidFill>
                <a:latin typeface="+mj-lt"/>
                <a:cs typeface="Times New Roman" panose="02020603050405020304" pitchFamily="18" charset="0"/>
              </a:rPr>
              <a:t>thức</a:t>
            </a:r>
            <a:endParaRPr lang="en-US" altLang="en-US" sz="2800" b="1" dirty="0">
              <a:solidFill>
                <a:srgbClr val="FF0000"/>
              </a:solidFill>
              <a:latin typeface="+mj-lt"/>
              <a:cs typeface="Times New Roman" panose="02020603050405020304" pitchFamily="18" charset="0"/>
            </a:endParaRPr>
          </a:p>
        </p:txBody>
      </p:sp>
      <p:sp>
        <p:nvSpPr>
          <p:cNvPr id="4" name="Freeform 3"/>
          <p:cNvSpPr/>
          <p:nvPr/>
        </p:nvSpPr>
        <p:spPr>
          <a:xfrm>
            <a:off x="1537833" y="1092872"/>
            <a:ext cx="2239365" cy="4150098"/>
          </a:xfrm>
          <a:custGeom>
            <a:avLst/>
            <a:gdLst>
              <a:gd name="connsiteX0" fmla="*/ 0 w 3369313"/>
              <a:gd name="connsiteY0" fmla="*/ 336931 h 4516797"/>
              <a:gd name="connsiteX1" fmla="*/ 336931 w 3369313"/>
              <a:gd name="connsiteY1" fmla="*/ 0 h 4516797"/>
              <a:gd name="connsiteX2" fmla="*/ 3032382 w 3369313"/>
              <a:gd name="connsiteY2" fmla="*/ 0 h 4516797"/>
              <a:gd name="connsiteX3" fmla="*/ 3369313 w 3369313"/>
              <a:gd name="connsiteY3" fmla="*/ 336931 h 4516797"/>
              <a:gd name="connsiteX4" fmla="*/ 3369313 w 3369313"/>
              <a:gd name="connsiteY4" fmla="*/ 4179866 h 4516797"/>
              <a:gd name="connsiteX5" fmla="*/ 3032382 w 3369313"/>
              <a:gd name="connsiteY5" fmla="*/ 4516797 h 4516797"/>
              <a:gd name="connsiteX6" fmla="*/ 336931 w 3369313"/>
              <a:gd name="connsiteY6" fmla="*/ 4516797 h 4516797"/>
              <a:gd name="connsiteX7" fmla="*/ 0 w 3369313"/>
              <a:gd name="connsiteY7" fmla="*/ 4179866 h 4516797"/>
              <a:gd name="connsiteX8" fmla="*/ 0 w 3369313"/>
              <a:gd name="connsiteY8" fmla="*/ 336931 h 4516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9313" h="4516797">
                <a:moveTo>
                  <a:pt x="0" y="336931"/>
                </a:moveTo>
                <a:cubicBezTo>
                  <a:pt x="0" y="150849"/>
                  <a:pt x="150849" y="0"/>
                  <a:pt x="336931" y="0"/>
                </a:cubicBezTo>
                <a:lnTo>
                  <a:pt x="3032382" y="0"/>
                </a:lnTo>
                <a:cubicBezTo>
                  <a:pt x="3218464" y="0"/>
                  <a:pt x="3369313" y="150849"/>
                  <a:pt x="3369313" y="336931"/>
                </a:cubicBezTo>
                <a:lnTo>
                  <a:pt x="3369313" y="4179866"/>
                </a:lnTo>
                <a:cubicBezTo>
                  <a:pt x="3369313" y="4365948"/>
                  <a:pt x="3218464" y="4516797"/>
                  <a:pt x="3032382" y="4516797"/>
                </a:cubicBezTo>
                <a:lnTo>
                  <a:pt x="336931" y="4516797"/>
                </a:lnTo>
                <a:cubicBezTo>
                  <a:pt x="150849" y="4516797"/>
                  <a:pt x="0" y="4365948"/>
                  <a:pt x="0" y="4179866"/>
                </a:cubicBezTo>
                <a:lnTo>
                  <a:pt x="0" y="336931"/>
                </a:lnTo>
                <a:close/>
              </a:path>
            </a:pathLst>
          </a:custGeom>
          <a:solidFill>
            <a:srgbClr val="0070C0"/>
          </a:solid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fontRef>
        </p:style>
        <p:txBody>
          <a:bodyPr spcFirstLastPara="0" vert="horz" wrap="square" lIns="227584" tIns="2034302" rIns="227584" bIns="1130945" numCol="1" spcCol="1270" anchor="ctr" anchorCtr="0">
            <a:noAutofit/>
          </a:bodyPr>
          <a:lstStyle/>
          <a:p>
            <a:pPr lvl="0" algn="ctr" defTabSz="1422400">
              <a:lnSpc>
                <a:spcPct val="120000"/>
              </a:lnSpc>
              <a:spcBef>
                <a:spcPct val="0"/>
              </a:spcBef>
              <a:spcAft>
                <a:spcPct val="35000"/>
              </a:spcAft>
            </a:pPr>
            <a:r>
              <a:rPr lang="en-US" sz="2000" kern="1200" dirty="0">
                <a:solidFill>
                  <a:schemeClr val="bg1"/>
                </a:solidFill>
                <a:latin typeface="+mj-lt"/>
                <a:ea typeface="+mn-ea"/>
                <a:cs typeface="Times New Roman" panose="02020603050405020304" pitchFamily="18" charset="0"/>
              </a:rPr>
              <a:t>Ý </a:t>
            </a:r>
            <a:r>
              <a:rPr lang="en-US" sz="2000" kern="1200" dirty="0" err="1">
                <a:solidFill>
                  <a:schemeClr val="bg1"/>
                </a:solidFill>
                <a:latin typeface="+mj-lt"/>
                <a:ea typeface="+mn-ea"/>
                <a:cs typeface="Times New Roman" panose="02020603050405020304" pitchFamily="18" charset="0"/>
              </a:rPr>
              <a:t>thức</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là</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hình</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ảnh</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chủ</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quan</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của</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thế</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giới</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khách</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quan</a:t>
            </a:r>
            <a:endParaRPr lang="en-US" sz="2000" kern="1200" dirty="0">
              <a:solidFill>
                <a:schemeClr val="bg1"/>
              </a:solidFill>
              <a:latin typeface="+mj-lt"/>
              <a:ea typeface="+mn-ea"/>
              <a:cs typeface="Times New Roman" panose="02020603050405020304" pitchFamily="18" charset="0"/>
            </a:endParaRPr>
          </a:p>
        </p:txBody>
      </p:sp>
      <p:sp>
        <p:nvSpPr>
          <p:cNvPr id="5" name="Freeform 4"/>
          <p:cNvSpPr/>
          <p:nvPr/>
        </p:nvSpPr>
        <p:spPr>
          <a:xfrm>
            <a:off x="4188253" y="1108558"/>
            <a:ext cx="2276025" cy="4150098"/>
          </a:xfrm>
          <a:custGeom>
            <a:avLst/>
            <a:gdLst>
              <a:gd name="connsiteX0" fmla="*/ 0 w 3369313"/>
              <a:gd name="connsiteY0" fmla="*/ 336931 h 4516797"/>
              <a:gd name="connsiteX1" fmla="*/ 336931 w 3369313"/>
              <a:gd name="connsiteY1" fmla="*/ 0 h 4516797"/>
              <a:gd name="connsiteX2" fmla="*/ 3032382 w 3369313"/>
              <a:gd name="connsiteY2" fmla="*/ 0 h 4516797"/>
              <a:gd name="connsiteX3" fmla="*/ 3369313 w 3369313"/>
              <a:gd name="connsiteY3" fmla="*/ 336931 h 4516797"/>
              <a:gd name="connsiteX4" fmla="*/ 3369313 w 3369313"/>
              <a:gd name="connsiteY4" fmla="*/ 4179866 h 4516797"/>
              <a:gd name="connsiteX5" fmla="*/ 3032382 w 3369313"/>
              <a:gd name="connsiteY5" fmla="*/ 4516797 h 4516797"/>
              <a:gd name="connsiteX6" fmla="*/ 336931 w 3369313"/>
              <a:gd name="connsiteY6" fmla="*/ 4516797 h 4516797"/>
              <a:gd name="connsiteX7" fmla="*/ 0 w 3369313"/>
              <a:gd name="connsiteY7" fmla="*/ 4179866 h 4516797"/>
              <a:gd name="connsiteX8" fmla="*/ 0 w 3369313"/>
              <a:gd name="connsiteY8" fmla="*/ 336931 h 4516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9313" h="4516797">
                <a:moveTo>
                  <a:pt x="0" y="336931"/>
                </a:moveTo>
                <a:cubicBezTo>
                  <a:pt x="0" y="150849"/>
                  <a:pt x="150849" y="0"/>
                  <a:pt x="336931" y="0"/>
                </a:cubicBezTo>
                <a:lnTo>
                  <a:pt x="3032382" y="0"/>
                </a:lnTo>
                <a:cubicBezTo>
                  <a:pt x="3218464" y="0"/>
                  <a:pt x="3369313" y="150849"/>
                  <a:pt x="3369313" y="336931"/>
                </a:cubicBezTo>
                <a:lnTo>
                  <a:pt x="3369313" y="4179866"/>
                </a:lnTo>
                <a:cubicBezTo>
                  <a:pt x="3369313" y="4365948"/>
                  <a:pt x="3218464" y="4516797"/>
                  <a:pt x="3032382" y="4516797"/>
                </a:cubicBezTo>
                <a:lnTo>
                  <a:pt x="336931" y="4516797"/>
                </a:lnTo>
                <a:cubicBezTo>
                  <a:pt x="150849" y="4516797"/>
                  <a:pt x="0" y="4365948"/>
                  <a:pt x="0" y="4179866"/>
                </a:cubicBezTo>
                <a:lnTo>
                  <a:pt x="0" y="336931"/>
                </a:lnTo>
                <a:close/>
              </a:path>
            </a:pathLst>
          </a:custGeom>
          <a:solidFill>
            <a:srgbClr val="D60093"/>
          </a:solid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fontRef>
        </p:style>
        <p:txBody>
          <a:bodyPr spcFirstLastPara="0" vert="horz" wrap="square" lIns="199136" tIns="2005854" rIns="199136" bIns="1102497" numCol="1" spcCol="1270" anchor="ctr" anchorCtr="0">
            <a:noAutofit/>
          </a:bodyPr>
          <a:lstStyle/>
          <a:p>
            <a:pPr lvl="0" algn="ctr" defTabSz="1244600">
              <a:lnSpc>
                <a:spcPct val="120000"/>
              </a:lnSpc>
              <a:spcBef>
                <a:spcPct val="0"/>
              </a:spcBef>
              <a:spcAft>
                <a:spcPct val="35000"/>
              </a:spcAft>
            </a:pPr>
            <a:r>
              <a:rPr lang="en-US" sz="2000" kern="1200" dirty="0">
                <a:solidFill>
                  <a:schemeClr val="bg1"/>
                </a:solidFill>
                <a:latin typeface="+mj-lt"/>
                <a:ea typeface="+mn-ea"/>
                <a:cs typeface="Times New Roman" panose="02020603050405020304" pitchFamily="18" charset="0"/>
              </a:rPr>
              <a:t>Ý </a:t>
            </a:r>
            <a:r>
              <a:rPr lang="en-US" sz="2000" kern="1200" dirty="0" err="1">
                <a:solidFill>
                  <a:schemeClr val="bg1"/>
                </a:solidFill>
                <a:latin typeface="+mj-lt"/>
                <a:ea typeface="+mn-ea"/>
                <a:cs typeface="Times New Roman" panose="02020603050405020304" pitchFamily="18" charset="0"/>
              </a:rPr>
              <a:t>thức</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là</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quá</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trình</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phản</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ánh</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tích</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cực</a:t>
            </a:r>
            <a:r>
              <a:rPr lang="en-US" sz="2000" kern="1200" dirty="0">
                <a:solidFill>
                  <a:schemeClr val="bg1"/>
                </a:solidFill>
                <a:latin typeface="+mj-lt"/>
                <a:ea typeface="+mn-ea"/>
                <a:cs typeface="Times New Roman" panose="02020603050405020304" pitchFamily="18" charset="0"/>
              </a:rPr>
              <a:t>, </a:t>
            </a:r>
            <a:r>
              <a:rPr lang="en-US" sz="2000" u="sng" kern="1200" dirty="0" err="1">
                <a:solidFill>
                  <a:schemeClr val="bg1"/>
                </a:solidFill>
                <a:latin typeface="+mj-lt"/>
                <a:ea typeface="+mn-ea"/>
                <a:cs typeface="Times New Roman" panose="02020603050405020304" pitchFamily="18" charset="0"/>
              </a:rPr>
              <a:t>sáng</a:t>
            </a:r>
            <a:r>
              <a:rPr lang="en-US" sz="2000" u="sng" kern="1200" dirty="0">
                <a:solidFill>
                  <a:schemeClr val="bg1"/>
                </a:solidFill>
                <a:latin typeface="+mj-lt"/>
                <a:ea typeface="+mn-ea"/>
                <a:cs typeface="Times New Roman" panose="02020603050405020304" pitchFamily="18" charset="0"/>
              </a:rPr>
              <a:t> </a:t>
            </a:r>
            <a:r>
              <a:rPr lang="en-US" sz="2000" u="sng" kern="1200" dirty="0" err="1">
                <a:solidFill>
                  <a:schemeClr val="bg1"/>
                </a:solidFill>
                <a:latin typeface="+mj-lt"/>
                <a:ea typeface="+mn-ea"/>
                <a:cs typeface="Times New Roman" panose="02020603050405020304" pitchFamily="18" charset="0"/>
              </a:rPr>
              <a:t>tạo</a:t>
            </a:r>
            <a:r>
              <a:rPr lang="en-US" sz="2000" u="sng"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hiện</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thực</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khách</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quan</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của</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óc</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người</a:t>
            </a:r>
            <a:endParaRPr lang="en-US" sz="2000" kern="1200" dirty="0">
              <a:solidFill>
                <a:schemeClr val="bg1"/>
              </a:solidFill>
              <a:latin typeface="+mj-lt"/>
              <a:ea typeface="+mn-ea"/>
              <a:cs typeface="Times New Roman" panose="02020603050405020304" pitchFamily="18" charset="0"/>
            </a:endParaRPr>
          </a:p>
        </p:txBody>
      </p:sp>
      <p:sp>
        <p:nvSpPr>
          <p:cNvPr id="6" name="Oval 5"/>
          <p:cNvSpPr/>
          <p:nvPr/>
        </p:nvSpPr>
        <p:spPr>
          <a:xfrm>
            <a:off x="1700019" y="1267434"/>
            <a:ext cx="2189922" cy="1143000"/>
          </a:xfrm>
          <a:prstGeom prst="ellipse">
            <a:avLst/>
          </a:prstGeom>
          <a:blipFill rotWithShape="1">
            <a:blip r:embed="rId2"/>
            <a:stretch>
              <a:fillRect/>
            </a:stretch>
          </a:blip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hueOff val="0"/>
              <a:satOff val="0"/>
              <a:lumOff val="0"/>
              <a:alphaOff val="0"/>
            </a:schemeClr>
          </a:fontRef>
        </p:style>
      </p:sp>
      <p:sp>
        <p:nvSpPr>
          <p:cNvPr id="7" name="Freeform 6"/>
          <p:cNvSpPr/>
          <p:nvPr/>
        </p:nvSpPr>
        <p:spPr>
          <a:xfrm>
            <a:off x="7457529" y="1036458"/>
            <a:ext cx="2432543" cy="4150098"/>
          </a:xfrm>
          <a:custGeom>
            <a:avLst/>
            <a:gdLst>
              <a:gd name="connsiteX0" fmla="*/ 0 w 3369313"/>
              <a:gd name="connsiteY0" fmla="*/ 336931 h 4516797"/>
              <a:gd name="connsiteX1" fmla="*/ 336931 w 3369313"/>
              <a:gd name="connsiteY1" fmla="*/ 0 h 4516797"/>
              <a:gd name="connsiteX2" fmla="*/ 3032382 w 3369313"/>
              <a:gd name="connsiteY2" fmla="*/ 0 h 4516797"/>
              <a:gd name="connsiteX3" fmla="*/ 3369313 w 3369313"/>
              <a:gd name="connsiteY3" fmla="*/ 336931 h 4516797"/>
              <a:gd name="connsiteX4" fmla="*/ 3369313 w 3369313"/>
              <a:gd name="connsiteY4" fmla="*/ 4179866 h 4516797"/>
              <a:gd name="connsiteX5" fmla="*/ 3032382 w 3369313"/>
              <a:gd name="connsiteY5" fmla="*/ 4516797 h 4516797"/>
              <a:gd name="connsiteX6" fmla="*/ 336931 w 3369313"/>
              <a:gd name="connsiteY6" fmla="*/ 4516797 h 4516797"/>
              <a:gd name="connsiteX7" fmla="*/ 0 w 3369313"/>
              <a:gd name="connsiteY7" fmla="*/ 4179866 h 4516797"/>
              <a:gd name="connsiteX8" fmla="*/ 0 w 3369313"/>
              <a:gd name="connsiteY8" fmla="*/ 336931 h 4516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9313" h="4516797">
                <a:moveTo>
                  <a:pt x="0" y="336931"/>
                </a:moveTo>
                <a:cubicBezTo>
                  <a:pt x="0" y="150849"/>
                  <a:pt x="150849" y="0"/>
                  <a:pt x="336931" y="0"/>
                </a:cubicBezTo>
                <a:lnTo>
                  <a:pt x="3032382" y="0"/>
                </a:lnTo>
                <a:cubicBezTo>
                  <a:pt x="3218464" y="0"/>
                  <a:pt x="3369313" y="150849"/>
                  <a:pt x="3369313" y="336931"/>
                </a:cubicBezTo>
                <a:lnTo>
                  <a:pt x="3369313" y="4179866"/>
                </a:lnTo>
                <a:cubicBezTo>
                  <a:pt x="3369313" y="4365948"/>
                  <a:pt x="3218464" y="4516797"/>
                  <a:pt x="3032382" y="4516797"/>
                </a:cubicBezTo>
                <a:lnTo>
                  <a:pt x="336931" y="4516797"/>
                </a:lnTo>
                <a:cubicBezTo>
                  <a:pt x="150849" y="4516797"/>
                  <a:pt x="0" y="4365948"/>
                  <a:pt x="0" y="4179866"/>
                </a:cubicBezTo>
                <a:lnTo>
                  <a:pt x="0" y="336931"/>
                </a:lnTo>
                <a:close/>
              </a:path>
            </a:pathLst>
          </a:custGeom>
          <a:solidFill>
            <a:srgbClr val="006600"/>
          </a:solid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fontRef>
        </p:style>
        <p:txBody>
          <a:bodyPr spcFirstLastPara="0" vert="horz" wrap="square" lIns="184912" tIns="1991630" rIns="184912" bIns="1088273" numCol="1" spcCol="1270" anchor="ctr" anchorCtr="0">
            <a:noAutofit/>
          </a:bodyPr>
          <a:lstStyle/>
          <a:p>
            <a:pPr lvl="0" algn="ctr" defTabSz="1155700">
              <a:lnSpc>
                <a:spcPct val="120000"/>
              </a:lnSpc>
              <a:spcBef>
                <a:spcPct val="0"/>
              </a:spcBef>
              <a:spcAft>
                <a:spcPct val="35000"/>
              </a:spcAft>
            </a:pPr>
            <a:r>
              <a:rPr lang="en-US" sz="2000" kern="1200" dirty="0">
                <a:solidFill>
                  <a:schemeClr val="bg1"/>
                </a:solidFill>
                <a:latin typeface="+mj-lt"/>
                <a:ea typeface="+mn-ea"/>
                <a:cs typeface="Times New Roman" panose="02020603050405020304" pitchFamily="18" charset="0"/>
              </a:rPr>
              <a:t>Ý </a:t>
            </a:r>
            <a:r>
              <a:rPr lang="en-US" sz="2000" kern="1200" dirty="0" err="1">
                <a:solidFill>
                  <a:schemeClr val="bg1"/>
                </a:solidFill>
                <a:latin typeface="+mj-lt"/>
                <a:ea typeface="+mn-ea"/>
                <a:cs typeface="Times New Roman" panose="02020603050405020304" pitchFamily="18" charset="0"/>
              </a:rPr>
              <a:t>thức</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là</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hình</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thức</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phản</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ánh</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cao</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nhất</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riêng</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có</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của</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óc</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người</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về</a:t>
            </a:r>
            <a:r>
              <a:rPr lang="en-US" sz="2000" kern="1200" dirty="0">
                <a:solidFill>
                  <a:schemeClr val="bg1"/>
                </a:solidFill>
                <a:latin typeface="+mj-lt"/>
                <a:ea typeface="+mn-ea"/>
                <a:cs typeface="Times New Roman" panose="02020603050405020304" pitchFamily="18" charset="0"/>
              </a:rPr>
              <a:t> HTKQ </a:t>
            </a:r>
            <a:r>
              <a:rPr lang="en-US" sz="2000" kern="1200" dirty="0" err="1">
                <a:solidFill>
                  <a:schemeClr val="bg1"/>
                </a:solidFill>
                <a:latin typeface="+mj-lt"/>
                <a:ea typeface="+mn-ea"/>
                <a:cs typeface="Times New Roman" panose="02020603050405020304" pitchFamily="18" charset="0"/>
              </a:rPr>
              <a:t>trên</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cơ</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sở</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thực</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tiễn</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xã</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hội</a:t>
            </a:r>
            <a:r>
              <a:rPr lang="en-US" sz="2000" kern="1200" dirty="0">
                <a:solidFill>
                  <a:schemeClr val="bg1"/>
                </a:solidFill>
                <a:latin typeface="+mj-lt"/>
                <a:ea typeface="+mn-ea"/>
                <a:cs typeface="Times New Roman" panose="02020603050405020304" pitchFamily="18" charset="0"/>
              </a:rPr>
              <a:t> – </a:t>
            </a:r>
            <a:r>
              <a:rPr lang="en-US" sz="2000" kern="1200" dirty="0" err="1">
                <a:solidFill>
                  <a:schemeClr val="bg1"/>
                </a:solidFill>
                <a:latin typeface="+mj-lt"/>
                <a:ea typeface="+mn-ea"/>
                <a:cs typeface="Times New Roman" panose="02020603050405020304" pitchFamily="18" charset="0"/>
              </a:rPr>
              <a:t>lịch</a:t>
            </a:r>
            <a:r>
              <a:rPr lang="en-US" sz="2000" kern="1200" dirty="0">
                <a:solidFill>
                  <a:schemeClr val="bg1"/>
                </a:solidFill>
                <a:latin typeface="+mj-lt"/>
                <a:ea typeface="+mn-ea"/>
                <a:cs typeface="Times New Roman" panose="02020603050405020304" pitchFamily="18" charset="0"/>
              </a:rPr>
              <a:t> </a:t>
            </a:r>
            <a:r>
              <a:rPr lang="en-US" sz="2000" kern="1200" dirty="0" err="1">
                <a:solidFill>
                  <a:schemeClr val="bg1"/>
                </a:solidFill>
                <a:latin typeface="+mj-lt"/>
                <a:ea typeface="+mn-ea"/>
                <a:cs typeface="Times New Roman" panose="02020603050405020304" pitchFamily="18" charset="0"/>
              </a:rPr>
              <a:t>sử</a:t>
            </a:r>
            <a:endParaRPr lang="en-US" sz="2000" kern="1200" dirty="0">
              <a:solidFill>
                <a:schemeClr val="bg1"/>
              </a:solidFill>
              <a:latin typeface="+mj-lt"/>
              <a:ea typeface="+mn-ea"/>
              <a:cs typeface="Times New Roman" panose="02020603050405020304" pitchFamily="18" charset="0"/>
            </a:endParaRPr>
          </a:p>
        </p:txBody>
      </p:sp>
      <p:sp>
        <p:nvSpPr>
          <p:cNvPr id="8" name="Oval 7"/>
          <p:cNvSpPr/>
          <p:nvPr/>
        </p:nvSpPr>
        <p:spPr>
          <a:xfrm>
            <a:off x="7641439" y="1261102"/>
            <a:ext cx="2189922" cy="984980"/>
          </a:xfrm>
          <a:prstGeom prst="ellipse">
            <a:avLst/>
          </a:prstGeom>
          <a:blipFill rotWithShape="1">
            <a:blip r:embed="rId3"/>
            <a:stretch>
              <a:fillRect/>
            </a:stretch>
          </a:blip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hueOff val="0"/>
              <a:satOff val="0"/>
              <a:lumOff val="0"/>
              <a:alphaOff val="0"/>
            </a:schemeClr>
          </a:fontRef>
        </p:style>
      </p:sp>
      <p:pic>
        <p:nvPicPr>
          <p:cNvPr id="10" name="Picture 9"/>
          <p:cNvPicPr>
            <a:picLocks noChangeAspect="1"/>
          </p:cNvPicPr>
          <p:nvPr/>
        </p:nvPicPr>
        <p:blipFill>
          <a:blip r:embed="rId4"/>
          <a:stretch>
            <a:fillRect/>
          </a:stretch>
        </p:blipFill>
        <p:spPr>
          <a:xfrm>
            <a:off x="4257320" y="1301021"/>
            <a:ext cx="2081111" cy="945061"/>
          </a:xfrm>
          <a:prstGeom prst="rect">
            <a:avLst/>
          </a:prstGeom>
        </p:spPr>
      </p:pic>
      <p:grpSp>
        <p:nvGrpSpPr>
          <p:cNvPr id="12" name="Group 21"/>
          <p:cNvGrpSpPr>
            <a:grpSpLocks/>
          </p:cNvGrpSpPr>
          <p:nvPr/>
        </p:nvGrpSpPr>
        <p:grpSpPr bwMode="auto">
          <a:xfrm flipV="1">
            <a:off x="1218684" y="725456"/>
            <a:ext cx="3381493" cy="13648"/>
            <a:chOff x="-597" y="576"/>
            <a:chExt cx="4467" cy="13648"/>
          </a:xfrm>
        </p:grpSpPr>
        <p:sp>
          <p:nvSpPr>
            <p:cNvPr id="13"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 name="Line 8"/>
            <p:cNvSpPr>
              <a:spLocks noChangeShapeType="1"/>
            </p:cNvSpPr>
            <p:nvPr/>
          </p:nvSpPr>
          <p:spPr bwMode="auto">
            <a:xfrm>
              <a:off x="-597" y="14224"/>
              <a:ext cx="4467"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3300198942"/>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3"/>
          <p:cNvGrpSpPr>
            <a:grpSpLocks/>
          </p:cNvGrpSpPr>
          <p:nvPr/>
        </p:nvGrpSpPr>
        <p:grpSpPr bwMode="auto">
          <a:xfrm>
            <a:off x="1752600" y="1603376"/>
            <a:ext cx="8915399" cy="4799013"/>
            <a:chOff x="528" y="1248"/>
            <a:chExt cx="4656" cy="2179"/>
          </a:xfrm>
        </p:grpSpPr>
        <p:grpSp>
          <p:nvGrpSpPr>
            <p:cNvPr id="4" name="Group 4"/>
            <p:cNvGrpSpPr>
              <a:grpSpLocks/>
            </p:cNvGrpSpPr>
            <p:nvPr/>
          </p:nvGrpSpPr>
          <p:grpSpPr bwMode="auto">
            <a:xfrm>
              <a:off x="1824" y="1248"/>
              <a:ext cx="2020" cy="1821"/>
              <a:chOff x="1872" y="1824"/>
              <a:chExt cx="2020" cy="1821"/>
            </a:xfrm>
          </p:grpSpPr>
          <p:sp>
            <p:nvSpPr>
              <p:cNvPr id="19" name="AutoShape 5"/>
              <p:cNvSpPr>
                <a:spLocks noChangeArrowheads="1"/>
              </p:cNvSpPr>
              <p:nvPr/>
            </p:nvSpPr>
            <p:spPr bwMode="gray">
              <a:xfrm rot="16200000" flipH="1">
                <a:off x="1820" y="2527"/>
                <a:ext cx="310" cy="206"/>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fontAlgn="base">
                  <a:spcBef>
                    <a:spcPct val="0"/>
                  </a:spcBef>
                  <a:spcAft>
                    <a:spcPct val="0"/>
                  </a:spcAft>
                  <a:defRPr/>
                </a:pPr>
                <a:endParaRPr lang="en-US" sz="2400">
                  <a:solidFill>
                    <a:srgbClr val="1F5281"/>
                  </a:solidFill>
                  <a:latin typeface="Agency FB"/>
                </a:endParaRPr>
              </a:p>
            </p:txBody>
          </p:sp>
          <p:sp>
            <p:nvSpPr>
              <p:cNvPr id="20" name="AutoShape 6"/>
              <p:cNvSpPr>
                <a:spLocks noChangeArrowheads="1"/>
              </p:cNvSpPr>
              <p:nvPr/>
            </p:nvSpPr>
            <p:spPr bwMode="gray">
              <a:xfrm rot="5400000" flipH="1">
                <a:off x="3635" y="2494"/>
                <a:ext cx="309" cy="205"/>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fontAlgn="base">
                  <a:spcBef>
                    <a:spcPct val="0"/>
                  </a:spcBef>
                  <a:spcAft>
                    <a:spcPct val="0"/>
                  </a:spcAft>
                  <a:defRPr/>
                </a:pPr>
                <a:endParaRPr lang="en-US" sz="2400">
                  <a:solidFill>
                    <a:srgbClr val="1F5281"/>
                  </a:solidFill>
                  <a:latin typeface="Agency FB"/>
                </a:endParaRPr>
              </a:p>
            </p:txBody>
          </p:sp>
          <p:sp>
            <p:nvSpPr>
              <p:cNvPr id="21" name="AutoShape 7"/>
              <p:cNvSpPr>
                <a:spLocks noChangeArrowheads="1"/>
              </p:cNvSpPr>
              <p:nvPr/>
            </p:nvSpPr>
            <p:spPr bwMode="gray">
              <a:xfrm rot="10800000" flipH="1">
                <a:off x="2725" y="3439"/>
                <a:ext cx="308" cy="206"/>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fontAlgn="base">
                  <a:spcBef>
                    <a:spcPct val="0"/>
                  </a:spcBef>
                  <a:spcAft>
                    <a:spcPct val="0"/>
                  </a:spcAft>
                  <a:defRPr/>
                </a:pPr>
                <a:endParaRPr lang="en-US" sz="2400">
                  <a:solidFill>
                    <a:srgbClr val="1F5281"/>
                  </a:solidFill>
                  <a:latin typeface="Agency FB"/>
                </a:endParaRPr>
              </a:p>
            </p:txBody>
          </p:sp>
          <p:sp>
            <p:nvSpPr>
              <p:cNvPr id="22" name="Oval 8"/>
              <p:cNvSpPr>
                <a:spLocks noChangeArrowheads="1"/>
              </p:cNvSpPr>
              <p:nvPr/>
            </p:nvSpPr>
            <p:spPr bwMode="gray">
              <a:xfrm>
                <a:off x="2078" y="1824"/>
                <a:ext cx="1615" cy="1615"/>
              </a:xfrm>
              <a:prstGeom prst="ellipse">
                <a:avLst/>
              </a:prstGeom>
              <a:gradFill rotWithShape="1">
                <a:gsLst>
                  <a:gs pos="0">
                    <a:srgbClr val="767676"/>
                  </a:gs>
                  <a:gs pos="50000">
                    <a:srgbClr val="FFFFFF"/>
                  </a:gs>
                  <a:gs pos="100000">
                    <a:srgbClr val="767676"/>
                  </a:gs>
                </a:gsLst>
                <a:lin ang="5400000" scaled="1"/>
              </a:gradFill>
              <a:ln w="57150" algn="ctr">
                <a:solidFill>
                  <a:schemeClr val="bg1"/>
                </a:solidFill>
                <a:round/>
                <a:headEnd/>
                <a:tailEnd/>
              </a:ln>
              <a:effectLst/>
              <a:extLs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endParaRPr lang="en-US" altLang="en-US" sz="2400">
                  <a:solidFill>
                    <a:srgbClr val="1F5281"/>
                  </a:solidFill>
                  <a:latin typeface="Agency FB"/>
                </a:endParaRPr>
              </a:p>
            </p:txBody>
          </p:sp>
          <p:sp>
            <p:nvSpPr>
              <p:cNvPr id="23" name="Oval 9"/>
              <p:cNvSpPr>
                <a:spLocks noChangeArrowheads="1"/>
              </p:cNvSpPr>
              <p:nvPr/>
            </p:nvSpPr>
            <p:spPr bwMode="gray">
              <a:xfrm>
                <a:off x="2170" y="1915"/>
                <a:ext cx="1430" cy="1430"/>
              </a:xfrm>
              <a:prstGeom prst="ellipse">
                <a:avLst/>
              </a:prstGeom>
              <a:gradFill rotWithShape="1">
                <a:gsLst>
                  <a:gs pos="0">
                    <a:srgbClr val="A2A2A2"/>
                  </a:gs>
                  <a:gs pos="50000">
                    <a:srgbClr val="FFFFFF"/>
                  </a:gs>
                  <a:gs pos="100000">
                    <a:srgbClr val="A2A2A2"/>
                  </a:gs>
                </a:gsLst>
                <a:lin ang="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endParaRPr lang="en-US" altLang="en-US" sz="2400">
                  <a:solidFill>
                    <a:srgbClr val="1F5281"/>
                  </a:solidFill>
                  <a:latin typeface="Agency FB"/>
                </a:endParaRPr>
              </a:p>
            </p:txBody>
          </p:sp>
        </p:grpSp>
        <p:sp>
          <p:nvSpPr>
            <p:cNvPr id="5" name="AutoShape 14"/>
            <p:cNvSpPr>
              <a:spLocks noChangeArrowheads="1"/>
            </p:cNvSpPr>
            <p:nvPr/>
          </p:nvSpPr>
          <p:spPr bwMode="gray">
            <a:xfrm>
              <a:off x="528" y="2256"/>
              <a:ext cx="1152" cy="378"/>
            </a:xfrm>
            <a:prstGeom prst="can">
              <a:avLst>
                <a:gd name="adj" fmla="val 25000"/>
              </a:avLst>
            </a:prstGeom>
            <a:solidFill>
              <a:srgbClr val="0080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sz="2400">
                <a:solidFill>
                  <a:srgbClr val="1F5281"/>
                </a:solidFill>
                <a:latin typeface="Agency FB"/>
              </a:endParaRPr>
            </a:p>
          </p:txBody>
        </p:sp>
        <p:sp>
          <p:nvSpPr>
            <p:cNvPr id="6" name="AutoShape 15"/>
            <p:cNvSpPr>
              <a:spLocks noChangeArrowheads="1"/>
            </p:cNvSpPr>
            <p:nvPr/>
          </p:nvSpPr>
          <p:spPr bwMode="gray">
            <a:xfrm>
              <a:off x="528" y="1920"/>
              <a:ext cx="1152" cy="386"/>
            </a:xfrm>
            <a:prstGeom prst="can">
              <a:avLst>
                <a:gd name="adj" fmla="val 25000"/>
              </a:avLst>
            </a:prstGeom>
            <a:solidFill>
              <a:srgbClr val="0070C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sz="2400">
                <a:solidFill>
                  <a:srgbClr val="1F5281"/>
                </a:solidFill>
                <a:latin typeface="Agency FB"/>
              </a:endParaRPr>
            </a:p>
          </p:txBody>
        </p:sp>
        <p:sp>
          <p:nvSpPr>
            <p:cNvPr id="7" name="AutoShape 16"/>
            <p:cNvSpPr>
              <a:spLocks noChangeArrowheads="1"/>
            </p:cNvSpPr>
            <p:nvPr/>
          </p:nvSpPr>
          <p:spPr bwMode="gray">
            <a:xfrm>
              <a:off x="528" y="1584"/>
              <a:ext cx="1152" cy="376"/>
            </a:xfrm>
            <a:prstGeom prst="can">
              <a:avLst>
                <a:gd name="adj" fmla="val 25000"/>
              </a:avLst>
            </a:prstGeom>
            <a:solidFill>
              <a:srgbClr val="FF00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sz="2400">
                <a:solidFill>
                  <a:srgbClr val="1F5281"/>
                </a:solidFill>
                <a:latin typeface="Agency FB"/>
              </a:endParaRPr>
            </a:p>
          </p:txBody>
        </p:sp>
        <p:sp>
          <p:nvSpPr>
            <p:cNvPr id="8" name="AutoShape 17"/>
            <p:cNvSpPr>
              <a:spLocks noChangeArrowheads="1"/>
            </p:cNvSpPr>
            <p:nvPr/>
          </p:nvSpPr>
          <p:spPr bwMode="gray">
            <a:xfrm>
              <a:off x="3984" y="2256"/>
              <a:ext cx="1200" cy="378"/>
            </a:xfrm>
            <a:prstGeom prst="can">
              <a:avLst>
                <a:gd name="adj" fmla="val 25000"/>
              </a:avLst>
            </a:prstGeom>
            <a:solidFill>
              <a:srgbClr val="0080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sz="2400">
                <a:solidFill>
                  <a:srgbClr val="1F5281"/>
                </a:solidFill>
                <a:latin typeface="Agency FB"/>
                <a:cs typeface="Times New Roman" panose="02020603050405020304" pitchFamily="18" charset="0"/>
              </a:endParaRPr>
            </a:p>
          </p:txBody>
        </p:sp>
        <p:sp>
          <p:nvSpPr>
            <p:cNvPr id="9" name="AutoShape 18"/>
            <p:cNvSpPr>
              <a:spLocks noChangeArrowheads="1"/>
            </p:cNvSpPr>
            <p:nvPr/>
          </p:nvSpPr>
          <p:spPr bwMode="gray">
            <a:xfrm>
              <a:off x="3984" y="1920"/>
              <a:ext cx="1200" cy="386"/>
            </a:xfrm>
            <a:prstGeom prst="can">
              <a:avLst>
                <a:gd name="adj" fmla="val 25000"/>
              </a:avLst>
            </a:prstGeom>
            <a:solidFill>
              <a:srgbClr val="0070C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sz="2400">
                <a:solidFill>
                  <a:srgbClr val="1F5281"/>
                </a:solidFill>
                <a:latin typeface="Agency FB"/>
                <a:cs typeface="Times New Roman" panose="02020603050405020304" pitchFamily="18" charset="0"/>
              </a:endParaRPr>
            </a:p>
          </p:txBody>
        </p:sp>
        <p:sp>
          <p:nvSpPr>
            <p:cNvPr id="10" name="AutoShape 19"/>
            <p:cNvSpPr>
              <a:spLocks noChangeArrowheads="1"/>
            </p:cNvSpPr>
            <p:nvPr/>
          </p:nvSpPr>
          <p:spPr bwMode="gray">
            <a:xfrm>
              <a:off x="3984" y="1584"/>
              <a:ext cx="1200" cy="376"/>
            </a:xfrm>
            <a:prstGeom prst="can">
              <a:avLst>
                <a:gd name="adj" fmla="val 25000"/>
              </a:avLst>
            </a:prstGeom>
            <a:solidFill>
              <a:srgbClr val="FF00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sz="2400">
                <a:solidFill>
                  <a:srgbClr val="1F5281"/>
                </a:solidFill>
                <a:latin typeface="Agency FB"/>
                <a:cs typeface="Times New Roman" panose="02020603050405020304" pitchFamily="18" charset="0"/>
              </a:endParaRPr>
            </a:p>
          </p:txBody>
        </p:sp>
        <p:sp>
          <p:nvSpPr>
            <p:cNvPr id="11" name="Text Box 20"/>
            <p:cNvSpPr txBox="1">
              <a:spLocks noChangeArrowheads="1"/>
            </p:cNvSpPr>
            <p:nvPr/>
          </p:nvSpPr>
          <p:spPr bwMode="gray">
            <a:xfrm>
              <a:off x="2351" y="1670"/>
              <a:ext cx="990" cy="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400" b="1" dirty="0">
                  <a:solidFill>
                    <a:srgbClr val="000000"/>
                  </a:solidFill>
                  <a:latin typeface="Agency FB"/>
                  <a:cs typeface="Times New Roman" panose="02020603050405020304" pitchFamily="18" charset="0"/>
                </a:rPr>
                <a:t>Theo </a:t>
              </a:r>
              <a:r>
                <a:rPr lang="en-US" altLang="en-US" sz="2400" b="1" dirty="0" err="1">
                  <a:solidFill>
                    <a:srgbClr val="000000"/>
                  </a:solidFill>
                  <a:latin typeface="Agency FB"/>
                  <a:cs typeface="Times New Roman" panose="02020603050405020304" pitchFamily="18" charset="0"/>
                </a:rPr>
                <a:t>cấu</a:t>
              </a:r>
              <a:endParaRPr lang="en-US" altLang="en-US" sz="2400" b="1" dirty="0">
                <a:solidFill>
                  <a:srgbClr val="000000"/>
                </a:solidFill>
                <a:latin typeface="Agency FB"/>
                <a:cs typeface="Times New Roman" panose="02020603050405020304" pitchFamily="18" charset="0"/>
              </a:endParaRPr>
            </a:p>
            <a:p>
              <a:pPr algn="ctr" eaLnBrk="0" fontAlgn="base" hangingPunct="0">
                <a:spcBef>
                  <a:spcPct val="0"/>
                </a:spcBef>
                <a:spcAft>
                  <a:spcPct val="0"/>
                </a:spcAft>
                <a:buClrTx/>
                <a:buFontTx/>
                <a:buNone/>
              </a:pPr>
              <a:r>
                <a:rPr lang="en-US" altLang="en-US" sz="2400" b="1" dirty="0">
                  <a:solidFill>
                    <a:srgbClr val="000000"/>
                  </a:solidFill>
                  <a:latin typeface="Agency FB"/>
                  <a:cs typeface="Times New Roman" panose="02020603050405020304" pitchFamily="18" charset="0"/>
                </a:rPr>
                <a:t> </a:t>
              </a:r>
              <a:r>
                <a:rPr lang="en-US" altLang="en-US" sz="2400" b="1" dirty="0" err="1">
                  <a:solidFill>
                    <a:srgbClr val="000000"/>
                  </a:solidFill>
                  <a:latin typeface="Agency FB"/>
                  <a:cs typeface="Times New Roman" panose="02020603050405020304" pitchFamily="18" charset="0"/>
                </a:rPr>
                <a:t>trúc</a:t>
              </a:r>
              <a:r>
                <a:rPr lang="en-US" altLang="en-US" sz="2400" b="1" dirty="0">
                  <a:solidFill>
                    <a:srgbClr val="000000"/>
                  </a:solidFill>
                  <a:latin typeface="Agency FB"/>
                  <a:cs typeface="Times New Roman" panose="02020603050405020304" pitchFamily="18" charset="0"/>
                </a:rPr>
                <a:t> </a:t>
              </a:r>
              <a:r>
                <a:rPr lang="en-US" altLang="en-US" sz="2400" b="1" dirty="0" err="1">
                  <a:solidFill>
                    <a:srgbClr val="000000"/>
                  </a:solidFill>
                  <a:latin typeface="Agency FB"/>
                  <a:cs typeface="Times New Roman" panose="02020603050405020304" pitchFamily="18" charset="0"/>
                </a:rPr>
                <a:t>và</a:t>
              </a:r>
              <a:r>
                <a:rPr lang="en-US" altLang="en-US" sz="2400" b="1" dirty="0">
                  <a:solidFill>
                    <a:srgbClr val="000000"/>
                  </a:solidFill>
                  <a:latin typeface="Agency FB"/>
                  <a:cs typeface="Times New Roman" panose="02020603050405020304" pitchFamily="18" charset="0"/>
                </a:rPr>
                <a:t> </a:t>
              </a:r>
              <a:r>
                <a:rPr lang="en-US" altLang="en-US" sz="2400" b="1" dirty="0" err="1">
                  <a:solidFill>
                    <a:srgbClr val="000000"/>
                  </a:solidFill>
                  <a:latin typeface="Agency FB"/>
                  <a:cs typeface="Times New Roman" panose="02020603050405020304" pitchFamily="18" charset="0"/>
                </a:rPr>
                <a:t>cấp</a:t>
              </a:r>
              <a:endParaRPr lang="en-US" altLang="en-US" sz="2400" b="1" dirty="0">
                <a:solidFill>
                  <a:srgbClr val="000000"/>
                </a:solidFill>
                <a:latin typeface="Agency FB"/>
                <a:cs typeface="Times New Roman" panose="02020603050405020304" pitchFamily="18" charset="0"/>
              </a:endParaRPr>
            </a:p>
            <a:p>
              <a:pPr algn="ctr" eaLnBrk="0" fontAlgn="base" hangingPunct="0">
                <a:spcBef>
                  <a:spcPct val="0"/>
                </a:spcBef>
                <a:spcAft>
                  <a:spcPct val="0"/>
                </a:spcAft>
                <a:buClrTx/>
                <a:buFontTx/>
                <a:buNone/>
              </a:pPr>
              <a:r>
                <a:rPr lang="en-US" altLang="en-US" sz="2400" b="1" dirty="0">
                  <a:solidFill>
                    <a:srgbClr val="000000"/>
                  </a:solidFill>
                  <a:latin typeface="Agency FB"/>
                  <a:cs typeface="Times New Roman" panose="02020603050405020304" pitchFamily="18" charset="0"/>
                </a:rPr>
                <a:t> </a:t>
              </a:r>
              <a:r>
                <a:rPr lang="en-US" altLang="en-US" sz="2400" b="1" dirty="0" err="1">
                  <a:solidFill>
                    <a:srgbClr val="000000"/>
                  </a:solidFill>
                  <a:latin typeface="Agency FB"/>
                  <a:cs typeface="Times New Roman" panose="02020603050405020304" pitchFamily="18" charset="0"/>
                </a:rPr>
                <a:t>độ</a:t>
              </a:r>
              <a:r>
                <a:rPr lang="en-US" altLang="en-US" sz="2400" b="1" dirty="0">
                  <a:solidFill>
                    <a:srgbClr val="000000"/>
                  </a:solidFill>
                  <a:latin typeface="Agency FB"/>
                  <a:cs typeface="Times New Roman" panose="02020603050405020304" pitchFamily="18" charset="0"/>
                </a:rPr>
                <a:t> </a:t>
              </a:r>
              <a:r>
                <a:rPr lang="en-US" altLang="en-US" sz="2400" b="1" dirty="0" err="1">
                  <a:solidFill>
                    <a:srgbClr val="000000"/>
                  </a:solidFill>
                  <a:latin typeface="Agency FB"/>
                  <a:cs typeface="Times New Roman" panose="02020603050405020304" pitchFamily="18" charset="0"/>
                </a:rPr>
                <a:t>của</a:t>
              </a:r>
              <a:r>
                <a:rPr lang="en-US" altLang="en-US" sz="2400" b="1" dirty="0">
                  <a:solidFill>
                    <a:srgbClr val="000000"/>
                  </a:solidFill>
                  <a:latin typeface="Agency FB"/>
                  <a:cs typeface="Times New Roman" panose="02020603050405020304" pitchFamily="18" charset="0"/>
                </a:rPr>
                <a:t> </a:t>
              </a:r>
            </a:p>
            <a:p>
              <a:pPr algn="ctr" eaLnBrk="0" fontAlgn="base" hangingPunct="0">
                <a:spcBef>
                  <a:spcPct val="0"/>
                </a:spcBef>
                <a:spcAft>
                  <a:spcPct val="0"/>
                </a:spcAft>
                <a:buClrTx/>
                <a:buFontTx/>
                <a:buNone/>
              </a:pPr>
              <a:r>
                <a:rPr lang="en-US" altLang="en-US" sz="2400" b="1" dirty="0">
                  <a:solidFill>
                    <a:srgbClr val="000000"/>
                  </a:solidFill>
                  <a:latin typeface="Agency FB"/>
                  <a:cs typeface="Times New Roman" panose="02020603050405020304" pitchFamily="18" charset="0"/>
                </a:rPr>
                <a:t>Ý </a:t>
              </a:r>
              <a:r>
                <a:rPr lang="en-US" altLang="en-US" sz="2400" b="1" dirty="0" err="1">
                  <a:solidFill>
                    <a:srgbClr val="000000"/>
                  </a:solidFill>
                  <a:latin typeface="Agency FB"/>
                  <a:cs typeface="Times New Roman" panose="02020603050405020304" pitchFamily="18" charset="0"/>
                </a:rPr>
                <a:t>thức</a:t>
              </a:r>
              <a:endParaRPr lang="en-US" altLang="en-US" sz="2400" b="1" dirty="0">
                <a:solidFill>
                  <a:srgbClr val="000000"/>
                </a:solidFill>
                <a:latin typeface="Agency FB"/>
                <a:cs typeface="Times New Roman" panose="02020603050405020304" pitchFamily="18" charset="0"/>
              </a:endParaRPr>
            </a:p>
          </p:txBody>
        </p:sp>
        <p:sp>
          <p:nvSpPr>
            <p:cNvPr id="12" name="AutoShape 21"/>
            <p:cNvSpPr>
              <a:spLocks noChangeArrowheads="1"/>
            </p:cNvSpPr>
            <p:nvPr/>
          </p:nvSpPr>
          <p:spPr bwMode="auto">
            <a:xfrm>
              <a:off x="1824" y="3091"/>
              <a:ext cx="2020" cy="336"/>
            </a:xfrm>
            <a:prstGeom prst="roundRect">
              <a:avLst>
                <a:gd name="adj" fmla="val 50000"/>
              </a:avLst>
            </a:prstGeom>
            <a:solidFill>
              <a:schemeClr val="bg1"/>
            </a:solidFill>
            <a:ln w="381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400" b="1" dirty="0" err="1">
                  <a:solidFill>
                    <a:srgbClr val="CC3300"/>
                  </a:solidFill>
                  <a:latin typeface="Agency FB"/>
                  <a:cs typeface="Times New Roman" panose="02020603050405020304" pitchFamily="18" charset="0"/>
                </a:rPr>
                <a:t>Kết</a:t>
              </a:r>
              <a:r>
                <a:rPr lang="en-US" altLang="en-US" sz="2400" b="1" dirty="0">
                  <a:solidFill>
                    <a:srgbClr val="CC3300"/>
                  </a:solidFill>
                  <a:latin typeface="Agency FB"/>
                  <a:cs typeface="Times New Roman" panose="02020603050405020304" pitchFamily="18" charset="0"/>
                </a:rPr>
                <a:t> </a:t>
              </a:r>
              <a:r>
                <a:rPr lang="en-US" altLang="en-US" sz="2400" b="1" dirty="0" err="1">
                  <a:solidFill>
                    <a:srgbClr val="CC3300"/>
                  </a:solidFill>
                  <a:latin typeface="Agency FB"/>
                  <a:cs typeface="Times New Roman" panose="02020603050405020304" pitchFamily="18" charset="0"/>
                </a:rPr>
                <a:t>cấu</a:t>
              </a:r>
              <a:r>
                <a:rPr lang="en-US" altLang="en-US" sz="2400" b="1" dirty="0">
                  <a:solidFill>
                    <a:srgbClr val="CC3300"/>
                  </a:solidFill>
                  <a:latin typeface="Agency FB"/>
                  <a:cs typeface="Times New Roman" panose="02020603050405020304" pitchFamily="18" charset="0"/>
                </a:rPr>
                <a:t> </a:t>
              </a:r>
              <a:r>
                <a:rPr lang="en-US" altLang="en-US" sz="2400" b="1" dirty="0" err="1">
                  <a:solidFill>
                    <a:srgbClr val="CC3300"/>
                  </a:solidFill>
                  <a:latin typeface="Agency FB"/>
                  <a:cs typeface="Times New Roman" panose="02020603050405020304" pitchFamily="18" charset="0"/>
                </a:rPr>
                <a:t>của</a:t>
              </a:r>
              <a:r>
                <a:rPr lang="en-US" altLang="en-US" sz="2400" b="1" dirty="0">
                  <a:solidFill>
                    <a:srgbClr val="CC3300"/>
                  </a:solidFill>
                  <a:latin typeface="Agency FB"/>
                  <a:cs typeface="Times New Roman" panose="02020603050405020304" pitchFamily="18" charset="0"/>
                </a:rPr>
                <a:t> ý </a:t>
              </a:r>
              <a:r>
                <a:rPr lang="en-US" altLang="en-US" sz="2400" b="1" dirty="0" err="1">
                  <a:solidFill>
                    <a:srgbClr val="CC3300"/>
                  </a:solidFill>
                  <a:latin typeface="Agency FB"/>
                  <a:cs typeface="Times New Roman" panose="02020603050405020304" pitchFamily="18" charset="0"/>
                </a:rPr>
                <a:t>thức</a:t>
              </a:r>
              <a:endParaRPr lang="en-US" altLang="en-US" sz="2400" b="1" dirty="0">
                <a:solidFill>
                  <a:srgbClr val="CC3300"/>
                </a:solidFill>
                <a:latin typeface="Agency FB"/>
                <a:cs typeface="Times New Roman" panose="02020603050405020304" pitchFamily="18" charset="0"/>
              </a:endParaRPr>
            </a:p>
          </p:txBody>
        </p:sp>
        <p:sp>
          <p:nvSpPr>
            <p:cNvPr id="13" name="Text Box 22"/>
            <p:cNvSpPr txBox="1">
              <a:spLocks noChangeArrowheads="1"/>
            </p:cNvSpPr>
            <p:nvPr/>
          </p:nvSpPr>
          <p:spPr bwMode="gray">
            <a:xfrm>
              <a:off x="716" y="1716"/>
              <a:ext cx="695"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400" b="1">
                  <a:solidFill>
                    <a:srgbClr val="FFFFFF"/>
                  </a:solidFill>
                  <a:latin typeface="Agency FB"/>
                  <a:cs typeface="Times New Roman" panose="02020603050405020304" pitchFamily="18" charset="0"/>
                </a:rPr>
                <a:t>Tri thức</a:t>
              </a:r>
            </a:p>
          </p:txBody>
        </p:sp>
        <p:sp>
          <p:nvSpPr>
            <p:cNvPr id="14" name="Text Box 23"/>
            <p:cNvSpPr txBox="1">
              <a:spLocks noChangeArrowheads="1"/>
            </p:cNvSpPr>
            <p:nvPr/>
          </p:nvSpPr>
          <p:spPr bwMode="gray">
            <a:xfrm>
              <a:off x="824" y="2384"/>
              <a:ext cx="480"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400" b="1" dirty="0">
                  <a:solidFill>
                    <a:srgbClr val="FFFFFF"/>
                  </a:solidFill>
                  <a:latin typeface="Agency FB"/>
                  <a:cs typeface="Times New Roman" panose="02020603050405020304" pitchFamily="18" charset="0"/>
                </a:rPr>
                <a:t>Ý </a:t>
              </a:r>
              <a:r>
                <a:rPr lang="en-US" altLang="en-US" sz="2400" b="1" dirty="0" err="1">
                  <a:solidFill>
                    <a:srgbClr val="FFFFFF"/>
                  </a:solidFill>
                  <a:latin typeface="Agency FB"/>
                  <a:cs typeface="Times New Roman" panose="02020603050405020304" pitchFamily="18" charset="0"/>
                </a:rPr>
                <a:t>chí</a:t>
              </a:r>
              <a:endParaRPr lang="en-US" altLang="en-US" sz="2400" b="1" dirty="0">
                <a:solidFill>
                  <a:srgbClr val="FFFFFF"/>
                </a:solidFill>
                <a:latin typeface="Agency FB"/>
                <a:cs typeface="Times New Roman" panose="02020603050405020304" pitchFamily="18" charset="0"/>
              </a:endParaRPr>
            </a:p>
          </p:txBody>
        </p:sp>
        <p:sp>
          <p:nvSpPr>
            <p:cNvPr id="15" name="Text Box 24"/>
            <p:cNvSpPr txBox="1">
              <a:spLocks noChangeArrowheads="1"/>
            </p:cNvSpPr>
            <p:nvPr/>
          </p:nvSpPr>
          <p:spPr bwMode="gray">
            <a:xfrm>
              <a:off x="673" y="2025"/>
              <a:ext cx="801"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400" b="1" dirty="0" err="1">
                  <a:solidFill>
                    <a:srgbClr val="FFFFFF"/>
                  </a:solidFill>
                  <a:latin typeface="Agency FB"/>
                  <a:cs typeface="Times New Roman" panose="02020603050405020304" pitchFamily="18" charset="0"/>
                </a:rPr>
                <a:t>Tình</a:t>
              </a:r>
              <a:r>
                <a:rPr lang="en-US" altLang="en-US" sz="2400" b="1" dirty="0">
                  <a:solidFill>
                    <a:srgbClr val="FFFFFF"/>
                  </a:solidFill>
                  <a:latin typeface="Agency FB"/>
                  <a:cs typeface="Times New Roman" panose="02020603050405020304" pitchFamily="18" charset="0"/>
                </a:rPr>
                <a:t> </a:t>
              </a:r>
              <a:r>
                <a:rPr lang="en-US" altLang="en-US" sz="2400" b="1" dirty="0" err="1">
                  <a:solidFill>
                    <a:srgbClr val="FFFFFF"/>
                  </a:solidFill>
                  <a:latin typeface="Agency FB"/>
                  <a:cs typeface="Times New Roman" panose="02020603050405020304" pitchFamily="18" charset="0"/>
                </a:rPr>
                <a:t>cảm</a:t>
              </a:r>
              <a:endParaRPr lang="en-US" altLang="en-US" sz="2400" b="1" dirty="0">
                <a:solidFill>
                  <a:srgbClr val="FFFFFF"/>
                </a:solidFill>
                <a:latin typeface="Agency FB"/>
                <a:cs typeface="Times New Roman" panose="02020603050405020304" pitchFamily="18" charset="0"/>
              </a:endParaRPr>
            </a:p>
          </p:txBody>
        </p:sp>
        <p:sp>
          <p:nvSpPr>
            <p:cNvPr id="16" name="Text Box 25"/>
            <p:cNvSpPr txBox="1">
              <a:spLocks noChangeArrowheads="1"/>
            </p:cNvSpPr>
            <p:nvPr/>
          </p:nvSpPr>
          <p:spPr bwMode="gray">
            <a:xfrm>
              <a:off x="4180" y="1716"/>
              <a:ext cx="847"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400" b="1">
                  <a:solidFill>
                    <a:srgbClr val="FFFFFF"/>
                  </a:solidFill>
                  <a:latin typeface="Agency FB"/>
                  <a:cs typeface="Times New Roman" panose="02020603050405020304" pitchFamily="18" charset="0"/>
                </a:rPr>
                <a:t>Tự ý thức</a:t>
              </a:r>
            </a:p>
          </p:txBody>
        </p:sp>
        <p:sp>
          <p:nvSpPr>
            <p:cNvPr id="17" name="Text Box 26"/>
            <p:cNvSpPr txBox="1">
              <a:spLocks noChangeArrowheads="1"/>
            </p:cNvSpPr>
            <p:nvPr/>
          </p:nvSpPr>
          <p:spPr bwMode="gray">
            <a:xfrm>
              <a:off x="4170" y="2052"/>
              <a:ext cx="870"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400" b="1">
                  <a:solidFill>
                    <a:srgbClr val="FFFFFF"/>
                  </a:solidFill>
                  <a:latin typeface="Agency FB"/>
                  <a:cs typeface="Times New Roman" panose="02020603050405020304" pitchFamily="18" charset="0"/>
                </a:rPr>
                <a:t>Tiềm thức</a:t>
              </a:r>
            </a:p>
          </p:txBody>
        </p:sp>
        <p:sp>
          <p:nvSpPr>
            <p:cNvPr id="18" name="Text Box 27"/>
            <p:cNvSpPr txBox="1">
              <a:spLocks noChangeArrowheads="1"/>
            </p:cNvSpPr>
            <p:nvPr/>
          </p:nvSpPr>
          <p:spPr bwMode="gray">
            <a:xfrm>
              <a:off x="4248" y="2388"/>
              <a:ext cx="703"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400" b="1">
                  <a:solidFill>
                    <a:srgbClr val="FFFFFF"/>
                  </a:solidFill>
                  <a:latin typeface="Agency FB"/>
                  <a:cs typeface="Times New Roman" panose="02020603050405020304" pitchFamily="18" charset="0"/>
                </a:rPr>
                <a:t>Vô thức</a:t>
              </a:r>
            </a:p>
          </p:txBody>
        </p:sp>
      </p:grpSp>
      <p:sp>
        <p:nvSpPr>
          <p:cNvPr id="24" name="AutoShape 21"/>
          <p:cNvSpPr>
            <a:spLocks noChangeArrowheads="1"/>
          </p:cNvSpPr>
          <p:nvPr/>
        </p:nvSpPr>
        <p:spPr bwMode="auto">
          <a:xfrm>
            <a:off x="1339403" y="1485901"/>
            <a:ext cx="3413573" cy="739775"/>
          </a:xfrm>
          <a:prstGeom prst="roundRect">
            <a:avLst>
              <a:gd name="adj" fmla="val 50000"/>
            </a:avLst>
          </a:prstGeom>
          <a:solidFill>
            <a:schemeClr val="bg1"/>
          </a:solidFill>
          <a:ln w="381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400" b="1" dirty="0" err="1" smtClean="0">
                <a:solidFill>
                  <a:srgbClr val="D60093"/>
                </a:solidFill>
                <a:latin typeface="Agency FB"/>
                <a:cs typeface="Times New Roman" panose="02020603050405020304" pitchFamily="18" charset="0"/>
              </a:rPr>
              <a:t>Chiều</a:t>
            </a:r>
            <a:r>
              <a:rPr lang="en-US" altLang="en-US" sz="2400" b="1" dirty="0" smtClean="0">
                <a:solidFill>
                  <a:srgbClr val="D60093"/>
                </a:solidFill>
                <a:latin typeface="Agency FB"/>
                <a:cs typeface="Times New Roman" panose="02020603050405020304" pitchFamily="18" charset="0"/>
              </a:rPr>
              <a:t> </a:t>
            </a:r>
            <a:r>
              <a:rPr lang="en-US" altLang="en-US" sz="2400" b="1" dirty="0" err="1" smtClean="0">
                <a:solidFill>
                  <a:srgbClr val="D60093"/>
                </a:solidFill>
                <a:latin typeface="Agency FB"/>
                <a:cs typeface="Times New Roman" panose="02020603050405020304" pitchFamily="18" charset="0"/>
              </a:rPr>
              <a:t>ngang</a:t>
            </a:r>
            <a:r>
              <a:rPr lang="en-US" altLang="en-US" sz="2400" b="1" dirty="0" smtClean="0">
                <a:solidFill>
                  <a:srgbClr val="D60093"/>
                </a:solidFill>
                <a:latin typeface="Agency FB"/>
                <a:cs typeface="Times New Roman" panose="02020603050405020304" pitchFamily="18" charset="0"/>
              </a:rPr>
              <a:t> (</a:t>
            </a:r>
            <a:r>
              <a:rPr lang="en-US" altLang="en-US" sz="2400" b="1" dirty="0" err="1" smtClean="0">
                <a:solidFill>
                  <a:srgbClr val="D60093"/>
                </a:solidFill>
                <a:latin typeface="Agency FB"/>
                <a:cs typeface="Times New Roman" panose="02020603050405020304" pitchFamily="18" charset="0"/>
              </a:rPr>
              <a:t>cấu</a:t>
            </a:r>
            <a:r>
              <a:rPr lang="en-US" altLang="en-US" sz="2400" b="1" dirty="0" smtClean="0">
                <a:solidFill>
                  <a:srgbClr val="D60093"/>
                </a:solidFill>
                <a:latin typeface="Agency FB"/>
                <a:cs typeface="Times New Roman" panose="02020603050405020304" pitchFamily="18" charset="0"/>
              </a:rPr>
              <a:t> </a:t>
            </a:r>
            <a:r>
              <a:rPr lang="en-US" altLang="en-US" sz="2400" b="1" dirty="0" err="1" smtClean="0">
                <a:solidFill>
                  <a:srgbClr val="D60093"/>
                </a:solidFill>
                <a:latin typeface="Agency FB"/>
                <a:cs typeface="Times New Roman" panose="02020603050405020304" pitchFamily="18" charset="0"/>
              </a:rPr>
              <a:t>thành</a:t>
            </a:r>
            <a:r>
              <a:rPr lang="en-US" altLang="en-US" sz="2400" b="1" dirty="0" smtClean="0">
                <a:solidFill>
                  <a:srgbClr val="D60093"/>
                </a:solidFill>
                <a:latin typeface="Agency FB"/>
                <a:cs typeface="Times New Roman" panose="02020603050405020304" pitchFamily="18" charset="0"/>
              </a:rPr>
              <a:t>)</a:t>
            </a:r>
            <a:endParaRPr lang="en-US" altLang="en-US" sz="2400" b="1" dirty="0">
              <a:solidFill>
                <a:srgbClr val="D60093"/>
              </a:solidFill>
              <a:latin typeface="Agency FB"/>
              <a:cs typeface="Times New Roman" panose="02020603050405020304" pitchFamily="18" charset="0"/>
            </a:endParaRPr>
          </a:p>
        </p:txBody>
      </p:sp>
      <p:sp>
        <p:nvSpPr>
          <p:cNvPr id="25" name="AutoShape 21"/>
          <p:cNvSpPr>
            <a:spLocks noChangeArrowheads="1"/>
          </p:cNvSpPr>
          <p:nvPr/>
        </p:nvSpPr>
        <p:spPr bwMode="auto">
          <a:xfrm>
            <a:off x="7654925" y="1484314"/>
            <a:ext cx="3420906" cy="739775"/>
          </a:xfrm>
          <a:prstGeom prst="roundRect">
            <a:avLst>
              <a:gd name="adj" fmla="val 50000"/>
            </a:avLst>
          </a:prstGeom>
          <a:solidFill>
            <a:schemeClr val="bg1"/>
          </a:solidFill>
          <a:ln w="381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400" b="1" dirty="0" err="1">
                <a:solidFill>
                  <a:srgbClr val="006600"/>
                </a:solidFill>
                <a:latin typeface="Agency FB"/>
                <a:cs typeface="Times New Roman" panose="02020603050405020304" pitchFamily="18" charset="0"/>
              </a:rPr>
              <a:t>Chiều</a:t>
            </a:r>
            <a:r>
              <a:rPr lang="en-US" altLang="en-US" sz="2400" b="1" dirty="0">
                <a:solidFill>
                  <a:srgbClr val="006600"/>
                </a:solidFill>
                <a:latin typeface="Agency FB"/>
                <a:cs typeface="Times New Roman" panose="02020603050405020304" pitchFamily="18" charset="0"/>
              </a:rPr>
              <a:t> </a:t>
            </a:r>
            <a:r>
              <a:rPr lang="en-US" altLang="en-US" sz="2400" b="1" dirty="0" err="1" smtClean="0">
                <a:solidFill>
                  <a:srgbClr val="006600"/>
                </a:solidFill>
                <a:latin typeface="Agency FB"/>
                <a:cs typeface="Times New Roman" panose="02020603050405020304" pitchFamily="18" charset="0"/>
              </a:rPr>
              <a:t>dọc</a:t>
            </a:r>
            <a:r>
              <a:rPr lang="en-US" altLang="en-US" sz="2400" b="1" dirty="0" smtClean="0">
                <a:solidFill>
                  <a:srgbClr val="006600"/>
                </a:solidFill>
                <a:latin typeface="Agency FB"/>
                <a:cs typeface="Times New Roman" panose="02020603050405020304" pitchFamily="18" charset="0"/>
              </a:rPr>
              <a:t> (</a:t>
            </a:r>
            <a:r>
              <a:rPr lang="en-US" altLang="en-US" sz="2400" b="1" dirty="0" err="1" smtClean="0">
                <a:solidFill>
                  <a:srgbClr val="006600"/>
                </a:solidFill>
                <a:latin typeface="Agency FB"/>
                <a:cs typeface="Times New Roman" panose="02020603050405020304" pitchFamily="18" charset="0"/>
              </a:rPr>
              <a:t>chiều</a:t>
            </a:r>
            <a:r>
              <a:rPr lang="en-US" altLang="en-US" sz="2400" b="1" dirty="0" smtClean="0">
                <a:solidFill>
                  <a:srgbClr val="006600"/>
                </a:solidFill>
                <a:latin typeface="Agency FB"/>
                <a:cs typeface="Times New Roman" panose="02020603050405020304" pitchFamily="18" charset="0"/>
              </a:rPr>
              <a:t> </a:t>
            </a:r>
            <a:r>
              <a:rPr lang="en-US" altLang="en-US" sz="2400" b="1" dirty="0" err="1" smtClean="0">
                <a:solidFill>
                  <a:srgbClr val="006600"/>
                </a:solidFill>
                <a:latin typeface="Agency FB"/>
                <a:cs typeface="Times New Roman" panose="02020603050405020304" pitchFamily="18" charset="0"/>
              </a:rPr>
              <a:t>sâu</a:t>
            </a:r>
            <a:r>
              <a:rPr lang="en-US" altLang="en-US" sz="2400" b="1" dirty="0" smtClean="0">
                <a:solidFill>
                  <a:srgbClr val="006600"/>
                </a:solidFill>
                <a:latin typeface="Agency FB"/>
                <a:cs typeface="Times New Roman" panose="02020603050405020304" pitchFamily="18" charset="0"/>
              </a:rPr>
              <a:t>)</a:t>
            </a:r>
            <a:endParaRPr lang="en-US" altLang="en-US" sz="2400" b="1" dirty="0">
              <a:solidFill>
                <a:srgbClr val="006600"/>
              </a:solidFill>
              <a:latin typeface="Agency FB"/>
              <a:cs typeface="Times New Roman" panose="02020603050405020304" pitchFamily="18" charset="0"/>
            </a:endParaRPr>
          </a:p>
        </p:txBody>
      </p:sp>
      <p:sp>
        <p:nvSpPr>
          <p:cNvPr id="26" name="TextBox 6"/>
          <p:cNvSpPr txBox="1">
            <a:spLocks noChangeArrowheads="1"/>
          </p:cNvSpPr>
          <p:nvPr/>
        </p:nvSpPr>
        <p:spPr bwMode="auto">
          <a:xfrm>
            <a:off x="2126242" y="119478"/>
            <a:ext cx="461038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Tx/>
              <a:buNone/>
            </a:pPr>
            <a:r>
              <a:rPr lang="en-US" altLang="en-US" sz="2800" b="1" dirty="0">
                <a:solidFill>
                  <a:srgbClr val="FF0000"/>
                </a:solidFill>
                <a:latin typeface="+mj-lt"/>
                <a:cs typeface="Times New Roman" panose="02020603050405020304" pitchFamily="18" charset="0"/>
              </a:rPr>
              <a:t>c. </a:t>
            </a:r>
            <a:r>
              <a:rPr lang="en-US" altLang="en-US" sz="2800" b="1" dirty="0" err="1">
                <a:solidFill>
                  <a:srgbClr val="FF0000"/>
                </a:solidFill>
                <a:latin typeface="+mj-lt"/>
                <a:cs typeface="Times New Roman" panose="02020603050405020304" pitchFamily="18" charset="0"/>
              </a:rPr>
              <a:t>Kết</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cấu</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của</a:t>
            </a:r>
            <a:r>
              <a:rPr lang="en-US" altLang="en-US" sz="2800" b="1" dirty="0">
                <a:solidFill>
                  <a:srgbClr val="FF0000"/>
                </a:solidFill>
                <a:latin typeface="+mj-lt"/>
                <a:cs typeface="Times New Roman" panose="02020603050405020304" pitchFamily="18" charset="0"/>
              </a:rPr>
              <a:t> ý </a:t>
            </a:r>
            <a:r>
              <a:rPr lang="en-US" altLang="en-US" sz="2800" b="1" dirty="0" err="1">
                <a:solidFill>
                  <a:srgbClr val="FF0000"/>
                </a:solidFill>
                <a:latin typeface="+mj-lt"/>
                <a:cs typeface="Times New Roman" panose="02020603050405020304" pitchFamily="18" charset="0"/>
              </a:rPr>
              <a:t>thức</a:t>
            </a:r>
            <a:endParaRPr lang="en-US" altLang="en-US" sz="2800" b="1" dirty="0">
              <a:solidFill>
                <a:srgbClr val="FF0000"/>
              </a:solidFill>
              <a:latin typeface="+mj-lt"/>
              <a:cs typeface="Times New Roman" panose="02020603050405020304" pitchFamily="18" charset="0"/>
            </a:endParaRPr>
          </a:p>
        </p:txBody>
      </p:sp>
      <p:grpSp>
        <p:nvGrpSpPr>
          <p:cNvPr id="27" name="Group 21"/>
          <p:cNvGrpSpPr>
            <a:grpSpLocks/>
          </p:cNvGrpSpPr>
          <p:nvPr/>
        </p:nvGrpSpPr>
        <p:grpSpPr bwMode="auto">
          <a:xfrm flipV="1">
            <a:off x="2174473" y="801492"/>
            <a:ext cx="3381493" cy="13648"/>
            <a:chOff x="-597" y="576"/>
            <a:chExt cx="4467" cy="13648"/>
          </a:xfrm>
        </p:grpSpPr>
        <p:sp>
          <p:nvSpPr>
            <p:cNvPr id="28"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 name="Line 8"/>
            <p:cNvSpPr>
              <a:spLocks noChangeShapeType="1"/>
            </p:cNvSpPr>
            <p:nvPr/>
          </p:nvSpPr>
          <p:spPr bwMode="auto">
            <a:xfrm>
              <a:off x="-597" y="14224"/>
              <a:ext cx="4467"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3916719802"/>
      </p:ext>
    </p:extLst>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txBox="1">
            <a:spLocks noChangeArrowheads="1"/>
          </p:cNvSpPr>
          <p:nvPr/>
        </p:nvSpPr>
        <p:spPr>
          <a:xfrm>
            <a:off x="1219200" y="228600"/>
            <a:ext cx="9982200" cy="563562"/>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en-US" sz="3600" b="1" dirty="0">
                <a:solidFill>
                  <a:srgbClr val="FF0000"/>
                </a:solidFill>
                <a:cs typeface="Times New Roman" panose="02020603050405020304" pitchFamily="18" charset="0"/>
              </a:rPr>
              <a:t>3. </a:t>
            </a:r>
            <a:r>
              <a:rPr lang="en-US" altLang="en-US" sz="3600" b="1" dirty="0" err="1">
                <a:solidFill>
                  <a:srgbClr val="FF0000"/>
                </a:solidFill>
                <a:cs typeface="Times New Roman" panose="02020603050405020304" pitchFamily="18" charset="0"/>
              </a:rPr>
              <a:t>Mối</a:t>
            </a:r>
            <a:r>
              <a:rPr lang="en-US" altLang="en-US" sz="3600" b="1" dirty="0">
                <a:solidFill>
                  <a:srgbClr val="FF0000"/>
                </a:solidFill>
                <a:cs typeface="Times New Roman" panose="02020603050405020304" pitchFamily="18" charset="0"/>
              </a:rPr>
              <a:t> </a:t>
            </a:r>
            <a:r>
              <a:rPr lang="en-US" altLang="en-US" sz="3600" b="1" dirty="0" err="1">
                <a:solidFill>
                  <a:srgbClr val="FF0000"/>
                </a:solidFill>
                <a:cs typeface="Times New Roman" panose="02020603050405020304" pitchFamily="18" charset="0"/>
              </a:rPr>
              <a:t>quan</a:t>
            </a:r>
            <a:r>
              <a:rPr lang="en-US" altLang="en-US" sz="3600" b="1" dirty="0">
                <a:solidFill>
                  <a:srgbClr val="FF0000"/>
                </a:solidFill>
                <a:cs typeface="Times New Roman" panose="02020603050405020304" pitchFamily="18" charset="0"/>
              </a:rPr>
              <a:t> </a:t>
            </a:r>
            <a:r>
              <a:rPr lang="en-US" altLang="en-US" sz="3600" b="1" dirty="0" err="1">
                <a:solidFill>
                  <a:srgbClr val="FF0000"/>
                </a:solidFill>
                <a:cs typeface="Times New Roman" panose="02020603050405020304" pitchFamily="18" charset="0"/>
              </a:rPr>
              <a:t>hệ</a:t>
            </a:r>
            <a:r>
              <a:rPr lang="en-US" altLang="en-US" sz="3600" b="1" dirty="0">
                <a:solidFill>
                  <a:srgbClr val="FF0000"/>
                </a:solidFill>
                <a:cs typeface="Times New Roman" panose="02020603050405020304" pitchFamily="18" charset="0"/>
              </a:rPr>
              <a:t> </a:t>
            </a:r>
            <a:r>
              <a:rPr lang="en-US" altLang="en-US" sz="3600" b="1" dirty="0" err="1">
                <a:solidFill>
                  <a:srgbClr val="FF0000"/>
                </a:solidFill>
                <a:cs typeface="Times New Roman" panose="02020603050405020304" pitchFamily="18" charset="0"/>
              </a:rPr>
              <a:t>giữa</a:t>
            </a:r>
            <a:r>
              <a:rPr lang="en-US" altLang="en-US" sz="3600" b="1" dirty="0">
                <a:solidFill>
                  <a:srgbClr val="FF0000"/>
                </a:solidFill>
                <a:cs typeface="Times New Roman" panose="02020603050405020304" pitchFamily="18" charset="0"/>
              </a:rPr>
              <a:t> </a:t>
            </a:r>
            <a:r>
              <a:rPr lang="en-US" altLang="en-US" sz="3600" b="1" dirty="0" err="1">
                <a:solidFill>
                  <a:srgbClr val="FF0000"/>
                </a:solidFill>
                <a:cs typeface="Times New Roman" panose="02020603050405020304" pitchFamily="18" charset="0"/>
              </a:rPr>
              <a:t>vật</a:t>
            </a:r>
            <a:r>
              <a:rPr lang="en-US" altLang="en-US" sz="3600" b="1" dirty="0">
                <a:solidFill>
                  <a:srgbClr val="FF0000"/>
                </a:solidFill>
                <a:cs typeface="Times New Roman" panose="02020603050405020304" pitchFamily="18" charset="0"/>
              </a:rPr>
              <a:t> </a:t>
            </a:r>
            <a:r>
              <a:rPr lang="en-US" altLang="en-US" sz="3600" b="1" dirty="0" err="1">
                <a:solidFill>
                  <a:srgbClr val="FF0000"/>
                </a:solidFill>
                <a:cs typeface="Times New Roman" panose="02020603050405020304" pitchFamily="18" charset="0"/>
              </a:rPr>
              <a:t>chất</a:t>
            </a:r>
            <a:r>
              <a:rPr lang="en-US" altLang="en-US" sz="3600" b="1" dirty="0">
                <a:solidFill>
                  <a:srgbClr val="FF0000"/>
                </a:solidFill>
                <a:cs typeface="Times New Roman" panose="02020603050405020304" pitchFamily="18" charset="0"/>
              </a:rPr>
              <a:t> </a:t>
            </a:r>
            <a:r>
              <a:rPr lang="en-US" altLang="en-US" sz="3600" b="1" dirty="0" err="1">
                <a:solidFill>
                  <a:srgbClr val="FF0000"/>
                </a:solidFill>
                <a:cs typeface="Times New Roman" panose="02020603050405020304" pitchFamily="18" charset="0"/>
              </a:rPr>
              <a:t>của</a:t>
            </a:r>
            <a:r>
              <a:rPr lang="en-US" altLang="en-US" sz="3600" b="1" dirty="0">
                <a:solidFill>
                  <a:srgbClr val="FF0000"/>
                </a:solidFill>
                <a:cs typeface="Times New Roman" panose="02020603050405020304" pitchFamily="18" charset="0"/>
              </a:rPr>
              <a:t> ý </a:t>
            </a:r>
            <a:r>
              <a:rPr lang="en-US" altLang="en-US" sz="3600" b="1" dirty="0" err="1">
                <a:solidFill>
                  <a:srgbClr val="FF0000"/>
                </a:solidFill>
                <a:cs typeface="Times New Roman" panose="02020603050405020304" pitchFamily="18" charset="0"/>
              </a:rPr>
              <a:t>thức</a:t>
            </a:r>
            <a:endParaRPr lang="en-US" altLang="en-US" sz="3600" b="1" dirty="0">
              <a:solidFill>
                <a:srgbClr val="FF0000"/>
              </a:solidFill>
              <a:cs typeface="Times New Roman" panose="02020603050405020304" pitchFamily="18" charset="0"/>
            </a:endParaRPr>
          </a:p>
        </p:txBody>
      </p:sp>
      <p:graphicFrame>
        <p:nvGraphicFramePr>
          <p:cNvPr id="4" name="Diagram 3"/>
          <p:cNvGraphicFramePr/>
          <p:nvPr>
            <p:extLst>
              <p:ext uri="{D42A27DB-BD31-4B8C-83A1-F6EECF244321}">
                <p14:modId xmlns:p14="http://schemas.microsoft.com/office/powerpoint/2010/main" val="236550667"/>
              </p:ext>
            </p:extLst>
          </p:nvPr>
        </p:nvGraphicFramePr>
        <p:xfrm>
          <a:off x="1995255" y="1524000"/>
          <a:ext cx="8201489" cy="40894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cxnSp>
        <p:nvCxnSpPr>
          <p:cNvPr id="6" name="Straight Connector 5"/>
          <p:cNvCxnSpPr/>
          <p:nvPr/>
        </p:nvCxnSpPr>
        <p:spPr>
          <a:xfrm>
            <a:off x="76200" y="1143000"/>
            <a:ext cx="11658600" cy="0"/>
          </a:xfrm>
          <a:prstGeom prst="line">
            <a:avLst/>
          </a:prstGeom>
          <a:ln w="38100">
            <a:solidFill>
              <a:srgbClr val="FF0000"/>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1730885559"/>
      </p:ext>
    </p:extLst>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600200" y="2057400"/>
            <a:ext cx="9067800" cy="28956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a:p>
        </p:txBody>
      </p:sp>
      <p:graphicFrame>
        <p:nvGraphicFramePr>
          <p:cNvPr id="4" name="Diagram 3"/>
          <p:cNvGraphicFramePr/>
          <p:nvPr>
            <p:extLst>
              <p:ext uri="{D42A27DB-BD31-4B8C-83A1-F6EECF244321}">
                <p14:modId xmlns:p14="http://schemas.microsoft.com/office/powerpoint/2010/main" val="1442211904"/>
              </p:ext>
            </p:extLst>
          </p:nvPr>
        </p:nvGraphicFramePr>
        <p:xfrm>
          <a:off x="1143000" y="1676400"/>
          <a:ext cx="10095411" cy="42672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 name="TextBox 4"/>
          <p:cNvSpPr txBox="1"/>
          <p:nvPr/>
        </p:nvSpPr>
        <p:spPr>
          <a:xfrm>
            <a:off x="2362200" y="1905000"/>
            <a:ext cx="1371600" cy="1535741"/>
          </a:xfrm>
          <a:prstGeom prst="rect">
            <a:avLst/>
          </a:prstGeom>
          <a:solidFill>
            <a:srgbClr val="FF0066"/>
          </a:solidFill>
        </p:spPr>
        <p:txBody>
          <a:bodyPr wrap="square" rtlCol="0">
            <a:spAutoFit/>
          </a:bodyPr>
          <a:lstStyle/>
          <a:p>
            <a:pPr algn="ctr">
              <a:lnSpc>
                <a:spcPct val="120000"/>
              </a:lnSpc>
            </a:pPr>
            <a:r>
              <a:rPr lang="en-US" sz="2000" b="1" dirty="0" err="1">
                <a:solidFill>
                  <a:schemeClr val="bg1"/>
                </a:solidFill>
                <a:latin typeface="Arial" panose="020B0604020202020204" pitchFamily="34" charset="0"/>
                <a:cs typeface="Arial" panose="020B0604020202020204" pitchFamily="34" charset="0"/>
              </a:rPr>
              <a:t>Quan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điểm</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chủ</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nghĩa</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duy</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tâm</a:t>
            </a:r>
            <a:endParaRPr lang="en-US" sz="2000" b="1" dirty="0">
              <a:solidFill>
                <a:schemeClr val="bg1"/>
              </a:solidFill>
              <a:latin typeface="Arial" panose="020B0604020202020204" pitchFamily="34" charset="0"/>
              <a:cs typeface="Arial" panose="020B0604020202020204" pitchFamily="34" charset="0"/>
            </a:endParaRPr>
          </a:p>
        </p:txBody>
      </p:sp>
      <p:sp>
        <p:nvSpPr>
          <p:cNvPr id="6" name="TextBox 5"/>
          <p:cNvSpPr txBox="1"/>
          <p:nvPr/>
        </p:nvSpPr>
        <p:spPr>
          <a:xfrm>
            <a:off x="8686800" y="4124861"/>
            <a:ext cx="1437463" cy="1535741"/>
          </a:xfrm>
          <a:prstGeom prst="rect">
            <a:avLst/>
          </a:prstGeom>
          <a:solidFill>
            <a:srgbClr val="0070C0"/>
          </a:solidFill>
        </p:spPr>
        <p:txBody>
          <a:bodyPr wrap="square" rtlCol="0">
            <a:spAutoFit/>
          </a:bodyPr>
          <a:lstStyle/>
          <a:p>
            <a:pPr algn="ctr">
              <a:lnSpc>
                <a:spcPct val="120000"/>
              </a:lnSpc>
            </a:pPr>
            <a:r>
              <a:rPr lang="en-US" sz="2000" b="1" dirty="0" err="1">
                <a:solidFill>
                  <a:schemeClr val="bg1"/>
                </a:solidFill>
                <a:latin typeface="Arial" panose="020B0604020202020204" pitchFamily="34" charset="0"/>
                <a:cs typeface="Arial" panose="020B0604020202020204" pitchFamily="34" charset="0"/>
              </a:rPr>
              <a:t>Quan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điểm</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duy</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vật</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siêu</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hình</a:t>
            </a:r>
            <a:endParaRPr lang="en-US" sz="2000" b="1" dirty="0">
              <a:solidFill>
                <a:schemeClr val="bg1"/>
              </a:solidFill>
              <a:latin typeface="Arial" panose="020B0604020202020204" pitchFamily="34" charset="0"/>
              <a:cs typeface="Arial" panose="020B0604020202020204" pitchFamily="34" charset="0"/>
            </a:endParaRPr>
          </a:p>
        </p:txBody>
      </p:sp>
      <p:sp>
        <p:nvSpPr>
          <p:cNvPr id="7" name="Rectangle 6"/>
          <p:cNvSpPr>
            <a:spLocks noChangeArrowheads="1"/>
          </p:cNvSpPr>
          <p:nvPr/>
        </p:nvSpPr>
        <p:spPr bwMode="auto">
          <a:xfrm>
            <a:off x="685800" y="461904"/>
            <a:ext cx="1074420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a:defRPr/>
            </a:pPr>
            <a:r>
              <a:rPr lang="en-US" sz="2200" b="1" kern="0" dirty="0">
                <a:solidFill>
                  <a:srgbClr val="000000"/>
                </a:solidFill>
                <a:latin typeface="Arial" panose="020B0604020202020204" pitchFamily="34" charset="0"/>
                <a:ea typeface="SimSun" panose="02010600030101010101" pitchFamily="2" charset="-122"/>
                <a:cs typeface="Arial" panose="020B0604020202020204" pitchFamily="34" charset="0"/>
              </a:rPr>
              <a:t>a. </a:t>
            </a:r>
            <a:r>
              <a:rPr lang="en-US" sz="2200" b="1" kern="0" dirty="0" err="1">
                <a:solidFill>
                  <a:srgbClr val="000000"/>
                </a:solidFill>
                <a:latin typeface="Arial" panose="020B0604020202020204" pitchFamily="34" charset="0"/>
                <a:ea typeface="SimSun" panose="02010600030101010101" pitchFamily="2" charset="-122"/>
                <a:cs typeface="Arial" panose="020B0604020202020204" pitchFamily="34" charset="0"/>
              </a:rPr>
              <a:t>Quan</a:t>
            </a:r>
            <a:r>
              <a:rPr lang="en-US" sz="2200" b="1" kern="0" dirty="0">
                <a:solidFill>
                  <a:srgbClr val="000000"/>
                </a:solidFill>
                <a:latin typeface="Arial" panose="020B0604020202020204" pitchFamily="34" charset="0"/>
                <a:ea typeface="SimSun" panose="02010600030101010101" pitchFamily="2" charset="-122"/>
                <a:cs typeface="Arial" panose="020B0604020202020204" pitchFamily="34" charset="0"/>
              </a:rPr>
              <a:t> </a:t>
            </a:r>
            <a:r>
              <a:rPr lang="en-US" sz="2200" b="1" kern="0" dirty="0" err="1">
                <a:solidFill>
                  <a:srgbClr val="000000"/>
                </a:solidFill>
                <a:latin typeface="Arial" panose="020B0604020202020204" pitchFamily="34" charset="0"/>
                <a:ea typeface="SimSun" panose="02010600030101010101" pitchFamily="2" charset="-122"/>
                <a:cs typeface="Arial" panose="020B0604020202020204" pitchFamily="34" charset="0"/>
              </a:rPr>
              <a:t>điểm</a:t>
            </a:r>
            <a:r>
              <a:rPr lang="en-US" sz="2200" b="1" kern="0" dirty="0">
                <a:solidFill>
                  <a:srgbClr val="000000"/>
                </a:solidFill>
                <a:latin typeface="Arial" panose="020B0604020202020204" pitchFamily="34" charset="0"/>
                <a:ea typeface="SimSun" panose="02010600030101010101" pitchFamily="2" charset="-122"/>
                <a:cs typeface="Arial" panose="020B0604020202020204" pitchFamily="34" charset="0"/>
              </a:rPr>
              <a:t> của </a:t>
            </a:r>
            <a:r>
              <a:rPr lang="en-US" sz="2200" b="1" kern="0" dirty="0" err="1">
                <a:solidFill>
                  <a:srgbClr val="000000"/>
                </a:solidFill>
                <a:latin typeface="Arial" panose="020B0604020202020204" pitchFamily="34" charset="0"/>
                <a:ea typeface="SimSun" panose="02010600030101010101" pitchFamily="2" charset="-122"/>
                <a:cs typeface="Arial" panose="020B0604020202020204" pitchFamily="34" charset="0"/>
              </a:rPr>
              <a:t>chủ</a:t>
            </a:r>
            <a:r>
              <a:rPr lang="en-US" sz="2200" b="1" kern="0" dirty="0">
                <a:solidFill>
                  <a:srgbClr val="000000"/>
                </a:solidFill>
                <a:latin typeface="Arial" panose="020B0604020202020204" pitchFamily="34" charset="0"/>
                <a:ea typeface="SimSun" panose="02010600030101010101" pitchFamily="2" charset="-122"/>
                <a:cs typeface="Arial" panose="020B0604020202020204" pitchFamily="34" charset="0"/>
              </a:rPr>
              <a:t> </a:t>
            </a:r>
            <a:r>
              <a:rPr lang="en-US" sz="2200" b="1" kern="0" dirty="0" err="1">
                <a:solidFill>
                  <a:srgbClr val="000000"/>
                </a:solidFill>
                <a:latin typeface="Arial" panose="020B0604020202020204" pitchFamily="34" charset="0"/>
                <a:ea typeface="SimSun" panose="02010600030101010101" pitchFamily="2" charset="-122"/>
                <a:cs typeface="Arial" panose="020B0604020202020204" pitchFamily="34" charset="0"/>
              </a:rPr>
              <a:t>nghĩa</a:t>
            </a:r>
            <a:r>
              <a:rPr lang="en-US" sz="2200" b="1" kern="0" dirty="0">
                <a:solidFill>
                  <a:srgbClr val="000000"/>
                </a:solidFill>
                <a:latin typeface="Arial" panose="020B0604020202020204" pitchFamily="34" charset="0"/>
                <a:ea typeface="SimSun" panose="02010600030101010101" pitchFamily="2" charset="-122"/>
                <a:cs typeface="Arial" panose="020B0604020202020204" pitchFamily="34" charset="0"/>
              </a:rPr>
              <a:t> </a:t>
            </a:r>
            <a:r>
              <a:rPr lang="en-US" sz="2200" b="1" kern="0" err="1">
                <a:solidFill>
                  <a:srgbClr val="000000"/>
                </a:solidFill>
                <a:latin typeface="Arial" panose="020B0604020202020204" pitchFamily="34" charset="0"/>
                <a:ea typeface="SimSun" panose="02010600030101010101" pitchFamily="2" charset="-122"/>
                <a:cs typeface="Arial" panose="020B0604020202020204" pitchFamily="34" charset="0"/>
              </a:rPr>
              <a:t>duy</a:t>
            </a:r>
            <a:r>
              <a:rPr lang="en-US" sz="2200" b="1" kern="0">
                <a:solidFill>
                  <a:srgbClr val="000000"/>
                </a:solidFill>
                <a:latin typeface="Arial" panose="020B0604020202020204" pitchFamily="34" charset="0"/>
                <a:ea typeface="SimSun" panose="02010600030101010101" pitchFamily="2" charset="-122"/>
                <a:cs typeface="Arial" panose="020B0604020202020204" pitchFamily="34" charset="0"/>
              </a:rPr>
              <a:t> </a:t>
            </a:r>
            <a:r>
              <a:rPr lang="en-US" sz="2200" b="1" kern="0" smtClean="0">
                <a:solidFill>
                  <a:srgbClr val="000000"/>
                </a:solidFill>
                <a:latin typeface="Arial" panose="020B0604020202020204" pitchFamily="34" charset="0"/>
                <a:ea typeface="SimSun" panose="02010600030101010101" pitchFamily="2" charset="-122"/>
                <a:cs typeface="Arial" panose="020B0604020202020204" pitchFamily="34" charset="0"/>
              </a:rPr>
              <a:t>tâm và chủ nghĩa duy </a:t>
            </a:r>
            <a:r>
              <a:rPr lang="en-US" sz="2200" b="1" kern="0" dirty="0" err="1">
                <a:solidFill>
                  <a:srgbClr val="000000"/>
                </a:solidFill>
                <a:latin typeface="Arial" panose="020B0604020202020204" pitchFamily="34" charset="0"/>
                <a:ea typeface="SimSun" panose="02010600030101010101" pitchFamily="2" charset="-122"/>
                <a:cs typeface="Arial" panose="020B0604020202020204" pitchFamily="34" charset="0"/>
              </a:rPr>
              <a:t>vật</a:t>
            </a:r>
            <a:r>
              <a:rPr lang="en-US" sz="2200" b="1" kern="0" dirty="0">
                <a:solidFill>
                  <a:srgbClr val="000000"/>
                </a:solidFill>
                <a:latin typeface="Arial" panose="020B0604020202020204" pitchFamily="34" charset="0"/>
                <a:ea typeface="SimSun" panose="02010600030101010101" pitchFamily="2" charset="-122"/>
                <a:cs typeface="Arial" panose="020B0604020202020204" pitchFamily="34" charset="0"/>
              </a:rPr>
              <a:t> </a:t>
            </a:r>
            <a:r>
              <a:rPr lang="en-US" sz="2200" b="1" kern="0" dirty="0" err="1">
                <a:solidFill>
                  <a:srgbClr val="000000"/>
                </a:solidFill>
                <a:latin typeface="Arial" panose="020B0604020202020204" pitchFamily="34" charset="0"/>
                <a:ea typeface="SimSun" panose="02010600030101010101" pitchFamily="2" charset="-122"/>
                <a:cs typeface="Arial" panose="020B0604020202020204" pitchFamily="34" charset="0"/>
              </a:rPr>
              <a:t>siêu</a:t>
            </a:r>
            <a:r>
              <a:rPr lang="en-US" sz="2200" b="1" kern="0" dirty="0">
                <a:solidFill>
                  <a:srgbClr val="000000"/>
                </a:solidFill>
                <a:latin typeface="Arial" panose="020B0604020202020204" pitchFamily="34" charset="0"/>
                <a:ea typeface="SimSun" panose="02010600030101010101" pitchFamily="2" charset="-122"/>
                <a:cs typeface="Arial" panose="020B0604020202020204" pitchFamily="34" charset="0"/>
              </a:rPr>
              <a:t> </a:t>
            </a:r>
            <a:r>
              <a:rPr lang="en-US" sz="2200" b="1" kern="0" dirty="0" err="1">
                <a:solidFill>
                  <a:srgbClr val="000000"/>
                </a:solidFill>
                <a:latin typeface="Arial" panose="020B0604020202020204" pitchFamily="34" charset="0"/>
                <a:ea typeface="SimSun" panose="02010600030101010101" pitchFamily="2" charset="-122"/>
                <a:cs typeface="Arial" panose="020B0604020202020204" pitchFamily="34" charset="0"/>
              </a:rPr>
              <a:t>hình</a:t>
            </a:r>
            <a:endParaRPr lang="en-US" sz="2200" b="1" kern="0" dirty="0">
              <a:solidFill>
                <a:srgbClr val="000000"/>
              </a:solidFill>
              <a:latin typeface="Arial" panose="020B0604020202020204" pitchFamily="34" charset="0"/>
              <a:ea typeface="SimSun" panose="02010600030101010101" pitchFamily="2" charset="-122"/>
              <a:cs typeface="Arial" panose="020B0604020202020204" pitchFamily="34" charset="0"/>
            </a:endParaRPr>
          </a:p>
        </p:txBody>
      </p:sp>
      <p:cxnSp>
        <p:nvCxnSpPr>
          <p:cNvPr id="12" name="Straight Connector 11"/>
          <p:cNvCxnSpPr/>
          <p:nvPr/>
        </p:nvCxnSpPr>
        <p:spPr>
          <a:xfrm>
            <a:off x="76200" y="1143000"/>
            <a:ext cx="11658600" cy="0"/>
          </a:xfrm>
          <a:prstGeom prst="line">
            <a:avLst/>
          </a:prstGeom>
          <a:ln w="38100">
            <a:solidFill>
              <a:srgbClr val="FF0000"/>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7859856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2590800" y="2286000"/>
            <a:ext cx="7772400" cy="1598386"/>
          </a:xfrm>
          <a:prstGeom prst="rect">
            <a:avLst/>
          </a:prstGeom>
          <a:noFill/>
        </p:spPr>
        <p:txBody>
          <a:bodyPr wrap="square" rtlCol="0">
            <a:spAutoFit/>
          </a:bodyPr>
          <a:lstStyle/>
          <a:p>
            <a:pPr algn="ctr">
              <a:lnSpc>
                <a:spcPct val="120000"/>
              </a:lnSpc>
            </a:pPr>
            <a:r>
              <a:rPr lang="en-US" sz="2800" b="1" dirty="0" err="1" smtClean="0">
                <a:latin typeface="Times New Roman" panose="02020603050405020304" pitchFamily="18" charset="0"/>
                <a:cs typeface="Times New Roman" panose="02020603050405020304" pitchFamily="18" charset="0"/>
              </a:rPr>
              <a:t>Vật</a:t>
            </a:r>
            <a:r>
              <a:rPr lang="en-US" sz="2800" b="1" dirty="0" smtClean="0">
                <a:latin typeface="Times New Roman" panose="02020603050405020304" pitchFamily="18" charset="0"/>
                <a:cs typeface="Times New Roman" panose="02020603050405020304" pitchFamily="18" charset="0"/>
              </a:rPr>
              <a:t> </a:t>
            </a:r>
            <a:r>
              <a:rPr lang="en-US" sz="2800" b="1" dirty="0" err="1" smtClean="0">
                <a:latin typeface="Times New Roman" panose="02020603050405020304" pitchFamily="18" charset="0"/>
                <a:cs typeface="Times New Roman" panose="02020603050405020304" pitchFamily="18" charset="0"/>
              </a:rPr>
              <a:t>chất</a:t>
            </a:r>
            <a:r>
              <a:rPr lang="en-US" sz="2800" b="1" dirty="0" smtClean="0">
                <a:latin typeface="Times New Roman" panose="02020603050405020304" pitchFamily="18" charset="0"/>
                <a:cs typeface="Times New Roman" panose="02020603050405020304" pitchFamily="18" charset="0"/>
              </a:rPr>
              <a:t> </a:t>
            </a:r>
            <a:r>
              <a:rPr lang="en-US" sz="2800" b="1" dirty="0" err="1" smtClean="0">
                <a:latin typeface="Times New Roman" panose="02020603050405020304" pitchFamily="18" charset="0"/>
                <a:cs typeface="Times New Roman" panose="02020603050405020304" pitchFamily="18" charset="0"/>
              </a:rPr>
              <a:t>và</a:t>
            </a:r>
            <a:r>
              <a:rPr lang="en-US" sz="2800" b="1" dirty="0" smtClean="0">
                <a:latin typeface="Times New Roman" panose="02020603050405020304" pitchFamily="18" charset="0"/>
                <a:cs typeface="Times New Roman" panose="02020603050405020304" pitchFamily="18" charset="0"/>
              </a:rPr>
              <a:t> ý </a:t>
            </a:r>
            <a:r>
              <a:rPr lang="en-US" sz="2800" b="1" dirty="0" err="1" smtClean="0">
                <a:latin typeface="Times New Roman" panose="02020603050405020304" pitchFamily="18" charset="0"/>
                <a:cs typeface="Times New Roman" panose="02020603050405020304" pitchFamily="18" charset="0"/>
              </a:rPr>
              <a:t>thức</a:t>
            </a:r>
            <a:r>
              <a:rPr lang="en-US" sz="2800" b="1" dirty="0" smtClean="0">
                <a:latin typeface="Times New Roman" panose="02020603050405020304" pitchFamily="18" charset="0"/>
                <a:cs typeface="Times New Roman" panose="02020603050405020304" pitchFamily="18" charset="0"/>
              </a:rPr>
              <a:t> </a:t>
            </a:r>
            <a:r>
              <a:rPr lang="en-US" sz="2800" b="1" dirty="0" err="1" smtClean="0">
                <a:latin typeface="Times New Roman" panose="02020603050405020304" pitchFamily="18" charset="0"/>
                <a:cs typeface="Times New Roman" panose="02020603050405020304" pitchFamily="18" charset="0"/>
              </a:rPr>
              <a:t>có</a:t>
            </a:r>
            <a:r>
              <a:rPr lang="en-US" sz="2800" b="1" dirty="0" smtClean="0">
                <a:latin typeface="Times New Roman" panose="02020603050405020304" pitchFamily="18" charset="0"/>
                <a:cs typeface="Times New Roman" panose="02020603050405020304" pitchFamily="18" charset="0"/>
              </a:rPr>
              <a:t> </a:t>
            </a:r>
            <a:r>
              <a:rPr lang="en-US" sz="2800" b="1" dirty="0" err="1" smtClean="0">
                <a:latin typeface="Times New Roman" panose="02020603050405020304" pitchFamily="18" charset="0"/>
                <a:cs typeface="Times New Roman" panose="02020603050405020304" pitchFamily="18" charset="0"/>
              </a:rPr>
              <a:t>mối</a:t>
            </a:r>
            <a:r>
              <a:rPr lang="en-US" sz="2800" b="1" dirty="0" smtClean="0">
                <a:latin typeface="Times New Roman" panose="02020603050405020304" pitchFamily="18" charset="0"/>
                <a:cs typeface="Times New Roman" panose="02020603050405020304" pitchFamily="18" charset="0"/>
              </a:rPr>
              <a:t> </a:t>
            </a:r>
            <a:r>
              <a:rPr lang="en-US" sz="2800" b="1" dirty="0" err="1" smtClean="0">
                <a:latin typeface="Times New Roman" panose="02020603050405020304" pitchFamily="18" charset="0"/>
                <a:cs typeface="Times New Roman" panose="02020603050405020304" pitchFamily="18" charset="0"/>
              </a:rPr>
              <a:t>quan</a:t>
            </a:r>
            <a:r>
              <a:rPr lang="en-US" sz="2800" b="1" dirty="0" smtClean="0">
                <a:latin typeface="Times New Roman" panose="02020603050405020304" pitchFamily="18" charset="0"/>
                <a:cs typeface="Times New Roman" panose="02020603050405020304" pitchFamily="18" charset="0"/>
              </a:rPr>
              <a:t> </a:t>
            </a:r>
            <a:r>
              <a:rPr lang="en-US" sz="2800" b="1" dirty="0" err="1" smtClean="0">
                <a:latin typeface="Times New Roman" panose="02020603050405020304" pitchFamily="18" charset="0"/>
                <a:cs typeface="Times New Roman" panose="02020603050405020304" pitchFamily="18" charset="0"/>
              </a:rPr>
              <a:t>hệ</a:t>
            </a:r>
            <a:r>
              <a:rPr lang="en-US" sz="2800" b="1" dirty="0" smtClean="0">
                <a:latin typeface="Times New Roman" panose="02020603050405020304" pitchFamily="18" charset="0"/>
                <a:cs typeface="Times New Roman" panose="02020603050405020304" pitchFamily="18" charset="0"/>
              </a:rPr>
              <a:t> </a:t>
            </a:r>
            <a:r>
              <a:rPr lang="en-US" sz="2800" b="1" dirty="0" err="1" smtClean="0">
                <a:latin typeface="Times New Roman" panose="02020603050405020304" pitchFamily="18" charset="0"/>
                <a:cs typeface="Times New Roman" panose="02020603050405020304" pitchFamily="18" charset="0"/>
              </a:rPr>
              <a:t>biện</a:t>
            </a:r>
            <a:r>
              <a:rPr lang="en-US" sz="2800" b="1" dirty="0" smtClean="0">
                <a:latin typeface="Times New Roman" panose="02020603050405020304" pitchFamily="18" charset="0"/>
                <a:cs typeface="Times New Roman" panose="02020603050405020304" pitchFamily="18" charset="0"/>
              </a:rPr>
              <a:t> </a:t>
            </a:r>
            <a:r>
              <a:rPr lang="en-US" sz="2800" b="1" dirty="0" err="1" smtClean="0">
                <a:latin typeface="Times New Roman" panose="02020603050405020304" pitchFamily="18" charset="0"/>
                <a:cs typeface="Times New Roman" panose="02020603050405020304" pitchFamily="18" charset="0"/>
              </a:rPr>
              <a:t>chứng</a:t>
            </a:r>
            <a:r>
              <a:rPr lang="en-US" sz="2800" b="1" dirty="0" smtClean="0">
                <a:latin typeface="Times New Roman" panose="02020603050405020304" pitchFamily="18" charset="0"/>
                <a:cs typeface="Times New Roman" panose="02020603050405020304" pitchFamily="18" charset="0"/>
              </a:rPr>
              <a:t>, </a:t>
            </a:r>
            <a:r>
              <a:rPr lang="en-US" sz="2800" b="1" dirty="0" err="1" smtClean="0">
                <a:latin typeface="Times New Roman" panose="02020603050405020304" pitchFamily="18" charset="0"/>
                <a:cs typeface="Times New Roman" panose="02020603050405020304" pitchFamily="18" charset="0"/>
              </a:rPr>
              <a:t>trong</a:t>
            </a:r>
            <a:r>
              <a:rPr lang="en-US" sz="2800" b="1" dirty="0" smtClean="0">
                <a:latin typeface="Times New Roman" panose="02020603050405020304" pitchFamily="18" charset="0"/>
                <a:cs typeface="Times New Roman" panose="02020603050405020304" pitchFamily="18" charset="0"/>
              </a:rPr>
              <a:t> </a:t>
            </a:r>
            <a:r>
              <a:rPr lang="en-US" sz="2800" b="1" dirty="0" err="1" smtClean="0">
                <a:latin typeface="Times New Roman" panose="02020603050405020304" pitchFamily="18" charset="0"/>
                <a:cs typeface="Times New Roman" panose="02020603050405020304" pitchFamily="18" charset="0"/>
              </a:rPr>
              <a:t>đó</a:t>
            </a:r>
            <a:r>
              <a:rPr lang="en-US" sz="2800" b="1" dirty="0" smtClean="0">
                <a:latin typeface="Times New Roman" panose="02020603050405020304" pitchFamily="18" charset="0"/>
                <a:cs typeface="Times New Roman" panose="02020603050405020304" pitchFamily="18" charset="0"/>
              </a:rPr>
              <a:t> </a:t>
            </a:r>
            <a:r>
              <a:rPr lang="en-US" sz="2800" b="1" dirty="0" err="1" smtClean="0">
                <a:latin typeface="Times New Roman" panose="02020603050405020304" pitchFamily="18" charset="0"/>
                <a:cs typeface="Times New Roman" panose="02020603050405020304" pitchFamily="18" charset="0"/>
              </a:rPr>
              <a:t>vật</a:t>
            </a:r>
            <a:r>
              <a:rPr lang="en-US" sz="2800" b="1" dirty="0" smtClean="0">
                <a:latin typeface="Times New Roman" panose="02020603050405020304" pitchFamily="18" charset="0"/>
                <a:cs typeface="Times New Roman" panose="02020603050405020304" pitchFamily="18" charset="0"/>
              </a:rPr>
              <a:t> </a:t>
            </a:r>
            <a:r>
              <a:rPr lang="en-US" sz="2800" b="1" dirty="0" err="1" smtClean="0">
                <a:latin typeface="Times New Roman" panose="02020603050405020304" pitchFamily="18" charset="0"/>
                <a:cs typeface="Times New Roman" panose="02020603050405020304" pitchFamily="18" charset="0"/>
              </a:rPr>
              <a:t>chất</a:t>
            </a:r>
            <a:r>
              <a:rPr lang="en-US" sz="2800" b="1" dirty="0" smtClean="0">
                <a:latin typeface="Times New Roman" panose="02020603050405020304" pitchFamily="18" charset="0"/>
                <a:cs typeface="Times New Roman" panose="02020603050405020304" pitchFamily="18" charset="0"/>
              </a:rPr>
              <a:t> </a:t>
            </a:r>
            <a:r>
              <a:rPr lang="en-US" sz="2800" b="1" dirty="0" err="1" smtClean="0">
                <a:latin typeface="Times New Roman" panose="02020603050405020304" pitchFamily="18" charset="0"/>
                <a:cs typeface="Times New Roman" panose="02020603050405020304" pitchFamily="18" charset="0"/>
              </a:rPr>
              <a:t>quyết</a:t>
            </a:r>
            <a:r>
              <a:rPr lang="en-US" sz="2800" b="1" dirty="0" smtClean="0">
                <a:latin typeface="Times New Roman" panose="02020603050405020304" pitchFamily="18" charset="0"/>
                <a:cs typeface="Times New Roman" panose="02020603050405020304" pitchFamily="18" charset="0"/>
              </a:rPr>
              <a:t> </a:t>
            </a:r>
            <a:r>
              <a:rPr lang="en-US" sz="2800" b="1" dirty="0" err="1" smtClean="0">
                <a:latin typeface="Times New Roman" panose="02020603050405020304" pitchFamily="18" charset="0"/>
                <a:cs typeface="Times New Roman" panose="02020603050405020304" pitchFamily="18" charset="0"/>
              </a:rPr>
              <a:t>định</a:t>
            </a:r>
            <a:r>
              <a:rPr lang="en-US" sz="2800" b="1" dirty="0" smtClean="0">
                <a:latin typeface="Times New Roman" panose="02020603050405020304" pitchFamily="18" charset="0"/>
                <a:cs typeface="Times New Roman" panose="02020603050405020304" pitchFamily="18" charset="0"/>
              </a:rPr>
              <a:t> ý </a:t>
            </a:r>
            <a:r>
              <a:rPr lang="en-US" sz="2800" b="1" dirty="0" err="1" smtClean="0">
                <a:latin typeface="Times New Roman" panose="02020603050405020304" pitchFamily="18" charset="0"/>
                <a:cs typeface="Times New Roman" panose="02020603050405020304" pitchFamily="18" charset="0"/>
              </a:rPr>
              <a:t>thức</a:t>
            </a:r>
            <a:r>
              <a:rPr lang="en-US" sz="2800" b="1" dirty="0" smtClean="0">
                <a:latin typeface="Times New Roman" panose="02020603050405020304" pitchFamily="18" charset="0"/>
                <a:cs typeface="Times New Roman" panose="02020603050405020304" pitchFamily="18" charset="0"/>
              </a:rPr>
              <a:t>, </a:t>
            </a:r>
            <a:r>
              <a:rPr lang="en-US" sz="2800" b="1" dirty="0" err="1" smtClean="0">
                <a:latin typeface="Times New Roman" panose="02020603050405020304" pitchFamily="18" charset="0"/>
                <a:cs typeface="Times New Roman" panose="02020603050405020304" pitchFamily="18" charset="0"/>
              </a:rPr>
              <a:t>còn</a:t>
            </a:r>
            <a:r>
              <a:rPr lang="en-US" sz="2800" b="1" dirty="0" smtClean="0">
                <a:latin typeface="Times New Roman" panose="02020603050405020304" pitchFamily="18" charset="0"/>
                <a:cs typeface="Times New Roman" panose="02020603050405020304" pitchFamily="18" charset="0"/>
              </a:rPr>
              <a:t> ý </a:t>
            </a:r>
            <a:r>
              <a:rPr lang="en-US" sz="2800" b="1" dirty="0" err="1" smtClean="0">
                <a:latin typeface="Times New Roman" panose="02020603050405020304" pitchFamily="18" charset="0"/>
                <a:cs typeface="Times New Roman" panose="02020603050405020304" pitchFamily="18" charset="0"/>
              </a:rPr>
              <a:t>thức</a:t>
            </a:r>
            <a:r>
              <a:rPr lang="en-US" sz="2800" b="1" dirty="0" smtClean="0">
                <a:latin typeface="Times New Roman" panose="02020603050405020304" pitchFamily="18" charset="0"/>
                <a:cs typeface="Times New Roman" panose="02020603050405020304" pitchFamily="18" charset="0"/>
              </a:rPr>
              <a:t> </a:t>
            </a:r>
            <a:r>
              <a:rPr lang="en-US" sz="2800" b="1" dirty="0" err="1" smtClean="0">
                <a:latin typeface="Times New Roman" panose="02020603050405020304" pitchFamily="18" charset="0"/>
                <a:cs typeface="Times New Roman" panose="02020603050405020304" pitchFamily="18" charset="0"/>
              </a:rPr>
              <a:t>tác</a:t>
            </a:r>
            <a:r>
              <a:rPr lang="en-US" sz="2800" b="1" dirty="0" smtClean="0">
                <a:latin typeface="Times New Roman" panose="02020603050405020304" pitchFamily="18" charset="0"/>
                <a:cs typeface="Times New Roman" panose="02020603050405020304" pitchFamily="18" charset="0"/>
              </a:rPr>
              <a:t> </a:t>
            </a:r>
            <a:r>
              <a:rPr lang="en-US" sz="2800" b="1" dirty="0" err="1" smtClean="0">
                <a:latin typeface="Times New Roman" panose="02020603050405020304" pitchFamily="18" charset="0"/>
                <a:cs typeface="Times New Roman" panose="02020603050405020304" pitchFamily="18" charset="0"/>
              </a:rPr>
              <a:t>động</a:t>
            </a:r>
            <a:r>
              <a:rPr lang="en-US" sz="2800" b="1" dirty="0" smtClean="0">
                <a:latin typeface="Times New Roman" panose="02020603050405020304" pitchFamily="18" charset="0"/>
                <a:cs typeface="Times New Roman" panose="02020603050405020304" pitchFamily="18" charset="0"/>
              </a:rPr>
              <a:t> </a:t>
            </a:r>
            <a:r>
              <a:rPr lang="en-US" sz="2800" b="1" dirty="0" err="1" smtClean="0">
                <a:latin typeface="Times New Roman" panose="02020603050405020304" pitchFamily="18" charset="0"/>
                <a:cs typeface="Times New Roman" panose="02020603050405020304" pitchFamily="18" charset="0"/>
              </a:rPr>
              <a:t>tích</a:t>
            </a:r>
            <a:r>
              <a:rPr lang="en-US" sz="2800" b="1" dirty="0" smtClean="0">
                <a:latin typeface="Times New Roman" panose="02020603050405020304" pitchFamily="18" charset="0"/>
                <a:cs typeface="Times New Roman" panose="02020603050405020304" pitchFamily="18" charset="0"/>
              </a:rPr>
              <a:t> </a:t>
            </a:r>
            <a:r>
              <a:rPr lang="en-US" sz="2800" b="1" dirty="0" err="1" smtClean="0">
                <a:latin typeface="Times New Roman" panose="02020603050405020304" pitchFamily="18" charset="0"/>
                <a:cs typeface="Times New Roman" panose="02020603050405020304" pitchFamily="18" charset="0"/>
              </a:rPr>
              <a:t>cực</a:t>
            </a:r>
            <a:r>
              <a:rPr lang="en-US" sz="2800" b="1" dirty="0" smtClean="0">
                <a:latin typeface="Times New Roman" panose="02020603050405020304" pitchFamily="18" charset="0"/>
                <a:cs typeface="Times New Roman" panose="02020603050405020304" pitchFamily="18" charset="0"/>
              </a:rPr>
              <a:t> </a:t>
            </a:r>
            <a:r>
              <a:rPr lang="en-US" sz="2800" b="1" dirty="0" err="1" smtClean="0">
                <a:latin typeface="Times New Roman" panose="02020603050405020304" pitchFamily="18" charset="0"/>
                <a:cs typeface="Times New Roman" panose="02020603050405020304" pitchFamily="18" charset="0"/>
              </a:rPr>
              <a:t>trở</a:t>
            </a:r>
            <a:r>
              <a:rPr lang="en-US" sz="2800" b="1" dirty="0" smtClean="0">
                <a:latin typeface="Times New Roman" panose="02020603050405020304" pitchFamily="18" charset="0"/>
                <a:cs typeface="Times New Roman" panose="02020603050405020304" pitchFamily="18" charset="0"/>
              </a:rPr>
              <a:t> </a:t>
            </a:r>
            <a:r>
              <a:rPr lang="en-US" sz="2800" b="1" dirty="0" err="1" smtClean="0">
                <a:latin typeface="Times New Roman" panose="02020603050405020304" pitchFamily="18" charset="0"/>
                <a:cs typeface="Times New Roman" panose="02020603050405020304" pitchFamily="18" charset="0"/>
              </a:rPr>
              <a:t>lại</a:t>
            </a:r>
            <a:r>
              <a:rPr lang="en-US" sz="2800" b="1" dirty="0" smtClean="0">
                <a:latin typeface="Times New Roman" panose="02020603050405020304" pitchFamily="18" charset="0"/>
                <a:cs typeface="Times New Roman" panose="02020603050405020304" pitchFamily="18" charset="0"/>
              </a:rPr>
              <a:t> </a:t>
            </a:r>
            <a:r>
              <a:rPr lang="en-US" sz="2800" b="1" dirty="0" err="1" smtClean="0">
                <a:latin typeface="Times New Roman" panose="02020603050405020304" pitchFamily="18" charset="0"/>
                <a:cs typeface="Times New Roman" panose="02020603050405020304" pitchFamily="18" charset="0"/>
              </a:rPr>
              <a:t>vật</a:t>
            </a:r>
            <a:r>
              <a:rPr lang="en-US" sz="2800" b="1" dirty="0" smtClean="0">
                <a:latin typeface="Times New Roman" panose="02020603050405020304" pitchFamily="18" charset="0"/>
                <a:cs typeface="Times New Roman" panose="02020603050405020304" pitchFamily="18" charset="0"/>
              </a:rPr>
              <a:t> </a:t>
            </a:r>
            <a:r>
              <a:rPr lang="en-US" sz="2800" b="1" dirty="0" err="1" smtClean="0">
                <a:latin typeface="Times New Roman" panose="02020603050405020304" pitchFamily="18" charset="0"/>
                <a:cs typeface="Times New Roman" panose="02020603050405020304" pitchFamily="18" charset="0"/>
              </a:rPr>
              <a:t>chất</a:t>
            </a:r>
            <a:endParaRPr lang="en-US" sz="2800" b="1" dirty="0">
              <a:latin typeface="Times New Roman" panose="02020603050405020304" pitchFamily="18" charset="0"/>
              <a:cs typeface="Times New Roman" panose="02020603050405020304" pitchFamily="18" charset="0"/>
            </a:endParaRPr>
          </a:p>
        </p:txBody>
      </p:sp>
      <p:sp>
        <p:nvSpPr>
          <p:cNvPr id="4" name="Title 3"/>
          <p:cNvSpPr>
            <a:spLocks noGrp="1"/>
          </p:cNvSpPr>
          <p:nvPr>
            <p:ph type="title" idx="4294967295"/>
          </p:nvPr>
        </p:nvSpPr>
        <p:spPr>
          <a:xfrm>
            <a:off x="1676400" y="533400"/>
            <a:ext cx="10515600" cy="1325563"/>
          </a:xfrm>
        </p:spPr>
        <p:txBody>
          <a:bodyPr>
            <a:normAutofit fontScale="90000"/>
          </a:bodyPr>
          <a:lstStyle/>
          <a:p>
            <a:pPr algn="ctr"/>
            <a:r>
              <a:rPr lang="en-US" sz="3600" b="1" kern="0">
                <a:solidFill>
                  <a:srgbClr val="0000CC"/>
                </a:solidFill>
                <a:latin typeface="Arial" panose="020B0604020202020204" pitchFamily="34" charset="0"/>
                <a:ea typeface="SimSun" panose="02010600030101010101" pitchFamily="2" charset="-122"/>
                <a:cs typeface="Arial" panose="020B0604020202020204" pitchFamily="34" charset="0"/>
              </a:rPr>
              <a:t>b. Quan điểm của chủ nghĩa duy vật biện chứng</a:t>
            </a:r>
            <a:r>
              <a:rPr lang="en-US" b="1" kern="0">
                <a:solidFill>
                  <a:srgbClr val="0000CC"/>
                </a:solidFill>
                <a:latin typeface="Arial" panose="020B0604020202020204" pitchFamily="34" charset="0"/>
                <a:ea typeface="SimSun" panose="02010600030101010101" pitchFamily="2" charset="-122"/>
                <a:cs typeface="Arial" panose="020B0604020202020204" pitchFamily="34" charset="0"/>
              </a:rPr>
              <a:t/>
            </a:r>
            <a:br>
              <a:rPr lang="en-US" b="1" kern="0">
                <a:solidFill>
                  <a:srgbClr val="0000CC"/>
                </a:solidFill>
                <a:latin typeface="Arial" panose="020B0604020202020204" pitchFamily="34" charset="0"/>
                <a:ea typeface="SimSun" panose="02010600030101010101" pitchFamily="2" charset="-122"/>
                <a:cs typeface="Arial" panose="020B0604020202020204" pitchFamily="34" charset="0"/>
              </a:rPr>
            </a:br>
            <a:endParaRPr lang="en-US">
              <a:solidFill>
                <a:srgbClr val="0000CC"/>
              </a:solidFill>
            </a:endParaRPr>
          </a:p>
        </p:txBody>
      </p:sp>
    </p:spTree>
    <p:extLst>
      <p:ext uri="{BB962C8B-B14F-4D97-AF65-F5344CB8AC3E}">
        <p14:creationId xmlns:p14="http://schemas.microsoft.com/office/powerpoint/2010/main" val="923652060"/>
      </p:ext>
    </p:extLst>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5562600" y="914400"/>
            <a:ext cx="3810000" cy="44196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latin typeface="Arial" panose="020B0604020202020204" pitchFamily="34" charset="0"/>
              <a:cs typeface="Arial" panose="020B0604020202020204" pitchFamily="34" charset="0"/>
            </a:endParaRPr>
          </a:p>
        </p:txBody>
      </p:sp>
      <p:sp>
        <p:nvSpPr>
          <p:cNvPr id="4" name="Rectangle 3"/>
          <p:cNvSpPr/>
          <p:nvPr/>
        </p:nvSpPr>
        <p:spPr>
          <a:xfrm>
            <a:off x="8839200" y="2743200"/>
            <a:ext cx="1524000" cy="12192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p:cNvSpPr>
            <a:spLocks noChangeArrowheads="1"/>
          </p:cNvSpPr>
          <p:nvPr/>
        </p:nvSpPr>
        <p:spPr bwMode="auto">
          <a:xfrm>
            <a:off x="1447800" y="178317"/>
            <a:ext cx="856761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a:defRPr/>
            </a:pPr>
            <a:r>
              <a:rPr lang="en-US" sz="2800" b="1" kern="0" dirty="0">
                <a:solidFill>
                  <a:srgbClr val="FF0000"/>
                </a:solidFill>
                <a:latin typeface="Arial" panose="020B0604020202020204" pitchFamily="34" charset="0"/>
                <a:ea typeface="SimSun" panose="02010600030101010101" pitchFamily="2" charset="-122"/>
                <a:cs typeface="Arial" panose="020B0604020202020204" pitchFamily="34" charset="0"/>
              </a:rPr>
              <a:t>b. </a:t>
            </a:r>
            <a:r>
              <a:rPr lang="en-US" sz="2800" b="1" kern="0" dirty="0" err="1">
                <a:solidFill>
                  <a:srgbClr val="FF0000"/>
                </a:solidFill>
                <a:latin typeface="Arial" panose="020B0604020202020204" pitchFamily="34" charset="0"/>
                <a:ea typeface="SimSun" panose="02010600030101010101" pitchFamily="2" charset="-122"/>
                <a:cs typeface="Arial" panose="020B0604020202020204" pitchFamily="34" charset="0"/>
              </a:rPr>
              <a:t>Quan</a:t>
            </a:r>
            <a:r>
              <a:rPr lang="en-US" sz="2800" b="1" kern="0" dirty="0">
                <a:solidFill>
                  <a:srgbClr val="FF0000"/>
                </a:solidFill>
                <a:latin typeface="Arial" panose="020B0604020202020204" pitchFamily="34" charset="0"/>
                <a:ea typeface="SimSun" panose="02010600030101010101" pitchFamily="2" charset="-122"/>
                <a:cs typeface="Arial" panose="020B0604020202020204" pitchFamily="34" charset="0"/>
              </a:rPr>
              <a:t> </a:t>
            </a:r>
            <a:r>
              <a:rPr lang="en-US" sz="2800" b="1" kern="0" dirty="0" err="1">
                <a:solidFill>
                  <a:srgbClr val="FF0000"/>
                </a:solidFill>
                <a:latin typeface="Arial" panose="020B0604020202020204" pitchFamily="34" charset="0"/>
                <a:ea typeface="SimSun" panose="02010600030101010101" pitchFamily="2" charset="-122"/>
                <a:cs typeface="Arial" panose="020B0604020202020204" pitchFamily="34" charset="0"/>
              </a:rPr>
              <a:t>điểm</a:t>
            </a:r>
            <a:r>
              <a:rPr lang="en-US" sz="2800" b="1" kern="0" dirty="0">
                <a:solidFill>
                  <a:srgbClr val="FF0000"/>
                </a:solidFill>
                <a:latin typeface="Arial" panose="020B0604020202020204" pitchFamily="34" charset="0"/>
                <a:ea typeface="SimSun" panose="02010600030101010101" pitchFamily="2" charset="-122"/>
                <a:cs typeface="Arial" panose="020B0604020202020204" pitchFamily="34" charset="0"/>
              </a:rPr>
              <a:t> của </a:t>
            </a:r>
            <a:r>
              <a:rPr lang="en-US" sz="2800" b="1" kern="0" dirty="0" err="1">
                <a:solidFill>
                  <a:srgbClr val="FF0000"/>
                </a:solidFill>
                <a:latin typeface="Arial" panose="020B0604020202020204" pitchFamily="34" charset="0"/>
                <a:ea typeface="SimSun" panose="02010600030101010101" pitchFamily="2" charset="-122"/>
                <a:cs typeface="Arial" panose="020B0604020202020204" pitchFamily="34" charset="0"/>
              </a:rPr>
              <a:t>chủ</a:t>
            </a:r>
            <a:r>
              <a:rPr lang="en-US" sz="2800" b="1" kern="0" dirty="0">
                <a:solidFill>
                  <a:srgbClr val="FF0000"/>
                </a:solidFill>
                <a:latin typeface="Arial" panose="020B0604020202020204" pitchFamily="34" charset="0"/>
                <a:ea typeface="SimSun" panose="02010600030101010101" pitchFamily="2" charset="-122"/>
                <a:cs typeface="Arial" panose="020B0604020202020204" pitchFamily="34" charset="0"/>
              </a:rPr>
              <a:t> </a:t>
            </a:r>
            <a:r>
              <a:rPr lang="en-US" sz="2800" b="1" kern="0" dirty="0" err="1">
                <a:solidFill>
                  <a:srgbClr val="FF0000"/>
                </a:solidFill>
                <a:latin typeface="Arial" panose="020B0604020202020204" pitchFamily="34" charset="0"/>
                <a:ea typeface="SimSun" panose="02010600030101010101" pitchFamily="2" charset="-122"/>
                <a:cs typeface="Arial" panose="020B0604020202020204" pitchFamily="34" charset="0"/>
              </a:rPr>
              <a:t>nghĩa</a:t>
            </a:r>
            <a:r>
              <a:rPr lang="en-US" sz="2800" b="1" kern="0" dirty="0">
                <a:solidFill>
                  <a:srgbClr val="FF0000"/>
                </a:solidFill>
                <a:latin typeface="Arial" panose="020B0604020202020204" pitchFamily="34" charset="0"/>
                <a:ea typeface="SimSun" panose="02010600030101010101" pitchFamily="2" charset="-122"/>
                <a:cs typeface="Arial" panose="020B0604020202020204" pitchFamily="34" charset="0"/>
              </a:rPr>
              <a:t> </a:t>
            </a:r>
            <a:r>
              <a:rPr lang="en-US" sz="2800" b="1" kern="0" dirty="0" err="1">
                <a:solidFill>
                  <a:srgbClr val="FF0000"/>
                </a:solidFill>
                <a:latin typeface="Arial" panose="020B0604020202020204" pitchFamily="34" charset="0"/>
                <a:ea typeface="SimSun" panose="02010600030101010101" pitchFamily="2" charset="-122"/>
                <a:cs typeface="Arial" panose="020B0604020202020204" pitchFamily="34" charset="0"/>
              </a:rPr>
              <a:t>duy</a:t>
            </a:r>
            <a:r>
              <a:rPr lang="en-US" sz="2800" b="1" kern="0" dirty="0">
                <a:solidFill>
                  <a:srgbClr val="FF0000"/>
                </a:solidFill>
                <a:latin typeface="Arial" panose="020B0604020202020204" pitchFamily="34" charset="0"/>
                <a:ea typeface="SimSun" panose="02010600030101010101" pitchFamily="2" charset="-122"/>
                <a:cs typeface="Arial" panose="020B0604020202020204" pitchFamily="34" charset="0"/>
              </a:rPr>
              <a:t> </a:t>
            </a:r>
            <a:r>
              <a:rPr lang="en-US" sz="2800" b="1" kern="0" dirty="0" err="1">
                <a:solidFill>
                  <a:srgbClr val="FF0000"/>
                </a:solidFill>
                <a:latin typeface="Arial" panose="020B0604020202020204" pitchFamily="34" charset="0"/>
                <a:ea typeface="SimSun" panose="02010600030101010101" pitchFamily="2" charset="-122"/>
                <a:cs typeface="Arial" panose="020B0604020202020204" pitchFamily="34" charset="0"/>
              </a:rPr>
              <a:t>vật</a:t>
            </a:r>
            <a:r>
              <a:rPr lang="en-US" sz="2800" b="1" kern="0" dirty="0">
                <a:solidFill>
                  <a:srgbClr val="FF0000"/>
                </a:solidFill>
                <a:latin typeface="Arial" panose="020B0604020202020204" pitchFamily="34" charset="0"/>
                <a:ea typeface="SimSun" panose="02010600030101010101" pitchFamily="2" charset="-122"/>
                <a:cs typeface="Arial" panose="020B0604020202020204" pitchFamily="34" charset="0"/>
              </a:rPr>
              <a:t> </a:t>
            </a:r>
            <a:r>
              <a:rPr lang="en-US" sz="2800" b="1" kern="0" dirty="0" err="1">
                <a:solidFill>
                  <a:srgbClr val="FF0000"/>
                </a:solidFill>
                <a:latin typeface="Arial" panose="020B0604020202020204" pitchFamily="34" charset="0"/>
                <a:ea typeface="SimSun" panose="02010600030101010101" pitchFamily="2" charset="-122"/>
                <a:cs typeface="Arial" panose="020B0604020202020204" pitchFamily="34" charset="0"/>
              </a:rPr>
              <a:t>biện</a:t>
            </a:r>
            <a:r>
              <a:rPr lang="en-US" sz="2800" b="1" kern="0" dirty="0">
                <a:solidFill>
                  <a:srgbClr val="FF0000"/>
                </a:solidFill>
                <a:latin typeface="Arial" panose="020B0604020202020204" pitchFamily="34" charset="0"/>
                <a:ea typeface="SimSun" panose="02010600030101010101" pitchFamily="2" charset="-122"/>
                <a:cs typeface="Arial" panose="020B0604020202020204" pitchFamily="34" charset="0"/>
              </a:rPr>
              <a:t> </a:t>
            </a:r>
            <a:r>
              <a:rPr lang="en-US" sz="2800" b="1" kern="0" dirty="0" err="1">
                <a:solidFill>
                  <a:srgbClr val="FF0000"/>
                </a:solidFill>
                <a:latin typeface="Arial" panose="020B0604020202020204" pitchFamily="34" charset="0"/>
                <a:ea typeface="SimSun" panose="02010600030101010101" pitchFamily="2" charset="-122"/>
                <a:cs typeface="Arial" panose="020B0604020202020204" pitchFamily="34" charset="0"/>
              </a:rPr>
              <a:t>chứng</a:t>
            </a:r>
            <a:endParaRPr lang="en-US" sz="2800" b="1" kern="0" dirty="0">
              <a:solidFill>
                <a:srgbClr val="FF0000"/>
              </a:solidFill>
              <a:latin typeface="Arial" panose="020B0604020202020204" pitchFamily="34" charset="0"/>
              <a:ea typeface="SimSun" panose="02010600030101010101" pitchFamily="2" charset="-122"/>
              <a:cs typeface="Arial" panose="020B0604020202020204" pitchFamily="34" charset="0"/>
            </a:endParaRPr>
          </a:p>
        </p:txBody>
      </p:sp>
      <p:sp>
        <p:nvSpPr>
          <p:cNvPr id="6" name="Rounded Rectangle 5"/>
          <p:cNvSpPr/>
          <p:nvPr/>
        </p:nvSpPr>
        <p:spPr>
          <a:xfrm>
            <a:off x="228600" y="2438400"/>
            <a:ext cx="2590801" cy="2057400"/>
          </a:xfrm>
          <a:prstGeom prst="roundRect">
            <a:avLst/>
          </a:prstGeom>
          <a:solidFill>
            <a:schemeClr val="bg1"/>
          </a:solidFill>
          <a:ln>
            <a:solidFill>
              <a:srgbClr val="0033CC"/>
            </a:solidFill>
          </a:ln>
        </p:spPr>
        <p:style>
          <a:lnRef idx="1">
            <a:schemeClr val="accent6"/>
          </a:lnRef>
          <a:fillRef idx="2">
            <a:schemeClr val="accent6"/>
          </a:fillRef>
          <a:effectRef idx="1">
            <a:schemeClr val="accent6"/>
          </a:effectRef>
          <a:fontRef idx="minor">
            <a:schemeClr val="dk1"/>
          </a:fontRef>
        </p:style>
        <p:txBody>
          <a:bodyPr anchor="ctr"/>
          <a:lstStyle/>
          <a:p>
            <a:pPr algn="ctr">
              <a:defRPr/>
            </a:pPr>
            <a:r>
              <a:rPr lang="en-US" sz="2400" b="1" smtClean="0">
                <a:solidFill>
                  <a:srgbClr val="990099"/>
                </a:solidFill>
                <a:latin typeface="Arial" panose="020B0604020202020204" pitchFamily="34" charset="0"/>
                <a:cs typeface="Arial" panose="020B0604020202020204" pitchFamily="34" charset="0"/>
              </a:rPr>
              <a:t>Vật chất quyết định ý thức</a:t>
            </a:r>
            <a:endParaRPr lang="en-US" sz="2400" b="1" dirty="0">
              <a:solidFill>
                <a:srgbClr val="990099"/>
              </a:solidFill>
              <a:latin typeface="Arial" panose="020B0604020202020204" pitchFamily="34" charset="0"/>
              <a:cs typeface="Arial" panose="020B0604020202020204" pitchFamily="34" charset="0"/>
            </a:endParaRPr>
          </a:p>
        </p:txBody>
      </p:sp>
      <p:sp>
        <p:nvSpPr>
          <p:cNvPr id="7" name="Rectangle 6"/>
          <p:cNvSpPr>
            <a:spLocks noChangeArrowheads="1"/>
          </p:cNvSpPr>
          <p:nvPr/>
        </p:nvSpPr>
        <p:spPr bwMode="auto">
          <a:xfrm>
            <a:off x="3810001" y="1657350"/>
            <a:ext cx="5029199" cy="914400"/>
          </a:xfrm>
          <a:prstGeom prst="rect">
            <a:avLst/>
          </a:prstGeom>
          <a:solidFill>
            <a:schemeClr val="bg1"/>
          </a:solidFill>
          <a:ln>
            <a:solidFill>
              <a:srgbClr val="0033CC"/>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eaLnBrk="0" hangingPunct="0">
              <a:defRPr/>
            </a:pPr>
            <a:r>
              <a:rPr lang="en-US" sz="2400" dirty="0">
                <a:solidFill>
                  <a:srgbClr val="006600"/>
                </a:solidFill>
                <a:latin typeface="Arial" panose="020B0604020202020204" pitchFamily="34" charset="0"/>
                <a:cs typeface="Arial" panose="020B0604020202020204" pitchFamily="34" charset="0"/>
              </a:rPr>
              <a:t>VC </a:t>
            </a:r>
            <a:r>
              <a:rPr lang="en-US" sz="2400" dirty="0" err="1">
                <a:solidFill>
                  <a:srgbClr val="006600"/>
                </a:solidFill>
                <a:latin typeface="Arial" panose="020B0604020202020204" pitchFamily="34" charset="0"/>
                <a:cs typeface="Arial" panose="020B0604020202020204" pitchFamily="34" charset="0"/>
              </a:rPr>
              <a:t>quyết</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định</a:t>
            </a:r>
            <a:r>
              <a:rPr lang="en-US" sz="2400" dirty="0">
                <a:solidFill>
                  <a:srgbClr val="006600"/>
                </a:solidFill>
                <a:latin typeface="Arial" panose="020B0604020202020204" pitchFamily="34" charset="0"/>
                <a:cs typeface="Arial" panose="020B0604020202020204" pitchFamily="34" charset="0"/>
              </a:rPr>
              <a:t> </a:t>
            </a:r>
            <a:r>
              <a:rPr lang="en-US" sz="2400" b="1" u="sng" dirty="0" err="1">
                <a:solidFill>
                  <a:srgbClr val="FF0000"/>
                </a:solidFill>
                <a:latin typeface="Arial" panose="020B0604020202020204" pitchFamily="34" charset="0"/>
                <a:cs typeface="Arial" panose="020B0604020202020204" pitchFamily="34" charset="0"/>
              </a:rPr>
              <a:t>nguồn</a:t>
            </a:r>
            <a:r>
              <a:rPr lang="en-US" sz="2400" b="1" u="sng" dirty="0">
                <a:solidFill>
                  <a:srgbClr val="FF0000"/>
                </a:solidFill>
                <a:latin typeface="Arial" panose="020B0604020202020204" pitchFamily="34" charset="0"/>
                <a:cs typeface="Arial" panose="020B0604020202020204" pitchFamily="34" charset="0"/>
              </a:rPr>
              <a:t> </a:t>
            </a:r>
            <a:r>
              <a:rPr lang="en-US" sz="2400" b="1" u="sng" dirty="0" err="1">
                <a:solidFill>
                  <a:srgbClr val="FF0000"/>
                </a:solidFill>
                <a:latin typeface="Arial" panose="020B0604020202020204" pitchFamily="34" charset="0"/>
                <a:cs typeface="Arial" panose="020B0604020202020204" pitchFamily="34" charset="0"/>
              </a:rPr>
              <a:t>gốc</a:t>
            </a:r>
            <a:r>
              <a:rPr lang="en-US" sz="2400" dirty="0">
                <a:solidFill>
                  <a:srgbClr val="006600"/>
                </a:solidFill>
                <a:latin typeface="Arial" panose="020B0604020202020204" pitchFamily="34" charset="0"/>
                <a:cs typeface="Arial" panose="020B0604020202020204" pitchFamily="34" charset="0"/>
              </a:rPr>
              <a:t> YT</a:t>
            </a:r>
            <a:endParaRPr lang="en-US" sz="2400" b="1" dirty="0">
              <a:solidFill>
                <a:srgbClr val="006600"/>
              </a:solidFill>
              <a:latin typeface="Arial" panose="020B0604020202020204" pitchFamily="34" charset="0"/>
              <a:cs typeface="Arial" panose="020B0604020202020204" pitchFamily="34" charset="0"/>
            </a:endParaRPr>
          </a:p>
        </p:txBody>
      </p:sp>
      <p:sp>
        <p:nvSpPr>
          <p:cNvPr id="8" name="Rectangle 7"/>
          <p:cNvSpPr>
            <a:spLocks noChangeArrowheads="1"/>
          </p:cNvSpPr>
          <p:nvPr/>
        </p:nvSpPr>
        <p:spPr bwMode="auto">
          <a:xfrm>
            <a:off x="3810001" y="3032307"/>
            <a:ext cx="5037163" cy="838200"/>
          </a:xfrm>
          <a:prstGeom prst="rect">
            <a:avLst/>
          </a:prstGeom>
          <a:solidFill>
            <a:schemeClr val="bg1"/>
          </a:solidFill>
          <a:ln>
            <a:solidFill>
              <a:srgbClr val="0033CC"/>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eaLnBrk="0" hangingPunct="0">
              <a:defRPr/>
            </a:pPr>
            <a:r>
              <a:rPr lang="en-US" sz="2400" dirty="0">
                <a:solidFill>
                  <a:srgbClr val="C00000"/>
                </a:solidFill>
                <a:latin typeface="Arial" panose="020B0604020202020204" pitchFamily="34" charset="0"/>
                <a:cs typeface="Arial" panose="020B0604020202020204" pitchFamily="34" charset="0"/>
              </a:rPr>
              <a:t>VC </a:t>
            </a:r>
            <a:r>
              <a:rPr lang="en-US" sz="2400" dirty="0" err="1">
                <a:solidFill>
                  <a:srgbClr val="C00000"/>
                </a:solidFill>
                <a:latin typeface="Arial" panose="020B0604020202020204" pitchFamily="34" charset="0"/>
                <a:cs typeface="Arial" panose="020B0604020202020204" pitchFamily="34" charset="0"/>
              </a:rPr>
              <a:t>quyết</a:t>
            </a:r>
            <a:r>
              <a:rPr lang="en-US" sz="2400" dirty="0">
                <a:solidFill>
                  <a:srgbClr val="C00000"/>
                </a:solidFill>
                <a:latin typeface="Arial" panose="020B0604020202020204" pitchFamily="34" charset="0"/>
                <a:cs typeface="Arial" panose="020B0604020202020204" pitchFamily="34" charset="0"/>
              </a:rPr>
              <a:t> </a:t>
            </a:r>
            <a:r>
              <a:rPr lang="en-US" sz="2400" dirty="0" err="1">
                <a:solidFill>
                  <a:srgbClr val="C00000"/>
                </a:solidFill>
                <a:latin typeface="Arial" panose="020B0604020202020204" pitchFamily="34" charset="0"/>
                <a:cs typeface="Arial" panose="020B0604020202020204" pitchFamily="34" charset="0"/>
              </a:rPr>
              <a:t>định</a:t>
            </a:r>
            <a:r>
              <a:rPr lang="en-US" sz="2400" b="1" dirty="0">
                <a:solidFill>
                  <a:srgbClr val="0033CC"/>
                </a:solidFill>
                <a:latin typeface="Arial" panose="020B0604020202020204" pitchFamily="34" charset="0"/>
                <a:cs typeface="Arial" panose="020B0604020202020204" pitchFamily="34" charset="0"/>
              </a:rPr>
              <a:t> </a:t>
            </a:r>
            <a:r>
              <a:rPr lang="en-US" sz="2400" b="1" u="sng" dirty="0" err="1">
                <a:solidFill>
                  <a:srgbClr val="0033CC"/>
                </a:solidFill>
                <a:latin typeface="Arial" panose="020B0604020202020204" pitchFamily="34" charset="0"/>
                <a:cs typeface="Arial" panose="020B0604020202020204" pitchFamily="34" charset="0"/>
              </a:rPr>
              <a:t>nội</a:t>
            </a:r>
            <a:r>
              <a:rPr lang="en-US" sz="2400" b="1" u="sng" dirty="0">
                <a:solidFill>
                  <a:srgbClr val="0033CC"/>
                </a:solidFill>
                <a:latin typeface="Arial" panose="020B0604020202020204" pitchFamily="34" charset="0"/>
                <a:cs typeface="Arial" panose="020B0604020202020204" pitchFamily="34" charset="0"/>
              </a:rPr>
              <a:t> dung</a:t>
            </a:r>
            <a:r>
              <a:rPr lang="en-US" sz="2400" dirty="0">
                <a:solidFill>
                  <a:srgbClr val="C00000"/>
                </a:solidFill>
                <a:latin typeface="Arial" panose="020B0604020202020204" pitchFamily="34" charset="0"/>
                <a:cs typeface="Arial" panose="020B0604020202020204" pitchFamily="34" charset="0"/>
              </a:rPr>
              <a:t> YT</a:t>
            </a:r>
            <a:endParaRPr lang="en-US" sz="2400" b="1" dirty="0">
              <a:solidFill>
                <a:srgbClr val="C00000"/>
              </a:solidFill>
              <a:latin typeface="Arial" panose="020B0604020202020204" pitchFamily="34" charset="0"/>
              <a:cs typeface="Arial" panose="020B0604020202020204" pitchFamily="34" charset="0"/>
            </a:endParaRPr>
          </a:p>
        </p:txBody>
      </p:sp>
      <p:sp>
        <p:nvSpPr>
          <p:cNvPr id="9" name="Rectangle 8"/>
          <p:cNvSpPr>
            <a:spLocks noChangeArrowheads="1"/>
          </p:cNvSpPr>
          <p:nvPr/>
        </p:nvSpPr>
        <p:spPr bwMode="auto">
          <a:xfrm>
            <a:off x="3955841" y="4366679"/>
            <a:ext cx="5029199" cy="887663"/>
          </a:xfrm>
          <a:prstGeom prst="rect">
            <a:avLst/>
          </a:prstGeom>
          <a:solidFill>
            <a:schemeClr val="bg1"/>
          </a:solidFill>
          <a:ln>
            <a:solidFill>
              <a:srgbClr val="0033CC"/>
            </a:solidFill>
            <a:headEnd/>
            <a:tailEnd/>
          </a:ln>
        </p:spPr>
        <p:style>
          <a:lnRef idx="0">
            <a:schemeClr val="accent2"/>
          </a:lnRef>
          <a:fillRef idx="3">
            <a:schemeClr val="accent2"/>
          </a:fillRef>
          <a:effectRef idx="3">
            <a:schemeClr val="accent2"/>
          </a:effectRef>
          <a:fontRef idx="minor">
            <a:schemeClr val="lt1"/>
          </a:fontRef>
        </p:style>
        <p:txBody>
          <a:bodyPr wrap="none" anchor="ctr"/>
          <a:lstStyle/>
          <a:p>
            <a:pPr eaLnBrk="0" hangingPunct="0">
              <a:defRPr/>
            </a:pPr>
            <a:r>
              <a:rPr lang="en-US" sz="2400" dirty="0">
                <a:solidFill>
                  <a:srgbClr val="663300"/>
                </a:solidFill>
                <a:latin typeface="Arial" panose="020B0604020202020204" pitchFamily="34" charset="0"/>
                <a:cs typeface="Arial" panose="020B0604020202020204" pitchFamily="34" charset="0"/>
              </a:rPr>
              <a:t>VC </a:t>
            </a:r>
            <a:r>
              <a:rPr lang="en-US" sz="2400" dirty="0" err="1">
                <a:solidFill>
                  <a:srgbClr val="663300"/>
                </a:solidFill>
                <a:latin typeface="Arial" panose="020B0604020202020204" pitchFamily="34" charset="0"/>
                <a:cs typeface="Arial" panose="020B0604020202020204" pitchFamily="34" charset="0"/>
              </a:rPr>
              <a:t>quyết</a:t>
            </a:r>
            <a:r>
              <a:rPr lang="en-US" sz="2400" dirty="0">
                <a:solidFill>
                  <a:srgbClr val="663300"/>
                </a:solidFill>
                <a:latin typeface="Arial" panose="020B0604020202020204" pitchFamily="34" charset="0"/>
                <a:cs typeface="Arial" panose="020B0604020202020204" pitchFamily="34" charset="0"/>
              </a:rPr>
              <a:t> </a:t>
            </a:r>
            <a:r>
              <a:rPr lang="en-US" sz="2400" dirty="0" err="1">
                <a:solidFill>
                  <a:srgbClr val="663300"/>
                </a:solidFill>
                <a:latin typeface="Arial" panose="020B0604020202020204" pitchFamily="34" charset="0"/>
                <a:cs typeface="Arial" panose="020B0604020202020204" pitchFamily="34" charset="0"/>
              </a:rPr>
              <a:t>định</a:t>
            </a:r>
            <a:r>
              <a:rPr lang="en-US" sz="2400" dirty="0">
                <a:solidFill>
                  <a:srgbClr val="663300"/>
                </a:solidFill>
                <a:latin typeface="Arial" panose="020B0604020202020204" pitchFamily="34" charset="0"/>
                <a:cs typeface="Arial" panose="020B0604020202020204" pitchFamily="34" charset="0"/>
              </a:rPr>
              <a:t> </a:t>
            </a:r>
            <a:r>
              <a:rPr lang="en-US" sz="2400" b="1" u="sng" dirty="0" err="1">
                <a:solidFill>
                  <a:srgbClr val="00B0F0"/>
                </a:solidFill>
                <a:latin typeface="Arial" panose="020B0604020202020204" pitchFamily="34" charset="0"/>
                <a:cs typeface="Arial" panose="020B0604020202020204" pitchFamily="34" charset="0"/>
              </a:rPr>
              <a:t>bản</a:t>
            </a:r>
            <a:r>
              <a:rPr lang="en-US" sz="2400" b="1" u="sng" dirty="0">
                <a:solidFill>
                  <a:srgbClr val="00B0F0"/>
                </a:solidFill>
                <a:latin typeface="Arial" panose="020B0604020202020204" pitchFamily="34" charset="0"/>
                <a:cs typeface="Arial" panose="020B0604020202020204" pitchFamily="34" charset="0"/>
              </a:rPr>
              <a:t> </a:t>
            </a:r>
            <a:r>
              <a:rPr lang="en-US" sz="2400" b="1" u="sng" dirty="0" err="1">
                <a:solidFill>
                  <a:srgbClr val="00B0F0"/>
                </a:solidFill>
                <a:latin typeface="Arial" panose="020B0604020202020204" pitchFamily="34" charset="0"/>
                <a:cs typeface="Arial" panose="020B0604020202020204" pitchFamily="34" charset="0"/>
              </a:rPr>
              <a:t>chất</a:t>
            </a:r>
            <a:r>
              <a:rPr lang="en-US" sz="2400" b="1" u="sng" dirty="0">
                <a:solidFill>
                  <a:srgbClr val="00B0F0"/>
                </a:solidFill>
                <a:latin typeface="Arial" panose="020B0604020202020204" pitchFamily="34" charset="0"/>
                <a:cs typeface="Arial" panose="020B0604020202020204" pitchFamily="34" charset="0"/>
              </a:rPr>
              <a:t> </a:t>
            </a:r>
            <a:r>
              <a:rPr lang="en-US" sz="2400" dirty="0">
                <a:solidFill>
                  <a:srgbClr val="663300"/>
                </a:solidFill>
                <a:latin typeface="Arial" panose="020B0604020202020204" pitchFamily="34" charset="0"/>
                <a:cs typeface="Arial" panose="020B0604020202020204" pitchFamily="34" charset="0"/>
              </a:rPr>
              <a:t>YT</a:t>
            </a:r>
            <a:endParaRPr lang="en-US" sz="2400" b="1" dirty="0">
              <a:solidFill>
                <a:srgbClr val="663300"/>
              </a:solidFill>
              <a:latin typeface="Arial" panose="020B0604020202020204" pitchFamily="34" charset="0"/>
              <a:cs typeface="Arial" panose="020B0604020202020204" pitchFamily="34" charset="0"/>
            </a:endParaRPr>
          </a:p>
        </p:txBody>
      </p:sp>
      <p:cxnSp>
        <p:nvCxnSpPr>
          <p:cNvPr id="11" name="Straight Arrow Connector 10"/>
          <p:cNvCxnSpPr>
            <a:cxnSpLocks/>
            <a:stCxn id="6" idx="3"/>
            <a:endCxn id="7" idx="1"/>
          </p:cNvCxnSpPr>
          <p:nvPr/>
        </p:nvCxnSpPr>
        <p:spPr>
          <a:xfrm flipV="1">
            <a:off x="2819401" y="2114550"/>
            <a:ext cx="990600" cy="1352550"/>
          </a:xfrm>
          <a:prstGeom prst="straightConnector1">
            <a:avLst/>
          </a:prstGeom>
          <a:ln>
            <a:solidFill>
              <a:srgbClr val="0033CC"/>
            </a:solidFill>
            <a:tailEnd type="arrow"/>
          </a:ln>
        </p:spPr>
        <p:style>
          <a:lnRef idx="2">
            <a:schemeClr val="accent2"/>
          </a:lnRef>
          <a:fillRef idx="0">
            <a:schemeClr val="accent2"/>
          </a:fillRef>
          <a:effectRef idx="1">
            <a:schemeClr val="accent2"/>
          </a:effectRef>
          <a:fontRef idx="minor">
            <a:schemeClr val="tx1"/>
          </a:fontRef>
        </p:style>
      </p:cxnSp>
      <p:cxnSp>
        <p:nvCxnSpPr>
          <p:cNvPr id="12" name="Straight Arrow Connector 11"/>
          <p:cNvCxnSpPr>
            <a:cxnSpLocks/>
            <a:stCxn id="6" idx="3"/>
            <a:endCxn id="8" idx="1"/>
          </p:cNvCxnSpPr>
          <p:nvPr/>
        </p:nvCxnSpPr>
        <p:spPr>
          <a:xfrm flipV="1">
            <a:off x="2819401" y="3451407"/>
            <a:ext cx="990600" cy="15693"/>
          </a:xfrm>
          <a:prstGeom prst="straightConnector1">
            <a:avLst/>
          </a:prstGeom>
          <a:ln>
            <a:solidFill>
              <a:srgbClr val="0033CC"/>
            </a:solidFill>
            <a:tailEnd type="arrow"/>
          </a:ln>
        </p:spPr>
        <p:style>
          <a:lnRef idx="2">
            <a:schemeClr val="accent2"/>
          </a:lnRef>
          <a:fillRef idx="0">
            <a:schemeClr val="accent2"/>
          </a:fillRef>
          <a:effectRef idx="1">
            <a:schemeClr val="accent2"/>
          </a:effectRef>
          <a:fontRef idx="minor">
            <a:schemeClr val="tx1"/>
          </a:fontRef>
        </p:style>
      </p:cxnSp>
      <p:cxnSp>
        <p:nvCxnSpPr>
          <p:cNvPr id="13" name="Straight Arrow Connector 12"/>
          <p:cNvCxnSpPr>
            <a:cxnSpLocks/>
            <a:stCxn id="6" idx="3"/>
            <a:endCxn id="9" idx="1"/>
          </p:cNvCxnSpPr>
          <p:nvPr/>
        </p:nvCxnSpPr>
        <p:spPr>
          <a:xfrm>
            <a:off x="2819401" y="3467100"/>
            <a:ext cx="1136440" cy="1343411"/>
          </a:xfrm>
          <a:prstGeom prst="straightConnector1">
            <a:avLst/>
          </a:prstGeom>
          <a:ln>
            <a:solidFill>
              <a:srgbClr val="0033CC"/>
            </a:solidFill>
            <a:tailEnd type="arrow"/>
          </a:ln>
        </p:spPr>
        <p:style>
          <a:lnRef idx="2">
            <a:schemeClr val="accent2"/>
          </a:lnRef>
          <a:fillRef idx="0">
            <a:schemeClr val="accent2"/>
          </a:fillRef>
          <a:effectRef idx="1">
            <a:schemeClr val="accent2"/>
          </a:effectRef>
          <a:fontRef idx="minor">
            <a:schemeClr val="tx1"/>
          </a:fontRef>
        </p:style>
      </p:cxnSp>
      <p:sp>
        <p:nvSpPr>
          <p:cNvPr id="20" name="Rectangle 19">
            <a:extLst>
              <a:ext uri="{FF2B5EF4-FFF2-40B4-BE49-F238E27FC236}">
                <a16:creationId xmlns:a16="http://schemas.microsoft.com/office/drawing/2014/main" id="{E828223D-D488-4BF8-8142-5F4983863DB6}"/>
              </a:ext>
            </a:extLst>
          </p:cNvPr>
          <p:cNvSpPr>
            <a:spLocks noChangeArrowheads="1"/>
          </p:cNvSpPr>
          <p:nvPr/>
        </p:nvSpPr>
        <p:spPr bwMode="auto">
          <a:xfrm>
            <a:off x="3955841" y="5751052"/>
            <a:ext cx="5029199" cy="887663"/>
          </a:xfrm>
          <a:prstGeom prst="rect">
            <a:avLst/>
          </a:prstGeom>
          <a:solidFill>
            <a:schemeClr val="bg1"/>
          </a:solidFill>
          <a:ln>
            <a:solidFill>
              <a:srgbClr val="0033CC"/>
            </a:solidFill>
            <a:headEnd/>
            <a:tailEnd/>
          </a:ln>
        </p:spPr>
        <p:style>
          <a:lnRef idx="0">
            <a:schemeClr val="accent2"/>
          </a:lnRef>
          <a:fillRef idx="3">
            <a:schemeClr val="accent2"/>
          </a:fillRef>
          <a:effectRef idx="3">
            <a:schemeClr val="accent2"/>
          </a:effectRef>
          <a:fontRef idx="minor">
            <a:schemeClr val="lt1"/>
          </a:fontRef>
        </p:style>
        <p:txBody>
          <a:bodyPr wrap="none" anchor="ctr"/>
          <a:lstStyle/>
          <a:p>
            <a:pPr eaLnBrk="0" hangingPunct="0">
              <a:defRPr/>
            </a:pPr>
            <a:r>
              <a:rPr lang="en-US" sz="2400" dirty="0">
                <a:solidFill>
                  <a:srgbClr val="663300"/>
                </a:solidFill>
                <a:latin typeface="Arial" panose="020B0604020202020204" pitchFamily="34" charset="0"/>
                <a:cs typeface="Arial" panose="020B0604020202020204" pitchFamily="34" charset="0"/>
              </a:rPr>
              <a:t>VC </a:t>
            </a:r>
            <a:r>
              <a:rPr lang="en-US" sz="2400" dirty="0" err="1">
                <a:solidFill>
                  <a:srgbClr val="663300"/>
                </a:solidFill>
                <a:latin typeface="Arial" panose="020B0604020202020204" pitchFamily="34" charset="0"/>
                <a:cs typeface="Arial" panose="020B0604020202020204" pitchFamily="34" charset="0"/>
              </a:rPr>
              <a:t>quyết</a:t>
            </a:r>
            <a:r>
              <a:rPr lang="en-US" sz="2400" dirty="0">
                <a:solidFill>
                  <a:srgbClr val="663300"/>
                </a:solidFill>
                <a:latin typeface="Arial" panose="020B0604020202020204" pitchFamily="34" charset="0"/>
                <a:cs typeface="Arial" panose="020B0604020202020204" pitchFamily="34" charset="0"/>
              </a:rPr>
              <a:t> </a:t>
            </a:r>
            <a:r>
              <a:rPr lang="en-US" sz="2400" dirty="0" err="1">
                <a:solidFill>
                  <a:srgbClr val="663300"/>
                </a:solidFill>
                <a:latin typeface="Arial" panose="020B0604020202020204" pitchFamily="34" charset="0"/>
                <a:cs typeface="Arial" panose="020B0604020202020204" pitchFamily="34" charset="0"/>
              </a:rPr>
              <a:t>định</a:t>
            </a:r>
            <a:r>
              <a:rPr lang="en-US" sz="2400" dirty="0">
                <a:solidFill>
                  <a:srgbClr val="663300"/>
                </a:solidFill>
                <a:latin typeface="Arial" panose="020B0604020202020204" pitchFamily="34" charset="0"/>
                <a:cs typeface="Arial" panose="020B0604020202020204" pitchFamily="34" charset="0"/>
              </a:rPr>
              <a:t> </a:t>
            </a:r>
            <a:r>
              <a:rPr lang="en-US" sz="2400" dirty="0" err="1">
                <a:solidFill>
                  <a:srgbClr val="663300"/>
                </a:solidFill>
                <a:latin typeface="Arial" panose="020B0604020202020204" pitchFamily="34" charset="0"/>
                <a:cs typeface="Arial" panose="020B0604020202020204" pitchFamily="34" charset="0"/>
              </a:rPr>
              <a:t>sự</a:t>
            </a:r>
            <a:r>
              <a:rPr lang="en-US" sz="2400" dirty="0">
                <a:solidFill>
                  <a:srgbClr val="663300"/>
                </a:solidFill>
                <a:latin typeface="Arial" panose="020B0604020202020204" pitchFamily="34" charset="0"/>
                <a:cs typeface="Arial" panose="020B0604020202020204" pitchFamily="34" charset="0"/>
              </a:rPr>
              <a:t> </a:t>
            </a:r>
            <a:r>
              <a:rPr lang="en-US" sz="2400" dirty="0" err="1">
                <a:solidFill>
                  <a:srgbClr val="663300"/>
                </a:solidFill>
                <a:latin typeface="Arial" panose="020B0604020202020204" pitchFamily="34" charset="0"/>
                <a:cs typeface="Arial" panose="020B0604020202020204" pitchFamily="34" charset="0"/>
              </a:rPr>
              <a:t>vận</a:t>
            </a:r>
            <a:r>
              <a:rPr lang="en-US" sz="2400" dirty="0">
                <a:solidFill>
                  <a:srgbClr val="663300"/>
                </a:solidFill>
                <a:latin typeface="Arial" panose="020B0604020202020204" pitchFamily="34" charset="0"/>
                <a:cs typeface="Arial" panose="020B0604020202020204" pitchFamily="34" charset="0"/>
              </a:rPr>
              <a:t> </a:t>
            </a:r>
            <a:r>
              <a:rPr lang="en-US" sz="2400" dirty="0" err="1">
                <a:solidFill>
                  <a:srgbClr val="663300"/>
                </a:solidFill>
                <a:latin typeface="Arial" panose="020B0604020202020204" pitchFamily="34" charset="0"/>
                <a:cs typeface="Arial" panose="020B0604020202020204" pitchFamily="34" charset="0"/>
              </a:rPr>
              <a:t>động</a:t>
            </a:r>
            <a:r>
              <a:rPr lang="en-US" sz="2400" dirty="0">
                <a:solidFill>
                  <a:srgbClr val="663300"/>
                </a:solidFill>
                <a:latin typeface="Arial" panose="020B0604020202020204" pitchFamily="34" charset="0"/>
                <a:cs typeface="Arial" panose="020B0604020202020204" pitchFamily="34" charset="0"/>
              </a:rPr>
              <a:t>, </a:t>
            </a:r>
          </a:p>
          <a:p>
            <a:pPr algn="ctr" eaLnBrk="0" hangingPunct="0">
              <a:defRPr/>
            </a:pPr>
            <a:r>
              <a:rPr lang="en-US" sz="2400" dirty="0" err="1">
                <a:solidFill>
                  <a:srgbClr val="663300"/>
                </a:solidFill>
                <a:latin typeface="Arial" panose="020B0604020202020204" pitchFamily="34" charset="0"/>
                <a:cs typeface="Arial" panose="020B0604020202020204" pitchFamily="34" charset="0"/>
              </a:rPr>
              <a:t>phát</a:t>
            </a:r>
            <a:r>
              <a:rPr lang="en-US" sz="2400" dirty="0">
                <a:solidFill>
                  <a:srgbClr val="663300"/>
                </a:solidFill>
                <a:latin typeface="Arial" panose="020B0604020202020204" pitchFamily="34" charset="0"/>
                <a:cs typeface="Arial" panose="020B0604020202020204" pitchFamily="34" charset="0"/>
              </a:rPr>
              <a:t> </a:t>
            </a:r>
            <a:r>
              <a:rPr lang="en-US" sz="2400" dirty="0" err="1">
                <a:solidFill>
                  <a:srgbClr val="663300"/>
                </a:solidFill>
                <a:latin typeface="Arial" panose="020B0604020202020204" pitchFamily="34" charset="0"/>
                <a:cs typeface="Arial" panose="020B0604020202020204" pitchFamily="34" charset="0"/>
              </a:rPr>
              <a:t>triển</a:t>
            </a:r>
            <a:r>
              <a:rPr lang="en-US" sz="2400" dirty="0">
                <a:solidFill>
                  <a:srgbClr val="663300"/>
                </a:solidFill>
                <a:latin typeface="Arial" panose="020B0604020202020204" pitchFamily="34" charset="0"/>
                <a:cs typeface="Arial" panose="020B0604020202020204" pitchFamily="34" charset="0"/>
              </a:rPr>
              <a:t> </a:t>
            </a:r>
            <a:r>
              <a:rPr lang="en-US" sz="2400" dirty="0" err="1">
                <a:solidFill>
                  <a:srgbClr val="663300"/>
                </a:solidFill>
                <a:latin typeface="Arial" panose="020B0604020202020204" pitchFamily="34" charset="0"/>
                <a:cs typeface="Arial" panose="020B0604020202020204" pitchFamily="34" charset="0"/>
              </a:rPr>
              <a:t>của</a:t>
            </a:r>
            <a:r>
              <a:rPr lang="en-US" sz="2400" dirty="0">
                <a:solidFill>
                  <a:srgbClr val="663300"/>
                </a:solidFill>
                <a:latin typeface="Arial" panose="020B0604020202020204" pitchFamily="34" charset="0"/>
                <a:cs typeface="Arial" panose="020B0604020202020204" pitchFamily="34" charset="0"/>
              </a:rPr>
              <a:t> YT</a:t>
            </a:r>
            <a:endParaRPr lang="en-US" sz="2400" b="1" dirty="0">
              <a:solidFill>
                <a:srgbClr val="663300"/>
              </a:solidFill>
              <a:latin typeface="Arial" panose="020B0604020202020204" pitchFamily="34" charset="0"/>
              <a:cs typeface="Arial" panose="020B0604020202020204" pitchFamily="34" charset="0"/>
            </a:endParaRPr>
          </a:p>
        </p:txBody>
      </p:sp>
      <p:cxnSp>
        <p:nvCxnSpPr>
          <p:cNvPr id="22" name="Straight Arrow Connector 21">
            <a:extLst>
              <a:ext uri="{FF2B5EF4-FFF2-40B4-BE49-F238E27FC236}">
                <a16:creationId xmlns:a16="http://schemas.microsoft.com/office/drawing/2014/main" id="{761A23F1-5CBF-42C4-9B60-B35E30F90DFE}"/>
              </a:ext>
            </a:extLst>
          </p:cNvPr>
          <p:cNvCxnSpPr>
            <a:stCxn id="6" idx="3"/>
            <a:endCxn id="20" idx="1"/>
          </p:cNvCxnSpPr>
          <p:nvPr/>
        </p:nvCxnSpPr>
        <p:spPr>
          <a:xfrm>
            <a:off x="2819401" y="3467100"/>
            <a:ext cx="1136440" cy="2727784"/>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228600" y="701537"/>
            <a:ext cx="11658600" cy="0"/>
          </a:xfrm>
          <a:prstGeom prst="line">
            <a:avLst/>
          </a:prstGeom>
          <a:ln w="38100">
            <a:solidFill>
              <a:srgbClr val="FF0000"/>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11720270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 presetClass="entr" presetSubtype="4"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500" fill="hold"/>
                                        <p:tgtEl>
                                          <p:spTgt spid="6"/>
                                        </p:tgtEl>
                                        <p:attrNameLst>
                                          <p:attrName>ppt_x</p:attrName>
                                        </p:attrNameLst>
                                      </p:cBhvr>
                                      <p:tavLst>
                                        <p:tav tm="0">
                                          <p:val>
                                            <p:strVal val="#ppt_x"/>
                                          </p:val>
                                        </p:tav>
                                        <p:tav tm="100000">
                                          <p:val>
                                            <p:strVal val="#ppt_x"/>
                                          </p:val>
                                        </p:tav>
                                      </p:tavLst>
                                    </p:anim>
                                    <p:anim calcmode="lin" valueType="num">
                                      <p:cBhvr additive="base">
                                        <p:cTn id="15" dur="500" fill="hold"/>
                                        <p:tgtEl>
                                          <p:spTgt spid="6"/>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500" fill="hold"/>
                                        <p:tgtEl>
                                          <p:spTgt spid="7"/>
                                        </p:tgtEl>
                                        <p:attrNameLst>
                                          <p:attrName>ppt_x</p:attrName>
                                        </p:attrNameLst>
                                      </p:cBhvr>
                                      <p:tavLst>
                                        <p:tav tm="0">
                                          <p:val>
                                            <p:strVal val="#ppt_x"/>
                                          </p:val>
                                        </p:tav>
                                        <p:tav tm="100000">
                                          <p:val>
                                            <p:strVal val="#ppt_x"/>
                                          </p:val>
                                        </p:tav>
                                      </p:tavLst>
                                    </p:anim>
                                    <p:anim calcmode="lin" valueType="num">
                                      <p:cBhvr additive="base">
                                        <p:cTn id="19" dur="5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500" fill="hold"/>
                                        <p:tgtEl>
                                          <p:spTgt spid="8"/>
                                        </p:tgtEl>
                                        <p:attrNameLst>
                                          <p:attrName>ppt_x</p:attrName>
                                        </p:attrNameLst>
                                      </p:cBhvr>
                                      <p:tavLst>
                                        <p:tav tm="0">
                                          <p:val>
                                            <p:strVal val="#ppt_x"/>
                                          </p:val>
                                        </p:tav>
                                        <p:tav tm="100000">
                                          <p:val>
                                            <p:strVal val="#ppt_x"/>
                                          </p:val>
                                        </p:tav>
                                      </p:tavLst>
                                    </p:anim>
                                    <p:anim calcmode="lin" valueType="num">
                                      <p:cBhvr additive="base">
                                        <p:cTn id="23" dur="5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4" fill="hold" nodeType="with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500" fill="hold"/>
                                        <p:tgtEl>
                                          <p:spTgt spid="9"/>
                                        </p:tgtEl>
                                        <p:attrNameLst>
                                          <p:attrName>ppt_x</p:attrName>
                                        </p:attrNameLst>
                                      </p:cBhvr>
                                      <p:tavLst>
                                        <p:tav tm="0">
                                          <p:val>
                                            <p:strVal val="#ppt_x"/>
                                          </p:val>
                                        </p:tav>
                                        <p:tav tm="100000">
                                          <p:val>
                                            <p:strVal val="#ppt_x"/>
                                          </p:val>
                                        </p:tav>
                                      </p:tavLst>
                                    </p:anim>
                                    <p:anim calcmode="lin" valueType="num">
                                      <p:cBhvr additive="base">
                                        <p:cTn id="27"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28" fill="hold">
                      <p:stCondLst>
                        <p:cond delay="indefinite"/>
                      </p:stCondLst>
                      <p:childTnLst>
                        <p:par>
                          <p:cTn id="29" fill="hold">
                            <p:stCondLst>
                              <p:cond delay="0"/>
                            </p:stCondLst>
                            <p:childTnLst>
                              <p:par>
                                <p:cTn id="30" presetID="2" presetClass="entr" presetSubtype="4" fill="hold" nodeType="clickEffect">
                                  <p:stCondLst>
                                    <p:cond delay="0"/>
                                  </p:stCondLst>
                                  <p:childTnLst>
                                    <p:set>
                                      <p:cBhvr>
                                        <p:cTn id="31" dur="1" fill="hold">
                                          <p:stCondLst>
                                            <p:cond delay="0"/>
                                          </p:stCondLst>
                                        </p:cTn>
                                        <p:tgtEl>
                                          <p:spTgt spid="11"/>
                                        </p:tgtEl>
                                        <p:attrNameLst>
                                          <p:attrName>style.visibility</p:attrName>
                                        </p:attrNameLst>
                                      </p:cBhvr>
                                      <p:to>
                                        <p:strVal val="visible"/>
                                      </p:to>
                                    </p:set>
                                    <p:anim calcmode="lin" valueType="num">
                                      <p:cBhvr additive="base">
                                        <p:cTn id="32" dur="500" fill="hold"/>
                                        <p:tgtEl>
                                          <p:spTgt spid="11"/>
                                        </p:tgtEl>
                                        <p:attrNameLst>
                                          <p:attrName>ppt_x</p:attrName>
                                        </p:attrNameLst>
                                      </p:cBhvr>
                                      <p:tavLst>
                                        <p:tav tm="0">
                                          <p:val>
                                            <p:strVal val="#ppt_x"/>
                                          </p:val>
                                        </p:tav>
                                        <p:tav tm="100000">
                                          <p:val>
                                            <p:strVal val="#ppt_x"/>
                                          </p:val>
                                        </p:tav>
                                      </p:tavLst>
                                    </p:anim>
                                    <p:anim calcmode="lin" valueType="num">
                                      <p:cBhvr additive="base">
                                        <p:cTn id="33"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34" fill="hold">
                      <p:stCondLst>
                        <p:cond delay="indefinite"/>
                      </p:stCondLst>
                      <p:childTnLst>
                        <p:par>
                          <p:cTn id="35" fill="hold">
                            <p:stCondLst>
                              <p:cond delay="0"/>
                            </p:stCondLst>
                            <p:childTnLst>
                              <p:par>
                                <p:cTn id="36" presetID="2" presetClass="entr" presetSubtype="4" fill="hold" nodeType="click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500" fill="hold"/>
                                        <p:tgtEl>
                                          <p:spTgt spid="12"/>
                                        </p:tgtEl>
                                        <p:attrNameLst>
                                          <p:attrName>ppt_x</p:attrName>
                                        </p:attrNameLst>
                                      </p:cBhvr>
                                      <p:tavLst>
                                        <p:tav tm="0">
                                          <p:val>
                                            <p:strVal val="#ppt_x"/>
                                          </p:val>
                                        </p:tav>
                                        <p:tav tm="100000">
                                          <p:val>
                                            <p:strVal val="#ppt_x"/>
                                          </p:val>
                                        </p:tav>
                                      </p:tavLst>
                                    </p:anim>
                                    <p:anim calcmode="lin" valueType="num">
                                      <p:cBhvr additive="base">
                                        <p:cTn id="39"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2" presetClass="entr" presetSubtype="4" fill="hold" nodeType="clickEffect">
                                  <p:stCondLst>
                                    <p:cond delay="0"/>
                                  </p:stCondLst>
                                  <p:childTnLst>
                                    <p:set>
                                      <p:cBhvr>
                                        <p:cTn id="43" dur="1" fill="hold">
                                          <p:stCondLst>
                                            <p:cond delay="0"/>
                                          </p:stCondLst>
                                        </p:cTn>
                                        <p:tgtEl>
                                          <p:spTgt spid="13"/>
                                        </p:tgtEl>
                                        <p:attrNameLst>
                                          <p:attrName>style.visibility</p:attrName>
                                        </p:attrNameLst>
                                      </p:cBhvr>
                                      <p:to>
                                        <p:strVal val="visible"/>
                                      </p:to>
                                    </p:set>
                                    <p:anim calcmode="lin" valueType="num">
                                      <p:cBhvr additive="base">
                                        <p:cTn id="44" dur="500" fill="hold"/>
                                        <p:tgtEl>
                                          <p:spTgt spid="13"/>
                                        </p:tgtEl>
                                        <p:attrNameLst>
                                          <p:attrName>ppt_x</p:attrName>
                                        </p:attrNameLst>
                                      </p:cBhvr>
                                      <p:tavLst>
                                        <p:tav tm="0">
                                          <p:val>
                                            <p:strVal val="#ppt_x"/>
                                          </p:val>
                                        </p:tav>
                                        <p:tav tm="100000">
                                          <p:val>
                                            <p:strVal val="#ppt_x"/>
                                          </p:val>
                                        </p:tav>
                                      </p:tavLst>
                                    </p:anim>
                                    <p:anim calcmode="lin" valueType="num">
                                      <p:cBhvr additive="base">
                                        <p:cTn id="45" dur="500" fill="hold"/>
                                        <p:tgtEl>
                                          <p:spTgt spid="13"/>
                                        </p:tgtEl>
                                        <p:attrNameLst>
                                          <p:attrName>ppt_y</p:attrName>
                                        </p:attrNameLst>
                                      </p:cBhvr>
                                      <p:tavLst>
                                        <p:tav tm="0">
                                          <p:val>
                                            <p:strVal val="1+#ppt_h/2"/>
                                          </p:val>
                                        </p:tav>
                                        <p:tav tm="100000">
                                          <p:val>
                                            <p:strVal val="#ppt_y"/>
                                          </p:val>
                                        </p:tav>
                                      </p:tavLst>
                                    </p:anim>
                                  </p:childTnLst>
                                </p:cTn>
                              </p:par>
                              <p:par>
                                <p:cTn id="46" presetID="2" presetClass="entr" presetSubtype="4" fill="hold" nodeType="withEffect">
                                  <p:stCondLst>
                                    <p:cond delay="0"/>
                                  </p:stCondLst>
                                  <p:childTnLst>
                                    <p:set>
                                      <p:cBhvr>
                                        <p:cTn id="47" dur="1" fill="hold">
                                          <p:stCondLst>
                                            <p:cond delay="0"/>
                                          </p:stCondLst>
                                        </p:cTn>
                                        <p:tgtEl>
                                          <p:spTgt spid="20"/>
                                        </p:tgtEl>
                                        <p:attrNameLst>
                                          <p:attrName>style.visibility</p:attrName>
                                        </p:attrNameLst>
                                      </p:cBhvr>
                                      <p:to>
                                        <p:strVal val="visible"/>
                                      </p:to>
                                    </p:set>
                                    <p:anim calcmode="lin" valueType="num">
                                      <p:cBhvr additive="base">
                                        <p:cTn id="48" dur="500" fill="hold"/>
                                        <p:tgtEl>
                                          <p:spTgt spid="20"/>
                                        </p:tgtEl>
                                        <p:attrNameLst>
                                          <p:attrName>ppt_x</p:attrName>
                                        </p:attrNameLst>
                                      </p:cBhvr>
                                      <p:tavLst>
                                        <p:tav tm="0">
                                          <p:val>
                                            <p:strVal val="#ppt_x"/>
                                          </p:val>
                                        </p:tav>
                                        <p:tav tm="100000">
                                          <p:val>
                                            <p:strVal val="#ppt_x"/>
                                          </p:val>
                                        </p:tav>
                                      </p:tavLst>
                                    </p:anim>
                                    <p:anim calcmode="lin" valueType="num">
                                      <p:cBhvr additive="base">
                                        <p:cTn id="49"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animBg="1"/>
      <p:bldP spid="7" grpId="0" animBg="1"/>
      <p:bldP spid="8"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3"/>
          <p:cNvSpPr txBox="1">
            <a:spLocks/>
          </p:cNvSpPr>
          <p:nvPr/>
        </p:nvSpPr>
        <p:spPr bwMode="auto">
          <a:xfrm>
            <a:off x="876300" y="76200"/>
            <a:ext cx="7543800" cy="762000"/>
          </a:xfrm>
          <a:prstGeom prst="roundRect">
            <a:avLst/>
          </a:prstGeom>
          <a:noFill/>
          <a:ln w="9525">
            <a:noFill/>
            <a:miter lim="800000"/>
            <a:headEnd/>
            <a:tailEnd/>
          </a:ln>
        </p:spPr>
        <p:style>
          <a:lnRef idx="0">
            <a:schemeClr val="accent4"/>
          </a:lnRef>
          <a:fillRef idx="3">
            <a:schemeClr val="accent4"/>
          </a:fillRef>
          <a:effectRef idx="3">
            <a:schemeClr val="accent4"/>
          </a:effectRef>
          <a:fontRef idx="minor">
            <a:schemeClr val="lt1"/>
          </a:fontRef>
        </p:style>
        <p:txBody>
          <a:bodyPr anchor="ctr"/>
          <a:lstStyle/>
          <a:p>
            <a:pPr algn="ctr" eaLnBrk="0" hangingPunct="0">
              <a:defRPr/>
            </a:pPr>
            <a:endParaRPr lang="en-US" sz="3000" b="1" dirty="0">
              <a:solidFill>
                <a:srgbClr val="0000CC"/>
              </a:solidFill>
              <a:latin typeface="Times New Roman" pitchFamily="18" charset="0"/>
              <a:cs typeface="Times New Roman" pitchFamily="18" charset="0"/>
            </a:endParaRPr>
          </a:p>
          <a:p>
            <a:pPr algn="ctr" eaLnBrk="0" hangingPunct="0">
              <a:buFont typeface="Wingdings" pitchFamily="2" charset="2"/>
              <a:buChar char="v"/>
              <a:defRPr/>
            </a:pPr>
            <a:r>
              <a:rPr lang="en-US" sz="3000" b="1" dirty="0" err="1">
                <a:solidFill>
                  <a:srgbClr val="0000CC"/>
                </a:solidFill>
                <a:latin typeface="Times New Roman" pitchFamily="18" charset="0"/>
                <a:cs typeface="Times New Roman" pitchFamily="18" charset="0"/>
              </a:rPr>
              <a:t>Vật</a:t>
            </a:r>
            <a:r>
              <a:rPr lang="en-US" sz="3000" b="1" dirty="0">
                <a:solidFill>
                  <a:srgbClr val="0000CC"/>
                </a:solidFill>
                <a:latin typeface="Times New Roman" pitchFamily="18" charset="0"/>
                <a:cs typeface="Times New Roman" pitchFamily="18" charset="0"/>
              </a:rPr>
              <a:t> </a:t>
            </a:r>
            <a:r>
              <a:rPr lang="en-US" sz="3000" b="1" dirty="0" err="1">
                <a:solidFill>
                  <a:srgbClr val="0000CC"/>
                </a:solidFill>
                <a:latin typeface="Times New Roman" pitchFamily="18" charset="0"/>
                <a:cs typeface="Times New Roman" pitchFamily="18" charset="0"/>
              </a:rPr>
              <a:t>chất</a:t>
            </a:r>
            <a:r>
              <a:rPr lang="en-US" sz="3000" b="1" dirty="0">
                <a:solidFill>
                  <a:srgbClr val="0000CC"/>
                </a:solidFill>
                <a:latin typeface="Times New Roman" pitchFamily="18" charset="0"/>
                <a:cs typeface="Times New Roman" pitchFamily="18" charset="0"/>
              </a:rPr>
              <a:t> </a:t>
            </a:r>
            <a:r>
              <a:rPr lang="en-US" sz="3000" b="1" dirty="0" err="1">
                <a:solidFill>
                  <a:srgbClr val="0000CC"/>
                </a:solidFill>
                <a:latin typeface="Times New Roman" pitchFamily="18" charset="0"/>
                <a:cs typeface="Times New Roman" pitchFamily="18" charset="0"/>
              </a:rPr>
              <a:t>quyết</a:t>
            </a:r>
            <a:r>
              <a:rPr lang="en-US" sz="3000" b="1" dirty="0">
                <a:solidFill>
                  <a:srgbClr val="0000CC"/>
                </a:solidFill>
                <a:latin typeface="Times New Roman" pitchFamily="18" charset="0"/>
                <a:cs typeface="Times New Roman" pitchFamily="18" charset="0"/>
              </a:rPr>
              <a:t> </a:t>
            </a:r>
            <a:r>
              <a:rPr lang="en-US" sz="3000" b="1" dirty="0" err="1">
                <a:solidFill>
                  <a:srgbClr val="0000CC"/>
                </a:solidFill>
                <a:latin typeface="Times New Roman" pitchFamily="18" charset="0"/>
                <a:cs typeface="Times New Roman" pitchFamily="18" charset="0"/>
              </a:rPr>
              <a:t>định</a:t>
            </a:r>
            <a:r>
              <a:rPr lang="en-US" sz="3000" b="1" dirty="0">
                <a:solidFill>
                  <a:srgbClr val="0000CC"/>
                </a:solidFill>
                <a:latin typeface="Times New Roman" pitchFamily="18" charset="0"/>
                <a:cs typeface="Times New Roman" pitchFamily="18" charset="0"/>
              </a:rPr>
              <a:t> </a:t>
            </a:r>
            <a:r>
              <a:rPr lang="en-US" sz="3000" b="1" dirty="0" err="1">
                <a:solidFill>
                  <a:srgbClr val="0000CC"/>
                </a:solidFill>
                <a:latin typeface="Times New Roman" pitchFamily="18" charset="0"/>
                <a:cs typeface="Times New Roman" pitchFamily="18" charset="0"/>
              </a:rPr>
              <a:t>nội</a:t>
            </a:r>
            <a:r>
              <a:rPr lang="en-US" sz="3000" b="1" dirty="0">
                <a:solidFill>
                  <a:srgbClr val="0000CC"/>
                </a:solidFill>
                <a:latin typeface="Times New Roman" pitchFamily="18" charset="0"/>
                <a:cs typeface="Times New Roman" pitchFamily="18" charset="0"/>
              </a:rPr>
              <a:t> dung </a:t>
            </a:r>
            <a:r>
              <a:rPr lang="en-US" sz="3000" b="1" dirty="0" err="1">
                <a:solidFill>
                  <a:srgbClr val="0000CC"/>
                </a:solidFill>
                <a:latin typeface="Times New Roman" pitchFamily="18" charset="0"/>
                <a:cs typeface="Times New Roman" pitchFamily="18" charset="0"/>
              </a:rPr>
              <a:t>của</a:t>
            </a:r>
            <a:r>
              <a:rPr lang="en-US" sz="3000" b="1" dirty="0">
                <a:solidFill>
                  <a:srgbClr val="0000CC"/>
                </a:solidFill>
                <a:latin typeface="Times New Roman" pitchFamily="18" charset="0"/>
                <a:cs typeface="Times New Roman" pitchFamily="18" charset="0"/>
              </a:rPr>
              <a:t> ý </a:t>
            </a:r>
            <a:r>
              <a:rPr lang="en-US" sz="3000" b="1" dirty="0" err="1">
                <a:solidFill>
                  <a:srgbClr val="0000CC"/>
                </a:solidFill>
                <a:latin typeface="Times New Roman" pitchFamily="18" charset="0"/>
                <a:cs typeface="Times New Roman" pitchFamily="18" charset="0"/>
              </a:rPr>
              <a:t>thức</a:t>
            </a:r>
            <a:endParaRPr lang="en-US" sz="3000" b="1" dirty="0">
              <a:solidFill>
                <a:srgbClr val="0000CC"/>
              </a:solidFill>
              <a:latin typeface="Times New Roman" pitchFamily="18" charset="0"/>
              <a:cs typeface="Times New Roman" pitchFamily="18" charset="0"/>
            </a:endParaRPr>
          </a:p>
          <a:p>
            <a:pPr algn="ctr" eaLnBrk="0" hangingPunct="0">
              <a:defRPr/>
            </a:pPr>
            <a:endParaRPr lang="en-US" sz="2400" b="1" dirty="0">
              <a:solidFill>
                <a:srgbClr val="0000CC"/>
              </a:solidFill>
              <a:effectLst>
                <a:outerShdw blurRad="38100" dist="38100" dir="2700000" algn="tl">
                  <a:srgbClr val="000000">
                    <a:alpha val="43137"/>
                  </a:srgbClr>
                </a:outerShdw>
              </a:effectLst>
              <a:latin typeface="Times New Roman" pitchFamily="18" charset="0"/>
              <a:cs typeface="Times New Roman" pitchFamily="18" charset="0"/>
            </a:endParaRPr>
          </a:p>
        </p:txBody>
      </p:sp>
      <p:pic>
        <p:nvPicPr>
          <p:cNvPr id="9225" name="Picture 9" descr="http://3.bp.blogspot.com/-jbAmGcbF_Cc/UlIlH-BOzAI/AAAAAAAAaiU/441zrnz76b0/s1600/cuoc-song-trong-hang-dong.p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24600" y="1219200"/>
            <a:ext cx="5029200" cy="457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TextBox 6"/>
          <p:cNvSpPr txBox="1">
            <a:spLocks noChangeArrowheads="1"/>
          </p:cNvSpPr>
          <p:nvPr/>
        </p:nvSpPr>
        <p:spPr bwMode="auto">
          <a:xfrm>
            <a:off x="1219200" y="6019801"/>
            <a:ext cx="403860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Constantia" panose="02030602050306030303" pitchFamily="18" charset="0"/>
                <a:cs typeface="Arial" panose="020B0604020202020204" pitchFamily="34" charset="0"/>
              </a:defRPr>
            </a:lvl1pPr>
            <a:lvl2pPr marL="742950" indent="-285750" eaLnBrk="0" hangingPunct="0">
              <a:defRPr>
                <a:solidFill>
                  <a:schemeClr val="tx1"/>
                </a:solidFill>
                <a:latin typeface="Constantia" panose="02030602050306030303" pitchFamily="18" charset="0"/>
                <a:cs typeface="Arial" panose="020B0604020202020204" pitchFamily="34" charset="0"/>
              </a:defRPr>
            </a:lvl2pPr>
            <a:lvl3pPr marL="1143000" indent="-228600" eaLnBrk="0" hangingPunct="0">
              <a:defRPr>
                <a:solidFill>
                  <a:schemeClr val="tx1"/>
                </a:solidFill>
                <a:latin typeface="Constantia" panose="02030602050306030303" pitchFamily="18" charset="0"/>
                <a:cs typeface="Arial" panose="020B0604020202020204" pitchFamily="34" charset="0"/>
              </a:defRPr>
            </a:lvl3pPr>
            <a:lvl4pPr marL="1600200" indent="-228600" eaLnBrk="0" hangingPunct="0">
              <a:defRPr>
                <a:solidFill>
                  <a:schemeClr val="tx1"/>
                </a:solidFill>
                <a:latin typeface="Constantia" panose="02030602050306030303" pitchFamily="18" charset="0"/>
                <a:cs typeface="Arial" panose="020B0604020202020204" pitchFamily="34" charset="0"/>
              </a:defRPr>
            </a:lvl4pPr>
            <a:lvl5pPr marL="2057400" indent="-228600" eaLnBrk="0" hangingPunct="0">
              <a:defRPr>
                <a:solidFill>
                  <a:schemeClr val="tx1"/>
                </a:solidFill>
                <a:latin typeface="Constantia" panose="02030602050306030303"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9pPr>
          </a:lstStyle>
          <a:p>
            <a:pPr algn="ctr" eaLnBrk="1" hangingPunct="1"/>
            <a:r>
              <a:rPr lang="en-US" altLang="en-US" b="1">
                <a:solidFill>
                  <a:srgbClr val="0000CC"/>
                </a:solidFill>
                <a:latin typeface="Times New Roman" panose="02020603050405020304" pitchFamily="18" charset="0"/>
                <a:cs typeface="Times New Roman" panose="02020603050405020304" pitchFamily="18" charset="0"/>
              </a:rPr>
              <a:t>SUY NGHĨ CỦA NGƯỜI GIÀU </a:t>
            </a:r>
          </a:p>
          <a:p>
            <a:pPr algn="ctr" eaLnBrk="1" hangingPunct="1"/>
            <a:r>
              <a:rPr lang="en-US" altLang="en-US" b="1">
                <a:solidFill>
                  <a:srgbClr val="0000CC"/>
                </a:solidFill>
                <a:latin typeface="Times New Roman" panose="02020603050405020304" pitchFamily="18" charset="0"/>
                <a:cs typeface="Times New Roman" panose="02020603050405020304" pitchFamily="18" charset="0"/>
              </a:rPr>
              <a:t>VÀ NGHÈO</a:t>
            </a:r>
          </a:p>
        </p:txBody>
      </p:sp>
      <p:sp>
        <p:nvSpPr>
          <p:cNvPr id="8" name="TextBox 7"/>
          <p:cNvSpPr txBox="1">
            <a:spLocks noChangeArrowheads="1"/>
          </p:cNvSpPr>
          <p:nvPr/>
        </p:nvSpPr>
        <p:spPr bwMode="auto">
          <a:xfrm>
            <a:off x="6591300" y="6003630"/>
            <a:ext cx="4495800"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Constantia" panose="02030602050306030303" pitchFamily="18" charset="0"/>
                <a:cs typeface="Arial" panose="020B0604020202020204" pitchFamily="34" charset="0"/>
              </a:defRPr>
            </a:lvl1pPr>
            <a:lvl2pPr marL="742950" indent="-285750" eaLnBrk="0" hangingPunct="0">
              <a:defRPr>
                <a:solidFill>
                  <a:schemeClr val="tx1"/>
                </a:solidFill>
                <a:latin typeface="Constantia" panose="02030602050306030303" pitchFamily="18" charset="0"/>
                <a:cs typeface="Arial" panose="020B0604020202020204" pitchFamily="34" charset="0"/>
              </a:defRPr>
            </a:lvl2pPr>
            <a:lvl3pPr marL="1143000" indent="-228600" eaLnBrk="0" hangingPunct="0">
              <a:defRPr>
                <a:solidFill>
                  <a:schemeClr val="tx1"/>
                </a:solidFill>
                <a:latin typeface="Constantia" panose="02030602050306030303" pitchFamily="18" charset="0"/>
                <a:cs typeface="Arial" panose="020B0604020202020204" pitchFamily="34" charset="0"/>
              </a:defRPr>
            </a:lvl3pPr>
            <a:lvl4pPr marL="1600200" indent="-228600" eaLnBrk="0" hangingPunct="0">
              <a:defRPr>
                <a:solidFill>
                  <a:schemeClr val="tx1"/>
                </a:solidFill>
                <a:latin typeface="Constantia" panose="02030602050306030303" pitchFamily="18" charset="0"/>
                <a:cs typeface="Arial" panose="020B0604020202020204" pitchFamily="34" charset="0"/>
              </a:defRPr>
            </a:lvl4pPr>
            <a:lvl5pPr marL="2057400" indent="-228600" eaLnBrk="0" hangingPunct="0">
              <a:defRPr>
                <a:solidFill>
                  <a:schemeClr val="tx1"/>
                </a:solidFill>
                <a:latin typeface="Constantia" panose="02030602050306030303"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9pPr>
          </a:lstStyle>
          <a:p>
            <a:pPr eaLnBrk="1" hangingPunct="1"/>
            <a:r>
              <a:rPr lang="en-US" altLang="en-US" sz="1700" b="1" dirty="0">
                <a:solidFill>
                  <a:srgbClr val="0000CC"/>
                </a:solidFill>
                <a:latin typeface="Times New Roman" panose="02020603050405020304" pitchFamily="18" charset="0"/>
                <a:cs typeface="Times New Roman" panose="02020603050405020304" pitchFamily="18" charset="0"/>
              </a:rPr>
              <a:t>CUỘC SỐNG CỦA NGƯỜI NGUYÊN THỦY</a:t>
            </a:r>
          </a:p>
        </p:txBody>
      </p:sp>
      <p:pic>
        <p:nvPicPr>
          <p:cNvPr id="9" name="Picture 5" descr="C:\Users\Administrator\Desktop\0324d-nguoi-giau-suy-nghi-lon-1373617072_650x0.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800" y="1219200"/>
            <a:ext cx="5867400" cy="457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089525480"/>
      </p:ext>
    </p:extLst>
  </p:cSld>
  <p:clrMapOvr>
    <a:masterClrMapping/>
  </p:clrMapOvr>
  <p:transition>
    <p:wipe dir="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 presetClass="entr" presetSubtype="1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checkerboard(across)">
                                      <p:cBhvr>
                                        <p:cTn id="7" dur="500"/>
                                        <p:tgtEl>
                                          <p:spTgt spid="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9225"/>
                                        </p:tgtEl>
                                        <p:attrNameLst>
                                          <p:attrName>style.visibility</p:attrName>
                                        </p:attrNameLst>
                                      </p:cBhvr>
                                      <p:to>
                                        <p:strVal val="visible"/>
                                      </p:to>
                                    </p:set>
                                    <p:animEffect transition="in" filter="checkerboard(across)">
                                      <p:cBhvr>
                                        <p:cTn id="12" dur="500"/>
                                        <p:tgtEl>
                                          <p:spTgt spid="9225"/>
                                        </p:tgtEl>
                                      </p:cBhvr>
                                    </p:animEffect>
                                  </p:childTnLst>
                                </p:cTn>
                              </p:par>
                              <p:par>
                                <p:cTn id="13" presetID="5" presetClass="entr" presetSubtype="10"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checkerboard(across)">
                                      <p:cBhvr>
                                        <p:cTn id="15" dur="500"/>
                                        <p:tgtEl>
                                          <p:spTgt spid="8"/>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21" presetClass="entr" presetSubtype="1" fill="hold" nodeType="click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wheel(1)">
                                      <p:cBhvr>
                                        <p:cTn id="20"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3"/>
          <p:cNvSpPr txBox="1">
            <a:spLocks/>
          </p:cNvSpPr>
          <p:nvPr/>
        </p:nvSpPr>
        <p:spPr bwMode="auto">
          <a:xfrm>
            <a:off x="533400" y="76200"/>
            <a:ext cx="7543800" cy="762000"/>
          </a:xfrm>
          <a:prstGeom prst="roundRect">
            <a:avLst/>
          </a:prstGeom>
          <a:noFill/>
          <a:ln w="9525">
            <a:noFill/>
            <a:miter lim="800000"/>
            <a:headEnd/>
            <a:tailEnd/>
          </a:ln>
        </p:spPr>
        <p:style>
          <a:lnRef idx="0">
            <a:schemeClr val="accent4"/>
          </a:lnRef>
          <a:fillRef idx="3">
            <a:schemeClr val="accent4"/>
          </a:fillRef>
          <a:effectRef idx="3">
            <a:schemeClr val="accent4"/>
          </a:effectRef>
          <a:fontRef idx="minor">
            <a:schemeClr val="lt1"/>
          </a:fontRef>
        </p:style>
        <p:txBody>
          <a:bodyPr anchor="ctr"/>
          <a:lstStyle/>
          <a:p>
            <a:pPr algn="ctr" eaLnBrk="0" hangingPunct="0">
              <a:defRPr/>
            </a:pPr>
            <a:endParaRPr lang="en-US" sz="3000" b="1" dirty="0">
              <a:solidFill>
                <a:srgbClr val="0000CC"/>
              </a:solidFill>
              <a:latin typeface="Times New Roman" pitchFamily="18" charset="0"/>
              <a:cs typeface="Times New Roman" pitchFamily="18" charset="0"/>
            </a:endParaRPr>
          </a:p>
          <a:p>
            <a:pPr algn="ctr" eaLnBrk="0" hangingPunct="0">
              <a:buFont typeface="Wingdings" pitchFamily="2" charset="2"/>
              <a:buChar char="v"/>
              <a:defRPr/>
            </a:pPr>
            <a:r>
              <a:rPr lang="en-US" sz="3000" b="1" dirty="0" err="1">
                <a:solidFill>
                  <a:srgbClr val="0000CC"/>
                </a:solidFill>
                <a:latin typeface="Times New Roman" pitchFamily="18" charset="0"/>
                <a:cs typeface="Times New Roman" pitchFamily="18" charset="0"/>
              </a:rPr>
              <a:t>Vật</a:t>
            </a:r>
            <a:r>
              <a:rPr lang="en-US" sz="3000" b="1" dirty="0">
                <a:solidFill>
                  <a:srgbClr val="0000CC"/>
                </a:solidFill>
                <a:latin typeface="Times New Roman" pitchFamily="18" charset="0"/>
                <a:cs typeface="Times New Roman" pitchFamily="18" charset="0"/>
              </a:rPr>
              <a:t> </a:t>
            </a:r>
            <a:r>
              <a:rPr lang="en-US" sz="3000" b="1" dirty="0" err="1">
                <a:solidFill>
                  <a:srgbClr val="0000CC"/>
                </a:solidFill>
                <a:latin typeface="Times New Roman" pitchFamily="18" charset="0"/>
                <a:cs typeface="Times New Roman" pitchFamily="18" charset="0"/>
              </a:rPr>
              <a:t>chất</a:t>
            </a:r>
            <a:r>
              <a:rPr lang="en-US" sz="3000" b="1" dirty="0">
                <a:solidFill>
                  <a:srgbClr val="0000CC"/>
                </a:solidFill>
                <a:latin typeface="Times New Roman" pitchFamily="18" charset="0"/>
                <a:cs typeface="Times New Roman" pitchFamily="18" charset="0"/>
              </a:rPr>
              <a:t> </a:t>
            </a:r>
            <a:r>
              <a:rPr lang="en-US" sz="3000" b="1" dirty="0" err="1">
                <a:solidFill>
                  <a:srgbClr val="0000CC"/>
                </a:solidFill>
                <a:latin typeface="Times New Roman" pitchFamily="18" charset="0"/>
                <a:cs typeface="Times New Roman" pitchFamily="18" charset="0"/>
              </a:rPr>
              <a:t>quyết</a:t>
            </a:r>
            <a:r>
              <a:rPr lang="en-US" sz="3000" b="1" dirty="0">
                <a:solidFill>
                  <a:srgbClr val="0000CC"/>
                </a:solidFill>
                <a:latin typeface="Times New Roman" pitchFamily="18" charset="0"/>
                <a:cs typeface="Times New Roman" pitchFamily="18" charset="0"/>
              </a:rPr>
              <a:t> </a:t>
            </a:r>
            <a:r>
              <a:rPr lang="en-US" sz="3000" b="1" dirty="0" err="1">
                <a:solidFill>
                  <a:srgbClr val="0000CC"/>
                </a:solidFill>
                <a:latin typeface="Times New Roman" pitchFamily="18" charset="0"/>
                <a:cs typeface="Times New Roman" pitchFamily="18" charset="0"/>
              </a:rPr>
              <a:t>định</a:t>
            </a:r>
            <a:r>
              <a:rPr lang="en-US" sz="3000" b="1" dirty="0">
                <a:solidFill>
                  <a:srgbClr val="0000CC"/>
                </a:solidFill>
                <a:latin typeface="Times New Roman" pitchFamily="18" charset="0"/>
                <a:cs typeface="Times New Roman" pitchFamily="18" charset="0"/>
              </a:rPr>
              <a:t> </a:t>
            </a:r>
            <a:r>
              <a:rPr lang="en-US" sz="3000" b="1" dirty="0" err="1" smtClean="0">
                <a:solidFill>
                  <a:srgbClr val="0000CC"/>
                </a:solidFill>
                <a:latin typeface="Times New Roman" pitchFamily="18" charset="0"/>
                <a:cs typeface="Times New Roman" pitchFamily="18" charset="0"/>
              </a:rPr>
              <a:t>bản</a:t>
            </a:r>
            <a:r>
              <a:rPr lang="en-US" sz="3000" b="1" dirty="0" smtClean="0">
                <a:solidFill>
                  <a:srgbClr val="0000CC"/>
                </a:solidFill>
                <a:latin typeface="Times New Roman" pitchFamily="18" charset="0"/>
                <a:cs typeface="Times New Roman" pitchFamily="18" charset="0"/>
              </a:rPr>
              <a:t> </a:t>
            </a:r>
            <a:r>
              <a:rPr lang="en-US" sz="3000" b="1" dirty="0" err="1" smtClean="0">
                <a:solidFill>
                  <a:srgbClr val="0000CC"/>
                </a:solidFill>
                <a:latin typeface="Times New Roman" pitchFamily="18" charset="0"/>
                <a:cs typeface="Times New Roman" pitchFamily="18" charset="0"/>
              </a:rPr>
              <a:t>chất</a:t>
            </a:r>
            <a:r>
              <a:rPr lang="en-US" sz="3000" b="1" dirty="0" smtClean="0">
                <a:solidFill>
                  <a:srgbClr val="0000CC"/>
                </a:solidFill>
                <a:latin typeface="Times New Roman" pitchFamily="18" charset="0"/>
                <a:cs typeface="Times New Roman" pitchFamily="18" charset="0"/>
              </a:rPr>
              <a:t> </a:t>
            </a:r>
            <a:r>
              <a:rPr lang="en-US" sz="3000" b="1" dirty="0" err="1" smtClean="0">
                <a:solidFill>
                  <a:srgbClr val="0000CC"/>
                </a:solidFill>
                <a:latin typeface="Times New Roman" pitchFamily="18" charset="0"/>
                <a:cs typeface="Times New Roman" pitchFamily="18" charset="0"/>
              </a:rPr>
              <a:t>của</a:t>
            </a:r>
            <a:r>
              <a:rPr lang="en-US" sz="3000" b="1" dirty="0" smtClean="0">
                <a:solidFill>
                  <a:srgbClr val="0000CC"/>
                </a:solidFill>
                <a:latin typeface="Times New Roman" pitchFamily="18" charset="0"/>
                <a:cs typeface="Times New Roman" pitchFamily="18" charset="0"/>
              </a:rPr>
              <a:t> ý </a:t>
            </a:r>
            <a:r>
              <a:rPr lang="en-US" sz="3000" b="1" dirty="0" err="1" smtClean="0">
                <a:solidFill>
                  <a:srgbClr val="0000CC"/>
                </a:solidFill>
                <a:latin typeface="Times New Roman" pitchFamily="18" charset="0"/>
                <a:cs typeface="Times New Roman" pitchFamily="18" charset="0"/>
              </a:rPr>
              <a:t>thức</a:t>
            </a:r>
            <a:endParaRPr lang="en-US" sz="3000" b="1" dirty="0">
              <a:solidFill>
                <a:srgbClr val="0000CC"/>
              </a:solidFill>
              <a:latin typeface="Times New Roman" pitchFamily="18" charset="0"/>
              <a:cs typeface="Times New Roman" pitchFamily="18" charset="0"/>
            </a:endParaRPr>
          </a:p>
          <a:p>
            <a:pPr algn="ctr" eaLnBrk="0" hangingPunct="0">
              <a:defRPr/>
            </a:pPr>
            <a:endParaRPr lang="en-US" sz="2400" b="1" dirty="0">
              <a:solidFill>
                <a:srgbClr val="0000CC"/>
              </a:solidFill>
              <a:effectLst>
                <a:outerShdw blurRad="38100" dist="38100" dir="2700000" algn="tl">
                  <a:srgbClr val="000000">
                    <a:alpha val="43137"/>
                  </a:srgbClr>
                </a:outerShdw>
              </a:effectLst>
              <a:latin typeface="Times New Roman" pitchFamily="18" charset="0"/>
              <a:cs typeface="Times New Roman" pitchFamily="18" charset="0"/>
            </a:endParaRPr>
          </a:p>
        </p:txBody>
      </p:sp>
      <p:pic>
        <p:nvPicPr>
          <p:cNvPr id="1026" name="Picture 2" descr="Di tích lịch sử Địa đạo Củ Chi – Kỳ quan nghệ thuật quân sự độc đáo – Mega  Story"/>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28600" y="1371600"/>
            <a:ext cx="6315075" cy="5334000"/>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Quân Giải Phóng Miền Nam Và Chiến Thuật Du Kích Đánh Bại Lính Mỹ Ngụy -  Phim Lẻ Chiến Tranh VN - YouTub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43675" y="1371600"/>
            <a:ext cx="5495925" cy="51816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03191868"/>
      </p:ext>
    </p:extLst>
  </p:cSld>
  <p:clrMapOvr>
    <a:masterClrMapping/>
  </p:clrMapOvr>
  <p:transition>
    <p:wipe dir="r"/>
  </p:transition>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3"/>
          <p:cNvSpPr txBox="1">
            <a:spLocks/>
          </p:cNvSpPr>
          <p:nvPr/>
        </p:nvSpPr>
        <p:spPr bwMode="auto">
          <a:xfrm>
            <a:off x="14514" y="25400"/>
            <a:ext cx="11506200" cy="838200"/>
          </a:xfrm>
          <a:prstGeom prst="roundRect">
            <a:avLst/>
          </a:prstGeom>
          <a:noFill/>
          <a:ln w="9525">
            <a:noFill/>
            <a:miter lim="800000"/>
            <a:headEnd/>
            <a:tailEnd/>
          </a:ln>
        </p:spPr>
        <p:style>
          <a:lnRef idx="0">
            <a:schemeClr val="accent4"/>
          </a:lnRef>
          <a:fillRef idx="3">
            <a:schemeClr val="accent4"/>
          </a:fillRef>
          <a:effectRef idx="3">
            <a:schemeClr val="accent4"/>
          </a:effectRef>
          <a:fontRef idx="minor">
            <a:schemeClr val="lt1"/>
          </a:fontRef>
        </p:style>
        <p:txBody>
          <a:bodyPr anchor="ctr"/>
          <a:lstStyle/>
          <a:p>
            <a:pPr algn="ctr" eaLnBrk="0" hangingPunct="0">
              <a:defRPr/>
            </a:pPr>
            <a:endParaRPr lang="en-US" sz="2400" b="1" dirty="0">
              <a:solidFill>
                <a:srgbClr val="0000CC"/>
              </a:solidFill>
              <a:latin typeface="Times New Roman" pitchFamily="18" charset="0"/>
              <a:cs typeface="Times New Roman" pitchFamily="18" charset="0"/>
            </a:endParaRPr>
          </a:p>
          <a:p>
            <a:pPr algn="ctr" eaLnBrk="0" hangingPunct="0">
              <a:buFont typeface="Wingdings" pitchFamily="2" charset="2"/>
              <a:buChar char="v"/>
              <a:defRPr/>
            </a:pPr>
            <a:r>
              <a:rPr lang="en-US" sz="3200" b="1" dirty="0" err="1">
                <a:solidFill>
                  <a:srgbClr val="0000CC"/>
                </a:solidFill>
                <a:effectLst>
                  <a:outerShdw blurRad="38100" dist="38100" dir="2700000" algn="tl">
                    <a:srgbClr val="000000">
                      <a:alpha val="43137"/>
                    </a:srgbClr>
                  </a:outerShdw>
                </a:effectLst>
                <a:latin typeface="Times New Roman" pitchFamily="18" charset="0"/>
                <a:cs typeface="Times New Roman" pitchFamily="18" charset="0"/>
              </a:rPr>
              <a:t>Vật</a:t>
            </a:r>
            <a:r>
              <a:rPr lang="en-US" sz="3200" b="1" dirty="0">
                <a:solidFill>
                  <a:srgbClr val="0000CC"/>
                </a:solidFill>
                <a:effectLst>
                  <a:outerShdw blurRad="38100" dist="38100" dir="2700000" algn="tl">
                    <a:srgbClr val="000000">
                      <a:alpha val="43137"/>
                    </a:srgbClr>
                  </a:outerShdw>
                </a:effectLst>
                <a:latin typeface="Times New Roman" pitchFamily="18" charset="0"/>
                <a:cs typeface="Times New Roman" pitchFamily="18" charset="0"/>
              </a:rPr>
              <a:t> </a:t>
            </a:r>
            <a:r>
              <a:rPr lang="en-US" sz="3200" b="1" dirty="0" err="1">
                <a:solidFill>
                  <a:srgbClr val="0000CC"/>
                </a:solidFill>
                <a:effectLst>
                  <a:outerShdw blurRad="38100" dist="38100" dir="2700000" algn="tl">
                    <a:srgbClr val="000000">
                      <a:alpha val="43137"/>
                    </a:srgbClr>
                  </a:outerShdw>
                </a:effectLst>
                <a:latin typeface="Times New Roman" pitchFamily="18" charset="0"/>
                <a:cs typeface="Times New Roman" pitchFamily="18" charset="0"/>
              </a:rPr>
              <a:t>chất</a:t>
            </a:r>
            <a:r>
              <a:rPr lang="en-US" sz="3200" b="1" dirty="0">
                <a:solidFill>
                  <a:srgbClr val="0000CC"/>
                </a:solidFill>
                <a:effectLst>
                  <a:outerShdw blurRad="38100" dist="38100" dir="2700000" algn="tl">
                    <a:srgbClr val="000000">
                      <a:alpha val="43137"/>
                    </a:srgbClr>
                  </a:outerShdw>
                </a:effectLst>
                <a:latin typeface="Times New Roman" pitchFamily="18" charset="0"/>
                <a:cs typeface="Times New Roman" pitchFamily="18" charset="0"/>
              </a:rPr>
              <a:t> </a:t>
            </a:r>
            <a:r>
              <a:rPr lang="en-US" sz="3200" b="1" dirty="0" err="1">
                <a:solidFill>
                  <a:srgbClr val="0000CC"/>
                </a:solidFill>
                <a:effectLst>
                  <a:outerShdw blurRad="38100" dist="38100" dir="2700000" algn="tl">
                    <a:srgbClr val="000000">
                      <a:alpha val="43137"/>
                    </a:srgbClr>
                  </a:outerShdw>
                </a:effectLst>
                <a:latin typeface="Times New Roman" pitchFamily="18" charset="0"/>
                <a:cs typeface="Times New Roman" pitchFamily="18" charset="0"/>
              </a:rPr>
              <a:t>quyết</a:t>
            </a:r>
            <a:r>
              <a:rPr lang="en-US" sz="3200" b="1" dirty="0">
                <a:solidFill>
                  <a:srgbClr val="0000CC"/>
                </a:solidFill>
                <a:effectLst>
                  <a:outerShdw blurRad="38100" dist="38100" dir="2700000" algn="tl">
                    <a:srgbClr val="000000">
                      <a:alpha val="43137"/>
                    </a:srgbClr>
                  </a:outerShdw>
                </a:effectLst>
                <a:latin typeface="Times New Roman" pitchFamily="18" charset="0"/>
                <a:cs typeface="Times New Roman" pitchFamily="18" charset="0"/>
              </a:rPr>
              <a:t> </a:t>
            </a:r>
            <a:r>
              <a:rPr lang="en-US" sz="3200" b="1" dirty="0" err="1">
                <a:solidFill>
                  <a:srgbClr val="0000CC"/>
                </a:solidFill>
                <a:effectLst>
                  <a:outerShdw blurRad="38100" dist="38100" dir="2700000" algn="tl">
                    <a:srgbClr val="000000">
                      <a:alpha val="43137"/>
                    </a:srgbClr>
                  </a:outerShdw>
                </a:effectLst>
                <a:latin typeface="Times New Roman" pitchFamily="18" charset="0"/>
                <a:cs typeface="Times New Roman" pitchFamily="18" charset="0"/>
              </a:rPr>
              <a:t>định</a:t>
            </a:r>
            <a:r>
              <a:rPr lang="en-US" sz="3200" b="1" dirty="0">
                <a:solidFill>
                  <a:srgbClr val="0000CC"/>
                </a:solidFill>
                <a:effectLst>
                  <a:outerShdw blurRad="38100" dist="38100" dir="2700000" algn="tl">
                    <a:srgbClr val="000000">
                      <a:alpha val="43137"/>
                    </a:srgbClr>
                  </a:outerShdw>
                </a:effectLst>
                <a:latin typeface="Times New Roman" pitchFamily="18" charset="0"/>
                <a:cs typeface="Times New Roman" pitchFamily="18" charset="0"/>
              </a:rPr>
              <a:t> </a:t>
            </a:r>
            <a:r>
              <a:rPr lang="en-US" sz="3200" b="1" dirty="0" err="1">
                <a:solidFill>
                  <a:srgbClr val="0000CC"/>
                </a:solidFill>
                <a:effectLst>
                  <a:outerShdw blurRad="38100" dist="38100" dir="2700000" algn="tl">
                    <a:srgbClr val="000000">
                      <a:alpha val="43137"/>
                    </a:srgbClr>
                  </a:outerShdw>
                </a:effectLst>
                <a:latin typeface="Times New Roman" pitchFamily="18" charset="0"/>
                <a:cs typeface="Times New Roman" pitchFamily="18" charset="0"/>
              </a:rPr>
              <a:t>sự</a:t>
            </a:r>
            <a:r>
              <a:rPr lang="en-US" sz="3200" b="1" dirty="0">
                <a:solidFill>
                  <a:srgbClr val="0000CC"/>
                </a:solidFill>
                <a:effectLst>
                  <a:outerShdw blurRad="38100" dist="38100" dir="2700000" algn="tl">
                    <a:srgbClr val="000000">
                      <a:alpha val="43137"/>
                    </a:srgbClr>
                  </a:outerShdw>
                </a:effectLst>
                <a:latin typeface="Times New Roman" pitchFamily="18" charset="0"/>
                <a:cs typeface="Times New Roman" pitchFamily="18" charset="0"/>
              </a:rPr>
              <a:t> </a:t>
            </a:r>
            <a:r>
              <a:rPr lang="en-US" sz="3200" b="1" dirty="0" err="1" smtClean="0">
                <a:solidFill>
                  <a:srgbClr val="0000CC"/>
                </a:solidFill>
                <a:effectLst>
                  <a:outerShdw blurRad="38100" dist="38100" dir="2700000" algn="tl">
                    <a:srgbClr val="000000">
                      <a:alpha val="43137"/>
                    </a:srgbClr>
                  </a:outerShdw>
                </a:effectLst>
                <a:latin typeface="Times New Roman" pitchFamily="18" charset="0"/>
                <a:cs typeface="Times New Roman" pitchFamily="18" charset="0"/>
              </a:rPr>
              <a:t>vận</a:t>
            </a:r>
            <a:r>
              <a:rPr lang="en-US" sz="3200" b="1" dirty="0" smtClean="0">
                <a:solidFill>
                  <a:srgbClr val="0000CC"/>
                </a:solidFill>
                <a:effectLst>
                  <a:outerShdw blurRad="38100" dist="38100" dir="2700000" algn="tl">
                    <a:srgbClr val="000000">
                      <a:alpha val="43137"/>
                    </a:srgbClr>
                  </a:outerShdw>
                </a:effectLst>
                <a:latin typeface="Times New Roman" pitchFamily="18" charset="0"/>
                <a:cs typeface="Times New Roman" pitchFamily="18" charset="0"/>
              </a:rPr>
              <a:t> </a:t>
            </a:r>
            <a:r>
              <a:rPr lang="en-US" sz="3200" b="1" dirty="0" err="1" smtClean="0">
                <a:solidFill>
                  <a:srgbClr val="0000CC"/>
                </a:solidFill>
                <a:effectLst>
                  <a:outerShdw blurRad="38100" dist="38100" dir="2700000" algn="tl">
                    <a:srgbClr val="000000">
                      <a:alpha val="43137"/>
                    </a:srgbClr>
                  </a:outerShdw>
                </a:effectLst>
                <a:latin typeface="Times New Roman" pitchFamily="18" charset="0"/>
                <a:cs typeface="Times New Roman" pitchFamily="18" charset="0"/>
              </a:rPr>
              <a:t>động</a:t>
            </a:r>
            <a:r>
              <a:rPr lang="en-US" sz="3200" b="1" dirty="0" smtClean="0">
                <a:solidFill>
                  <a:srgbClr val="0000CC"/>
                </a:solidFill>
                <a:effectLst>
                  <a:outerShdw blurRad="38100" dist="38100" dir="2700000" algn="tl">
                    <a:srgbClr val="000000">
                      <a:alpha val="43137"/>
                    </a:srgbClr>
                  </a:outerShdw>
                </a:effectLst>
                <a:latin typeface="Times New Roman" pitchFamily="18" charset="0"/>
                <a:cs typeface="Times New Roman" pitchFamily="18" charset="0"/>
              </a:rPr>
              <a:t>, </a:t>
            </a:r>
            <a:r>
              <a:rPr lang="en-US" sz="3200" b="1" dirty="0" err="1" smtClean="0">
                <a:solidFill>
                  <a:srgbClr val="0000CC"/>
                </a:solidFill>
                <a:effectLst>
                  <a:outerShdw blurRad="38100" dist="38100" dir="2700000" algn="tl">
                    <a:srgbClr val="000000">
                      <a:alpha val="43137"/>
                    </a:srgbClr>
                  </a:outerShdw>
                </a:effectLst>
                <a:latin typeface="Times New Roman" pitchFamily="18" charset="0"/>
                <a:cs typeface="Times New Roman" pitchFamily="18" charset="0"/>
              </a:rPr>
              <a:t>phát</a:t>
            </a:r>
            <a:r>
              <a:rPr lang="en-US" sz="3200" b="1" dirty="0" smtClean="0">
                <a:solidFill>
                  <a:srgbClr val="0000CC"/>
                </a:solidFill>
                <a:effectLst>
                  <a:outerShdw blurRad="38100" dist="38100" dir="2700000" algn="tl">
                    <a:srgbClr val="000000">
                      <a:alpha val="43137"/>
                    </a:srgbClr>
                  </a:outerShdw>
                </a:effectLst>
                <a:latin typeface="Times New Roman" pitchFamily="18" charset="0"/>
                <a:cs typeface="Times New Roman" pitchFamily="18" charset="0"/>
              </a:rPr>
              <a:t> </a:t>
            </a:r>
            <a:r>
              <a:rPr lang="en-US" sz="3200" b="1" dirty="0" err="1" smtClean="0">
                <a:solidFill>
                  <a:srgbClr val="0000CC"/>
                </a:solidFill>
                <a:effectLst>
                  <a:outerShdw blurRad="38100" dist="38100" dir="2700000" algn="tl">
                    <a:srgbClr val="000000">
                      <a:alpha val="43137"/>
                    </a:srgbClr>
                  </a:outerShdw>
                </a:effectLst>
                <a:latin typeface="Times New Roman" pitchFamily="18" charset="0"/>
                <a:cs typeface="Times New Roman" pitchFamily="18" charset="0"/>
              </a:rPr>
              <a:t>triển</a:t>
            </a:r>
            <a:r>
              <a:rPr lang="en-US" sz="3200" b="1" dirty="0" smtClean="0">
                <a:solidFill>
                  <a:srgbClr val="0000CC"/>
                </a:solidFill>
                <a:effectLst>
                  <a:outerShdw blurRad="38100" dist="38100" dir="2700000" algn="tl">
                    <a:srgbClr val="000000">
                      <a:alpha val="43137"/>
                    </a:srgbClr>
                  </a:outerShdw>
                </a:effectLst>
                <a:latin typeface="Times New Roman" pitchFamily="18" charset="0"/>
                <a:cs typeface="Times New Roman" pitchFamily="18" charset="0"/>
              </a:rPr>
              <a:t> </a:t>
            </a:r>
            <a:r>
              <a:rPr lang="en-US" sz="3200" b="1" dirty="0" err="1" smtClean="0">
                <a:solidFill>
                  <a:srgbClr val="0000CC"/>
                </a:solidFill>
                <a:effectLst>
                  <a:outerShdw blurRad="38100" dist="38100" dir="2700000" algn="tl">
                    <a:srgbClr val="000000">
                      <a:alpha val="43137"/>
                    </a:srgbClr>
                  </a:outerShdw>
                </a:effectLst>
                <a:latin typeface="Times New Roman" pitchFamily="18" charset="0"/>
                <a:cs typeface="Times New Roman" pitchFamily="18" charset="0"/>
              </a:rPr>
              <a:t>của</a:t>
            </a:r>
            <a:r>
              <a:rPr lang="en-US" sz="3200" b="1" dirty="0" smtClean="0">
                <a:solidFill>
                  <a:srgbClr val="0000CC"/>
                </a:solidFill>
                <a:effectLst>
                  <a:outerShdw blurRad="38100" dist="38100" dir="2700000" algn="tl">
                    <a:srgbClr val="000000">
                      <a:alpha val="43137"/>
                    </a:srgbClr>
                  </a:outerShdw>
                </a:effectLst>
                <a:latin typeface="Times New Roman" pitchFamily="18" charset="0"/>
                <a:cs typeface="Times New Roman" pitchFamily="18" charset="0"/>
              </a:rPr>
              <a:t> </a:t>
            </a:r>
            <a:r>
              <a:rPr lang="en-US" sz="3200" b="1" dirty="0">
                <a:solidFill>
                  <a:srgbClr val="0000CC"/>
                </a:solidFill>
                <a:effectLst>
                  <a:outerShdw blurRad="38100" dist="38100" dir="2700000" algn="tl">
                    <a:srgbClr val="000000">
                      <a:alpha val="43137"/>
                    </a:srgbClr>
                  </a:outerShdw>
                </a:effectLst>
                <a:latin typeface="Times New Roman" pitchFamily="18" charset="0"/>
                <a:cs typeface="Times New Roman" pitchFamily="18" charset="0"/>
              </a:rPr>
              <a:t>ý </a:t>
            </a:r>
            <a:r>
              <a:rPr lang="en-US" sz="3200" b="1" dirty="0" err="1">
                <a:solidFill>
                  <a:srgbClr val="0000CC"/>
                </a:solidFill>
                <a:effectLst>
                  <a:outerShdw blurRad="38100" dist="38100" dir="2700000" algn="tl">
                    <a:srgbClr val="000000">
                      <a:alpha val="43137"/>
                    </a:srgbClr>
                  </a:outerShdw>
                </a:effectLst>
                <a:latin typeface="Times New Roman" pitchFamily="18" charset="0"/>
                <a:cs typeface="Times New Roman" pitchFamily="18" charset="0"/>
              </a:rPr>
              <a:t>thức</a:t>
            </a:r>
            <a:endParaRPr lang="en-US" sz="3200" b="1" dirty="0">
              <a:solidFill>
                <a:srgbClr val="0000CC"/>
              </a:solidFill>
              <a:effectLst>
                <a:outerShdw blurRad="38100" dist="38100" dir="2700000" algn="tl">
                  <a:srgbClr val="000000">
                    <a:alpha val="43137"/>
                  </a:srgbClr>
                </a:outerShdw>
              </a:effectLst>
              <a:latin typeface="Times New Roman" pitchFamily="18" charset="0"/>
              <a:cs typeface="Times New Roman" pitchFamily="18" charset="0"/>
            </a:endParaRPr>
          </a:p>
          <a:p>
            <a:pPr algn="ctr" eaLnBrk="0" hangingPunct="0">
              <a:defRPr/>
            </a:pPr>
            <a:endParaRPr lang="en-US" sz="2400" b="1" dirty="0">
              <a:solidFill>
                <a:srgbClr val="0000CC"/>
              </a:solidFill>
              <a:effectLst>
                <a:outerShdw blurRad="38100" dist="38100" dir="2700000" algn="tl">
                  <a:srgbClr val="000000">
                    <a:alpha val="43137"/>
                  </a:srgbClr>
                </a:outerShdw>
              </a:effectLst>
              <a:latin typeface="Times New Roman" pitchFamily="18" charset="0"/>
              <a:cs typeface="Times New Roman" pitchFamily="18" charset="0"/>
            </a:endParaRPr>
          </a:p>
        </p:txBody>
      </p:sp>
      <p:pic>
        <p:nvPicPr>
          <p:cNvPr id="12295" name="Picture 3" descr="C:\Users\Administrator\Desktop\cach_mang_40.jpg"/>
          <p:cNvPicPr>
            <a:picLocks noChangeAspect="1" noChangeArrowheads="1"/>
          </p:cNvPicPr>
          <p:nvPr/>
        </p:nvPicPr>
        <p:blipFill>
          <a:blip r:embed="rId2">
            <a:extLst>
              <a:ext uri="{28A0092B-C50C-407E-A947-70E740481C1C}">
                <a14:useLocalDpi xmlns:a14="http://schemas.microsoft.com/office/drawing/2010/main" val="0"/>
              </a:ext>
            </a:extLst>
          </a:blip>
          <a:srcRect t="8228"/>
          <a:stretch>
            <a:fillRect/>
          </a:stretch>
        </p:blipFill>
        <p:spPr bwMode="auto">
          <a:xfrm>
            <a:off x="228600" y="863600"/>
            <a:ext cx="11506200" cy="54262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395931198"/>
      </p:ext>
    </p:extLst>
  </p:cSld>
  <p:clrMapOvr>
    <a:masterClrMapping/>
  </p:clrMapOvr>
  <p:transition>
    <p:dissolve/>
  </p:transition>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Content Placeholder 5"/>
          <p:cNvSpPr>
            <a:spLocks noGrp="1"/>
          </p:cNvSpPr>
          <p:nvPr>
            <p:ph sz="half" idx="1"/>
          </p:nvPr>
        </p:nvSpPr>
        <p:spPr>
          <a:xfrm>
            <a:off x="623240" y="1825625"/>
            <a:ext cx="6692740" cy="4351338"/>
          </a:xfrm>
        </p:spPr>
        <p:txBody>
          <a:bodyPr/>
          <a:lstStyle/>
          <a:p>
            <a:pPr marL="0" indent="0">
              <a:buNone/>
            </a:pPr>
            <a:r>
              <a:rPr lang="en-US" altLang="en-US" dirty="0">
                <a:solidFill>
                  <a:srgbClr val="0000FF"/>
                </a:solidFill>
                <a:latin typeface="Times New Roman" panose="02020603050405020304" pitchFamily="18" charset="0"/>
                <a:cs typeface="Times New Roman" panose="02020603050405020304" pitchFamily="18" charset="0"/>
              </a:rPr>
              <a:t>- </a:t>
            </a:r>
            <a:r>
              <a:rPr lang="en-US" altLang="en-US" dirty="0" err="1">
                <a:solidFill>
                  <a:srgbClr val="0000FF"/>
                </a:solidFill>
                <a:latin typeface="Times New Roman" panose="02020603050405020304" pitchFamily="18" charset="0"/>
                <a:cs typeface="Times New Roman" panose="02020603050405020304" pitchFamily="18" charset="0"/>
              </a:rPr>
              <a:t>Vật</a:t>
            </a:r>
            <a:r>
              <a:rPr lang="en-US" altLang="en-US" dirty="0">
                <a:solidFill>
                  <a:srgbClr val="0000FF"/>
                </a:solidFill>
                <a:latin typeface="Times New Roman" panose="02020603050405020304" pitchFamily="18" charset="0"/>
                <a:cs typeface="Times New Roman" panose="02020603050405020304" pitchFamily="18" charset="0"/>
              </a:rPr>
              <a:t> </a:t>
            </a:r>
            <a:r>
              <a:rPr lang="en-US" altLang="en-US" dirty="0" err="1">
                <a:solidFill>
                  <a:srgbClr val="0000FF"/>
                </a:solidFill>
                <a:latin typeface="Times New Roman" panose="02020603050405020304" pitchFamily="18" charset="0"/>
                <a:cs typeface="Times New Roman" panose="02020603050405020304" pitchFamily="18" charset="0"/>
              </a:rPr>
              <a:t>chất</a:t>
            </a:r>
            <a:r>
              <a:rPr lang="en-US" altLang="en-US" dirty="0">
                <a:solidFill>
                  <a:srgbClr val="0000FF"/>
                </a:solidFill>
                <a:latin typeface="Times New Roman" panose="02020603050405020304" pitchFamily="18" charset="0"/>
                <a:cs typeface="Times New Roman" panose="02020603050405020304" pitchFamily="18" charset="0"/>
              </a:rPr>
              <a:t> </a:t>
            </a:r>
            <a:r>
              <a:rPr lang="en-US" altLang="en-US" dirty="0" err="1">
                <a:solidFill>
                  <a:srgbClr val="0000FF"/>
                </a:solidFill>
                <a:latin typeface="Times New Roman" panose="02020603050405020304" pitchFamily="18" charset="0"/>
                <a:cs typeface="Times New Roman" panose="02020603050405020304" pitchFamily="18" charset="0"/>
              </a:rPr>
              <a:t>quyết</a:t>
            </a:r>
            <a:r>
              <a:rPr lang="en-US" altLang="en-US" dirty="0">
                <a:solidFill>
                  <a:srgbClr val="0000FF"/>
                </a:solidFill>
                <a:latin typeface="Times New Roman" panose="02020603050405020304" pitchFamily="18" charset="0"/>
                <a:cs typeface="Times New Roman" panose="02020603050405020304" pitchFamily="18" charset="0"/>
              </a:rPr>
              <a:t> </a:t>
            </a:r>
            <a:r>
              <a:rPr lang="en-US" altLang="en-US" dirty="0" err="1">
                <a:solidFill>
                  <a:srgbClr val="0000FF"/>
                </a:solidFill>
                <a:latin typeface="Times New Roman" panose="02020603050405020304" pitchFamily="18" charset="0"/>
                <a:cs typeface="Times New Roman" panose="02020603050405020304" pitchFamily="18" charset="0"/>
              </a:rPr>
              <a:t>định</a:t>
            </a:r>
            <a:r>
              <a:rPr lang="en-US" altLang="en-US" dirty="0">
                <a:solidFill>
                  <a:srgbClr val="0000FF"/>
                </a:solidFill>
                <a:latin typeface="Times New Roman" panose="02020603050405020304" pitchFamily="18" charset="0"/>
                <a:cs typeface="Times New Roman" panose="02020603050405020304" pitchFamily="18" charset="0"/>
              </a:rPr>
              <a:t> ý </a:t>
            </a:r>
            <a:r>
              <a:rPr lang="en-US" altLang="en-US" dirty="0" err="1">
                <a:solidFill>
                  <a:srgbClr val="0000FF"/>
                </a:solidFill>
                <a:latin typeface="Times New Roman" panose="02020603050405020304" pitchFamily="18" charset="0"/>
                <a:cs typeface="Times New Roman" panose="02020603050405020304" pitchFamily="18" charset="0"/>
              </a:rPr>
              <a:t>thức</a:t>
            </a:r>
            <a:r>
              <a:rPr lang="en-US" altLang="en-US" dirty="0">
                <a:solidFill>
                  <a:srgbClr val="0000FF"/>
                </a:solidFill>
                <a:latin typeface="Times New Roman" panose="02020603050405020304" pitchFamily="18" charset="0"/>
                <a:cs typeface="Times New Roman" panose="02020603050405020304" pitchFamily="18" charset="0"/>
              </a:rPr>
              <a:t/>
            </a:r>
            <a:br>
              <a:rPr lang="en-US" altLang="en-US" dirty="0">
                <a:solidFill>
                  <a:srgbClr val="0000FF"/>
                </a:solidFill>
                <a:latin typeface="Times New Roman" panose="02020603050405020304" pitchFamily="18" charset="0"/>
                <a:cs typeface="Times New Roman" panose="02020603050405020304" pitchFamily="18" charset="0"/>
              </a:rPr>
            </a:br>
            <a:endParaRPr lang="en-US" dirty="0">
              <a:latin typeface="Times New Roman" pitchFamily="18" charset="0"/>
              <a:cs typeface="Times New Roman" pitchFamily="18" charset="0"/>
            </a:endParaRPr>
          </a:p>
          <a:p>
            <a:pPr algn="just"/>
            <a:r>
              <a:rPr lang="en-US" dirty="0" err="1">
                <a:latin typeface="Times New Roman" pitchFamily="18" charset="0"/>
                <a:cs typeface="Times New Roman" pitchFamily="18" charset="0"/>
              </a:rPr>
              <a:t>Vật</a:t>
            </a:r>
            <a:r>
              <a:rPr lang="en-US" dirty="0">
                <a:latin typeface="Times New Roman" pitchFamily="18" charset="0"/>
                <a:cs typeface="Times New Roman" pitchFamily="18" charset="0"/>
              </a:rPr>
              <a:t> </a:t>
            </a:r>
            <a:r>
              <a:rPr lang="en-US" dirty="0" err="1">
                <a:latin typeface="Times New Roman" pitchFamily="18" charset="0"/>
                <a:cs typeface="Times New Roman" pitchFamily="18" charset="0"/>
              </a:rPr>
              <a:t>chất</a:t>
            </a:r>
            <a:r>
              <a:rPr lang="en-US" dirty="0">
                <a:latin typeface="Times New Roman" pitchFamily="18" charset="0"/>
                <a:cs typeface="Times New Roman" pitchFamily="18" charset="0"/>
              </a:rPr>
              <a:t> </a:t>
            </a:r>
            <a:r>
              <a:rPr lang="en-US" dirty="0" err="1">
                <a:latin typeface="Times New Roman" pitchFamily="18" charset="0"/>
                <a:cs typeface="Times New Roman" pitchFamily="18" charset="0"/>
              </a:rPr>
              <a:t>là</a:t>
            </a:r>
            <a:r>
              <a:rPr lang="en-US" dirty="0">
                <a:latin typeface="Times New Roman" pitchFamily="18" charset="0"/>
                <a:cs typeface="Times New Roman" pitchFamily="18" charset="0"/>
              </a:rPr>
              <a:t> </a:t>
            </a:r>
            <a:r>
              <a:rPr lang="en-US" dirty="0" err="1">
                <a:latin typeface="Times New Roman" pitchFamily="18" charset="0"/>
                <a:cs typeface="Times New Roman" pitchFamily="18" charset="0"/>
              </a:rPr>
              <a:t>nguồn</a:t>
            </a:r>
            <a:r>
              <a:rPr lang="en-US" dirty="0">
                <a:latin typeface="Times New Roman" pitchFamily="18" charset="0"/>
                <a:cs typeface="Times New Roman" pitchFamily="18" charset="0"/>
              </a:rPr>
              <a:t> </a:t>
            </a:r>
            <a:r>
              <a:rPr lang="en-US" dirty="0" err="1">
                <a:latin typeface="Times New Roman" pitchFamily="18" charset="0"/>
                <a:cs typeface="Times New Roman" pitchFamily="18" charset="0"/>
              </a:rPr>
              <a:t>gốc</a:t>
            </a:r>
            <a:r>
              <a:rPr lang="en-US" dirty="0">
                <a:latin typeface="Times New Roman" pitchFamily="18" charset="0"/>
                <a:cs typeface="Times New Roman" pitchFamily="18" charset="0"/>
              </a:rPr>
              <a:t> </a:t>
            </a:r>
            <a:r>
              <a:rPr lang="en-US" dirty="0" err="1">
                <a:latin typeface="Times New Roman" pitchFamily="18" charset="0"/>
                <a:cs typeface="Times New Roman" pitchFamily="18" charset="0"/>
              </a:rPr>
              <a:t>của</a:t>
            </a:r>
            <a:r>
              <a:rPr lang="en-US" dirty="0">
                <a:latin typeface="Times New Roman" pitchFamily="18" charset="0"/>
                <a:cs typeface="Times New Roman" pitchFamily="18" charset="0"/>
              </a:rPr>
              <a:t> ý </a:t>
            </a:r>
            <a:r>
              <a:rPr lang="en-US" dirty="0" err="1">
                <a:latin typeface="Times New Roman" pitchFamily="18" charset="0"/>
                <a:cs typeface="Times New Roman" pitchFamily="18" charset="0"/>
              </a:rPr>
              <a:t>thức</a:t>
            </a:r>
            <a:endParaRPr lang="en-US" dirty="0">
              <a:latin typeface="Times New Roman" pitchFamily="18" charset="0"/>
              <a:cs typeface="Times New Roman" pitchFamily="18" charset="0"/>
            </a:endParaRPr>
          </a:p>
          <a:p>
            <a:pPr algn="just"/>
            <a:r>
              <a:rPr lang="en-US" dirty="0" err="1">
                <a:latin typeface="Times New Roman" pitchFamily="18" charset="0"/>
                <a:cs typeface="Times New Roman" pitchFamily="18" charset="0"/>
              </a:rPr>
              <a:t>Vật</a:t>
            </a:r>
            <a:r>
              <a:rPr lang="en-US" dirty="0">
                <a:latin typeface="Times New Roman" pitchFamily="18" charset="0"/>
                <a:cs typeface="Times New Roman" pitchFamily="18" charset="0"/>
              </a:rPr>
              <a:t> </a:t>
            </a:r>
            <a:r>
              <a:rPr lang="en-US" dirty="0" err="1">
                <a:latin typeface="Times New Roman" pitchFamily="18" charset="0"/>
                <a:cs typeface="Times New Roman" pitchFamily="18" charset="0"/>
              </a:rPr>
              <a:t>chất</a:t>
            </a:r>
            <a:r>
              <a:rPr lang="en-US" dirty="0">
                <a:latin typeface="Times New Roman" pitchFamily="18" charset="0"/>
                <a:cs typeface="Times New Roman" pitchFamily="18" charset="0"/>
              </a:rPr>
              <a:t> </a:t>
            </a:r>
            <a:r>
              <a:rPr lang="en-US" dirty="0" err="1">
                <a:latin typeface="Times New Roman" pitchFamily="18" charset="0"/>
                <a:cs typeface="Times New Roman" pitchFamily="18" charset="0"/>
              </a:rPr>
              <a:t>quyết</a:t>
            </a:r>
            <a:r>
              <a:rPr lang="en-US" dirty="0">
                <a:latin typeface="Times New Roman" pitchFamily="18" charset="0"/>
                <a:cs typeface="Times New Roman" pitchFamily="18" charset="0"/>
              </a:rPr>
              <a:t> </a:t>
            </a:r>
            <a:r>
              <a:rPr lang="en-US" dirty="0" err="1">
                <a:latin typeface="Times New Roman" pitchFamily="18" charset="0"/>
                <a:cs typeface="Times New Roman" pitchFamily="18" charset="0"/>
              </a:rPr>
              <a:t>định</a:t>
            </a:r>
            <a:r>
              <a:rPr lang="en-US" dirty="0">
                <a:latin typeface="Times New Roman" pitchFamily="18" charset="0"/>
                <a:cs typeface="Times New Roman" pitchFamily="18" charset="0"/>
              </a:rPr>
              <a:t> </a:t>
            </a:r>
            <a:r>
              <a:rPr lang="en-US" dirty="0" err="1">
                <a:latin typeface="Times New Roman" pitchFamily="18" charset="0"/>
                <a:cs typeface="Times New Roman" pitchFamily="18" charset="0"/>
              </a:rPr>
              <a:t>nội</a:t>
            </a:r>
            <a:r>
              <a:rPr lang="en-US" dirty="0">
                <a:latin typeface="Times New Roman" pitchFamily="18" charset="0"/>
                <a:cs typeface="Times New Roman" pitchFamily="18" charset="0"/>
              </a:rPr>
              <a:t> dung </a:t>
            </a:r>
            <a:r>
              <a:rPr lang="en-US" dirty="0" err="1">
                <a:latin typeface="Times New Roman" pitchFamily="18" charset="0"/>
                <a:cs typeface="Times New Roman" pitchFamily="18" charset="0"/>
              </a:rPr>
              <a:t>của</a:t>
            </a:r>
            <a:r>
              <a:rPr lang="en-US" dirty="0">
                <a:latin typeface="Times New Roman" pitchFamily="18" charset="0"/>
                <a:cs typeface="Times New Roman" pitchFamily="18" charset="0"/>
              </a:rPr>
              <a:t> ý </a:t>
            </a:r>
            <a:r>
              <a:rPr lang="en-US" dirty="0" err="1">
                <a:latin typeface="Times New Roman" pitchFamily="18" charset="0"/>
                <a:cs typeface="Times New Roman" pitchFamily="18" charset="0"/>
              </a:rPr>
              <a:t>thức</a:t>
            </a:r>
            <a:endParaRPr lang="en-US" dirty="0">
              <a:latin typeface="Times New Roman" pitchFamily="18" charset="0"/>
              <a:cs typeface="Times New Roman" pitchFamily="18" charset="0"/>
            </a:endParaRPr>
          </a:p>
          <a:p>
            <a:pPr algn="just"/>
            <a:r>
              <a:rPr lang="en-US" dirty="0" err="1">
                <a:latin typeface="Times New Roman" pitchFamily="18" charset="0"/>
                <a:cs typeface="Times New Roman" pitchFamily="18" charset="0"/>
              </a:rPr>
              <a:t>Vật</a:t>
            </a:r>
            <a:r>
              <a:rPr lang="en-US" dirty="0">
                <a:latin typeface="Times New Roman" pitchFamily="18" charset="0"/>
                <a:cs typeface="Times New Roman" pitchFamily="18" charset="0"/>
              </a:rPr>
              <a:t> </a:t>
            </a:r>
            <a:r>
              <a:rPr lang="en-US" dirty="0" err="1">
                <a:latin typeface="Times New Roman" pitchFamily="18" charset="0"/>
                <a:cs typeface="Times New Roman" pitchFamily="18" charset="0"/>
              </a:rPr>
              <a:t>chất</a:t>
            </a:r>
            <a:r>
              <a:rPr lang="en-US" dirty="0">
                <a:latin typeface="Times New Roman" pitchFamily="18" charset="0"/>
                <a:cs typeface="Times New Roman" pitchFamily="18" charset="0"/>
              </a:rPr>
              <a:t> </a:t>
            </a:r>
            <a:r>
              <a:rPr lang="en-US" dirty="0" err="1">
                <a:latin typeface="Times New Roman" pitchFamily="18" charset="0"/>
                <a:cs typeface="Times New Roman" pitchFamily="18" charset="0"/>
              </a:rPr>
              <a:t>quyết</a:t>
            </a:r>
            <a:r>
              <a:rPr lang="en-US" dirty="0">
                <a:latin typeface="Times New Roman" pitchFamily="18" charset="0"/>
                <a:cs typeface="Times New Roman" pitchFamily="18" charset="0"/>
              </a:rPr>
              <a:t> </a:t>
            </a:r>
            <a:r>
              <a:rPr lang="en-US" dirty="0" err="1">
                <a:latin typeface="Times New Roman" pitchFamily="18" charset="0"/>
                <a:cs typeface="Times New Roman" pitchFamily="18" charset="0"/>
              </a:rPr>
              <a:t>định</a:t>
            </a:r>
            <a:r>
              <a:rPr lang="en-US" dirty="0">
                <a:latin typeface="Times New Roman" pitchFamily="18" charset="0"/>
                <a:cs typeface="Times New Roman" pitchFamily="18" charset="0"/>
              </a:rPr>
              <a:t> </a:t>
            </a:r>
            <a:r>
              <a:rPr lang="en-US" dirty="0" err="1">
                <a:latin typeface="Times New Roman" pitchFamily="18" charset="0"/>
                <a:cs typeface="Times New Roman" pitchFamily="18" charset="0"/>
              </a:rPr>
              <a:t>sự</a:t>
            </a:r>
            <a:r>
              <a:rPr lang="en-US" dirty="0">
                <a:latin typeface="Times New Roman" pitchFamily="18" charset="0"/>
                <a:cs typeface="Times New Roman" pitchFamily="18" charset="0"/>
              </a:rPr>
              <a:t> </a:t>
            </a:r>
            <a:r>
              <a:rPr lang="en-US" dirty="0" err="1">
                <a:latin typeface="Times New Roman" pitchFamily="18" charset="0"/>
                <a:cs typeface="Times New Roman" pitchFamily="18" charset="0"/>
              </a:rPr>
              <a:t>biến</a:t>
            </a:r>
            <a:r>
              <a:rPr lang="en-US" dirty="0">
                <a:latin typeface="Times New Roman" pitchFamily="18" charset="0"/>
                <a:cs typeface="Times New Roman" pitchFamily="18" charset="0"/>
              </a:rPr>
              <a:t> </a:t>
            </a:r>
            <a:r>
              <a:rPr lang="en-US" dirty="0" err="1">
                <a:latin typeface="Times New Roman" pitchFamily="18" charset="0"/>
                <a:cs typeface="Times New Roman" pitchFamily="18" charset="0"/>
              </a:rPr>
              <a:t>đổi</a:t>
            </a:r>
            <a:r>
              <a:rPr lang="en-US" dirty="0">
                <a:latin typeface="Times New Roman" pitchFamily="18" charset="0"/>
                <a:cs typeface="Times New Roman" pitchFamily="18" charset="0"/>
              </a:rPr>
              <a:t> </a:t>
            </a:r>
            <a:r>
              <a:rPr lang="en-US" dirty="0" err="1">
                <a:latin typeface="Times New Roman" pitchFamily="18" charset="0"/>
                <a:cs typeface="Times New Roman" pitchFamily="18" charset="0"/>
              </a:rPr>
              <a:t>của</a:t>
            </a:r>
            <a:r>
              <a:rPr lang="en-US" dirty="0">
                <a:latin typeface="Times New Roman" pitchFamily="18" charset="0"/>
                <a:cs typeface="Times New Roman" pitchFamily="18" charset="0"/>
              </a:rPr>
              <a:t> ý </a:t>
            </a:r>
            <a:r>
              <a:rPr lang="en-US" dirty="0" err="1">
                <a:latin typeface="Times New Roman" pitchFamily="18" charset="0"/>
                <a:cs typeface="Times New Roman" pitchFamily="18" charset="0"/>
              </a:rPr>
              <a:t>thức</a:t>
            </a:r>
            <a:endParaRPr lang="en-US" dirty="0">
              <a:latin typeface="Times New Roman" pitchFamily="18" charset="0"/>
              <a:cs typeface="Times New Roman" pitchFamily="18" charset="0"/>
            </a:endParaRPr>
          </a:p>
          <a:p>
            <a:endParaRPr lang="en-US" b="1" dirty="0">
              <a:solidFill>
                <a:srgbClr val="FFFF00"/>
              </a:solidFill>
              <a:latin typeface="Times New Roman" pitchFamily="18" charset="0"/>
              <a:cs typeface="Times New Roman" pitchFamily="18" charset="0"/>
            </a:endParaRPr>
          </a:p>
          <a:p>
            <a:endParaRPr lang="en-US" dirty="0"/>
          </a:p>
        </p:txBody>
      </p:sp>
      <p:sp>
        <p:nvSpPr>
          <p:cNvPr id="8" name="Content Placeholder 7"/>
          <p:cNvSpPr>
            <a:spLocks noGrp="1"/>
          </p:cNvSpPr>
          <p:nvPr>
            <p:ph sz="half" idx="2"/>
          </p:nvPr>
        </p:nvSpPr>
        <p:spPr>
          <a:xfrm>
            <a:off x="7392180" y="1825625"/>
            <a:ext cx="3961620" cy="4351338"/>
          </a:xfrm>
        </p:spPr>
        <p:txBody>
          <a:bodyPr/>
          <a:lstStyle/>
          <a:p>
            <a:endParaRPr lang="en-US" dirty="0"/>
          </a:p>
        </p:txBody>
      </p:sp>
      <p:sp>
        <p:nvSpPr>
          <p:cNvPr id="9" name="Rounded Rectangle 8"/>
          <p:cNvSpPr/>
          <p:nvPr/>
        </p:nvSpPr>
        <p:spPr>
          <a:xfrm>
            <a:off x="1933404" y="381000"/>
            <a:ext cx="8195156" cy="762000"/>
          </a:xfrm>
          <a:prstGeom prst="roundRect">
            <a:avLst/>
          </a:prstGeom>
          <a:solidFill>
            <a:schemeClr val="accent5"/>
          </a:solidFill>
        </p:spPr>
        <p:style>
          <a:lnRef idx="0">
            <a:schemeClr val="accent4"/>
          </a:lnRef>
          <a:fillRef idx="3">
            <a:schemeClr val="accent4"/>
          </a:fillRef>
          <a:effectRef idx="3">
            <a:schemeClr val="accent4"/>
          </a:effectRef>
          <a:fontRef idx="minor">
            <a:schemeClr val="lt1"/>
          </a:fontRef>
        </p:style>
        <p:txBody>
          <a:bodyPr anchor="ct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FF0000"/>
                </a:solidFill>
                <a:effectLst>
                  <a:outerShdw blurRad="38100" dist="38100" dir="2700000" algn="tl">
                    <a:srgbClr val="000000">
                      <a:alpha val="43137"/>
                    </a:srgbClr>
                  </a:outerShdw>
                </a:effectLst>
                <a:uLnTx/>
                <a:uFillTx/>
                <a:latin typeface="Times New Roman" pitchFamily="18" charset="0"/>
                <a:ea typeface="+mn-ea"/>
                <a:cs typeface="Times New Roman" pitchFamily="18" charset="0"/>
              </a:rPr>
              <a:t>-  MỐI QUAN HỆ GIỮA VẬT CHẤT VÀ Ý THỨC</a:t>
            </a:r>
          </a:p>
        </p:txBody>
      </p:sp>
      <p:pic>
        <p:nvPicPr>
          <p:cNvPr id="10" name="Picture 9" descr="http://3.bp.blogspot.com/-jbAmGcbF_Cc/UlIlH-BOzAI/AAAAAAAAaiU/441zrnz76b0/s1600/cuoc-song-trong-hang-dong.p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608210" y="1604963"/>
            <a:ext cx="4038600" cy="457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Rectangle 10"/>
          <p:cNvSpPr/>
          <p:nvPr/>
        </p:nvSpPr>
        <p:spPr>
          <a:xfrm>
            <a:off x="7176150" y="6237390"/>
            <a:ext cx="4757136" cy="369332"/>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0000CC"/>
                </a:solidFill>
                <a:effectLst/>
                <a:uLnTx/>
                <a:uFillTx/>
                <a:latin typeface="Times New Roman" panose="02020603050405020304" pitchFamily="18" charset="0"/>
                <a:ea typeface="+mn-ea"/>
                <a:cs typeface="Times New Roman" panose="02020603050405020304" pitchFamily="18" charset="0"/>
              </a:rPr>
              <a:t>CUỘC SỐNG CỦA NGƯỜI NGUYÊN THỦY</a:t>
            </a:r>
          </a:p>
        </p:txBody>
      </p:sp>
      <p:sp>
        <p:nvSpPr>
          <p:cNvPr id="12" name="Rectangle 10"/>
          <p:cNvSpPr>
            <a:spLocks noChangeArrowheads="1"/>
          </p:cNvSpPr>
          <p:nvPr/>
        </p:nvSpPr>
        <p:spPr bwMode="auto">
          <a:xfrm>
            <a:off x="334963" y="5619750"/>
            <a:ext cx="6697662"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Arial" panose="020B0604020202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Arial" panose="020B0604020202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Arial" panose="020B0604020202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Arial" panose="020B0604020202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Arial" panose="020B0604020202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0000CC"/>
                </a:solidFill>
                <a:effectLst/>
                <a:uLnTx/>
                <a:uFillTx/>
                <a:latin typeface="Times New Roman" panose="02020603050405020304" pitchFamily="18" charset="0"/>
                <a:ea typeface="+mn-ea"/>
                <a:cs typeface="Times New Roman" panose="02020603050405020304" pitchFamily="18" charset="0"/>
                <a:hlinkClick r:id="rId3"/>
              </a:rPr>
              <a:t>https://www.youtube.com/watch?v=j3ovWpC7QCM</a:t>
            </a:r>
            <a:endParaRPr kumimoji="0" lang="en-US" altLang="en-US" sz="1800" b="1" i="0" u="none" strike="noStrike" kern="1200" cap="none" spc="0" normalizeH="0" baseline="0" noProof="0" dirty="0">
              <a:ln>
                <a:noFill/>
              </a:ln>
              <a:solidFill>
                <a:srgbClr val="0000CC"/>
              </a:solidFill>
              <a:effectLst/>
              <a:uLnTx/>
              <a:uFillTx/>
              <a:latin typeface="Times New Roman" panose="02020603050405020304"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1" i="0" u="none" strike="noStrike" kern="1200" cap="none" spc="0" normalizeH="0" baseline="0" noProof="0" dirty="0">
              <a:ln>
                <a:noFill/>
              </a:ln>
              <a:solidFill>
                <a:srgbClr val="0000CC"/>
              </a:solidFill>
              <a:effectLst/>
              <a:uLnTx/>
              <a:uFillTx/>
              <a:latin typeface="Times New Roman" panose="02020603050405020304" pitchFamily="18" charset="0"/>
              <a:ea typeface="+mn-ea"/>
              <a:cs typeface="Times New Roman" panose="02020603050405020304" pitchFamily="18" charset="0"/>
            </a:endParaRPr>
          </a:p>
        </p:txBody>
      </p:sp>
    </p:spTree>
    <p:extLst>
      <p:ext uri="{BB962C8B-B14F-4D97-AF65-F5344CB8AC3E}">
        <p14:creationId xmlns:p14="http://schemas.microsoft.com/office/powerpoint/2010/main" val="1301885802"/>
      </p:ext>
    </p:extLst>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loud Callout 6"/>
          <p:cNvSpPr/>
          <p:nvPr/>
        </p:nvSpPr>
        <p:spPr>
          <a:xfrm>
            <a:off x="3143590" y="1628750"/>
            <a:ext cx="1970088" cy="1295400"/>
          </a:xfrm>
          <a:prstGeom prst="cloudCallout">
            <a:avLst>
              <a:gd name="adj1" fmla="val -13345"/>
              <a:gd name="adj2" fmla="val 73504"/>
            </a:avLst>
          </a:prstGeom>
          <a:solidFill>
            <a:schemeClr val="accent6">
              <a:lumMod val="40000"/>
              <a:lumOff val="60000"/>
            </a:schemeClr>
          </a:solid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1" u="none" strike="noStrike" kern="1200" cap="none" spc="0" normalizeH="0" baseline="0" noProof="0" dirty="0" err="1">
                <a:ln>
                  <a:noFill/>
                </a:ln>
                <a:solidFill>
                  <a:srgbClr val="0000CC"/>
                </a:solidFill>
                <a:effectLst/>
                <a:uLnTx/>
                <a:uFillTx/>
                <a:latin typeface="Times New Roman" pitchFamily="18" charset="0"/>
                <a:ea typeface="+mn-ea"/>
                <a:cs typeface="Times New Roman" pitchFamily="18" charset="0"/>
              </a:rPr>
              <a:t>Làm</a:t>
            </a:r>
            <a:r>
              <a:rPr kumimoji="0" lang="en-US" sz="1800" b="1" i="1" u="none" strike="noStrike" kern="1200" cap="none" spc="0" normalizeH="0" baseline="0" noProof="0" dirty="0">
                <a:ln>
                  <a:noFill/>
                </a:ln>
                <a:solidFill>
                  <a:srgbClr val="0000CC"/>
                </a:solidFill>
                <a:effectLst/>
                <a:uLnTx/>
                <a:uFillTx/>
                <a:latin typeface="Times New Roman" pitchFamily="18" charset="0"/>
                <a:ea typeface="+mn-ea"/>
                <a:cs typeface="Times New Roman" pitchFamily="18" charset="0"/>
              </a:rPr>
              <a:t> </a:t>
            </a:r>
            <a:r>
              <a:rPr kumimoji="0" lang="en-US" sz="1800" b="1" i="1" u="none" strike="noStrike" kern="1200" cap="none" spc="0" normalizeH="0" baseline="0" noProof="0" dirty="0" err="1">
                <a:ln>
                  <a:noFill/>
                </a:ln>
                <a:solidFill>
                  <a:srgbClr val="0000CC"/>
                </a:solidFill>
                <a:effectLst/>
                <a:uLnTx/>
                <a:uFillTx/>
                <a:latin typeface="Times New Roman" pitchFamily="18" charset="0"/>
                <a:ea typeface="+mn-ea"/>
                <a:cs typeface="Times New Roman" pitchFamily="18" charset="0"/>
              </a:rPr>
              <a:t>gì</a:t>
            </a:r>
            <a:r>
              <a:rPr kumimoji="0" lang="en-US" sz="1800" b="1" i="1" u="none" strike="noStrike" kern="1200" cap="none" spc="0" normalizeH="0" baseline="0" noProof="0" dirty="0">
                <a:ln>
                  <a:noFill/>
                </a:ln>
                <a:solidFill>
                  <a:srgbClr val="0000CC"/>
                </a:solidFill>
                <a:effectLst/>
                <a:uLnTx/>
                <a:uFillTx/>
                <a:latin typeface="Times New Roman" pitchFamily="18" charset="0"/>
                <a:ea typeface="+mn-ea"/>
                <a:cs typeface="Times New Roman" pitchFamily="18" charset="0"/>
              </a:rPr>
              <a:t> </a:t>
            </a:r>
            <a:r>
              <a:rPr kumimoji="0" lang="en-US" sz="1800" b="1" i="1" u="none" strike="noStrike" kern="1200" cap="none" spc="0" normalizeH="0" baseline="0" noProof="0" dirty="0" err="1">
                <a:ln>
                  <a:noFill/>
                </a:ln>
                <a:solidFill>
                  <a:srgbClr val="0000CC"/>
                </a:solidFill>
                <a:effectLst/>
                <a:uLnTx/>
                <a:uFillTx/>
                <a:latin typeface="Times New Roman" pitchFamily="18" charset="0"/>
                <a:ea typeface="+mn-ea"/>
                <a:cs typeface="Times New Roman" pitchFamily="18" charset="0"/>
              </a:rPr>
              <a:t>bây</a:t>
            </a:r>
            <a:r>
              <a:rPr kumimoji="0" lang="en-US" sz="1800" b="1" i="1" u="none" strike="noStrike" kern="1200" cap="none" spc="0" normalizeH="0" baseline="0" noProof="0" dirty="0">
                <a:ln>
                  <a:noFill/>
                </a:ln>
                <a:solidFill>
                  <a:srgbClr val="0000CC"/>
                </a:solidFill>
                <a:effectLst/>
                <a:uLnTx/>
                <a:uFillTx/>
                <a:latin typeface="Times New Roman" pitchFamily="18" charset="0"/>
                <a:ea typeface="+mn-ea"/>
                <a:cs typeface="Times New Roman" pitchFamily="18" charset="0"/>
              </a:rPr>
              <a:t> </a:t>
            </a:r>
            <a:r>
              <a:rPr kumimoji="0" lang="en-US" sz="1800" b="1" i="1" u="none" strike="noStrike" kern="1200" cap="none" spc="0" normalizeH="0" baseline="0" noProof="0" dirty="0" err="1">
                <a:ln>
                  <a:noFill/>
                </a:ln>
                <a:solidFill>
                  <a:srgbClr val="0000CC"/>
                </a:solidFill>
                <a:effectLst/>
                <a:uLnTx/>
                <a:uFillTx/>
                <a:latin typeface="Times New Roman" pitchFamily="18" charset="0"/>
                <a:ea typeface="+mn-ea"/>
                <a:cs typeface="Times New Roman" pitchFamily="18" charset="0"/>
              </a:rPr>
              <a:t>giờ</a:t>
            </a:r>
            <a:r>
              <a:rPr kumimoji="0" lang="en-US" sz="1800" b="1" i="1" u="none" strike="noStrike" kern="1200" cap="none" spc="0" normalizeH="0" baseline="0" noProof="0" dirty="0">
                <a:ln>
                  <a:noFill/>
                </a:ln>
                <a:solidFill>
                  <a:srgbClr val="0000CC"/>
                </a:solidFill>
                <a:effectLst/>
                <a:uLnTx/>
                <a:uFillTx/>
                <a:latin typeface="Times New Roman" pitchFamily="18" charset="0"/>
                <a:ea typeface="+mn-ea"/>
                <a:cs typeface="Times New Roman" pitchFamily="18" charset="0"/>
              </a:rPr>
              <a:t> ???</a:t>
            </a:r>
          </a:p>
        </p:txBody>
      </p:sp>
      <p:sp>
        <p:nvSpPr>
          <p:cNvPr id="12298" name="Rectangle 7"/>
          <p:cNvSpPr>
            <a:spLocks noChangeArrowheads="1"/>
          </p:cNvSpPr>
          <p:nvPr/>
        </p:nvSpPr>
        <p:spPr bwMode="auto">
          <a:xfrm>
            <a:off x="152400" y="5867401"/>
            <a:ext cx="115252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Constantia" panose="02030602050306030303" pitchFamily="18" charset="0"/>
                <a:cs typeface="Arial" panose="020B0604020202020204" pitchFamily="34" charset="0"/>
              </a:defRPr>
            </a:lvl1pPr>
            <a:lvl2pPr marL="742950" indent="-285750" eaLnBrk="0" hangingPunct="0">
              <a:defRPr>
                <a:solidFill>
                  <a:schemeClr val="tx1"/>
                </a:solidFill>
                <a:latin typeface="Constantia" panose="02030602050306030303" pitchFamily="18" charset="0"/>
                <a:cs typeface="Arial" panose="020B0604020202020204" pitchFamily="34" charset="0"/>
              </a:defRPr>
            </a:lvl2pPr>
            <a:lvl3pPr marL="1143000" indent="-228600" eaLnBrk="0" hangingPunct="0">
              <a:defRPr>
                <a:solidFill>
                  <a:schemeClr val="tx1"/>
                </a:solidFill>
                <a:latin typeface="Constantia" panose="02030602050306030303" pitchFamily="18" charset="0"/>
                <a:cs typeface="Arial" panose="020B0604020202020204" pitchFamily="34" charset="0"/>
              </a:defRPr>
            </a:lvl3pPr>
            <a:lvl4pPr marL="1600200" indent="-228600" eaLnBrk="0" hangingPunct="0">
              <a:defRPr>
                <a:solidFill>
                  <a:schemeClr val="tx1"/>
                </a:solidFill>
                <a:latin typeface="Constantia" panose="02030602050306030303" pitchFamily="18" charset="0"/>
                <a:cs typeface="Arial" panose="020B0604020202020204" pitchFamily="34" charset="0"/>
              </a:defRPr>
            </a:lvl4pPr>
            <a:lvl5pPr marL="2057400" indent="-228600" eaLnBrk="0" hangingPunct="0">
              <a:defRPr>
                <a:solidFill>
                  <a:schemeClr val="tx1"/>
                </a:solidFill>
                <a:latin typeface="Constantia" panose="02030602050306030303"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onstantia" panose="02030602050306030303" pitchFamily="18"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1" i="0"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0" lang="en-US" altLang="en-US" sz="2400" b="1" i="1" u="none" strike="noStrike" kern="1200" cap="none" spc="0" normalizeH="0" baseline="0" noProof="0" dirty="0" err="1" smtClean="0">
                <a:ln>
                  <a:noFill/>
                </a:ln>
                <a:solidFill>
                  <a:srgbClr val="000000"/>
                </a:solidFill>
                <a:effectLst/>
                <a:uLnTx/>
                <a:uFillTx/>
                <a:latin typeface="Times New Roman" panose="02020603050405020304" pitchFamily="18" charset="0"/>
                <a:ea typeface="+mn-ea"/>
                <a:cs typeface="Times New Roman" panose="02020603050405020304" pitchFamily="18" charset="0"/>
              </a:rPr>
              <a:t>Phương</a:t>
            </a:r>
            <a:r>
              <a:rPr kumimoji="0" lang="en-US" altLang="en-US" sz="2400" b="1" i="1" u="none" strike="noStrike" kern="1200" cap="none" spc="0" normalizeH="0" baseline="0" noProof="0" dirty="0" smtClean="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0" lang="en-US" altLang="en-US" sz="2400" b="1"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thức</a:t>
            </a:r>
            <a:r>
              <a:rPr kumimoji="0" lang="en-US" altLang="en-US" sz="2400" b="1"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0" lang="en-US" altLang="en-US" sz="2400" b="1"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tác</a:t>
            </a:r>
            <a:r>
              <a:rPr kumimoji="0" lang="en-US" altLang="en-US" sz="2400" b="1"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0" lang="en-US" altLang="en-US" sz="2400" b="1"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động</a:t>
            </a:r>
            <a:r>
              <a:rPr kumimoji="0" lang="en-US" altLang="en-US" sz="2400" b="1"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0" lang="en-US" altLang="en-US" sz="2400" b="1"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Tác</a:t>
            </a:r>
            <a:r>
              <a:rPr kumimoji="0" lang="en-US" altLang="en-US" sz="2400" b="1"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0" lang="en-US" altLang="en-US" sz="2400" b="1"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động</a:t>
            </a:r>
            <a:r>
              <a:rPr kumimoji="0" lang="en-US" altLang="en-US" sz="2400" b="1"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0" lang="en-US" altLang="en-US" sz="2400" b="1" i="1" u="none" strike="noStrike" kern="1200" cap="none" spc="0" normalizeH="0" baseline="0" noProof="0" dirty="0" err="1">
                <a:ln>
                  <a:noFill/>
                </a:ln>
                <a:solidFill>
                  <a:srgbClr val="FF0000"/>
                </a:solidFill>
                <a:effectLst/>
                <a:uLnTx/>
                <a:uFillTx/>
                <a:latin typeface="Times New Roman" panose="02020603050405020304" pitchFamily="18" charset="0"/>
                <a:ea typeface="+mn-ea"/>
                <a:cs typeface="Times New Roman" panose="02020603050405020304" pitchFamily="18" charset="0"/>
              </a:rPr>
              <a:t>gián</a:t>
            </a:r>
            <a:r>
              <a:rPr kumimoji="0" lang="en-US" altLang="en-US" sz="2400" b="1" i="1" u="none" strike="noStrike" kern="1200" cap="none" spc="0" normalizeH="0" baseline="0" noProof="0" dirty="0">
                <a:ln>
                  <a:noFill/>
                </a:ln>
                <a:solidFill>
                  <a:srgbClr val="FF0000"/>
                </a:solidFill>
                <a:effectLst/>
                <a:uLnTx/>
                <a:uFillTx/>
                <a:latin typeface="Times New Roman" panose="02020603050405020304" pitchFamily="18" charset="0"/>
                <a:ea typeface="+mn-ea"/>
                <a:cs typeface="Times New Roman" panose="02020603050405020304" pitchFamily="18" charset="0"/>
              </a:rPr>
              <a:t> </a:t>
            </a:r>
            <a:r>
              <a:rPr kumimoji="0" lang="en-US" altLang="en-US" sz="2400" b="1" i="1" u="none" strike="noStrike" kern="1200" cap="none" spc="0" normalizeH="0" baseline="0" noProof="0" dirty="0" err="1">
                <a:ln>
                  <a:noFill/>
                </a:ln>
                <a:solidFill>
                  <a:srgbClr val="FF0000"/>
                </a:solidFill>
                <a:effectLst/>
                <a:uLnTx/>
                <a:uFillTx/>
                <a:latin typeface="Times New Roman" panose="02020603050405020304" pitchFamily="18" charset="0"/>
                <a:ea typeface="+mn-ea"/>
                <a:cs typeface="Times New Roman" panose="02020603050405020304" pitchFamily="18" charset="0"/>
              </a:rPr>
              <a:t>tiếp</a:t>
            </a:r>
            <a:r>
              <a:rPr kumimoji="0" lang="en-US" altLang="en-US" sz="2400" b="1" i="1" u="none" strike="noStrike" kern="1200" cap="none" spc="0" normalizeH="0" baseline="0" noProof="0" dirty="0">
                <a:ln>
                  <a:noFill/>
                </a:ln>
                <a:solidFill>
                  <a:srgbClr val="FF0000"/>
                </a:solidFill>
                <a:effectLst/>
                <a:uLnTx/>
                <a:uFillTx/>
                <a:latin typeface="Times New Roman" panose="02020603050405020304" pitchFamily="18" charset="0"/>
                <a:ea typeface="+mn-ea"/>
                <a:cs typeface="Times New Roman" panose="02020603050405020304" pitchFamily="18" charset="0"/>
              </a:rPr>
              <a:t> </a:t>
            </a:r>
            <a:r>
              <a:rPr kumimoji="0" lang="en-US" altLang="en-US" sz="2400" b="1"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thông</a:t>
            </a:r>
            <a:r>
              <a:rPr kumimoji="0" lang="en-US" altLang="en-US" sz="2400" b="1"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qua </a:t>
            </a:r>
            <a:r>
              <a:rPr kumimoji="0" lang="en-US" altLang="en-US" sz="2400" b="1" i="1" u="none" strike="noStrike" kern="1200" cap="none" spc="0" normalizeH="0" baseline="0" noProof="0" dirty="0" err="1">
                <a:ln>
                  <a:noFill/>
                </a:ln>
                <a:solidFill>
                  <a:srgbClr val="FF0000"/>
                </a:solidFill>
                <a:effectLst/>
                <a:uLnTx/>
                <a:uFillTx/>
                <a:latin typeface="Times New Roman" panose="02020603050405020304" pitchFamily="18" charset="0"/>
                <a:ea typeface="+mn-ea"/>
                <a:cs typeface="Times New Roman" panose="02020603050405020304" pitchFamily="18" charset="0"/>
              </a:rPr>
              <a:t>hoạt</a:t>
            </a:r>
            <a:r>
              <a:rPr kumimoji="0" lang="en-US" altLang="en-US" sz="2400" b="1" i="1" u="none" strike="noStrike" kern="1200" cap="none" spc="0" normalizeH="0" baseline="0" noProof="0" dirty="0">
                <a:ln>
                  <a:noFill/>
                </a:ln>
                <a:solidFill>
                  <a:srgbClr val="FF0000"/>
                </a:solidFill>
                <a:effectLst/>
                <a:uLnTx/>
                <a:uFillTx/>
                <a:latin typeface="Times New Roman" panose="02020603050405020304" pitchFamily="18" charset="0"/>
                <a:ea typeface="+mn-ea"/>
                <a:cs typeface="Times New Roman" panose="02020603050405020304" pitchFamily="18" charset="0"/>
              </a:rPr>
              <a:t> </a:t>
            </a:r>
            <a:r>
              <a:rPr kumimoji="0" lang="en-US" altLang="en-US" sz="2400" b="1" i="1" u="none" strike="noStrike" kern="1200" cap="none" spc="0" normalizeH="0" baseline="0" noProof="0" dirty="0" err="1">
                <a:ln>
                  <a:noFill/>
                </a:ln>
                <a:solidFill>
                  <a:srgbClr val="FF0000"/>
                </a:solidFill>
                <a:effectLst/>
                <a:uLnTx/>
                <a:uFillTx/>
                <a:latin typeface="Times New Roman" panose="02020603050405020304" pitchFamily="18" charset="0"/>
                <a:ea typeface="+mn-ea"/>
                <a:cs typeface="Times New Roman" panose="02020603050405020304" pitchFamily="18" charset="0"/>
              </a:rPr>
              <a:t>động</a:t>
            </a:r>
            <a:r>
              <a:rPr kumimoji="0" lang="en-US" altLang="en-US" sz="2400" b="1" i="1" u="none" strike="noStrike" kern="1200" cap="none" spc="0" normalizeH="0" baseline="0" noProof="0" dirty="0">
                <a:ln>
                  <a:noFill/>
                </a:ln>
                <a:solidFill>
                  <a:srgbClr val="FF0000"/>
                </a:solidFill>
                <a:effectLst/>
                <a:uLnTx/>
                <a:uFillTx/>
                <a:latin typeface="Times New Roman" panose="02020603050405020304" pitchFamily="18" charset="0"/>
                <a:ea typeface="+mn-ea"/>
                <a:cs typeface="Times New Roman" panose="02020603050405020304" pitchFamily="18" charset="0"/>
              </a:rPr>
              <a:t> </a:t>
            </a:r>
            <a:r>
              <a:rPr kumimoji="0" lang="en-US" altLang="en-US" sz="2400" b="1" i="1" u="none" strike="noStrike" kern="1200" cap="none" spc="0" normalizeH="0" baseline="0" noProof="0" dirty="0" err="1">
                <a:ln>
                  <a:noFill/>
                </a:ln>
                <a:solidFill>
                  <a:srgbClr val="FF0000"/>
                </a:solidFill>
                <a:effectLst/>
                <a:uLnTx/>
                <a:uFillTx/>
                <a:latin typeface="Times New Roman" panose="02020603050405020304" pitchFamily="18" charset="0"/>
                <a:ea typeface="+mn-ea"/>
                <a:cs typeface="Times New Roman" panose="02020603050405020304" pitchFamily="18" charset="0"/>
              </a:rPr>
              <a:t>thực</a:t>
            </a:r>
            <a:r>
              <a:rPr kumimoji="0" lang="en-US" altLang="en-US" sz="2400" b="1" i="1" u="none" strike="noStrike" kern="1200" cap="none" spc="0" normalizeH="0" baseline="0" noProof="0" dirty="0">
                <a:ln>
                  <a:noFill/>
                </a:ln>
                <a:solidFill>
                  <a:srgbClr val="FF0000"/>
                </a:solidFill>
                <a:effectLst/>
                <a:uLnTx/>
                <a:uFillTx/>
                <a:latin typeface="Times New Roman" panose="02020603050405020304" pitchFamily="18" charset="0"/>
                <a:ea typeface="+mn-ea"/>
                <a:cs typeface="Times New Roman" panose="02020603050405020304" pitchFamily="18" charset="0"/>
              </a:rPr>
              <a:t> </a:t>
            </a:r>
            <a:r>
              <a:rPr kumimoji="0" lang="en-US" altLang="en-US" sz="2400" b="1" i="1" u="none" strike="noStrike" kern="1200" cap="none" spc="0" normalizeH="0" baseline="0" noProof="0" dirty="0" err="1">
                <a:ln>
                  <a:noFill/>
                </a:ln>
                <a:solidFill>
                  <a:srgbClr val="FF0000"/>
                </a:solidFill>
                <a:effectLst/>
                <a:uLnTx/>
                <a:uFillTx/>
                <a:latin typeface="Times New Roman" panose="02020603050405020304" pitchFamily="18" charset="0"/>
                <a:ea typeface="+mn-ea"/>
                <a:cs typeface="Times New Roman" panose="02020603050405020304" pitchFamily="18" charset="0"/>
              </a:rPr>
              <a:t>tiễn</a:t>
            </a:r>
            <a:r>
              <a:rPr kumimoji="0" lang="en-US" altLang="en-US" sz="2400" b="1" i="1" u="none" strike="noStrike" kern="1200" cap="none" spc="0" normalizeH="0" baseline="0" noProof="0" dirty="0">
                <a:ln>
                  <a:noFill/>
                </a:ln>
                <a:solidFill>
                  <a:srgbClr val="FF0000"/>
                </a:solidFill>
                <a:effectLst/>
                <a:uLnTx/>
                <a:uFillTx/>
                <a:latin typeface="Times New Roman" panose="02020603050405020304" pitchFamily="18" charset="0"/>
                <a:ea typeface="+mn-ea"/>
                <a:cs typeface="Times New Roman" panose="02020603050405020304" pitchFamily="18" charset="0"/>
              </a:rPr>
              <a:t> </a:t>
            </a:r>
            <a:r>
              <a:rPr kumimoji="0" lang="en-US" altLang="en-US" sz="2400" b="1"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của</a:t>
            </a:r>
            <a:r>
              <a:rPr kumimoji="0" lang="en-US" altLang="en-US" sz="2400" b="1" i="1"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 con </a:t>
            </a:r>
            <a:r>
              <a:rPr kumimoji="0" lang="en-US" altLang="en-US" sz="2400" b="1" i="1" u="none" strike="noStrike" kern="1200" cap="none" spc="0" normalizeH="0" baseline="0" noProof="0" dirty="0" err="1">
                <a:ln>
                  <a:noFill/>
                </a:ln>
                <a:solidFill>
                  <a:srgbClr val="000000"/>
                </a:solidFill>
                <a:effectLst/>
                <a:uLnTx/>
                <a:uFillTx/>
                <a:latin typeface="Times New Roman" panose="02020603050405020304" pitchFamily="18" charset="0"/>
                <a:ea typeface="+mn-ea"/>
                <a:cs typeface="Times New Roman" panose="02020603050405020304" pitchFamily="18" charset="0"/>
              </a:rPr>
              <a:t>người</a:t>
            </a:r>
            <a:endParaRPr kumimoji="0" lang="en-US" altLang="en-US" sz="2400" b="1" i="1" u="none" strike="noStrike" kern="1200" cap="none" spc="0" normalizeH="0" baseline="0" noProof="0" dirty="0">
              <a:ln>
                <a:noFill/>
              </a:ln>
              <a:solidFill>
                <a:srgbClr val="000000"/>
              </a:solidFill>
              <a:effectLst/>
              <a:uLnTx/>
              <a:uFillTx/>
              <a:ea typeface="+mn-ea"/>
            </a:endParaRPr>
          </a:p>
        </p:txBody>
      </p:sp>
      <p:pic>
        <p:nvPicPr>
          <p:cNvPr id="12300" name="Picture 12" descr="http://api.lichvansu.wap.vn:8080/upload/images/news/303.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39402" y="2053115"/>
            <a:ext cx="2438400" cy="2606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02" name="Picture 14" descr="https://encrypted-tbn2.gstatic.com/images?q=tbn:ANd9GcTbwS6ZOPtyr1KgYnlNy-kg8kKZEOUpoZeC4ufwTlxNwxvi0GC6xA"/>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27560" y="3140960"/>
            <a:ext cx="2744788" cy="2590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title"/>
          </p:nvPr>
        </p:nvSpPr>
        <p:spPr>
          <a:xfrm>
            <a:off x="339402" y="365125"/>
            <a:ext cx="5756598" cy="1325563"/>
          </a:xfrm>
        </p:spPr>
        <p:txBody>
          <a:bodyPr>
            <a:normAutofit/>
          </a:bodyPr>
          <a:lstStyle/>
          <a:p>
            <a:r>
              <a:rPr lang="en-US" sz="3200" dirty="0">
                <a:solidFill>
                  <a:srgbClr val="0000FF"/>
                </a:solidFill>
                <a:latin typeface="Times New Roman" panose="02020603050405020304" pitchFamily="18" charset="0"/>
                <a:cs typeface="Times New Roman" panose="02020603050405020304" pitchFamily="18" charset="0"/>
              </a:rPr>
              <a:t>- Ý </a:t>
            </a:r>
            <a:r>
              <a:rPr lang="en-US" sz="3200" dirty="0" err="1">
                <a:solidFill>
                  <a:srgbClr val="0000FF"/>
                </a:solidFill>
                <a:latin typeface="Times New Roman" panose="02020603050405020304" pitchFamily="18" charset="0"/>
                <a:cs typeface="Times New Roman" panose="02020603050405020304" pitchFamily="18" charset="0"/>
              </a:rPr>
              <a:t>thức</a:t>
            </a:r>
            <a:r>
              <a:rPr lang="en-US" sz="3200" dirty="0">
                <a:solidFill>
                  <a:srgbClr val="0000FF"/>
                </a:solidFill>
                <a:latin typeface="Times New Roman" panose="02020603050405020304" pitchFamily="18" charset="0"/>
                <a:cs typeface="Times New Roman" panose="02020603050405020304" pitchFamily="18" charset="0"/>
              </a:rPr>
              <a:t> </a:t>
            </a:r>
            <a:r>
              <a:rPr lang="en-US" sz="3200" dirty="0" err="1">
                <a:solidFill>
                  <a:srgbClr val="0000FF"/>
                </a:solidFill>
                <a:latin typeface="Times New Roman" panose="02020603050405020304" pitchFamily="18" charset="0"/>
                <a:cs typeface="Times New Roman" panose="02020603050405020304" pitchFamily="18" charset="0"/>
              </a:rPr>
              <a:t>tác</a:t>
            </a:r>
            <a:r>
              <a:rPr lang="en-US" sz="3200" dirty="0">
                <a:solidFill>
                  <a:srgbClr val="0000FF"/>
                </a:solidFill>
                <a:latin typeface="Times New Roman" panose="02020603050405020304" pitchFamily="18" charset="0"/>
                <a:cs typeface="Times New Roman" panose="02020603050405020304" pitchFamily="18" charset="0"/>
              </a:rPr>
              <a:t> </a:t>
            </a:r>
            <a:r>
              <a:rPr lang="en-US" sz="3200" dirty="0" err="1">
                <a:solidFill>
                  <a:srgbClr val="0000FF"/>
                </a:solidFill>
                <a:latin typeface="Times New Roman" panose="02020603050405020304" pitchFamily="18" charset="0"/>
                <a:cs typeface="Times New Roman" panose="02020603050405020304" pitchFamily="18" charset="0"/>
              </a:rPr>
              <a:t>động</a:t>
            </a:r>
            <a:r>
              <a:rPr lang="en-US" sz="3200" dirty="0">
                <a:solidFill>
                  <a:srgbClr val="0000FF"/>
                </a:solidFill>
                <a:latin typeface="Times New Roman" panose="02020603050405020304" pitchFamily="18" charset="0"/>
                <a:cs typeface="Times New Roman" panose="02020603050405020304" pitchFamily="18" charset="0"/>
              </a:rPr>
              <a:t> </a:t>
            </a:r>
            <a:r>
              <a:rPr lang="en-US" sz="3200" dirty="0" err="1">
                <a:solidFill>
                  <a:srgbClr val="0000FF"/>
                </a:solidFill>
                <a:latin typeface="Times New Roman" panose="02020603050405020304" pitchFamily="18" charset="0"/>
                <a:cs typeface="Times New Roman" panose="02020603050405020304" pitchFamily="18" charset="0"/>
              </a:rPr>
              <a:t>trở</a:t>
            </a:r>
            <a:r>
              <a:rPr lang="en-US" sz="3200" dirty="0">
                <a:solidFill>
                  <a:srgbClr val="0000FF"/>
                </a:solidFill>
                <a:latin typeface="Times New Roman" panose="02020603050405020304" pitchFamily="18" charset="0"/>
                <a:cs typeface="Times New Roman" panose="02020603050405020304" pitchFamily="18" charset="0"/>
              </a:rPr>
              <a:t> </a:t>
            </a:r>
            <a:r>
              <a:rPr lang="en-US" sz="3200" dirty="0" err="1">
                <a:solidFill>
                  <a:srgbClr val="0000FF"/>
                </a:solidFill>
                <a:latin typeface="Times New Roman" panose="02020603050405020304" pitchFamily="18" charset="0"/>
                <a:cs typeface="Times New Roman" panose="02020603050405020304" pitchFamily="18" charset="0"/>
              </a:rPr>
              <a:t>lại</a:t>
            </a:r>
            <a:r>
              <a:rPr lang="en-US" sz="3200" dirty="0">
                <a:solidFill>
                  <a:srgbClr val="0000FF"/>
                </a:solidFill>
                <a:latin typeface="Times New Roman" panose="02020603050405020304" pitchFamily="18" charset="0"/>
                <a:cs typeface="Times New Roman" panose="02020603050405020304" pitchFamily="18" charset="0"/>
              </a:rPr>
              <a:t> </a:t>
            </a:r>
            <a:r>
              <a:rPr lang="en-US" sz="3200" dirty="0" err="1">
                <a:solidFill>
                  <a:srgbClr val="0000FF"/>
                </a:solidFill>
                <a:latin typeface="Times New Roman" panose="02020603050405020304" pitchFamily="18" charset="0"/>
                <a:cs typeface="Times New Roman" panose="02020603050405020304" pitchFamily="18" charset="0"/>
              </a:rPr>
              <a:t>vật</a:t>
            </a:r>
            <a:r>
              <a:rPr lang="en-US" sz="3200" dirty="0">
                <a:solidFill>
                  <a:srgbClr val="0000FF"/>
                </a:solidFill>
                <a:latin typeface="Times New Roman" panose="02020603050405020304" pitchFamily="18" charset="0"/>
                <a:cs typeface="Times New Roman" panose="02020603050405020304" pitchFamily="18" charset="0"/>
              </a:rPr>
              <a:t> </a:t>
            </a:r>
            <a:r>
              <a:rPr lang="en-US" sz="3200" dirty="0" err="1">
                <a:solidFill>
                  <a:srgbClr val="0000FF"/>
                </a:solidFill>
                <a:latin typeface="Times New Roman" panose="02020603050405020304" pitchFamily="18" charset="0"/>
                <a:cs typeface="Times New Roman" panose="02020603050405020304" pitchFamily="18" charset="0"/>
              </a:rPr>
              <a:t>chất</a:t>
            </a:r>
            <a:endParaRPr lang="en-US" sz="3200" dirty="0">
              <a:solidFill>
                <a:srgbClr val="0000FF"/>
              </a:solidFill>
              <a:latin typeface="Times New Roman" panose="02020603050405020304" pitchFamily="18" charset="0"/>
              <a:cs typeface="Times New Roman" panose="02020603050405020304" pitchFamily="18" charset="0"/>
            </a:endParaRPr>
          </a:p>
        </p:txBody>
      </p:sp>
      <p:pic>
        <p:nvPicPr>
          <p:cNvPr id="4" name="nhan thuc.mp4">
            <a:hlinkClick r:id="" action="ppaction://media"/>
          </p:cNvPr>
          <p:cNvPicPr>
            <a:picLocks noGrp="1" noChangeAspect="1"/>
          </p:cNvPicPr>
          <p:nvPr>
            <p:ph idx="1"/>
            <a:videoFile r:link="rId2"/>
            <p:extLst>
              <p:ext uri="{DAA4B4D4-6D71-4841-9C94-3DE7FCFB9230}">
                <p14:media xmlns:p14="http://schemas.microsoft.com/office/powerpoint/2010/main" r:embed="rId1"/>
              </p:ext>
            </p:extLst>
          </p:nvPr>
        </p:nvPicPr>
        <p:blipFill>
          <a:blip r:embed="rId7"/>
          <a:stretch>
            <a:fillRect/>
          </a:stretch>
        </p:blipFill>
        <p:spPr>
          <a:xfrm>
            <a:off x="6145213" y="681038"/>
            <a:ext cx="5532437" cy="4525962"/>
          </a:xfrm>
        </p:spPr>
      </p:pic>
    </p:spTree>
    <p:extLst>
      <p:ext uri="{BB962C8B-B14F-4D97-AF65-F5344CB8AC3E}">
        <p14:creationId xmlns:p14="http://schemas.microsoft.com/office/powerpoint/2010/main" val="137368770"/>
      </p:ext>
    </p:extLst>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12300"/>
                                        </p:tgtEl>
                                        <p:attrNameLst>
                                          <p:attrName>style.visibility</p:attrName>
                                        </p:attrNameLst>
                                      </p:cBhvr>
                                      <p:to>
                                        <p:strVal val="visible"/>
                                      </p:to>
                                    </p:set>
                                    <p:animEffect transition="in" filter="checkerboard(across)">
                                      <p:cBhvr>
                                        <p:cTn id="7" dur="500"/>
                                        <p:tgtEl>
                                          <p:spTgt spid="12300"/>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checkerboard(across)">
                                      <p:cBhvr>
                                        <p:cTn id="10" dur="500"/>
                                        <p:tgtEl>
                                          <p:spTgt spid="7"/>
                                        </p:tgtEl>
                                      </p:cBhvr>
                                    </p:animEffect>
                                  </p:childTnLst>
                                </p:cTn>
                              </p:par>
                              <p:par>
                                <p:cTn id="11" presetID="5" presetClass="entr" presetSubtype="10" fill="hold" nodeType="withEffect">
                                  <p:stCondLst>
                                    <p:cond delay="0"/>
                                  </p:stCondLst>
                                  <p:childTnLst>
                                    <p:set>
                                      <p:cBhvr>
                                        <p:cTn id="12" dur="1" fill="hold">
                                          <p:stCondLst>
                                            <p:cond delay="0"/>
                                          </p:stCondLst>
                                        </p:cTn>
                                        <p:tgtEl>
                                          <p:spTgt spid="12302"/>
                                        </p:tgtEl>
                                        <p:attrNameLst>
                                          <p:attrName>style.visibility</p:attrName>
                                        </p:attrNameLst>
                                      </p:cBhvr>
                                      <p:to>
                                        <p:strVal val="visible"/>
                                      </p:to>
                                    </p:set>
                                    <p:animEffect transition="in" filter="checkerboard(across)">
                                      <p:cBhvr>
                                        <p:cTn id="13" dur="500"/>
                                        <p:tgtEl>
                                          <p:spTgt spid="12302"/>
                                        </p:tgtEl>
                                      </p:cBhvr>
                                    </p:animEffect>
                                  </p:childTnLst>
                                </p:cTn>
                              </p:par>
                            </p:childTnLst>
                          </p:cTn>
                        </p:par>
                        <p:par>
                          <p:cTn id="14" fill="hold" nodeType="afterGroup">
                            <p:stCondLst>
                              <p:cond delay="500"/>
                            </p:stCondLst>
                            <p:childTnLst>
                              <p:par>
                                <p:cTn id="15" presetID="4" presetClass="entr" presetSubtype="16" fill="hold" grpId="0" nodeType="afterEffect">
                                  <p:stCondLst>
                                    <p:cond delay="0"/>
                                  </p:stCondLst>
                                  <p:childTnLst>
                                    <p:set>
                                      <p:cBhvr>
                                        <p:cTn id="16" dur="1" fill="hold">
                                          <p:stCondLst>
                                            <p:cond delay="0"/>
                                          </p:stCondLst>
                                        </p:cTn>
                                        <p:tgtEl>
                                          <p:spTgt spid="12298"/>
                                        </p:tgtEl>
                                        <p:attrNameLst>
                                          <p:attrName>style.visibility</p:attrName>
                                        </p:attrNameLst>
                                      </p:cBhvr>
                                      <p:to>
                                        <p:strVal val="visible"/>
                                      </p:to>
                                    </p:set>
                                    <p:animEffect transition="in" filter="box(in)">
                                      <p:cBhvr>
                                        <p:cTn id="17" dur="500"/>
                                        <p:tgtEl>
                                          <p:spTgt spid="12298"/>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8" restart="whenNotActive" fill="hold" evtFilter="cancelBubble" nodeType="interactiveSeq">
                <p:stCondLst>
                  <p:cond evt="onClick" delay="0">
                    <p:tgtEl>
                      <p:spTgt spid="4"/>
                    </p:tgtEl>
                  </p:cond>
                </p:stCondLst>
                <p:endSync evt="end" delay="0">
                  <p:rtn val="all"/>
                </p:endSync>
                <p:childTnLst>
                  <p:par>
                    <p:cTn id="19" fill="hold">
                      <p:stCondLst>
                        <p:cond delay="0"/>
                      </p:stCondLst>
                      <p:childTnLst>
                        <p:par>
                          <p:cTn id="20" fill="hold">
                            <p:stCondLst>
                              <p:cond delay="0"/>
                            </p:stCondLst>
                            <p:childTnLst>
                              <p:par>
                                <p:cTn id="21" presetID="2" presetClass="mediacall" presetSubtype="0" fill="hold" nodeType="clickEffect">
                                  <p:stCondLst>
                                    <p:cond delay="0"/>
                                  </p:stCondLst>
                                  <p:childTnLst>
                                    <p:cmd type="call" cmd="togglePause">
                                      <p:cBhvr>
                                        <p:cTn id="22" dur="1" fill="hold"/>
                                        <p:tgtEl>
                                          <p:spTgt spid="4"/>
                                        </p:tgtEl>
                                      </p:cBhvr>
                                    </p:cmd>
                                  </p:childTnLst>
                                </p:cTn>
                              </p:par>
                            </p:childTnLst>
                          </p:cTn>
                        </p:par>
                      </p:childTnLst>
                    </p:cTn>
                  </p:par>
                </p:childTnLst>
              </p:cTn>
              <p:nextCondLst>
                <p:cond evt="onClick" delay="0">
                  <p:tgtEl>
                    <p:spTgt spid="4"/>
                  </p:tgtEl>
                </p:cond>
              </p:nextCondLst>
            </p:seq>
            <p:video>
              <p:cMediaNode vol="80000">
                <p:cTn id="23" fill="hold" display="0">
                  <p:stCondLst>
                    <p:cond delay="indefinite"/>
                  </p:stCondLst>
                </p:cTn>
                <p:tgtEl>
                  <p:spTgt spid="4"/>
                </p:tgtEl>
              </p:cMediaNode>
            </p:video>
          </p:childTnLst>
        </p:cTn>
      </p:par>
    </p:tnLst>
    <p:bldLst>
      <p:bldP spid="7" grpId="0" animBg="1"/>
      <p:bldP spid="12298"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4" name="AutoShape 11" descr="Dotted grid"/>
          <p:cNvSpPr>
            <a:spLocks noChangeArrowheads="1"/>
          </p:cNvSpPr>
          <p:nvPr/>
        </p:nvSpPr>
        <p:spPr bwMode="auto">
          <a:xfrm>
            <a:off x="144463" y="2541588"/>
            <a:ext cx="2495550" cy="2011362"/>
          </a:xfrm>
          <a:prstGeom prst="roundRect">
            <a:avLst>
              <a:gd name="adj" fmla="val 16667"/>
            </a:avLst>
          </a:prstGeom>
          <a:solidFill>
            <a:srgbClr val="FFFFFF"/>
          </a:solidFill>
          <a:ln w="9525">
            <a:solidFill>
              <a:srgbClr val="0000FF"/>
            </a:solidFill>
            <a:round/>
            <a:headEnd/>
            <a:tailEnd/>
          </a:ln>
        </p:spPr>
        <p:txBody>
          <a:bodyPr wrap="none" anchor="ctr"/>
          <a:lstStyle>
            <a:lvl1pPr>
              <a:lnSpc>
                <a:spcPct val="90000"/>
              </a:lnSpc>
              <a:spcBef>
                <a:spcPts val="1000"/>
              </a:spcBef>
              <a:buFont typeface="Arial" panose="020B0604020202020204" pitchFamily="34" charset="0"/>
              <a:buChar char="•"/>
              <a:defRPr sz="2800">
                <a:solidFill>
                  <a:schemeClr val="tx1"/>
                </a:solidFill>
                <a:latin typeface="Arial" panose="020B0604020202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Arial" panose="020B0604020202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Arial" panose="020B0604020202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Arial" panose="020B0604020202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Arial" panose="020B0604020202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vi-VN" altLang="en-US" sz="2800" b="1"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Times New Roman" panose="02020603050405020304" pitchFamily="18" charset="0"/>
              </a:rPr>
              <a:t>Chiều hướng </a:t>
            </a:r>
            <a:endParaRPr kumimoji="0" lang="en-US" altLang="en-US" sz="2800" b="1"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Times New Roman" panose="02020603050405020304" pitchFamily="18"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vi-VN" altLang="en-US" sz="2800" b="1"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Times New Roman" panose="02020603050405020304" pitchFamily="18" charset="0"/>
              </a:rPr>
              <a:t>tác động</a:t>
            </a:r>
            <a:endParaRPr kumimoji="0" lang="en-US" altLang="en-US" sz="2800" b="1"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Times New Roman" panose="02020603050405020304" pitchFamily="18" charset="0"/>
            </a:endParaRPr>
          </a:p>
        </p:txBody>
      </p:sp>
      <p:grpSp>
        <p:nvGrpSpPr>
          <p:cNvPr id="253955" name="Group 1"/>
          <p:cNvGrpSpPr>
            <a:grpSpLocks/>
          </p:cNvGrpSpPr>
          <p:nvPr/>
        </p:nvGrpSpPr>
        <p:grpSpPr bwMode="auto">
          <a:xfrm>
            <a:off x="3046413" y="193675"/>
            <a:ext cx="8810625" cy="2422525"/>
            <a:chOff x="3657600" y="193676"/>
            <a:chExt cx="8199200" cy="2422524"/>
          </a:xfrm>
        </p:grpSpPr>
        <p:sp>
          <p:nvSpPr>
            <p:cNvPr id="253964" name="AutoShape 5" descr="Dotted grid"/>
            <p:cNvSpPr>
              <a:spLocks noChangeArrowheads="1"/>
            </p:cNvSpPr>
            <p:nvPr/>
          </p:nvSpPr>
          <p:spPr bwMode="auto">
            <a:xfrm>
              <a:off x="3657600" y="193676"/>
              <a:ext cx="8199200" cy="2422524"/>
            </a:xfrm>
            <a:prstGeom prst="roundRect">
              <a:avLst>
                <a:gd name="adj" fmla="val 16667"/>
              </a:avLst>
            </a:prstGeom>
            <a:solidFill>
              <a:srgbClr val="FFFFFF"/>
            </a:solidFill>
            <a:ln w="9525">
              <a:solidFill>
                <a:srgbClr val="0000FF"/>
              </a:solidFill>
              <a:round/>
              <a:headEnd/>
              <a:tailEnd/>
            </a:ln>
          </p:spPr>
          <p:txBody>
            <a:bodyPr wrap="none"/>
            <a:lstStyle>
              <a:lvl1pPr marL="342900" indent="-342900">
                <a:lnSpc>
                  <a:spcPct val="90000"/>
                </a:lnSpc>
                <a:spcBef>
                  <a:spcPts val="1000"/>
                </a:spcBef>
                <a:buFont typeface="Arial" panose="020B0604020202020204" pitchFamily="34" charset="0"/>
                <a:buChar char="•"/>
                <a:defRPr sz="2800">
                  <a:solidFill>
                    <a:schemeClr val="tx1"/>
                  </a:solidFill>
                  <a:latin typeface="Arial" panose="020B0604020202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Arial" panose="020B0604020202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Arial" panose="020B0604020202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Arial" panose="020B0604020202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Arial" panose="020B0604020202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9pPr>
            </a:lstStyle>
            <a:p>
              <a:pPr marL="342900" marR="0" lvl="0" indent="-342900" algn="just" defTabSz="914400" rtl="0" eaLnBrk="1" fontAlgn="base" latinLnBrk="0" hangingPunct="1">
                <a:lnSpc>
                  <a:spcPct val="100000"/>
                </a:lnSpc>
                <a:spcBef>
                  <a:spcPct val="20000"/>
                </a:spcBef>
                <a:spcAft>
                  <a:spcPct val="0"/>
                </a:spcAft>
                <a:buClrTx/>
                <a:buSzTx/>
                <a:buFontTx/>
                <a:buNone/>
                <a:tabLst/>
                <a:defRPr/>
              </a:pPr>
              <a:r>
                <a:rPr kumimoji="0" lang="en-US" altLang="en-US" sz="3200" b="1"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Times New Roman" panose="02020603050405020304" pitchFamily="18" charset="0"/>
                </a:rPr>
                <a:t> </a:t>
              </a:r>
              <a:endParaRPr kumimoji="0" lang="en-US" altLang="en-US" sz="3200" b="1" i="0" u="none" strike="noStrike" kern="1200" cap="none" spc="0" normalizeH="0" baseline="0" noProof="0" smtClean="0">
                <a:ln>
                  <a:noFill/>
                </a:ln>
                <a:solidFill>
                  <a:srgbClr val="000000"/>
                </a:solidFill>
                <a:effectLst/>
                <a:uLnTx/>
                <a:uFillTx/>
                <a:latin typeface="Constantia" panose="02030602050306030303" pitchFamily="18" charset="0"/>
                <a:ea typeface="+mn-ea"/>
                <a:cs typeface="Arial" panose="020B0604020202020204" pitchFamily="34" charset="0"/>
              </a:endParaRPr>
            </a:p>
          </p:txBody>
        </p:sp>
        <p:sp>
          <p:nvSpPr>
            <p:cNvPr id="253965" name="TextBox 7"/>
            <p:cNvSpPr txBox="1">
              <a:spLocks noChangeArrowheads="1"/>
            </p:cNvSpPr>
            <p:nvPr/>
          </p:nvSpPr>
          <p:spPr bwMode="auto">
            <a:xfrm>
              <a:off x="3759200" y="404813"/>
              <a:ext cx="8097600"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Arial" panose="020B0604020202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Arial" panose="020B0604020202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Arial" panose="020B0604020202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Arial" panose="020B0604020202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Arial" panose="020B0604020202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9p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altLang="en-US" sz="2800" b="1" i="0" u="none" strike="noStrike" kern="1200" cap="none" spc="0" normalizeH="0" baseline="0" noProof="0" smtClean="0">
                  <a:ln>
                    <a:noFill/>
                  </a:ln>
                  <a:solidFill>
                    <a:srgbClr val="FF0000"/>
                  </a:solidFill>
                  <a:effectLst/>
                  <a:uLnTx/>
                  <a:uFillTx/>
                  <a:latin typeface="Constantia" panose="02030602050306030303" pitchFamily="18" charset="0"/>
                  <a:ea typeface="+mn-ea"/>
                  <a:cs typeface="Arial" panose="020B0604020202020204" pitchFamily="34" charset="0"/>
                </a:rPr>
                <a:t>T</a:t>
              </a:r>
              <a:r>
                <a:rPr kumimoji="0" lang="en-US" altLang="en-US" sz="2800" b="1" i="0" u="none" strike="noStrike" kern="1200" cap="none" spc="0" normalizeH="0" baseline="0" noProof="0" smtClean="0">
                  <a:ln>
                    <a:noFill/>
                  </a:ln>
                  <a:solidFill>
                    <a:srgbClr val="FF0000"/>
                  </a:solidFill>
                  <a:effectLst/>
                  <a:uLnTx/>
                  <a:uFillTx/>
                  <a:latin typeface="Times New Roman" panose="02020603050405020304" pitchFamily="18" charset="0"/>
                  <a:ea typeface="+mn-ea"/>
                  <a:cs typeface="Times New Roman" panose="02020603050405020304" pitchFamily="18" charset="0"/>
                </a:rPr>
                <a:t>ích cực: </a:t>
              </a:r>
              <a:r>
                <a:rPr kumimoji="0" lang="en-US" altLang="en-US" sz="2800" b="1"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Times New Roman" panose="02020603050405020304" pitchFamily="18" charset="0"/>
                </a:rPr>
                <a:t>Khi ý thức phản ánh đúng đắn về thế giới vật chất =&gt; cơ sở để con người đề ra đường lối, phương pháp đúng cho hoạt động thực tiễn =&gt; </a:t>
              </a:r>
              <a:r>
                <a:rPr kumimoji="0" lang="en-US" altLang="en-US" sz="2800" b="1" i="0" u="none" strike="noStrike" kern="1200" cap="none" spc="0" normalizeH="0" baseline="0" noProof="0" smtClean="0">
                  <a:ln>
                    <a:noFill/>
                  </a:ln>
                  <a:solidFill>
                    <a:srgbClr val="0000CC"/>
                  </a:solidFill>
                  <a:effectLst/>
                  <a:uLnTx/>
                  <a:uFillTx/>
                  <a:latin typeface="Times New Roman" panose="02020603050405020304" pitchFamily="18" charset="0"/>
                  <a:ea typeface="+mn-ea"/>
                  <a:cs typeface="Times New Roman" panose="02020603050405020304" pitchFamily="18" charset="0"/>
                </a:rPr>
                <a:t>thúc đẩy </a:t>
              </a:r>
              <a:r>
                <a:rPr kumimoji="0" lang="en-US" altLang="en-US" sz="2800" b="1"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Times New Roman" panose="02020603050405020304" pitchFamily="18" charset="0"/>
                </a:rPr>
                <a:t>sự vận động, phát triển của thế giới vật chất</a:t>
              </a:r>
              <a:endParaRPr kumimoji="0" lang="en-US" altLang="en-US" sz="2800" b="1" i="0" u="none" strike="noStrike" kern="1200" cap="none" spc="0" normalizeH="0" baseline="0" noProof="0" smtClean="0">
                <a:ln>
                  <a:noFill/>
                </a:ln>
                <a:solidFill>
                  <a:srgbClr val="000000"/>
                </a:solidFill>
                <a:effectLst/>
                <a:uLnTx/>
                <a:uFillTx/>
                <a:latin typeface="Constantia" panose="02030602050306030303" pitchFamily="18" charset="0"/>
                <a:ea typeface="+mn-ea"/>
                <a:cs typeface="Arial" panose="020B0604020202020204" pitchFamily="34" charset="0"/>
              </a:endParaRPr>
            </a:p>
          </p:txBody>
        </p:sp>
      </p:grpSp>
      <p:grpSp>
        <p:nvGrpSpPr>
          <p:cNvPr id="253956" name="Group 2"/>
          <p:cNvGrpSpPr>
            <a:grpSpLocks/>
          </p:cNvGrpSpPr>
          <p:nvPr/>
        </p:nvGrpSpPr>
        <p:grpSpPr bwMode="auto">
          <a:xfrm>
            <a:off x="3432175" y="3632200"/>
            <a:ext cx="8424863" cy="2244725"/>
            <a:chOff x="3860800" y="3632200"/>
            <a:chExt cx="7213601" cy="2844800"/>
          </a:xfrm>
        </p:grpSpPr>
        <p:sp>
          <p:nvSpPr>
            <p:cNvPr id="253962" name="AutoShape 6" descr="Dotted grid"/>
            <p:cNvSpPr>
              <a:spLocks noChangeArrowheads="1"/>
            </p:cNvSpPr>
            <p:nvPr/>
          </p:nvSpPr>
          <p:spPr bwMode="auto">
            <a:xfrm>
              <a:off x="3860800" y="3632200"/>
              <a:ext cx="7213600" cy="2844800"/>
            </a:xfrm>
            <a:prstGeom prst="roundRect">
              <a:avLst>
                <a:gd name="adj" fmla="val 16667"/>
              </a:avLst>
            </a:prstGeom>
            <a:solidFill>
              <a:srgbClr val="FFFFFF"/>
            </a:solidFill>
            <a:ln w="9525">
              <a:solidFill>
                <a:srgbClr val="0000FF"/>
              </a:solidFill>
              <a:round/>
              <a:headEnd/>
              <a:tailEnd/>
            </a:ln>
          </p:spPr>
          <p:txBody>
            <a:bodyPr wrap="none" anchor="ctr"/>
            <a:lstStyle>
              <a:lvl1pPr>
                <a:lnSpc>
                  <a:spcPct val="90000"/>
                </a:lnSpc>
                <a:spcBef>
                  <a:spcPts val="1000"/>
                </a:spcBef>
                <a:buFont typeface="Arial" panose="020B0604020202020204" pitchFamily="34" charset="0"/>
                <a:buChar char="•"/>
                <a:defRPr sz="2800">
                  <a:solidFill>
                    <a:schemeClr val="tx1"/>
                  </a:solidFill>
                  <a:latin typeface="Arial" panose="020B0604020202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Arial" panose="020B0604020202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Arial" panose="020B0604020202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Arial" panose="020B0604020202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Arial" panose="020B0604020202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9pPr>
            </a:lstStyle>
            <a:p>
              <a:pPr marL="0" marR="0" lvl="0" indent="0" algn="just" defTabSz="914400" rtl="0" eaLnBrk="1" fontAlgn="base" latinLnBrk="0" hangingPunct="1">
                <a:lnSpc>
                  <a:spcPct val="100000"/>
                </a:lnSpc>
                <a:spcBef>
                  <a:spcPct val="0"/>
                </a:spcBef>
                <a:spcAft>
                  <a:spcPct val="0"/>
                </a:spcAft>
                <a:buClrTx/>
                <a:buSzTx/>
                <a:buFontTx/>
                <a:buNone/>
                <a:tabLst/>
                <a:defRPr/>
              </a:pPr>
              <a:endParaRPr kumimoji="0" lang="en-US" altLang="en-US" sz="3200" b="1" i="0" u="none" strike="noStrike" kern="1200" cap="none" spc="0" normalizeH="0" baseline="0" noProof="0" smtClean="0">
                <a:ln>
                  <a:noFill/>
                </a:ln>
                <a:solidFill>
                  <a:srgbClr val="000000"/>
                </a:solidFill>
                <a:effectLst/>
                <a:uLnTx/>
                <a:uFillTx/>
                <a:latin typeface="Constantia" panose="02030602050306030303" pitchFamily="18" charset="0"/>
                <a:ea typeface="+mn-ea"/>
                <a:cs typeface="Arial" panose="020B0604020202020204" pitchFamily="34" charset="0"/>
              </a:endParaRPr>
            </a:p>
          </p:txBody>
        </p:sp>
        <p:sp>
          <p:nvSpPr>
            <p:cNvPr id="253963" name="TextBox 8"/>
            <p:cNvSpPr txBox="1">
              <a:spLocks noChangeArrowheads="1"/>
            </p:cNvSpPr>
            <p:nvPr/>
          </p:nvSpPr>
          <p:spPr bwMode="auto">
            <a:xfrm>
              <a:off x="3860801" y="3733801"/>
              <a:ext cx="7213600" cy="23008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Arial" panose="020B0604020202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Arial" panose="020B0604020202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Arial" panose="020B0604020202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Arial" panose="020B0604020202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Arial" panose="020B0604020202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9p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altLang="en-US" sz="2800" b="1" i="0" u="none" strike="noStrike" kern="1200" cap="none" spc="0" normalizeH="0" baseline="0" noProof="0" smtClean="0">
                  <a:ln>
                    <a:noFill/>
                  </a:ln>
                  <a:solidFill>
                    <a:srgbClr val="FF0000"/>
                  </a:solidFill>
                  <a:effectLst/>
                  <a:uLnTx/>
                  <a:uFillTx/>
                  <a:latin typeface="Times New Roman" panose="02020603050405020304" pitchFamily="18" charset="0"/>
                  <a:ea typeface="+mn-ea"/>
                  <a:cs typeface="Times New Roman" panose="02020603050405020304" pitchFamily="18" charset="0"/>
                </a:rPr>
                <a:t>Tiêu cực:</a:t>
              </a:r>
              <a:r>
                <a:rPr kumimoji="0" lang="en-US" altLang="en-US" sz="2800" b="1"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Times New Roman" panose="02020603050405020304" pitchFamily="18" charset="0"/>
                </a:rPr>
                <a:t> Khi ý thức phản ánh sai lệch bản chất quy luật vận động của thế giới vật chất =&gt; đề ra đường lối, phương pháp cho thực tiễn sai =&gt; </a:t>
              </a:r>
              <a:r>
                <a:rPr kumimoji="0" lang="en-US" altLang="en-US" sz="2800" b="1" i="0" u="none" strike="noStrike" kern="1200" cap="none" spc="0" normalizeH="0" baseline="0" noProof="0" smtClean="0">
                  <a:ln>
                    <a:noFill/>
                  </a:ln>
                  <a:solidFill>
                    <a:srgbClr val="0000CC"/>
                  </a:solidFill>
                  <a:effectLst/>
                  <a:uLnTx/>
                  <a:uFillTx/>
                  <a:latin typeface="Times New Roman" panose="02020603050405020304" pitchFamily="18" charset="0"/>
                  <a:ea typeface="+mn-ea"/>
                  <a:cs typeface="Times New Roman" panose="02020603050405020304" pitchFamily="18" charset="0"/>
                </a:rPr>
                <a:t>kìm hãm </a:t>
              </a:r>
              <a:r>
                <a:rPr kumimoji="0" lang="en-US" altLang="en-US" sz="2800" b="1"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Times New Roman" panose="02020603050405020304" pitchFamily="18" charset="0"/>
                </a:rPr>
                <a:t>sự phát triển của thế giới vật chất</a:t>
              </a:r>
              <a:endParaRPr kumimoji="0" lang="en-US" altLang="en-US" sz="2800" b="1" i="0" u="none" strike="noStrike" kern="1200" cap="none" spc="0" normalizeH="0" baseline="0" noProof="0" smtClean="0">
                <a:ln>
                  <a:noFill/>
                </a:ln>
                <a:solidFill>
                  <a:srgbClr val="000000"/>
                </a:solidFill>
                <a:effectLst/>
                <a:uLnTx/>
                <a:uFillTx/>
                <a:latin typeface="Times New Roman" panose="02020603050405020304" pitchFamily="18" charset="0"/>
                <a:ea typeface="Times New Roman" panose="02020603050405020304" pitchFamily="18" charset="0"/>
                <a:cs typeface="Arial" panose="020B0604020202020204" pitchFamily="34" charset="0"/>
              </a:endParaRPr>
            </a:p>
          </p:txBody>
        </p:sp>
      </p:grpSp>
      <p:grpSp>
        <p:nvGrpSpPr>
          <p:cNvPr id="253957" name="Group 8"/>
          <p:cNvGrpSpPr>
            <a:grpSpLocks/>
          </p:cNvGrpSpPr>
          <p:nvPr/>
        </p:nvGrpSpPr>
        <p:grpSpPr bwMode="auto">
          <a:xfrm rot="-5400000">
            <a:off x="2219325" y="2865438"/>
            <a:ext cx="1828800" cy="1117600"/>
            <a:chOff x="2592" y="768"/>
            <a:chExt cx="768" cy="768"/>
          </a:xfrm>
        </p:grpSpPr>
        <p:sp>
          <p:nvSpPr>
            <p:cNvPr id="10" name="Freeform 8"/>
            <p:cNvSpPr/>
            <p:nvPr/>
          </p:nvSpPr>
          <p:spPr bwMode="gray">
            <a:xfrm>
              <a:off x="2592" y="767"/>
              <a:ext cx="377" cy="768"/>
            </a:xfrm>
            <a:custGeom>
              <a:avLst/>
              <a:gdLst>
                <a:gd name="T0" fmla="*/ 580 w 580"/>
                <a:gd name="T1" fmla="*/ 0 h 798"/>
                <a:gd name="T2" fmla="*/ 578 w 580"/>
                <a:gd name="T3" fmla="*/ 90 h 798"/>
                <a:gd name="T4" fmla="*/ 568 w 580"/>
                <a:gd name="T5" fmla="*/ 174 h 798"/>
                <a:gd name="T6" fmla="*/ 552 w 580"/>
                <a:gd name="T7" fmla="*/ 252 h 798"/>
                <a:gd name="T8" fmla="*/ 526 w 580"/>
                <a:gd name="T9" fmla="*/ 324 h 798"/>
                <a:gd name="T10" fmla="*/ 494 w 580"/>
                <a:gd name="T11" fmla="*/ 390 h 798"/>
                <a:gd name="T12" fmla="*/ 452 w 580"/>
                <a:gd name="T13" fmla="*/ 450 h 798"/>
                <a:gd name="T14" fmla="*/ 402 w 580"/>
                <a:gd name="T15" fmla="*/ 508 h 798"/>
                <a:gd name="T16" fmla="*/ 342 w 580"/>
                <a:gd name="T17" fmla="*/ 560 h 798"/>
                <a:gd name="T18" fmla="*/ 270 w 580"/>
                <a:gd name="T19" fmla="*/ 610 h 798"/>
                <a:gd name="T20" fmla="*/ 188 w 580"/>
                <a:gd name="T21" fmla="*/ 656 h 798"/>
                <a:gd name="T22" fmla="*/ 188 w 580"/>
                <a:gd name="T23" fmla="*/ 798 h 798"/>
                <a:gd name="T24" fmla="*/ 0 w 580"/>
                <a:gd name="T25" fmla="*/ 514 h 798"/>
                <a:gd name="T26" fmla="*/ 188 w 580"/>
                <a:gd name="T27" fmla="*/ 230 h 798"/>
                <a:gd name="T28" fmla="*/ 188 w 580"/>
                <a:gd name="T29" fmla="*/ 372 h 798"/>
                <a:gd name="T30" fmla="*/ 224 w 580"/>
                <a:gd name="T31" fmla="*/ 368 h 798"/>
                <a:gd name="T32" fmla="*/ 264 w 580"/>
                <a:gd name="T33" fmla="*/ 356 h 798"/>
                <a:gd name="T34" fmla="*/ 306 w 580"/>
                <a:gd name="T35" fmla="*/ 336 h 798"/>
                <a:gd name="T36" fmla="*/ 348 w 580"/>
                <a:gd name="T37" fmla="*/ 310 h 798"/>
                <a:gd name="T38" fmla="*/ 392 w 580"/>
                <a:gd name="T39" fmla="*/ 280 h 798"/>
                <a:gd name="T40" fmla="*/ 432 w 580"/>
                <a:gd name="T41" fmla="*/ 246 h 798"/>
                <a:gd name="T42" fmla="*/ 472 w 580"/>
                <a:gd name="T43" fmla="*/ 208 h 798"/>
                <a:gd name="T44" fmla="*/ 506 w 580"/>
                <a:gd name="T45" fmla="*/ 166 h 798"/>
                <a:gd name="T46" fmla="*/ 536 w 580"/>
                <a:gd name="T47" fmla="*/ 124 h 798"/>
                <a:gd name="T48" fmla="*/ 558 w 580"/>
                <a:gd name="T49" fmla="*/ 82 h 798"/>
                <a:gd name="T50" fmla="*/ 574 w 580"/>
                <a:gd name="T51" fmla="*/ 40 h 798"/>
                <a:gd name="T52" fmla="*/ 578 w 580"/>
                <a:gd name="T53" fmla="*/ 0 h 798"/>
                <a:gd name="T54" fmla="*/ 580 w 580"/>
                <a:gd name="T55" fmla="*/ 0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gradFill rotWithShape="1">
              <a:gsLst>
                <a:gs pos="0">
                  <a:schemeClr val="accent2"/>
                </a:gs>
                <a:gs pos="100000">
                  <a:schemeClr val="accent2">
                    <a:gamma/>
                    <a:tint val="31765"/>
                    <a:invGamma/>
                  </a:schemeClr>
                </a:gs>
              </a:gsLst>
              <a:lin ang="0" scaled="1"/>
            </a:gradFill>
            <a:ln>
              <a:noFill/>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1" name="Freeform 10"/>
            <p:cNvSpPr/>
            <p:nvPr/>
          </p:nvSpPr>
          <p:spPr bwMode="gray">
            <a:xfrm flipH="1">
              <a:off x="2976" y="767"/>
              <a:ext cx="384" cy="768"/>
            </a:xfrm>
            <a:custGeom>
              <a:avLst/>
              <a:gdLst>
                <a:gd name="T0" fmla="*/ 580 w 580"/>
                <a:gd name="T1" fmla="*/ 0 h 798"/>
                <a:gd name="T2" fmla="*/ 578 w 580"/>
                <a:gd name="T3" fmla="*/ 90 h 798"/>
                <a:gd name="T4" fmla="*/ 568 w 580"/>
                <a:gd name="T5" fmla="*/ 174 h 798"/>
                <a:gd name="T6" fmla="*/ 552 w 580"/>
                <a:gd name="T7" fmla="*/ 252 h 798"/>
                <a:gd name="T8" fmla="*/ 526 w 580"/>
                <a:gd name="T9" fmla="*/ 324 h 798"/>
                <a:gd name="T10" fmla="*/ 494 w 580"/>
                <a:gd name="T11" fmla="*/ 390 h 798"/>
                <a:gd name="T12" fmla="*/ 452 w 580"/>
                <a:gd name="T13" fmla="*/ 450 h 798"/>
                <a:gd name="T14" fmla="*/ 402 w 580"/>
                <a:gd name="T15" fmla="*/ 508 h 798"/>
                <a:gd name="T16" fmla="*/ 342 w 580"/>
                <a:gd name="T17" fmla="*/ 560 h 798"/>
                <a:gd name="T18" fmla="*/ 270 w 580"/>
                <a:gd name="T19" fmla="*/ 610 h 798"/>
                <a:gd name="T20" fmla="*/ 188 w 580"/>
                <a:gd name="T21" fmla="*/ 656 h 798"/>
                <a:gd name="T22" fmla="*/ 188 w 580"/>
                <a:gd name="T23" fmla="*/ 798 h 798"/>
                <a:gd name="T24" fmla="*/ 0 w 580"/>
                <a:gd name="T25" fmla="*/ 514 h 798"/>
                <a:gd name="T26" fmla="*/ 188 w 580"/>
                <a:gd name="T27" fmla="*/ 230 h 798"/>
                <a:gd name="T28" fmla="*/ 188 w 580"/>
                <a:gd name="T29" fmla="*/ 372 h 798"/>
                <a:gd name="T30" fmla="*/ 224 w 580"/>
                <a:gd name="T31" fmla="*/ 368 h 798"/>
                <a:gd name="T32" fmla="*/ 264 w 580"/>
                <a:gd name="T33" fmla="*/ 356 h 798"/>
                <a:gd name="T34" fmla="*/ 306 w 580"/>
                <a:gd name="T35" fmla="*/ 336 h 798"/>
                <a:gd name="T36" fmla="*/ 348 w 580"/>
                <a:gd name="T37" fmla="*/ 310 h 798"/>
                <a:gd name="T38" fmla="*/ 392 w 580"/>
                <a:gd name="T39" fmla="*/ 280 h 798"/>
                <a:gd name="T40" fmla="*/ 432 w 580"/>
                <a:gd name="T41" fmla="*/ 246 h 798"/>
                <a:gd name="T42" fmla="*/ 472 w 580"/>
                <a:gd name="T43" fmla="*/ 208 h 798"/>
                <a:gd name="T44" fmla="*/ 506 w 580"/>
                <a:gd name="T45" fmla="*/ 166 h 798"/>
                <a:gd name="T46" fmla="*/ 536 w 580"/>
                <a:gd name="T47" fmla="*/ 124 h 798"/>
                <a:gd name="T48" fmla="*/ 558 w 580"/>
                <a:gd name="T49" fmla="*/ 82 h 798"/>
                <a:gd name="T50" fmla="*/ 574 w 580"/>
                <a:gd name="T51" fmla="*/ 40 h 798"/>
                <a:gd name="T52" fmla="*/ 578 w 580"/>
                <a:gd name="T53" fmla="*/ 0 h 798"/>
                <a:gd name="T54" fmla="*/ 580 w 580"/>
                <a:gd name="T55" fmla="*/ 0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solidFill>
              <a:schemeClr val="accent2">
                <a:lumMod val="40000"/>
                <a:lumOff val="60000"/>
              </a:schemeClr>
            </a:solidFill>
            <a:ln>
              <a:noFill/>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grpSp>
      <p:sp>
        <p:nvSpPr>
          <p:cNvPr id="12" name="Rectangle 11"/>
          <p:cNvSpPr>
            <a:spLocks noChangeArrowheads="1"/>
          </p:cNvSpPr>
          <p:nvPr/>
        </p:nvSpPr>
        <p:spPr bwMode="auto">
          <a:xfrm>
            <a:off x="119063" y="5922963"/>
            <a:ext cx="12091987"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Arial" panose="020B0604020202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Arial" panose="020B0604020202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Arial" panose="020B0604020202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Arial" panose="020B0604020202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Arial" panose="020B0604020202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600" b="1" i="1" u="none" strike="noStrike" kern="1200" cap="none" spc="0" normalizeH="0" baseline="0" noProof="0" smtClean="0">
                <a:ln>
                  <a:noFill/>
                </a:ln>
                <a:solidFill>
                  <a:srgbClr val="000000"/>
                </a:solidFill>
                <a:effectLst/>
                <a:uLnTx/>
                <a:uFillTx/>
                <a:latin typeface="Constantia" panose="02030602050306030303" pitchFamily="18" charset="0"/>
                <a:ea typeface="+mn-ea"/>
                <a:cs typeface="Arial" panose="020B0604020202020204" pitchFamily="34" charset="0"/>
                <a:hlinkClick r:id="rId2"/>
              </a:rPr>
              <a:t>https://www.youtube.com/watch?v=59QRbGQdicU</a:t>
            </a:r>
            <a:endParaRPr kumimoji="0" lang="en-US" altLang="en-US" sz="2600" b="1" i="1" u="none" strike="noStrike" kern="1200" cap="none" spc="0" normalizeH="0" baseline="0" noProof="0" smtClean="0">
              <a:ln>
                <a:noFill/>
              </a:ln>
              <a:solidFill>
                <a:srgbClr val="000000"/>
              </a:solidFill>
              <a:effectLst/>
              <a:uLnTx/>
              <a:uFillTx/>
              <a:latin typeface="Constantia" panose="02030602050306030303" pitchFamily="18" charset="0"/>
              <a:ea typeface="+mn-ea"/>
              <a:cs typeface="Arial" panose="020B0604020202020204" pitchFamily="34" charset="0"/>
            </a:endParaRPr>
          </a:p>
        </p:txBody>
      </p:sp>
      <mc:AlternateContent xmlns:mc="http://schemas.openxmlformats.org/markup-compatibility/2006" xmlns:p14="http://schemas.microsoft.com/office/powerpoint/2010/main">
        <mc:Choice Requires="p14">
          <p:contentPart p14:bwMode="auto" r:id="rId3">
            <p14:nvContentPartPr>
              <p14:cNvPr id="2" name="Ink 1"/>
              <p14:cNvContentPartPr/>
              <p14:nvPr/>
            </p14:nvContentPartPr>
            <p14:xfrm>
              <a:off x="4625640" y="6105240"/>
              <a:ext cx="1049400" cy="179640"/>
            </p14:xfrm>
          </p:contentPart>
        </mc:Choice>
        <mc:Fallback xmlns="">
          <p:pic>
            <p:nvPicPr>
              <p:cNvPr id="2" name="Ink 1"/>
              <p:cNvPicPr/>
              <p:nvPr/>
            </p:nvPicPr>
            <p:blipFill>
              <a:blip r:embed="rId4"/>
              <a:stretch>
                <a:fillRect/>
              </a:stretch>
            </p:blipFill>
            <p:spPr>
              <a:xfrm>
                <a:off x="4616280" y="6095880"/>
                <a:ext cx="1068120" cy="198360"/>
              </a:xfrm>
              <a:prstGeom prst="rect">
                <a:avLst/>
              </a:prstGeom>
            </p:spPr>
          </p:pic>
        </mc:Fallback>
      </mc:AlternateContent>
    </p:spTree>
    <p:extLst>
      <p:ext uri="{BB962C8B-B14F-4D97-AF65-F5344CB8AC3E}">
        <p14:creationId xmlns:p14="http://schemas.microsoft.com/office/powerpoint/2010/main" val="3402004331"/>
      </p:ext>
    </p:extLst>
  </p:cSld>
  <p:clrMapOvr>
    <a:masterClrMapping/>
  </p:clrMapOvr>
  <p:transition spd="slow">
    <p:randomBar dir="vert"/>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box(in)">
                                      <p:cBhvr>
                                        <p:cTn id="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49.xml><?xml version="1.0" encoding="utf-8"?>
<p:sld xmlns:a="http://schemas.openxmlformats.org/drawingml/2006/main" xmlns:r="http://schemas.openxmlformats.org/officeDocument/2006/relationships" xmlns:p="http://schemas.openxmlformats.org/presentationml/2006/main">
  <p:cSld>
    <p:bg>
      <p:bgPr>
        <a:noFill/>
        <a:effectLst/>
      </p:bgPr>
    </p:bg>
    <p:spTree>
      <p:nvGrpSpPr>
        <p:cNvPr id="1" name=""/>
        <p:cNvGrpSpPr/>
        <p:nvPr/>
      </p:nvGrpSpPr>
      <p:grpSpPr>
        <a:xfrm>
          <a:off x="0" y="0"/>
          <a:ext cx="0" cy="0"/>
          <a:chOff x="0" y="0"/>
          <a:chExt cx="0" cy="0"/>
        </a:xfrm>
      </p:grpSpPr>
      <p:grpSp>
        <p:nvGrpSpPr>
          <p:cNvPr id="2" name="Group 60"/>
          <p:cNvGrpSpPr/>
          <p:nvPr/>
        </p:nvGrpSpPr>
        <p:grpSpPr>
          <a:xfrm>
            <a:off x="402528" y="4366944"/>
            <a:ext cx="522784" cy="653952"/>
            <a:chOff x="2078" y="1448"/>
            <a:chExt cx="1662" cy="2079"/>
          </a:xfrm>
        </p:grpSpPr>
        <p:sp>
          <p:nvSpPr>
            <p:cNvPr id="70675" name="Oval 61"/>
            <p:cNvSpPr/>
            <p:nvPr/>
          </p:nvSpPr>
          <p:spPr>
            <a:xfrm>
              <a:off x="2078" y="1680"/>
              <a:ext cx="1615" cy="1615"/>
            </a:xfrm>
            <a:prstGeom prst="ellipse">
              <a:avLst/>
            </a:prstGeom>
            <a:gradFill rotWithShape="1">
              <a:gsLst>
                <a:gs pos="0">
                  <a:srgbClr val="767676"/>
                </a:gs>
                <a:gs pos="50000">
                  <a:srgbClr val="FFFFFF"/>
                </a:gs>
                <a:gs pos="100000">
                  <a:srgbClr val="767676"/>
                </a:gs>
              </a:gsLst>
              <a:lin ang="5400000" scaled="1"/>
              <a:tileRect/>
            </a:gradFill>
            <a:ln w="57150">
              <a:noFill/>
            </a:ln>
          </p:spPr>
          <p:txBody>
            <a:bodyPr wrap="none" anchor="ct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Calibri" panose="020F0502020204030204" pitchFamily="34" charset="0"/>
                <a:ea typeface="Arial" panose="020B0604020202020204" pitchFamily="34" charset="0"/>
                <a:cs typeface="Arial"/>
              </a:endParaRPr>
            </a:p>
          </p:txBody>
        </p:sp>
        <p:sp>
          <p:nvSpPr>
            <p:cNvPr id="70676" name="Oval 62"/>
            <p:cNvSpPr/>
            <p:nvPr/>
          </p:nvSpPr>
          <p:spPr>
            <a:xfrm>
              <a:off x="2170" y="1771"/>
              <a:ext cx="1430" cy="1430"/>
            </a:xfrm>
            <a:prstGeom prst="ellipse">
              <a:avLst/>
            </a:prstGeom>
            <a:gradFill rotWithShape="1">
              <a:gsLst>
                <a:gs pos="0">
                  <a:srgbClr val="A2A2A2"/>
                </a:gs>
                <a:gs pos="50000">
                  <a:srgbClr val="FFFFFF"/>
                </a:gs>
                <a:gs pos="100000">
                  <a:srgbClr val="A2A2A2"/>
                </a:gs>
              </a:gsLst>
              <a:lin ang="0" scaled="1"/>
              <a:tileRect/>
            </a:gradFill>
            <a:ln w="9525">
              <a:noFill/>
            </a:ln>
          </p:spPr>
          <p:txBody>
            <a:bodyPr wrap="none" anchor="ct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Calibri" panose="020F0502020204030204" pitchFamily="34" charset="0"/>
                <a:ea typeface="Arial" panose="020B0604020202020204" pitchFamily="34" charset="0"/>
                <a:cs typeface="Arial"/>
              </a:endParaRPr>
            </a:p>
          </p:txBody>
        </p:sp>
        <p:sp>
          <p:nvSpPr>
            <p:cNvPr id="26" name="Oval 63"/>
            <p:cNvSpPr>
              <a:spLocks noChangeArrowheads="1"/>
            </p:cNvSpPr>
            <p:nvPr/>
          </p:nvSpPr>
          <p:spPr bwMode="gray">
            <a:xfrm>
              <a:off x="2253" y="1448"/>
              <a:ext cx="1486" cy="2078"/>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w="38100" algn="ctr">
              <a:noFill/>
              <a:round/>
            </a:ln>
            <a:effectLst/>
          </p:spPr>
          <p:txBody>
            <a:bodyPr wrap="non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a:ea typeface="+mn-ea"/>
                <a:cs typeface="Arial"/>
              </a:endParaRPr>
            </a:p>
          </p:txBody>
        </p:sp>
        <p:sp>
          <p:nvSpPr>
            <p:cNvPr id="70678" name="Oval 64"/>
            <p:cNvSpPr/>
            <p:nvPr/>
          </p:nvSpPr>
          <p:spPr>
            <a:xfrm>
              <a:off x="2254" y="1449"/>
              <a:ext cx="1486" cy="2078"/>
            </a:xfrm>
            <a:prstGeom prst="ellipse">
              <a:avLst/>
            </a:prstGeom>
            <a:gradFill rotWithShape="1">
              <a:gsLst>
                <a:gs pos="0">
                  <a:srgbClr val="000000"/>
                </a:gs>
                <a:gs pos="100000">
                  <a:srgbClr val="48BE67"/>
                </a:gs>
              </a:gsLst>
              <a:lin ang="2700000" scaled="1"/>
              <a:tileRect/>
            </a:gradFill>
            <a:ln w="38100">
              <a:noFill/>
            </a:ln>
          </p:spPr>
          <p:txBody>
            <a:bodyPr wrap="none" anchor="ctr">
              <a:spAutoFit/>
            </a:bodyP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Calibri" panose="020F0502020204030204" pitchFamily="34" charset="0"/>
                <a:ea typeface="Arial" panose="020B0604020202020204" pitchFamily="34" charset="0"/>
                <a:cs typeface="Arial"/>
              </a:endParaRPr>
            </a:p>
          </p:txBody>
        </p:sp>
        <p:sp>
          <p:nvSpPr>
            <p:cNvPr id="28" name="Oval 65"/>
            <p:cNvSpPr>
              <a:spLocks noChangeArrowheads="1"/>
            </p:cNvSpPr>
            <p:nvPr/>
          </p:nvSpPr>
          <p:spPr bwMode="gray">
            <a:xfrm>
              <a:off x="2334" y="1451"/>
              <a:ext cx="1097" cy="2074"/>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w="38100" algn="ctr">
              <a:noFill/>
              <a:round/>
            </a:ln>
            <a:effec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a:ea typeface="+mn-ea"/>
                <a:cs typeface="Arial"/>
              </a:endParaRPr>
            </a:p>
          </p:txBody>
        </p:sp>
        <p:sp>
          <p:nvSpPr>
            <p:cNvPr id="70680" name="Oval 66"/>
            <p:cNvSpPr/>
            <p:nvPr/>
          </p:nvSpPr>
          <p:spPr>
            <a:xfrm>
              <a:off x="2337" y="1451"/>
              <a:ext cx="1096" cy="2074"/>
            </a:xfrm>
            <a:prstGeom prst="ellipse">
              <a:avLst/>
            </a:prstGeom>
            <a:gradFill rotWithShape="1">
              <a:gsLst>
                <a:gs pos="0">
                  <a:srgbClr val="48BE67"/>
                </a:gs>
                <a:gs pos="100000">
                  <a:srgbClr val="235C32"/>
                </a:gs>
              </a:gsLst>
              <a:lin ang="2700000" scaled="1"/>
              <a:tileRect/>
            </a:gradFill>
            <a:ln w="38100">
              <a:noFill/>
            </a:ln>
          </p:spPr>
          <p:txBody>
            <a:bodyPr anchor="ctr">
              <a:spAutoFit/>
            </a:bodyP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Calibri" panose="020F0502020204030204" pitchFamily="34" charset="0"/>
                <a:ea typeface="Arial" panose="020B0604020202020204" pitchFamily="34" charset="0"/>
                <a:cs typeface="Arial"/>
              </a:endParaRPr>
            </a:p>
          </p:txBody>
        </p:sp>
      </p:grpSp>
      <p:grpSp>
        <p:nvGrpSpPr>
          <p:cNvPr id="3" name="Group 67"/>
          <p:cNvGrpSpPr/>
          <p:nvPr/>
        </p:nvGrpSpPr>
        <p:grpSpPr>
          <a:xfrm>
            <a:off x="335200" y="1052670"/>
            <a:ext cx="522784" cy="653952"/>
            <a:chOff x="2078" y="1448"/>
            <a:chExt cx="1662" cy="2079"/>
          </a:xfrm>
        </p:grpSpPr>
        <p:sp>
          <p:nvSpPr>
            <p:cNvPr id="70669" name="Oval 68"/>
            <p:cNvSpPr/>
            <p:nvPr/>
          </p:nvSpPr>
          <p:spPr>
            <a:xfrm>
              <a:off x="2078" y="1680"/>
              <a:ext cx="1615" cy="1615"/>
            </a:xfrm>
            <a:prstGeom prst="ellipse">
              <a:avLst/>
            </a:prstGeom>
            <a:gradFill rotWithShape="1">
              <a:gsLst>
                <a:gs pos="0">
                  <a:srgbClr val="767676"/>
                </a:gs>
                <a:gs pos="50000">
                  <a:srgbClr val="FFFFFF"/>
                </a:gs>
                <a:gs pos="100000">
                  <a:srgbClr val="767676"/>
                </a:gs>
              </a:gsLst>
              <a:lin ang="5400000" scaled="1"/>
              <a:tileRect/>
            </a:gradFill>
            <a:ln w="57150">
              <a:noFill/>
            </a:ln>
          </p:spPr>
          <p:txBody>
            <a:bodyPr wrap="none" anchor="ct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Calibri" panose="020F0502020204030204" pitchFamily="34" charset="0"/>
                <a:ea typeface="Arial" panose="020B0604020202020204" pitchFamily="34" charset="0"/>
                <a:cs typeface="Arial"/>
              </a:endParaRPr>
            </a:p>
          </p:txBody>
        </p:sp>
        <p:sp>
          <p:nvSpPr>
            <p:cNvPr id="70670" name="Oval 69"/>
            <p:cNvSpPr/>
            <p:nvPr/>
          </p:nvSpPr>
          <p:spPr>
            <a:xfrm>
              <a:off x="2170" y="1771"/>
              <a:ext cx="1430" cy="1430"/>
            </a:xfrm>
            <a:prstGeom prst="ellipse">
              <a:avLst/>
            </a:prstGeom>
            <a:gradFill rotWithShape="1">
              <a:gsLst>
                <a:gs pos="0">
                  <a:srgbClr val="A2A2A2"/>
                </a:gs>
                <a:gs pos="50000">
                  <a:srgbClr val="FFFFFF"/>
                </a:gs>
                <a:gs pos="100000">
                  <a:srgbClr val="A2A2A2"/>
                </a:gs>
              </a:gsLst>
              <a:lin ang="0" scaled="1"/>
              <a:tileRect/>
            </a:gradFill>
            <a:ln w="9525">
              <a:noFill/>
            </a:ln>
          </p:spPr>
          <p:txBody>
            <a:bodyPr wrap="none" anchor="ct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Calibri" panose="020F0502020204030204" pitchFamily="34" charset="0"/>
                <a:ea typeface="Arial" panose="020B0604020202020204" pitchFamily="34" charset="0"/>
                <a:cs typeface="Arial"/>
              </a:endParaRPr>
            </a:p>
          </p:txBody>
        </p:sp>
        <p:sp>
          <p:nvSpPr>
            <p:cNvPr id="33" name="Oval 70"/>
            <p:cNvSpPr>
              <a:spLocks noChangeArrowheads="1"/>
            </p:cNvSpPr>
            <p:nvPr/>
          </p:nvSpPr>
          <p:spPr bwMode="gray">
            <a:xfrm>
              <a:off x="2253" y="1448"/>
              <a:ext cx="1486" cy="2078"/>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w="38100" algn="ctr">
              <a:noFill/>
              <a:round/>
            </a:ln>
            <a:effectLst/>
          </p:spPr>
          <p:txBody>
            <a:bodyPr wrap="non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a:ea typeface="+mn-ea"/>
                <a:cs typeface="Arial"/>
              </a:endParaRPr>
            </a:p>
          </p:txBody>
        </p:sp>
        <p:sp>
          <p:nvSpPr>
            <p:cNvPr id="70672" name="Oval 71"/>
            <p:cNvSpPr/>
            <p:nvPr/>
          </p:nvSpPr>
          <p:spPr>
            <a:xfrm>
              <a:off x="2254" y="1449"/>
              <a:ext cx="1486" cy="2078"/>
            </a:xfrm>
            <a:prstGeom prst="ellipse">
              <a:avLst/>
            </a:prstGeom>
            <a:gradFill rotWithShape="1">
              <a:gsLst>
                <a:gs pos="0">
                  <a:srgbClr val="21B3E1"/>
                </a:gs>
                <a:gs pos="100000">
                  <a:srgbClr val="0F5368"/>
                </a:gs>
              </a:gsLst>
              <a:lin ang="5400000" scaled="1"/>
              <a:tileRect/>
            </a:gradFill>
            <a:ln w="38100">
              <a:noFill/>
            </a:ln>
          </p:spPr>
          <p:txBody>
            <a:bodyPr wrap="none" anchor="ctr">
              <a:spAutoFit/>
            </a:bodyP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Calibri" panose="020F0502020204030204" pitchFamily="34" charset="0"/>
                <a:ea typeface="Arial" panose="020B0604020202020204" pitchFamily="34" charset="0"/>
                <a:cs typeface="Arial"/>
              </a:endParaRPr>
            </a:p>
          </p:txBody>
        </p:sp>
        <p:sp>
          <p:nvSpPr>
            <p:cNvPr id="35" name="Oval 72"/>
            <p:cNvSpPr>
              <a:spLocks noChangeArrowheads="1"/>
            </p:cNvSpPr>
            <p:nvPr/>
          </p:nvSpPr>
          <p:spPr bwMode="gray">
            <a:xfrm>
              <a:off x="2334" y="1451"/>
              <a:ext cx="1097" cy="2074"/>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w="38100" algn="ctr">
              <a:noFill/>
              <a:round/>
            </a:ln>
            <a:effec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a:ea typeface="+mn-ea"/>
                <a:cs typeface="Arial"/>
              </a:endParaRPr>
            </a:p>
          </p:txBody>
        </p:sp>
        <p:sp>
          <p:nvSpPr>
            <p:cNvPr id="70674" name="Oval 73"/>
            <p:cNvSpPr/>
            <p:nvPr/>
          </p:nvSpPr>
          <p:spPr>
            <a:xfrm>
              <a:off x="2337" y="1451"/>
              <a:ext cx="1096" cy="2074"/>
            </a:xfrm>
            <a:prstGeom prst="ellipse">
              <a:avLst/>
            </a:prstGeom>
            <a:gradFill rotWithShape="1">
              <a:gsLst>
                <a:gs pos="0">
                  <a:srgbClr val="21B3E1"/>
                </a:gs>
                <a:gs pos="100000">
                  <a:srgbClr val="10576D"/>
                </a:gs>
              </a:gsLst>
              <a:lin ang="2700000" scaled="1"/>
              <a:tileRect/>
            </a:gradFill>
            <a:ln w="38100">
              <a:noFill/>
            </a:ln>
          </p:spPr>
          <p:txBody>
            <a:bodyPr anchor="ctr">
              <a:spAutoFit/>
            </a:bodyP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Calibri" panose="020F0502020204030204" pitchFamily="34" charset="0"/>
                <a:ea typeface="Arial" panose="020B0604020202020204" pitchFamily="34" charset="0"/>
                <a:cs typeface="Arial"/>
              </a:endParaRPr>
            </a:p>
          </p:txBody>
        </p:sp>
      </p:grpSp>
      <p:sp>
        <p:nvSpPr>
          <p:cNvPr id="38" name="AutoShape 50">
            <a:hlinkClick r:id="" action="ppaction://noaction"/>
          </p:cNvPr>
          <p:cNvSpPr>
            <a:spLocks noChangeArrowheads="1"/>
          </p:cNvSpPr>
          <p:nvPr/>
        </p:nvSpPr>
        <p:spPr bwMode="gray">
          <a:xfrm>
            <a:off x="1271330" y="458470"/>
            <a:ext cx="10657479" cy="2133600"/>
          </a:xfrm>
          <a:prstGeom prst="roundRect">
            <a:avLst>
              <a:gd name="adj" fmla="val 50000"/>
            </a:avLst>
          </a:prstGeom>
          <a:ln>
            <a:noFill/>
          </a:ln>
          <a:scene3d>
            <a:camera prst="orthographicFront"/>
            <a:lightRig rig="soft" dir="tl">
              <a:rot lat="0" lon="0" rev="0"/>
            </a:lightRig>
          </a:scene3d>
          <a:sp3d/>
        </p:spPr>
        <p:style>
          <a:lnRef idx="1">
            <a:schemeClr val="accent3"/>
          </a:lnRef>
          <a:fillRef idx="2">
            <a:schemeClr val="accent3"/>
          </a:fillRef>
          <a:effectRef idx="1">
            <a:schemeClr val="accent3"/>
          </a:effectRef>
          <a:fontRef idx="minor">
            <a:schemeClr val="dk1"/>
          </a:fontRef>
        </p:style>
        <p:txBody>
          <a:bodyPr wrap="none" anchor="ctr">
            <a:sp3d contourW="25400" prstMaterial="matte">
              <a:bevelT w="25400" h="55880" prst="artDeco"/>
              <a:contourClr>
                <a:schemeClr val="accent2">
                  <a:tint val="20000"/>
                </a:schemeClr>
              </a:contourClr>
            </a:sp3d>
          </a:bodyPr>
          <a:lstStyle/>
          <a:p>
            <a:pPr marL="0" marR="0" lvl="0" indent="0" algn="l" defTabSz="914400" rtl="0" eaLnBrk="0" fontAlgn="auto" latinLnBrk="0" hangingPunct="0">
              <a:lnSpc>
                <a:spcPct val="100000"/>
              </a:lnSpc>
              <a:spcBef>
                <a:spcPts val="0"/>
              </a:spcBef>
              <a:spcAft>
                <a:spcPts val="0"/>
              </a:spcAft>
              <a:buClrTx/>
              <a:buSzTx/>
              <a:buFontTx/>
              <a:buNone/>
              <a:tabLst/>
              <a:defRPr/>
            </a:pPr>
            <a:endParaRPr kumimoji="0" lang="en-US" sz="3735" b="1" i="0" u="none" strike="noStrike" kern="1200" cap="none" spc="50" normalizeH="0" baseline="0" noProof="0" dirty="0">
              <a:ln w="11430"/>
              <a:gradFill>
                <a:gsLst>
                  <a:gs pos="25000">
                    <a:srgbClr val="333399">
                      <a:satMod val="155000"/>
                    </a:srgbClr>
                  </a:gs>
                  <a:gs pos="100000">
                    <a:srgbClr val="333399">
                      <a:shade val="45000"/>
                      <a:satMod val="165000"/>
                    </a:srgbClr>
                  </a:gs>
                </a:gsLst>
                <a:lin ang="5400000"/>
              </a:gradFill>
              <a:effectLst/>
              <a:uLnTx/>
              <a:uFillTx/>
              <a:latin typeface="Times New Roman" panose="02020603050405020304" pitchFamily="18" charset="0"/>
              <a:ea typeface="+mn-ea"/>
              <a:cs typeface="Times New Roman" panose="02020603050405020304" pitchFamily="18" charset="0"/>
            </a:endParaRPr>
          </a:p>
        </p:txBody>
      </p:sp>
      <p:sp>
        <p:nvSpPr>
          <p:cNvPr id="39" name="AutoShape 50">
            <a:hlinkClick r:id="" action="ppaction://noaction"/>
          </p:cNvPr>
          <p:cNvSpPr>
            <a:spLocks noChangeArrowheads="1"/>
          </p:cNvSpPr>
          <p:nvPr/>
        </p:nvSpPr>
        <p:spPr bwMode="gray">
          <a:xfrm>
            <a:off x="1487360" y="3680460"/>
            <a:ext cx="8229600" cy="2235200"/>
          </a:xfrm>
          <a:prstGeom prst="roundRect">
            <a:avLst>
              <a:gd name="adj" fmla="val 50000"/>
            </a:avLst>
          </a:prstGeom>
          <a:ln>
            <a:noFill/>
          </a:ln>
          <a:scene3d>
            <a:camera prst="orthographicFront"/>
            <a:lightRig rig="soft" dir="tl">
              <a:rot lat="0" lon="0" rev="0"/>
            </a:lightRig>
          </a:scene3d>
          <a:sp3d/>
        </p:spPr>
        <p:style>
          <a:lnRef idx="1">
            <a:schemeClr val="accent3"/>
          </a:lnRef>
          <a:fillRef idx="2">
            <a:schemeClr val="accent3"/>
          </a:fillRef>
          <a:effectRef idx="1">
            <a:schemeClr val="accent3"/>
          </a:effectRef>
          <a:fontRef idx="minor">
            <a:schemeClr val="dk1"/>
          </a:fontRef>
        </p:style>
        <p:txBody>
          <a:bodyPr wrap="none" anchor="ctr">
            <a:sp3d contourW="25400" prstMaterial="matte">
              <a:bevelT w="25400" h="55880" prst="artDeco"/>
              <a:contourClr>
                <a:schemeClr val="accent2">
                  <a:tint val="20000"/>
                </a:schemeClr>
              </a:contourClr>
            </a:sp3d>
          </a:bodyPr>
          <a:lstStyle/>
          <a:p>
            <a:pPr marL="0" marR="0" lvl="0" indent="0" algn="l" defTabSz="914400" rtl="0" eaLnBrk="0" fontAlgn="auto" latinLnBrk="0" hangingPunct="0">
              <a:lnSpc>
                <a:spcPct val="100000"/>
              </a:lnSpc>
              <a:spcBef>
                <a:spcPts val="0"/>
              </a:spcBef>
              <a:spcAft>
                <a:spcPts val="0"/>
              </a:spcAft>
              <a:buClrTx/>
              <a:buSzTx/>
              <a:buFontTx/>
              <a:buNone/>
              <a:tabLst/>
              <a:defRPr/>
            </a:pPr>
            <a:endParaRPr kumimoji="0" lang="en-US" sz="3735" b="1" i="0" u="none" strike="noStrike" kern="1200" cap="none" spc="50" normalizeH="0" baseline="0" noProof="0" dirty="0">
              <a:ln w="11430"/>
              <a:gradFill>
                <a:gsLst>
                  <a:gs pos="25000">
                    <a:srgbClr val="333399">
                      <a:satMod val="155000"/>
                    </a:srgbClr>
                  </a:gs>
                  <a:gs pos="100000">
                    <a:srgbClr val="333399">
                      <a:shade val="45000"/>
                      <a:satMod val="165000"/>
                    </a:srgbClr>
                  </a:gs>
                </a:gsLst>
                <a:lin ang="5400000"/>
              </a:gradFill>
              <a:effectLst/>
              <a:uLnTx/>
              <a:uFillTx/>
              <a:latin typeface="Times New Roman" panose="02020603050405020304" pitchFamily="18" charset="0"/>
              <a:ea typeface="+mn-ea"/>
              <a:cs typeface="Times New Roman" panose="02020603050405020304" pitchFamily="18" charset="0"/>
            </a:endParaRPr>
          </a:p>
        </p:txBody>
      </p:sp>
      <p:sp>
        <p:nvSpPr>
          <p:cNvPr id="18443" name="TextBox 40"/>
          <p:cNvSpPr txBox="1"/>
          <p:nvPr/>
        </p:nvSpPr>
        <p:spPr>
          <a:xfrm>
            <a:off x="1487360" y="891107"/>
            <a:ext cx="10441449" cy="64633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err="1" smtClean="0">
                <a:ln>
                  <a:noFill/>
                </a:ln>
                <a:solidFill>
                  <a:srgbClr val="000000"/>
                </a:solidFill>
                <a:effectLst/>
                <a:uLnTx/>
                <a:uFillTx/>
                <a:latin typeface="Times New Roman" panose="02020603050405020304" pitchFamily="18" charset="0"/>
                <a:ea typeface="+mn-ea"/>
                <a:cs typeface="Times New Roman" panose="02020603050405020304" pitchFamily="18" charset="0"/>
              </a:rPr>
              <a:t>Xuất</a:t>
            </a:r>
            <a:r>
              <a:rPr kumimoji="0" lang="en-US" altLang="en-US" sz="3600" b="0" i="0" u="none" strike="noStrike" kern="1200" cap="none" spc="0" normalizeH="0" baseline="0" noProof="0" dirty="0" smtClean="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0" lang="en-US" altLang="en-US" sz="3600" b="0" i="0" u="none" strike="noStrike" kern="1200" cap="none" spc="0" normalizeH="0" baseline="0" noProof="0" dirty="0" err="1" smtClean="0">
                <a:ln>
                  <a:noFill/>
                </a:ln>
                <a:solidFill>
                  <a:srgbClr val="000000"/>
                </a:solidFill>
                <a:effectLst/>
                <a:uLnTx/>
                <a:uFillTx/>
                <a:latin typeface="Times New Roman" panose="02020603050405020304" pitchFamily="18" charset="0"/>
                <a:ea typeface="+mn-ea"/>
                <a:cs typeface="Times New Roman" panose="02020603050405020304" pitchFamily="18" charset="0"/>
              </a:rPr>
              <a:t>phát</a:t>
            </a:r>
            <a:r>
              <a:rPr kumimoji="0" lang="en-US" altLang="en-US" sz="3600" b="0" i="0" u="none" strike="noStrike" kern="1200" cap="none" spc="0" normalizeH="0" baseline="0" noProof="0" dirty="0" smtClean="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0" lang="en-US" altLang="en-US" sz="3600" b="0" i="0" u="none" strike="noStrike" kern="1200" cap="none" spc="0" normalizeH="0" baseline="0" noProof="0" dirty="0" err="1" smtClean="0">
                <a:ln>
                  <a:noFill/>
                </a:ln>
                <a:solidFill>
                  <a:srgbClr val="000000"/>
                </a:solidFill>
                <a:effectLst/>
                <a:uLnTx/>
                <a:uFillTx/>
                <a:latin typeface="Times New Roman" panose="02020603050405020304" pitchFamily="18" charset="0"/>
                <a:ea typeface="+mn-ea"/>
                <a:cs typeface="Times New Roman" panose="02020603050405020304" pitchFamily="18" charset="0"/>
              </a:rPr>
              <a:t>từ</a:t>
            </a:r>
            <a:r>
              <a:rPr kumimoji="0" lang="en-US" altLang="en-US" sz="3600" b="0" i="0" u="none" strike="noStrike" kern="1200" cap="none" spc="0" normalizeH="0" baseline="0" noProof="0" dirty="0" smtClean="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0" lang="en-US" altLang="en-US" sz="3600" b="0" i="0" u="none" strike="noStrike" kern="1200" cap="none" spc="0" normalizeH="0" baseline="0" noProof="0" dirty="0" err="1" smtClean="0">
                <a:ln>
                  <a:noFill/>
                </a:ln>
                <a:solidFill>
                  <a:srgbClr val="000000"/>
                </a:solidFill>
                <a:effectLst/>
                <a:uLnTx/>
                <a:uFillTx/>
                <a:latin typeface="Times New Roman" panose="02020603050405020304" pitchFamily="18" charset="0"/>
                <a:ea typeface="+mn-ea"/>
                <a:cs typeface="Times New Roman" panose="02020603050405020304" pitchFamily="18" charset="0"/>
              </a:rPr>
              <a:t>thực</a:t>
            </a:r>
            <a:r>
              <a:rPr kumimoji="0" lang="en-US" altLang="en-US" sz="3600" b="0" i="0" u="none" strike="noStrike" kern="1200" cap="none" spc="0" normalizeH="0" baseline="0" noProof="0" dirty="0" smtClean="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0" lang="en-US" altLang="en-US" sz="3600" b="0" i="0" u="none" strike="noStrike" kern="1200" cap="none" spc="0" normalizeH="0" baseline="0" noProof="0" dirty="0" err="1" smtClean="0">
                <a:ln>
                  <a:noFill/>
                </a:ln>
                <a:solidFill>
                  <a:srgbClr val="000000"/>
                </a:solidFill>
                <a:effectLst/>
                <a:uLnTx/>
                <a:uFillTx/>
                <a:latin typeface="Times New Roman" panose="02020603050405020304" pitchFamily="18" charset="0"/>
                <a:ea typeface="+mn-ea"/>
                <a:cs typeface="Times New Roman" panose="02020603050405020304" pitchFamily="18" charset="0"/>
              </a:rPr>
              <a:t>tế</a:t>
            </a:r>
            <a:r>
              <a:rPr kumimoji="0" lang="en-US" altLang="en-US" sz="3600" b="0" i="0" u="none" strike="noStrike" kern="1200" cap="none" spc="0" normalizeH="0" baseline="0" noProof="0" dirty="0" smtClean="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0" lang="en-US" altLang="en-US" sz="3600" b="0" i="0" u="none" strike="noStrike" kern="1200" cap="none" spc="0" normalizeH="0" baseline="0" noProof="0" dirty="0" err="1" smtClean="0">
                <a:ln>
                  <a:noFill/>
                </a:ln>
                <a:solidFill>
                  <a:srgbClr val="000000"/>
                </a:solidFill>
                <a:effectLst/>
                <a:uLnTx/>
                <a:uFillTx/>
                <a:latin typeface="Times New Roman" panose="02020603050405020304" pitchFamily="18" charset="0"/>
                <a:ea typeface="+mn-ea"/>
                <a:cs typeface="Times New Roman" panose="02020603050405020304" pitchFamily="18" charset="0"/>
              </a:rPr>
              <a:t>khách</a:t>
            </a:r>
            <a:r>
              <a:rPr kumimoji="0" lang="en-US" altLang="en-US" sz="3600" b="0" i="0" u="none" strike="noStrike" kern="1200" cap="none" spc="0" normalizeH="0" baseline="0" noProof="0" dirty="0" smtClean="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0" lang="en-US" altLang="en-US" sz="3600" b="0" i="0" u="none" strike="noStrike" kern="1200" cap="none" spc="0" normalizeH="0" baseline="0" noProof="0" dirty="0" err="1" smtClean="0">
                <a:ln>
                  <a:noFill/>
                </a:ln>
                <a:solidFill>
                  <a:srgbClr val="000000"/>
                </a:solidFill>
                <a:effectLst/>
                <a:uLnTx/>
                <a:uFillTx/>
                <a:latin typeface="Times New Roman" panose="02020603050405020304" pitchFamily="18" charset="0"/>
                <a:ea typeface="+mn-ea"/>
                <a:cs typeface="Times New Roman" panose="02020603050405020304" pitchFamily="18" charset="0"/>
              </a:rPr>
              <a:t>quan</a:t>
            </a:r>
            <a:r>
              <a:rPr kumimoji="0" lang="en-US" altLang="en-US" sz="3600" b="0" i="0" u="none" strike="noStrike" kern="1200" cap="none" spc="0" normalizeH="0" baseline="0" noProof="0" dirty="0" smtClean="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0" lang="en-US" altLang="en-US" sz="3600" b="0" i="0" u="none" strike="noStrike" kern="1200" cap="none" spc="0" normalizeH="0" baseline="0" noProof="0" dirty="0" err="1" smtClean="0">
                <a:ln>
                  <a:noFill/>
                </a:ln>
                <a:solidFill>
                  <a:srgbClr val="000000"/>
                </a:solidFill>
                <a:effectLst/>
                <a:uLnTx/>
                <a:uFillTx/>
                <a:latin typeface="Times New Roman" panose="02020603050405020304" pitchFamily="18" charset="0"/>
                <a:ea typeface="+mn-ea"/>
                <a:cs typeface="Times New Roman" panose="02020603050405020304" pitchFamily="18" charset="0"/>
              </a:rPr>
              <a:t>tôn</a:t>
            </a:r>
            <a:r>
              <a:rPr kumimoji="0" lang="en-US" altLang="en-US" sz="3600" b="0" i="0" u="none" strike="noStrike" kern="1200" cap="none" spc="0" normalizeH="0" baseline="0" noProof="0" dirty="0" smtClean="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0" lang="en-US" altLang="en-US" sz="3600" b="0" i="0" u="none" strike="noStrike" kern="1200" cap="none" spc="0" normalizeH="0" baseline="0" noProof="0" dirty="0" err="1" smtClean="0">
                <a:ln>
                  <a:noFill/>
                </a:ln>
                <a:solidFill>
                  <a:srgbClr val="000000"/>
                </a:solidFill>
                <a:effectLst/>
                <a:uLnTx/>
                <a:uFillTx/>
                <a:latin typeface="Times New Roman" panose="02020603050405020304" pitchFamily="18" charset="0"/>
                <a:ea typeface="+mn-ea"/>
                <a:cs typeface="Times New Roman" panose="02020603050405020304" pitchFamily="18" charset="0"/>
              </a:rPr>
              <a:t>trọng</a:t>
            </a:r>
            <a:r>
              <a:rPr kumimoji="0" lang="en-US" altLang="en-US" sz="3600" b="0" i="0" u="none" strike="noStrike" kern="1200" cap="none" spc="0" normalizeH="0" baseline="0" noProof="0" dirty="0" smtClean="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0" lang="en-US" altLang="en-US" sz="3600" b="0" i="0" u="none" strike="noStrike" kern="1200" cap="none" spc="0" normalizeH="0" baseline="0" noProof="0" dirty="0" err="1" smtClean="0">
                <a:ln>
                  <a:noFill/>
                </a:ln>
                <a:solidFill>
                  <a:srgbClr val="000000"/>
                </a:solidFill>
                <a:effectLst/>
                <a:uLnTx/>
                <a:uFillTx/>
                <a:latin typeface="Times New Roman" panose="02020603050405020304" pitchFamily="18" charset="0"/>
                <a:ea typeface="+mn-ea"/>
                <a:cs typeface="Times New Roman" panose="02020603050405020304" pitchFamily="18" charset="0"/>
              </a:rPr>
              <a:t>khách</a:t>
            </a:r>
            <a:r>
              <a:rPr kumimoji="0" lang="en-US" altLang="en-US" sz="3600" b="0" i="0" u="none" strike="noStrike" kern="1200" cap="none" spc="0" normalizeH="0" baseline="0" noProof="0" dirty="0" smtClean="0">
                <a:ln>
                  <a:noFill/>
                </a:ln>
                <a:solidFill>
                  <a:srgbClr val="000000"/>
                </a:solidFill>
                <a:effectLst/>
                <a:uLnTx/>
                <a:uFillTx/>
                <a:latin typeface="Times New Roman" panose="02020603050405020304" pitchFamily="18" charset="0"/>
                <a:ea typeface="+mn-ea"/>
                <a:cs typeface="Times New Roman" panose="02020603050405020304" pitchFamily="18" charset="0"/>
              </a:rPr>
              <a:t> </a:t>
            </a:r>
            <a:r>
              <a:rPr kumimoji="0" lang="en-US" altLang="en-US" sz="3600" b="0" i="0" u="none" strike="noStrike" kern="1200" cap="none" spc="0" normalizeH="0" baseline="0" noProof="0" dirty="0" err="1" smtClean="0">
                <a:ln>
                  <a:noFill/>
                </a:ln>
                <a:solidFill>
                  <a:srgbClr val="000000"/>
                </a:solidFill>
                <a:effectLst/>
                <a:uLnTx/>
                <a:uFillTx/>
                <a:latin typeface="Times New Roman" panose="02020603050405020304" pitchFamily="18" charset="0"/>
                <a:ea typeface="+mn-ea"/>
                <a:cs typeface="Times New Roman" panose="02020603050405020304" pitchFamily="18" charset="0"/>
              </a:rPr>
              <a:t>quan</a:t>
            </a: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Times New Roman" panose="02020603050405020304" pitchFamily="18" charset="0"/>
              <a:cs typeface="Arial"/>
            </a:endParaRPr>
          </a:p>
        </p:txBody>
      </p:sp>
      <p:sp>
        <p:nvSpPr>
          <p:cNvPr id="18444" name="TextBox 42"/>
          <p:cNvSpPr txBox="1"/>
          <p:nvPr/>
        </p:nvSpPr>
        <p:spPr>
          <a:xfrm>
            <a:off x="2135450" y="4439920"/>
            <a:ext cx="7112000" cy="645160"/>
          </a:xfrm>
          <a:prstGeom prst="rect">
            <a:avLst/>
          </a:prstGeom>
          <a:noFill/>
          <a:ln w="9525">
            <a:noFill/>
          </a:ln>
        </p:spPr>
        <p:txBody>
          <a:bodyPr>
            <a:spAutoFit/>
          </a:bodyP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mn-ea"/>
                <a:cs typeface="Times New Roman" panose="02020603050405020304" pitchFamily="18" charset="0"/>
              </a:rPr>
              <a:t>Phát huy tính năng động chủ quan</a:t>
            </a: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Times New Roman" panose="02020603050405020304" pitchFamily="18" charset="0"/>
              <a:cs typeface="Arial"/>
            </a:endParaRPr>
          </a:p>
        </p:txBody>
      </p:sp>
    </p:spTree>
    <p:extLst>
      <p:ext uri="{BB962C8B-B14F-4D97-AF65-F5344CB8AC3E}">
        <p14:creationId xmlns:p14="http://schemas.microsoft.com/office/powerpoint/2010/main" val="1413941506"/>
      </p:ext>
    </p:extLst>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dirty="0"/>
          </a:p>
        </p:txBody>
      </p:sp>
      <p:sp>
        <p:nvSpPr>
          <p:cNvPr id="3" name="Text Placeholder 2"/>
          <p:cNvSpPr>
            <a:spLocks noGrp="1"/>
          </p:cNvSpPr>
          <p:nvPr>
            <p:ph type="body" idx="1"/>
          </p:nvPr>
        </p:nvSpPr>
        <p:spPr/>
        <p:txBody>
          <a:bodyPr/>
          <a:lstStyle/>
          <a:p>
            <a:endParaRPr lang="en-US"/>
          </a:p>
        </p:txBody>
      </p:sp>
      <p:pic>
        <p:nvPicPr>
          <p:cNvPr id="7" name="Content Placeholder 6"/>
          <p:cNvPicPr>
            <a:picLocks noGrp="1" noChangeAspect="1"/>
          </p:cNvPicPr>
          <p:nvPr>
            <p:ph sz="half" idx="2"/>
          </p:nvPr>
        </p:nvPicPr>
        <p:blipFill>
          <a:blip r:embed="rId2" cstate="print">
            <a:extLst>
              <a:ext uri="{28A0092B-C50C-407E-A947-70E740481C1C}">
                <a14:useLocalDpi xmlns:a14="http://schemas.microsoft.com/office/drawing/2010/main" val="0"/>
              </a:ext>
            </a:extLst>
          </a:blip>
          <a:stretch>
            <a:fillRect/>
          </a:stretch>
        </p:blipFill>
        <p:spPr>
          <a:xfrm>
            <a:off x="164027" y="250825"/>
            <a:ext cx="4392610" cy="3684588"/>
          </a:xfrm>
        </p:spPr>
      </p:pic>
      <p:sp>
        <p:nvSpPr>
          <p:cNvPr id="5" name="Text Placeholder 4"/>
          <p:cNvSpPr>
            <a:spLocks noGrp="1"/>
          </p:cNvSpPr>
          <p:nvPr>
            <p:ph type="body" sz="quarter" idx="3"/>
          </p:nvPr>
        </p:nvSpPr>
        <p:spPr/>
        <p:txBody>
          <a:bodyPr/>
          <a:lstStyle/>
          <a:p>
            <a:endParaRPr lang="en-US"/>
          </a:p>
        </p:txBody>
      </p:sp>
      <p:sp>
        <p:nvSpPr>
          <p:cNvPr id="6" name="Content Placeholder 5"/>
          <p:cNvSpPr>
            <a:spLocks noGrp="1"/>
          </p:cNvSpPr>
          <p:nvPr>
            <p:ph sz="quarter" idx="4"/>
          </p:nvPr>
        </p:nvSpPr>
        <p:spPr/>
        <p:txBody>
          <a:bodyPr/>
          <a:lstStyle/>
          <a:p>
            <a:endParaRPr lang="en-US"/>
          </a:p>
        </p:txBody>
      </p:sp>
      <p:pic>
        <p:nvPicPr>
          <p:cNvPr id="19460" name="Picture 10" descr="http://hndnhaiduong.haiduong.edu.vn/upload/duk/content/cay-nghe-nghiep_2.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12030" y="365125"/>
            <a:ext cx="5547946" cy="5824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462" name="Picture 17" descr="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96000" y="5943600"/>
            <a:ext cx="4572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463" name="Picture 9" descr="Káº¿t quáº£ hÃ¬nh áº£nh cho nguyá»n ngá»c kÃ½ máº¥t chÆ°a"/>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8997" y="3821113"/>
            <a:ext cx="3443273" cy="2808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928821979"/>
      </p:ext>
    </p:extLst>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 name="Group 3"/>
          <p:cNvGrpSpPr>
            <a:grpSpLocks/>
          </p:cNvGrpSpPr>
          <p:nvPr/>
        </p:nvGrpSpPr>
        <p:grpSpPr bwMode="auto">
          <a:xfrm>
            <a:off x="1220157" y="1440106"/>
            <a:ext cx="9981243" cy="1303873"/>
            <a:chOff x="912" y="1055"/>
            <a:chExt cx="3984" cy="912"/>
          </a:xfrm>
        </p:grpSpPr>
        <p:sp>
          <p:nvSpPr>
            <p:cNvPr id="39" name="AutoShape 4"/>
            <p:cNvSpPr>
              <a:spLocks noChangeArrowheads="1"/>
            </p:cNvSpPr>
            <p:nvPr/>
          </p:nvSpPr>
          <p:spPr bwMode="gray">
            <a:xfrm>
              <a:off x="912" y="1055"/>
              <a:ext cx="3984" cy="912"/>
            </a:xfrm>
            <a:prstGeom prst="roundRect">
              <a:avLst>
                <a:gd name="adj" fmla="val 10889"/>
              </a:avLst>
            </a:prstGeom>
            <a:gradFill rotWithShape="1">
              <a:gsLst>
                <a:gs pos="0">
                  <a:srgbClr val="DDDDDD"/>
                </a:gs>
                <a:gs pos="50000">
                  <a:srgbClr val="F3F3F3"/>
                </a:gs>
                <a:gs pos="100000">
                  <a:srgbClr val="DDDDDD"/>
                </a:gs>
              </a:gsLst>
              <a:lin ang="2700000" scaled="1"/>
            </a:gra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0"/>
                </a:spcBef>
                <a:buFontTx/>
                <a:buNone/>
              </a:pPr>
              <a:endParaRPr lang="en-US" sz="2400" dirty="0">
                <a:cs typeface="Arial" panose="020B0604020202020204" pitchFamily="34" charset="0"/>
              </a:endParaRPr>
            </a:p>
          </p:txBody>
        </p:sp>
        <p:grpSp>
          <p:nvGrpSpPr>
            <p:cNvPr id="40" name="Group 5"/>
            <p:cNvGrpSpPr>
              <a:grpSpLocks/>
            </p:cNvGrpSpPr>
            <p:nvPr/>
          </p:nvGrpSpPr>
          <p:grpSpPr bwMode="auto">
            <a:xfrm>
              <a:off x="999" y="1138"/>
              <a:ext cx="431" cy="753"/>
              <a:chOff x="999" y="1138"/>
              <a:chExt cx="431" cy="753"/>
            </a:xfrm>
          </p:grpSpPr>
          <p:sp>
            <p:nvSpPr>
              <p:cNvPr id="41" name="AutoShape 6"/>
              <p:cNvSpPr>
                <a:spLocks noChangeArrowheads="1"/>
              </p:cNvSpPr>
              <p:nvPr/>
            </p:nvSpPr>
            <p:spPr bwMode="gray">
              <a:xfrm>
                <a:off x="999" y="1145"/>
                <a:ext cx="431" cy="746"/>
              </a:xfrm>
              <a:prstGeom prst="roundRect">
                <a:avLst>
                  <a:gd name="adj" fmla="val 11921"/>
                </a:avLst>
              </a:prstGeom>
              <a:solidFill>
                <a:srgbClr val="CC0066"/>
              </a:solidFill>
              <a:ln w="38100">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sz="2400">
                  <a:latin typeface="Arial" panose="020B0604020202020204" pitchFamily="34" charset="0"/>
                  <a:cs typeface="Arial" panose="020B0604020202020204" pitchFamily="34" charset="0"/>
                </a:endParaRPr>
              </a:p>
            </p:txBody>
          </p:sp>
          <p:sp>
            <p:nvSpPr>
              <p:cNvPr id="42" name="Freeform 7"/>
              <p:cNvSpPr>
                <a:spLocks/>
              </p:cNvSpPr>
              <p:nvPr/>
            </p:nvSpPr>
            <p:spPr bwMode="gray">
              <a:xfrm>
                <a:off x="1047" y="1138"/>
                <a:ext cx="383" cy="373"/>
              </a:xfrm>
              <a:custGeom>
                <a:avLst/>
                <a:gdLst>
                  <a:gd name="T0" fmla="*/ 118 w 596"/>
                  <a:gd name="T1" fmla="*/ 0 h 598"/>
                  <a:gd name="T2" fmla="*/ 0 w 596"/>
                  <a:gd name="T3" fmla="*/ 118 h 598"/>
                  <a:gd name="T4" fmla="*/ 0 w 596"/>
                  <a:gd name="T5" fmla="*/ 589 h 598"/>
                  <a:gd name="T6" fmla="*/ 161 w 596"/>
                  <a:gd name="T7" fmla="*/ 174 h 598"/>
                  <a:gd name="T8" fmla="*/ 589 w 596"/>
                  <a:gd name="T9" fmla="*/ 0 h 598"/>
                  <a:gd name="T10" fmla="*/ 118 w 596"/>
                  <a:gd name="T11" fmla="*/ 0 h 598"/>
                </a:gdLst>
                <a:ahLst/>
                <a:cxnLst>
                  <a:cxn ang="0">
                    <a:pos x="T0" y="T1"/>
                  </a:cxn>
                  <a:cxn ang="0">
                    <a:pos x="T2" y="T3"/>
                  </a:cxn>
                  <a:cxn ang="0">
                    <a:pos x="T4" y="T5"/>
                  </a:cxn>
                  <a:cxn ang="0">
                    <a:pos x="T6" y="T7"/>
                  </a:cxn>
                  <a:cxn ang="0">
                    <a:pos x="T8" y="T9"/>
                  </a:cxn>
                  <a:cxn ang="0">
                    <a:pos x="T10" y="T11"/>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accent1">
                      <a:gamma/>
                      <a:tint val="54510"/>
                      <a:invGamma/>
                    </a:schemeClr>
                  </a:gs>
                  <a:gs pos="50000">
                    <a:schemeClr val="accent1">
                      <a:alpha val="0"/>
                    </a:schemeClr>
                  </a:gs>
                  <a:gs pos="100000">
                    <a:schemeClr val="accent1">
                      <a:gamma/>
                      <a:tint val="54510"/>
                      <a:invGamma/>
                    </a:schemeClr>
                  </a:gs>
                </a:gsLst>
                <a:lin ang="27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a:defRPr/>
                </a:pPr>
                <a:endParaRPr lang="en-US" sz="2400">
                  <a:latin typeface="Arial" panose="020B0604020202020204" pitchFamily="34" charset="0"/>
                  <a:cs typeface="Arial" panose="020B0604020202020204" pitchFamily="34" charset="0"/>
                </a:endParaRPr>
              </a:p>
            </p:txBody>
          </p:sp>
          <p:sp>
            <p:nvSpPr>
              <p:cNvPr id="43" name="Text Box 8"/>
              <p:cNvSpPr txBox="1">
                <a:spLocks noChangeArrowheads="1"/>
              </p:cNvSpPr>
              <p:nvPr/>
            </p:nvSpPr>
            <p:spPr bwMode="gray">
              <a:xfrm>
                <a:off x="1125" y="1291"/>
                <a:ext cx="132" cy="3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defRPr/>
                </a:pPr>
                <a:r>
                  <a:rPr lang="en-US" sz="2400" b="1" dirty="0">
                    <a:solidFill>
                      <a:srgbClr val="FFFFFF"/>
                    </a:solidFill>
                    <a:effectLst>
                      <a:outerShdw blurRad="38100" dist="38100" dir="2700000" algn="tl">
                        <a:srgbClr val="C0C0C0"/>
                      </a:outerShdw>
                    </a:effectLst>
                    <a:latin typeface="Arial" panose="020B0604020202020204" pitchFamily="34" charset="0"/>
                    <a:cs typeface="Arial" panose="020B0604020202020204" pitchFamily="34" charset="0"/>
                  </a:rPr>
                  <a:t>1</a:t>
                </a:r>
              </a:p>
            </p:txBody>
          </p:sp>
        </p:grpSp>
      </p:grpSp>
      <p:grpSp>
        <p:nvGrpSpPr>
          <p:cNvPr id="44" name="Group 17"/>
          <p:cNvGrpSpPr>
            <a:grpSpLocks/>
          </p:cNvGrpSpPr>
          <p:nvPr/>
        </p:nvGrpSpPr>
        <p:grpSpPr bwMode="auto">
          <a:xfrm>
            <a:off x="1220157" y="3143739"/>
            <a:ext cx="9066843" cy="1199661"/>
            <a:chOff x="912" y="3036"/>
            <a:chExt cx="3984" cy="912"/>
          </a:xfrm>
        </p:grpSpPr>
        <p:sp>
          <p:nvSpPr>
            <p:cNvPr id="45" name="AutoShape 18"/>
            <p:cNvSpPr>
              <a:spLocks noChangeArrowheads="1"/>
            </p:cNvSpPr>
            <p:nvPr/>
          </p:nvSpPr>
          <p:spPr bwMode="gray">
            <a:xfrm>
              <a:off x="912" y="3036"/>
              <a:ext cx="3984" cy="912"/>
            </a:xfrm>
            <a:prstGeom prst="roundRect">
              <a:avLst>
                <a:gd name="adj" fmla="val 10889"/>
              </a:avLst>
            </a:prstGeom>
            <a:gradFill rotWithShape="1">
              <a:gsLst>
                <a:gs pos="0">
                  <a:srgbClr val="DDDDDD"/>
                </a:gs>
                <a:gs pos="50000">
                  <a:srgbClr val="EEEEEE"/>
                </a:gs>
                <a:gs pos="100000">
                  <a:srgbClr val="DDDDDD"/>
                </a:gs>
              </a:gsLst>
              <a:lin ang="2700000" scaled="1"/>
            </a:gra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endParaRPr lang="en-US" sz="2400">
                <a:cs typeface="Arial" panose="020B0604020202020204" pitchFamily="34" charset="0"/>
              </a:endParaRPr>
            </a:p>
          </p:txBody>
        </p:sp>
        <p:grpSp>
          <p:nvGrpSpPr>
            <p:cNvPr id="46" name="Group 19"/>
            <p:cNvGrpSpPr>
              <a:grpSpLocks/>
            </p:cNvGrpSpPr>
            <p:nvPr/>
          </p:nvGrpSpPr>
          <p:grpSpPr bwMode="auto">
            <a:xfrm>
              <a:off x="999" y="3120"/>
              <a:ext cx="483" cy="746"/>
              <a:chOff x="999" y="3120"/>
              <a:chExt cx="483" cy="746"/>
            </a:xfrm>
          </p:grpSpPr>
          <p:sp>
            <p:nvSpPr>
              <p:cNvPr id="47" name="AutoShape 20"/>
              <p:cNvSpPr>
                <a:spLocks noChangeArrowheads="1"/>
              </p:cNvSpPr>
              <p:nvPr/>
            </p:nvSpPr>
            <p:spPr bwMode="gray">
              <a:xfrm>
                <a:off x="999" y="3120"/>
                <a:ext cx="483" cy="746"/>
              </a:xfrm>
              <a:prstGeom prst="roundRect">
                <a:avLst>
                  <a:gd name="adj" fmla="val 11921"/>
                </a:avLst>
              </a:prstGeom>
              <a:solidFill>
                <a:srgbClr val="CC0066"/>
              </a:solidFill>
              <a:ln w="38100">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sz="2400">
                  <a:latin typeface="Arial" panose="020B0604020202020204" pitchFamily="34" charset="0"/>
                  <a:cs typeface="Arial" panose="020B0604020202020204" pitchFamily="34" charset="0"/>
                </a:endParaRPr>
              </a:p>
            </p:txBody>
          </p:sp>
          <p:sp>
            <p:nvSpPr>
              <p:cNvPr id="48" name="Freeform 21"/>
              <p:cNvSpPr>
                <a:spLocks/>
              </p:cNvSpPr>
              <p:nvPr/>
            </p:nvSpPr>
            <p:spPr bwMode="gray">
              <a:xfrm>
                <a:off x="1047" y="3166"/>
                <a:ext cx="383" cy="373"/>
              </a:xfrm>
              <a:custGeom>
                <a:avLst/>
                <a:gdLst>
                  <a:gd name="T0" fmla="*/ 118 w 596"/>
                  <a:gd name="T1" fmla="*/ 0 h 598"/>
                  <a:gd name="T2" fmla="*/ 0 w 596"/>
                  <a:gd name="T3" fmla="*/ 118 h 598"/>
                  <a:gd name="T4" fmla="*/ 0 w 596"/>
                  <a:gd name="T5" fmla="*/ 589 h 598"/>
                  <a:gd name="T6" fmla="*/ 161 w 596"/>
                  <a:gd name="T7" fmla="*/ 174 h 598"/>
                  <a:gd name="T8" fmla="*/ 589 w 596"/>
                  <a:gd name="T9" fmla="*/ 0 h 598"/>
                  <a:gd name="T10" fmla="*/ 118 w 596"/>
                  <a:gd name="T11" fmla="*/ 0 h 598"/>
                </a:gdLst>
                <a:ahLst/>
                <a:cxnLst>
                  <a:cxn ang="0">
                    <a:pos x="T0" y="T1"/>
                  </a:cxn>
                  <a:cxn ang="0">
                    <a:pos x="T2" y="T3"/>
                  </a:cxn>
                  <a:cxn ang="0">
                    <a:pos x="T4" y="T5"/>
                  </a:cxn>
                  <a:cxn ang="0">
                    <a:pos x="T6" y="T7"/>
                  </a:cxn>
                  <a:cxn ang="0">
                    <a:pos x="T8" y="T9"/>
                  </a:cxn>
                  <a:cxn ang="0">
                    <a:pos x="T10" y="T11"/>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folHlink">
                      <a:gamma/>
                      <a:tint val="48627"/>
                      <a:invGamma/>
                    </a:schemeClr>
                  </a:gs>
                  <a:gs pos="100000">
                    <a:schemeClr val="folHlink">
                      <a:alpha val="0"/>
                    </a:schemeClr>
                  </a:gs>
                </a:gsLst>
                <a:lin ang="27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a:defRPr/>
                </a:pPr>
                <a:endParaRPr lang="en-US" sz="2400">
                  <a:latin typeface="Arial" panose="020B0604020202020204" pitchFamily="34" charset="0"/>
                  <a:cs typeface="Arial" panose="020B0604020202020204" pitchFamily="34" charset="0"/>
                </a:endParaRPr>
              </a:p>
            </p:txBody>
          </p:sp>
          <p:sp>
            <p:nvSpPr>
              <p:cNvPr id="49" name="Text Box 22"/>
              <p:cNvSpPr txBox="1">
                <a:spLocks noChangeArrowheads="1"/>
              </p:cNvSpPr>
              <p:nvPr/>
            </p:nvSpPr>
            <p:spPr bwMode="gray">
              <a:xfrm>
                <a:off x="1189" y="3296"/>
                <a:ext cx="134" cy="3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defRPr/>
                </a:pPr>
                <a:r>
                  <a:rPr lang="en-US" sz="2400" b="1" dirty="0">
                    <a:solidFill>
                      <a:srgbClr val="FFFFFF"/>
                    </a:solidFill>
                    <a:effectLst>
                      <a:outerShdw blurRad="38100" dist="38100" dir="2700000" algn="tl">
                        <a:srgbClr val="C0C0C0"/>
                      </a:outerShdw>
                    </a:effectLst>
                    <a:latin typeface="Arial" panose="020B0604020202020204" pitchFamily="34" charset="0"/>
                    <a:cs typeface="Arial" panose="020B0604020202020204" pitchFamily="34" charset="0"/>
                  </a:rPr>
                  <a:t>2</a:t>
                </a:r>
              </a:p>
            </p:txBody>
          </p:sp>
        </p:grpSp>
      </p:grpSp>
      <p:sp>
        <p:nvSpPr>
          <p:cNvPr id="50" name="Rectangle 49"/>
          <p:cNvSpPr/>
          <p:nvPr/>
        </p:nvSpPr>
        <p:spPr>
          <a:xfrm>
            <a:off x="358021" y="206689"/>
            <a:ext cx="11386860" cy="584775"/>
          </a:xfrm>
          <a:prstGeom prst="rect">
            <a:avLst/>
          </a:prstGeom>
        </p:spPr>
        <p:txBody>
          <a:bodyPr wrap="square">
            <a:spAutoFit/>
          </a:bodyPr>
          <a:lstStyle/>
          <a:p>
            <a:pPr>
              <a:defRPr/>
            </a:pPr>
            <a:r>
              <a:rPr lang="en-US" sz="3200" b="1" dirty="0">
                <a:solidFill>
                  <a:srgbClr val="FF0000"/>
                </a:solidFill>
              </a:rPr>
              <a:t>II. PHÉP BIỆN CHỨNG VÀ PHÉP BIỆN CHỨNG DUY VẬT</a:t>
            </a:r>
          </a:p>
        </p:txBody>
      </p:sp>
      <p:sp>
        <p:nvSpPr>
          <p:cNvPr id="51" name="Freeform: Shape 9"/>
          <p:cNvSpPr/>
          <p:nvPr/>
        </p:nvSpPr>
        <p:spPr bwMode="auto">
          <a:xfrm>
            <a:off x="2481916" y="1664886"/>
            <a:ext cx="8719484" cy="722780"/>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52400" tIns="152400" rIns="152400" bIns="152400" spcCol="1270"/>
          <a:lstStyle/>
          <a:p>
            <a:pPr algn="ctr" defTabSz="1778000">
              <a:lnSpc>
                <a:spcPct val="90000"/>
              </a:lnSpc>
              <a:spcBef>
                <a:spcPct val="0"/>
              </a:spcBef>
              <a:spcAft>
                <a:spcPct val="35000"/>
              </a:spcAft>
              <a:defRPr/>
            </a:pPr>
            <a:r>
              <a:rPr lang="en-US" sz="2400" b="1" dirty="0">
                <a:solidFill>
                  <a:srgbClr val="CC0099"/>
                </a:solidFill>
                <a:ea typeface="Tahoma" pitchFamily="34" charset="0"/>
                <a:cs typeface="Times New Roman" pitchFamily="18" charset="0"/>
              </a:rPr>
              <a:t> </a:t>
            </a:r>
            <a:r>
              <a:rPr lang="en-US" sz="2400" b="1" dirty="0" err="1">
                <a:solidFill>
                  <a:srgbClr val="3333CC"/>
                </a:solidFill>
                <a:latin typeface="Arial" panose="020B0604020202020204" pitchFamily="34" charset="0"/>
                <a:ea typeface="Tahoma" pitchFamily="34" charset="0"/>
                <a:cs typeface="Arial" panose="020B0604020202020204" pitchFamily="34" charset="0"/>
              </a:rPr>
              <a:t>Hai</a:t>
            </a:r>
            <a:r>
              <a:rPr lang="en-US" sz="2400" b="1" dirty="0">
                <a:solidFill>
                  <a:srgbClr val="3333CC"/>
                </a:solidFill>
                <a:latin typeface="Arial" panose="020B0604020202020204" pitchFamily="34" charset="0"/>
                <a:ea typeface="Tahoma" pitchFamily="34" charset="0"/>
                <a:cs typeface="Arial" panose="020B0604020202020204" pitchFamily="34" charset="0"/>
              </a:rPr>
              <a:t> </a:t>
            </a:r>
            <a:r>
              <a:rPr lang="en-US" sz="2400" b="1" dirty="0" err="1">
                <a:solidFill>
                  <a:srgbClr val="3333CC"/>
                </a:solidFill>
                <a:latin typeface="Arial" panose="020B0604020202020204" pitchFamily="34" charset="0"/>
                <a:ea typeface="Tahoma" pitchFamily="34" charset="0"/>
                <a:cs typeface="Arial" panose="020B0604020202020204" pitchFamily="34" charset="0"/>
              </a:rPr>
              <a:t>loại</a:t>
            </a:r>
            <a:r>
              <a:rPr lang="en-US" sz="2400" b="1" dirty="0">
                <a:solidFill>
                  <a:srgbClr val="3333CC"/>
                </a:solidFill>
                <a:latin typeface="Arial" panose="020B0604020202020204" pitchFamily="34" charset="0"/>
                <a:ea typeface="Tahoma" pitchFamily="34" charset="0"/>
                <a:cs typeface="Arial" panose="020B0604020202020204" pitchFamily="34" charset="0"/>
              </a:rPr>
              <a:t> </a:t>
            </a:r>
            <a:r>
              <a:rPr lang="en-US" sz="2400" b="1" dirty="0" err="1">
                <a:solidFill>
                  <a:srgbClr val="3333CC"/>
                </a:solidFill>
                <a:latin typeface="Arial" panose="020B0604020202020204" pitchFamily="34" charset="0"/>
                <a:ea typeface="Tahoma" pitchFamily="34" charset="0"/>
                <a:cs typeface="Arial" panose="020B0604020202020204" pitchFamily="34" charset="0"/>
              </a:rPr>
              <a:t>hình</a:t>
            </a:r>
            <a:r>
              <a:rPr lang="en-US" sz="2400" b="1" dirty="0">
                <a:solidFill>
                  <a:srgbClr val="3333CC"/>
                </a:solidFill>
                <a:latin typeface="Arial" panose="020B0604020202020204" pitchFamily="34" charset="0"/>
                <a:ea typeface="Tahoma" pitchFamily="34" charset="0"/>
                <a:cs typeface="Arial" panose="020B0604020202020204" pitchFamily="34" charset="0"/>
              </a:rPr>
              <a:t> </a:t>
            </a:r>
            <a:r>
              <a:rPr lang="en-US" sz="2400" b="1" dirty="0" err="1">
                <a:solidFill>
                  <a:srgbClr val="3333CC"/>
                </a:solidFill>
                <a:latin typeface="Arial" panose="020B0604020202020204" pitchFamily="34" charset="0"/>
                <a:ea typeface="Tahoma" pitchFamily="34" charset="0"/>
                <a:cs typeface="Arial" panose="020B0604020202020204" pitchFamily="34" charset="0"/>
              </a:rPr>
              <a:t>biện</a:t>
            </a:r>
            <a:r>
              <a:rPr lang="en-US" sz="2400" b="1" dirty="0">
                <a:solidFill>
                  <a:srgbClr val="3333CC"/>
                </a:solidFill>
                <a:latin typeface="Arial" panose="020B0604020202020204" pitchFamily="34" charset="0"/>
                <a:ea typeface="Tahoma" pitchFamily="34" charset="0"/>
                <a:cs typeface="Arial" panose="020B0604020202020204" pitchFamily="34" charset="0"/>
              </a:rPr>
              <a:t> </a:t>
            </a:r>
            <a:r>
              <a:rPr lang="en-US" sz="2400" b="1" dirty="0" err="1">
                <a:solidFill>
                  <a:srgbClr val="3333CC"/>
                </a:solidFill>
                <a:latin typeface="Arial" panose="020B0604020202020204" pitchFamily="34" charset="0"/>
                <a:ea typeface="Tahoma" pitchFamily="34" charset="0"/>
                <a:cs typeface="Arial" panose="020B0604020202020204" pitchFamily="34" charset="0"/>
              </a:rPr>
              <a:t>chứng</a:t>
            </a:r>
            <a:r>
              <a:rPr lang="en-US" sz="2400" b="1" dirty="0">
                <a:solidFill>
                  <a:srgbClr val="3333CC"/>
                </a:solidFill>
                <a:latin typeface="Arial" panose="020B0604020202020204" pitchFamily="34" charset="0"/>
                <a:ea typeface="Tahoma" pitchFamily="34" charset="0"/>
                <a:cs typeface="Arial" panose="020B0604020202020204" pitchFamily="34" charset="0"/>
              </a:rPr>
              <a:t> </a:t>
            </a:r>
            <a:r>
              <a:rPr lang="en-US" sz="2400" b="1" dirty="0" err="1">
                <a:solidFill>
                  <a:srgbClr val="3333CC"/>
                </a:solidFill>
                <a:latin typeface="Arial" panose="020B0604020202020204" pitchFamily="34" charset="0"/>
                <a:ea typeface="Tahoma" pitchFamily="34" charset="0"/>
                <a:cs typeface="Arial" panose="020B0604020202020204" pitchFamily="34" charset="0"/>
              </a:rPr>
              <a:t>và</a:t>
            </a:r>
            <a:r>
              <a:rPr lang="en-US" sz="2400" b="1" dirty="0">
                <a:solidFill>
                  <a:srgbClr val="3333CC"/>
                </a:solidFill>
                <a:latin typeface="Arial" panose="020B0604020202020204" pitchFamily="34" charset="0"/>
                <a:ea typeface="Tahoma" pitchFamily="34" charset="0"/>
                <a:cs typeface="Arial" panose="020B0604020202020204" pitchFamily="34" charset="0"/>
              </a:rPr>
              <a:t> </a:t>
            </a:r>
            <a:r>
              <a:rPr lang="en-US" sz="2400" b="1" dirty="0" err="1">
                <a:solidFill>
                  <a:srgbClr val="3333CC"/>
                </a:solidFill>
                <a:latin typeface="Arial" panose="020B0604020202020204" pitchFamily="34" charset="0"/>
                <a:ea typeface="Tahoma" pitchFamily="34" charset="0"/>
                <a:cs typeface="Arial" panose="020B0604020202020204" pitchFamily="34" charset="0"/>
              </a:rPr>
              <a:t>phép</a:t>
            </a:r>
            <a:r>
              <a:rPr lang="en-US" sz="2400" b="1" dirty="0">
                <a:solidFill>
                  <a:srgbClr val="3333CC"/>
                </a:solidFill>
                <a:latin typeface="Arial" panose="020B0604020202020204" pitchFamily="34" charset="0"/>
                <a:ea typeface="Tahoma" pitchFamily="34" charset="0"/>
                <a:cs typeface="Arial" panose="020B0604020202020204" pitchFamily="34" charset="0"/>
              </a:rPr>
              <a:t> </a:t>
            </a:r>
            <a:r>
              <a:rPr lang="en-US" sz="2400" b="1" dirty="0" err="1">
                <a:solidFill>
                  <a:srgbClr val="3333CC"/>
                </a:solidFill>
                <a:latin typeface="Arial" panose="020B0604020202020204" pitchFamily="34" charset="0"/>
                <a:ea typeface="Tahoma" pitchFamily="34" charset="0"/>
                <a:cs typeface="Arial" panose="020B0604020202020204" pitchFamily="34" charset="0"/>
              </a:rPr>
              <a:t>biện</a:t>
            </a:r>
            <a:r>
              <a:rPr lang="en-US" sz="2400" b="1" dirty="0">
                <a:solidFill>
                  <a:srgbClr val="3333CC"/>
                </a:solidFill>
                <a:latin typeface="Arial" panose="020B0604020202020204" pitchFamily="34" charset="0"/>
                <a:ea typeface="Tahoma" pitchFamily="34" charset="0"/>
                <a:cs typeface="Arial" panose="020B0604020202020204" pitchFamily="34" charset="0"/>
              </a:rPr>
              <a:t> </a:t>
            </a:r>
            <a:r>
              <a:rPr lang="en-US" sz="2400" b="1" dirty="0" err="1">
                <a:solidFill>
                  <a:srgbClr val="3333CC"/>
                </a:solidFill>
                <a:latin typeface="Arial" panose="020B0604020202020204" pitchFamily="34" charset="0"/>
                <a:ea typeface="Tahoma" pitchFamily="34" charset="0"/>
                <a:cs typeface="Arial" panose="020B0604020202020204" pitchFamily="34" charset="0"/>
              </a:rPr>
              <a:t>chứng</a:t>
            </a:r>
            <a:r>
              <a:rPr lang="en-US" sz="2400" b="1" dirty="0">
                <a:solidFill>
                  <a:srgbClr val="3333CC"/>
                </a:solidFill>
                <a:latin typeface="Arial" panose="020B0604020202020204" pitchFamily="34" charset="0"/>
                <a:ea typeface="Tahoma" pitchFamily="34" charset="0"/>
                <a:cs typeface="Arial" panose="020B0604020202020204" pitchFamily="34" charset="0"/>
              </a:rPr>
              <a:t> </a:t>
            </a:r>
            <a:r>
              <a:rPr lang="en-US" sz="2400" b="1" dirty="0" err="1">
                <a:solidFill>
                  <a:srgbClr val="3333CC"/>
                </a:solidFill>
                <a:latin typeface="Arial" panose="020B0604020202020204" pitchFamily="34" charset="0"/>
                <a:ea typeface="Tahoma" pitchFamily="34" charset="0"/>
                <a:cs typeface="Arial" panose="020B0604020202020204" pitchFamily="34" charset="0"/>
              </a:rPr>
              <a:t>duy</a:t>
            </a:r>
            <a:r>
              <a:rPr lang="en-US" sz="2400" b="1" dirty="0">
                <a:solidFill>
                  <a:srgbClr val="3333CC"/>
                </a:solidFill>
                <a:latin typeface="Arial" panose="020B0604020202020204" pitchFamily="34" charset="0"/>
                <a:ea typeface="Tahoma" pitchFamily="34" charset="0"/>
                <a:cs typeface="Arial" panose="020B0604020202020204" pitchFamily="34" charset="0"/>
              </a:rPr>
              <a:t> </a:t>
            </a:r>
            <a:r>
              <a:rPr lang="en-US" sz="2400" b="1" dirty="0" err="1">
                <a:solidFill>
                  <a:srgbClr val="3333CC"/>
                </a:solidFill>
                <a:latin typeface="Arial" panose="020B0604020202020204" pitchFamily="34" charset="0"/>
                <a:ea typeface="Tahoma" pitchFamily="34" charset="0"/>
                <a:cs typeface="Arial" panose="020B0604020202020204" pitchFamily="34" charset="0"/>
              </a:rPr>
              <a:t>vật</a:t>
            </a:r>
            <a:endParaRPr lang="en-US" sz="2400" b="1" dirty="0">
              <a:solidFill>
                <a:srgbClr val="3333CC"/>
              </a:solidFill>
              <a:latin typeface="Arial" panose="020B0604020202020204" pitchFamily="34" charset="0"/>
              <a:cs typeface="Arial" panose="020B0604020202020204" pitchFamily="34" charset="0"/>
            </a:endParaRPr>
          </a:p>
        </p:txBody>
      </p:sp>
      <p:sp>
        <p:nvSpPr>
          <p:cNvPr id="52" name="Rectangle 51"/>
          <p:cNvSpPr/>
          <p:nvPr/>
        </p:nvSpPr>
        <p:spPr>
          <a:xfrm>
            <a:off x="2966834" y="3340864"/>
            <a:ext cx="4708340" cy="461665"/>
          </a:xfrm>
          <a:prstGeom prst="rect">
            <a:avLst/>
          </a:prstGeom>
        </p:spPr>
        <p:txBody>
          <a:bodyPr wrap="none">
            <a:spAutoFit/>
          </a:bodyPr>
          <a:lstStyle/>
          <a:p>
            <a:r>
              <a:rPr lang="en-US" sz="2400" b="1" dirty="0" err="1">
                <a:solidFill>
                  <a:srgbClr val="0000CC"/>
                </a:solidFill>
                <a:latin typeface="Arial" panose="020B0604020202020204" pitchFamily="34" charset="0"/>
                <a:ea typeface="Tahoma" pitchFamily="34" charset="0"/>
                <a:cs typeface="Arial" panose="020B0604020202020204" pitchFamily="34" charset="0"/>
              </a:rPr>
              <a:t>Nội</a:t>
            </a:r>
            <a:r>
              <a:rPr lang="en-US" sz="2400" b="1" dirty="0">
                <a:solidFill>
                  <a:srgbClr val="0000CC"/>
                </a:solidFill>
                <a:latin typeface="Arial" panose="020B0604020202020204" pitchFamily="34" charset="0"/>
                <a:ea typeface="Tahoma" pitchFamily="34" charset="0"/>
                <a:cs typeface="Arial" panose="020B0604020202020204" pitchFamily="34" charset="0"/>
              </a:rPr>
              <a:t> dung </a:t>
            </a:r>
            <a:r>
              <a:rPr lang="en-US" sz="2400" b="1" dirty="0" err="1">
                <a:solidFill>
                  <a:srgbClr val="0000CC"/>
                </a:solidFill>
                <a:latin typeface="Arial" panose="020B0604020202020204" pitchFamily="34" charset="0"/>
                <a:ea typeface="Tahoma" pitchFamily="34" charset="0"/>
                <a:cs typeface="Arial" panose="020B0604020202020204" pitchFamily="34" charset="0"/>
              </a:rPr>
              <a:t>của</a:t>
            </a:r>
            <a:r>
              <a:rPr lang="en-US" sz="2400" b="1" dirty="0">
                <a:solidFill>
                  <a:srgbClr val="0000CC"/>
                </a:solidFill>
                <a:latin typeface="Arial" panose="020B0604020202020204" pitchFamily="34" charset="0"/>
                <a:ea typeface="Tahoma" pitchFamily="34" charset="0"/>
                <a:cs typeface="Arial" panose="020B0604020202020204" pitchFamily="34" charset="0"/>
              </a:rPr>
              <a:t> </a:t>
            </a:r>
            <a:r>
              <a:rPr lang="en-US" sz="2400" b="1" dirty="0" err="1">
                <a:solidFill>
                  <a:srgbClr val="0000CC"/>
                </a:solidFill>
                <a:latin typeface="Arial" panose="020B0604020202020204" pitchFamily="34" charset="0"/>
                <a:ea typeface="Tahoma" pitchFamily="34" charset="0"/>
                <a:cs typeface="Arial" panose="020B0604020202020204" pitchFamily="34" charset="0"/>
              </a:rPr>
              <a:t>phép</a:t>
            </a:r>
            <a:r>
              <a:rPr lang="en-US" sz="2400" b="1" dirty="0">
                <a:solidFill>
                  <a:srgbClr val="0000CC"/>
                </a:solidFill>
                <a:latin typeface="Arial" panose="020B0604020202020204" pitchFamily="34" charset="0"/>
                <a:ea typeface="Tahoma" pitchFamily="34" charset="0"/>
                <a:cs typeface="Arial" panose="020B0604020202020204" pitchFamily="34" charset="0"/>
              </a:rPr>
              <a:t> </a:t>
            </a:r>
            <a:r>
              <a:rPr lang="en-US" sz="2400" b="1" dirty="0" err="1">
                <a:solidFill>
                  <a:srgbClr val="0000CC"/>
                </a:solidFill>
                <a:latin typeface="Arial" panose="020B0604020202020204" pitchFamily="34" charset="0"/>
                <a:ea typeface="Tahoma" pitchFamily="34" charset="0"/>
                <a:cs typeface="Arial" panose="020B0604020202020204" pitchFamily="34" charset="0"/>
              </a:rPr>
              <a:t>biện</a:t>
            </a:r>
            <a:r>
              <a:rPr lang="en-US" sz="2400" b="1" dirty="0">
                <a:solidFill>
                  <a:srgbClr val="0000CC"/>
                </a:solidFill>
                <a:latin typeface="Arial" panose="020B0604020202020204" pitchFamily="34" charset="0"/>
                <a:ea typeface="Tahoma" pitchFamily="34" charset="0"/>
                <a:cs typeface="Arial" panose="020B0604020202020204" pitchFamily="34" charset="0"/>
              </a:rPr>
              <a:t> </a:t>
            </a:r>
            <a:r>
              <a:rPr lang="en-US" sz="2400" b="1" dirty="0" err="1">
                <a:solidFill>
                  <a:srgbClr val="0000CC"/>
                </a:solidFill>
                <a:latin typeface="Arial" panose="020B0604020202020204" pitchFamily="34" charset="0"/>
                <a:ea typeface="Tahoma" pitchFamily="34" charset="0"/>
                <a:cs typeface="Arial" panose="020B0604020202020204" pitchFamily="34" charset="0"/>
              </a:rPr>
              <a:t>chứng</a:t>
            </a:r>
            <a:endParaRPr lang="en-US" sz="2400" dirty="0">
              <a:latin typeface="Arial" panose="020B0604020202020204" pitchFamily="34" charset="0"/>
              <a:cs typeface="Arial" panose="020B0604020202020204" pitchFamily="34" charset="0"/>
            </a:endParaRPr>
          </a:p>
        </p:txBody>
      </p:sp>
      <p:cxnSp>
        <p:nvCxnSpPr>
          <p:cNvPr id="21" name="Straight Connector 20"/>
          <p:cNvCxnSpPr/>
          <p:nvPr/>
        </p:nvCxnSpPr>
        <p:spPr>
          <a:xfrm>
            <a:off x="76200" y="1143000"/>
            <a:ext cx="11658600" cy="0"/>
          </a:xfrm>
          <a:prstGeom prst="line">
            <a:avLst/>
          </a:prstGeom>
          <a:ln w="38100">
            <a:solidFill>
              <a:srgbClr val="FF0000"/>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10807129"/>
      </p:ext>
    </p:extLst>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itle 1"/>
          <p:cNvSpPr txBox="1">
            <a:spLocks noChangeArrowheads="1"/>
          </p:cNvSpPr>
          <p:nvPr/>
        </p:nvSpPr>
        <p:spPr>
          <a:xfrm>
            <a:off x="936070" y="243756"/>
            <a:ext cx="8849139" cy="563563"/>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en-US" sz="2800" b="1" dirty="0">
                <a:solidFill>
                  <a:srgbClr val="FF0000"/>
                </a:solidFill>
                <a:latin typeface="Calibri" panose="020F0502020204030204"/>
                <a:cs typeface="Times New Roman" panose="02020603050405020304" pitchFamily="18" charset="0"/>
              </a:rPr>
              <a:t>1. </a:t>
            </a:r>
            <a:r>
              <a:rPr lang="en-US" altLang="en-US" sz="2800" b="1" dirty="0" smtClean="0">
                <a:solidFill>
                  <a:srgbClr val="FF0000"/>
                </a:solidFill>
                <a:latin typeface="Calibri" panose="020F0502020204030204"/>
                <a:cs typeface="Times New Roman" panose="02020603050405020304" pitchFamily="18" charset="0"/>
              </a:rPr>
              <a:t>Hai </a:t>
            </a:r>
            <a:r>
              <a:rPr lang="en-US" altLang="en-US" sz="2800" b="1" dirty="0" err="1" smtClean="0">
                <a:solidFill>
                  <a:srgbClr val="FF0000"/>
                </a:solidFill>
                <a:latin typeface="Calibri" panose="020F0502020204030204"/>
                <a:cs typeface="Times New Roman" panose="02020603050405020304" pitchFamily="18" charset="0"/>
              </a:rPr>
              <a:t>loại</a:t>
            </a:r>
            <a:r>
              <a:rPr lang="en-US" altLang="en-US" sz="2800" b="1" dirty="0" smtClean="0">
                <a:solidFill>
                  <a:srgbClr val="FF0000"/>
                </a:solidFill>
                <a:latin typeface="Calibri" panose="020F0502020204030204"/>
                <a:cs typeface="Times New Roman" panose="02020603050405020304" pitchFamily="18" charset="0"/>
              </a:rPr>
              <a:t> </a:t>
            </a:r>
            <a:r>
              <a:rPr lang="en-US" altLang="en-US" sz="2800" b="1" dirty="0" err="1">
                <a:solidFill>
                  <a:srgbClr val="FF0000"/>
                </a:solidFill>
                <a:latin typeface="Calibri" panose="020F0502020204030204"/>
                <a:cs typeface="Times New Roman" panose="02020603050405020304" pitchFamily="18" charset="0"/>
              </a:rPr>
              <a:t>hình</a:t>
            </a:r>
            <a:r>
              <a:rPr lang="en-US" altLang="en-US" sz="2800" b="1" dirty="0">
                <a:solidFill>
                  <a:srgbClr val="FF0000"/>
                </a:solidFill>
                <a:latin typeface="Calibri" panose="020F0502020204030204"/>
                <a:cs typeface="Times New Roman" panose="02020603050405020304" pitchFamily="18" charset="0"/>
              </a:rPr>
              <a:t> </a:t>
            </a:r>
            <a:r>
              <a:rPr lang="en-US" altLang="en-US" sz="2800" b="1" dirty="0" err="1">
                <a:solidFill>
                  <a:srgbClr val="FF0000"/>
                </a:solidFill>
                <a:latin typeface="Calibri" panose="020F0502020204030204"/>
                <a:cs typeface="Times New Roman" panose="02020603050405020304" pitchFamily="18" charset="0"/>
              </a:rPr>
              <a:t>biện</a:t>
            </a:r>
            <a:r>
              <a:rPr lang="en-US" altLang="en-US" sz="2800" b="1" dirty="0">
                <a:solidFill>
                  <a:srgbClr val="FF0000"/>
                </a:solidFill>
                <a:latin typeface="Calibri" panose="020F0502020204030204"/>
                <a:cs typeface="Times New Roman" panose="02020603050405020304" pitchFamily="18" charset="0"/>
              </a:rPr>
              <a:t> </a:t>
            </a:r>
            <a:r>
              <a:rPr lang="en-US" altLang="en-US" sz="2800" b="1" dirty="0" err="1">
                <a:solidFill>
                  <a:srgbClr val="FF0000"/>
                </a:solidFill>
                <a:latin typeface="Calibri" panose="020F0502020204030204"/>
                <a:cs typeface="Times New Roman" panose="02020603050405020304" pitchFamily="18" charset="0"/>
              </a:rPr>
              <a:t>chứng</a:t>
            </a:r>
            <a:r>
              <a:rPr lang="en-US" altLang="en-US" sz="2800" b="1" dirty="0">
                <a:solidFill>
                  <a:srgbClr val="FF0000"/>
                </a:solidFill>
                <a:latin typeface="Calibri" panose="020F0502020204030204"/>
                <a:cs typeface="Times New Roman" panose="02020603050405020304" pitchFamily="18" charset="0"/>
              </a:rPr>
              <a:t> </a:t>
            </a:r>
            <a:r>
              <a:rPr lang="en-US" altLang="en-US" sz="2800" b="1" dirty="0" err="1">
                <a:solidFill>
                  <a:srgbClr val="FF0000"/>
                </a:solidFill>
                <a:latin typeface="Calibri" panose="020F0502020204030204"/>
                <a:cs typeface="Times New Roman" panose="02020603050405020304" pitchFamily="18" charset="0"/>
              </a:rPr>
              <a:t>và</a:t>
            </a:r>
            <a:r>
              <a:rPr lang="en-US" altLang="en-US" sz="2800" b="1" dirty="0">
                <a:solidFill>
                  <a:srgbClr val="FF0000"/>
                </a:solidFill>
                <a:latin typeface="Calibri" panose="020F0502020204030204"/>
                <a:cs typeface="Times New Roman" panose="02020603050405020304" pitchFamily="18" charset="0"/>
              </a:rPr>
              <a:t> </a:t>
            </a:r>
            <a:r>
              <a:rPr lang="en-US" altLang="en-US" sz="2800" b="1" dirty="0" err="1">
                <a:solidFill>
                  <a:srgbClr val="FF0000"/>
                </a:solidFill>
                <a:latin typeface="Calibri" panose="020F0502020204030204"/>
                <a:cs typeface="Times New Roman" panose="02020603050405020304" pitchFamily="18" charset="0"/>
              </a:rPr>
              <a:t>phép</a:t>
            </a:r>
            <a:r>
              <a:rPr lang="en-US" altLang="en-US" sz="2800" b="1" dirty="0">
                <a:solidFill>
                  <a:srgbClr val="FF0000"/>
                </a:solidFill>
                <a:latin typeface="Calibri" panose="020F0502020204030204"/>
                <a:cs typeface="Times New Roman" panose="02020603050405020304" pitchFamily="18" charset="0"/>
              </a:rPr>
              <a:t> </a:t>
            </a:r>
            <a:r>
              <a:rPr lang="en-US" altLang="en-US" sz="2800" b="1" dirty="0" err="1">
                <a:solidFill>
                  <a:srgbClr val="FF0000"/>
                </a:solidFill>
                <a:latin typeface="Calibri" panose="020F0502020204030204"/>
                <a:cs typeface="Times New Roman" panose="02020603050405020304" pitchFamily="18" charset="0"/>
              </a:rPr>
              <a:t>biện</a:t>
            </a:r>
            <a:r>
              <a:rPr lang="en-US" altLang="en-US" sz="2800" b="1" dirty="0">
                <a:solidFill>
                  <a:srgbClr val="FF0000"/>
                </a:solidFill>
                <a:latin typeface="Calibri" panose="020F0502020204030204"/>
                <a:cs typeface="Times New Roman" panose="02020603050405020304" pitchFamily="18" charset="0"/>
              </a:rPr>
              <a:t> </a:t>
            </a:r>
            <a:r>
              <a:rPr lang="en-US" altLang="en-US" sz="2800" b="1" dirty="0" err="1">
                <a:solidFill>
                  <a:srgbClr val="FF0000"/>
                </a:solidFill>
                <a:latin typeface="Calibri" panose="020F0502020204030204"/>
                <a:cs typeface="Times New Roman" panose="02020603050405020304" pitchFamily="18" charset="0"/>
              </a:rPr>
              <a:t>chứng</a:t>
            </a:r>
            <a:r>
              <a:rPr lang="en-US" altLang="en-US" sz="2800" b="1" dirty="0">
                <a:solidFill>
                  <a:srgbClr val="FF0000"/>
                </a:solidFill>
                <a:latin typeface="Calibri" panose="020F0502020204030204"/>
                <a:cs typeface="Times New Roman" panose="02020603050405020304" pitchFamily="18" charset="0"/>
              </a:rPr>
              <a:t> </a:t>
            </a:r>
            <a:r>
              <a:rPr lang="en-US" altLang="en-US" sz="2800" b="1" dirty="0" err="1">
                <a:solidFill>
                  <a:srgbClr val="FF0000"/>
                </a:solidFill>
                <a:latin typeface="Calibri" panose="020F0502020204030204"/>
                <a:cs typeface="Times New Roman" panose="02020603050405020304" pitchFamily="18" charset="0"/>
              </a:rPr>
              <a:t>duy</a:t>
            </a:r>
            <a:r>
              <a:rPr lang="en-US" altLang="en-US" sz="2800" b="1" dirty="0">
                <a:solidFill>
                  <a:srgbClr val="FF0000"/>
                </a:solidFill>
                <a:latin typeface="Calibri" panose="020F0502020204030204"/>
                <a:cs typeface="Times New Roman" panose="02020603050405020304" pitchFamily="18" charset="0"/>
              </a:rPr>
              <a:t> </a:t>
            </a:r>
            <a:r>
              <a:rPr lang="en-US" altLang="en-US" sz="2800" b="1" dirty="0" err="1">
                <a:solidFill>
                  <a:srgbClr val="FF0000"/>
                </a:solidFill>
                <a:latin typeface="Calibri" panose="020F0502020204030204"/>
                <a:cs typeface="Times New Roman" panose="02020603050405020304" pitchFamily="18" charset="0"/>
              </a:rPr>
              <a:t>vật</a:t>
            </a:r>
            <a:endParaRPr lang="en-US" altLang="en-US" sz="2800" b="1" dirty="0">
              <a:solidFill>
                <a:srgbClr val="FF0000"/>
              </a:solidFill>
              <a:latin typeface="Calibri" panose="020F0502020204030204"/>
              <a:cs typeface="Times New Roman" panose="02020603050405020304" pitchFamily="18" charset="0"/>
            </a:endParaRPr>
          </a:p>
        </p:txBody>
      </p:sp>
      <p:sp>
        <p:nvSpPr>
          <p:cNvPr id="23" name="Title 1"/>
          <p:cNvSpPr txBox="1">
            <a:spLocks noChangeArrowheads="1"/>
          </p:cNvSpPr>
          <p:nvPr/>
        </p:nvSpPr>
        <p:spPr bwMode="black">
          <a:xfrm>
            <a:off x="254396" y="1373686"/>
            <a:ext cx="7597081" cy="6125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a:r>
              <a:rPr lang="en-US" altLang="en-US" sz="2400" i="0" dirty="0">
                <a:solidFill>
                  <a:srgbClr val="0000CC"/>
                </a:solidFill>
                <a:latin typeface="Calibri" panose="020F0502020204030204"/>
                <a:cs typeface="Times New Roman" panose="02020603050405020304" pitchFamily="18" charset="0"/>
              </a:rPr>
              <a:t>a. </a:t>
            </a:r>
            <a:r>
              <a:rPr lang="en-US" altLang="en-US" sz="2400" i="0" dirty="0" err="1">
                <a:solidFill>
                  <a:srgbClr val="0000CC"/>
                </a:solidFill>
                <a:latin typeface="Calibri" panose="020F0502020204030204"/>
                <a:cs typeface="Times New Roman" panose="02020603050405020304" pitchFamily="18" charset="0"/>
              </a:rPr>
              <a:t>Biện</a:t>
            </a:r>
            <a:r>
              <a:rPr lang="en-US" altLang="en-US" sz="2400" i="0" dirty="0">
                <a:solidFill>
                  <a:srgbClr val="0000CC"/>
                </a:solidFill>
                <a:latin typeface="Calibri" panose="020F0502020204030204"/>
                <a:cs typeface="Times New Roman" panose="02020603050405020304" pitchFamily="18" charset="0"/>
              </a:rPr>
              <a:t> </a:t>
            </a:r>
            <a:r>
              <a:rPr lang="en-US" altLang="en-US" sz="2400" i="0" dirty="0" err="1">
                <a:solidFill>
                  <a:srgbClr val="0000CC"/>
                </a:solidFill>
                <a:latin typeface="Calibri" panose="020F0502020204030204"/>
                <a:cs typeface="Times New Roman" panose="02020603050405020304" pitchFamily="18" charset="0"/>
              </a:rPr>
              <a:t>chứng</a:t>
            </a:r>
            <a:r>
              <a:rPr lang="en-US" altLang="en-US" sz="2400" i="0" dirty="0">
                <a:solidFill>
                  <a:srgbClr val="0000CC"/>
                </a:solidFill>
                <a:latin typeface="Calibri" panose="020F0502020204030204"/>
                <a:cs typeface="Times New Roman" panose="02020603050405020304" pitchFamily="18" charset="0"/>
              </a:rPr>
              <a:t> </a:t>
            </a:r>
            <a:r>
              <a:rPr lang="en-US" altLang="en-US" sz="2400" i="0" dirty="0" err="1">
                <a:solidFill>
                  <a:srgbClr val="0000CC"/>
                </a:solidFill>
                <a:latin typeface="Calibri" panose="020F0502020204030204"/>
                <a:cs typeface="Times New Roman" panose="02020603050405020304" pitchFamily="18" charset="0"/>
              </a:rPr>
              <a:t>khách</a:t>
            </a:r>
            <a:r>
              <a:rPr lang="en-US" altLang="en-US" sz="2400" i="0" dirty="0">
                <a:solidFill>
                  <a:srgbClr val="0000CC"/>
                </a:solidFill>
                <a:latin typeface="Calibri" panose="020F0502020204030204"/>
                <a:cs typeface="Times New Roman" panose="02020603050405020304" pitchFamily="18" charset="0"/>
              </a:rPr>
              <a:t> </a:t>
            </a:r>
            <a:r>
              <a:rPr lang="en-US" altLang="en-US" sz="2400" i="0" dirty="0" err="1">
                <a:solidFill>
                  <a:srgbClr val="0000CC"/>
                </a:solidFill>
                <a:latin typeface="Calibri" panose="020F0502020204030204"/>
                <a:cs typeface="Times New Roman" panose="02020603050405020304" pitchFamily="18" charset="0"/>
              </a:rPr>
              <a:t>quan</a:t>
            </a:r>
            <a:r>
              <a:rPr lang="en-US" altLang="en-US" sz="2400" i="0" dirty="0">
                <a:solidFill>
                  <a:srgbClr val="0000CC"/>
                </a:solidFill>
                <a:latin typeface="Calibri" panose="020F0502020204030204"/>
                <a:cs typeface="Times New Roman" panose="02020603050405020304" pitchFamily="18" charset="0"/>
              </a:rPr>
              <a:t> </a:t>
            </a:r>
            <a:r>
              <a:rPr lang="en-US" altLang="en-US" sz="2400" i="0" dirty="0" err="1">
                <a:solidFill>
                  <a:srgbClr val="0000CC"/>
                </a:solidFill>
                <a:latin typeface="Calibri" panose="020F0502020204030204"/>
                <a:cs typeface="Times New Roman" panose="02020603050405020304" pitchFamily="18" charset="0"/>
              </a:rPr>
              <a:t>và</a:t>
            </a:r>
            <a:r>
              <a:rPr lang="en-US" altLang="en-US" sz="2400" i="0" dirty="0">
                <a:solidFill>
                  <a:srgbClr val="0000CC"/>
                </a:solidFill>
                <a:latin typeface="Calibri" panose="020F0502020204030204"/>
                <a:cs typeface="Times New Roman" panose="02020603050405020304" pitchFamily="18" charset="0"/>
              </a:rPr>
              <a:t> </a:t>
            </a:r>
            <a:r>
              <a:rPr lang="en-US" altLang="en-US" sz="2400" i="0" dirty="0" err="1">
                <a:solidFill>
                  <a:srgbClr val="0000CC"/>
                </a:solidFill>
                <a:latin typeface="Calibri" panose="020F0502020204030204"/>
                <a:cs typeface="Times New Roman" panose="02020603050405020304" pitchFamily="18" charset="0"/>
              </a:rPr>
              <a:t>biện</a:t>
            </a:r>
            <a:r>
              <a:rPr lang="en-US" altLang="en-US" sz="2400" i="0" dirty="0">
                <a:solidFill>
                  <a:srgbClr val="0000CC"/>
                </a:solidFill>
                <a:latin typeface="Calibri" panose="020F0502020204030204"/>
                <a:cs typeface="Times New Roman" panose="02020603050405020304" pitchFamily="18" charset="0"/>
              </a:rPr>
              <a:t> </a:t>
            </a:r>
            <a:r>
              <a:rPr lang="en-US" altLang="en-US" sz="2400" i="0" dirty="0" err="1">
                <a:solidFill>
                  <a:srgbClr val="0000CC"/>
                </a:solidFill>
                <a:latin typeface="Calibri" panose="020F0502020204030204"/>
                <a:cs typeface="Times New Roman" panose="02020603050405020304" pitchFamily="18" charset="0"/>
              </a:rPr>
              <a:t>chứng</a:t>
            </a:r>
            <a:r>
              <a:rPr lang="en-US" altLang="en-US" sz="2400" i="0" dirty="0">
                <a:solidFill>
                  <a:srgbClr val="0000CC"/>
                </a:solidFill>
                <a:latin typeface="Calibri" panose="020F0502020204030204"/>
                <a:cs typeface="Times New Roman" panose="02020603050405020304" pitchFamily="18" charset="0"/>
              </a:rPr>
              <a:t> </a:t>
            </a:r>
            <a:r>
              <a:rPr lang="en-US" altLang="en-US" sz="2400" i="0" dirty="0" err="1">
                <a:solidFill>
                  <a:srgbClr val="0000CC"/>
                </a:solidFill>
                <a:latin typeface="Calibri" panose="020F0502020204030204"/>
                <a:cs typeface="Times New Roman" panose="02020603050405020304" pitchFamily="18" charset="0"/>
              </a:rPr>
              <a:t>chủ</a:t>
            </a:r>
            <a:r>
              <a:rPr lang="en-US" altLang="en-US" sz="2400" i="0" dirty="0">
                <a:solidFill>
                  <a:srgbClr val="0000CC"/>
                </a:solidFill>
                <a:latin typeface="Calibri" panose="020F0502020204030204"/>
                <a:cs typeface="Times New Roman" panose="02020603050405020304" pitchFamily="18" charset="0"/>
              </a:rPr>
              <a:t> </a:t>
            </a:r>
            <a:r>
              <a:rPr lang="en-US" altLang="en-US" sz="2400" i="0" dirty="0" err="1">
                <a:solidFill>
                  <a:srgbClr val="0000CC"/>
                </a:solidFill>
                <a:latin typeface="Calibri" panose="020F0502020204030204"/>
                <a:cs typeface="Times New Roman" panose="02020603050405020304" pitchFamily="18" charset="0"/>
              </a:rPr>
              <a:t>quan</a:t>
            </a:r>
            <a:endParaRPr lang="en-US" altLang="en-US" sz="2400" i="0" dirty="0">
              <a:solidFill>
                <a:srgbClr val="0000CC"/>
              </a:solidFill>
              <a:latin typeface="Calibri" panose="020F0502020204030204"/>
              <a:cs typeface="Times New Roman" panose="02020603050405020304" pitchFamily="18" charset="0"/>
            </a:endParaRPr>
          </a:p>
        </p:txBody>
      </p:sp>
      <p:sp>
        <p:nvSpPr>
          <p:cNvPr id="24" name="Title 1"/>
          <p:cNvSpPr txBox="1">
            <a:spLocks noChangeArrowheads="1"/>
          </p:cNvSpPr>
          <p:nvPr/>
        </p:nvSpPr>
        <p:spPr bwMode="black">
          <a:xfrm>
            <a:off x="457200" y="2237560"/>
            <a:ext cx="4953000" cy="33250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just" eaLnBrk="1" hangingPunct="1"/>
            <a:r>
              <a:rPr lang="en-US" i="0" dirty="0" err="1">
                <a:solidFill>
                  <a:srgbClr val="FF0000"/>
                </a:solidFill>
                <a:latin typeface="Times New Roman" panose="02020603050405020304" pitchFamily="18" charset="0"/>
                <a:cs typeface="Times New Roman" panose="02020603050405020304" pitchFamily="18" charset="0"/>
              </a:rPr>
              <a:t>Biện</a:t>
            </a:r>
            <a:r>
              <a:rPr lang="en-US" i="0" dirty="0">
                <a:solidFill>
                  <a:srgbClr val="FF0000"/>
                </a:solidFill>
                <a:latin typeface="Times New Roman" panose="02020603050405020304" pitchFamily="18" charset="0"/>
                <a:cs typeface="Times New Roman" panose="02020603050405020304" pitchFamily="18" charset="0"/>
              </a:rPr>
              <a:t> </a:t>
            </a:r>
            <a:r>
              <a:rPr lang="en-US" i="0" dirty="0" err="1">
                <a:solidFill>
                  <a:srgbClr val="FF0000"/>
                </a:solidFill>
                <a:latin typeface="Times New Roman" panose="02020603050405020304" pitchFamily="18" charset="0"/>
                <a:cs typeface="Times New Roman" panose="02020603050405020304" pitchFamily="18" charset="0"/>
              </a:rPr>
              <a:t>chứng</a:t>
            </a:r>
            <a:r>
              <a:rPr lang="en-US" i="0" dirty="0">
                <a:solidFill>
                  <a:srgbClr val="FF0000"/>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dùng</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để</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chỉ</a:t>
            </a:r>
            <a:r>
              <a:rPr lang="en-US" b="0" i="0" dirty="0">
                <a:solidFill>
                  <a:srgbClr val="000099"/>
                </a:solidFill>
                <a:latin typeface="Times New Roman" panose="02020603050405020304" pitchFamily="18" charset="0"/>
                <a:cs typeface="Times New Roman" panose="02020603050405020304" pitchFamily="18" charset="0"/>
              </a:rPr>
              <a:t> </a:t>
            </a:r>
            <a:r>
              <a:rPr lang="en-US" i="0" dirty="0" err="1">
                <a:solidFill>
                  <a:srgbClr val="FF00FF"/>
                </a:solidFill>
                <a:latin typeface="Times New Roman" panose="02020603050405020304" pitchFamily="18" charset="0"/>
                <a:cs typeface="Times New Roman" panose="02020603050405020304" pitchFamily="18" charset="0"/>
              </a:rPr>
              <a:t>mối</a:t>
            </a:r>
            <a:r>
              <a:rPr lang="en-US" i="0" dirty="0">
                <a:solidFill>
                  <a:srgbClr val="FF00FF"/>
                </a:solidFill>
                <a:latin typeface="Times New Roman" panose="02020603050405020304" pitchFamily="18" charset="0"/>
                <a:cs typeface="Times New Roman" panose="02020603050405020304" pitchFamily="18" charset="0"/>
              </a:rPr>
              <a:t> </a:t>
            </a:r>
            <a:r>
              <a:rPr lang="en-US" i="0" dirty="0" err="1">
                <a:solidFill>
                  <a:srgbClr val="FF00FF"/>
                </a:solidFill>
                <a:latin typeface="Times New Roman" panose="02020603050405020304" pitchFamily="18" charset="0"/>
                <a:cs typeface="Times New Roman" panose="02020603050405020304" pitchFamily="18" charset="0"/>
              </a:rPr>
              <a:t>liên</a:t>
            </a:r>
            <a:r>
              <a:rPr lang="en-US" i="0" dirty="0">
                <a:solidFill>
                  <a:srgbClr val="FF00FF"/>
                </a:solidFill>
                <a:latin typeface="Times New Roman" panose="02020603050405020304" pitchFamily="18" charset="0"/>
                <a:cs typeface="Times New Roman" panose="02020603050405020304" pitchFamily="18" charset="0"/>
              </a:rPr>
              <a:t> </a:t>
            </a:r>
            <a:r>
              <a:rPr lang="en-US" i="0" dirty="0" err="1">
                <a:solidFill>
                  <a:srgbClr val="FF00FF"/>
                </a:solidFill>
                <a:latin typeface="Times New Roman" panose="02020603050405020304" pitchFamily="18" charset="0"/>
                <a:cs typeface="Times New Roman" panose="02020603050405020304" pitchFamily="18" charset="0"/>
              </a:rPr>
              <a:t>hệ</a:t>
            </a:r>
            <a:r>
              <a:rPr lang="en-US" i="0" dirty="0">
                <a:solidFill>
                  <a:srgbClr val="FF00FF"/>
                </a:solidFill>
                <a:latin typeface="Times New Roman" panose="02020603050405020304" pitchFamily="18" charset="0"/>
                <a:cs typeface="Times New Roman" panose="02020603050405020304" pitchFamily="18" charset="0"/>
              </a:rPr>
              <a:t>, </a:t>
            </a:r>
            <a:r>
              <a:rPr lang="en-US" i="0" dirty="0" err="1">
                <a:solidFill>
                  <a:srgbClr val="FF00FF"/>
                </a:solidFill>
                <a:latin typeface="Times New Roman" panose="02020603050405020304" pitchFamily="18" charset="0"/>
                <a:cs typeface="Times New Roman" panose="02020603050405020304" pitchFamily="18" charset="0"/>
              </a:rPr>
              <a:t>tương</a:t>
            </a:r>
            <a:r>
              <a:rPr lang="en-US" i="0" dirty="0">
                <a:solidFill>
                  <a:srgbClr val="FF00FF"/>
                </a:solidFill>
                <a:latin typeface="Times New Roman" panose="02020603050405020304" pitchFamily="18" charset="0"/>
                <a:cs typeface="Times New Roman" panose="02020603050405020304" pitchFamily="18" charset="0"/>
              </a:rPr>
              <a:t> </a:t>
            </a:r>
            <a:r>
              <a:rPr lang="en-US" i="0" dirty="0" err="1">
                <a:solidFill>
                  <a:srgbClr val="FF00FF"/>
                </a:solidFill>
                <a:latin typeface="Times New Roman" panose="02020603050405020304" pitchFamily="18" charset="0"/>
                <a:cs typeface="Times New Roman" panose="02020603050405020304" pitchFamily="18" charset="0"/>
              </a:rPr>
              <a:t>tác</a:t>
            </a:r>
            <a:r>
              <a:rPr lang="en-US" i="0" dirty="0">
                <a:solidFill>
                  <a:srgbClr val="FF00FF"/>
                </a:solidFill>
                <a:latin typeface="Times New Roman" panose="02020603050405020304" pitchFamily="18" charset="0"/>
                <a:cs typeface="Times New Roman" panose="02020603050405020304" pitchFamily="18" charset="0"/>
              </a:rPr>
              <a:t>, </a:t>
            </a:r>
            <a:r>
              <a:rPr lang="en-US" i="0" dirty="0" err="1">
                <a:solidFill>
                  <a:srgbClr val="FF00FF"/>
                </a:solidFill>
                <a:latin typeface="Times New Roman" panose="02020603050405020304" pitchFamily="18" charset="0"/>
                <a:cs typeface="Times New Roman" panose="02020603050405020304" pitchFamily="18" charset="0"/>
              </a:rPr>
              <a:t>chuyển</a:t>
            </a:r>
            <a:r>
              <a:rPr lang="en-US" i="0" dirty="0">
                <a:solidFill>
                  <a:srgbClr val="FF00FF"/>
                </a:solidFill>
                <a:latin typeface="Times New Roman" panose="02020603050405020304" pitchFamily="18" charset="0"/>
                <a:cs typeface="Times New Roman" panose="02020603050405020304" pitchFamily="18" charset="0"/>
              </a:rPr>
              <a:t> </a:t>
            </a:r>
            <a:r>
              <a:rPr lang="en-US" i="0" dirty="0" err="1">
                <a:solidFill>
                  <a:srgbClr val="FF00FF"/>
                </a:solidFill>
                <a:latin typeface="Times New Roman" panose="02020603050405020304" pitchFamily="18" charset="0"/>
                <a:cs typeface="Times New Roman" panose="02020603050405020304" pitchFamily="18" charset="0"/>
              </a:rPr>
              <a:t>hóa</a:t>
            </a:r>
            <a:r>
              <a:rPr lang="en-US" i="0" dirty="0">
                <a:solidFill>
                  <a:srgbClr val="FF00FF"/>
                </a:solidFill>
                <a:latin typeface="Times New Roman" panose="02020603050405020304" pitchFamily="18" charset="0"/>
                <a:cs typeface="Times New Roman" panose="02020603050405020304" pitchFamily="18" charset="0"/>
              </a:rPr>
              <a:t> </a:t>
            </a:r>
            <a:r>
              <a:rPr lang="en-US" i="0" dirty="0" err="1">
                <a:solidFill>
                  <a:srgbClr val="FF00FF"/>
                </a:solidFill>
                <a:latin typeface="Times New Roman" panose="02020603050405020304" pitchFamily="18" charset="0"/>
                <a:cs typeface="Times New Roman" panose="02020603050405020304" pitchFamily="18" charset="0"/>
              </a:rPr>
              <a:t>và</a:t>
            </a:r>
            <a:r>
              <a:rPr lang="en-US" i="0" dirty="0">
                <a:solidFill>
                  <a:srgbClr val="FF00FF"/>
                </a:solidFill>
                <a:latin typeface="Times New Roman" panose="02020603050405020304" pitchFamily="18" charset="0"/>
                <a:cs typeface="Times New Roman" panose="02020603050405020304" pitchFamily="18" charset="0"/>
              </a:rPr>
              <a:t> </a:t>
            </a:r>
            <a:r>
              <a:rPr lang="en-US" i="0" dirty="0" err="1">
                <a:solidFill>
                  <a:srgbClr val="FF00FF"/>
                </a:solidFill>
                <a:latin typeface="Times New Roman" panose="02020603050405020304" pitchFamily="18" charset="0"/>
                <a:cs typeface="Times New Roman" panose="02020603050405020304" pitchFamily="18" charset="0"/>
              </a:rPr>
              <a:t>vận</a:t>
            </a:r>
            <a:r>
              <a:rPr lang="en-US" i="0" dirty="0">
                <a:solidFill>
                  <a:srgbClr val="FF00FF"/>
                </a:solidFill>
                <a:latin typeface="Times New Roman" panose="02020603050405020304" pitchFamily="18" charset="0"/>
                <a:cs typeface="Times New Roman" panose="02020603050405020304" pitchFamily="18" charset="0"/>
              </a:rPr>
              <a:t> </a:t>
            </a:r>
            <a:r>
              <a:rPr lang="en-US" i="0" dirty="0" err="1">
                <a:solidFill>
                  <a:srgbClr val="FF00FF"/>
                </a:solidFill>
                <a:latin typeface="Times New Roman" panose="02020603050405020304" pitchFamily="18" charset="0"/>
                <a:cs typeface="Times New Roman" panose="02020603050405020304" pitchFamily="18" charset="0"/>
              </a:rPr>
              <a:t>động</a:t>
            </a:r>
            <a:r>
              <a:rPr lang="en-US" i="0" dirty="0">
                <a:solidFill>
                  <a:srgbClr val="FF00FF"/>
                </a:solidFill>
                <a:latin typeface="Times New Roman" panose="02020603050405020304" pitchFamily="18" charset="0"/>
                <a:cs typeface="Times New Roman" panose="02020603050405020304" pitchFamily="18" charset="0"/>
              </a:rPr>
              <a:t>, </a:t>
            </a:r>
            <a:r>
              <a:rPr lang="en-US" i="0" dirty="0" err="1">
                <a:solidFill>
                  <a:srgbClr val="FF00FF"/>
                </a:solidFill>
                <a:latin typeface="Times New Roman" panose="02020603050405020304" pitchFamily="18" charset="0"/>
                <a:cs typeface="Times New Roman" panose="02020603050405020304" pitchFamily="18" charset="0"/>
              </a:rPr>
              <a:t>phát</a:t>
            </a:r>
            <a:r>
              <a:rPr lang="en-US" i="0" dirty="0">
                <a:solidFill>
                  <a:srgbClr val="FF00FF"/>
                </a:solidFill>
                <a:latin typeface="Times New Roman" panose="02020603050405020304" pitchFamily="18" charset="0"/>
                <a:cs typeface="Times New Roman" panose="02020603050405020304" pitchFamily="18" charset="0"/>
              </a:rPr>
              <a:t> </a:t>
            </a:r>
            <a:r>
              <a:rPr lang="en-US" i="0" dirty="0" err="1">
                <a:solidFill>
                  <a:srgbClr val="FF00FF"/>
                </a:solidFill>
                <a:latin typeface="Times New Roman" panose="02020603050405020304" pitchFamily="18" charset="0"/>
                <a:cs typeface="Times New Roman" panose="02020603050405020304" pitchFamily="18" charset="0"/>
              </a:rPr>
              <a:t>triển</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theo</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quy</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luật</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của</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các</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sự</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vật</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hiện</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tượng</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quá</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trình</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trong</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tự</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nhiên</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xã</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hội</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và</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tư</a:t>
            </a:r>
            <a:r>
              <a:rPr lang="en-US" b="0" i="0" dirty="0">
                <a:solidFill>
                  <a:srgbClr val="000099"/>
                </a:solidFill>
                <a:latin typeface="Times New Roman" panose="02020603050405020304" pitchFamily="18" charset="0"/>
                <a:cs typeface="Times New Roman" panose="02020603050405020304" pitchFamily="18" charset="0"/>
              </a:rPr>
              <a:t> </a:t>
            </a:r>
            <a:r>
              <a:rPr lang="en-US" b="0" i="0" dirty="0" err="1">
                <a:solidFill>
                  <a:srgbClr val="000099"/>
                </a:solidFill>
                <a:latin typeface="Times New Roman" panose="02020603050405020304" pitchFamily="18" charset="0"/>
                <a:cs typeface="Times New Roman" panose="02020603050405020304" pitchFamily="18" charset="0"/>
              </a:rPr>
              <a:t>duy</a:t>
            </a:r>
            <a:r>
              <a:rPr lang="en-US" b="0" i="0" dirty="0">
                <a:solidFill>
                  <a:srgbClr val="000099"/>
                </a:solidFill>
                <a:latin typeface="Times New Roman" panose="02020603050405020304" pitchFamily="18" charset="0"/>
                <a:cs typeface="Times New Roman" panose="02020603050405020304" pitchFamily="18" charset="0"/>
              </a:rPr>
              <a:t>.</a:t>
            </a:r>
          </a:p>
        </p:txBody>
      </p:sp>
      <p:cxnSp>
        <p:nvCxnSpPr>
          <p:cNvPr id="33" name="Straight Connector 32"/>
          <p:cNvCxnSpPr/>
          <p:nvPr/>
        </p:nvCxnSpPr>
        <p:spPr>
          <a:xfrm>
            <a:off x="76200" y="1143000"/>
            <a:ext cx="11658600" cy="0"/>
          </a:xfrm>
          <a:prstGeom prst="line">
            <a:avLst/>
          </a:prstGeom>
          <a:ln w="38100">
            <a:solidFill>
              <a:srgbClr val="FF0000"/>
            </a:solidFill>
          </a:ln>
        </p:spPr>
        <p:style>
          <a:lnRef idx="3">
            <a:schemeClr val="dk1"/>
          </a:lnRef>
          <a:fillRef idx="0">
            <a:schemeClr val="dk1"/>
          </a:fillRef>
          <a:effectRef idx="2">
            <a:schemeClr val="dk1"/>
          </a:effectRef>
          <a:fontRef idx="minor">
            <a:schemeClr val="tx1"/>
          </a:fontRef>
        </p:style>
      </p:cxnSp>
      <p:pic>
        <p:nvPicPr>
          <p:cNvPr id="1026" name="Picture 2" descr="Heraclitus: Không ai tắm hai lần trên một dòng sông - YouTub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909129" y="2147480"/>
            <a:ext cx="5651649" cy="379612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28149632"/>
      </p:ext>
    </p:extLst>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eeform: Shape 7"/>
          <p:cNvSpPr/>
          <p:nvPr/>
        </p:nvSpPr>
        <p:spPr>
          <a:xfrm>
            <a:off x="1057647" y="2158111"/>
            <a:ext cx="1703141" cy="1950774"/>
          </a:xfrm>
          <a:custGeom>
            <a:avLst/>
            <a:gdLst>
              <a:gd name="connsiteX0" fmla="*/ 0 w 3057787"/>
              <a:gd name="connsiteY0" fmla="*/ 152889 h 1528893"/>
              <a:gd name="connsiteX1" fmla="*/ 152889 w 3057787"/>
              <a:gd name="connsiteY1" fmla="*/ 0 h 1528893"/>
              <a:gd name="connsiteX2" fmla="*/ 2904898 w 3057787"/>
              <a:gd name="connsiteY2" fmla="*/ 0 h 1528893"/>
              <a:gd name="connsiteX3" fmla="*/ 3057787 w 3057787"/>
              <a:gd name="connsiteY3" fmla="*/ 152889 h 1528893"/>
              <a:gd name="connsiteX4" fmla="*/ 3057787 w 3057787"/>
              <a:gd name="connsiteY4" fmla="*/ 1376004 h 1528893"/>
              <a:gd name="connsiteX5" fmla="*/ 2904898 w 3057787"/>
              <a:gd name="connsiteY5" fmla="*/ 1528893 h 1528893"/>
              <a:gd name="connsiteX6" fmla="*/ 152889 w 3057787"/>
              <a:gd name="connsiteY6" fmla="*/ 1528893 h 1528893"/>
              <a:gd name="connsiteX7" fmla="*/ 0 w 3057787"/>
              <a:gd name="connsiteY7" fmla="*/ 1376004 h 1528893"/>
              <a:gd name="connsiteX8" fmla="*/ 0 w 3057787"/>
              <a:gd name="connsiteY8" fmla="*/ 152889 h 1528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57787" h="1528893">
                <a:moveTo>
                  <a:pt x="0" y="152889"/>
                </a:moveTo>
                <a:cubicBezTo>
                  <a:pt x="0" y="68451"/>
                  <a:pt x="68451" y="0"/>
                  <a:pt x="152889" y="0"/>
                </a:cubicBezTo>
                <a:lnTo>
                  <a:pt x="2904898" y="0"/>
                </a:lnTo>
                <a:cubicBezTo>
                  <a:pt x="2989336" y="0"/>
                  <a:pt x="3057787" y="68451"/>
                  <a:pt x="3057787" y="152889"/>
                </a:cubicBezTo>
                <a:lnTo>
                  <a:pt x="3057787" y="1376004"/>
                </a:lnTo>
                <a:cubicBezTo>
                  <a:pt x="3057787" y="1460442"/>
                  <a:pt x="2989336" y="1528893"/>
                  <a:pt x="2904898" y="1528893"/>
                </a:cubicBezTo>
                <a:lnTo>
                  <a:pt x="152889" y="1528893"/>
                </a:lnTo>
                <a:cubicBezTo>
                  <a:pt x="68451" y="1528893"/>
                  <a:pt x="0" y="1460442"/>
                  <a:pt x="0" y="1376004"/>
                </a:cubicBezTo>
                <a:lnTo>
                  <a:pt x="0" y="152889"/>
                </a:lnTo>
                <a:close/>
              </a:path>
            </a:pathLst>
          </a:custGeom>
          <a:solidFill>
            <a:srgbClr val="FF0066"/>
          </a:solidFill>
          <a:ln>
            <a:noFill/>
          </a:ln>
          <a:effectLst/>
        </p:spPr>
        <p:txBody>
          <a:bodyPr lIns="62560" tIns="62560" rIns="62560" bIns="62560" spcCol="1270" anchor="ctr"/>
          <a:lstStyle/>
          <a:p>
            <a:pPr algn="ctr" defTabSz="1244600">
              <a:lnSpc>
                <a:spcPct val="120000"/>
              </a:lnSpc>
              <a:spcBef>
                <a:spcPct val="0"/>
              </a:spcBef>
              <a:spcAft>
                <a:spcPct val="35000"/>
              </a:spcAft>
              <a:defRPr/>
            </a:pPr>
            <a:r>
              <a:rPr lang="en-US" sz="2800" b="1" kern="0" dirty="0" err="1">
                <a:solidFill>
                  <a:srgbClr val="FFFFFF"/>
                </a:solidFill>
                <a:latin typeface="Arial"/>
                <a:ea typeface="Tahoma" pitchFamily="34" charset="0"/>
                <a:cs typeface="Times New Roman" pitchFamily="18" charset="0"/>
              </a:rPr>
              <a:t>Phân</a:t>
            </a:r>
            <a:r>
              <a:rPr lang="en-US" sz="2800" b="1" kern="0" dirty="0">
                <a:solidFill>
                  <a:srgbClr val="FFFFFF"/>
                </a:solidFill>
                <a:latin typeface="Arial"/>
                <a:ea typeface="Tahoma" pitchFamily="34" charset="0"/>
                <a:cs typeface="Times New Roman" pitchFamily="18" charset="0"/>
              </a:rPr>
              <a:t> </a:t>
            </a:r>
            <a:r>
              <a:rPr lang="en-US" sz="2800" b="1" kern="0" dirty="0" err="1">
                <a:solidFill>
                  <a:srgbClr val="FFFFFF"/>
                </a:solidFill>
                <a:latin typeface="Arial"/>
                <a:ea typeface="Tahoma" pitchFamily="34" charset="0"/>
                <a:cs typeface="Times New Roman" pitchFamily="18" charset="0"/>
              </a:rPr>
              <a:t>loại</a:t>
            </a:r>
            <a:endParaRPr lang="en-US" sz="2800" b="1" kern="0" dirty="0">
              <a:solidFill>
                <a:srgbClr val="FFFFFF"/>
              </a:solidFill>
              <a:latin typeface="Arial"/>
            </a:endParaRPr>
          </a:p>
        </p:txBody>
      </p:sp>
      <p:grpSp>
        <p:nvGrpSpPr>
          <p:cNvPr id="16" name="Group 15"/>
          <p:cNvGrpSpPr/>
          <p:nvPr/>
        </p:nvGrpSpPr>
        <p:grpSpPr>
          <a:xfrm>
            <a:off x="1676400" y="533400"/>
            <a:ext cx="10363200" cy="5510911"/>
            <a:chOff x="962526" y="1489074"/>
            <a:chExt cx="10534662" cy="4952836"/>
          </a:xfrm>
          <a:solidFill>
            <a:srgbClr val="963334"/>
          </a:solidFill>
        </p:grpSpPr>
        <p:sp>
          <p:nvSpPr>
            <p:cNvPr id="17" name="Freeform: Shape 13"/>
            <p:cNvSpPr/>
            <p:nvPr/>
          </p:nvSpPr>
          <p:spPr>
            <a:xfrm>
              <a:off x="2056883" y="4197185"/>
              <a:ext cx="1454931" cy="2244725"/>
            </a:xfrm>
            <a:custGeom>
              <a:avLst/>
              <a:gdLst>
                <a:gd name="connsiteX0" fmla="*/ 0 w 3057787"/>
                <a:gd name="connsiteY0" fmla="*/ 152889 h 1528893"/>
                <a:gd name="connsiteX1" fmla="*/ 152889 w 3057787"/>
                <a:gd name="connsiteY1" fmla="*/ 0 h 1528893"/>
                <a:gd name="connsiteX2" fmla="*/ 2904898 w 3057787"/>
                <a:gd name="connsiteY2" fmla="*/ 0 h 1528893"/>
                <a:gd name="connsiteX3" fmla="*/ 3057787 w 3057787"/>
                <a:gd name="connsiteY3" fmla="*/ 152889 h 1528893"/>
                <a:gd name="connsiteX4" fmla="*/ 3057787 w 3057787"/>
                <a:gd name="connsiteY4" fmla="*/ 1376004 h 1528893"/>
                <a:gd name="connsiteX5" fmla="*/ 2904898 w 3057787"/>
                <a:gd name="connsiteY5" fmla="*/ 1528893 h 1528893"/>
                <a:gd name="connsiteX6" fmla="*/ 152889 w 3057787"/>
                <a:gd name="connsiteY6" fmla="*/ 1528893 h 1528893"/>
                <a:gd name="connsiteX7" fmla="*/ 0 w 3057787"/>
                <a:gd name="connsiteY7" fmla="*/ 1376004 h 1528893"/>
                <a:gd name="connsiteX8" fmla="*/ 0 w 3057787"/>
                <a:gd name="connsiteY8" fmla="*/ 152889 h 1528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57787" h="1528893">
                  <a:moveTo>
                    <a:pt x="0" y="152889"/>
                  </a:moveTo>
                  <a:cubicBezTo>
                    <a:pt x="0" y="68451"/>
                    <a:pt x="68451" y="0"/>
                    <a:pt x="152889" y="0"/>
                  </a:cubicBezTo>
                  <a:lnTo>
                    <a:pt x="2904898" y="0"/>
                  </a:lnTo>
                  <a:cubicBezTo>
                    <a:pt x="2989336" y="0"/>
                    <a:pt x="3057787" y="68451"/>
                    <a:pt x="3057787" y="152889"/>
                  </a:cubicBezTo>
                  <a:lnTo>
                    <a:pt x="3057787" y="1376004"/>
                  </a:lnTo>
                  <a:cubicBezTo>
                    <a:pt x="3057787" y="1460442"/>
                    <a:pt x="2989336" y="1528893"/>
                    <a:pt x="2904898" y="1528893"/>
                  </a:cubicBezTo>
                  <a:lnTo>
                    <a:pt x="152889" y="1528893"/>
                  </a:lnTo>
                  <a:cubicBezTo>
                    <a:pt x="68451" y="1528893"/>
                    <a:pt x="0" y="1460442"/>
                    <a:pt x="0" y="1376004"/>
                  </a:cubicBezTo>
                  <a:lnTo>
                    <a:pt x="0" y="152889"/>
                  </a:lnTo>
                  <a:close/>
                </a:path>
              </a:pathLst>
            </a:custGeom>
            <a:solidFill>
              <a:srgbClr val="008000"/>
            </a:solidFill>
            <a:ln w="25400" cap="flat" cmpd="sng" algn="ctr">
              <a:solidFill>
                <a:schemeClr val="bg1"/>
              </a:solidFill>
              <a:prstDash val="solid"/>
            </a:ln>
            <a:effectLst/>
          </p:spPr>
          <p:txBody>
            <a:bodyPr lIns="62560" tIns="62560" rIns="62560" bIns="62560" spcCol="1270" anchor="ctr"/>
            <a:lstStyle/>
            <a:p>
              <a:pPr marL="0" marR="0" lvl="0" indent="0" algn="ctr" defTabSz="1244600" eaLnBrk="1" fontAlgn="auto" latinLnBrk="0" hangingPunct="1">
                <a:lnSpc>
                  <a:spcPct val="120000"/>
                </a:lnSpc>
                <a:spcBef>
                  <a:spcPct val="0"/>
                </a:spcBef>
                <a:spcAft>
                  <a:spcPct val="35000"/>
                </a:spcAft>
                <a:buClrTx/>
                <a:buSzTx/>
                <a:buFontTx/>
                <a:buNone/>
                <a:tabLst/>
                <a:defRPr/>
              </a:pPr>
              <a:r>
                <a:rPr kumimoji="0" lang="en-US" sz="20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Biện</a:t>
              </a:r>
              <a:r>
                <a:rPr kumimoji="0" lang="en-US" sz="20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0" lang="en-US" sz="20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chứng</a:t>
              </a:r>
              <a:r>
                <a:rPr kumimoji="0" lang="en-US" sz="20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0" lang="en-US" sz="20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chủ</a:t>
              </a:r>
              <a:r>
                <a:rPr kumimoji="0" lang="en-US" sz="20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0" lang="en-US" sz="20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quan</a:t>
              </a:r>
              <a:endParaRPr kumimoji="0" lang="en-US" sz="20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18" name="Freeform: Shape 10"/>
            <p:cNvSpPr/>
            <p:nvPr/>
          </p:nvSpPr>
          <p:spPr>
            <a:xfrm>
              <a:off x="3695784" y="1497304"/>
              <a:ext cx="4223071" cy="2243137"/>
            </a:xfrm>
            <a:custGeom>
              <a:avLst/>
              <a:gdLst>
                <a:gd name="connsiteX0" fmla="*/ 0 w 3057787"/>
                <a:gd name="connsiteY0" fmla="*/ 152889 h 1528893"/>
                <a:gd name="connsiteX1" fmla="*/ 152889 w 3057787"/>
                <a:gd name="connsiteY1" fmla="*/ 0 h 1528893"/>
                <a:gd name="connsiteX2" fmla="*/ 2904898 w 3057787"/>
                <a:gd name="connsiteY2" fmla="*/ 0 h 1528893"/>
                <a:gd name="connsiteX3" fmla="*/ 3057787 w 3057787"/>
                <a:gd name="connsiteY3" fmla="*/ 152889 h 1528893"/>
                <a:gd name="connsiteX4" fmla="*/ 3057787 w 3057787"/>
                <a:gd name="connsiteY4" fmla="*/ 1376004 h 1528893"/>
                <a:gd name="connsiteX5" fmla="*/ 2904898 w 3057787"/>
                <a:gd name="connsiteY5" fmla="*/ 1528893 h 1528893"/>
                <a:gd name="connsiteX6" fmla="*/ 152889 w 3057787"/>
                <a:gd name="connsiteY6" fmla="*/ 1528893 h 1528893"/>
                <a:gd name="connsiteX7" fmla="*/ 0 w 3057787"/>
                <a:gd name="connsiteY7" fmla="*/ 1376004 h 1528893"/>
                <a:gd name="connsiteX8" fmla="*/ 0 w 3057787"/>
                <a:gd name="connsiteY8" fmla="*/ 152889 h 1528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57787" h="1528893">
                  <a:moveTo>
                    <a:pt x="0" y="152889"/>
                  </a:moveTo>
                  <a:cubicBezTo>
                    <a:pt x="0" y="68451"/>
                    <a:pt x="68451" y="0"/>
                    <a:pt x="152889" y="0"/>
                  </a:cubicBezTo>
                  <a:lnTo>
                    <a:pt x="2904898" y="0"/>
                  </a:lnTo>
                  <a:cubicBezTo>
                    <a:pt x="2989336" y="0"/>
                    <a:pt x="3057787" y="68451"/>
                    <a:pt x="3057787" y="152889"/>
                  </a:cubicBezTo>
                  <a:lnTo>
                    <a:pt x="3057787" y="1376004"/>
                  </a:lnTo>
                  <a:cubicBezTo>
                    <a:pt x="3057787" y="1460442"/>
                    <a:pt x="2989336" y="1528893"/>
                    <a:pt x="2904898" y="1528893"/>
                  </a:cubicBezTo>
                  <a:lnTo>
                    <a:pt x="152889" y="1528893"/>
                  </a:lnTo>
                  <a:cubicBezTo>
                    <a:pt x="68451" y="1528893"/>
                    <a:pt x="0" y="1460442"/>
                    <a:pt x="0" y="1376004"/>
                  </a:cubicBezTo>
                  <a:lnTo>
                    <a:pt x="0" y="152889"/>
                  </a:lnTo>
                  <a:close/>
                </a:path>
              </a:pathLst>
            </a:custGeom>
            <a:solidFill>
              <a:srgbClr val="FFFFFF"/>
            </a:solidFill>
            <a:ln w="25400" cap="flat" cmpd="sng" algn="ctr">
              <a:solidFill>
                <a:srgbClr val="D89F39"/>
              </a:solidFill>
              <a:prstDash val="solid"/>
            </a:ln>
            <a:effectLst/>
          </p:spPr>
          <p:txBody>
            <a:bodyPr lIns="62560" tIns="62560" rIns="62560" bIns="62560" spcCol="1270" anchor="ctr"/>
            <a:lstStyle/>
            <a:p>
              <a:pPr marL="0" marR="0" lvl="0" indent="0" algn="ctr" defTabSz="1244600" eaLnBrk="1" fontAlgn="auto" latinLnBrk="0" hangingPunct="1">
                <a:lnSpc>
                  <a:spcPct val="120000"/>
                </a:lnSpc>
                <a:spcBef>
                  <a:spcPct val="0"/>
                </a:spcBef>
                <a:spcAft>
                  <a:spcPct val="35000"/>
                </a:spcAft>
                <a:buClrTx/>
                <a:buSzTx/>
                <a:buFontTx/>
                <a:buNone/>
                <a:tabLst/>
                <a:defRPr/>
              </a:pPr>
              <a:r>
                <a:rPr kumimoji="0" lang="en-US" sz="2000" b="0" i="0" strike="noStrike" kern="0" cap="none" spc="0" normalizeH="0" baseline="0" noProof="0" dirty="0" err="1">
                  <a:ln>
                    <a:noFill/>
                  </a:ln>
                  <a:solidFill>
                    <a:srgbClr val="000099"/>
                  </a:solidFill>
                  <a:effectLst/>
                  <a:uLnTx/>
                  <a:uFillTx/>
                  <a:latin typeface="Arial" panose="020B0604020202020204" pitchFamily="34" charset="0"/>
                  <a:cs typeface="Arial" panose="020B0604020202020204" pitchFamily="34" charset="0"/>
                </a:rPr>
                <a:t>Là</a:t>
              </a:r>
              <a:r>
                <a:rPr kumimoji="0" lang="en-US" sz="2000" b="0" i="0" strike="noStrike" kern="0" cap="none" spc="0" normalizeH="0" baseline="0" noProof="0" dirty="0">
                  <a:ln>
                    <a:noFill/>
                  </a:ln>
                  <a:solidFill>
                    <a:srgbClr val="000099"/>
                  </a:solidFill>
                  <a:effectLst/>
                  <a:uLnTx/>
                  <a:uFillTx/>
                  <a:latin typeface="Arial" panose="020B0604020202020204" pitchFamily="34" charset="0"/>
                  <a:cs typeface="Arial" panose="020B0604020202020204" pitchFamily="34" charset="0"/>
                </a:rPr>
                <a:t> </a:t>
              </a:r>
              <a:r>
                <a:rPr kumimoji="0" lang="en-US" sz="2000" b="0" i="0" strike="noStrike" kern="0" cap="none" spc="0" normalizeH="0" baseline="0" noProof="0" dirty="0" err="1">
                  <a:ln>
                    <a:noFill/>
                  </a:ln>
                  <a:solidFill>
                    <a:srgbClr val="000099"/>
                  </a:solidFill>
                  <a:effectLst/>
                  <a:uLnTx/>
                  <a:uFillTx/>
                  <a:latin typeface="Arial" panose="020B0604020202020204" pitchFamily="34" charset="0"/>
                  <a:cs typeface="Arial" panose="020B0604020202020204" pitchFamily="34" charset="0"/>
                </a:rPr>
                <a:t>khái</a:t>
              </a:r>
              <a:r>
                <a:rPr kumimoji="0" lang="en-US" sz="2000" b="0" i="0" strike="noStrike" kern="0" cap="none" spc="0" normalizeH="0" baseline="0" noProof="0" dirty="0">
                  <a:ln>
                    <a:noFill/>
                  </a:ln>
                  <a:solidFill>
                    <a:srgbClr val="000099"/>
                  </a:solidFill>
                  <a:effectLst/>
                  <a:uLnTx/>
                  <a:uFillTx/>
                  <a:latin typeface="Arial" panose="020B0604020202020204" pitchFamily="34" charset="0"/>
                  <a:cs typeface="Arial" panose="020B0604020202020204" pitchFamily="34" charset="0"/>
                </a:rPr>
                <a:t> </a:t>
              </a:r>
              <a:r>
                <a:rPr kumimoji="0" lang="en-US" sz="2000" b="0" i="0" strike="noStrike" kern="0" cap="none" spc="0" normalizeH="0" baseline="0" noProof="0" dirty="0" err="1">
                  <a:ln>
                    <a:noFill/>
                  </a:ln>
                  <a:solidFill>
                    <a:srgbClr val="000099"/>
                  </a:solidFill>
                  <a:effectLst/>
                  <a:uLnTx/>
                  <a:uFillTx/>
                  <a:latin typeface="Arial" panose="020B0604020202020204" pitchFamily="34" charset="0"/>
                  <a:cs typeface="Arial" panose="020B0604020202020204" pitchFamily="34" charset="0"/>
                </a:rPr>
                <a:t>niệm</a:t>
              </a:r>
              <a:r>
                <a:rPr kumimoji="0" lang="en-US" sz="2000" b="0" i="0" strike="noStrike" kern="0" cap="none" spc="0" normalizeH="0" baseline="0" noProof="0" dirty="0">
                  <a:ln>
                    <a:noFill/>
                  </a:ln>
                  <a:solidFill>
                    <a:srgbClr val="000099"/>
                  </a:solidFill>
                  <a:effectLst/>
                  <a:uLnTx/>
                  <a:uFillTx/>
                  <a:latin typeface="Arial" panose="020B0604020202020204" pitchFamily="34" charset="0"/>
                  <a:cs typeface="Arial" panose="020B0604020202020204" pitchFamily="34" charset="0"/>
                </a:rPr>
                <a:t> </a:t>
              </a:r>
              <a:r>
                <a:rPr kumimoji="0" lang="en-US" sz="2000" b="0" i="0" strike="noStrike" kern="0" cap="none" spc="0" normalizeH="0" baseline="0" noProof="0" dirty="0" err="1">
                  <a:ln>
                    <a:noFill/>
                  </a:ln>
                  <a:solidFill>
                    <a:srgbClr val="000099"/>
                  </a:solidFill>
                  <a:effectLst/>
                  <a:uLnTx/>
                  <a:uFillTx/>
                  <a:latin typeface="Arial" panose="020B0604020202020204" pitchFamily="34" charset="0"/>
                  <a:cs typeface="Arial" panose="020B0604020202020204" pitchFamily="34" charset="0"/>
                </a:rPr>
                <a:t>dùng</a:t>
              </a:r>
              <a:r>
                <a:rPr kumimoji="0" lang="en-US" sz="2000" b="0" i="0" strike="noStrike" kern="0" cap="none" spc="0" normalizeH="0" baseline="0" noProof="0" dirty="0">
                  <a:ln>
                    <a:noFill/>
                  </a:ln>
                  <a:solidFill>
                    <a:srgbClr val="000099"/>
                  </a:solidFill>
                  <a:effectLst/>
                  <a:uLnTx/>
                  <a:uFillTx/>
                  <a:latin typeface="Arial" panose="020B0604020202020204" pitchFamily="34" charset="0"/>
                  <a:cs typeface="Arial" panose="020B0604020202020204" pitchFamily="34" charset="0"/>
                </a:rPr>
                <a:t> </a:t>
              </a:r>
              <a:r>
                <a:rPr kumimoji="0" lang="en-US" sz="2000" b="0" i="0" strike="noStrike" kern="0" cap="none" spc="0" normalizeH="0" baseline="0" noProof="0" dirty="0" err="1">
                  <a:ln>
                    <a:noFill/>
                  </a:ln>
                  <a:solidFill>
                    <a:srgbClr val="000099"/>
                  </a:solidFill>
                  <a:effectLst/>
                  <a:uLnTx/>
                  <a:uFillTx/>
                  <a:latin typeface="Arial" panose="020B0604020202020204" pitchFamily="34" charset="0"/>
                  <a:cs typeface="Arial" panose="020B0604020202020204" pitchFamily="34" charset="0"/>
                </a:rPr>
                <a:t>để</a:t>
              </a:r>
              <a:r>
                <a:rPr kumimoji="0" lang="en-US" sz="2000" b="0" i="0" strike="noStrike" kern="0" cap="none" spc="0" normalizeH="0" baseline="0" noProof="0" dirty="0">
                  <a:ln>
                    <a:noFill/>
                  </a:ln>
                  <a:solidFill>
                    <a:srgbClr val="000099"/>
                  </a:solidFill>
                  <a:effectLst/>
                  <a:uLnTx/>
                  <a:uFillTx/>
                  <a:latin typeface="Arial" panose="020B0604020202020204" pitchFamily="34" charset="0"/>
                  <a:cs typeface="Arial" panose="020B0604020202020204" pitchFamily="34" charset="0"/>
                </a:rPr>
                <a:t> </a:t>
              </a:r>
              <a:r>
                <a:rPr kumimoji="0" lang="en-US" sz="2000" b="0" i="0" strike="noStrike" kern="0" cap="none" spc="0" normalizeH="0" baseline="0" noProof="0" dirty="0" err="1">
                  <a:ln>
                    <a:noFill/>
                  </a:ln>
                  <a:solidFill>
                    <a:srgbClr val="000099"/>
                  </a:solidFill>
                  <a:effectLst/>
                  <a:uLnTx/>
                  <a:uFillTx/>
                  <a:latin typeface="Arial" panose="020B0604020202020204" pitchFamily="34" charset="0"/>
                  <a:cs typeface="Arial" panose="020B0604020202020204" pitchFamily="34" charset="0"/>
                </a:rPr>
                <a:t>chỉ</a:t>
              </a:r>
              <a:r>
                <a:rPr kumimoji="0" lang="en-US" sz="2000" b="0" i="0" strike="noStrike" kern="0" cap="none" spc="0" normalizeH="0" baseline="0" noProof="0" dirty="0">
                  <a:ln>
                    <a:noFill/>
                  </a:ln>
                  <a:solidFill>
                    <a:srgbClr val="000099"/>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006600"/>
                  </a:solidFill>
                  <a:effectLst/>
                  <a:uLnTx/>
                  <a:uFillTx/>
                  <a:latin typeface="Arial" panose="020B0604020202020204" pitchFamily="34" charset="0"/>
                  <a:cs typeface="Arial" panose="020B0604020202020204" pitchFamily="34" charset="0"/>
                </a:rPr>
                <a:t>biện</a:t>
              </a:r>
              <a:r>
                <a:rPr kumimoji="0" lang="en-US" sz="2000" b="1" i="0" strike="noStrike" kern="0" cap="none" spc="0" normalizeH="0" baseline="0" noProof="0" dirty="0">
                  <a:ln>
                    <a:noFill/>
                  </a:ln>
                  <a:solidFill>
                    <a:srgbClr val="006600"/>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006600"/>
                  </a:solidFill>
                  <a:effectLst/>
                  <a:uLnTx/>
                  <a:uFillTx/>
                  <a:latin typeface="Arial" panose="020B0604020202020204" pitchFamily="34" charset="0"/>
                  <a:cs typeface="Arial" panose="020B0604020202020204" pitchFamily="34" charset="0"/>
                </a:rPr>
                <a:t>chứng</a:t>
              </a:r>
              <a:r>
                <a:rPr kumimoji="0" lang="en-US" sz="2000" b="1" i="0" strike="noStrike" kern="0" cap="none" spc="0" normalizeH="0" baseline="0" noProof="0" dirty="0">
                  <a:ln>
                    <a:noFill/>
                  </a:ln>
                  <a:solidFill>
                    <a:srgbClr val="006600"/>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006600"/>
                  </a:solidFill>
                  <a:effectLst/>
                  <a:uLnTx/>
                  <a:uFillTx/>
                  <a:latin typeface="Arial" panose="020B0604020202020204" pitchFamily="34" charset="0"/>
                  <a:cs typeface="Arial" panose="020B0604020202020204" pitchFamily="34" charset="0"/>
                </a:rPr>
                <a:t>của</a:t>
              </a:r>
              <a:r>
                <a:rPr kumimoji="0" lang="en-US" sz="2000" b="1" i="0" strike="noStrike" kern="0" cap="none" spc="0" normalizeH="0" baseline="0" noProof="0" dirty="0">
                  <a:ln>
                    <a:noFill/>
                  </a:ln>
                  <a:solidFill>
                    <a:srgbClr val="006600"/>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006600"/>
                  </a:solidFill>
                  <a:effectLst/>
                  <a:uLnTx/>
                  <a:uFillTx/>
                  <a:latin typeface="Arial" panose="020B0604020202020204" pitchFamily="34" charset="0"/>
                  <a:cs typeface="Arial" panose="020B0604020202020204" pitchFamily="34" charset="0"/>
                </a:rPr>
                <a:t>bản</a:t>
              </a:r>
              <a:r>
                <a:rPr kumimoji="0" lang="en-US" sz="2000" b="1" i="0" strike="noStrike" kern="0" cap="none" spc="0" normalizeH="0" baseline="0" noProof="0" dirty="0">
                  <a:ln>
                    <a:noFill/>
                  </a:ln>
                  <a:solidFill>
                    <a:srgbClr val="006600"/>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006600"/>
                  </a:solidFill>
                  <a:effectLst/>
                  <a:uLnTx/>
                  <a:uFillTx/>
                  <a:latin typeface="Arial" panose="020B0604020202020204" pitchFamily="34" charset="0"/>
                  <a:cs typeface="Arial" panose="020B0604020202020204" pitchFamily="34" charset="0"/>
                </a:rPr>
                <a:t>thân</a:t>
              </a:r>
              <a:r>
                <a:rPr kumimoji="0" lang="en-US" sz="2000" b="1" i="0" strike="noStrike" kern="0" cap="none" spc="0" normalizeH="0" baseline="0" noProof="0" dirty="0">
                  <a:ln>
                    <a:noFill/>
                  </a:ln>
                  <a:solidFill>
                    <a:srgbClr val="006600"/>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006600"/>
                  </a:solidFill>
                  <a:effectLst/>
                  <a:uLnTx/>
                  <a:uFillTx/>
                  <a:latin typeface="Arial" panose="020B0604020202020204" pitchFamily="34" charset="0"/>
                  <a:cs typeface="Arial" panose="020B0604020202020204" pitchFamily="34" charset="0"/>
                </a:rPr>
                <a:t>thế</a:t>
              </a:r>
              <a:r>
                <a:rPr kumimoji="0" lang="en-US" sz="2000" b="1" i="0" strike="noStrike" kern="0" cap="none" spc="0" normalizeH="0" baseline="0" noProof="0" dirty="0">
                  <a:ln>
                    <a:noFill/>
                  </a:ln>
                  <a:solidFill>
                    <a:srgbClr val="006600"/>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006600"/>
                  </a:solidFill>
                  <a:effectLst/>
                  <a:uLnTx/>
                  <a:uFillTx/>
                  <a:latin typeface="Arial" panose="020B0604020202020204" pitchFamily="34" charset="0"/>
                  <a:cs typeface="Arial" panose="020B0604020202020204" pitchFamily="34" charset="0"/>
                </a:rPr>
                <a:t>giới</a:t>
              </a:r>
              <a:r>
                <a:rPr kumimoji="0" lang="en-US" sz="2000" b="1" i="0"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CC0000"/>
                  </a:solidFill>
                  <a:effectLst/>
                  <a:uLnTx/>
                  <a:uFillTx/>
                  <a:latin typeface="Arial" panose="020B0604020202020204" pitchFamily="34" charset="0"/>
                  <a:cs typeface="Arial" panose="020B0604020202020204" pitchFamily="34" charset="0"/>
                </a:rPr>
                <a:t>tồn</a:t>
              </a:r>
              <a:r>
                <a:rPr kumimoji="0" lang="en-US" sz="2000" b="1" i="0" strike="noStrike" kern="0" cap="none" spc="0" normalizeH="0" baseline="0" noProof="0" dirty="0">
                  <a:ln>
                    <a:noFill/>
                  </a:ln>
                  <a:solidFill>
                    <a:srgbClr val="CC0000"/>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CC0000"/>
                  </a:solidFill>
                  <a:effectLst/>
                  <a:uLnTx/>
                  <a:uFillTx/>
                  <a:latin typeface="Arial" panose="020B0604020202020204" pitchFamily="34" charset="0"/>
                  <a:cs typeface="Arial" panose="020B0604020202020204" pitchFamily="34" charset="0"/>
                </a:rPr>
                <a:t>tại</a:t>
              </a:r>
              <a:r>
                <a:rPr kumimoji="0" lang="en-US" sz="2000" b="1" i="0" strike="noStrike" kern="0" cap="none" spc="0" normalizeH="0" baseline="0" noProof="0" dirty="0">
                  <a:ln>
                    <a:noFill/>
                  </a:ln>
                  <a:solidFill>
                    <a:srgbClr val="CC0000"/>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CC0000"/>
                  </a:solidFill>
                  <a:effectLst/>
                  <a:uLnTx/>
                  <a:uFillTx/>
                  <a:latin typeface="Arial" panose="020B0604020202020204" pitchFamily="34" charset="0"/>
                  <a:cs typeface="Arial" panose="020B0604020202020204" pitchFamily="34" charset="0"/>
                </a:rPr>
                <a:t>khách</a:t>
              </a:r>
              <a:r>
                <a:rPr kumimoji="0" lang="en-US" sz="2000" b="1" i="0" strike="noStrike" kern="0" cap="none" spc="0" normalizeH="0" baseline="0" noProof="0" dirty="0">
                  <a:ln>
                    <a:noFill/>
                  </a:ln>
                  <a:solidFill>
                    <a:srgbClr val="CC0000"/>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CC0000"/>
                  </a:solidFill>
                  <a:effectLst/>
                  <a:uLnTx/>
                  <a:uFillTx/>
                  <a:latin typeface="Arial" panose="020B0604020202020204" pitchFamily="34" charset="0"/>
                  <a:cs typeface="Arial" panose="020B0604020202020204" pitchFamily="34" charset="0"/>
                </a:rPr>
                <a:t>quan</a:t>
              </a:r>
              <a:r>
                <a:rPr kumimoji="0" lang="en-US" sz="2000" b="1" i="0" strike="noStrike" kern="0" cap="none" spc="0" normalizeH="0" baseline="0" noProof="0" dirty="0">
                  <a:ln>
                    <a:noFill/>
                  </a:ln>
                  <a:solidFill>
                    <a:srgbClr val="CC0000"/>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CC0000"/>
                  </a:solidFill>
                  <a:effectLst/>
                  <a:uLnTx/>
                  <a:uFillTx/>
                  <a:latin typeface="Arial" panose="020B0604020202020204" pitchFamily="34" charset="0"/>
                  <a:cs typeface="Arial" panose="020B0604020202020204" pitchFamily="34" charset="0"/>
                </a:rPr>
                <a:t>độc</a:t>
              </a:r>
              <a:r>
                <a:rPr kumimoji="0" lang="en-US" sz="2000" b="1" i="0" strike="noStrike" kern="0" cap="none" spc="0" normalizeH="0" baseline="0" noProof="0" dirty="0">
                  <a:ln>
                    <a:noFill/>
                  </a:ln>
                  <a:solidFill>
                    <a:srgbClr val="CC0000"/>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CC0000"/>
                  </a:solidFill>
                  <a:effectLst/>
                  <a:uLnTx/>
                  <a:uFillTx/>
                  <a:latin typeface="Arial" panose="020B0604020202020204" pitchFamily="34" charset="0"/>
                  <a:cs typeface="Arial" panose="020B0604020202020204" pitchFamily="34" charset="0"/>
                </a:rPr>
                <a:t>lập</a:t>
              </a:r>
              <a:r>
                <a:rPr kumimoji="0" lang="en-US" sz="2000" b="1" i="0" strike="noStrike" kern="0" cap="none" spc="0" normalizeH="0" baseline="0" noProof="0" dirty="0">
                  <a:ln>
                    <a:noFill/>
                  </a:ln>
                  <a:solidFill>
                    <a:srgbClr val="CC0000"/>
                  </a:solidFill>
                  <a:effectLst/>
                  <a:uLnTx/>
                  <a:uFillTx/>
                  <a:latin typeface="Arial" panose="020B0604020202020204" pitchFamily="34" charset="0"/>
                  <a:cs typeface="Arial" panose="020B0604020202020204" pitchFamily="34" charset="0"/>
                </a:rPr>
                <a:t> </a:t>
              </a:r>
              <a:r>
                <a:rPr kumimoji="0" lang="en-US" sz="2000" b="1" i="0" strike="noStrike" kern="0" cap="none" spc="0" normalizeH="0" baseline="0" noProof="0" dirty="0" err="1">
                  <a:ln>
                    <a:noFill/>
                  </a:ln>
                  <a:solidFill>
                    <a:srgbClr val="CC0000"/>
                  </a:solidFill>
                  <a:effectLst/>
                  <a:uLnTx/>
                  <a:uFillTx/>
                  <a:latin typeface="Arial" panose="020B0604020202020204" pitchFamily="34" charset="0"/>
                  <a:cs typeface="Arial" panose="020B0604020202020204" pitchFamily="34" charset="0"/>
                </a:rPr>
                <a:t>với</a:t>
              </a:r>
              <a:r>
                <a:rPr kumimoji="0" lang="en-US" sz="2000" b="1" i="0" strike="noStrike" kern="0" cap="none" spc="0" normalizeH="0" baseline="0" noProof="0" dirty="0">
                  <a:ln>
                    <a:noFill/>
                  </a:ln>
                  <a:solidFill>
                    <a:srgbClr val="CC0000"/>
                  </a:solidFill>
                  <a:effectLst/>
                  <a:uLnTx/>
                  <a:uFillTx/>
                  <a:latin typeface="Arial" panose="020B0604020202020204" pitchFamily="34" charset="0"/>
                  <a:cs typeface="Arial" panose="020B0604020202020204" pitchFamily="34" charset="0"/>
                </a:rPr>
                <a:t> </a:t>
              </a:r>
              <a:r>
                <a:rPr kumimoji="0" lang="en-US" sz="2000" b="1" i="0" u="none" strike="noStrike" kern="0" cap="none" spc="0" normalizeH="0" baseline="0" noProof="0" dirty="0">
                  <a:ln>
                    <a:noFill/>
                  </a:ln>
                  <a:solidFill>
                    <a:srgbClr val="CC0000"/>
                  </a:solidFill>
                  <a:effectLst/>
                  <a:uLnTx/>
                  <a:uFillTx/>
                  <a:latin typeface="Arial" panose="020B0604020202020204" pitchFamily="34" charset="0"/>
                  <a:cs typeface="Arial" panose="020B0604020202020204" pitchFamily="34" charset="0"/>
                </a:rPr>
                <a:t>ý </a:t>
              </a:r>
              <a:r>
                <a:rPr kumimoji="0" lang="en-US" sz="2000" b="1" i="0" u="none" strike="noStrike" kern="0" cap="none" spc="0" normalizeH="0" baseline="0" noProof="0" dirty="0" err="1">
                  <a:ln>
                    <a:noFill/>
                  </a:ln>
                  <a:solidFill>
                    <a:srgbClr val="CC0000"/>
                  </a:solidFill>
                  <a:effectLst/>
                  <a:uLnTx/>
                  <a:uFillTx/>
                  <a:latin typeface="Arial" panose="020B0604020202020204" pitchFamily="34" charset="0"/>
                  <a:cs typeface="Arial" panose="020B0604020202020204" pitchFamily="34" charset="0"/>
                </a:rPr>
                <a:t>thức</a:t>
              </a:r>
              <a:r>
                <a:rPr kumimoji="0" lang="en-US" sz="2000" b="1" i="0" u="none" strike="noStrike" kern="0" cap="none" spc="0" normalizeH="0" baseline="0" noProof="0" dirty="0">
                  <a:ln>
                    <a:noFill/>
                  </a:ln>
                  <a:solidFill>
                    <a:srgbClr val="CC0000"/>
                  </a:solidFill>
                  <a:effectLst/>
                  <a:uLnTx/>
                  <a:uFillTx/>
                  <a:latin typeface="Arial" panose="020B0604020202020204" pitchFamily="34" charset="0"/>
                  <a:cs typeface="Arial" panose="020B0604020202020204" pitchFamily="34" charset="0"/>
                </a:rPr>
                <a:t> con </a:t>
              </a:r>
              <a:r>
                <a:rPr kumimoji="0" lang="en-US" sz="2000" b="1" i="0" u="none" strike="noStrike" kern="0" cap="none" spc="0" normalizeH="0" baseline="0" noProof="0" dirty="0" err="1">
                  <a:ln>
                    <a:noFill/>
                  </a:ln>
                  <a:solidFill>
                    <a:srgbClr val="CC0000"/>
                  </a:solidFill>
                  <a:effectLst/>
                  <a:uLnTx/>
                  <a:uFillTx/>
                  <a:latin typeface="Arial" panose="020B0604020202020204" pitchFamily="34" charset="0"/>
                  <a:cs typeface="Arial" panose="020B0604020202020204" pitchFamily="34" charset="0"/>
                </a:rPr>
                <a:t>ngườ</a:t>
              </a:r>
              <a:r>
                <a:rPr kumimoji="0" lang="en-US" sz="2000" b="0" i="0" u="none" strike="noStrike" kern="0" cap="none" spc="0" normalizeH="0" baseline="0" noProof="0" dirty="0" err="1">
                  <a:ln>
                    <a:noFill/>
                  </a:ln>
                  <a:solidFill>
                    <a:srgbClr val="CC0000"/>
                  </a:solidFill>
                  <a:effectLst/>
                  <a:uLnTx/>
                  <a:uFillTx/>
                  <a:latin typeface="Arial" panose="020B0604020202020204" pitchFamily="34" charset="0"/>
                  <a:cs typeface="Arial" panose="020B0604020202020204" pitchFamily="34" charset="0"/>
                </a:rPr>
                <a:t>i</a:t>
              </a:r>
              <a:endParaRPr kumimoji="0" lang="en-US" sz="2000" b="0" i="0" u="none" strike="noStrike" kern="0" cap="none" spc="0" normalizeH="0" baseline="-25000" noProof="0" dirty="0">
                <a:ln>
                  <a:noFill/>
                </a:ln>
                <a:solidFill>
                  <a:srgbClr val="CC0000"/>
                </a:solidFill>
                <a:effectLst/>
                <a:uLnTx/>
                <a:uFillTx/>
                <a:latin typeface="Arial" panose="020B0604020202020204" pitchFamily="34" charset="0"/>
                <a:cs typeface="Arial" panose="020B0604020202020204" pitchFamily="34" charset="0"/>
              </a:endParaRPr>
            </a:p>
          </p:txBody>
        </p:sp>
        <p:sp>
          <p:nvSpPr>
            <p:cNvPr id="19" name="Freeform: Shape 13"/>
            <p:cNvSpPr/>
            <p:nvPr/>
          </p:nvSpPr>
          <p:spPr>
            <a:xfrm>
              <a:off x="3695784" y="4197185"/>
              <a:ext cx="4199007" cy="2244725"/>
            </a:xfrm>
            <a:custGeom>
              <a:avLst/>
              <a:gdLst>
                <a:gd name="connsiteX0" fmla="*/ 0 w 3057787"/>
                <a:gd name="connsiteY0" fmla="*/ 152889 h 1528893"/>
                <a:gd name="connsiteX1" fmla="*/ 152889 w 3057787"/>
                <a:gd name="connsiteY1" fmla="*/ 0 h 1528893"/>
                <a:gd name="connsiteX2" fmla="*/ 2904898 w 3057787"/>
                <a:gd name="connsiteY2" fmla="*/ 0 h 1528893"/>
                <a:gd name="connsiteX3" fmla="*/ 3057787 w 3057787"/>
                <a:gd name="connsiteY3" fmla="*/ 152889 h 1528893"/>
                <a:gd name="connsiteX4" fmla="*/ 3057787 w 3057787"/>
                <a:gd name="connsiteY4" fmla="*/ 1376004 h 1528893"/>
                <a:gd name="connsiteX5" fmla="*/ 2904898 w 3057787"/>
                <a:gd name="connsiteY5" fmla="*/ 1528893 h 1528893"/>
                <a:gd name="connsiteX6" fmla="*/ 152889 w 3057787"/>
                <a:gd name="connsiteY6" fmla="*/ 1528893 h 1528893"/>
                <a:gd name="connsiteX7" fmla="*/ 0 w 3057787"/>
                <a:gd name="connsiteY7" fmla="*/ 1376004 h 1528893"/>
                <a:gd name="connsiteX8" fmla="*/ 0 w 3057787"/>
                <a:gd name="connsiteY8" fmla="*/ 152889 h 1528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57787" h="1528893">
                  <a:moveTo>
                    <a:pt x="0" y="152889"/>
                  </a:moveTo>
                  <a:cubicBezTo>
                    <a:pt x="0" y="68451"/>
                    <a:pt x="68451" y="0"/>
                    <a:pt x="152889" y="0"/>
                  </a:cubicBezTo>
                  <a:lnTo>
                    <a:pt x="2904898" y="0"/>
                  </a:lnTo>
                  <a:cubicBezTo>
                    <a:pt x="2989336" y="0"/>
                    <a:pt x="3057787" y="68451"/>
                    <a:pt x="3057787" y="152889"/>
                  </a:cubicBezTo>
                  <a:lnTo>
                    <a:pt x="3057787" y="1376004"/>
                  </a:lnTo>
                  <a:cubicBezTo>
                    <a:pt x="3057787" y="1460442"/>
                    <a:pt x="2989336" y="1528893"/>
                    <a:pt x="2904898" y="1528893"/>
                  </a:cubicBezTo>
                  <a:lnTo>
                    <a:pt x="152889" y="1528893"/>
                  </a:lnTo>
                  <a:cubicBezTo>
                    <a:pt x="68451" y="1528893"/>
                    <a:pt x="0" y="1460442"/>
                    <a:pt x="0" y="1376004"/>
                  </a:cubicBezTo>
                  <a:lnTo>
                    <a:pt x="0" y="152889"/>
                  </a:lnTo>
                  <a:close/>
                </a:path>
              </a:pathLst>
            </a:custGeom>
            <a:solidFill>
              <a:srgbClr val="FFFFFF"/>
            </a:solidFill>
            <a:ln w="25400" cap="flat" cmpd="sng" algn="ctr">
              <a:solidFill>
                <a:srgbClr val="D89F39"/>
              </a:solidFill>
              <a:prstDash val="solid"/>
            </a:ln>
            <a:effectLst/>
          </p:spPr>
          <p:txBody>
            <a:bodyPr lIns="62560" tIns="62560" rIns="62560" bIns="62560" spcCol="1270" anchor="ctr"/>
            <a:lstStyle/>
            <a:p>
              <a:pPr marL="0" marR="0" lvl="0" indent="0" algn="ctr" defTabSz="914400" eaLnBrk="1" fontAlgn="auto" latinLnBrk="0" hangingPunct="1">
                <a:lnSpc>
                  <a:spcPct val="120000"/>
                </a:lnSpc>
                <a:spcBef>
                  <a:spcPts val="0"/>
                </a:spcBef>
                <a:spcAft>
                  <a:spcPts val="0"/>
                </a:spcAft>
                <a:buClrTx/>
                <a:buSzTx/>
                <a:buFontTx/>
                <a:buNone/>
                <a:tabLst/>
                <a:defRPr/>
              </a:pPr>
              <a:r>
                <a:rPr kumimoji="0" lang="en-US" sz="2000" b="0" i="0"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Là</a:t>
              </a:r>
              <a:r>
                <a:rPr kumimoji="0" lang="en-US" sz="2000" b="0" i="0"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a:t>
              </a:r>
              <a:r>
                <a:rPr kumimoji="0" lang="en-US" sz="2000" b="0" i="0"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khái</a:t>
              </a:r>
              <a:r>
                <a:rPr kumimoji="0" lang="en-US" sz="2000" b="0" i="0"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a:t>
              </a:r>
              <a:r>
                <a:rPr kumimoji="0" lang="en-US" sz="2000" b="0" i="0"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niệm</a:t>
              </a:r>
              <a:r>
                <a:rPr kumimoji="0" lang="en-US" sz="2000" b="0" i="0"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a:t>
              </a:r>
              <a:r>
                <a:rPr kumimoji="0" lang="en-US" sz="2000" b="0" i="0"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dùng</a:t>
              </a:r>
              <a:r>
                <a:rPr kumimoji="0" lang="en-US" sz="2000" b="0" i="0"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a:t>
              </a:r>
              <a:r>
                <a:rPr kumimoji="0" lang="en-US" sz="2000" b="0" i="0"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để</a:t>
              </a:r>
              <a:r>
                <a:rPr kumimoji="0" lang="en-US" sz="2000" b="0" i="0"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a:t>
              </a:r>
              <a:r>
                <a:rPr kumimoji="0" lang="en-US" sz="2000" b="1" i="0" strike="noStrike" kern="0" cap="none" spc="0" normalizeH="0" baseline="0" noProof="0" dirty="0" err="1">
                  <a:ln>
                    <a:noFill/>
                  </a:ln>
                  <a:solidFill>
                    <a:srgbClr val="FF0000"/>
                  </a:solidFill>
                  <a:effectLst/>
                  <a:uLnTx/>
                  <a:uFillTx/>
                  <a:latin typeface="Arial" panose="020B0604020202020204" pitchFamily="34" charset="0"/>
                  <a:ea typeface="Tahoma" pitchFamily="34" charset="0"/>
                  <a:cs typeface="Arial" panose="020B0604020202020204" pitchFamily="34" charset="0"/>
                </a:rPr>
                <a:t>chỉ</a:t>
              </a:r>
              <a:r>
                <a:rPr kumimoji="0" lang="en-US" sz="2000" b="1" i="0" strike="noStrike" kern="0" cap="none" spc="0" normalizeH="0" baseline="0" noProof="0" dirty="0">
                  <a:ln>
                    <a:noFill/>
                  </a:ln>
                  <a:solidFill>
                    <a:srgbClr val="FF0000"/>
                  </a:solidFill>
                  <a:effectLst/>
                  <a:uLnTx/>
                  <a:uFillTx/>
                  <a:latin typeface="Arial" panose="020B0604020202020204" pitchFamily="34" charset="0"/>
                  <a:ea typeface="Tahoma" pitchFamily="34" charset="0"/>
                  <a:cs typeface="Arial" panose="020B0604020202020204" pitchFamily="34" charset="0"/>
                </a:rPr>
                <a:t> </a:t>
              </a:r>
              <a:r>
                <a:rPr kumimoji="0" lang="en-US" sz="2000" b="1" i="0" strike="noStrike" kern="0" cap="none" spc="0" normalizeH="0" baseline="0" noProof="0" dirty="0" err="1">
                  <a:ln>
                    <a:noFill/>
                  </a:ln>
                  <a:solidFill>
                    <a:srgbClr val="FF0000"/>
                  </a:solidFill>
                  <a:effectLst/>
                  <a:uLnTx/>
                  <a:uFillTx/>
                  <a:latin typeface="Arial" panose="020B0604020202020204" pitchFamily="34" charset="0"/>
                  <a:ea typeface="Tahoma" pitchFamily="34" charset="0"/>
                  <a:cs typeface="Arial" panose="020B0604020202020204" pitchFamily="34" charset="0"/>
                </a:rPr>
                <a:t>sự</a:t>
              </a:r>
              <a:r>
                <a:rPr kumimoji="0" lang="en-US" sz="2000" b="1" i="0" strike="noStrike" kern="0" cap="none" spc="0" normalizeH="0" baseline="0" noProof="0" dirty="0">
                  <a:ln>
                    <a:noFill/>
                  </a:ln>
                  <a:solidFill>
                    <a:srgbClr val="FF0000"/>
                  </a:solidFill>
                  <a:effectLst/>
                  <a:uLnTx/>
                  <a:uFillTx/>
                  <a:latin typeface="Arial" panose="020B0604020202020204" pitchFamily="34" charset="0"/>
                  <a:ea typeface="Tahoma" pitchFamily="34" charset="0"/>
                  <a:cs typeface="Arial" panose="020B0604020202020204" pitchFamily="34" charset="0"/>
                </a:rPr>
                <a:t> </a:t>
              </a:r>
              <a:r>
                <a:rPr kumimoji="0" lang="en-US" sz="2000" b="1" i="0" strike="noStrike" kern="0" cap="none" spc="0" normalizeH="0" baseline="0" noProof="0" dirty="0" err="1">
                  <a:ln>
                    <a:noFill/>
                  </a:ln>
                  <a:solidFill>
                    <a:srgbClr val="FF0000"/>
                  </a:solidFill>
                  <a:effectLst/>
                  <a:uLnTx/>
                  <a:uFillTx/>
                  <a:latin typeface="Arial" panose="020B0604020202020204" pitchFamily="34" charset="0"/>
                  <a:ea typeface="Tahoma" pitchFamily="34" charset="0"/>
                  <a:cs typeface="Arial" panose="020B0604020202020204" pitchFamily="34" charset="0"/>
                </a:rPr>
                <a:t>phản</a:t>
              </a:r>
              <a:r>
                <a:rPr kumimoji="0" lang="en-US" sz="2000" b="1" i="0" strike="noStrike" kern="0" cap="none" spc="0" normalizeH="0" baseline="0" noProof="0" dirty="0">
                  <a:ln>
                    <a:noFill/>
                  </a:ln>
                  <a:solidFill>
                    <a:srgbClr val="FF0000"/>
                  </a:solidFill>
                  <a:effectLst/>
                  <a:uLnTx/>
                  <a:uFillTx/>
                  <a:latin typeface="Arial" panose="020B0604020202020204" pitchFamily="34" charset="0"/>
                  <a:ea typeface="Tahoma" pitchFamily="34" charset="0"/>
                  <a:cs typeface="Arial" panose="020B0604020202020204" pitchFamily="34" charset="0"/>
                </a:rPr>
                <a:t> </a:t>
              </a:r>
              <a:r>
                <a:rPr kumimoji="0" lang="en-US" sz="2000" b="1" i="0" strike="noStrike" kern="0" cap="none" spc="0" normalizeH="0" baseline="0" noProof="0" dirty="0" err="1">
                  <a:ln>
                    <a:noFill/>
                  </a:ln>
                  <a:solidFill>
                    <a:srgbClr val="FF0000"/>
                  </a:solidFill>
                  <a:effectLst/>
                  <a:uLnTx/>
                  <a:uFillTx/>
                  <a:latin typeface="Arial" panose="020B0604020202020204" pitchFamily="34" charset="0"/>
                  <a:ea typeface="Tahoma" pitchFamily="34" charset="0"/>
                  <a:cs typeface="Arial" panose="020B0604020202020204" pitchFamily="34" charset="0"/>
                </a:rPr>
                <a:t>ánh</a:t>
              </a:r>
              <a:r>
                <a:rPr kumimoji="0" lang="en-US" sz="2000" b="1" i="0" strike="noStrike" kern="0" cap="none" spc="0" normalizeH="0" baseline="0" noProof="0" dirty="0">
                  <a:ln>
                    <a:noFill/>
                  </a:ln>
                  <a:solidFill>
                    <a:srgbClr val="FF0000"/>
                  </a:solidFill>
                  <a:effectLst/>
                  <a:uLnTx/>
                  <a:uFillTx/>
                  <a:latin typeface="Arial" panose="020B0604020202020204" pitchFamily="34" charset="0"/>
                  <a:ea typeface="Tahoma" pitchFamily="34" charset="0"/>
                  <a:cs typeface="Arial" panose="020B0604020202020204" pitchFamily="34" charset="0"/>
                </a:rPr>
                <a:t> BC </a:t>
              </a:r>
              <a:r>
                <a:rPr kumimoji="0" lang="en-US" sz="2000" b="1" i="0" strike="noStrike" kern="0" cap="none" spc="0" normalizeH="0" baseline="0" noProof="0" dirty="0" err="1">
                  <a:ln>
                    <a:noFill/>
                  </a:ln>
                  <a:solidFill>
                    <a:srgbClr val="FF0000"/>
                  </a:solidFill>
                  <a:effectLst/>
                  <a:uLnTx/>
                  <a:uFillTx/>
                  <a:latin typeface="Arial" panose="020B0604020202020204" pitchFamily="34" charset="0"/>
                  <a:ea typeface="Tahoma" pitchFamily="34" charset="0"/>
                  <a:cs typeface="Arial" panose="020B0604020202020204" pitchFamily="34" charset="0"/>
                </a:rPr>
                <a:t>khách</a:t>
              </a:r>
              <a:r>
                <a:rPr kumimoji="0" lang="en-US" sz="2000" b="1" i="0" strike="noStrike" kern="0" cap="none" spc="0" normalizeH="0" baseline="0" noProof="0" dirty="0">
                  <a:ln>
                    <a:noFill/>
                  </a:ln>
                  <a:solidFill>
                    <a:srgbClr val="FF0000"/>
                  </a:solidFill>
                  <a:effectLst/>
                  <a:uLnTx/>
                  <a:uFillTx/>
                  <a:latin typeface="Arial" panose="020B0604020202020204" pitchFamily="34" charset="0"/>
                  <a:ea typeface="Tahoma" pitchFamily="34" charset="0"/>
                  <a:cs typeface="Arial" panose="020B0604020202020204" pitchFamily="34" charset="0"/>
                </a:rPr>
                <a:t> </a:t>
              </a:r>
              <a:r>
                <a:rPr kumimoji="0" lang="en-US" sz="2000" b="1" i="0" strike="noStrike" kern="0" cap="none" spc="0" normalizeH="0" baseline="0" noProof="0" dirty="0" err="1">
                  <a:ln>
                    <a:noFill/>
                  </a:ln>
                  <a:solidFill>
                    <a:srgbClr val="FF0000"/>
                  </a:solidFill>
                  <a:effectLst/>
                  <a:uLnTx/>
                  <a:uFillTx/>
                  <a:latin typeface="Arial" panose="020B0604020202020204" pitchFamily="34" charset="0"/>
                  <a:ea typeface="Tahoma" pitchFamily="34" charset="0"/>
                  <a:cs typeface="Arial" panose="020B0604020202020204" pitchFamily="34" charset="0"/>
                </a:rPr>
                <a:t>quan</a:t>
              </a:r>
              <a:r>
                <a:rPr kumimoji="0" lang="en-US" sz="2000" b="0" i="0" strike="noStrike" kern="0" cap="none" spc="0" normalizeH="0" baseline="0" noProof="0" dirty="0">
                  <a:ln>
                    <a:noFill/>
                  </a:ln>
                  <a:solidFill>
                    <a:sysClr val="windowText" lastClr="000000"/>
                  </a:solidFill>
                  <a:effectLst/>
                  <a:uLnTx/>
                  <a:uFillTx/>
                  <a:latin typeface="Arial" panose="020B0604020202020204" pitchFamily="34" charset="0"/>
                  <a:ea typeface="Tahoma" pitchFamily="34" charset="0"/>
                  <a:cs typeface="Arial" panose="020B0604020202020204" pitchFamily="34" charset="0"/>
                </a:rPr>
                <a:t> </a:t>
              </a:r>
              <a:r>
                <a:rPr kumimoji="0" lang="en-US" sz="2000" b="0" i="0"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vào</a:t>
              </a:r>
              <a:r>
                <a:rPr kumimoji="0" lang="en-US" sz="2000" b="0" i="0"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a:t>
              </a:r>
              <a:r>
                <a:rPr kumimoji="0" lang="en-US" sz="2000" b="0" i="0" u="none"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trong</a:t>
              </a:r>
              <a:r>
                <a:rPr kumimoji="0" lang="en-US" sz="2000" b="0" i="0" u="none"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a:t>
              </a:r>
              <a:r>
                <a:rPr kumimoji="0" lang="en-US" sz="2000" b="0" i="0" u="none"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đời</a:t>
              </a:r>
              <a:r>
                <a:rPr kumimoji="0" lang="en-US" sz="2000" b="0" i="0" u="none"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a:t>
              </a:r>
              <a:r>
                <a:rPr kumimoji="0" lang="en-US" sz="2000" b="0" i="0" u="none"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sống</a:t>
              </a:r>
              <a:r>
                <a:rPr kumimoji="0" lang="en-US" sz="2000" b="0" i="0" u="none"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ý </a:t>
              </a:r>
              <a:r>
                <a:rPr kumimoji="0" lang="en-US" sz="2000" b="0" i="0" u="none"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thức</a:t>
              </a:r>
              <a:r>
                <a:rPr kumimoji="0" lang="en-US" sz="2000" b="0" i="0" u="none"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a:t>
              </a:r>
              <a:r>
                <a:rPr kumimoji="0" lang="en-US" sz="2000" b="0" i="0" u="none"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của</a:t>
              </a:r>
              <a:r>
                <a:rPr kumimoji="0" lang="en-US" sz="2000" b="0" i="0" u="none"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con </a:t>
              </a:r>
              <a:r>
                <a:rPr kumimoji="0" lang="en-US" sz="2000" b="0" i="0" u="none"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người</a:t>
              </a:r>
              <a:r>
                <a:rPr kumimoji="0" lang="en-US" sz="2000" b="0" i="0" u="none"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 </a:t>
              </a:r>
              <a:r>
                <a:rPr kumimoji="0" lang="en-US" sz="2000" b="0" i="0" u="none"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tư</a:t>
              </a:r>
              <a:r>
                <a:rPr kumimoji="0" lang="en-US" sz="2000" b="0" i="0" u="none"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a:t>
              </a:r>
              <a:r>
                <a:rPr kumimoji="0" lang="en-US" sz="2000" b="0" i="0" u="none" strike="noStrike" kern="0" cap="none" spc="0" normalizeH="0" baseline="0" noProof="0" dirty="0" err="1">
                  <a:ln>
                    <a:noFill/>
                  </a:ln>
                  <a:solidFill>
                    <a:srgbClr val="000099"/>
                  </a:solidFill>
                  <a:effectLst/>
                  <a:uLnTx/>
                  <a:uFillTx/>
                  <a:latin typeface="Arial" panose="020B0604020202020204" pitchFamily="34" charset="0"/>
                  <a:ea typeface="Tahoma" pitchFamily="34" charset="0"/>
                  <a:cs typeface="Arial" panose="020B0604020202020204" pitchFamily="34" charset="0"/>
                </a:rPr>
                <a:t>duy</a:t>
              </a:r>
              <a:r>
                <a:rPr kumimoji="0" lang="en-US" sz="2000" b="0" i="0" u="none" strike="noStrike" kern="0" cap="none" spc="0" normalizeH="0" baseline="0" noProof="0" dirty="0">
                  <a:ln>
                    <a:noFill/>
                  </a:ln>
                  <a:solidFill>
                    <a:srgbClr val="000099"/>
                  </a:solidFill>
                  <a:effectLst/>
                  <a:uLnTx/>
                  <a:uFillTx/>
                  <a:latin typeface="Arial" panose="020B0604020202020204" pitchFamily="34" charset="0"/>
                  <a:ea typeface="Tahoma" pitchFamily="34" charset="0"/>
                  <a:cs typeface="Arial" panose="020B0604020202020204" pitchFamily="34" charset="0"/>
                </a:rPr>
                <a:t> BC</a:t>
              </a:r>
            </a:p>
          </p:txBody>
        </p:sp>
        <p:sp>
          <p:nvSpPr>
            <p:cNvPr id="20" name="Freeform: Shape 13"/>
            <p:cNvSpPr/>
            <p:nvPr/>
          </p:nvSpPr>
          <p:spPr>
            <a:xfrm>
              <a:off x="2029589" y="1489074"/>
              <a:ext cx="1482225" cy="2244725"/>
            </a:xfrm>
            <a:custGeom>
              <a:avLst/>
              <a:gdLst>
                <a:gd name="connsiteX0" fmla="*/ 0 w 3057787"/>
                <a:gd name="connsiteY0" fmla="*/ 152889 h 1528893"/>
                <a:gd name="connsiteX1" fmla="*/ 152889 w 3057787"/>
                <a:gd name="connsiteY1" fmla="*/ 0 h 1528893"/>
                <a:gd name="connsiteX2" fmla="*/ 2904898 w 3057787"/>
                <a:gd name="connsiteY2" fmla="*/ 0 h 1528893"/>
                <a:gd name="connsiteX3" fmla="*/ 3057787 w 3057787"/>
                <a:gd name="connsiteY3" fmla="*/ 152889 h 1528893"/>
                <a:gd name="connsiteX4" fmla="*/ 3057787 w 3057787"/>
                <a:gd name="connsiteY4" fmla="*/ 1376004 h 1528893"/>
                <a:gd name="connsiteX5" fmla="*/ 2904898 w 3057787"/>
                <a:gd name="connsiteY5" fmla="*/ 1528893 h 1528893"/>
                <a:gd name="connsiteX6" fmla="*/ 152889 w 3057787"/>
                <a:gd name="connsiteY6" fmla="*/ 1528893 h 1528893"/>
                <a:gd name="connsiteX7" fmla="*/ 0 w 3057787"/>
                <a:gd name="connsiteY7" fmla="*/ 1376004 h 1528893"/>
                <a:gd name="connsiteX8" fmla="*/ 0 w 3057787"/>
                <a:gd name="connsiteY8" fmla="*/ 152889 h 1528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57787" h="1528893">
                  <a:moveTo>
                    <a:pt x="0" y="152889"/>
                  </a:moveTo>
                  <a:cubicBezTo>
                    <a:pt x="0" y="68451"/>
                    <a:pt x="68451" y="0"/>
                    <a:pt x="152889" y="0"/>
                  </a:cubicBezTo>
                  <a:lnTo>
                    <a:pt x="2904898" y="0"/>
                  </a:lnTo>
                  <a:cubicBezTo>
                    <a:pt x="2989336" y="0"/>
                    <a:pt x="3057787" y="68451"/>
                    <a:pt x="3057787" y="152889"/>
                  </a:cubicBezTo>
                  <a:lnTo>
                    <a:pt x="3057787" y="1376004"/>
                  </a:lnTo>
                  <a:cubicBezTo>
                    <a:pt x="3057787" y="1460442"/>
                    <a:pt x="2989336" y="1528893"/>
                    <a:pt x="2904898" y="1528893"/>
                  </a:cubicBezTo>
                  <a:lnTo>
                    <a:pt x="152889" y="1528893"/>
                  </a:lnTo>
                  <a:cubicBezTo>
                    <a:pt x="68451" y="1528893"/>
                    <a:pt x="0" y="1460442"/>
                    <a:pt x="0" y="1376004"/>
                  </a:cubicBezTo>
                  <a:lnTo>
                    <a:pt x="0" y="152889"/>
                  </a:lnTo>
                  <a:close/>
                </a:path>
              </a:pathLst>
            </a:custGeom>
            <a:solidFill>
              <a:srgbClr val="7030A0"/>
            </a:solidFill>
            <a:ln w="25400" cap="flat" cmpd="sng" algn="ctr">
              <a:solidFill>
                <a:schemeClr val="bg1"/>
              </a:solidFill>
              <a:prstDash val="solid"/>
            </a:ln>
            <a:effectLst/>
          </p:spPr>
          <p:txBody>
            <a:bodyPr lIns="62560" tIns="62560" rIns="62560" bIns="62560" spcCol="1270" anchor="ctr"/>
            <a:lstStyle/>
            <a:p>
              <a:pPr marL="0" marR="0" lvl="0" indent="0" algn="ctr" defTabSz="1244600" eaLnBrk="1" fontAlgn="auto" latinLnBrk="0" hangingPunct="1">
                <a:lnSpc>
                  <a:spcPct val="120000"/>
                </a:lnSpc>
                <a:spcBef>
                  <a:spcPct val="0"/>
                </a:spcBef>
                <a:spcAft>
                  <a:spcPct val="35000"/>
                </a:spcAft>
                <a:buClrTx/>
                <a:buSzTx/>
                <a:buFontTx/>
                <a:buNone/>
                <a:tabLst/>
                <a:defRPr/>
              </a:pPr>
              <a:r>
                <a:rPr kumimoji="0" lang="en-US" sz="20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Biện</a:t>
              </a:r>
              <a:r>
                <a:rPr kumimoji="0" lang="en-US" sz="20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0" lang="en-US" sz="20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chứng</a:t>
              </a:r>
              <a:r>
                <a:rPr kumimoji="0" lang="en-US" sz="20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0" lang="en-US" sz="20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khách</a:t>
              </a:r>
              <a:r>
                <a:rPr kumimoji="0" lang="en-US" sz="20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0" lang="en-US" sz="20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quan</a:t>
              </a:r>
              <a:endParaRPr kumimoji="0" lang="en-US" sz="20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21" name="Freeform: Shape 13"/>
            <p:cNvSpPr/>
            <p:nvPr/>
          </p:nvSpPr>
          <p:spPr>
            <a:xfrm>
              <a:off x="8481877" y="2860593"/>
              <a:ext cx="3015311" cy="1988134"/>
            </a:xfrm>
            <a:custGeom>
              <a:avLst/>
              <a:gdLst>
                <a:gd name="connsiteX0" fmla="*/ 0 w 3057787"/>
                <a:gd name="connsiteY0" fmla="*/ 152889 h 1528893"/>
                <a:gd name="connsiteX1" fmla="*/ 152889 w 3057787"/>
                <a:gd name="connsiteY1" fmla="*/ 0 h 1528893"/>
                <a:gd name="connsiteX2" fmla="*/ 2904898 w 3057787"/>
                <a:gd name="connsiteY2" fmla="*/ 0 h 1528893"/>
                <a:gd name="connsiteX3" fmla="*/ 3057787 w 3057787"/>
                <a:gd name="connsiteY3" fmla="*/ 152889 h 1528893"/>
                <a:gd name="connsiteX4" fmla="*/ 3057787 w 3057787"/>
                <a:gd name="connsiteY4" fmla="*/ 1376004 h 1528893"/>
                <a:gd name="connsiteX5" fmla="*/ 2904898 w 3057787"/>
                <a:gd name="connsiteY5" fmla="*/ 1528893 h 1528893"/>
                <a:gd name="connsiteX6" fmla="*/ 152889 w 3057787"/>
                <a:gd name="connsiteY6" fmla="*/ 1528893 h 1528893"/>
                <a:gd name="connsiteX7" fmla="*/ 0 w 3057787"/>
                <a:gd name="connsiteY7" fmla="*/ 1376004 h 1528893"/>
                <a:gd name="connsiteX8" fmla="*/ 0 w 3057787"/>
                <a:gd name="connsiteY8" fmla="*/ 152889 h 1528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57787" h="1528893">
                  <a:moveTo>
                    <a:pt x="0" y="152889"/>
                  </a:moveTo>
                  <a:cubicBezTo>
                    <a:pt x="0" y="68451"/>
                    <a:pt x="68451" y="0"/>
                    <a:pt x="152889" y="0"/>
                  </a:cubicBezTo>
                  <a:lnTo>
                    <a:pt x="2904898" y="0"/>
                  </a:lnTo>
                  <a:cubicBezTo>
                    <a:pt x="2989336" y="0"/>
                    <a:pt x="3057787" y="68451"/>
                    <a:pt x="3057787" y="152889"/>
                  </a:cubicBezTo>
                  <a:lnTo>
                    <a:pt x="3057787" y="1376004"/>
                  </a:lnTo>
                  <a:cubicBezTo>
                    <a:pt x="3057787" y="1460442"/>
                    <a:pt x="2989336" y="1528893"/>
                    <a:pt x="2904898" y="1528893"/>
                  </a:cubicBezTo>
                  <a:lnTo>
                    <a:pt x="152889" y="1528893"/>
                  </a:lnTo>
                  <a:cubicBezTo>
                    <a:pt x="68451" y="1528893"/>
                    <a:pt x="0" y="1460442"/>
                    <a:pt x="0" y="1376004"/>
                  </a:cubicBezTo>
                  <a:lnTo>
                    <a:pt x="0" y="152889"/>
                  </a:lnTo>
                  <a:close/>
                </a:path>
              </a:pathLst>
            </a:custGeom>
            <a:solidFill>
              <a:srgbClr val="FFFFFF"/>
            </a:solidFill>
            <a:ln w="25400" cap="flat" cmpd="sng" algn="ctr">
              <a:solidFill>
                <a:srgbClr val="3A81BA"/>
              </a:solidFill>
              <a:prstDash val="solid"/>
            </a:ln>
            <a:effectLst/>
          </p:spPr>
          <p:txBody>
            <a:bodyPr lIns="62560" tIns="62560" rIns="62560" bIns="62560" spcCol="1270" anchor="ctr"/>
            <a:lstStyle/>
            <a:p>
              <a:pPr marL="0" marR="0" lvl="0" indent="0" algn="ctr" defTabSz="914400" eaLnBrk="1" fontAlgn="auto" latinLnBrk="0" hangingPunct="1">
                <a:lnSpc>
                  <a:spcPct val="120000"/>
                </a:lnSpc>
                <a:spcBef>
                  <a:spcPts val="0"/>
                </a:spcBef>
                <a:spcAft>
                  <a:spcPts val="0"/>
                </a:spcAft>
                <a:buClrTx/>
                <a:buSzTx/>
                <a:buFontTx/>
                <a:buNone/>
                <a:tabLst/>
                <a:defRPr/>
              </a:pPr>
              <a:r>
                <a:rPr kumimoji="0" lang="en-US" sz="2000" b="0" i="0" strike="noStrike" kern="0" cap="none" spc="0" normalizeH="0" baseline="0" noProof="0" dirty="0" err="1">
                  <a:ln>
                    <a:noFill/>
                  </a:ln>
                  <a:solidFill>
                    <a:srgbClr val="663300"/>
                  </a:solidFill>
                  <a:effectLst/>
                  <a:uLnTx/>
                  <a:uFillTx/>
                  <a:latin typeface="Arial" panose="020B0604020202020204" pitchFamily="34" charset="0"/>
                  <a:ea typeface="Tahoma" pitchFamily="34" charset="0"/>
                  <a:cs typeface="Arial" panose="020B0604020202020204" pitchFamily="34" charset="0"/>
                </a:rPr>
                <a:t>Cơ</a:t>
              </a:r>
              <a:r>
                <a:rPr kumimoji="0" lang="en-US" sz="2000" b="0" i="0" strike="noStrike" kern="0" cap="none" spc="0" normalizeH="0" baseline="0" noProof="0" dirty="0">
                  <a:ln>
                    <a:noFill/>
                  </a:ln>
                  <a:solidFill>
                    <a:srgbClr val="663300"/>
                  </a:solidFill>
                  <a:effectLst/>
                  <a:uLnTx/>
                  <a:uFillTx/>
                  <a:latin typeface="Arial" panose="020B0604020202020204" pitchFamily="34" charset="0"/>
                  <a:ea typeface="Tahoma" pitchFamily="34" charset="0"/>
                  <a:cs typeface="Arial" panose="020B0604020202020204" pitchFamily="34" charset="0"/>
                </a:rPr>
                <a:t> </a:t>
              </a:r>
              <a:r>
                <a:rPr kumimoji="0" lang="en-US" sz="2000" b="0" i="0" strike="noStrike" kern="0" cap="none" spc="0" normalizeH="0" baseline="0" noProof="0" dirty="0" err="1">
                  <a:ln>
                    <a:noFill/>
                  </a:ln>
                  <a:solidFill>
                    <a:srgbClr val="663300"/>
                  </a:solidFill>
                  <a:effectLst/>
                  <a:uLnTx/>
                  <a:uFillTx/>
                  <a:latin typeface="Arial" panose="020B0604020202020204" pitchFamily="34" charset="0"/>
                  <a:ea typeface="Tahoma" pitchFamily="34" charset="0"/>
                  <a:cs typeface="Arial" panose="020B0604020202020204" pitchFamily="34" charset="0"/>
                </a:rPr>
                <a:t>sở</a:t>
              </a:r>
              <a:r>
                <a:rPr kumimoji="0" lang="en-US" sz="2000" b="0" i="0" strike="noStrike" kern="0" cap="none" spc="0" normalizeH="0" baseline="0" noProof="0" dirty="0">
                  <a:ln>
                    <a:noFill/>
                  </a:ln>
                  <a:solidFill>
                    <a:srgbClr val="663300"/>
                  </a:solidFill>
                  <a:effectLst/>
                  <a:uLnTx/>
                  <a:uFillTx/>
                  <a:latin typeface="Arial" panose="020B0604020202020204" pitchFamily="34" charset="0"/>
                  <a:ea typeface="Tahoma" pitchFamily="34" charset="0"/>
                  <a:cs typeface="Arial" panose="020B0604020202020204" pitchFamily="34" charset="0"/>
                </a:rPr>
                <a:t> </a:t>
              </a:r>
              <a:r>
                <a:rPr kumimoji="0" lang="en-US" sz="2000" b="0" i="0" strike="noStrike" kern="0" cap="none" spc="0" normalizeH="0" baseline="0" noProof="0" dirty="0" err="1">
                  <a:ln>
                    <a:noFill/>
                  </a:ln>
                  <a:solidFill>
                    <a:srgbClr val="663300"/>
                  </a:solidFill>
                  <a:effectLst/>
                  <a:uLnTx/>
                  <a:uFillTx/>
                  <a:latin typeface="Arial" panose="020B0604020202020204" pitchFamily="34" charset="0"/>
                  <a:ea typeface="Tahoma" pitchFamily="34" charset="0"/>
                  <a:cs typeface="Arial" panose="020B0604020202020204" pitchFamily="34" charset="0"/>
                </a:rPr>
                <a:t>phương</a:t>
              </a:r>
              <a:r>
                <a:rPr kumimoji="0" lang="en-US" sz="2000" b="0" i="0" strike="noStrike" kern="0" cap="none" spc="0" normalizeH="0" baseline="0" noProof="0" dirty="0">
                  <a:ln>
                    <a:noFill/>
                  </a:ln>
                  <a:solidFill>
                    <a:srgbClr val="663300"/>
                  </a:solidFill>
                  <a:effectLst/>
                  <a:uLnTx/>
                  <a:uFillTx/>
                  <a:latin typeface="Arial" panose="020B0604020202020204" pitchFamily="34" charset="0"/>
                  <a:ea typeface="Tahoma" pitchFamily="34" charset="0"/>
                  <a:cs typeface="Arial" panose="020B0604020202020204" pitchFamily="34" charset="0"/>
                </a:rPr>
                <a:t> </a:t>
              </a:r>
              <a:r>
                <a:rPr kumimoji="0" lang="en-US" sz="2000" b="0" i="0" strike="noStrike" kern="0" cap="none" spc="0" normalizeH="0" baseline="0" noProof="0" dirty="0" err="1">
                  <a:ln>
                    <a:noFill/>
                  </a:ln>
                  <a:solidFill>
                    <a:srgbClr val="663300"/>
                  </a:solidFill>
                  <a:effectLst/>
                  <a:uLnTx/>
                  <a:uFillTx/>
                  <a:latin typeface="Arial" panose="020B0604020202020204" pitchFamily="34" charset="0"/>
                  <a:ea typeface="Tahoma" pitchFamily="34" charset="0"/>
                  <a:cs typeface="Arial" panose="020B0604020202020204" pitchFamily="34" charset="0"/>
                </a:rPr>
                <a:t>pháp</a:t>
              </a:r>
              <a:r>
                <a:rPr kumimoji="0" lang="en-US" sz="2000" b="0" i="0" strike="noStrike" kern="0" cap="none" spc="0" normalizeH="0" baseline="0" noProof="0" dirty="0">
                  <a:ln>
                    <a:noFill/>
                  </a:ln>
                  <a:solidFill>
                    <a:srgbClr val="663300"/>
                  </a:solidFill>
                  <a:effectLst/>
                  <a:uLnTx/>
                  <a:uFillTx/>
                  <a:latin typeface="Arial" panose="020B0604020202020204" pitchFamily="34" charset="0"/>
                  <a:ea typeface="Tahoma" pitchFamily="34" charset="0"/>
                  <a:cs typeface="Arial" panose="020B0604020202020204" pitchFamily="34" charset="0"/>
                </a:rPr>
                <a:t> </a:t>
              </a:r>
              <a:r>
                <a:rPr kumimoji="0" lang="en-US" sz="2000" b="0" i="0" strike="noStrike" kern="0" cap="none" spc="0" normalizeH="0" baseline="0" noProof="0" dirty="0" err="1">
                  <a:ln>
                    <a:noFill/>
                  </a:ln>
                  <a:solidFill>
                    <a:srgbClr val="663300"/>
                  </a:solidFill>
                  <a:effectLst/>
                  <a:uLnTx/>
                  <a:uFillTx/>
                  <a:latin typeface="Arial" panose="020B0604020202020204" pitchFamily="34" charset="0"/>
                  <a:ea typeface="Tahoma" pitchFamily="34" charset="0"/>
                  <a:cs typeface="Arial" panose="020B0604020202020204" pitchFamily="34" charset="0"/>
                </a:rPr>
                <a:t>luận</a:t>
              </a:r>
              <a:r>
                <a:rPr kumimoji="0" lang="en-US" sz="2000" b="0" i="0" strike="noStrike" kern="0" cap="none" spc="0" normalizeH="0" baseline="0" noProof="0" dirty="0">
                  <a:ln>
                    <a:noFill/>
                  </a:ln>
                  <a:solidFill>
                    <a:srgbClr val="663300"/>
                  </a:solidFill>
                  <a:effectLst/>
                  <a:uLnTx/>
                  <a:uFillTx/>
                  <a:latin typeface="Arial" panose="020B0604020202020204" pitchFamily="34" charset="0"/>
                  <a:ea typeface="Tahoma" pitchFamily="34" charset="0"/>
                  <a:cs typeface="Arial" panose="020B0604020202020204" pitchFamily="34" charset="0"/>
                </a:rPr>
                <a:t> </a:t>
              </a:r>
              <a:r>
                <a:rPr kumimoji="0" lang="en-US" sz="2000" b="0" i="0" strike="noStrike" kern="0" cap="none" spc="0" normalizeH="0" baseline="0" noProof="0" dirty="0" err="1">
                  <a:ln>
                    <a:noFill/>
                  </a:ln>
                  <a:solidFill>
                    <a:srgbClr val="663300"/>
                  </a:solidFill>
                  <a:effectLst/>
                  <a:uLnTx/>
                  <a:uFillTx/>
                  <a:latin typeface="Arial" panose="020B0604020202020204" pitchFamily="34" charset="0"/>
                  <a:ea typeface="Tahoma" pitchFamily="34" charset="0"/>
                  <a:cs typeface="Arial" panose="020B0604020202020204" pitchFamily="34" charset="0"/>
                </a:rPr>
                <a:t>của</a:t>
              </a:r>
              <a:r>
                <a:rPr kumimoji="0" lang="en-US" sz="2000" b="0" i="0" strike="noStrike" kern="0" cap="none" spc="0" normalizeH="0" baseline="0" noProof="0" dirty="0">
                  <a:ln>
                    <a:noFill/>
                  </a:ln>
                  <a:solidFill>
                    <a:srgbClr val="663300"/>
                  </a:solidFill>
                  <a:effectLst/>
                  <a:uLnTx/>
                  <a:uFillTx/>
                  <a:latin typeface="Arial" panose="020B0604020202020204" pitchFamily="34" charset="0"/>
                  <a:ea typeface="Tahoma" pitchFamily="34" charset="0"/>
                  <a:cs typeface="Arial" panose="020B0604020202020204" pitchFamily="34" charset="0"/>
                </a:rPr>
                <a:t> </a:t>
              </a:r>
              <a:r>
                <a:rPr kumimoji="0" lang="en-US" sz="2000" b="0" i="0" strike="noStrike" kern="0" cap="none" spc="0" normalizeH="0" baseline="0" noProof="0" dirty="0" err="1">
                  <a:ln>
                    <a:noFill/>
                  </a:ln>
                  <a:solidFill>
                    <a:srgbClr val="663300"/>
                  </a:solidFill>
                  <a:effectLst/>
                  <a:uLnTx/>
                  <a:uFillTx/>
                  <a:latin typeface="Arial" panose="020B0604020202020204" pitchFamily="34" charset="0"/>
                  <a:ea typeface="Tahoma" pitchFamily="34" charset="0"/>
                  <a:cs typeface="Arial" panose="020B0604020202020204" pitchFamily="34" charset="0"/>
                </a:rPr>
                <a:t>hoạt</a:t>
              </a:r>
              <a:r>
                <a:rPr kumimoji="0" lang="en-US" sz="2000" b="0" i="0" strike="noStrike" kern="0" cap="none" spc="0" normalizeH="0" baseline="0" noProof="0" dirty="0">
                  <a:ln>
                    <a:noFill/>
                  </a:ln>
                  <a:solidFill>
                    <a:srgbClr val="663300"/>
                  </a:solidFill>
                  <a:effectLst/>
                  <a:uLnTx/>
                  <a:uFillTx/>
                  <a:latin typeface="Arial" panose="020B0604020202020204" pitchFamily="34" charset="0"/>
                  <a:ea typeface="Tahoma" pitchFamily="34" charset="0"/>
                  <a:cs typeface="Arial" panose="020B0604020202020204" pitchFamily="34" charset="0"/>
                </a:rPr>
                <a:t> </a:t>
              </a:r>
              <a:r>
                <a:rPr kumimoji="0" lang="en-US" sz="2000" b="0" i="0" strike="noStrike" kern="0" cap="none" spc="0" normalizeH="0" baseline="0" noProof="0" dirty="0" err="1">
                  <a:ln>
                    <a:noFill/>
                  </a:ln>
                  <a:solidFill>
                    <a:srgbClr val="663300"/>
                  </a:solidFill>
                  <a:effectLst/>
                  <a:uLnTx/>
                  <a:uFillTx/>
                  <a:latin typeface="Arial" panose="020B0604020202020204" pitchFamily="34" charset="0"/>
                  <a:ea typeface="Tahoma" pitchFamily="34" charset="0"/>
                  <a:cs typeface="Arial" panose="020B0604020202020204" pitchFamily="34" charset="0"/>
                </a:rPr>
                <a:t>động</a:t>
              </a:r>
              <a:r>
                <a:rPr kumimoji="0" lang="en-US" sz="2000" b="0" i="0" strike="noStrike" kern="0" cap="none" spc="0" normalizeH="0" baseline="0" noProof="0" dirty="0">
                  <a:ln>
                    <a:noFill/>
                  </a:ln>
                  <a:solidFill>
                    <a:srgbClr val="663300"/>
                  </a:solidFill>
                  <a:effectLst/>
                  <a:uLnTx/>
                  <a:uFillTx/>
                  <a:latin typeface="Arial" panose="020B0604020202020204" pitchFamily="34" charset="0"/>
                  <a:ea typeface="Tahoma" pitchFamily="34" charset="0"/>
                  <a:cs typeface="Arial" panose="020B0604020202020204" pitchFamily="34" charset="0"/>
                </a:rPr>
                <a:t> </a:t>
              </a:r>
              <a:r>
                <a:rPr kumimoji="0" lang="en-US" sz="2000" b="1" i="0" strike="noStrike" kern="0" cap="none" spc="0" normalizeH="0" baseline="0" noProof="0" dirty="0" err="1">
                  <a:ln>
                    <a:noFill/>
                  </a:ln>
                  <a:solidFill>
                    <a:srgbClr val="3333CC"/>
                  </a:solidFill>
                  <a:effectLst/>
                  <a:uLnTx/>
                  <a:uFillTx/>
                  <a:latin typeface="Arial" panose="020B0604020202020204" pitchFamily="34" charset="0"/>
                  <a:ea typeface="Tahoma" pitchFamily="34" charset="0"/>
                  <a:cs typeface="Arial" panose="020B0604020202020204" pitchFamily="34" charset="0"/>
                </a:rPr>
                <a:t>cải</a:t>
              </a:r>
              <a:r>
                <a:rPr kumimoji="0" lang="en-US" sz="2000" b="1" i="0" strike="noStrike" kern="0" cap="none" spc="0" normalizeH="0" baseline="0" noProof="0" dirty="0">
                  <a:ln>
                    <a:noFill/>
                  </a:ln>
                  <a:solidFill>
                    <a:srgbClr val="3333CC"/>
                  </a:solidFill>
                  <a:effectLst/>
                  <a:uLnTx/>
                  <a:uFillTx/>
                  <a:latin typeface="Arial" panose="020B0604020202020204" pitchFamily="34" charset="0"/>
                  <a:ea typeface="Tahoma" pitchFamily="34" charset="0"/>
                  <a:cs typeface="Arial" panose="020B0604020202020204" pitchFamily="34" charset="0"/>
                </a:rPr>
                <a:t> </a:t>
              </a:r>
              <a:r>
                <a:rPr kumimoji="0" lang="en-US" sz="2000" b="1" i="0" strike="noStrike" kern="0" cap="none" spc="0" normalizeH="0" baseline="0" noProof="0" dirty="0" err="1">
                  <a:ln>
                    <a:noFill/>
                  </a:ln>
                  <a:solidFill>
                    <a:srgbClr val="3333CC"/>
                  </a:solidFill>
                  <a:effectLst/>
                  <a:uLnTx/>
                  <a:uFillTx/>
                  <a:latin typeface="Arial" panose="020B0604020202020204" pitchFamily="34" charset="0"/>
                  <a:ea typeface="Tahoma" pitchFamily="34" charset="0"/>
                  <a:cs typeface="Arial" panose="020B0604020202020204" pitchFamily="34" charset="0"/>
                </a:rPr>
                <a:t>tạo</a:t>
              </a:r>
              <a:r>
                <a:rPr kumimoji="0" lang="en-US" sz="2000" b="1" i="0" strike="noStrike" kern="0" cap="none" spc="0" normalizeH="0" baseline="0" noProof="0" dirty="0">
                  <a:ln>
                    <a:noFill/>
                  </a:ln>
                  <a:solidFill>
                    <a:srgbClr val="3333CC"/>
                  </a:solidFill>
                  <a:effectLst/>
                  <a:uLnTx/>
                  <a:uFillTx/>
                  <a:latin typeface="Arial" panose="020B0604020202020204" pitchFamily="34" charset="0"/>
                  <a:ea typeface="Tahoma" pitchFamily="34" charset="0"/>
                  <a:cs typeface="Arial" panose="020B0604020202020204" pitchFamily="34" charset="0"/>
                </a:rPr>
                <a:t> </a:t>
              </a:r>
              <a:r>
                <a:rPr kumimoji="0" lang="en-US" sz="2000" b="1" i="0" strike="noStrike" kern="0" cap="none" spc="0" normalizeH="0" baseline="0" noProof="0" dirty="0" err="1">
                  <a:ln>
                    <a:noFill/>
                  </a:ln>
                  <a:solidFill>
                    <a:srgbClr val="3333CC"/>
                  </a:solidFill>
                  <a:effectLst/>
                  <a:uLnTx/>
                  <a:uFillTx/>
                  <a:latin typeface="Arial" panose="020B0604020202020204" pitchFamily="34" charset="0"/>
                  <a:ea typeface="Tahoma" pitchFamily="34" charset="0"/>
                  <a:cs typeface="Arial" panose="020B0604020202020204" pitchFamily="34" charset="0"/>
                </a:rPr>
                <a:t>tự</a:t>
              </a:r>
              <a:r>
                <a:rPr kumimoji="0" lang="en-US" sz="2000" b="1" i="0" strike="noStrike" kern="0" cap="none" spc="0" normalizeH="0" baseline="0" noProof="0" dirty="0">
                  <a:ln>
                    <a:noFill/>
                  </a:ln>
                  <a:solidFill>
                    <a:srgbClr val="3333CC"/>
                  </a:solidFill>
                  <a:effectLst/>
                  <a:uLnTx/>
                  <a:uFillTx/>
                  <a:latin typeface="Arial" panose="020B0604020202020204" pitchFamily="34" charset="0"/>
                  <a:ea typeface="Tahoma" pitchFamily="34" charset="0"/>
                  <a:cs typeface="Arial" panose="020B0604020202020204" pitchFamily="34" charset="0"/>
                </a:rPr>
                <a:t> </a:t>
              </a:r>
              <a:r>
                <a:rPr kumimoji="0" lang="en-US" sz="2000" b="1" i="0" strike="noStrike" kern="0" cap="none" spc="0" normalizeH="0" baseline="0" noProof="0" dirty="0" err="1">
                  <a:ln>
                    <a:noFill/>
                  </a:ln>
                  <a:solidFill>
                    <a:srgbClr val="3333CC"/>
                  </a:solidFill>
                  <a:effectLst/>
                  <a:uLnTx/>
                  <a:uFillTx/>
                  <a:latin typeface="Arial" panose="020B0604020202020204" pitchFamily="34" charset="0"/>
                  <a:ea typeface="Tahoma" pitchFamily="34" charset="0"/>
                  <a:cs typeface="Arial" panose="020B0604020202020204" pitchFamily="34" charset="0"/>
                </a:rPr>
                <a:t>nhiên</a:t>
              </a:r>
              <a:r>
                <a:rPr kumimoji="0" lang="en-US" sz="2000" b="1" i="0" strike="noStrike" kern="0" cap="none" spc="0" normalizeH="0" baseline="0" noProof="0" dirty="0">
                  <a:ln>
                    <a:noFill/>
                  </a:ln>
                  <a:solidFill>
                    <a:srgbClr val="3333CC"/>
                  </a:solidFill>
                  <a:effectLst/>
                  <a:uLnTx/>
                  <a:uFillTx/>
                  <a:latin typeface="Arial" panose="020B0604020202020204" pitchFamily="34" charset="0"/>
                  <a:ea typeface="Tahoma" pitchFamily="34" charset="0"/>
                  <a:cs typeface="Arial" panose="020B0604020202020204" pitchFamily="34" charset="0"/>
                </a:rPr>
                <a:t> </a:t>
              </a:r>
              <a:r>
                <a:rPr kumimoji="0" lang="en-US" sz="2000" b="1" i="0" strike="noStrike" kern="0" cap="none" spc="0" normalizeH="0" baseline="0" noProof="0" dirty="0" err="1">
                  <a:ln>
                    <a:noFill/>
                  </a:ln>
                  <a:solidFill>
                    <a:srgbClr val="3333CC"/>
                  </a:solidFill>
                  <a:effectLst/>
                  <a:uLnTx/>
                  <a:uFillTx/>
                  <a:latin typeface="Arial" panose="020B0604020202020204" pitchFamily="34" charset="0"/>
                  <a:ea typeface="Tahoma" pitchFamily="34" charset="0"/>
                  <a:cs typeface="Arial" panose="020B0604020202020204" pitchFamily="34" charset="0"/>
                </a:rPr>
                <a:t>và</a:t>
              </a:r>
              <a:r>
                <a:rPr kumimoji="0" lang="en-US" sz="2000" b="1" i="0" strike="noStrike" kern="0" cap="none" spc="0" normalizeH="0" baseline="0" noProof="0" dirty="0">
                  <a:ln>
                    <a:noFill/>
                  </a:ln>
                  <a:solidFill>
                    <a:srgbClr val="3333CC"/>
                  </a:solidFill>
                  <a:effectLst/>
                  <a:uLnTx/>
                  <a:uFillTx/>
                  <a:latin typeface="Arial" panose="020B0604020202020204" pitchFamily="34" charset="0"/>
                  <a:ea typeface="Tahoma" pitchFamily="34" charset="0"/>
                  <a:cs typeface="Arial" panose="020B0604020202020204" pitchFamily="34" charset="0"/>
                </a:rPr>
                <a:t> </a:t>
              </a:r>
              <a:r>
                <a:rPr kumimoji="0" lang="en-US" sz="2000" b="1" i="0" strike="noStrike" kern="0" cap="none" spc="0" normalizeH="0" baseline="0" noProof="0" dirty="0" err="1">
                  <a:ln>
                    <a:noFill/>
                  </a:ln>
                  <a:solidFill>
                    <a:srgbClr val="3333CC"/>
                  </a:solidFill>
                  <a:effectLst/>
                  <a:uLnTx/>
                  <a:uFillTx/>
                  <a:latin typeface="Arial" panose="020B0604020202020204" pitchFamily="34" charset="0"/>
                  <a:ea typeface="Tahoma" pitchFamily="34" charset="0"/>
                  <a:cs typeface="Arial" panose="020B0604020202020204" pitchFamily="34" charset="0"/>
                </a:rPr>
                <a:t>xã</a:t>
              </a:r>
              <a:r>
                <a:rPr kumimoji="0" lang="en-US" sz="2000" b="1" i="0" strike="noStrike" kern="0" cap="none" spc="0" normalizeH="0" baseline="0" noProof="0" dirty="0">
                  <a:ln>
                    <a:noFill/>
                  </a:ln>
                  <a:solidFill>
                    <a:srgbClr val="3333CC"/>
                  </a:solidFill>
                  <a:effectLst/>
                  <a:uLnTx/>
                  <a:uFillTx/>
                  <a:latin typeface="Arial" panose="020B0604020202020204" pitchFamily="34" charset="0"/>
                  <a:ea typeface="Tahoma" pitchFamily="34" charset="0"/>
                  <a:cs typeface="Arial" panose="020B0604020202020204" pitchFamily="34" charset="0"/>
                </a:rPr>
                <a:t> </a:t>
              </a:r>
              <a:r>
                <a:rPr kumimoji="0" lang="en-US" sz="2000" b="1" i="0" strike="noStrike" kern="0" cap="none" spc="0" normalizeH="0" baseline="0" noProof="0" dirty="0" err="1">
                  <a:ln>
                    <a:noFill/>
                  </a:ln>
                  <a:solidFill>
                    <a:srgbClr val="3333CC"/>
                  </a:solidFill>
                  <a:effectLst/>
                  <a:uLnTx/>
                  <a:uFillTx/>
                  <a:latin typeface="Arial" panose="020B0604020202020204" pitchFamily="34" charset="0"/>
                  <a:ea typeface="Tahoma" pitchFamily="34" charset="0"/>
                  <a:cs typeface="Arial" panose="020B0604020202020204" pitchFamily="34" charset="0"/>
                </a:rPr>
                <a:t>hội</a:t>
              </a:r>
              <a:endParaRPr kumimoji="0" lang="en-US" sz="2000" b="1" i="0" strike="noStrike" kern="0" cap="none" spc="0" normalizeH="0" baseline="0" noProof="0" dirty="0">
                <a:ln>
                  <a:noFill/>
                </a:ln>
                <a:solidFill>
                  <a:srgbClr val="3333CC"/>
                </a:solidFill>
                <a:effectLst/>
                <a:uLnTx/>
                <a:uFillTx/>
                <a:latin typeface="Arial" panose="020B0604020202020204" pitchFamily="34" charset="0"/>
                <a:ea typeface="Tahoma" pitchFamily="34" charset="0"/>
                <a:cs typeface="Arial" panose="020B0604020202020204" pitchFamily="34" charset="0"/>
              </a:endParaRPr>
            </a:p>
          </p:txBody>
        </p:sp>
        <p:cxnSp>
          <p:nvCxnSpPr>
            <p:cNvPr id="22" name="Straight Connector 21"/>
            <p:cNvCxnSpPr/>
            <p:nvPr/>
          </p:nvCxnSpPr>
          <p:spPr>
            <a:xfrm>
              <a:off x="962526" y="2358193"/>
              <a:ext cx="0" cy="818144"/>
            </a:xfrm>
            <a:prstGeom prst="line">
              <a:avLst/>
            </a:prstGeom>
            <a:grpFill/>
            <a:ln w="9525" cap="flat" cmpd="sng" algn="ctr">
              <a:solidFill>
                <a:srgbClr val="3A81BA">
                  <a:shade val="95000"/>
                  <a:satMod val="105000"/>
                </a:srgbClr>
              </a:solidFill>
              <a:prstDash val="solid"/>
            </a:ln>
            <a:effectLst/>
          </p:spPr>
        </p:cxnSp>
        <p:cxnSp>
          <p:nvCxnSpPr>
            <p:cNvPr id="23" name="Straight Connector 22"/>
            <p:cNvCxnSpPr/>
            <p:nvPr/>
          </p:nvCxnSpPr>
          <p:spPr>
            <a:xfrm>
              <a:off x="962526" y="4848727"/>
              <a:ext cx="0" cy="890336"/>
            </a:xfrm>
            <a:prstGeom prst="line">
              <a:avLst/>
            </a:prstGeom>
            <a:grpFill/>
            <a:ln w="9525" cap="flat" cmpd="sng" algn="ctr">
              <a:solidFill>
                <a:srgbClr val="3A81BA">
                  <a:shade val="95000"/>
                  <a:satMod val="105000"/>
                </a:srgbClr>
              </a:solidFill>
              <a:prstDash val="solid"/>
            </a:ln>
            <a:effectLst/>
          </p:spPr>
        </p:cxnSp>
        <p:cxnSp>
          <p:nvCxnSpPr>
            <p:cNvPr id="24" name="Straight Arrow Connector 23"/>
            <p:cNvCxnSpPr/>
            <p:nvPr/>
          </p:nvCxnSpPr>
          <p:spPr>
            <a:xfrm>
              <a:off x="974558" y="2358193"/>
              <a:ext cx="1055031" cy="0"/>
            </a:xfrm>
            <a:prstGeom prst="straightConnector1">
              <a:avLst/>
            </a:prstGeom>
            <a:grpFill/>
            <a:ln w="9525" cap="flat" cmpd="sng" algn="ctr">
              <a:solidFill>
                <a:srgbClr val="3A81BA">
                  <a:shade val="95000"/>
                  <a:satMod val="105000"/>
                </a:srgbClr>
              </a:solidFill>
              <a:prstDash val="solid"/>
              <a:tailEnd type="triangle"/>
            </a:ln>
            <a:effectLst/>
          </p:spPr>
        </p:cxnSp>
        <p:cxnSp>
          <p:nvCxnSpPr>
            <p:cNvPr id="25" name="Straight Arrow Connector 24"/>
            <p:cNvCxnSpPr/>
            <p:nvPr/>
          </p:nvCxnSpPr>
          <p:spPr>
            <a:xfrm>
              <a:off x="962526" y="5739063"/>
              <a:ext cx="1094357" cy="0"/>
            </a:xfrm>
            <a:prstGeom prst="straightConnector1">
              <a:avLst/>
            </a:prstGeom>
            <a:grpFill/>
            <a:ln w="9525" cap="flat" cmpd="sng" algn="ctr">
              <a:solidFill>
                <a:srgbClr val="3A81BA">
                  <a:shade val="95000"/>
                  <a:satMod val="105000"/>
                </a:srgbClr>
              </a:solidFill>
              <a:prstDash val="solid"/>
              <a:tailEnd type="triangle"/>
            </a:ln>
            <a:effectLst/>
          </p:spPr>
        </p:cxnSp>
        <p:sp>
          <p:nvSpPr>
            <p:cNvPr id="26" name="Right Brace 25"/>
            <p:cNvSpPr/>
            <p:nvPr/>
          </p:nvSpPr>
          <p:spPr>
            <a:xfrm>
              <a:off x="7918855" y="2687321"/>
              <a:ext cx="538958" cy="2875548"/>
            </a:xfrm>
            <a:prstGeom prst="rightBrace">
              <a:avLst/>
            </a:prstGeom>
            <a:solidFill>
              <a:srgbClr val="FFFFFF"/>
            </a:solidFill>
            <a:ln w="9525" cap="flat" cmpd="sng" algn="ctr">
              <a:solidFill>
                <a:srgbClr val="FF5050"/>
              </a:solidFill>
              <a:prstDash val="solid"/>
            </a:ln>
            <a:effectLst/>
          </p:spPr>
          <p:txBody>
            <a:bodyPr rtlCol="0" anchor="ctr"/>
            <a:lstStyle/>
            <a:p>
              <a:pPr marL="0" marR="0" lvl="0" indent="0" algn="ctr" defTabSz="914400" eaLnBrk="1" fontAlgn="auto" latinLnBrk="0" hangingPunct="1">
                <a:lnSpc>
                  <a:spcPct val="12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1F5281"/>
                </a:solidFill>
                <a:effectLst/>
                <a:uLnTx/>
                <a:uFillTx/>
                <a:latin typeface="Arial" panose="020B0604020202020204" pitchFamily="34" charset="0"/>
                <a:cs typeface="Arial" panose="020B0604020202020204" pitchFamily="34" charset="0"/>
              </a:endParaRPr>
            </a:p>
          </p:txBody>
        </p:sp>
      </p:grpSp>
    </p:spTree>
    <p:extLst>
      <p:ext uri="{BB962C8B-B14F-4D97-AF65-F5344CB8AC3E}">
        <p14:creationId xmlns:p14="http://schemas.microsoft.com/office/powerpoint/2010/main" val="6658053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9"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0-#ppt_w/2"/>
                                          </p:val>
                                        </p:tav>
                                        <p:tav tm="100000">
                                          <p:val>
                                            <p:strVal val="#ppt_x"/>
                                          </p:val>
                                        </p:tav>
                                      </p:tavLst>
                                    </p:anim>
                                    <p:anim calcmode="lin" valueType="num">
                                      <p:cBhvr additive="base">
                                        <p:cTn id="8" dur="500" fill="hold"/>
                                        <p:tgtEl>
                                          <p:spTgt spid="15"/>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16"/>
                                        </p:tgtEl>
                                        <p:attrNameLst>
                                          <p:attrName>style.visibility</p:attrName>
                                        </p:attrNameLst>
                                      </p:cBhvr>
                                      <p:to>
                                        <p:strVal val="visible"/>
                                      </p:to>
                                    </p:set>
                                    <p:anim calcmode="lin" valueType="num">
                                      <p:cBhvr additive="base">
                                        <p:cTn id="13" dur="500" fill="hold"/>
                                        <p:tgtEl>
                                          <p:spTgt spid="16"/>
                                        </p:tgtEl>
                                        <p:attrNameLst>
                                          <p:attrName>ppt_x</p:attrName>
                                        </p:attrNameLst>
                                      </p:cBhvr>
                                      <p:tavLst>
                                        <p:tav tm="0">
                                          <p:val>
                                            <p:strVal val="#ppt_x"/>
                                          </p:val>
                                        </p:tav>
                                        <p:tav tm="100000">
                                          <p:val>
                                            <p:strVal val="#ppt_x"/>
                                          </p:val>
                                        </p:tav>
                                      </p:tavLst>
                                    </p:anim>
                                    <p:anim calcmode="lin" valueType="num">
                                      <p:cBhvr additive="base">
                                        <p:cTn id="14"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txBox="1">
            <a:spLocks noChangeArrowheads="1"/>
          </p:cNvSpPr>
          <p:nvPr/>
        </p:nvSpPr>
        <p:spPr bwMode="black">
          <a:xfrm>
            <a:off x="3026021" y="108004"/>
            <a:ext cx="6858000" cy="563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a:r>
              <a:rPr lang="en-US" altLang="en-US" sz="2400" i="0" dirty="0">
                <a:solidFill>
                  <a:schemeClr val="tx1"/>
                </a:solidFill>
                <a:latin typeface="Arial" panose="020B0604020202020204" pitchFamily="34" charset="0"/>
                <a:cs typeface="Arial" panose="020B0604020202020204" pitchFamily="34" charset="0"/>
              </a:rPr>
              <a:t>b. </a:t>
            </a:r>
            <a:r>
              <a:rPr lang="en-US" altLang="en-US" sz="2400" i="0" dirty="0" err="1">
                <a:solidFill>
                  <a:schemeClr val="tx1"/>
                </a:solidFill>
                <a:latin typeface="Arial" panose="020B0604020202020204" pitchFamily="34" charset="0"/>
                <a:cs typeface="Arial" panose="020B0604020202020204" pitchFamily="34" charset="0"/>
              </a:rPr>
              <a:t>Khái</a:t>
            </a:r>
            <a:r>
              <a:rPr lang="en-US" altLang="en-US" sz="2400" i="0" dirty="0">
                <a:solidFill>
                  <a:schemeClr val="tx1"/>
                </a:solidFill>
                <a:latin typeface="Arial" panose="020B0604020202020204" pitchFamily="34" charset="0"/>
                <a:cs typeface="Arial" panose="020B0604020202020204" pitchFamily="34" charset="0"/>
              </a:rPr>
              <a:t> </a:t>
            </a:r>
            <a:r>
              <a:rPr lang="en-US" altLang="en-US" sz="2400" i="0" dirty="0" err="1">
                <a:solidFill>
                  <a:schemeClr val="tx1"/>
                </a:solidFill>
                <a:latin typeface="Arial" panose="020B0604020202020204" pitchFamily="34" charset="0"/>
                <a:cs typeface="Arial" panose="020B0604020202020204" pitchFamily="34" charset="0"/>
              </a:rPr>
              <a:t>niệm</a:t>
            </a:r>
            <a:r>
              <a:rPr lang="en-US" altLang="en-US" sz="2400" i="0" dirty="0">
                <a:solidFill>
                  <a:schemeClr val="tx1"/>
                </a:solidFill>
                <a:latin typeface="Arial" panose="020B0604020202020204" pitchFamily="34" charset="0"/>
                <a:cs typeface="Arial" panose="020B0604020202020204" pitchFamily="34" charset="0"/>
              </a:rPr>
              <a:t> </a:t>
            </a:r>
            <a:r>
              <a:rPr lang="en-US" altLang="en-US" sz="2400" i="0" dirty="0" err="1">
                <a:solidFill>
                  <a:schemeClr val="tx1"/>
                </a:solidFill>
                <a:latin typeface="Arial" panose="020B0604020202020204" pitchFamily="34" charset="0"/>
                <a:cs typeface="Arial" panose="020B0604020202020204" pitchFamily="34" charset="0"/>
              </a:rPr>
              <a:t>phép</a:t>
            </a:r>
            <a:r>
              <a:rPr lang="en-US" altLang="en-US" sz="2400" i="0" dirty="0">
                <a:solidFill>
                  <a:schemeClr val="tx1"/>
                </a:solidFill>
                <a:latin typeface="Arial" panose="020B0604020202020204" pitchFamily="34" charset="0"/>
                <a:cs typeface="Arial" panose="020B0604020202020204" pitchFamily="34" charset="0"/>
              </a:rPr>
              <a:t> </a:t>
            </a:r>
            <a:r>
              <a:rPr lang="en-US" altLang="en-US" sz="2400" i="0" dirty="0" err="1">
                <a:solidFill>
                  <a:schemeClr val="tx1"/>
                </a:solidFill>
                <a:latin typeface="Arial" panose="020B0604020202020204" pitchFamily="34" charset="0"/>
                <a:cs typeface="Arial" panose="020B0604020202020204" pitchFamily="34" charset="0"/>
              </a:rPr>
              <a:t>biện</a:t>
            </a:r>
            <a:r>
              <a:rPr lang="en-US" altLang="en-US" sz="2400" i="0" dirty="0">
                <a:solidFill>
                  <a:schemeClr val="tx1"/>
                </a:solidFill>
                <a:latin typeface="Arial" panose="020B0604020202020204" pitchFamily="34" charset="0"/>
                <a:cs typeface="Arial" panose="020B0604020202020204" pitchFamily="34" charset="0"/>
              </a:rPr>
              <a:t> </a:t>
            </a:r>
            <a:r>
              <a:rPr lang="en-US" altLang="en-US" sz="2400" i="0" dirty="0" err="1">
                <a:solidFill>
                  <a:schemeClr val="tx1"/>
                </a:solidFill>
                <a:latin typeface="Arial" panose="020B0604020202020204" pitchFamily="34" charset="0"/>
                <a:cs typeface="Arial" panose="020B0604020202020204" pitchFamily="34" charset="0"/>
              </a:rPr>
              <a:t>chứng</a:t>
            </a:r>
            <a:endParaRPr lang="en-US" altLang="en-US" sz="2400" i="0" dirty="0">
              <a:solidFill>
                <a:schemeClr val="tx1"/>
              </a:solidFill>
              <a:latin typeface="Arial" panose="020B0604020202020204" pitchFamily="34" charset="0"/>
              <a:cs typeface="Arial" panose="020B0604020202020204" pitchFamily="34" charset="0"/>
            </a:endParaRPr>
          </a:p>
        </p:txBody>
      </p:sp>
      <p:pic>
        <p:nvPicPr>
          <p:cNvPr id="4" name="Picture 3" descr="恩格斯"/>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62000" y="2133600"/>
            <a:ext cx="2819400" cy="3733095"/>
          </a:xfrm>
          <a:prstGeom prst="rect">
            <a:avLst/>
          </a:prstGeom>
          <a:ln>
            <a:noFill/>
          </a:ln>
          <a:effectLst>
            <a:reflection blurRad="12700" stA="30000" endPos="30000" dist="5000" dir="5400000" sy="-100000" algn="bl" rotWithShape="0"/>
          </a:effectLst>
          <a:scene3d>
            <a:camera prst="perspectiveContrastingLeftFacing">
              <a:rot lat="300000" lon="19800000" rev="0"/>
            </a:camera>
            <a:lightRig rig="threePt" dir="t">
              <a:rot lat="0" lon="0" rev="2700000"/>
            </a:lightRig>
          </a:scene3d>
          <a:sp3d>
            <a:bevelT w="63500" h="50800"/>
          </a:sp3d>
        </p:spPr>
      </p:pic>
      <p:sp>
        <p:nvSpPr>
          <p:cNvPr id="6" name="Rectangle 5"/>
          <p:cNvSpPr/>
          <p:nvPr/>
        </p:nvSpPr>
        <p:spPr>
          <a:xfrm>
            <a:off x="3423779" y="1307382"/>
            <a:ext cx="7201988" cy="424732"/>
          </a:xfrm>
          <a:prstGeom prst="rect">
            <a:avLst/>
          </a:prstGeom>
        </p:spPr>
        <p:txBody>
          <a:bodyPr wrap="square">
            <a:spAutoFit/>
          </a:bodyPr>
          <a:lstStyle/>
          <a:p>
            <a:pPr algn="ctr">
              <a:lnSpc>
                <a:spcPct val="90000"/>
              </a:lnSpc>
            </a:pP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Trong</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tác</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phẩm</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FF0000"/>
                </a:solidFill>
                <a:latin typeface="Arial" panose="020B0604020202020204" pitchFamily="34" charset="0"/>
                <a:cs typeface="Arial" panose="020B0604020202020204" pitchFamily="34" charset="0"/>
              </a:rPr>
              <a:t>Chống</a:t>
            </a:r>
            <a:r>
              <a:rPr lang="en-US" sz="2400" dirty="0">
                <a:solidFill>
                  <a:srgbClr val="FF0000"/>
                </a:solidFill>
                <a:latin typeface="Arial" panose="020B0604020202020204" pitchFamily="34" charset="0"/>
                <a:cs typeface="Arial" panose="020B0604020202020204" pitchFamily="34" charset="0"/>
              </a:rPr>
              <a:t> </a:t>
            </a:r>
            <a:r>
              <a:rPr lang="en-US" sz="2400" dirty="0" err="1">
                <a:solidFill>
                  <a:srgbClr val="FF0000"/>
                </a:solidFill>
                <a:latin typeface="Arial" panose="020B0604020202020204" pitchFamily="34" charset="0"/>
                <a:cs typeface="Arial" panose="020B0604020202020204" pitchFamily="34" charset="0"/>
              </a:rPr>
              <a:t>Đuyrinh</a:t>
            </a:r>
            <a:r>
              <a:rPr lang="en-US" sz="2400" dirty="0">
                <a:solidFill>
                  <a:srgbClr val="FF0000"/>
                </a:solidFill>
                <a:latin typeface="Arial" panose="020B0604020202020204" pitchFamily="34" charset="0"/>
                <a:cs typeface="Arial" panose="020B0604020202020204" pitchFamily="34" charset="0"/>
              </a:rPr>
              <a:t>,</a:t>
            </a:r>
            <a:r>
              <a:rPr lang="en-US" sz="2400" dirty="0">
                <a:solidFill>
                  <a:srgbClr val="1F5281"/>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theo</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Ăngghen</a:t>
            </a:r>
            <a:r>
              <a:rPr lang="en-US" sz="2400" dirty="0">
                <a:solidFill>
                  <a:srgbClr val="000000"/>
                </a:solidFill>
                <a:latin typeface="Arial" panose="020B0604020202020204" pitchFamily="34" charset="0"/>
                <a:cs typeface="Arial" panose="020B0604020202020204" pitchFamily="34" charset="0"/>
              </a:rPr>
              <a:t>:</a:t>
            </a:r>
          </a:p>
        </p:txBody>
      </p:sp>
      <p:sp>
        <p:nvSpPr>
          <p:cNvPr id="7" name="Horizontal Scroll 6"/>
          <p:cNvSpPr/>
          <p:nvPr/>
        </p:nvSpPr>
        <p:spPr>
          <a:xfrm>
            <a:off x="3733801" y="2111711"/>
            <a:ext cx="7033260" cy="3908090"/>
          </a:xfrm>
          <a:prstGeom prst="horizontalScroll">
            <a:avLst/>
          </a:prstGeom>
          <a:solidFill>
            <a:schemeClr val="bg1"/>
          </a:solidFill>
          <a:ln>
            <a:solidFill>
              <a:srgbClr val="33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r>
              <a:rPr lang="en-US" sz="2400" b="1" dirty="0" err="1">
                <a:solidFill>
                  <a:srgbClr val="FF0000"/>
                </a:solidFill>
                <a:latin typeface="Arial" panose="020B0604020202020204" pitchFamily="34" charset="0"/>
                <a:cs typeface="Arial" panose="020B0604020202020204" pitchFamily="34" charset="0"/>
              </a:rPr>
              <a:t>Phép</a:t>
            </a:r>
            <a:r>
              <a:rPr lang="en-US" sz="2400" b="1" dirty="0">
                <a:solidFill>
                  <a:srgbClr val="FF0000"/>
                </a:solidFill>
                <a:latin typeface="Arial" panose="020B0604020202020204" pitchFamily="34" charset="0"/>
                <a:cs typeface="Arial" panose="020B0604020202020204" pitchFamily="34" charset="0"/>
              </a:rPr>
              <a:t> </a:t>
            </a:r>
            <a:r>
              <a:rPr lang="en-US" sz="2400" b="1" dirty="0" err="1">
                <a:solidFill>
                  <a:srgbClr val="FF0000"/>
                </a:solidFill>
                <a:latin typeface="Arial" panose="020B0604020202020204" pitchFamily="34" charset="0"/>
                <a:cs typeface="Arial" panose="020B0604020202020204" pitchFamily="34" charset="0"/>
              </a:rPr>
              <a:t>biện</a:t>
            </a:r>
            <a:r>
              <a:rPr lang="en-US" sz="2400" b="1" dirty="0">
                <a:solidFill>
                  <a:srgbClr val="FF0000"/>
                </a:solidFill>
                <a:latin typeface="Arial" panose="020B0604020202020204" pitchFamily="34" charset="0"/>
                <a:cs typeface="Arial" panose="020B0604020202020204" pitchFamily="34" charset="0"/>
              </a:rPr>
              <a:t> </a:t>
            </a:r>
            <a:r>
              <a:rPr lang="en-US" sz="2400" b="1" dirty="0" err="1">
                <a:solidFill>
                  <a:srgbClr val="FF0000"/>
                </a:solidFill>
                <a:latin typeface="Arial" panose="020B0604020202020204" pitchFamily="34" charset="0"/>
                <a:cs typeface="Arial" panose="020B0604020202020204" pitchFamily="34" charset="0"/>
              </a:rPr>
              <a:t>chứng</a:t>
            </a:r>
            <a:r>
              <a:rPr lang="en-US" sz="2400" b="1" dirty="0">
                <a:solidFill>
                  <a:srgbClr val="FF0000"/>
                </a:solidFill>
                <a:latin typeface="Arial" panose="020B0604020202020204" pitchFamily="34" charset="0"/>
                <a:cs typeface="Arial" panose="020B0604020202020204" pitchFamily="34" charset="0"/>
              </a:rPr>
              <a:t> </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là</a:t>
            </a:r>
            <a:r>
              <a:rPr lang="en-US" sz="2400" dirty="0">
                <a:solidFill>
                  <a:srgbClr val="000099"/>
                </a:solidFill>
                <a:latin typeface="Arial" panose="020B0604020202020204" pitchFamily="34" charset="0"/>
                <a:cs typeface="Arial" panose="020B0604020202020204" pitchFamily="34" charset="0"/>
              </a:rPr>
              <a:t> </a:t>
            </a:r>
            <a:r>
              <a:rPr lang="en-US" sz="2400" b="1" dirty="0" err="1">
                <a:solidFill>
                  <a:srgbClr val="00B050"/>
                </a:solidFill>
                <a:latin typeface="Arial" panose="020B0604020202020204" pitchFamily="34" charset="0"/>
                <a:cs typeface="Arial" panose="020B0604020202020204" pitchFamily="34" charset="0"/>
              </a:rPr>
              <a:t>khoa</a:t>
            </a:r>
            <a:r>
              <a:rPr lang="en-US" sz="2400" b="1" dirty="0">
                <a:solidFill>
                  <a:srgbClr val="00B050"/>
                </a:solidFill>
                <a:latin typeface="Arial" panose="020B0604020202020204" pitchFamily="34" charset="0"/>
                <a:cs typeface="Arial" panose="020B0604020202020204" pitchFamily="34" charset="0"/>
              </a:rPr>
              <a:t> </a:t>
            </a:r>
            <a:r>
              <a:rPr lang="en-US" sz="2400" b="1" dirty="0" err="1">
                <a:solidFill>
                  <a:srgbClr val="00B050"/>
                </a:solidFill>
                <a:latin typeface="Arial" panose="020B0604020202020204" pitchFamily="34" charset="0"/>
                <a:cs typeface="Arial" panose="020B0604020202020204" pitchFamily="34" charset="0"/>
              </a:rPr>
              <a:t>học</a:t>
            </a:r>
            <a:r>
              <a:rPr lang="en-US" sz="2400" b="1" dirty="0">
                <a:solidFill>
                  <a:srgbClr val="00B050"/>
                </a:solidFill>
                <a:latin typeface="Arial" panose="020B0604020202020204" pitchFamily="34" charset="0"/>
                <a:cs typeface="Arial" panose="020B0604020202020204" pitchFamily="34" charset="0"/>
              </a:rPr>
              <a:t> </a:t>
            </a:r>
            <a:r>
              <a:rPr lang="en-US" sz="2400" b="1" dirty="0" err="1">
                <a:solidFill>
                  <a:srgbClr val="00B050"/>
                </a:solidFill>
                <a:latin typeface="Arial" panose="020B0604020202020204" pitchFamily="34" charset="0"/>
                <a:cs typeface="Arial" panose="020B0604020202020204" pitchFamily="34" charset="0"/>
              </a:rPr>
              <a:t>về</a:t>
            </a:r>
            <a:r>
              <a:rPr lang="en-US" sz="2400" b="1" dirty="0">
                <a:solidFill>
                  <a:srgbClr val="00B050"/>
                </a:solidFill>
                <a:latin typeface="Arial" panose="020B0604020202020204" pitchFamily="34" charset="0"/>
                <a:cs typeface="Arial" panose="020B0604020202020204" pitchFamily="34" charset="0"/>
              </a:rPr>
              <a:t> </a:t>
            </a:r>
            <a:r>
              <a:rPr lang="en-US" sz="2400" b="1" dirty="0" err="1">
                <a:solidFill>
                  <a:srgbClr val="00B050"/>
                </a:solidFill>
                <a:latin typeface="Arial" panose="020B0604020202020204" pitchFamily="34" charset="0"/>
                <a:cs typeface="Arial" panose="020B0604020202020204" pitchFamily="34" charset="0"/>
              </a:rPr>
              <a:t>những</a:t>
            </a:r>
            <a:r>
              <a:rPr lang="en-US" sz="2400" b="1" dirty="0">
                <a:solidFill>
                  <a:srgbClr val="00B050"/>
                </a:solidFill>
                <a:latin typeface="Arial" panose="020B0604020202020204" pitchFamily="34" charset="0"/>
                <a:cs typeface="Arial" panose="020B0604020202020204" pitchFamily="34" charset="0"/>
              </a:rPr>
              <a:t> </a:t>
            </a:r>
            <a:r>
              <a:rPr lang="en-US" sz="2400" b="1" dirty="0" err="1">
                <a:solidFill>
                  <a:srgbClr val="00B050"/>
                </a:solidFill>
                <a:latin typeface="Arial" panose="020B0604020202020204" pitchFamily="34" charset="0"/>
                <a:cs typeface="Arial" panose="020B0604020202020204" pitchFamily="34" charset="0"/>
              </a:rPr>
              <a:t>quy</a:t>
            </a:r>
            <a:r>
              <a:rPr lang="en-US" sz="2400" b="1" dirty="0">
                <a:solidFill>
                  <a:srgbClr val="00B050"/>
                </a:solidFill>
                <a:latin typeface="Arial" panose="020B0604020202020204" pitchFamily="34" charset="0"/>
                <a:cs typeface="Arial" panose="020B0604020202020204" pitchFamily="34" charset="0"/>
              </a:rPr>
              <a:t> </a:t>
            </a:r>
            <a:r>
              <a:rPr lang="en-US" sz="2400" b="1" dirty="0" err="1">
                <a:solidFill>
                  <a:srgbClr val="00B050"/>
                </a:solidFill>
                <a:latin typeface="Arial" panose="020B0604020202020204" pitchFamily="34" charset="0"/>
                <a:cs typeface="Arial" panose="020B0604020202020204" pitchFamily="34" charset="0"/>
              </a:rPr>
              <a:t>luật</a:t>
            </a:r>
            <a:r>
              <a:rPr lang="en-US" sz="2400" b="1" dirty="0">
                <a:solidFill>
                  <a:srgbClr val="00B050"/>
                </a:solidFill>
                <a:latin typeface="Arial" panose="020B0604020202020204" pitchFamily="34" charset="0"/>
                <a:cs typeface="Arial" panose="020B0604020202020204" pitchFamily="34" charset="0"/>
              </a:rPr>
              <a:t> </a:t>
            </a:r>
            <a:r>
              <a:rPr lang="en-US" sz="2400" b="1" dirty="0" err="1">
                <a:solidFill>
                  <a:srgbClr val="00B050"/>
                </a:solidFill>
                <a:latin typeface="Arial" panose="020B0604020202020204" pitchFamily="34" charset="0"/>
                <a:cs typeface="Arial" panose="020B0604020202020204" pitchFamily="34" charset="0"/>
              </a:rPr>
              <a:t>phổ</a:t>
            </a:r>
            <a:r>
              <a:rPr lang="en-US" sz="2400" b="1" dirty="0">
                <a:solidFill>
                  <a:srgbClr val="00B050"/>
                </a:solidFill>
                <a:latin typeface="Arial" panose="020B0604020202020204" pitchFamily="34" charset="0"/>
                <a:cs typeface="Arial" panose="020B0604020202020204" pitchFamily="34" charset="0"/>
              </a:rPr>
              <a:t> </a:t>
            </a:r>
            <a:r>
              <a:rPr lang="en-US" sz="2400" b="1" dirty="0" err="1">
                <a:solidFill>
                  <a:srgbClr val="00B050"/>
                </a:solidFill>
                <a:latin typeface="Arial" panose="020B0604020202020204" pitchFamily="34" charset="0"/>
                <a:cs typeface="Arial" panose="020B0604020202020204" pitchFamily="34" charset="0"/>
              </a:rPr>
              <a:t>biến</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của</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sự</a:t>
            </a:r>
            <a:r>
              <a:rPr lang="en-US" sz="2400" dirty="0">
                <a:solidFill>
                  <a:srgbClr val="000099"/>
                </a:solidFill>
                <a:latin typeface="Arial" panose="020B0604020202020204" pitchFamily="34" charset="0"/>
                <a:cs typeface="Arial" panose="020B0604020202020204" pitchFamily="34" charset="0"/>
              </a:rPr>
              <a:t> </a:t>
            </a:r>
            <a:r>
              <a:rPr lang="en-US" sz="2400" b="1" dirty="0" err="1">
                <a:solidFill>
                  <a:srgbClr val="CC0000"/>
                </a:solidFill>
                <a:latin typeface="Arial" panose="020B0604020202020204" pitchFamily="34" charset="0"/>
                <a:cs typeface="Arial" panose="020B0604020202020204" pitchFamily="34" charset="0"/>
              </a:rPr>
              <a:t>vận</a:t>
            </a:r>
            <a:r>
              <a:rPr lang="en-US" sz="2400" b="1" dirty="0">
                <a:solidFill>
                  <a:srgbClr val="CC0000"/>
                </a:solidFill>
                <a:latin typeface="Arial" panose="020B0604020202020204" pitchFamily="34" charset="0"/>
                <a:cs typeface="Arial" panose="020B0604020202020204" pitchFamily="34" charset="0"/>
              </a:rPr>
              <a:t> </a:t>
            </a:r>
            <a:r>
              <a:rPr lang="en-US" sz="2400" b="1" dirty="0" err="1">
                <a:solidFill>
                  <a:srgbClr val="CC0000"/>
                </a:solidFill>
                <a:latin typeface="Arial" panose="020B0604020202020204" pitchFamily="34" charset="0"/>
                <a:cs typeface="Arial" panose="020B0604020202020204" pitchFamily="34" charset="0"/>
              </a:rPr>
              <a:t>động</a:t>
            </a:r>
            <a:r>
              <a:rPr lang="en-US" sz="2400" b="1" dirty="0">
                <a:solidFill>
                  <a:srgbClr val="CC0000"/>
                </a:solidFill>
                <a:latin typeface="Arial" panose="020B0604020202020204" pitchFamily="34" charset="0"/>
                <a:cs typeface="Arial" panose="020B0604020202020204" pitchFamily="34" charset="0"/>
              </a:rPr>
              <a:t> </a:t>
            </a:r>
            <a:r>
              <a:rPr lang="en-US" sz="2400" b="1" dirty="0" err="1">
                <a:solidFill>
                  <a:srgbClr val="CC0000"/>
                </a:solidFill>
                <a:latin typeface="Arial" panose="020B0604020202020204" pitchFamily="34" charset="0"/>
                <a:cs typeface="Arial" panose="020B0604020202020204" pitchFamily="34" charset="0"/>
              </a:rPr>
              <a:t>và</a:t>
            </a:r>
            <a:r>
              <a:rPr lang="en-US" sz="2400" b="1" dirty="0">
                <a:solidFill>
                  <a:srgbClr val="CC0000"/>
                </a:solidFill>
                <a:latin typeface="Arial" panose="020B0604020202020204" pitchFamily="34" charset="0"/>
                <a:cs typeface="Arial" panose="020B0604020202020204" pitchFamily="34" charset="0"/>
              </a:rPr>
              <a:t> </a:t>
            </a:r>
            <a:r>
              <a:rPr lang="en-US" sz="2400" b="1" dirty="0" err="1">
                <a:solidFill>
                  <a:srgbClr val="CC0000"/>
                </a:solidFill>
                <a:latin typeface="Arial" panose="020B0604020202020204" pitchFamily="34" charset="0"/>
                <a:cs typeface="Arial" panose="020B0604020202020204" pitchFamily="34" charset="0"/>
              </a:rPr>
              <a:t>phát</a:t>
            </a:r>
            <a:r>
              <a:rPr lang="en-US" sz="2400" b="1" dirty="0">
                <a:solidFill>
                  <a:srgbClr val="CC0000"/>
                </a:solidFill>
                <a:latin typeface="Arial" panose="020B0604020202020204" pitchFamily="34" charset="0"/>
                <a:cs typeface="Arial" panose="020B0604020202020204" pitchFamily="34" charset="0"/>
              </a:rPr>
              <a:t> </a:t>
            </a:r>
            <a:r>
              <a:rPr lang="en-US" sz="2400" b="1" dirty="0" err="1">
                <a:solidFill>
                  <a:srgbClr val="CC0000"/>
                </a:solidFill>
                <a:latin typeface="Arial" panose="020B0604020202020204" pitchFamily="34" charset="0"/>
                <a:cs typeface="Arial" panose="020B0604020202020204" pitchFamily="34" charset="0"/>
              </a:rPr>
              <a:t>triển</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của</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tự</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nhiên</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của</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xã</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hội</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loài</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người</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và</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của</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tư</a:t>
            </a:r>
            <a:r>
              <a:rPr lang="en-US" sz="2400" dirty="0">
                <a:solidFill>
                  <a:srgbClr val="000099"/>
                </a:solidFill>
                <a:latin typeface="Arial" panose="020B0604020202020204" pitchFamily="34" charset="0"/>
                <a:cs typeface="Arial" panose="020B0604020202020204" pitchFamily="34" charset="0"/>
              </a:rPr>
              <a:t> </a:t>
            </a:r>
            <a:r>
              <a:rPr lang="en-US" sz="2400" dirty="0" err="1">
                <a:solidFill>
                  <a:srgbClr val="000099"/>
                </a:solidFill>
                <a:latin typeface="Arial" panose="020B0604020202020204" pitchFamily="34" charset="0"/>
                <a:cs typeface="Arial" panose="020B0604020202020204" pitchFamily="34" charset="0"/>
              </a:rPr>
              <a:t>duy</a:t>
            </a:r>
            <a:r>
              <a:rPr lang="en-US" sz="2400" dirty="0" smtClean="0">
                <a:solidFill>
                  <a:srgbClr val="000099"/>
                </a:solidFill>
                <a:latin typeface="Arial" panose="020B0604020202020204" pitchFamily="34" charset="0"/>
                <a:cs typeface="Arial" panose="020B0604020202020204" pitchFamily="34" charset="0"/>
              </a:rPr>
              <a:t>.</a:t>
            </a:r>
            <a:endParaRPr lang="en-US" sz="2400" dirty="0">
              <a:solidFill>
                <a:srgbClr val="000099"/>
              </a:solidFill>
              <a:latin typeface="Arial" panose="020B0604020202020204" pitchFamily="34" charset="0"/>
              <a:cs typeface="Arial" panose="020B0604020202020204" pitchFamily="34" charset="0"/>
            </a:endParaRPr>
          </a:p>
        </p:txBody>
      </p:sp>
      <p:grpSp>
        <p:nvGrpSpPr>
          <p:cNvPr id="9" name="Group 21"/>
          <p:cNvGrpSpPr>
            <a:grpSpLocks/>
          </p:cNvGrpSpPr>
          <p:nvPr/>
        </p:nvGrpSpPr>
        <p:grpSpPr bwMode="auto">
          <a:xfrm flipV="1">
            <a:off x="3453349" y="824110"/>
            <a:ext cx="6301681" cy="45719"/>
            <a:chOff x="-37" y="541"/>
            <a:chExt cx="3443" cy="5"/>
          </a:xfrm>
        </p:grpSpPr>
        <p:sp>
          <p:nvSpPr>
            <p:cNvPr id="10" name="Line 7"/>
            <p:cNvSpPr>
              <a:spLocks noChangeShapeType="1"/>
            </p:cNvSpPr>
            <p:nvPr/>
          </p:nvSpPr>
          <p:spPr bwMode="auto">
            <a:xfrm flipV="1">
              <a:off x="816" y="546"/>
              <a:ext cx="1574"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 name="Line 8"/>
            <p:cNvSpPr>
              <a:spLocks noChangeShapeType="1"/>
            </p:cNvSpPr>
            <p:nvPr/>
          </p:nvSpPr>
          <p:spPr bwMode="auto">
            <a:xfrm>
              <a:off x="-37" y="541"/>
              <a:ext cx="3443" cy="1"/>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1473629827"/>
      </p:ext>
    </p:extLst>
  </p:cSld>
  <p:clrMapOvr>
    <a:masterClrMapping/>
  </p:clrMapOvr>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9"/>
          <p:cNvGrpSpPr>
            <a:grpSpLocks/>
          </p:cNvGrpSpPr>
          <p:nvPr/>
        </p:nvGrpSpPr>
        <p:grpSpPr bwMode="auto">
          <a:xfrm>
            <a:off x="457200" y="1125557"/>
            <a:ext cx="3048000" cy="4361751"/>
            <a:chOff x="720" y="624"/>
            <a:chExt cx="1579" cy="2907"/>
          </a:xfrm>
        </p:grpSpPr>
        <p:pic>
          <p:nvPicPr>
            <p:cNvPr id="4" name="Picture 7" descr="leni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20" y="624"/>
              <a:ext cx="1579" cy="22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8"/>
            <p:cNvSpPr>
              <a:spLocks noChangeArrowheads="1"/>
            </p:cNvSpPr>
            <p:nvPr/>
          </p:nvSpPr>
          <p:spPr bwMode="auto">
            <a:xfrm>
              <a:off x="1014" y="2928"/>
              <a:ext cx="980" cy="6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kumimoji="1" sz="3200" b="1">
                  <a:solidFill>
                    <a:schemeClr val="tx1"/>
                  </a:solidFill>
                  <a:latin typeface="Arial" pitchFamily="34" charset="0"/>
                  <a:ea typeface="SimSun" pitchFamily="2" charset="-122"/>
                </a:defRPr>
              </a:lvl1pPr>
              <a:lvl2pPr marL="742950" indent="-285750" eaLnBrk="0" hangingPunct="0">
                <a:defRPr kumimoji="1" sz="3200" b="1">
                  <a:solidFill>
                    <a:schemeClr val="tx1"/>
                  </a:solidFill>
                  <a:latin typeface="Arial" pitchFamily="34" charset="0"/>
                  <a:ea typeface="SimSun" pitchFamily="2" charset="-122"/>
                </a:defRPr>
              </a:lvl2pPr>
              <a:lvl3pPr marL="1143000" indent="-228600" eaLnBrk="0" hangingPunct="0">
                <a:defRPr kumimoji="1" sz="3200" b="1">
                  <a:solidFill>
                    <a:schemeClr val="tx1"/>
                  </a:solidFill>
                  <a:latin typeface="Arial" pitchFamily="34" charset="0"/>
                  <a:ea typeface="SimSun" pitchFamily="2" charset="-122"/>
                </a:defRPr>
              </a:lvl3pPr>
              <a:lvl4pPr marL="1600200" indent="-228600" eaLnBrk="0" hangingPunct="0">
                <a:defRPr kumimoji="1" sz="3200" b="1">
                  <a:solidFill>
                    <a:schemeClr val="tx1"/>
                  </a:solidFill>
                  <a:latin typeface="Arial" pitchFamily="34" charset="0"/>
                  <a:ea typeface="SimSun" pitchFamily="2" charset="-122"/>
                </a:defRPr>
              </a:lvl4pPr>
              <a:lvl5pPr marL="2057400" indent="-228600" eaLnBrk="0" hangingPunct="0">
                <a:defRPr kumimoji="1" sz="3200" b="1">
                  <a:solidFill>
                    <a:schemeClr val="tx1"/>
                  </a:solidFill>
                  <a:latin typeface="Arial" pitchFamily="34" charset="0"/>
                  <a:ea typeface="SimSun" pitchFamily="2" charset="-122"/>
                </a:defRPr>
              </a:lvl5pPr>
              <a:lvl6pPr marL="25146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6pPr>
              <a:lvl7pPr marL="29718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7pPr>
              <a:lvl8pPr marL="34290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8pPr>
              <a:lvl9pPr marL="38862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9pPr>
            </a:lstStyle>
            <a:p>
              <a:pPr algn="ctr" eaLnBrk="1" hangingPunct="1">
                <a:spcBef>
                  <a:spcPct val="20000"/>
                </a:spcBef>
                <a:defRPr/>
              </a:pPr>
              <a:r>
                <a:rPr lang="en-US" altLang="en-US" sz="2400" dirty="0" err="1">
                  <a:latin typeface="+mn-lt"/>
                </a:rPr>
                <a:t>V.I.Lênin</a:t>
              </a:r>
              <a:endParaRPr lang="en-US" altLang="en-US" sz="2400" dirty="0">
                <a:latin typeface="+mn-lt"/>
              </a:endParaRPr>
            </a:p>
            <a:p>
              <a:pPr eaLnBrk="1" hangingPunct="1">
                <a:spcBef>
                  <a:spcPct val="20000"/>
                </a:spcBef>
                <a:defRPr/>
              </a:pPr>
              <a:r>
                <a:rPr lang="en-US" altLang="en-US" sz="2400" dirty="0">
                  <a:latin typeface="+mn-lt"/>
                </a:rPr>
                <a:t>(1870-1924)</a:t>
              </a:r>
            </a:p>
          </p:txBody>
        </p:sp>
      </p:grpSp>
      <p:sp>
        <p:nvSpPr>
          <p:cNvPr id="6" name="Rectangle 6"/>
          <p:cNvSpPr txBox="1">
            <a:spLocks noChangeArrowheads="1"/>
          </p:cNvSpPr>
          <p:nvPr/>
        </p:nvSpPr>
        <p:spPr>
          <a:xfrm>
            <a:off x="4098603" y="2286000"/>
            <a:ext cx="7559997" cy="2743200"/>
          </a:xfrm>
          <a:prstGeom prst="rect">
            <a:avLst/>
          </a:prstGeom>
          <a:ln>
            <a:solidFill>
              <a:srgbClr val="00FF00"/>
            </a:solidFill>
            <a:miter lim="800000"/>
            <a:headEnd/>
            <a:tailEnd/>
          </a:ln>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algn="just"/>
            <a:r>
              <a:rPr lang="en-US" altLang="en-US" sz="3200" kern="0" dirty="0"/>
              <a:t>  “ </a:t>
            </a:r>
            <a:r>
              <a:rPr lang="en-US" altLang="en-US" sz="2400" kern="0" dirty="0" err="1"/>
              <a:t>Phép</a:t>
            </a:r>
            <a:r>
              <a:rPr lang="en-US" altLang="en-US" sz="2400" kern="0" dirty="0"/>
              <a:t> </a:t>
            </a:r>
            <a:r>
              <a:rPr lang="en-US" altLang="en-US" sz="2400" kern="0" dirty="0" err="1"/>
              <a:t>biện</a:t>
            </a:r>
            <a:r>
              <a:rPr lang="en-US" altLang="en-US" sz="2400" kern="0" dirty="0"/>
              <a:t> </a:t>
            </a:r>
            <a:r>
              <a:rPr lang="en-US" altLang="en-US" sz="2400" kern="0" dirty="0" err="1"/>
              <a:t>chứng</a:t>
            </a:r>
            <a:r>
              <a:rPr lang="en-US" altLang="en-US" sz="2400" kern="0" dirty="0"/>
              <a:t>, </a:t>
            </a:r>
            <a:r>
              <a:rPr lang="en-US" altLang="en-US" sz="2400" kern="0" dirty="0" err="1"/>
              <a:t>tức</a:t>
            </a:r>
            <a:r>
              <a:rPr lang="en-US" altLang="en-US" sz="2400" kern="0" dirty="0"/>
              <a:t> </a:t>
            </a:r>
            <a:r>
              <a:rPr lang="en-US" altLang="en-US" sz="2400" kern="0" dirty="0" err="1"/>
              <a:t>là</a:t>
            </a:r>
            <a:r>
              <a:rPr lang="en-US" altLang="en-US" sz="2400" kern="0" dirty="0"/>
              <a:t> </a:t>
            </a:r>
            <a:r>
              <a:rPr lang="en-US" altLang="en-US" sz="2400" b="1" kern="0" dirty="0" err="1">
                <a:solidFill>
                  <a:srgbClr val="FF0000"/>
                </a:solidFill>
              </a:rPr>
              <a:t>học</a:t>
            </a:r>
            <a:r>
              <a:rPr lang="en-US" altLang="en-US" sz="2400" b="1" kern="0" dirty="0">
                <a:solidFill>
                  <a:srgbClr val="FF0000"/>
                </a:solidFill>
              </a:rPr>
              <a:t> </a:t>
            </a:r>
            <a:r>
              <a:rPr lang="en-US" altLang="en-US" sz="2400" b="1" kern="0" dirty="0" err="1">
                <a:solidFill>
                  <a:srgbClr val="FF0000"/>
                </a:solidFill>
              </a:rPr>
              <a:t>thuyết</a:t>
            </a:r>
            <a:r>
              <a:rPr lang="en-US" altLang="en-US" sz="2400" b="1" kern="0" dirty="0">
                <a:solidFill>
                  <a:srgbClr val="FF0000"/>
                </a:solidFill>
              </a:rPr>
              <a:t> </a:t>
            </a:r>
            <a:r>
              <a:rPr lang="en-US" altLang="en-US" sz="2400" b="1" kern="0" dirty="0" err="1">
                <a:solidFill>
                  <a:srgbClr val="FF0000"/>
                </a:solidFill>
              </a:rPr>
              <a:t>về</a:t>
            </a:r>
            <a:r>
              <a:rPr lang="en-US" altLang="en-US" sz="2400" b="1" kern="0" dirty="0">
                <a:solidFill>
                  <a:srgbClr val="FF0000"/>
                </a:solidFill>
              </a:rPr>
              <a:t> </a:t>
            </a:r>
            <a:r>
              <a:rPr lang="en-US" altLang="en-US" sz="2400" b="1" kern="0" dirty="0" err="1">
                <a:solidFill>
                  <a:srgbClr val="FF0000"/>
                </a:solidFill>
              </a:rPr>
              <a:t>sự</a:t>
            </a:r>
            <a:r>
              <a:rPr lang="en-US" altLang="en-US" sz="2400" b="1" kern="0" dirty="0">
                <a:solidFill>
                  <a:srgbClr val="FF0000"/>
                </a:solidFill>
              </a:rPr>
              <a:t> </a:t>
            </a:r>
            <a:r>
              <a:rPr lang="en-US" altLang="en-US" sz="2400" b="1" kern="0" dirty="0" err="1">
                <a:solidFill>
                  <a:srgbClr val="FF0000"/>
                </a:solidFill>
              </a:rPr>
              <a:t>phát</a:t>
            </a:r>
            <a:r>
              <a:rPr lang="en-US" altLang="en-US" sz="2400" b="1" kern="0" dirty="0">
                <a:solidFill>
                  <a:srgbClr val="FF0000"/>
                </a:solidFill>
              </a:rPr>
              <a:t> </a:t>
            </a:r>
            <a:r>
              <a:rPr lang="en-US" altLang="en-US" sz="2400" b="1" kern="0" dirty="0" err="1">
                <a:solidFill>
                  <a:srgbClr val="FF0000"/>
                </a:solidFill>
              </a:rPr>
              <a:t>triển</a:t>
            </a:r>
            <a:r>
              <a:rPr lang="en-US" altLang="en-US" sz="2400" kern="0" dirty="0"/>
              <a:t>, </a:t>
            </a:r>
            <a:r>
              <a:rPr lang="en-US" altLang="en-US" sz="2400" kern="0" dirty="0" err="1"/>
              <a:t>dưới</a:t>
            </a:r>
            <a:r>
              <a:rPr lang="en-US" altLang="en-US" sz="2400" kern="0" dirty="0"/>
              <a:t> </a:t>
            </a:r>
            <a:r>
              <a:rPr lang="en-US" altLang="en-US" sz="2400" kern="0" dirty="0" err="1"/>
              <a:t>hình</a:t>
            </a:r>
            <a:r>
              <a:rPr lang="en-US" altLang="en-US" sz="2400" kern="0" dirty="0"/>
              <a:t> </a:t>
            </a:r>
            <a:r>
              <a:rPr lang="en-US" altLang="en-US" sz="2400" kern="0" dirty="0" err="1"/>
              <a:t>thức</a:t>
            </a:r>
            <a:r>
              <a:rPr lang="en-US" altLang="en-US" sz="2400" kern="0" dirty="0"/>
              <a:t> </a:t>
            </a:r>
            <a:r>
              <a:rPr lang="en-US" altLang="en-US" sz="2400" kern="0" dirty="0" err="1"/>
              <a:t>hoàn</a:t>
            </a:r>
            <a:r>
              <a:rPr lang="en-US" altLang="en-US" sz="2400" kern="0" dirty="0"/>
              <a:t> </a:t>
            </a:r>
            <a:r>
              <a:rPr lang="en-US" altLang="en-US" sz="2400" kern="0" dirty="0" err="1"/>
              <a:t>bị</a:t>
            </a:r>
            <a:r>
              <a:rPr lang="en-US" altLang="en-US" sz="2400" kern="0" dirty="0"/>
              <a:t> </a:t>
            </a:r>
            <a:r>
              <a:rPr lang="en-US" altLang="en-US" sz="2400" kern="0" dirty="0" err="1"/>
              <a:t>nhất</a:t>
            </a:r>
            <a:r>
              <a:rPr lang="en-US" altLang="en-US" sz="2400" kern="0" dirty="0"/>
              <a:t>, </a:t>
            </a:r>
            <a:r>
              <a:rPr lang="en-US" altLang="en-US" sz="2400" kern="0" dirty="0" err="1"/>
              <a:t>sâu</a:t>
            </a:r>
            <a:r>
              <a:rPr lang="en-US" altLang="en-US" sz="2400" kern="0" dirty="0"/>
              <a:t> </a:t>
            </a:r>
            <a:r>
              <a:rPr lang="en-US" altLang="en-US" sz="2400" kern="0" dirty="0" err="1"/>
              <a:t>sắc</a:t>
            </a:r>
            <a:r>
              <a:rPr lang="en-US" altLang="en-US" sz="2400" kern="0" dirty="0"/>
              <a:t> </a:t>
            </a:r>
            <a:r>
              <a:rPr lang="en-US" altLang="en-US" sz="2400" kern="0" dirty="0" err="1"/>
              <a:t>nhất</a:t>
            </a:r>
            <a:r>
              <a:rPr lang="en-US" altLang="en-US" sz="2400" kern="0" dirty="0"/>
              <a:t> </a:t>
            </a:r>
            <a:r>
              <a:rPr lang="en-US" altLang="en-US" sz="2400" kern="0" dirty="0" err="1"/>
              <a:t>và</a:t>
            </a:r>
            <a:r>
              <a:rPr lang="en-US" altLang="en-US" sz="2400" kern="0" dirty="0"/>
              <a:t> </a:t>
            </a:r>
            <a:r>
              <a:rPr lang="en-US" altLang="en-US" sz="2400" kern="0" dirty="0" err="1"/>
              <a:t>không</a:t>
            </a:r>
            <a:r>
              <a:rPr lang="en-US" altLang="en-US" sz="2400" kern="0" dirty="0"/>
              <a:t> </a:t>
            </a:r>
            <a:r>
              <a:rPr lang="en-US" altLang="en-US" sz="2400" kern="0" dirty="0" err="1"/>
              <a:t>phiến</a:t>
            </a:r>
            <a:r>
              <a:rPr lang="en-US" altLang="en-US" sz="2400" kern="0" dirty="0"/>
              <a:t> </a:t>
            </a:r>
            <a:r>
              <a:rPr lang="en-US" altLang="en-US" sz="2400" kern="0" dirty="0" err="1"/>
              <a:t>diện</a:t>
            </a:r>
            <a:r>
              <a:rPr lang="en-US" altLang="en-US" sz="2400" kern="0" dirty="0"/>
              <a:t>, </a:t>
            </a:r>
            <a:r>
              <a:rPr lang="en-US" altLang="en-US" sz="2400" b="1" kern="0" dirty="0" err="1">
                <a:solidFill>
                  <a:srgbClr val="00B0F0"/>
                </a:solidFill>
              </a:rPr>
              <a:t>học</a:t>
            </a:r>
            <a:r>
              <a:rPr lang="en-US" altLang="en-US" sz="2400" b="1" kern="0" dirty="0">
                <a:solidFill>
                  <a:srgbClr val="00B0F0"/>
                </a:solidFill>
              </a:rPr>
              <a:t> </a:t>
            </a:r>
            <a:r>
              <a:rPr lang="en-US" altLang="en-US" sz="2400" b="1" kern="0" dirty="0" err="1">
                <a:solidFill>
                  <a:srgbClr val="00B0F0"/>
                </a:solidFill>
              </a:rPr>
              <a:t>thuyết</a:t>
            </a:r>
            <a:r>
              <a:rPr lang="en-US" altLang="en-US" sz="2400" b="1" kern="0" dirty="0">
                <a:solidFill>
                  <a:srgbClr val="00B0F0"/>
                </a:solidFill>
              </a:rPr>
              <a:t> </a:t>
            </a:r>
            <a:r>
              <a:rPr lang="en-US" altLang="en-US" sz="2400" b="1" kern="0" dirty="0" err="1">
                <a:solidFill>
                  <a:srgbClr val="00B0F0"/>
                </a:solidFill>
              </a:rPr>
              <a:t>về</a:t>
            </a:r>
            <a:r>
              <a:rPr lang="en-US" altLang="en-US" sz="2400" b="1" kern="0" dirty="0">
                <a:solidFill>
                  <a:srgbClr val="00B0F0"/>
                </a:solidFill>
              </a:rPr>
              <a:t> </a:t>
            </a:r>
            <a:r>
              <a:rPr lang="en-US" altLang="en-US" sz="2400" b="1" kern="0" dirty="0" err="1">
                <a:solidFill>
                  <a:srgbClr val="00B0F0"/>
                </a:solidFill>
              </a:rPr>
              <a:t>tính</a:t>
            </a:r>
            <a:r>
              <a:rPr lang="en-US" altLang="en-US" sz="2400" b="1" kern="0" dirty="0">
                <a:solidFill>
                  <a:srgbClr val="00B0F0"/>
                </a:solidFill>
              </a:rPr>
              <a:t> </a:t>
            </a:r>
            <a:r>
              <a:rPr lang="en-US" altLang="en-US" sz="2400" b="1" kern="0" dirty="0" err="1">
                <a:solidFill>
                  <a:srgbClr val="00B0F0"/>
                </a:solidFill>
              </a:rPr>
              <a:t>tương</a:t>
            </a:r>
            <a:r>
              <a:rPr lang="en-US" altLang="en-US" sz="2400" b="1" kern="0" dirty="0">
                <a:solidFill>
                  <a:srgbClr val="00B0F0"/>
                </a:solidFill>
              </a:rPr>
              <a:t> </a:t>
            </a:r>
            <a:r>
              <a:rPr lang="en-US" altLang="en-US" sz="2400" b="1" kern="0" dirty="0" err="1">
                <a:solidFill>
                  <a:srgbClr val="00B0F0"/>
                </a:solidFill>
              </a:rPr>
              <a:t>đối</a:t>
            </a:r>
            <a:r>
              <a:rPr lang="en-US" altLang="en-US" sz="2400" b="1" kern="0" dirty="0">
                <a:solidFill>
                  <a:srgbClr val="00B0F0"/>
                </a:solidFill>
              </a:rPr>
              <a:t> </a:t>
            </a:r>
            <a:r>
              <a:rPr lang="en-US" altLang="en-US" sz="2400" b="1" kern="0" dirty="0" err="1">
                <a:solidFill>
                  <a:srgbClr val="00B0F0"/>
                </a:solidFill>
              </a:rPr>
              <a:t>của</a:t>
            </a:r>
            <a:r>
              <a:rPr lang="en-US" altLang="en-US" sz="2400" b="1" kern="0" dirty="0">
                <a:solidFill>
                  <a:srgbClr val="00B0F0"/>
                </a:solidFill>
              </a:rPr>
              <a:t> </a:t>
            </a:r>
            <a:r>
              <a:rPr lang="en-US" altLang="en-US" sz="2400" b="1" kern="0" dirty="0" err="1">
                <a:solidFill>
                  <a:srgbClr val="00B0F0"/>
                </a:solidFill>
              </a:rPr>
              <a:t>nhận</a:t>
            </a:r>
            <a:r>
              <a:rPr lang="en-US" altLang="en-US" sz="2400" b="1" kern="0" dirty="0">
                <a:solidFill>
                  <a:srgbClr val="00B0F0"/>
                </a:solidFill>
              </a:rPr>
              <a:t> </a:t>
            </a:r>
            <a:r>
              <a:rPr lang="en-US" altLang="en-US" sz="2400" b="1" kern="0" dirty="0" err="1">
                <a:solidFill>
                  <a:srgbClr val="00B0F0"/>
                </a:solidFill>
              </a:rPr>
              <a:t>thức</a:t>
            </a:r>
            <a:r>
              <a:rPr lang="en-US" altLang="en-US" sz="2400" b="1" kern="0" dirty="0">
                <a:solidFill>
                  <a:srgbClr val="00B0F0"/>
                </a:solidFill>
              </a:rPr>
              <a:t> </a:t>
            </a:r>
            <a:r>
              <a:rPr lang="en-US" altLang="en-US" sz="2400" b="1" kern="0" dirty="0" err="1">
                <a:solidFill>
                  <a:srgbClr val="00B0F0"/>
                </a:solidFill>
              </a:rPr>
              <a:t>của</a:t>
            </a:r>
            <a:r>
              <a:rPr lang="en-US" altLang="en-US" sz="2400" b="1" kern="0" dirty="0">
                <a:solidFill>
                  <a:srgbClr val="00B0F0"/>
                </a:solidFill>
              </a:rPr>
              <a:t> con </a:t>
            </a:r>
            <a:r>
              <a:rPr lang="en-US" altLang="en-US" sz="2400" b="1" kern="0" dirty="0" err="1">
                <a:solidFill>
                  <a:srgbClr val="00B0F0"/>
                </a:solidFill>
              </a:rPr>
              <a:t>người</a:t>
            </a:r>
            <a:r>
              <a:rPr lang="en-US" altLang="en-US" sz="2400" kern="0" dirty="0"/>
              <a:t>, </a:t>
            </a:r>
            <a:r>
              <a:rPr lang="en-US" altLang="en-US" sz="2400" kern="0" dirty="0" err="1"/>
              <a:t>nhận</a:t>
            </a:r>
            <a:r>
              <a:rPr lang="en-US" altLang="en-US" sz="2400" kern="0" dirty="0"/>
              <a:t> </a:t>
            </a:r>
            <a:r>
              <a:rPr lang="en-US" altLang="en-US" sz="2400" kern="0" dirty="0" err="1"/>
              <a:t>thức</a:t>
            </a:r>
            <a:r>
              <a:rPr lang="en-US" altLang="en-US" sz="2400" kern="0" dirty="0"/>
              <a:t> </a:t>
            </a:r>
            <a:r>
              <a:rPr lang="en-US" altLang="en-US" sz="2400" kern="0" dirty="0" err="1"/>
              <a:t>này</a:t>
            </a:r>
            <a:r>
              <a:rPr lang="en-US" altLang="en-US" sz="2400" kern="0" dirty="0"/>
              <a:t> </a:t>
            </a:r>
            <a:r>
              <a:rPr lang="en-US" altLang="en-US" sz="2400" kern="0" dirty="0" err="1"/>
              <a:t>phản</a:t>
            </a:r>
            <a:r>
              <a:rPr lang="en-US" altLang="en-US" sz="2400" kern="0" dirty="0"/>
              <a:t> </a:t>
            </a:r>
            <a:r>
              <a:rPr lang="en-US" altLang="en-US" sz="2400" kern="0" dirty="0" err="1"/>
              <a:t>ánh</a:t>
            </a:r>
            <a:r>
              <a:rPr lang="en-US" altLang="en-US" sz="2400" kern="0" dirty="0"/>
              <a:t> </a:t>
            </a:r>
            <a:r>
              <a:rPr lang="en-US" altLang="en-US" sz="2400" kern="0" dirty="0" err="1"/>
              <a:t>vật</a:t>
            </a:r>
            <a:r>
              <a:rPr lang="en-US" altLang="en-US" sz="2400" kern="0" dirty="0"/>
              <a:t> </a:t>
            </a:r>
            <a:r>
              <a:rPr lang="en-US" altLang="en-US" sz="2400" kern="0" dirty="0" err="1"/>
              <a:t>chất</a:t>
            </a:r>
            <a:r>
              <a:rPr lang="en-US" altLang="en-US" sz="2400" kern="0" dirty="0"/>
              <a:t> </a:t>
            </a:r>
            <a:r>
              <a:rPr lang="en-US" altLang="en-US" sz="2400" kern="0" dirty="0" err="1"/>
              <a:t>luôn</a:t>
            </a:r>
            <a:r>
              <a:rPr lang="en-US" altLang="en-US" sz="2400" kern="0" dirty="0"/>
              <a:t> </a:t>
            </a:r>
            <a:r>
              <a:rPr lang="en-US" altLang="en-US" sz="2400" kern="0" dirty="0" err="1"/>
              <a:t>phát</a:t>
            </a:r>
            <a:r>
              <a:rPr lang="en-US" altLang="en-US" sz="2400" kern="0" dirty="0"/>
              <a:t> </a:t>
            </a:r>
            <a:r>
              <a:rPr lang="en-US" altLang="en-US" sz="2400" kern="0" dirty="0" err="1"/>
              <a:t>triển</a:t>
            </a:r>
            <a:r>
              <a:rPr lang="en-US" altLang="en-US" sz="2400" kern="0" dirty="0"/>
              <a:t> </a:t>
            </a:r>
            <a:r>
              <a:rPr lang="en-US" altLang="en-US" sz="2400" kern="0" dirty="0" err="1"/>
              <a:t>không</a:t>
            </a:r>
            <a:r>
              <a:rPr lang="en-US" altLang="en-US" sz="2400" kern="0" dirty="0"/>
              <a:t> </a:t>
            </a:r>
            <a:r>
              <a:rPr lang="en-US" altLang="en-US" sz="2400" kern="0" dirty="0" err="1"/>
              <a:t>ngừng</a:t>
            </a:r>
            <a:r>
              <a:rPr lang="en-US" altLang="en-US" sz="2400" kern="0" dirty="0"/>
              <a:t>”. </a:t>
            </a:r>
          </a:p>
        </p:txBody>
      </p:sp>
      <p:sp>
        <p:nvSpPr>
          <p:cNvPr id="8" name="Rectangle 7"/>
          <p:cNvSpPr/>
          <p:nvPr/>
        </p:nvSpPr>
        <p:spPr>
          <a:xfrm>
            <a:off x="4136134" y="228600"/>
            <a:ext cx="5465066" cy="523220"/>
          </a:xfrm>
          <a:prstGeom prst="rect">
            <a:avLst/>
          </a:prstGeom>
        </p:spPr>
        <p:txBody>
          <a:bodyPr wrap="square">
            <a:spAutoFit/>
          </a:bodyPr>
          <a:lstStyle/>
          <a:p>
            <a:pPr marL="457200" indent="-457200">
              <a:spcBef>
                <a:spcPct val="0"/>
              </a:spcBef>
              <a:buFont typeface="Wingdings" panose="05000000000000000000" pitchFamily="2" charset="2"/>
              <a:buChar char="q"/>
            </a:pPr>
            <a:r>
              <a:rPr lang="en-US" altLang="en-US" sz="2800" b="1" dirty="0" err="1">
                <a:solidFill>
                  <a:srgbClr val="3333CC"/>
                </a:solidFill>
                <a:latin typeface="Arial" panose="020B0604020202020204" pitchFamily="34" charset="0"/>
              </a:rPr>
              <a:t>Phép</a:t>
            </a:r>
            <a:r>
              <a:rPr lang="en-US" altLang="en-US" sz="2800" b="1" dirty="0">
                <a:solidFill>
                  <a:srgbClr val="3333CC"/>
                </a:solidFill>
                <a:latin typeface="Arial" panose="020B0604020202020204" pitchFamily="34" charset="0"/>
              </a:rPr>
              <a:t> </a:t>
            </a:r>
            <a:r>
              <a:rPr lang="en-US" altLang="en-US" sz="2800" b="1" dirty="0" err="1">
                <a:solidFill>
                  <a:srgbClr val="3333CC"/>
                </a:solidFill>
                <a:latin typeface="Arial" panose="020B0604020202020204" pitchFamily="34" charset="0"/>
              </a:rPr>
              <a:t>biện</a:t>
            </a:r>
            <a:r>
              <a:rPr lang="en-US" altLang="en-US" sz="2800" b="1" dirty="0">
                <a:solidFill>
                  <a:srgbClr val="3333CC"/>
                </a:solidFill>
                <a:latin typeface="Arial" panose="020B0604020202020204" pitchFamily="34" charset="0"/>
              </a:rPr>
              <a:t> </a:t>
            </a:r>
            <a:r>
              <a:rPr lang="en-US" altLang="en-US" sz="2800" b="1" dirty="0" err="1">
                <a:solidFill>
                  <a:srgbClr val="3333CC"/>
                </a:solidFill>
                <a:latin typeface="Arial" panose="020B0604020202020204" pitchFamily="34" charset="0"/>
              </a:rPr>
              <a:t>chứng</a:t>
            </a:r>
            <a:r>
              <a:rPr lang="en-US" altLang="en-US" sz="2800" b="1" dirty="0">
                <a:solidFill>
                  <a:srgbClr val="3333CC"/>
                </a:solidFill>
                <a:latin typeface="Arial" panose="020B0604020202020204" pitchFamily="34" charset="0"/>
              </a:rPr>
              <a:t> </a:t>
            </a:r>
            <a:r>
              <a:rPr lang="en-US" altLang="en-US" sz="2800" b="1" dirty="0" err="1">
                <a:solidFill>
                  <a:srgbClr val="3333CC"/>
                </a:solidFill>
                <a:latin typeface="Arial" panose="020B0604020202020204" pitchFamily="34" charset="0"/>
              </a:rPr>
              <a:t>duy</a:t>
            </a:r>
            <a:r>
              <a:rPr lang="en-US" altLang="en-US" sz="2800" b="1" dirty="0">
                <a:solidFill>
                  <a:srgbClr val="3333CC"/>
                </a:solidFill>
                <a:latin typeface="Arial" panose="020B0604020202020204" pitchFamily="34" charset="0"/>
              </a:rPr>
              <a:t> </a:t>
            </a:r>
            <a:r>
              <a:rPr lang="en-US" altLang="en-US" sz="2800" b="1" dirty="0" err="1">
                <a:solidFill>
                  <a:srgbClr val="3333CC"/>
                </a:solidFill>
                <a:latin typeface="Arial" panose="020B0604020202020204" pitchFamily="34" charset="0"/>
              </a:rPr>
              <a:t>vật</a:t>
            </a:r>
            <a:r>
              <a:rPr lang="en-US" altLang="en-US" sz="2800" b="1" dirty="0">
                <a:solidFill>
                  <a:srgbClr val="3333CC"/>
                </a:solidFill>
                <a:latin typeface="Arial" panose="020B0604020202020204" pitchFamily="34" charset="0"/>
              </a:rPr>
              <a:t> </a:t>
            </a:r>
          </a:p>
        </p:txBody>
      </p:sp>
      <p:sp>
        <p:nvSpPr>
          <p:cNvPr id="9" name="Rectangle 8"/>
          <p:cNvSpPr/>
          <p:nvPr/>
        </p:nvSpPr>
        <p:spPr>
          <a:xfrm>
            <a:off x="4373498" y="895862"/>
            <a:ext cx="6400800" cy="461665"/>
          </a:xfrm>
          <a:prstGeom prst="rect">
            <a:avLst/>
          </a:prstGeom>
        </p:spPr>
        <p:txBody>
          <a:bodyPr wrap="square">
            <a:spAutoFit/>
          </a:bodyPr>
          <a:lstStyle/>
          <a:p>
            <a:pPr marL="457200" indent="-457200" algn="ctr">
              <a:spcBef>
                <a:spcPct val="0"/>
              </a:spcBef>
              <a:buFont typeface="Wingdings" panose="05000000000000000000" pitchFamily="2" charset="2"/>
              <a:buChar char="§"/>
            </a:pPr>
            <a:r>
              <a:rPr lang="en-US" altLang="en-US" sz="2400" b="1" i="1" dirty="0">
                <a:solidFill>
                  <a:srgbClr val="990000"/>
                </a:solidFill>
                <a:latin typeface="Arial" panose="020B0604020202020204" pitchFamily="34" charset="0"/>
              </a:rPr>
              <a:t> </a:t>
            </a:r>
            <a:r>
              <a:rPr lang="en-US" altLang="en-US" sz="2400" b="1" dirty="0" err="1">
                <a:solidFill>
                  <a:srgbClr val="990000"/>
                </a:solidFill>
                <a:latin typeface="Arial" panose="020B0604020202020204" pitchFamily="34" charset="0"/>
              </a:rPr>
              <a:t>Khái</a:t>
            </a:r>
            <a:r>
              <a:rPr lang="en-US" altLang="en-US" sz="2400" b="1" dirty="0">
                <a:solidFill>
                  <a:srgbClr val="990000"/>
                </a:solidFill>
                <a:latin typeface="Arial" panose="020B0604020202020204" pitchFamily="34" charset="0"/>
              </a:rPr>
              <a:t> </a:t>
            </a:r>
            <a:r>
              <a:rPr lang="en-US" altLang="en-US" sz="2400" b="1" dirty="0" err="1">
                <a:solidFill>
                  <a:srgbClr val="990000"/>
                </a:solidFill>
                <a:latin typeface="Arial" panose="020B0604020202020204" pitchFamily="34" charset="0"/>
              </a:rPr>
              <a:t>niệm</a:t>
            </a:r>
            <a:r>
              <a:rPr lang="en-US" altLang="en-US" sz="2400" b="1" dirty="0">
                <a:solidFill>
                  <a:srgbClr val="990000"/>
                </a:solidFill>
                <a:latin typeface="Arial" panose="020B0604020202020204" pitchFamily="34" charset="0"/>
              </a:rPr>
              <a:t> </a:t>
            </a:r>
          </a:p>
        </p:txBody>
      </p:sp>
    </p:spTree>
    <p:extLst>
      <p:ext uri="{BB962C8B-B14F-4D97-AF65-F5344CB8AC3E}">
        <p14:creationId xmlns:p14="http://schemas.microsoft.com/office/powerpoint/2010/main" val="4703294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circle(in)">
                                      <p:cBhvr>
                                        <p:cTn id="7" dur="2000"/>
                                        <p:tgtEl>
                                          <p:spTgt spid="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
                                            <p:bg/>
                                          </p:spTgt>
                                        </p:tgtEl>
                                        <p:attrNameLst>
                                          <p:attrName>style.visibility</p:attrName>
                                        </p:attrNameLst>
                                      </p:cBhvr>
                                      <p:to>
                                        <p:strVal val="visible"/>
                                      </p:to>
                                    </p:set>
                                    <p:animEffect transition="in" filter="fade">
                                      <p:cBhvr>
                                        <p:cTn id="10" dur="500"/>
                                        <p:tgtEl>
                                          <p:spTgt spid="6">
                                            <p:bg/>
                                          </p:spTgt>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6">
                                            <p:txEl>
                                              <p:pRg st="0" end="0"/>
                                            </p:txEl>
                                          </p:spTgt>
                                        </p:tgtEl>
                                        <p:attrNameLst>
                                          <p:attrName>style.visibility</p:attrName>
                                        </p:attrNameLst>
                                      </p:cBhvr>
                                      <p:to>
                                        <p:strVal val="visible"/>
                                      </p:to>
                                    </p:set>
                                    <p:animEffect transition="in" filter="fade">
                                      <p:cBhvr>
                                        <p:cTn id="13" dur="500"/>
                                        <p:tgtEl>
                                          <p:spTgt spid="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build="p"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812722" y="450596"/>
            <a:ext cx="3296095" cy="461665"/>
          </a:xfrm>
          <a:prstGeom prst="rect">
            <a:avLst/>
          </a:prstGeom>
        </p:spPr>
        <p:txBody>
          <a:bodyPr wrap="square">
            <a:spAutoFit/>
          </a:bodyPr>
          <a:lstStyle/>
          <a:p>
            <a:pPr marL="342900" marR="0" lvl="0" indent="-342900" defTabSz="914400" eaLnBrk="1" fontAlgn="auto" latinLnBrk="0" hangingPunct="1">
              <a:lnSpc>
                <a:spcPct val="100000"/>
              </a:lnSpc>
              <a:spcBef>
                <a:spcPts val="0"/>
              </a:spcBef>
              <a:spcAft>
                <a:spcPts val="0"/>
              </a:spcAft>
              <a:buClrTx/>
              <a:buSzTx/>
              <a:buFont typeface="Wingdings" panose="05000000000000000000" pitchFamily="2" charset="2"/>
              <a:buChar char="§"/>
              <a:tabLst/>
              <a:defRPr/>
            </a:pPr>
            <a:r>
              <a:rPr lang="en-US" altLang="en-US" sz="2400" b="1" kern="0" noProof="0" dirty="0" err="1">
                <a:solidFill>
                  <a:srgbClr val="CC0066"/>
                </a:solidFill>
                <a:latin typeface="Arial"/>
                <a:ea typeface="Tahoma" panose="020B0604030504040204" pitchFamily="34" charset="0"/>
                <a:cs typeface="Times New Roman" panose="02020603050405020304" pitchFamily="18" charset="0"/>
              </a:rPr>
              <a:t>Đ</a:t>
            </a:r>
            <a:r>
              <a:rPr kumimoji="0" lang="en-US" altLang="en-US" sz="2400" b="1" i="0" u="none" strike="noStrike" kern="0" cap="none" spc="0" normalizeH="0" baseline="0" noProof="0" dirty="0" err="1">
                <a:ln>
                  <a:noFill/>
                </a:ln>
                <a:solidFill>
                  <a:srgbClr val="CC0066"/>
                </a:solidFill>
                <a:effectLst/>
                <a:uLnTx/>
                <a:uFillTx/>
                <a:latin typeface="Arial"/>
                <a:ea typeface="Tahoma" panose="020B0604030504040204" pitchFamily="34" charset="0"/>
                <a:cs typeface="Times New Roman" panose="02020603050405020304" pitchFamily="18" charset="0"/>
              </a:rPr>
              <a:t>ặc</a:t>
            </a:r>
            <a:r>
              <a:rPr kumimoji="0" lang="en-US" altLang="en-US" sz="2400" b="1" i="0" u="none" strike="noStrike" kern="0" cap="none" spc="0" normalizeH="0" baseline="0" noProof="0" dirty="0">
                <a:ln>
                  <a:noFill/>
                </a:ln>
                <a:solidFill>
                  <a:srgbClr val="CC0066"/>
                </a:solidFill>
                <a:effectLst/>
                <a:uLnTx/>
                <a:uFillTx/>
                <a:latin typeface="Arial"/>
                <a:ea typeface="Tahoma" panose="020B0604030504040204" pitchFamily="34" charset="0"/>
                <a:cs typeface="Times New Roman" panose="02020603050405020304" pitchFamily="18" charset="0"/>
              </a:rPr>
              <a:t> </a:t>
            </a:r>
            <a:r>
              <a:rPr kumimoji="0" lang="en-US" altLang="en-US" sz="2400" b="1" i="0" u="none" strike="noStrike" kern="0" cap="none" spc="0" normalizeH="0" baseline="0" noProof="0" dirty="0" err="1">
                <a:ln>
                  <a:noFill/>
                </a:ln>
                <a:solidFill>
                  <a:srgbClr val="CC0066"/>
                </a:solidFill>
                <a:effectLst/>
                <a:uLnTx/>
                <a:uFillTx/>
                <a:latin typeface="Arial"/>
                <a:ea typeface="Tahoma" panose="020B0604030504040204" pitchFamily="34" charset="0"/>
                <a:cs typeface="Times New Roman" panose="02020603050405020304" pitchFamily="18" charset="0"/>
              </a:rPr>
              <a:t>trưng</a:t>
            </a:r>
            <a:r>
              <a:rPr kumimoji="0" lang="en-US" altLang="en-US" sz="2400" b="1" i="0" u="none" strike="noStrike" kern="0" cap="none" spc="0" normalizeH="0" baseline="0" noProof="0" dirty="0">
                <a:ln>
                  <a:noFill/>
                </a:ln>
                <a:solidFill>
                  <a:srgbClr val="CC0066"/>
                </a:solidFill>
                <a:effectLst/>
                <a:uLnTx/>
                <a:uFillTx/>
                <a:latin typeface="Arial"/>
                <a:ea typeface="Tahoma" panose="020B0604030504040204" pitchFamily="34" charset="0"/>
                <a:cs typeface="Times New Roman" panose="02020603050405020304" pitchFamily="18" charset="0"/>
              </a:rPr>
              <a:t> </a:t>
            </a:r>
            <a:r>
              <a:rPr kumimoji="0" lang="en-US" altLang="en-US" sz="2400" b="1" i="0" u="none" strike="noStrike" kern="0" cap="none" spc="0" normalizeH="0" baseline="0" noProof="0" dirty="0" err="1">
                <a:ln>
                  <a:noFill/>
                </a:ln>
                <a:solidFill>
                  <a:srgbClr val="CC0066"/>
                </a:solidFill>
                <a:effectLst/>
                <a:uLnTx/>
                <a:uFillTx/>
                <a:latin typeface="Arial"/>
                <a:ea typeface="Tahoma" panose="020B0604030504040204" pitchFamily="34" charset="0"/>
                <a:cs typeface="Times New Roman" panose="02020603050405020304" pitchFamily="18" charset="0"/>
              </a:rPr>
              <a:t>cơ</a:t>
            </a:r>
            <a:r>
              <a:rPr kumimoji="0" lang="en-US" altLang="en-US" sz="2400" b="1" i="0" u="none" strike="noStrike" kern="0" cap="none" spc="0" normalizeH="0" baseline="0" noProof="0" dirty="0">
                <a:ln>
                  <a:noFill/>
                </a:ln>
                <a:solidFill>
                  <a:srgbClr val="CC0066"/>
                </a:solidFill>
                <a:effectLst/>
                <a:uLnTx/>
                <a:uFillTx/>
                <a:latin typeface="Arial"/>
                <a:ea typeface="Tahoma" panose="020B0604030504040204" pitchFamily="34" charset="0"/>
                <a:cs typeface="Times New Roman" panose="02020603050405020304" pitchFamily="18" charset="0"/>
              </a:rPr>
              <a:t> </a:t>
            </a:r>
            <a:r>
              <a:rPr kumimoji="0" lang="en-US" altLang="en-US" sz="2400" b="1" i="0" u="none" strike="noStrike" kern="0" cap="none" spc="0" normalizeH="0" baseline="0" noProof="0" dirty="0" err="1">
                <a:ln>
                  <a:noFill/>
                </a:ln>
                <a:solidFill>
                  <a:srgbClr val="CC0066"/>
                </a:solidFill>
                <a:effectLst/>
                <a:uLnTx/>
                <a:uFillTx/>
                <a:latin typeface="Arial"/>
                <a:ea typeface="Tahoma" panose="020B0604030504040204" pitchFamily="34" charset="0"/>
                <a:cs typeface="Times New Roman" panose="02020603050405020304" pitchFamily="18" charset="0"/>
              </a:rPr>
              <a:t>bản</a:t>
            </a:r>
            <a:r>
              <a:rPr kumimoji="0" lang="en-US" altLang="en-US" sz="2400" b="1" i="0" u="none" strike="noStrike" kern="0" cap="none" spc="0" normalizeH="0" baseline="0" noProof="0" dirty="0">
                <a:ln>
                  <a:noFill/>
                </a:ln>
                <a:solidFill>
                  <a:srgbClr val="CC0066"/>
                </a:solidFill>
                <a:effectLst/>
                <a:uLnTx/>
                <a:uFillTx/>
                <a:latin typeface="Arial"/>
                <a:ea typeface="Tahoma" panose="020B0604030504040204" pitchFamily="34" charset="0"/>
                <a:cs typeface="Times New Roman" panose="02020603050405020304" pitchFamily="18" charset="0"/>
              </a:rPr>
              <a:t> </a:t>
            </a:r>
            <a:endParaRPr kumimoji="0" lang="en-US" sz="2400" b="0" i="0" u="none" strike="noStrike" kern="0" cap="none" spc="0" normalizeH="0" baseline="0" noProof="0" dirty="0">
              <a:ln>
                <a:noFill/>
              </a:ln>
              <a:solidFill>
                <a:sysClr val="windowText" lastClr="000000"/>
              </a:solidFill>
              <a:effectLst/>
              <a:uLnTx/>
              <a:uFillTx/>
            </a:endParaRPr>
          </a:p>
        </p:txBody>
      </p:sp>
      <p:sp>
        <p:nvSpPr>
          <p:cNvPr id="11" name="Hexagon 10"/>
          <p:cNvSpPr/>
          <p:nvPr/>
        </p:nvSpPr>
        <p:spPr bwMode="auto">
          <a:xfrm>
            <a:off x="1419448" y="1892111"/>
            <a:ext cx="2011739" cy="3708400"/>
          </a:xfrm>
          <a:prstGeom prst="hexagon">
            <a:avLst/>
          </a:prstGeom>
          <a:solidFill>
            <a:srgbClr val="FFFFFF"/>
          </a:solidFill>
          <a:ln w="25400" cap="flat" cmpd="sng" algn="ctr">
            <a:solidFill>
              <a:srgbClr val="3333CC"/>
            </a:solidFill>
            <a:prstDash val="solid"/>
            <a:headEnd type="none" w="med" len="med"/>
            <a:tailEnd type="none" w="med" len="med"/>
          </a:ln>
          <a:effec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a:ea typeface="+mn-ea"/>
              <a:cs typeface="+mn-cs"/>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altLang="en-US" sz="2800" b="1" i="0" u="none" strike="noStrike" kern="0" cap="none" spc="0" normalizeH="0" baseline="0" noProof="0" dirty="0">
              <a:ln>
                <a:noFill/>
              </a:ln>
              <a:solidFill>
                <a:srgbClr val="3333CC"/>
              </a:solidFill>
              <a:effectLst/>
              <a:uLnTx/>
              <a:uFillTx/>
              <a:latin typeface="Arial"/>
              <a:ea typeface="+mn-ea"/>
              <a:cs typeface="+mn-cs"/>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en-US" sz="2800" b="1" i="0" u="none" strike="noStrike" kern="0" cap="none" spc="0" normalizeH="0" baseline="0" noProof="0" err="1">
                <a:ln>
                  <a:noFill/>
                </a:ln>
                <a:solidFill>
                  <a:srgbClr val="3333CC"/>
                </a:solidFill>
                <a:effectLst/>
                <a:uLnTx/>
                <a:uFillTx/>
                <a:latin typeface="Arial"/>
                <a:ea typeface="+mn-ea"/>
                <a:cs typeface="+mn-cs"/>
              </a:rPr>
              <a:t>Đặc</a:t>
            </a:r>
            <a:r>
              <a:rPr kumimoji="0" lang="en-US" altLang="en-US" sz="2800" b="1" i="0" u="none" strike="noStrike" kern="0" cap="none" spc="0" normalizeH="0" baseline="0" noProof="0">
                <a:ln>
                  <a:noFill/>
                </a:ln>
                <a:solidFill>
                  <a:srgbClr val="3333CC"/>
                </a:solidFill>
                <a:effectLst/>
                <a:uLnTx/>
                <a:uFillTx/>
                <a:latin typeface="Arial"/>
                <a:ea typeface="+mn-ea"/>
                <a:cs typeface="+mn-cs"/>
              </a:rPr>
              <a:t> </a:t>
            </a:r>
            <a:r>
              <a:rPr lang="en-US" altLang="en-US" sz="2800" b="1" kern="0" smtClean="0">
                <a:solidFill>
                  <a:srgbClr val="3333CC"/>
                </a:solidFill>
                <a:latin typeface="Arial"/>
              </a:rPr>
              <a:t>điểm</a:t>
            </a:r>
            <a:endParaRPr kumimoji="0" lang="en-US" sz="2800" b="1" i="0" u="none" strike="noStrike" kern="0" cap="none" spc="0" normalizeH="0" baseline="0" noProof="0" dirty="0">
              <a:ln>
                <a:noFill/>
              </a:ln>
              <a:solidFill>
                <a:srgbClr val="3333CC"/>
              </a:solidFill>
              <a:effectLst/>
              <a:uLnTx/>
              <a:uFillTx/>
              <a:latin typeface="Arial"/>
              <a:ea typeface="+mn-ea"/>
              <a:cs typeface="+mn-cs"/>
            </a:endParaRPr>
          </a:p>
        </p:txBody>
      </p:sp>
      <p:sp>
        <p:nvSpPr>
          <p:cNvPr id="12" name="Rounded Rectangle 11"/>
          <p:cNvSpPr/>
          <p:nvPr/>
        </p:nvSpPr>
        <p:spPr bwMode="auto">
          <a:xfrm>
            <a:off x="4792887" y="1623825"/>
            <a:ext cx="6151561" cy="936625"/>
          </a:xfrm>
          <a:prstGeom prst="roundRect">
            <a:avLst/>
          </a:prstGeom>
          <a:solidFill>
            <a:srgbClr val="FFFFFF"/>
          </a:solidFill>
          <a:ln w="9525" cap="flat" cmpd="sng" algn="ctr">
            <a:solidFill>
              <a:srgbClr val="3333CC"/>
            </a:solidFill>
            <a:prstDash val="solid"/>
            <a:round/>
            <a:headEnd type="none" w="med" len="med"/>
            <a:tailEnd type="none" w="med" len="med"/>
          </a:ln>
          <a:effectLst/>
        </p:spPr>
        <p:txBody>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err="1">
                <a:ln>
                  <a:noFill/>
                </a:ln>
                <a:solidFill>
                  <a:srgbClr val="660066"/>
                </a:solidFill>
                <a:effectLst/>
                <a:uLnTx/>
                <a:uFillTx/>
                <a:latin typeface="Arial"/>
              </a:rPr>
              <a:t>Được</a:t>
            </a:r>
            <a:r>
              <a:rPr kumimoji="0" lang="en-US" sz="2400" b="0" i="0" u="none" strike="noStrike" kern="0" cap="none" spc="0" normalizeH="0" baseline="0" noProof="0" dirty="0">
                <a:ln>
                  <a:noFill/>
                </a:ln>
                <a:solidFill>
                  <a:srgbClr val="660066"/>
                </a:solidFill>
                <a:effectLst/>
                <a:uLnTx/>
                <a:uFillTx/>
                <a:latin typeface="Arial"/>
              </a:rPr>
              <a:t> </a:t>
            </a:r>
            <a:r>
              <a:rPr kumimoji="0" lang="en-US" sz="2400" b="0" i="0" u="none" strike="noStrike" kern="0" cap="none" spc="0" normalizeH="0" baseline="0" noProof="0" dirty="0" err="1">
                <a:ln>
                  <a:noFill/>
                </a:ln>
                <a:solidFill>
                  <a:srgbClr val="660066"/>
                </a:solidFill>
                <a:effectLst/>
                <a:uLnTx/>
                <a:uFillTx/>
                <a:latin typeface="Arial"/>
              </a:rPr>
              <a:t>xác</a:t>
            </a:r>
            <a:r>
              <a:rPr kumimoji="0" lang="en-US" sz="2400" b="0" i="0" u="none" strike="noStrike" kern="0" cap="none" spc="0" normalizeH="0" baseline="0" noProof="0" dirty="0">
                <a:ln>
                  <a:noFill/>
                </a:ln>
                <a:solidFill>
                  <a:srgbClr val="660066"/>
                </a:solidFill>
                <a:effectLst/>
                <a:uLnTx/>
                <a:uFillTx/>
                <a:latin typeface="Arial"/>
              </a:rPr>
              <a:t> </a:t>
            </a:r>
            <a:r>
              <a:rPr kumimoji="0" lang="en-US" sz="2400" b="0" i="0" u="none" strike="noStrike" kern="0" cap="none" spc="0" normalizeH="0" baseline="0" noProof="0" dirty="0" err="1">
                <a:ln>
                  <a:noFill/>
                </a:ln>
                <a:solidFill>
                  <a:srgbClr val="660066"/>
                </a:solidFill>
                <a:effectLst/>
                <a:uLnTx/>
                <a:uFillTx/>
                <a:latin typeface="Arial"/>
              </a:rPr>
              <a:t>lập</a:t>
            </a:r>
            <a:r>
              <a:rPr kumimoji="0" lang="en-US" sz="2400" b="0" i="0" u="none" strike="noStrike" kern="0" cap="none" spc="0" normalizeH="0" baseline="0" noProof="0" dirty="0">
                <a:ln>
                  <a:noFill/>
                </a:ln>
                <a:solidFill>
                  <a:srgbClr val="660066"/>
                </a:solidFill>
                <a:effectLst/>
                <a:uLnTx/>
                <a:uFillTx/>
                <a:latin typeface="Arial"/>
              </a:rPr>
              <a:t> </a:t>
            </a:r>
            <a:r>
              <a:rPr kumimoji="0" lang="en-US" sz="2400" b="0" i="0" u="none" strike="noStrike" kern="0" cap="none" spc="0" normalizeH="0" baseline="0" noProof="0" dirty="0" err="1">
                <a:ln>
                  <a:noFill/>
                </a:ln>
                <a:solidFill>
                  <a:srgbClr val="660066"/>
                </a:solidFill>
                <a:effectLst/>
                <a:uLnTx/>
                <a:uFillTx/>
                <a:latin typeface="Arial"/>
              </a:rPr>
              <a:t>trên</a:t>
            </a:r>
            <a:r>
              <a:rPr kumimoji="0" lang="en-US" sz="2400" b="0" i="0" u="none" strike="noStrike" kern="0" cap="none" spc="0" normalizeH="0" baseline="0" noProof="0" dirty="0">
                <a:ln>
                  <a:noFill/>
                </a:ln>
                <a:solidFill>
                  <a:srgbClr val="660066"/>
                </a:solidFill>
                <a:effectLst/>
                <a:uLnTx/>
                <a:uFillTx/>
                <a:latin typeface="Arial"/>
              </a:rPr>
              <a:t> </a:t>
            </a:r>
            <a:r>
              <a:rPr kumimoji="0" lang="en-US" sz="2400" b="1" i="0" u="sng" strike="noStrike" kern="0" cap="none" spc="0" normalizeH="0" baseline="0" noProof="0" dirty="0" err="1">
                <a:ln>
                  <a:noFill/>
                </a:ln>
                <a:solidFill>
                  <a:srgbClr val="FF0000"/>
                </a:solidFill>
                <a:effectLst/>
                <a:uLnTx/>
                <a:uFillTx/>
                <a:latin typeface="Arial"/>
              </a:rPr>
              <a:t>nền</a:t>
            </a:r>
            <a:r>
              <a:rPr kumimoji="0" lang="en-US" sz="2400" b="1" i="0" u="sng" strike="noStrike" kern="0" cap="none" spc="0" normalizeH="0" baseline="0" noProof="0" dirty="0">
                <a:ln>
                  <a:noFill/>
                </a:ln>
                <a:solidFill>
                  <a:srgbClr val="FF0000"/>
                </a:solidFill>
                <a:effectLst/>
                <a:uLnTx/>
                <a:uFillTx/>
                <a:latin typeface="Arial"/>
              </a:rPr>
              <a:t> </a:t>
            </a:r>
            <a:r>
              <a:rPr kumimoji="0" lang="en-US" sz="2400" b="1" i="0" u="sng" strike="noStrike" kern="0" cap="none" spc="0" normalizeH="0" baseline="0" noProof="0" dirty="0" err="1">
                <a:ln>
                  <a:noFill/>
                </a:ln>
                <a:solidFill>
                  <a:srgbClr val="FF0000"/>
                </a:solidFill>
                <a:effectLst/>
                <a:uLnTx/>
                <a:uFillTx/>
                <a:latin typeface="Arial"/>
              </a:rPr>
              <a:t>tảng</a:t>
            </a:r>
            <a:r>
              <a:rPr kumimoji="0" lang="en-US" sz="2400" b="1" i="0" u="sng" strike="noStrike" kern="0" cap="none" spc="0" normalizeH="0" baseline="0" noProof="0" dirty="0">
                <a:ln>
                  <a:noFill/>
                </a:ln>
                <a:solidFill>
                  <a:srgbClr val="FF0000"/>
                </a:solidFill>
                <a:effectLst/>
                <a:uLnTx/>
                <a:uFillTx/>
                <a:latin typeface="Arial"/>
              </a:rPr>
              <a:t> </a:t>
            </a:r>
            <a:r>
              <a:rPr kumimoji="0" lang="en-US" sz="2400" b="0" i="0" u="none" strike="noStrike" kern="0" cap="none" spc="0" normalizeH="0" baseline="0" noProof="0" dirty="0" err="1">
                <a:ln>
                  <a:noFill/>
                </a:ln>
                <a:solidFill>
                  <a:srgbClr val="660066"/>
                </a:solidFill>
                <a:effectLst/>
                <a:uLnTx/>
                <a:uFillTx/>
                <a:latin typeface="Arial"/>
              </a:rPr>
              <a:t>của</a:t>
            </a:r>
            <a:r>
              <a:rPr kumimoji="0" lang="en-US" sz="2400" b="0" i="0" u="none" strike="noStrike" kern="0" cap="none" spc="0" normalizeH="0" baseline="0" noProof="0" dirty="0">
                <a:ln>
                  <a:noFill/>
                </a:ln>
                <a:solidFill>
                  <a:srgbClr val="660066"/>
                </a:solidFill>
                <a:effectLst/>
                <a:uLnTx/>
                <a:uFillTx/>
                <a:latin typeface="Arial"/>
              </a:rPr>
              <a:t> </a:t>
            </a:r>
            <a:r>
              <a:rPr kumimoji="0" lang="en-US" sz="2400" b="0" i="0" u="none" strike="noStrike" kern="0" cap="none" spc="0" normalizeH="0" baseline="0" noProof="0" dirty="0" err="1">
                <a:ln>
                  <a:noFill/>
                </a:ln>
                <a:solidFill>
                  <a:srgbClr val="660066"/>
                </a:solidFill>
                <a:effectLst/>
                <a:uLnTx/>
                <a:uFillTx/>
                <a:latin typeface="Arial"/>
              </a:rPr>
              <a:t>thế</a:t>
            </a:r>
            <a:r>
              <a:rPr kumimoji="0" lang="en-US" sz="2400" b="0" i="0" u="none" strike="noStrike" kern="0" cap="none" spc="0" normalizeH="0" baseline="0" noProof="0" dirty="0">
                <a:ln>
                  <a:noFill/>
                </a:ln>
                <a:solidFill>
                  <a:srgbClr val="660066"/>
                </a:solidFill>
                <a:effectLst/>
                <a:uLnTx/>
                <a:uFillTx/>
                <a:latin typeface="Arial"/>
              </a:rPr>
              <a:t> </a:t>
            </a:r>
            <a:r>
              <a:rPr kumimoji="0" lang="en-US" sz="2400" b="0" i="0" u="none" strike="noStrike" kern="0" cap="none" spc="0" normalizeH="0" baseline="0" noProof="0" dirty="0" err="1">
                <a:ln>
                  <a:noFill/>
                </a:ln>
                <a:solidFill>
                  <a:srgbClr val="660066"/>
                </a:solidFill>
                <a:effectLst/>
                <a:uLnTx/>
                <a:uFillTx/>
                <a:latin typeface="Arial"/>
              </a:rPr>
              <a:t>giới</a:t>
            </a:r>
            <a:r>
              <a:rPr kumimoji="0" lang="en-US" sz="2400" b="0" i="0" u="none" strike="noStrike" kern="0" cap="none" spc="0" normalizeH="0" baseline="0" noProof="0" dirty="0">
                <a:ln>
                  <a:noFill/>
                </a:ln>
                <a:solidFill>
                  <a:srgbClr val="660066"/>
                </a:solidFill>
                <a:effectLst/>
                <a:uLnTx/>
                <a:uFillTx/>
                <a:latin typeface="Arial"/>
              </a:rPr>
              <a:t> </a:t>
            </a:r>
            <a:r>
              <a:rPr kumimoji="0" lang="en-US" sz="2400" b="0" i="0" u="none" strike="noStrike" kern="0" cap="none" spc="0" normalizeH="0" baseline="0" noProof="0" dirty="0" err="1">
                <a:ln>
                  <a:noFill/>
                </a:ln>
                <a:solidFill>
                  <a:srgbClr val="660066"/>
                </a:solidFill>
                <a:effectLst/>
                <a:uLnTx/>
                <a:uFillTx/>
                <a:latin typeface="Arial"/>
              </a:rPr>
              <a:t>quan</a:t>
            </a:r>
            <a:r>
              <a:rPr kumimoji="0" lang="en-US" sz="2400" b="0" i="0" u="none" strike="noStrike" kern="0" cap="none" spc="0" normalizeH="0" baseline="0" noProof="0" dirty="0">
                <a:ln>
                  <a:noFill/>
                </a:ln>
                <a:solidFill>
                  <a:srgbClr val="660066"/>
                </a:solidFill>
                <a:effectLst/>
                <a:uLnTx/>
                <a:uFillTx/>
                <a:latin typeface="Arial"/>
              </a:rPr>
              <a:t> </a:t>
            </a:r>
            <a:r>
              <a:rPr kumimoji="0" lang="en-US" sz="2400" b="1" i="0" u="sng" strike="noStrike" kern="0" cap="none" spc="0" normalizeH="0" baseline="0" noProof="0" dirty="0" err="1">
                <a:ln>
                  <a:noFill/>
                </a:ln>
                <a:solidFill>
                  <a:srgbClr val="FF0000"/>
                </a:solidFill>
                <a:effectLst/>
                <a:uLnTx/>
                <a:uFillTx/>
                <a:latin typeface="Arial"/>
              </a:rPr>
              <a:t>duy</a:t>
            </a:r>
            <a:r>
              <a:rPr kumimoji="0" lang="en-US" sz="2400" b="1" i="0" u="sng" strike="noStrike" kern="0" cap="none" spc="0" normalizeH="0" baseline="0" noProof="0" dirty="0">
                <a:ln>
                  <a:noFill/>
                </a:ln>
                <a:solidFill>
                  <a:srgbClr val="FF0000"/>
                </a:solidFill>
                <a:effectLst/>
                <a:uLnTx/>
                <a:uFillTx/>
                <a:latin typeface="Arial"/>
              </a:rPr>
              <a:t> </a:t>
            </a:r>
            <a:r>
              <a:rPr kumimoji="0" lang="en-US" sz="2400" b="1" i="0" u="sng" strike="noStrike" kern="0" cap="none" spc="0" normalizeH="0" baseline="0" noProof="0" dirty="0" err="1">
                <a:ln>
                  <a:noFill/>
                </a:ln>
                <a:solidFill>
                  <a:srgbClr val="FF0000"/>
                </a:solidFill>
                <a:effectLst/>
                <a:uLnTx/>
                <a:uFillTx/>
                <a:latin typeface="Arial"/>
              </a:rPr>
              <a:t>vật</a:t>
            </a:r>
            <a:r>
              <a:rPr kumimoji="0" lang="en-US" sz="2400" b="1" i="0" u="sng" strike="noStrike" kern="0" cap="none" spc="0" normalizeH="0" baseline="0" noProof="0" dirty="0">
                <a:ln>
                  <a:noFill/>
                </a:ln>
                <a:solidFill>
                  <a:srgbClr val="FF0000"/>
                </a:solidFill>
                <a:effectLst/>
                <a:uLnTx/>
                <a:uFillTx/>
                <a:latin typeface="Arial"/>
              </a:rPr>
              <a:t> </a:t>
            </a:r>
            <a:r>
              <a:rPr kumimoji="0" lang="en-US" sz="2400" b="1" i="0" u="sng" strike="noStrike" kern="0" cap="none" spc="0" normalizeH="0" baseline="0" noProof="0" dirty="0" err="1">
                <a:ln>
                  <a:noFill/>
                </a:ln>
                <a:solidFill>
                  <a:srgbClr val="FF0000"/>
                </a:solidFill>
                <a:effectLst/>
                <a:uLnTx/>
                <a:uFillTx/>
                <a:latin typeface="Arial"/>
              </a:rPr>
              <a:t>khoa</a:t>
            </a:r>
            <a:r>
              <a:rPr kumimoji="0" lang="en-US" sz="2400" b="1" i="0" u="sng" strike="noStrike" kern="0" cap="none" spc="0" normalizeH="0" baseline="0" noProof="0" dirty="0">
                <a:ln>
                  <a:noFill/>
                </a:ln>
                <a:solidFill>
                  <a:srgbClr val="FF0000"/>
                </a:solidFill>
                <a:effectLst/>
                <a:uLnTx/>
                <a:uFillTx/>
                <a:latin typeface="Arial"/>
              </a:rPr>
              <a:t> </a:t>
            </a:r>
            <a:r>
              <a:rPr kumimoji="0" lang="en-US" sz="2400" b="1" i="0" u="sng" strike="noStrike" kern="0" cap="none" spc="0" normalizeH="0" baseline="0" noProof="0" dirty="0" err="1">
                <a:ln>
                  <a:noFill/>
                </a:ln>
                <a:solidFill>
                  <a:srgbClr val="FF0000"/>
                </a:solidFill>
                <a:effectLst/>
                <a:uLnTx/>
                <a:uFillTx/>
                <a:latin typeface="Arial"/>
              </a:rPr>
              <a:t>học</a:t>
            </a:r>
            <a:r>
              <a:rPr kumimoji="0" lang="en-US" sz="2400" b="1" i="0" u="none" strike="noStrike" kern="0" cap="none" spc="0" normalizeH="0" baseline="0" noProof="0" dirty="0">
                <a:ln>
                  <a:noFill/>
                </a:ln>
                <a:solidFill>
                  <a:srgbClr val="FF0000"/>
                </a:solidFill>
                <a:effectLst/>
                <a:uLnTx/>
                <a:uFillTx/>
                <a:latin typeface="Arial"/>
              </a:rPr>
              <a:t>.</a:t>
            </a:r>
          </a:p>
        </p:txBody>
      </p:sp>
      <p:sp>
        <p:nvSpPr>
          <p:cNvPr id="13" name="Rounded Rectangle 12"/>
          <p:cNvSpPr/>
          <p:nvPr/>
        </p:nvSpPr>
        <p:spPr bwMode="auto">
          <a:xfrm>
            <a:off x="4786448" y="3655580"/>
            <a:ext cx="6157048" cy="2821419"/>
          </a:xfrm>
          <a:prstGeom prst="roundRect">
            <a:avLst/>
          </a:prstGeom>
          <a:solidFill>
            <a:srgbClr val="FFFFFF"/>
          </a:solidFill>
          <a:ln w="9525" cap="flat" cmpd="sng" algn="ctr">
            <a:solidFill>
              <a:srgbClr val="3333CC"/>
            </a:solidFill>
            <a:prstDash val="solid"/>
            <a:round/>
            <a:headEnd type="none" w="med" len="med"/>
            <a:tailEnd type="none" w="med" len="med"/>
          </a:ln>
          <a:effectLst/>
        </p:spPr>
        <p:txBody>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err="1">
                <a:ln>
                  <a:noFill/>
                </a:ln>
                <a:solidFill>
                  <a:srgbClr val="006600"/>
                </a:solidFill>
                <a:effectLst/>
                <a:uLnTx/>
                <a:uFillTx/>
                <a:latin typeface="Arial"/>
              </a:rPr>
              <a:t>Có</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sự</a:t>
            </a:r>
            <a:r>
              <a:rPr kumimoji="0" lang="en-US" sz="2400" b="0" i="0" u="none" strike="noStrike" kern="0" cap="none" spc="0" normalizeH="0" baseline="0" noProof="0" dirty="0">
                <a:ln>
                  <a:noFill/>
                </a:ln>
                <a:solidFill>
                  <a:srgbClr val="006600"/>
                </a:solidFill>
                <a:effectLst/>
                <a:uLnTx/>
                <a:uFillTx/>
                <a:latin typeface="Arial"/>
              </a:rPr>
              <a:t> </a:t>
            </a:r>
            <a:r>
              <a:rPr kumimoji="0" lang="en-US" sz="2400" b="1" i="0" u="sng" strike="noStrike" kern="0" cap="none" spc="0" normalizeH="0" baseline="0" noProof="0" dirty="0" err="1">
                <a:ln>
                  <a:noFill/>
                </a:ln>
                <a:solidFill>
                  <a:srgbClr val="FF0000"/>
                </a:solidFill>
                <a:effectLst/>
                <a:uLnTx/>
                <a:uFillTx/>
                <a:latin typeface="Arial"/>
              </a:rPr>
              <a:t>thống</a:t>
            </a:r>
            <a:r>
              <a:rPr kumimoji="0" lang="en-US" sz="2400" b="1" i="0" u="sng" strike="noStrike" kern="0" cap="none" spc="0" normalizeH="0" baseline="0" noProof="0" dirty="0">
                <a:ln>
                  <a:noFill/>
                </a:ln>
                <a:solidFill>
                  <a:srgbClr val="FF0000"/>
                </a:solidFill>
                <a:effectLst/>
                <a:uLnTx/>
                <a:uFillTx/>
                <a:latin typeface="Arial"/>
              </a:rPr>
              <a:t> </a:t>
            </a:r>
            <a:r>
              <a:rPr kumimoji="0" lang="en-US" sz="2400" b="1" i="0" u="sng" strike="noStrike" kern="0" cap="none" spc="0" normalizeH="0" baseline="0" noProof="0" dirty="0" err="1">
                <a:ln>
                  <a:noFill/>
                </a:ln>
                <a:solidFill>
                  <a:srgbClr val="FF0000"/>
                </a:solidFill>
                <a:effectLst/>
                <a:uLnTx/>
                <a:uFillTx/>
                <a:latin typeface="Arial"/>
              </a:rPr>
              <a:t>nhất</a:t>
            </a:r>
            <a:r>
              <a:rPr kumimoji="0" lang="en-US" sz="2400" b="1" i="0" u="sng" strike="noStrike" kern="0" cap="none" spc="0" normalizeH="0" baseline="0" noProof="0" dirty="0">
                <a:ln>
                  <a:noFill/>
                </a:ln>
                <a:solidFill>
                  <a:srgbClr val="FF00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giữa</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nội</a:t>
            </a:r>
            <a:r>
              <a:rPr kumimoji="0" lang="en-US" sz="2400" b="0" i="0" u="none" strike="noStrike" kern="0" cap="none" spc="0" normalizeH="0" baseline="0" noProof="0" dirty="0">
                <a:ln>
                  <a:noFill/>
                </a:ln>
                <a:solidFill>
                  <a:srgbClr val="006600"/>
                </a:solidFill>
                <a:effectLst/>
                <a:uLnTx/>
                <a:uFillTx/>
                <a:latin typeface="Arial"/>
              </a:rPr>
              <a:t> dung </a:t>
            </a:r>
            <a:r>
              <a:rPr kumimoji="0" lang="en-US" sz="2400" b="1" i="0" u="none" strike="noStrike" kern="0" cap="none" spc="0" normalizeH="0" baseline="0" noProof="0" dirty="0" err="1">
                <a:ln>
                  <a:noFill/>
                </a:ln>
                <a:solidFill>
                  <a:srgbClr val="FF0000"/>
                </a:solidFill>
                <a:effectLst/>
                <a:uLnTx/>
                <a:uFillTx/>
                <a:latin typeface="Arial"/>
              </a:rPr>
              <a:t>thế</a:t>
            </a:r>
            <a:r>
              <a:rPr kumimoji="0" lang="en-US" sz="2400" b="1" i="0" u="none" strike="noStrike" kern="0" cap="none" spc="0" normalizeH="0" baseline="0" noProof="0" dirty="0">
                <a:ln>
                  <a:noFill/>
                </a:ln>
                <a:solidFill>
                  <a:srgbClr val="FF0000"/>
                </a:solidFill>
                <a:effectLst/>
                <a:uLnTx/>
                <a:uFillTx/>
                <a:latin typeface="Arial"/>
              </a:rPr>
              <a:t> </a:t>
            </a:r>
            <a:r>
              <a:rPr kumimoji="0" lang="en-US" sz="2400" b="1" i="0" u="none" strike="noStrike" kern="0" cap="none" spc="0" normalizeH="0" baseline="0" noProof="0" dirty="0" err="1">
                <a:ln>
                  <a:noFill/>
                </a:ln>
                <a:solidFill>
                  <a:srgbClr val="FF0000"/>
                </a:solidFill>
                <a:effectLst/>
                <a:uLnTx/>
                <a:uFillTx/>
                <a:latin typeface="Arial"/>
              </a:rPr>
              <a:t>giới</a:t>
            </a:r>
            <a:r>
              <a:rPr kumimoji="0" lang="en-US" sz="2400" b="1" i="0" u="none" strike="noStrike" kern="0" cap="none" spc="0" normalizeH="0" baseline="0" noProof="0" dirty="0">
                <a:ln>
                  <a:noFill/>
                </a:ln>
                <a:solidFill>
                  <a:srgbClr val="FF0000"/>
                </a:solidFill>
                <a:effectLst/>
                <a:uLnTx/>
                <a:uFillTx/>
                <a:latin typeface="Arial"/>
              </a:rPr>
              <a:t> </a:t>
            </a:r>
            <a:r>
              <a:rPr kumimoji="0" lang="en-US" sz="2400" b="1" i="0" u="none" strike="noStrike" kern="0" cap="none" spc="0" normalizeH="0" baseline="0" noProof="0" dirty="0" err="1">
                <a:ln>
                  <a:noFill/>
                </a:ln>
                <a:solidFill>
                  <a:srgbClr val="FF0000"/>
                </a:solidFill>
                <a:effectLst/>
                <a:uLnTx/>
                <a:uFillTx/>
                <a:latin typeface="Arial"/>
              </a:rPr>
              <a:t>quan</a:t>
            </a:r>
            <a:r>
              <a:rPr kumimoji="0" lang="en-US" sz="2400" b="1" i="0" u="none" strike="noStrike" kern="0" cap="none" spc="0" normalizeH="0" baseline="0" noProof="0" dirty="0">
                <a:ln>
                  <a:noFill/>
                </a:ln>
                <a:solidFill>
                  <a:srgbClr val="FF0000"/>
                </a:solidFill>
                <a:effectLst/>
                <a:uLnTx/>
                <a:uFillTx/>
                <a:latin typeface="Arial"/>
              </a:rPr>
              <a:t> </a:t>
            </a:r>
            <a:r>
              <a:rPr kumimoji="0" lang="en-US" sz="2400" b="0" i="0" u="none" strike="noStrike" kern="0" cap="none" spc="0" normalizeH="0" baseline="0" noProof="0" dirty="0">
                <a:ln>
                  <a:noFill/>
                </a:ln>
                <a:solidFill>
                  <a:srgbClr val="006600"/>
                </a:solidFill>
                <a:effectLst/>
                <a:uLnTx/>
                <a:uFillTx/>
                <a:latin typeface="Arial"/>
              </a:rPr>
              <a:t>(</a:t>
            </a:r>
            <a:r>
              <a:rPr kumimoji="0" lang="en-US" sz="2400" b="0" i="0" u="none" strike="noStrike" kern="0" cap="none" spc="0" normalizeH="0" baseline="0" noProof="0" dirty="0" err="1">
                <a:ln>
                  <a:noFill/>
                </a:ln>
                <a:solidFill>
                  <a:srgbClr val="006600"/>
                </a:solidFill>
                <a:effectLst/>
                <a:uLnTx/>
                <a:uFillTx/>
                <a:latin typeface="Arial"/>
              </a:rPr>
              <a:t>duy</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vật</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biện</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chứng</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và</a:t>
            </a:r>
            <a:r>
              <a:rPr kumimoji="0" lang="en-US" sz="2400" b="0" i="0" u="none" strike="noStrike" kern="0" cap="none" spc="0" normalizeH="0" baseline="0" noProof="0" dirty="0">
                <a:ln>
                  <a:noFill/>
                </a:ln>
                <a:solidFill>
                  <a:srgbClr val="006600"/>
                </a:solidFill>
                <a:effectLst/>
                <a:uLnTx/>
                <a:uFillTx/>
                <a:latin typeface="Arial"/>
              </a:rPr>
              <a:t> </a:t>
            </a:r>
            <a:r>
              <a:rPr kumimoji="0" lang="en-US" sz="2400" b="1" i="0" u="none" strike="noStrike" kern="0" cap="none" spc="0" normalizeH="0" baseline="0" noProof="0" dirty="0" err="1">
                <a:ln>
                  <a:noFill/>
                </a:ln>
                <a:solidFill>
                  <a:srgbClr val="FF0000"/>
                </a:solidFill>
                <a:effectLst/>
                <a:uLnTx/>
                <a:uFillTx/>
                <a:latin typeface="Arial"/>
              </a:rPr>
              <a:t>phương</a:t>
            </a:r>
            <a:r>
              <a:rPr kumimoji="0" lang="en-US" sz="2400" b="1" i="0" u="none" strike="noStrike" kern="0" cap="none" spc="0" normalizeH="0" baseline="0" noProof="0" dirty="0">
                <a:ln>
                  <a:noFill/>
                </a:ln>
                <a:solidFill>
                  <a:srgbClr val="FF0000"/>
                </a:solidFill>
                <a:effectLst/>
                <a:uLnTx/>
                <a:uFillTx/>
                <a:latin typeface="Arial"/>
              </a:rPr>
              <a:t> </a:t>
            </a:r>
            <a:r>
              <a:rPr kumimoji="0" lang="en-US" sz="2400" b="1" i="0" u="none" strike="noStrike" kern="0" cap="none" spc="0" normalizeH="0" baseline="0" noProof="0" dirty="0" err="1">
                <a:ln>
                  <a:noFill/>
                </a:ln>
                <a:solidFill>
                  <a:srgbClr val="FF0000"/>
                </a:solidFill>
                <a:effectLst/>
                <a:uLnTx/>
                <a:uFillTx/>
                <a:latin typeface="Arial"/>
              </a:rPr>
              <a:t>pháp</a:t>
            </a:r>
            <a:r>
              <a:rPr kumimoji="0" lang="en-US" sz="2400" b="1" i="0" u="none" strike="noStrike" kern="0" cap="none" spc="0" normalizeH="0" baseline="0" noProof="0" dirty="0">
                <a:ln>
                  <a:noFill/>
                </a:ln>
                <a:solidFill>
                  <a:srgbClr val="FF0000"/>
                </a:solidFill>
                <a:effectLst/>
                <a:uLnTx/>
                <a:uFillTx/>
                <a:latin typeface="Arial"/>
              </a:rPr>
              <a:t> </a:t>
            </a:r>
            <a:r>
              <a:rPr kumimoji="0" lang="en-US" sz="2400" b="1" i="0" u="none" strike="noStrike" kern="0" cap="none" spc="0" normalizeH="0" baseline="0" noProof="0" dirty="0" err="1">
                <a:ln>
                  <a:noFill/>
                </a:ln>
                <a:solidFill>
                  <a:srgbClr val="FF0000"/>
                </a:solidFill>
                <a:effectLst/>
                <a:uLnTx/>
                <a:uFillTx/>
                <a:latin typeface="Arial"/>
              </a:rPr>
              <a:t>luận</a:t>
            </a:r>
            <a:r>
              <a:rPr kumimoji="0" lang="en-US" sz="2400" b="1" i="0" u="none" strike="noStrike" kern="0" cap="none" spc="0" normalizeH="0" baseline="0" noProof="0" dirty="0">
                <a:ln>
                  <a:noFill/>
                </a:ln>
                <a:solidFill>
                  <a:srgbClr val="FF0000"/>
                </a:solidFill>
                <a:effectLst/>
                <a:uLnTx/>
                <a:uFillTx/>
                <a:latin typeface="Arial"/>
              </a:rPr>
              <a:t> </a:t>
            </a:r>
            <a:r>
              <a:rPr kumimoji="0" lang="en-US" sz="2400" b="0" i="0" u="none" strike="noStrike" kern="0" cap="none" spc="0" normalizeH="0" baseline="0" noProof="0" dirty="0">
                <a:ln>
                  <a:noFill/>
                </a:ln>
                <a:solidFill>
                  <a:srgbClr val="006600"/>
                </a:solidFill>
                <a:effectLst/>
                <a:uLnTx/>
                <a:uFillTx/>
                <a:latin typeface="Arial"/>
              </a:rPr>
              <a:t>(</a:t>
            </a:r>
            <a:r>
              <a:rPr kumimoji="0" lang="en-US" sz="2400" b="0" i="0" u="none" strike="noStrike" kern="0" cap="none" spc="0" normalizeH="0" baseline="0" noProof="0" dirty="0" err="1">
                <a:ln>
                  <a:noFill/>
                </a:ln>
                <a:solidFill>
                  <a:srgbClr val="006600"/>
                </a:solidFill>
                <a:effectLst/>
                <a:uLnTx/>
                <a:uFillTx/>
                <a:latin typeface="Arial"/>
              </a:rPr>
              <a:t>biện</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chứng</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duy</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vật</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a:ln>
                  <a:noFill/>
                </a:ln>
                <a:solidFill>
                  <a:srgbClr val="006600"/>
                </a:solidFill>
                <a:effectLst/>
                <a:uLnTx/>
                <a:uFillTx/>
                <a:latin typeface="Times New Roman" panose="02020603050405020304" pitchFamily="18" charset="0"/>
                <a:cs typeface="Times New Roman" panose="02020603050405020304" pitchFamily="18" charset="0"/>
              </a:rPr>
              <a:t>→ </a:t>
            </a:r>
            <a:r>
              <a:rPr kumimoji="0" lang="en-US" sz="2400" b="0" i="0" u="none" strike="noStrike" kern="0" cap="none" spc="0" normalizeH="0" baseline="0" noProof="0" dirty="0" err="1">
                <a:ln>
                  <a:noFill/>
                </a:ln>
                <a:solidFill>
                  <a:srgbClr val="006600"/>
                </a:solidFill>
                <a:effectLst/>
                <a:uLnTx/>
                <a:uFillTx/>
                <a:latin typeface="Arial"/>
              </a:rPr>
              <a:t>nó</a:t>
            </a:r>
            <a:r>
              <a:rPr kumimoji="0" lang="en-US" sz="2400" b="0" i="0" u="none" strike="noStrike" kern="0" cap="none" spc="0" normalizeH="0" baseline="0" noProof="0" dirty="0">
                <a:ln>
                  <a:noFill/>
                </a:ln>
                <a:solidFill>
                  <a:srgbClr val="006600"/>
                </a:solidFill>
                <a:effectLst/>
                <a:uLnTx/>
                <a:uFillTx/>
                <a:latin typeface="Arial"/>
              </a:rPr>
              <a:t> </a:t>
            </a:r>
            <a:r>
              <a:rPr kumimoji="0" lang="en-US" sz="2400" b="1" i="0" u="sng" strike="noStrike" kern="0" cap="none" spc="0" normalizeH="0" baseline="0" noProof="0" dirty="0" err="1">
                <a:ln>
                  <a:noFill/>
                </a:ln>
                <a:solidFill>
                  <a:srgbClr val="3333CC"/>
                </a:solidFill>
                <a:effectLst/>
                <a:uLnTx/>
                <a:uFillTx/>
                <a:latin typeface="Arial"/>
              </a:rPr>
              <a:t>không</a:t>
            </a:r>
            <a:r>
              <a:rPr kumimoji="0" lang="en-US" sz="2400" b="1" i="0" u="sng" strike="noStrike" kern="0" cap="none" spc="0" normalizeH="0" baseline="0" noProof="0" dirty="0">
                <a:ln>
                  <a:noFill/>
                </a:ln>
                <a:solidFill>
                  <a:srgbClr val="3333CC"/>
                </a:solidFill>
                <a:effectLst/>
                <a:uLnTx/>
                <a:uFillTx/>
                <a:latin typeface="Arial"/>
              </a:rPr>
              <a:t> </a:t>
            </a:r>
            <a:r>
              <a:rPr kumimoji="0" lang="en-US" sz="2400" b="1" i="0" u="sng" strike="noStrike" kern="0" cap="none" spc="0" normalizeH="0" baseline="0" noProof="0" dirty="0" err="1">
                <a:ln>
                  <a:noFill/>
                </a:ln>
                <a:solidFill>
                  <a:srgbClr val="3333CC"/>
                </a:solidFill>
                <a:effectLst/>
                <a:uLnTx/>
                <a:uFillTx/>
                <a:latin typeface="Arial"/>
              </a:rPr>
              <a:t>dừng</a:t>
            </a:r>
            <a:r>
              <a:rPr kumimoji="0" lang="en-US" sz="2400" b="1" i="0" u="sng" strike="noStrike" kern="0" cap="none" spc="0" normalizeH="0" baseline="0" noProof="0" dirty="0">
                <a:ln>
                  <a:noFill/>
                </a:ln>
                <a:solidFill>
                  <a:srgbClr val="3333CC"/>
                </a:solidFill>
                <a:effectLst/>
                <a:uLnTx/>
                <a:uFillTx/>
                <a:latin typeface="Arial"/>
              </a:rPr>
              <a:t> </a:t>
            </a:r>
            <a:r>
              <a:rPr kumimoji="0" lang="en-US" sz="2400" b="1" i="0" u="sng" strike="noStrike" kern="0" cap="none" spc="0" normalizeH="0" baseline="0" noProof="0" dirty="0" err="1">
                <a:ln>
                  <a:noFill/>
                </a:ln>
                <a:solidFill>
                  <a:srgbClr val="3333CC"/>
                </a:solidFill>
                <a:effectLst/>
                <a:uLnTx/>
                <a:uFillTx/>
                <a:latin typeface="Arial"/>
              </a:rPr>
              <a:t>lại</a:t>
            </a:r>
            <a:r>
              <a:rPr kumimoji="0" lang="en-US" sz="2400" b="1" i="0" u="sng" strike="noStrike" kern="0" cap="none" spc="0" normalizeH="0" baseline="0" noProof="0" dirty="0">
                <a:ln>
                  <a:noFill/>
                </a:ln>
                <a:solidFill>
                  <a:srgbClr val="3333CC"/>
                </a:solidFill>
                <a:effectLst/>
                <a:uLnTx/>
                <a:uFillTx/>
                <a:latin typeface="Arial"/>
              </a:rPr>
              <a:t> </a:t>
            </a:r>
            <a:r>
              <a:rPr kumimoji="0" lang="en-US" sz="2400" b="0" i="0" u="none" strike="noStrike" kern="0" cap="none" spc="0" normalizeH="0" baseline="0" noProof="0" dirty="0">
                <a:ln>
                  <a:noFill/>
                </a:ln>
                <a:solidFill>
                  <a:srgbClr val="006600"/>
                </a:solidFill>
                <a:effectLst/>
                <a:uLnTx/>
                <a:uFillTx/>
                <a:latin typeface="Arial"/>
              </a:rPr>
              <a:t>ở </a:t>
            </a:r>
            <a:r>
              <a:rPr kumimoji="0" lang="en-US" sz="2400" b="0" i="0" u="none" strike="noStrike" kern="0" cap="none" spc="0" normalizeH="0" baseline="0" noProof="0" dirty="0" err="1">
                <a:ln>
                  <a:noFill/>
                </a:ln>
                <a:solidFill>
                  <a:srgbClr val="006600"/>
                </a:solidFill>
                <a:effectLst/>
                <a:uLnTx/>
                <a:uFillTx/>
                <a:latin typeface="Arial"/>
              </a:rPr>
              <a:t>sự</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giải</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thích</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thế</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giới</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mà</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còn</a:t>
            </a:r>
            <a:r>
              <a:rPr kumimoji="0" lang="en-US" sz="2400" b="0" i="0" u="none" strike="noStrike" kern="0" cap="none" spc="0" normalizeH="0" baseline="0" noProof="0" dirty="0">
                <a:ln>
                  <a:noFill/>
                </a:ln>
                <a:solidFill>
                  <a:srgbClr val="006600"/>
                </a:solidFill>
                <a:effectLst/>
                <a:uLnTx/>
                <a:uFillTx/>
                <a:latin typeface="Arial"/>
              </a:rPr>
              <a:t> </a:t>
            </a:r>
            <a:r>
              <a:rPr kumimoji="0" lang="en-US" sz="2400" b="0" i="0" u="none" strike="noStrike" kern="0" cap="none" spc="0" normalizeH="0" baseline="0" noProof="0" dirty="0" err="1">
                <a:ln>
                  <a:noFill/>
                </a:ln>
                <a:solidFill>
                  <a:srgbClr val="006600"/>
                </a:solidFill>
                <a:effectLst/>
                <a:uLnTx/>
                <a:uFillTx/>
                <a:latin typeface="Arial"/>
              </a:rPr>
              <a:t>là</a:t>
            </a:r>
            <a:r>
              <a:rPr kumimoji="0" lang="en-US" sz="2400" b="0" i="0" u="none" strike="noStrike" kern="0" cap="none" spc="0" normalizeH="0" baseline="0" noProof="0" dirty="0">
                <a:ln>
                  <a:noFill/>
                </a:ln>
                <a:solidFill>
                  <a:srgbClr val="006600"/>
                </a:solidFill>
                <a:effectLst/>
                <a:uLnTx/>
                <a:uFillTx/>
                <a:latin typeface="Arial"/>
              </a:rPr>
              <a:t> </a:t>
            </a:r>
            <a:r>
              <a:rPr kumimoji="0" lang="en-US" sz="2400" b="1" i="0" u="sng" strike="noStrike" kern="0" cap="none" spc="0" normalizeH="0" baseline="0" noProof="0" dirty="0" err="1">
                <a:ln>
                  <a:noFill/>
                </a:ln>
                <a:solidFill>
                  <a:srgbClr val="990000"/>
                </a:solidFill>
                <a:effectLst/>
                <a:uLnTx/>
                <a:uFillTx/>
                <a:latin typeface="Arial"/>
              </a:rPr>
              <a:t>công</a:t>
            </a:r>
            <a:r>
              <a:rPr kumimoji="0" lang="en-US" sz="2400" b="1" i="0" u="sng" strike="noStrike" kern="0" cap="none" spc="0" normalizeH="0" baseline="0" noProof="0" dirty="0">
                <a:ln>
                  <a:noFill/>
                </a:ln>
                <a:solidFill>
                  <a:srgbClr val="990000"/>
                </a:solidFill>
                <a:effectLst/>
                <a:uLnTx/>
                <a:uFillTx/>
                <a:latin typeface="Arial"/>
              </a:rPr>
              <a:t> </a:t>
            </a:r>
            <a:r>
              <a:rPr kumimoji="0" lang="en-US" sz="2400" b="1" i="0" u="sng" strike="noStrike" kern="0" cap="none" spc="0" normalizeH="0" baseline="0" noProof="0" dirty="0" err="1">
                <a:ln>
                  <a:noFill/>
                </a:ln>
                <a:solidFill>
                  <a:srgbClr val="990000"/>
                </a:solidFill>
                <a:effectLst/>
                <a:uLnTx/>
                <a:uFillTx/>
                <a:latin typeface="Arial"/>
              </a:rPr>
              <a:t>cụ</a:t>
            </a:r>
            <a:r>
              <a:rPr kumimoji="0" lang="en-US" sz="2400" b="1" i="0" u="sng" strike="noStrike" kern="0" cap="none" spc="0" normalizeH="0" baseline="0" noProof="0" dirty="0">
                <a:ln>
                  <a:noFill/>
                </a:ln>
                <a:solidFill>
                  <a:srgbClr val="990000"/>
                </a:solidFill>
                <a:effectLst/>
                <a:uLnTx/>
                <a:uFillTx/>
                <a:latin typeface="Arial"/>
              </a:rPr>
              <a:t> </a:t>
            </a:r>
            <a:r>
              <a:rPr kumimoji="0" lang="en-US" sz="2400" b="1" i="0" u="sng" strike="noStrike" kern="0" cap="none" spc="0" normalizeH="0" baseline="0" noProof="0" dirty="0" err="1">
                <a:ln>
                  <a:noFill/>
                </a:ln>
                <a:solidFill>
                  <a:srgbClr val="990000"/>
                </a:solidFill>
                <a:effectLst/>
                <a:uLnTx/>
                <a:uFillTx/>
                <a:latin typeface="Arial"/>
              </a:rPr>
              <a:t>để</a:t>
            </a:r>
            <a:r>
              <a:rPr kumimoji="0" lang="en-US" sz="2400" b="1" i="0" u="sng" strike="noStrike" kern="0" cap="none" spc="0" normalizeH="0" baseline="0" noProof="0" dirty="0">
                <a:ln>
                  <a:noFill/>
                </a:ln>
                <a:solidFill>
                  <a:srgbClr val="990000"/>
                </a:solidFill>
                <a:effectLst/>
                <a:uLnTx/>
                <a:uFillTx/>
                <a:latin typeface="Arial"/>
              </a:rPr>
              <a:t> </a:t>
            </a:r>
            <a:r>
              <a:rPr kumimoji="0" lang="en-US" sz="2400" b="1" i="0" u="sng" strike="noStrike" kern="0" cap="none" spc="0" normalizeH="0" baseline="0" noProof="0" dirty="0" err="1">
                <a:ln>
                  <a:noFill/>
                </a:ln>
                <a:solidFill>
                  <a:srgbClr val="990000"/>
                </a:solidFill>
                <a:effectLst/>
                <a:uLnTx/>
                <a:uFillTx/>
                <a:latin typeface="Arial"/>
              </a:rPr>
              <a:t>nhận</a:t>
            </a:r>
            <a:r>
              <a:rPr kumimoji="0" lang="en-US" sz="2400" b="1" i="0" u="sng" strike="noStrike" kern="0" cap="none" spc="0" normalizeH="0" baseline="0" noProof="0" dirty="0">
                <a:ln>
                  <a:noFill/>
                </a:ln>
                <a:solidFill>
                  <a:srgbClr val="990000"/>
                </a:solidFill>
                <a:effectLst/>
                <a:uLnTx/>
                <a:uFillTx/>
                <a:latin typeface="Arial"/>
              </a:rPr>
              <a:t> </a:t>
            </a:r>
            <a:r>
              <a:rPr kumimoji="0" lang="en-US" sz="2400" b="1" i="0" u="sng" strike="noStrike" kern="0" cap="none" spc="0" normalizeH="0" baseline="0" noProof="0" dirty="0" err="1">
                <a:ln>
                  <a:noFill/>
                </a:ln>
                <a:solidFill>
                  <a:srgbClr val="990000"/>
                </a:solidFill>
                <a:effectLst/>
                <a:uLnTx/>
                <a:uFillTx/>
                <a:latin typeface="Arial"/>
              </a:rPr>
              <a:t>thức</a:t>
            </a:r>
            <a:r>
              <a:rPr kumimoji="0" lang="en-US" sz="2400" b="1" i="0" u="sng" strike="noStrike" kern="0" cap="none" spc="0" normalizeH="0" baseline="0" noProof="0" dirty="0">
                <a:ln>
                  <a:noFill/>
                </a:ln>
                <a:solidFill>
                  <a:srgbClr val="990000"/>
                </a:solidFill>
                <a:effectLst/>
                <a:uLnTx/>
                <a:uFillTx/>
                <a:latin typeface="Arial"/>
              </a:rPr>
              <a:t> </a:t>
            </a:r>
            <a:r>
              <a:rPr kumimoji="0" lang="en-US" sz="2400" b="1" i="0" u="sng" strike="noStrike" kern="0" cap="none" spc="0" normalizeH="0" baseline="0" noProof="0" dirty="0" err="1">
                <a:ln>
                  <a:noFill/>
                </a:ln>
                <a:solidFill>
                  <a:srgbClr val="990000"/>
                </a:solidFill>
                <a:effectLst/>
                <a:uLnTx/>
                <a:uFillTx/>
                <a:latin typeface="Arial"/>
              </a:rPr>
              <a:t>thế</a:t>
            </a:r>
            <a:r>
              <a:rPr kumimoji="0" lang="en-US" sz="2400" b="1" i="0" u="sng" strike="noStrike" kern="0" cap="none" spc="0" normalizeH="0" baseline="0" noProof="0" dirty="0">
                <a:ln>
                  <a:noFill/>
                </a:ln>
                <a:solidFill>
                  <a:srgbClr val="990000"/>
                </a:solidFill>
                <a:effectLst/>
                <a:uLnTx/>
                <a:uFillTx/>
                <a:latin typeface="Arial"/>
              </a:rPr>
              <a:t> </a:t>
            </a:r>
            <a:r>
              <a:rPr kumimoji="0" lang="en-US" sz="2400" b="1" i="0" u="sng" strike="noStrike" kern="0" cap="none" spc="0" normalizeH="0" baseline="0" noProof="0" dirty="0" err="1">
                <a:ln>
                  <a:noFill/>
                </a:ln>
                <a:solidFill>
                  <a:srgbClr val="990000"/>
                </a:solidFill>
                <a:effectLst/>
                <a:uLnTx/>
                <a:uFillTx/>
                <a:latin typeface="Arial"/>
              </a:rPr>
              <a:t>giới</a:t>
            </a:r>
            <a:r>
              <a:rPr kumimoji="0" lang="en-US" sz="2400" b="1" i="0" u="sng" strike="noStrike" kern="0" cap="none" spc="0" normalizeH="0" baseline="0" noProof="0" dirty="0">
                <a:ln>
                  <a:noFill/>
                </a:ln>
                <a:solidFill>
                  <a:srgbClr val="990000"/>
                </a:solidFill>
                <a:effectLst/>
                <a:uLnTx/>
                <a:uFillTx/>
                <a:latin typeface="Arial"/>
              </a:rPr>
              <a:t> </a:t>
            </a:r>
            <a:r>
              <a:rPr kumimoji="0" lang="en-US" sz="2400" b="1" i="0" u="sng" strike="noStrike" kern="0" cap="none" spc="0" normalizeH="0" baseline="0" noProof="0" dirty="0" err="1">
                <a:ln>
                  <a:noFill/>
                </a:ln>
                <a:solidFill>
                  <a:srgbClr val="990000"/>
                </a:solidFill>
                <a:effectLst/>
                <a:uLnTx/>
                <a:uFillTx/>
                <a:latin typeface="Arial"/>
              </a:rPr>
              <a:t>và</a:t>
            </a:r>
            <a:r>
              <a:rPr kumimoji="0" lang="en-US" sz="2400" b="1" i="0" u="sng" strike="noStrike" kern="0" cap="none" spc="0" normalizeH="0" baseline="0" noProof="0" dirty="0">
                <a:ln>
                  <a:noFill/>
                </a:ln>
                <a:solidFill>
                  <a:srgbClr val="990000"/>
                </a:solidFill>
                <a:effectLst/>
                <a:uLnTx/>
                <a:uFillTx/>
                <a:latin typeface="Arial"/>
              </a:rPr>
              <a:t> </a:t>
            </a:r>
            <a:r>
              <a:rPr kumimoji="0" lang="en-US" sz="2400" b="1" i="0" u="sng" strike="noStrike" kern="0" cap="none" spc="0" normalizeH="0" baseline="0" noProof="0" dirty="0" err="1">
                <a:ln>
                  <a:noFill/>
                </a:ln>
                <a:solidFill>
                  <a:srgbClr val="990000"/>
                </a:solidFill>
                <a:effectLst/>
                <a:uLnTx/>
                <a:uFillTx/>
                <a:latin typeface="Arial"/>
              </a:rPr>
              <a:t>cải</a:t>
            </a:r>
            <a:r>
              <a:rPr kumimoji="0" lang="en-US" sz="2400" b="1" i="0" u="sng" strike="noStrike" kern="0" cap="none" spc="0" normalizeH="0" baseline="0" noProof="0" dirty="0">
                <a:ln>
                  <a:noFill/>
                </a:ln>
                <a:solidFill>
                  <a:srgbClr val="990000"/>
                </a:solidFill>
                <a:effectLst/>
                <a:uLnTx/>
                <a:uFillTx/>
                <a:latin typeface="Arial"/>
              </a:rPr>
              <a:t> </a:t>
            </a:r>
            <a:r>
              <a:rPr kumimoji="0" lang="en-US" sz="2400" b="1" i="0" u="sng" strike="noStrike" kern="0" cap="none" spc="0" normalizeH="0" baseline="0" noProof="0" dirty="0" err="1">
                <a:ln>
                  <a:noFill/>
                </a:ln>
                <a:solidFill>
                  <a:srgbClr val="990000"/>
                </a:solidFill>
                <a:effectLst/>
                <a:uLnTx/>
                <a:uFillTx/>
                <a:latin typeface="Arial"/>
              </a:rPr>
              <a:t>tạo</a:t>
            </a:r>
            <a:r>
              <a:rPr kumimoji="0" lang="en-US" sz="2400" b="1" i="0" u="sng" strike="noStrike" kern="0" cap="none" spc="0" normalizeH="0" baseline="0" noProof="0" dirty="0">
                <a:ln>
                  <a:noFill/>
                </a:ln>
                <a:solidFill>
                  <a:srgbClr val="990000"/>
                </a:solidFill>
                <a:effectLst/>
                <a:uLnTx/>
                <a:uFillTx/>
                <a:latin typeface="Arial"/>
              </a:rPr>
              <a:t> </a:t>
            </a:r>
            <a:r>
              <a:rPr kumimoji="0" lang="en-US" sz="2400" b="1" i="0" u="sng" strike="noStrike" kern="0" cap="none" spc="0" normalizeH="0" baseline="0" noProof="0" dirty="0" err="1">
                <a:ln>
                  <a:noFill/>
                </a:ln>
                <a:solidFill>
                  <a:srgbClr val="990000"/>
                </a:solidFill>
                <a:effectLst/>
                <a:uLnTx/>
                <a:uFillTx/>
                <a:latin typeface="Arial"/>
              </a:rPr>
              <a:t>thế</a:t>
            </a:r>
            <a:r>
              <a:rPr kumimoji="0" lang="en-US" sz="2400" b="1" i="0" u="sng" strike="noStrike" kern="0" cap="none" spc="0" normalizeH="0" baseline="0" noProof="0" dirty="0">
                <a:ln>
                  <a:noFill/>
                </a:ln>
                <a:solidFill>
                  <a:srgbClr val="990000"/>
                </a:solidFill>
                <a:effectLst/>
                <a:uLnTx/>
                <a:uFillTx/>
                <a:latin typeface="Arial"/>
              </a:rPr>
              <a:t> </a:t>
            </a:r>
            <a:r>
              <a:rPr kumimoji="0" lang="en-US" sz="2400" b="1" i="0" u="sng" strike="noStrike" kern="0" cap="none" spc="0" normalizeH="0" baseline="0" noProof="0" dirty="0" err="1">
                <a:ln>
                  <a:noFill/>
                </a:ln>
                <a:solidFill>
                  <a:srgbClr val="990000"/>
                </a:solidFill>
                <a:effectLst/>
                <a:uLnTx/>
                <a:uFillTx/>
                <a:latin typeface="Arial"/>
              </a:rPr>
              <a:t>giới</a:t>
            </a:r>
            <a:r>
              <a:rPr kumimoji="0" lang="en-US" sz="2400" b="0" i="0" u="none" strike="noStrike" kern="0" cap="none" spc="0" normalizeH="0" baseline="0" noProof="0" dirty="0">
                <a:ln>
                  <a:noFill/>
                </a:ln>
                <a:solidFill>
                  <a:srgbClr val="006600"/>
                </a:solidFill>
                <a:effectLst/>
                <a:uLnTx/>
                <a:uFillTx/>
                <a:latin typeface="Arial"/>
              </a:rPr>
              <a:t>. </a:t>
            </a:r>
          </a:p>
        </p:txBody>
      </p:sp>
      <p:cxnSp>
        <p:nvCxnSpPr>
          <p:cNvPr id="14" name="Straight Arrow Connector 13"/>
          <p:cNvCxnSpPr>
            <a:stCxn id="11" idx="0"/>
            <a:endCxn id="13" idx="1"/>
          </p:cNvCxnSpPr>
          <p:nvPr/>
        </p:nvCxnSpPr>
        <p:spPr bwMode="auto">
          <a:xfrm>
            <a:off x="3431187" y="3746311"/>
            <a:ext cx="1355261" cy="1319979"/>
          </a:xfrm>
          <a:prstGeom prst="straightConnector1">
            <a:avLst/>
          </a:prstGeom>
          <a:noFill/>
          <a:ln w="9525" cap="flat" cmpd="sng" algn="ctr">
            <a:solidFill>
              <a:srgbClr val="3333CC"/>
            </a:solidFill>
            <a:prstDash val="solid"/>
            <a:headEnd type="none" w="med" len="med"/>
            <a:tailEnd type="arrow"/>
          </a:ln>
          <a:effectLst/>
        </p:spPr>
      </p:cxnSp>
      <p:cxnSp>
        <p:nvCxnSpPr>
          <p:cNvPr id="15" name="Straight Arrow Connector 14"/>
          <p:cNvCxnSpPr>
            <a:stCxn id="11" idx="0"/>
            <a:endCxn id="12" idx="1"/>
          </p:cNvCxnSpPr>
          <p:nvPr/>
        </p:nvCxnSpPr>
        <p:spPr bwMode="auto">
          <a:xfrm flipV="1">
            <a:off x="3431187" y="2092138"/>
            <a:ext cx="1361700" cy="1654173"/>
          </a:xfrm>
          <a:prstGeom prst="straightConnector1">
            <a:avLst/>
          </a:prstGeom>
          <a:noFill/>
          <a:ln w="9525" cap="flat" cmpd="sng" algn="ctr">
            <a:solidFill>
              <a:srgbClr val="3333CC"/>
            </a:solidFill>
            <a:prstDash val="solid"/>
            <a:headEnd type="none" w="med" len="med"/>
            <a:tailEnd type="arrow"/>
          </a:ln>
          <a:effectLst/>
        </p:spPr>
      </p:cxnSp>
    </p:spTree>
    <p:extLst>
      <p:ext uri="{BB962C8B-B14F-4D97-AF65-F5344CB8AC3E}">
        <p14:creationId xmlns:p14="http://schemas.microsoft.com/office/powerpoint/2010/main" val="28426838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heel(1)">
                                      <p:cBhvr>
                                        <p:cTn id="7" dur="20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53" presetClass="entr" presetSubtype="16" fill="hold" nodeType="clickEffect">
                                  <p:stCondLst>
                                    <p:cond delay="0"/>
                                  </p:stCondLst>
                                  <p:childTnLst>
                                    <p:set>
                                      <p:cBhvr>
                                        <p:cTn id="11" dur="1" fill="hold">
                                          <p:stCondLst>
                                            <p:cond delay="0"/>
                                          </p:stCondLst>
                                        </p:cTn>
                                        <p:tgtEl>
                                          <p:spTgt spid="15"/>
                                        </p:tgtEl>
                                        <p:attrNameLst>
                                          <p:attrName>style.visibility</p:attrName>
                                        </p:attrNameLst>
                                      </p:cBhvr>
                                      <p:to>
                                        <p:strVal val="visible"/>
                                      </p:to>
                                    </p:set>
                                    <p:anim calcmode="lin" valueType="num">
                                      <p:cBhvr>
                                        <p:cTn id="12" dur="500" fill="hold"/>
                                        <p:tgtEl>
                                          <p:spTgt spid="15"/>
                                        </p:tgtEl>
                                        <p:attrNameLst>
                                          <p:attrName>ppt_w</p:attrName>
                                        </p:attrNameLst>
                                      </p:cBhvr>
                                      <p:tavLst>
                                        <p:tav tm="0">
                                          <p:val>
                                            <p:fltVal val="0"/>
                                          </p:val>
                                        </p:tav>
                                        <p:tav tm="100000">
                                          <p:val>
                                            <p:strVal val="#ppt_w"/>
                                          </p:val>
                                        </p:tav>
                                      </p:tavLst>
                                    </p:anim>
                                    <p:anim calcmode="lin" valueType="num">
                                      <p:cBhvr>
                                        <p:cTn id="13" dur="500" fill="hold"/>
                                        <p:tgtEl>
                                          <p:spTgt spid="15"/>
                                        </p:tgtEl>
                                        <p:attrNameLst>
                                          <p:attrName>ppt_h</p:attrName>
                                        </p:attrNameLst>
                                      </p:cBhvr>
                                      <p:tavLst>
                                        <p:tav tm="0">
                                          <p:val>
                                            <p:fltVal val="0"/>
                                          </p:val>
                                        </p:tav>
                                        <p:tav tm="100000">
                                          <p:val>
                                            <p:strVal val="#ppt_h"/>
                                          </p:val>
                                        </p:tav>
                                      </p:tavLst>
                                    </p:anim>
                                    <p:animEffect transition="in" filter="fade">
                                      <p:cBhvr>
                                        <p:cTn id="14" dur="500"/>
                                        <p:tgtEl>
                                          <p:spTgt spid="15"/>
                                        </p:tgtEl>
                                      </p:cBhvr>
                                    </p:animEffect>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fade">
                                      <p:cBhvr>
                                        <p:cTn id="19" dur="1000"/>
                                        <p:tgtEl>
                                          <p:spTgt spid="12"/>
                                        </p:tgtEl>
                                      </p:cBhvr>
                                    </p:animEffect>
                                    <p:anim calcmode="lin" valueType="num">
                                      <p:cBhvr>
                                        <p:cTn id="20" dur="1000" fill="hold"/>
                                        <p:tgtEl>
                                          <p:spTgt spid="12"/>
                                        </p:tgtEl>
                                        <p:attrNameLst>
                                          <p:attrName>ppt_x</p:attrName>
                                        </p:attrNameLst>
                                      </p:cBhvr>
                                      <p:tavLst>
                                        <p:tav tm="0">
                                          <p:val>
                                            <p:strVal val="#ppt_x"/>
                                          </p:val>
                                        </p:tav>
                                        <p:tav tm="100000">
                                          <p:val>
                                            <p:strVal val="#ppt_x"/>
                                          </p:val>
                                        </p:tav>
                                      </p:tavLst>
                                    </p:anim>
                                    <p:anim calcmode="lin" valueType="num">
                                      <p:cBhvr>
                                        <p:cTn id="21"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53" presetClass="entr" presetSubtype="16" fill="hold" nodeType="clickEffect">
                                  <p:stCondLst>
                                    <p:cond delay="0"/>
                                  </p:stCondLst>
                                  <p:childTnLst>
                                    <p:set>
                                      <p:cBhvr>
                                        <p:cTn id="25" dur="1" fill="hold">
                                          <p:stCondLst>
                                            <p:cond delay="0"/>
                                          </p:stCondLst>
                                        </p:cTn>
                                        <p:tgtEl>
                                          <p:spTgt spid="14"/>
                                        </p:tgtEl>
                                        <p:attrNameLst>
                                          <p:attrName>style.visibility</p:attrName>
                                        </p:attrNameLst>
                                      </p:cBhvr>
                                      <p:to>
                                        <p:strVal val="visible"/>
                                      </p:to>
                                    </p:set>
                                    <p:anim calcmode="lin" valueType="num">
                                      <p:cBhvr>
                                        <p:cTn id="26" dur="500" fill="hold"/>
                                        <p:tgtEl>
                                          <p:spTgt spid="14"/>
                                        </p:tgtEl>
                                        <p:attrNameLst>
                                          <p:attrName>ppt_w</p:attrName>
                                        </p:attrNameLst>
                                      </p:cBhvr>
                                      <p:tavLst>
                                        <p:tav tm="0">
                                          <p:val>
                                            <p:fltVal val="0"/>
                                          </p:val>
                                        </p:tav>
                                        <p:tav tm="100000">
                                          <p:val>
                                            <p:strVal val="#ppt_w"/>
                                          </p:val>
                                        </p:tav>
                                      </p:tavLst>
                                    </p:anim>
                                    <p:anim calcmode="lin" valueType="num">
                                      <p:cBhvr>
                                        <p:cTn id="27" dur="500" fill="hold"/>
                                        <p:tgtEl>
                                          <p:spTgt spid="14"/>
                                        </p:tgtEl>
                                        <p:attrNameLst>
                                          <p:attrName>ppt_h</p:attrName>
                                        </p:attrNameLst>
                                      </p:cBhvr>
                                      <p:tavLst>
                                        <p:tav tm="0">
                                          <p:val>
                                            <p:fltVal val="0"/>
                                          </p:val>
                                        </p:tav>
                                        <p:tav tm="100000">
                                          <p:val>
                                            <p:strVal val="#ppt_h"/>
                                          </p:val>
                                        </p:tav>
                                      </p:tavLst>
                                    </p:anim>
                                    <p:animEffect transition="in" filter="fade">
                                      <p:cBhvr>
                                        <p:cTn id="28" dur="500"/>
                                        <p:tgtEl>
                                          <p:spTgt spid="14"/>
                                        </p:tgtEl>
                                      </p:cBhvr>
                                    </p:animEffect>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13"/>
                                        </p:tgtEl>
                                        <p:attrNameLst>
                                          <p:attrName>style.visibility</p:attrName>
                                        </p:attrNameLst>
                                      </p:cBhvr>
                                      <p:to>
                                        <p:strVal val="visible"/>
                                      </p:to>
                                    </p:set>
                                    <p:animEffect transition="in" filter="fade">
                                      <p:cBhvr>
                                        <p:cTn id="33" dur="1000"/>
                                        <p:tgtEl>
                                          <p:spTgt spid="13"/>
                                        </p:tgtEl>
                                      </p:cBhvr>
                                    </p:animEffect>
                                    <p:anim calcmode="lin" valueType="num">
                                      <p:cBhvr>
                                        <p:cTn id="34" dur="1000" fill="hold"/>
                                        <p:tgtEl>
                                          <p:spTgt spid="13"/>
                                        </p:tgtEl>
                                        <p:attrNameLst>
                                          <p:attrName>ppt_x</p:attrName>
                                        </p:attrNameLst>
                                      </p:cBhvr>
                                      <p:tavLst>
                                        <p:tav tm="0">
                                          <p:val>
                                            <p:strVal val="#ppt_x"/>
                                          </p:val>
                                        </p:tav>
                                        <p:tav tm="100000">
                                          <p:val>
                                            <p:strVal val="#ppt_x"/>
                                          </p:val>
                                        </p:tav>
                                      </p:tavLst>
                                    </p:anim>
                                    <p:anim calcmode="lin" valueType="num">
                                      <p:cBhvr>
                                        <p:cTn id="35"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Hexagon 2"/>
          <p:cNvSpPr/>
          <p:nvPr/>
        </p:nvSpPr>
        <p:spPr bwMode="auto">
          <a:xfrm>
            <a:off x="990600" y="2438400"/>
            <a:ext cx="2422525" cy="1371600"/>
          </a:xfrm>
          <a:prstGeom prst="hexagon">
            <a:avLst/>
          </a:prstGeom>
          <a:ln>
            <a:headEnd type="none" w="med" len="med"/>
            <a:tailEnd type="none" w="med" len="med"/>
          </a:ln>
        </p:spPr>
        <p:style>
          <a:lnRef idx="2">
            <a:schemeClr val="accent1"/>
          </a:lnRef>
          <a:fillRef idx="1">
            <a:schemeClr val="lt1"/>
          </a:fillRef>
          <a:effectRef idx="0">
            <a:schemeClr val="accent1"/>
          </a:effectRef>
          <a:fontRef idx="minor">
            <a:schemeClr val="dk1"/>
          </a:fontRef>
        </p:style>
        <p:txBody>
          <a:bodyPr/>
          <a:lstStyle/>
          <a:p>
            <a:pPr>
              <a:defRPr/>
            </a:pPr>
            <a:endParaRPr lang="en-US" altLang="en-US" dirty="0"/>
          </a:p>
          <a:p>
            <a:pPr algn="ctr">
              <a:defRPr/>
            </a:pPr>
            <a:r>
              <a:rPr lang="en-US" sz="3600" b="1" dirty="0" err="1">
                <a:solidFill>
                  <a:srgbClr val="990000"/>
                </a:solidFill>
              </a:rPr>
              <a:t>Vai</a:t>
            </a:r>
            <a:r>
              <a:rPr lang="en-US" sz="3600" b="1" dirty="0">
                <a:solidFill>
                  <a:srgbClr val="990000"/>
                </a:solidFill>
              </a:rPr>
              <a:t> </a:t>
            </a:r>
            <a:r>
              <a:rPr lang="en-US" sz="3600" b="1" dirty="0" err="1" smtClean="0">
                <a:solidFill>
                  <a:srgbClr val="990000"/>
                </a:solidFill>
              </a:rPr>
              <a:t>tro</a:t>
            </a:r>
            <a:r>
              <a:rPr lang="en-US" sz="3600" b="1" dirty="0" smtClean="0">
                <a:solidFill>
                  <a:srgbClr val="990000"/>
                </a:solidFill>
              </a:rPr>
              <a:t>̀</a:t>
            </a:r>
            <a:endParaRPr lang="en-US" sz="3600" b="1" dirty="0">
              <a:solidFill>
                <a:srgbClr val="990000"/>
              </a:solidFill>
            </a:endParaRPr>
          </a:p>
        </p:txBody>
      </p:sp>
      <p:sp>
        <p:nvSpPr>
          <p:cNvPr id="4" name="Rounded Rectangle 3"/>
          <p:cNvSpPr/>
          <p:nvPr/>
        </p:nvSpPr>
        <p:spPr bwMode="auto">
          <a:xfrm>
            <a:off x="4572000" y="1726550"/>
            <a:ext cx="6172200" cy="1676400"/>
          </a:xfrm>
          <a:prstGeom prst="roundRect">
            <a:avLst/>
          </a:prstGeom>
          <a:ln>
            <a:headEnd type="none" w="med" len="med"/>
            <a:tailEnd type="none" w="med" len="med"/>
          </a:ln>
        </p:spPr>
        <p:style>
          <a:lnRef idx="2">
            <a:schemeClr val="accent5"/>
          </a:lnRef>
          <a:fillRef idx="1">
            <a:schemeClr val="lt1"/>
          </a:fillRef>
          <a:effectRef idx="0">
            <a:schemeClr val="accent5"/>
          </a:effectRef>
          <a:fontRef idx="minor">
            <a:schemeClr val="dk1"/>
          </a:fontRef>
        </p:style>
        <p:txBody>
          <a:bodyPr/>
          <a:lstStyle/>
          <a:p>
            <a:pPr algn="ctr">
              <a:lnSpc>
                <a:spcPct val="120000"/>
              </a:lnSpc>
              <a:defRPr/>
            </a:pPr>
            <a:r>
              <a:rPr lang="en-US" sz="2800" dirty="0" smtClean="0">
                <a:solidFill>
                  <a:srgbClr val="0070C0"/>
                </a:solidFill>
              </a:rPr>
              <a:t>PBCDV </a:t>
            </a:r>
            <a:r>
              <a:rPr lang="en-US" sz="2800" dirty="0" err="1">
                <a:solidFill>
                  <a:srgbClr val="0070C0"/>
                </a:solidFill>
              </a:rPr>
              <a:t>tạo</a:t>
            </a:r>
            <a:r>
              <a:rPr lang="en-US" sz="2800" dirty="0">
                <a:solidFill>
                  <a:srgbClr val="0070C0"/>
                </a:solidFill>
              </a:rPr>
              <a:t> </a:t>
            </a:r>
            <a:r>
              <a:rPr lang="en-US" sz="2800" dirty="0" err="1">
                <a:solidFill>
                  <a:srgbClr val="0070C0"/>
                </a:solidFill>
              </a:rPr>
              <a:t>nên</a:t>
            </a:r>
            <a:r>
              <a:rPr lang="en-US" sz="2800" dirty="0">
                <a:solidFill>
                  <a:srgbClr val="0070C0"/>
                </a:solidFill>
              </a:rPr>
              <a:t> </a:t>
            </a:r>
            <a:r>
              <a:rPr lang="en-US" sz="2800" b="1" u="sng" dirty="0" err="1">
                <a:solidFill>
                  <a:srgbClr val="C00000"/>
                </a:solidFill>
              </a:rPr>
              <a:t>tính</a:t>
            </a:r>
            <a:r>
              <a:rPr lang="en-US" sz="2800" b="1" u="sng" dirty="0">
                <a:solidFill>
                  <a:srgbClr val="C00000"/>
                </a:solidFill>
              </a:rPr>
              <a:t> </a:t>
            </a:r>
            <a:r>
              <a:rPr lang="en-US" sz="2800" b="1" u="sng" dirty="0" err="1">
                <a:solidFill>
                  <a:srgbClr val="C00000"/>
                </a:solidFill>
              </a:rPr>
              <a:t>khoa</a:t>
            </a:r>
            <a:r>
              <a:rPr lang="en-US" sz="2800" b="1" u="sng" dirty="0">
                <a:solidFill>
                  <a:srgbClr val="C00000"/>
                </a:solidFill>
              </a:rPr>
              <a:t> </a:t>
            </a:r>
            <a:r>
              <a:rPr lang="en-US" sz="2800" b="1" u="sng" dirty="0" err="1">
                <a:solidFill>
                  <a:srgbClr val="C00000"/>
                </a:solidFill>
              </a:rPr>
              <a:t>học</a:t>
            </a:r>
            <a:r>
              <a:rPr lang="en-US" sz="2800" b="1" u="sng" dirty="0">
                <a:solidFill>
                  <a:srgbClr val="C00000"/>
                </a:solidFill>
              </a:rPr>
              <a:t> </a:t>
            </a:r>
            <a:r>
              <a:rPr lang="en-US" sz="2800" b="1" u="sng" dirty="0" err="1">
                <a:solidFill>
                  <a:srgbClr val="C00000"/>
                </a:solidFill>
              </a:rPr>
              <a:t>va</a:t>
            </a:r>
            <a:r>
              <a:rPr lang="en-US" sz="2800" b="1" u="sng" dirty="0">
                <a:solidFill>
                  <a:srgbClr val="C00000"/>
                </a:solidFill>
              </a:rPr>
              <a:t>̀ </a:t>
            </a:r>
            <a:r>
              <a:rPr lang="en-US" sz="2800" b="1" u="sng" dirty="0" err="1">
                <a:solidFill>
                  <a:srgbClr val="C00000"/>
                </a:solidFill>
              </a:rPr>
              <a:t>cách</a:t>
            </a:r>
            <a:r>
              <a:rPr lang="en-US" sz="2800" b="1" u="sng" dirty="0">
                <a:solidFill>
                  <a:srgbClr val="C00000"/>
                </a:solidFill>
              </a:rPr>
              <a:t> </a:t>
            </a:r>
            <a:r>
              <a:rPr lang="en-US" sz="2800" b="1" u="sng" dirty="0" err="1">
                <a:solidFill>
                  <a:srgbClr val="C00000"/>
                </a:solidFill>
              </a:rPr>
              <a:t>mạng</a:t>
            </a:r>
            <a:r>
              <a:rPr lang="en-US" sz="2800" dirty="0">
                <a:solidFill>
                  <a:srgbClr val="0070C0"/>
                </a:solidFill>
              </a:rPr>
              <a:t> </a:t>
            </a:r>
            <a:r>
              <a:rPr lang="en-US" sz="2800" dirty="0" err="1">
                <a:solidFill>
                  <a:srgbClr val="0070C0"/>
                </a:solidFill>
              </a:rPr>
              <a:t>của</a:t>
            </a:r>
            <a:r>
              <a:rPr lang="en-US" sz="2800" dirty="0">
                <a:solidFill>
                  <a:srgbClr val="0070C0"/>
                </a:solidFill>
              </a:rPr>
              <a:t> </a:t>
            </a:r>
            <a:r>
              <a:rPr lang="en-US" sz="2800" dirty="0" err="1">
                <a:solidFill>
                  <a:srgbClr val="0070C0"/>
                </a:solidFill>
              </a:rPr>
              <a:t>học</a:t>
            </a:r>
            <a:r>
              <a:rPr lang="en-US" sz="2800" dirty="0">
                <a:solidFill>
                  <a:srgbClr val="0070C0"/>
                </a:solidFill>
              </a:rPr>
              <a:t> </a:t>
            </a:r>
            <a:r>
              <a:rPr lang="en-US" sz="2800" dirty="0" err="1">
                <a:solidFill>
                  <a:srgbClr val="0070C0"/>
                </a:solidFill>
              </a:rPr>
              <a:t>thuyết</a:t>
            </a:r>
            <a:r>
              <a:rPr lang="en-US" sz="2800" dirty="0">
                <a:solidFill>
                  <a:srgbClr val="0070C0"/>
                </a:solidFill>
              </a:rPr>
              <a:t> </a:t>
            </a:r>
            <a:r>
              <a:rPr lang="en-US" sz="2800" dirty="0" err="1">
                <a:solidFill>
                  <a:srgbClr val="0070C0"/>
                </a:solidFill>
              </a:rPr>
              <a:t>Mác</a:t>
            </a:r>
            <a:r>
              <a:rPr lang="en-US" sz="2800" dirty="0">
                <a:solidFill>
                  <a:srgbClr val="0070C0"/>
                </a:solidFill>
              </a:rPr>
              <a:t> – </a:t>
            </a:r>
            <a:r>
              <a:rPr lang="en-US" sz="2800" dirty="0" err="1">
                <a:solidFill>
                  <a:srgbClr val="0070C0"/>
                </a:solidFill>
              </a:rPr>
              <a:t>Lênin</a:t>
            </a:r>
            <a:r>
              <a:rPr lang="en-US" sz="2800" dirty="0">
                <a:solidFill>
                  <a:srgbClr val="0070C0"/>
                </a:solidFill>
              </a:rPr>
              <a:t>.</a:t>
            </a:r>
          </a:p>
        </p:txBody>
      </p:sp>
      <p:sp>
        <p:nvSpPr>
          <p:cNvPr id="5" name="Rounded Rectangle 4"/>
          <p:cNvSpPr/>
          <p:nvPr/>
        </p:nvSpPr>
        <p:spPr bwMode="auto">
          <a:xfrm>
            <a:off x="4724400" y="3810000"/>
            <a:ext cx="6019800" cy="1676400"/>
          </a:xfrm>
          <a:prstGeom prst="roundRect">
            <a:avLst/>
          </a:prstGeom>
          <a:ln>
            <a:headEnd type="none" w="med" len="med"/>
            <a:tailEnd type="none" w="med" len="med"/>
          </a:ln>
        </p:spPr>
        <p:style>
          <a:lnRef idx="2">
            <a:schemeClr val="accent4"/>
          </a:lnRef>
          <a:fillRef idx="1">
            <a:schemeClr val="lt1"/>
          </a:fillRef>
          <a:effectRef idx="0">
            <a:schemeClr val="accent4"/>
          </a:effectRef>
          <a:fontRef idx="minor">
            <a:schemeClr val="dk1"/>
          </a:fontRef>
        </p:style>
        <p:txBody>
          <a:bodyPr/>
          <a:lstStyle/>
          <a:p>
            <a:pPr>
              <a:lnSpc>
                <a:spcPct val="120000"/>
              </a:lnSpc>
              <a:defRPr/>
            </a:pPr>
            <a:endParaRPr lang="en-US" sz="800" dirty="0"/>
          </a:p>
          <a:p>
            <a:pPr algn="ctr">
              <a:lnSpc>
                <a:spcPct val="120000"/>
              </a:lnSpc>
              <a:defRPr/>
            </a:pPr>
            <a:r>
              <a:rPr lang="en-US" sz="2800" dirty="0">
                <a:solidFill>
                  <a:srgbClr val="0070C0"/>
                </a:solidFill>
              </a:rPr>
              <a:t>Là </a:t>
            </a:r>
            <a:r>
              <a:rPr lang="en-US" sz="2800" b="1" u="sng" dirty="0">
                <a:solidFill>
                  <a:srgbClr val="C00000"/>
                </a:solidFill>
              </a:rPr>
              <a:t>TGQ </a:t>
            </a:r>
            <a:r>
              <a:rPr lang="en-US" sz="2800" b="1" u="sng" dirty="0" err="1">
                <a:solidFill>
                  <a:srgbClr val="C00000"/>
                </a:solidFill>
              </a:rPr>
              <a:t>va</a:t>
            </a:r>
            <a:r>
              <a:rPr lang="en-US" sz="2800" b="1" u="sng" dirty="0">
                <a:solidFill>
                  <a:srgbClr val="C00000"/>
                </a:solidFill>
              </a:rPr>
              <a:t>̀ PPL </a:t>
            </a:r>
            <a:r>
              <a:rPr lang="en-US" sz="2800" b="1" u="sng" dirty="0" err="1">
                <a:solidFill>
                  <a:srgbClr val="C00000"/>
                </a:solidFill>
              </a:rPr>
              <a:t>chung</a:t>
            </a:r>
            <a:r>
              <a:rPr lang="en-US" sz="2800" b="1" u="sng" dirty="0">
                <a:solidFill>
                  <a:srgbClr val="C00000"/>
                </a:solidFill>
              </a:rPr>
              <a:t> </a:t>
            </a:r>
            <a:r>
              <a:rPr lang="en-US" sz="2800" b="1" u="sng" dirty="0" err="1">
                <a:solidFill>
                  <a:srgbClr val="C00000"/>
                </a:solidFill>
              </a:rPr>
              <a:t>nhất</a:t>
            </a:r>
            <a:r>
              <a:rPr lang="en-US" sz="2800" b="1" u="sng" dirty="0">
                <a:solidFill>
                  <a:srgbClr val="C00000"/>
                </a:solidFill>
              </a:rPr>
              <a:t> </a:t>
            </a:r>
            <a:r>
              <a:rPr lang="en-US" sz="2800" dirty="0" err="1">
                <a:solidFill>
                  <a:srgbClr val="0070C0"/>
                </a:solidFill>
              </a:rPr>
              <a:t>cho</a:t>
            </a:r>
            <a:r>
              <a:rPr lang="en-US" sz="2800" dirty="0">
                <a:solidFill>
                  <a:srgbClr val="0070C0"/>
                </a:solidFill>
              </a:rPr>
              <a:t> quá </a:t>
            </a:r>
            <a:r>
              <a:rPr lang="en-US" sz="2800" dirty="0" err="1">
                <a:solidFill>
                  <a:srgbClr val="0070C0"/>
                </a:solidFill>
              </a:rPr>
              <a:t>trình</a:t>
            </a:r>
            <a:r>
              <a:rPr lang="en-US" sz="2800" dirty="0">
                <a:solidFill>
                  <a:srgbClr val="0070C0"/>
                </a:solidFill>
              </a:rPr>
              <a:t> </a:t>
            </a:r>
            <a:r>
              <a:rPr lang="en-US" sz="2800" dirty="0" err="1">
                <a:solidFill>
                  <a:srgbClr val="0070C0"/>
                </a:solidFill>
              </a:rPr>
              <a:t>nhận</a:t>
            </a:r>
            <a:r>
              <a:rPr lang="en-US" sz="2800" dirty="0">
                <a:solidFill>
                  <a:srgbClr val="0070C0"/>
                </a:solidFill>
              </a:rPr>
              <a:t> </a:t>
            </a:r>
            <a:r>
              <a:rPr lang="en-US" sz="2800" dirty="0" err="1">
                <a:solidFill>
                  <a:srgbClr val="0070C0"/>
                </a:solidFill>
              </a:rPr>
              <a:t>thức</a:t>
            </a:r>
            <a:r>
              <a:rPr lang="en-US" sz="2800" dirty="0">
                <a:solidFill>
                  <a:srgbClr val="0070C0"/>
                </a:solidFill>
              </a:rPr>
              <a:t> </a:t>
            </a:r>
            <a:r>
              <a:rPr lang="en-US" sz="2800" dirty="0" err="1">
                <a:solidFill>
                  <a:srgbClr val="0070C0"/>
                </a:solidFill>
              </a:rPr>
              <a:t>va</a:t>
            </a:r>
            <a:r>
              <a:rPr lang="en-US" sz="2800" dirty="0">
                <a:solidFill>
                  <a:srgbClr val="0070C0"/>
                </a:solidFill>
              </a:rPr>
              <a:t>̀ </a:t>
            </a:r>
            <a:r>
              <a:rPr lang="en-US" sz="2800" dirty="0" err="1">
                <a:solidFill>
                  <a:srgbClr val="0070C0"/>
                </a:solidFill>
              </a:rPr>
              <a:t>cải</a:t>
            </a:r>
            <a:r>
              <a:rPr lang="en-US" sz="2800" dirty="0">
                <a:solidFill>
                  <a:srgbClr val="0070C0"/>
                </a:solidFill>
              </a:rPr>
              <a:t> </a:t>
            </a:r>
            <a:r>
              <a:rPr lang="en-US" sz="2800" dirty="0" err="1">
                <a:solidFill>
                  <a:srgbClr val="0070C0"/>
                </a:solidFill>
              </a:rPr>
              <a:t>tạo</a:t>
            </a:r>
            <a:r>
              <a:rPr lang="en-US" sz="2800" dirty="0">
                <a:solidFill>
                  <a:srgbClr val="0070C0"/>
                </a:solidFill>
              </a:rPr>
              <a:t> </a:t>
            </a:r>
            <a:r>
              <a:rPr lang="en-US" sz="2800" dirty="0" err="1">
                <a:solidFill>
                  <a:srgbClr val="0070C0"/>
                </a:solidFill>
              </a:rPr>
              <a:t>thê</a:t>
            </a:r>
            <a:r>
              <a:rPr lang="en-US" sz="2800" dirty="0">
                <a:solidFill>
                  <a:srgbClr val="0070C0"/>
                </a:solidFill>
              </a:rPr>
              <a:t>́ </a:t>
            </a:r>
            <a:r>
              <a:rPr lang="en-US" sz="2800" dirty="0" err="1">
                <a:solidFill>
                  <a:srgbClr val="0070C0"/>
                </a:solidFill>
              </a:rPr>
              <a:t>giới</a:t>
            </a:r>
            <a:r>
              <a:rPr lang="en-US" sz="2800" dirty="0">
                <a:solidFill>
                  <a:srgbClr val="0070C0"/>
                </a:solidFill>
              </a:rPr>
              <a:t>.</a:t>
            </a:r>
          </a:p>
        </p:txBody>
      </p:sp>
      <p:cxnSp>
        <p:nvCxnSpPr>
          <p:cNvPr id="6" name="Straight Arrow Connector 5"/>
          <p:cNvCxnSpPr>
            <a:stCxn id="3" idx="0"/>
          </p:cNvCxnSpPr>
          <p:nvPr/>
        </p:nvCxnSpPr>
        <p:spPr bwMode="auto">
          <a:xfrm flipV="1">
            <a:off x="3413125" y="2859403"/>
            <a:ext cx="1006475" cy="264797"/>
          </a:xfrm>
          <a:prstGeom prst="straightConnector1">
            <a:avLst/>
          </a:prstGeom>
          <a:ln>
            <a:solidFill>
              <a:srgbClr val="3333CC"/>
            </a:solidFill>
            <a:headEnd type="none" w="med" len="med"/>
            <a:tailEnd type="arrow"/>
          </a:ln>
        </p:spPr>
        <p:style>
          <a:lnRef idx="1">
            <a:schemeClr val="accent4"/>
          </a:lnRef>
          <a:fillRef idx="0">
            <a:schemeClr val="accent4"/>
          </a:fillRef>
          <a:effectRef idx="0">
            <a:schemeClr val="accent4"/>
          </a:effectRef>
          <a:fontRef idx="minor">
            <a:schemeClr val="tx1"/>
          </a:fontRef>
        </p:style>
      </p:cxnSp>
      <p:cxnSp>
        <p:nvCxnSpPr>
          <p:cNvPr id="7" name="Straight Arrow Connector 6"/>
          <p:cNvCxnSpPr>
            <a:stCxn id="3" idx="0"/>
          </p:cNvCxnSpPr>
          <p:nvPr/>
        </p:nvCxnSpPr>
        <p:spPr bwMode="auto">
          <a:xfrm>
            <a:off x="3413125" y="3124200"/>
            <a:ext cx="1006475" cy="685800"/>
          </a:xfrm>
          <a:prstGeom prst="straightConnector1">
            <a:avLst/>
          </a:prstGeom>
          <a:ln>
            <a:solidFill>
              <a:srgbClr val="3333CC"/>
            </a:solidFill>
            <a:headEnd type="none" w="med" len="med"/>
            <a:tailEnd type="arrow"/>
          </a:ln>
        </p:spPr>
        <p:style>
          <a:lnRef idx="1">
            <a:schemeClr val="accent3"/>
          </a:lnRef>
          <a:fillRef idx="0">
            <a:schemeClr val="accent3"/>
          </a:fillRef>
          <a:effectRef idx="0">
            <a:schemeClr val="accent3"/>
          </a:effectRef>
          <a:fontRef idx="minor">
            <a:schemeClr val="tx1"/>
          </a:fontRef>
        </p:style>
      </p:cxnSp>
      <p:sp>
        <p:nvSpPr>
          <p:cNvPr id="8" name="Rectangle 7"/>
          <p:cNvSpPr/>
          <p:nvPr/>
        </p:nvSpPr>
        <p:spPr>
          <a:xfrm>
            <a:off x="1183829" y="202217"/>
            <a:ext cx="5465066" cy="523220"/>
          </a:xfrm>
          <a:prstGeom prst="rect">
            <a:avLst/>
          </a:prstGeom>
        </p:spPr>
        <p:txBody>
          <a:bodyPr wrap="square">
            <a:spAutoFit/>
          </a:bodyPr>
          <a:lstStyle/>
          <a:p>
            <a:pPr marL="457200" indent="-457200">
              <a:spcBef>
                <a:spcPct val="0"/>
              </a:spcBef>
              <a:buFont typeface="Wingdings" panose="05000000000000000000" pitchFamily="2" charset="2"/>
              <a:buChar char="q"/>
            </a:pPr>
            <a:r>
              <a:rPr lang="en-US" altLang="en-US" sz="2800" b="1" dirty="0" err="1">
                <a:solidFill>
                  <a:srgbClr val="3333CC"/>
                </a:solidFill>
                <a:latin typeface="Arial" panose="020B0604020202020204" pitchFamily="34" charset="0"/>
              </a:rPr>
              <a:t>Phép</a:t>
            </a:r>
            <a:r>
              <a:rPr lang="en-US" altLang="en-US" sz="2800" b="1" dirty="0">
                <a:solidFill>
                  <a:srgbClr val="3333CC"/>
                </a:solidFill>
                <a:latin typeface="Arial" panose="020B0604020202020204" pitchFamily="34" charset="0"/>
              </a:rPr>
              <a:t> </a:t>
            </a:r>
            <a:r>
              <a:rPr lang="en-US" altLang="en-US" sz="2800" b="1" dirty="0" err="1">
                <a:solidFill>
                  <a:srgbClr val="3333CC"/>
                </a:solidFill>
                <a:latin typeface="Arial" panose="020B0604020202020204" pitchFamily="34" charset="0"/>
              </a:rPr>
              <a:t>biện</a:t>
            </a:r>
            <a:r>
              <a:rPr lang="en-US" altLang="en-US" sz="2800" b="1" dirty="0">
                <a:solidFill>
                  <a:srgbClr val="3333CC"/>
                </a:solidFill>
                <a:latin typeface="Arial" panose="020B0604020202020204" pitchFamily="34" charset="0"/>
              </a:rPr>
              <a:t> </a:t>
            </a:r>
            <a:r>
              <a:rPr lang="en-US" altLang="en-US" sz="2800" b="1" dirty="0" err="1">
                <a:solidFill>
                  <a:srgbClr val="3333CC"/>
                </a:solidFill>
                <a:latin typeface="Arial" panose="020B0604020202020204" pitchFamily="34" charset="0"/>
              </a:rPr>
              <a:t>chứng</a:t>
            </a:r>
            <a:r>
              <a:rPr lang="en-US" altLang="en-US" sz="2800" b="1" dirty="0">
                <a:solidFill>
                  <a:srgbClr val="3333CC"/>
                </a:solidFill>
                <a:latin typeface="Arial" panose="020B0604020202020204" pitchFamily="34" charset="0"/>
              </a:rPr>
              <a:t> </a:t>
            </a:r>
            <a:r>
              <a:rPr lang="en-US" altLang="en-US" sz="2800" b="1" dirty="0" err="1">
                <a:solidFill>
                  <a:srgbClr val="3333CC"/>
                </a:solidFill>
                <a:latin typeface="Arial" panose="020B0604020202020204" pitchFamily="34" charset="0"/>
              </a:rPr>
              <a:t>duy</a:t>
            </a:r>
            <a:r>
              <a:rPr lang="en-US" altLang="en-US" sz="2800" b="1" dirty="0">
                <a:solidFill>
                  <a:srgbClr val="3333CC"/>
                </a:solidFill>
                <a:latin typeface="Arial" panose="020B0604020202020204" pitchFamily="34" charset="0"/>
              </a:rPr>
              <a:t> </a:t>
            </a:r>
            <a:r>
              <a:rPr lang="en-US" altLang="en-US" sz="2800" b="1" dirty="0" err="1">
                <a:solidFill>
                  <a:srgbClr val="3333CC"/>
                </a:solidFill>
                <a:latin typeface="Arial" panose="020B0604020202020204" pitchFamily="34" charset="0"/>
              </a:rPr>
              <a:t>vật</a:t>
            </a:r>
            <a:r>
              <a:rPr lang="en-US" altLang="en-US" sz="2800" b="1" dirty="0">
                <a:solidFill>
                  <a:srgbClr val="3333CC"/>
                </a:solidFill>
                <a:latin typeface="Arial" panose="020B0604020202020204" pitchFamily="34" charset="0"/>
              </a:rPr>
              <a:t> </a:t>
            </a:r>
          </a:p>
        </p:txBody>
      </p:sp>
    </p:spTree>
    <p:extLst>
      <p:ext uri="{BB962C8B-B14F-4D97-AF65-F5344CB8AC3E}">
        <p14:creationId xmlns:p14="http://schemas.microsoft.com/office/powerpoint/2010/main" val="2698829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arn(inVertical)">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barn(inVertical)">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grpId="0"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barn(inVertical)">
                                      <p:cBhvr>
                                        <p:cTn id="17" dur="500"/>
                                        <p:tgtEl>
                                          <p:spTgt spid="4"/>
                                        </p:tgtEl>
                                      </p:cBhvr>
                                    </p:animEffect>
                                  </p:childTnLst>
                                </p:cTn>
                              </p:par>
                            </p:childTnLst>
                          </p:cTn>
                        </p:par>
                      </p:childTnLst>
                    </p:cTn>
                  </p:par>
                  <p:par>
                    <p:cTn id="18" fill="hold">
                      <p:stCondLst>
                        <p:cond delay="indefinite"/>
                      </p:stCondLst>
                      <p:childTnLst>
                        <p:par>
                          <p:cTn id="19" fill="hold">
                            <p:stCondLst>
                              <p:cond delay="0"/>
                            </p:stCondLst>
                            <p:childTnLst>
                              <p:par>
                                <p:cTn id="20" presetID="16" presetClass="entr" presetSubtype="21" fill="hold"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barn(inVertical)">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6" presetClass="entr" presetSubtype="21" fill="hold" grpId="0" nodeType="click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barn(inVertical)">
                                      <p:cBhvr>
                                        <p:cTn id="2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txBox="1">
            <a:spLocks/>
          </p:cNvSpPr>
          <p:nvPr/>
        </p:nvSpPr>
        <p:spPr>
          <a:xfrm>
            <a:off x="228600" y="228600"/>
            <a:ext cx="9328800" cy="954400"/>
          </a:xfrm>
          <a:prstGeom prst="rect">
            <a:avLst/>
          </a:prstGeom>
          <a:noFill/>
          <a:ln>
            <a:noFill/>
          </a:ln>
        </p:spPr>
        <p:txBody>
          <a:bodyPr lIns="91425" tIns="91425" rIns="91425" bIns="91425" anchor="b" anchorCtr="0"/>
          <a:lstStyle>
            <a:defPPr marR="0" lvl="0" algn="l" rtl="0">
              <a:lnSpc>
                <a:spcPct val="100000"/>
              </a:lnSpc>
              <a:spcBef>
                <a:spcPts val="0"/>
              </a:spcBef>
              <a:spcAft>
                <a:spcPts val="0"/>
              </a:spcAft>
            </a:defPPr>
            <a:lvl1pPr marR="0" lvl="0" algn="ctr" rtl="0">
              <a:lnSpc>
                <a:spcPct val="100000"/>
              </a:lnSpc>
              <a:spcBef>
                <a:spcPts val="0"/>
              </a:spcBef>
              <a:spcAft>
                <a:spcPts val="0"/>
              </a:spcAft>
              <a:buClr>
                <a:srgbClr val="00CEF6"/>
              </a:buClr>
              <a:buSzPct val="100000"/>
              <a:buFont typeface="Oswald"/>
              <a:buNone/>
              <a:defRPr sz="2000" b="1" i="0" u="none" strike="noStrike" cap="none">
                <a:solidFill>
                  <a:srgbClr val="00CEF6"/>
                </a:solidFill>
                <a:latin typeface="Oswald"/>
                <a:ea typeface="Oswald"/>
                <a:cs typeface="Oswald"/>
                <a:sym typeface="Oswald"/>
                <a:rtl val="0"/>
              </a:defRPr>
            </a:lvl1pPr>
            <a:lvl2pPr lvl="1" algn="ctr">
              <a:spcBef>
                <a:spcPts val="0"/>
              </a:spcBef>
              <a:buClr>
                <a:srgbClr val="00CEF6"/>
              </a:buClr>
              <a:buSzPct val="100000"/>
              <a:buFont typeface="Oswald"/>
              <a:buNone/>
              <a:defRPr sz="2000" b="1">
                <a:solidFill>
                  <a:srgbClr val="00CEF6"/>
                </a:solidFill>
                <a:latin typeface="Oswald"/>
                <a:ea typeface="Oswald"/>
                <a:cs typeface="Oswald"/>
                <a:sym typeface="Oswald"/>
              </a:defRPr>
            </a:lvl2pPr>
            <a:lvl3pPr lvl="2" algn="ctr">
              <a:spcBef>
                <a:spcPts val="0"/>
              </a:spcBef>
              <a:buClr>
                <a:srgbClr val="00CEF6"/>
              </a:buClr>
              <a:buSzPct val="100000"/>
              <a:buFont typeface="Oswald"/>
              <a:buNone/>
              <a:defRPr sz="2000" b="1">
                <a:solidFill>
                  <a:srgbClr val="00CEF6"/>
                </a:solidFill>
                <a:latin typeface="Oswald"/>
                <a:ea typeface="Oswald"/>
                <a:cs typeface="Oswald"/>
                <a:sym typeface="Oswald"/>
              </a:defRPr>
            </a:lvl3pPr>
            <a:lvl4pPr lvl="3" algn="ctr">
              <a:spcBef>
                <a:spcPts val="0"/>
              </a:spcBef>
              <a:buClr>
                <a:srgbClr val="00CEF6"/>
              </a:buClr>
              <a:buSzPct val="100000"/>
              <a:buFont typeface="Oswald"/>
              <a:buNone/>
              <a:defRPr sz="2000" b="1">
                <a:solidFill>
                  <a:srgbClr val="00CEF6"/>
                </a:solidFill>
                <a:latin typeface="Oswald"/>
                <a:ea typeface="Oswald"/>
                <a:cs typeface="Oswald"/>
                <a:sym typeface="Oswald"/>
              </a:defRPr>
            </a:lvl4pPr>
            <a:lvl5pPr lvl="4" algn="ctr">
              <a:spcBef>
                <a:spcPts val="0"/>
              </a:spcBef>
              <a:buClr>
                <a:srgbClr val="00CEF6"/>
              </a:buClr>
              <a:buSzPct val="100000"/>
              <a:buFont typeface="Oswald"/>
              <a:buNone/>
              <a:defRPr sz="2000" b="1">
                <a:solidFill>
                  <a:srgbClr val="00CEF6"/>
                </a:solidFill>
                <a:latin typeface="Oswald"/>
                <a:ea typeface="Oswald"/>
                <a:cs typeface="Oswald"/>
                <a:sym typeface="Oswald"/>
              </a:defRPr>
            </a:lvl5pPr>
            <a:lvl6pPr lvl="5" algn="ctr">
              <a:spcBef>
                <a:spcPts val="0"/>
              </a:spcBef>
              <a:buClr>
                <a:srgbClr val="00CEF6"/>
              </a:buClr>
              <a:buSzPct val="100000"/>
              <a:buFont typeface="Oswald"/>
              <a:buNone/>
              <a:defRPr sz="2000" b="1">
                <a:solidFill>
                  <a:srgbClr val="00CEF6"/>
                </a:solidFill>
                <a:latin typeface="Oswald"/>
                <a:ea typeface="Oswald"/>
                <a:cs typeface="Oswald"/>
                <a:sym typeface="Oswald"/>
              </a:defRPr>
            </a:lvl6pPr>
            <a:lvl7pPr lvl="6" algn="ctr">
              <a:spcBef>
                <a:spcPts val="0"/>
              </a:spcBef>
              <a:buClr>
                <a:srgbClr val="00CEF6"/>
              </a:buClr>
              <a:buSzPct val="100000"/>
              <a:buFont typeface="Oswald"/>
              <a:buNone/>
              <a:defRPr sz="2000" b="1">
                <a:solidFill>
                  <a:srgbClr val="00CEF6"/>
                </a:solidFill>
                <a:latin typeface="Oswald"/>
                <a:ea typeface="Oswald"/>
                <a:cs typeface="Oswald"/>
                <a:sym typeface="Oswald"/>
              </a:defRPr>
            </a:lvl7pPr>
            <a:lvl8pPr lvl="7" algn="ctr">
              <a:spcBef>
                <a:spcPts val="0"/>
              </a:spcBef>
              <a:buClr>
                <a:srgbClr val="00CEF6"/>
              </a:buClr>
              <a:buSzPct val="100000"/>
              <a:buFont typeface="Oswald"/>
              <a:buNone/>
              <a:defRPr sz="2000" b="1">
                <a:solidFill>
                  <a:srgbClr val="00CEF6"/>
                </a:solidFill>
                <a:latin typeface="Oswald"/>
                <a:ea typeface="Oswald"/>
                <a:cs typeface="Oswald"/>
                <a:sym typeface="Oswald"/>
              </a:defRPr>
            </a:lvl8pPr>
            <a:lvl9pPr lvl="8" algn="ctr">
              <a:spcBef>
                <a:spcPts val="0"/>
              </a:spcBef>
              <a:buClr>
                <a:srgbClr val="00CEF6"/>
              </a:buClr>
              <a:buSzPct val="100000"/>
              <a:buFont typeface="Oswald"/>
              <a:buNone/>
              <a:defRPr sz="2000" b="1">
                <a:solidFill>
                  <a:srgbClr val="00CEF6"/>
                </a:solidFill>
                <a:latin typeface="Oswald"/>
                <a:ea typeface="Oswald"/>
                <a:cs typeface="Oswald"/>
                <a:sym typeface="Oswald"/>
              </a:defRPr>
            </a:lvl9pPr>
          </a:lstStyle>
          <a:p>
            <a:pPr marL="0" marR="0" lvl="0" indent="0" algn="l" defTabSz="1778000" rtl="0" eaLnBrk="1" fontAlgn="auto" latinLnBrk="0" hangingPunct="1">
              <a:lnSpc>
                <a:spcPct val="90000"/>
              </a:lnSpc>
              <a:spcBef>
                <a:spcPts val="0"/>
              </a:spcBef>
              <a:spcAft>
                <a:spcPct val="35000"/>
              </a:spcAft>
              <a:buClr>
                <a:srgbClr val="00CEF6"/>
              </a:buClr>
              <a:buSzPct val="100000"/>
              <a:buFont typeface="Oswald"/>
              <a:buNone/>
              <a:tabLst/>
              <a:defRPr/>
            </a:pPr>
            <a:r>
              <a:rPr kumimoji="0" lang="en-US" sz="3600" b="1" i="0" u="none" strike="noStrike" kern="0" cap="none" spc="0" normalizeH="0" baseline="0" noProof="0" dirty="0">
                <a:ln>
                  <a:noFill/>
                </a:ln>
                <a:solidFill>
                  <a:srgbClr val="000000"/>
                </a:solidFill>
                <a:effectLst/>
                <a:uLnTx/>
                <a:uFillTx/>
                <a:latin typeface="Times New Roman" pitchFamily="18" charset="0"/>
                <a:ea typeface="Tahoma" pitchFamily="34" charset="0"/>
                <a:cs typeface="Times New Roman" pitchFamily="18" charset="0"/>
                <a:sym typeface="Oswald"/>
                <a:rtl val="0"/>
              </a:rPr>
              <a:t/>
            </a:r>
            <a:br>
              <a:rPr kumimoji="0" lang="en-US" sz="3600" b="1" i="0" u="none" strike="noStrike" kern="0" cap="none" spc="0" normalizeH="0" baseline="0" noProof="0" dirty="0">
                <a:ln>
                  <a:noFill/>
                </a:ln>
                <a:solidFill>
                  <a:srgbClr val="000000"/>
                </a:solidFill>
                <a:effectLst/>
                <a:uLnTx/>
                <a:uFillTx/>
                <a:latin typeface="Times New Roman" pitchFamily="18" charset="0"/>
                <a:ea typeface="Tahoma" pitchFamily="34" charset="0"/>
                <a:cs typeface="Times New Roman" pitchFamily="18" charset="0"/>
                <a:sym typeface="Oswald"/>
                <a:rtl val="0"/>
              </a:rPr>
            </a:br>
            <a:r>
              <a:rPr kumimoji="0" lang="en-US" sz="2800" b="1" i="0" u="none" strike="noStrike" kern="0" cap="none" spc="0" normalizeH="0" baseline="0" noProof="0" dirty="0">
                <a:ln>
                  <a:noFill/>
                </a:ln>
                <a:solidFill>
                  <a:srgbClr val="3333CC"/>
                </a:solidFill>
                <a:effectLst/>
                <a:uLnTx/>
                <a:uFillTx/>
                <a:latin typeface="Arial"/>
                <a:ea typeface="Tahoma" pitchFamily="34" charset="0"/>
                <a:cs typeface="Times New Roman" pitchFamily="18" charset="0"/>
                <a:sym typeface="Oswald"/>
                <a:rtl val="0"/>
              </a:rPr>
              <a:t>2. </a:t>
            </a:r>
            <a:r>
              <a:rPr kumimoji="0" lang="en-US" sz="2800" b="1" i="0" u="none" strike="noStrike" kern="0" cap="none" spc="0" normalizeH="0" baseline="0" noProof="0" dirty="0" err="1">
                <a:ln>
                  <a:noFill/>
                </a:ln>
                <a:solidFill>
                  <a:srgbClr val="3333CC"/>
                </a:solidFill>
                <a:effectLst/>
                <a:uLnTx/>
                <a:uFillTx/>
                <a:latin typeface="Arial"/>
                <a:ea typeface="Tahoma" pitchFamily="34" charset="0"/>
                <a:cs typeface="Times New Roman" pitchFamily="18" charset="0"/>
                <a:sym typeface="Oswald"/>
                <a:rtl val="0"/>
              </a:rPr>
              <a:t>Nội</a:t>
            </a:r>
            <a:r>
              <a:rPr kumimoji="0" lang="en-US" sz="2800" b="1" i="0" u="none" strike="noStrike" kern="0" cap="none" spc="0" normalizeH="0" baseline="0" noProof="0" dirty="0">
                <a:ln>
                  <a:noFill/>
                </a:ln>
                <a:solidFill>
                  <a:srgbClr val="3333CC"/>
                </a:solidFill>
                <a:effectLst/>
                <a:uLnTx/>
                <a:uFillTx/>
                <a:latin typeface="Arial"/>
                <a:ea typeface="Tahoma" pitchFamily="34" charset="0"/>
                <a:cs typeface="Times New Roman" pitchFamily="18" charset="0"/>
                <a:sym typeface="Oswald"/>
                <a:rtl val="0"/>
              </a:rPr>
              <a:t> dung </a:t>
            </a:r>
            <a:r>
              <a:rPr kumimoji="0" lang="en-US" sz="2800" b="1" i="0" u="none" strike="noStrike" kern="0" cap="none" spc="0" normalizeH="0" baseline="0" noProof="0" dirty="0" err="1">
                <a:ln>
                  <a:noFill/>
                </a:ln>
                <a:solidFill>
                  <a:srgbClr val="3333CC"/>
                </a:solidFill>
                <a:effectLst/>
                <a:uLnTx/>
                <a:uFillTx/>
                <a:latin typeface="Arial"/>
                <a:ea typeface="Tahoma" pitchFamily="34" charset="0"/>
                <a:cs typeface="Times New Roman" pitchFamily="18" charset="0"/>
                <a:sym typeface="Oswald"/>
                <a:rtl val="0"/>
              </a:rPr>
              <a:t>của</a:t>
            </a:r>
            <a:r>
              <a:rPr kumimoji="0" lang="en-US" sz="2800" b="1" i="0" u="none" strike="noStrike" kern="0" cap="none" spc="0" normalizeH="0" baseline="0" noProof="0" dirty="0">
                <a:ln>
                  <a:noFill/>
                </a:ln>
                <a:solidFill>
                  <a:srgbClr val="3333CC"/>
                </a:solidFill>
                <a:effectLst/>
                <a:uLnTx/>
                <a:uFillTx/>
                <a:latin typeface="Arial"/>
                <a:ea typeface="Tahoma" pitchFamily="34" charset="0"/>
                <a:cs typeface="Times New Roman" pitchFamily="18" charset="0"/>
                <a:sym typeface="Oswald"/>
                <a:rtl val="0"/>
              </a:rPr>
              <a:t> </a:t>
            </a:r>
            <a:r>
              <a:rPr kumimoji="0" lang="en-US" sz="2800" b="1" i="0" u="none" strike="noStrike" kern="0" cap="none" spc="0" normalizeH="0" baseline="0" noProof="0" dirty="0" err="1">
                <a:ln>
                  <a:noFill/>
                </a:ln>
                <a:solidFill>
                  <a:srgbClr val="3333CC"/>
                </a:solidFill>
                <a:effectLst/>
                <a:uLnTx/>
                <a:uFillTx/>
                <a:latin typeface="Arial"/>
                <a:ea typeface="Tahoma" pitchFamily="34" charset="0"/>
                <a:cs typeface="Times New Roman" pitchFamily="18" charset="0"/>
                <a:sym typeface="Oswald"/>
                <a:rtl val="0"/>
              </a:rPr>
              <a:t>phép</a:t>
            </a:r>
            <a:r>
              <a:rPr kumimoji="0" lang="en-US" sz="2800" b="1" i="0" u="none" strike="noStrike" kern="0" cap="none" spc="0" normalizeH="0" baseline="0" noProof="0" dirty="0">
                <a:ln>
                  <a:noFill/>
                </a:ln>
                <a:solidFill>
                  <a:srgbClr val="3333CC"/>
                </a:solidFill>
                <a:effectLst/>
                <a:uLnTx/>
                <a:uFillTx/>
                <a:latin typeface="Arial"/>
                <a:ea typeface="Tahoma" pitchFamily="34" charset="0"/>
                <a:cs typeface="Times New Roman" pitchFamily="18" charset="0"/>
                <a:sym typeface="Oswald"/>
                <a:rtl val="0"/>
              </a:rPr>
              <a:t> </a:t>
            </a:r>
            <a:r>
              <a:rPr kumimoji="0" lang="en-US" sz="2800" b="1" i="0" u="none" strike="noStrike" kern="0" cap="none" spc="0" normalizeH="0" baseline="0" noProof="0" dirty="0" err="1">
                <a:ln>
                  <a:noFill/>
                </a:ln>
                <a:solidFill>
                  <a:srgbClr val="3333CC"/>
                </a:solidFill>
                <a:effectLst/>
                <a:uLnTx/>
                <a:uFillTx/>
                <a:latin typeface="Arial"/>
                <a:ea typeface="Tahoma" pitchFamily="34" charset="0"/>
                <a:cs typeface="Times New Roman" pitchFamily="18" charset="0"/>
                <a:sym typeface="Oswald"/>
                <a:rtl val="0"/>
              </a:rPr>
              <a:t>biện</a:t>
            </a:r>
            <a:r>
              <a:rPr kumimoji="0" lang="en-US" sz="2800" b="1" i="0" u="none" strike="noStrike" kern="0" cap="none" spc="0" normalizeH="0" baseline="0" noProof="0" dirty="0">
                <a:ln>
                  <a:noFill/>
                </a:ln>
                <a:solidFill>
                  <a:srgbClr val="3333CC"/>
                </a:solidFill>
                <a:effectLst/>
                <a:uLnTx/>
                <a:uFillTx/>
                <a:latin typeface="Arial"/>
                <a:ea typeface="Tahoma" pitchFamily="34" charset="0"/>
                <a:cs typeface="Times New Roman" pitchFamily="18" charset="0"/>
                <a:sym typeface="Oswald"/>
                <a:rtl val="0"/>
              </a:rPr>
              <a:t> </a:t>
            </a:r>
            <a:r>
              <a:rPr kumimoji="0" lang="en-US" sz="2800" b="1" i="0" u="none" strike="noStrike" kern="0" cap="none" spc="0" normalizeH="0" baseline="0" noProof="0" dirty="0" err="1">
                <a:ln>
                  <a:noFill/>
                </a:ln>
                <a:solidFill>
                  <a:srgbClr val="3333CC"/>
                </a:solidFill>
                <a:effectLst/>
                <a:uLnTx/>
                <a:uFillTx/>
                <a:latin typeface="Arial"/>
                <a:ea typeface="Tahoma" pitchFamily="34" charset="0"/>
                <a:cs typeface="Times New Roman" pitchFamily="18" charset="0"/>
                <a:sym typeface="Oswald"/>
                <a:rtl val="0"/>
              </a:rPr>
              <a:t>chứng</a:t>
            </a:r>
            <a:r>
              <a:rPr kumimoji="0" lang="en-US" sz="2800" b="1" i="0" u="none" strike="noStrike" kern="0" cap="none" spc="0" normalizeH="0" baseline="0" noProof="0" dirty="0">
                <a:ln>
                  <a:noFill/>
                </a:ln>
                <a:solidFill>
                  <a:srgbClr val="3333CC"/>
                </a:solidFill>
                <a:effectLst/>
                <a:uLnTx/>
                <a:uFillTx/>
                <a:latin typeface="Arial"/>
                <a:ea typeface="+mn-ea"/>
                <a:cs typeface="+mn-cs"/>
                <a:sym typeface="Oswald"/>
                <a:rtl val="0"/>
              </a:rPr>
              <a:t/>
            </a:r>
            <a:br>
              <a:rPr kumimoji="0" lang="en-US" sz="2800" b="1" i="0" u="none" strike="noStrike" kern="0" cap="none" spc="0" normalizeH="0" baseline="0" noProof="0" dirty="0">
                <a:ln>
                  <a:noFill/>
                </a:ln>
                <a:solidFill>
                  <a:srgbClr val="3333CC"/>
                </a:solidFill>
                <a:effectLst/>
                <a:uLnTx/>
                <a:uFillTx/>
                <a:latin typeface="Arial"/>
                <a:ea typeface="+mn-ea"/>
                <a:cs typeface="+mn-cs"/>
                <a:sym typeface="Oswald"/>
                <a:rtl val="0"/>
              </a:rPr>
            </a:br>
            <a:endParaRPr kumimoji="0" lang="en-US" sz="2800" b="1" i="0" u="none" strike="noStrike" kern="0" cap="none" spc="0" normalizeH="0" baseline="0" noProof="0" dirty="0">
              <a:ln>
                <a:noFill/>
              </a:ln>
              <a:solidFill>
                <a:srgbClr val="3333CC"/>
              </a:solidFill>
              <a:effectLst/>
              <a:uLnTx/>
              <a:uFillTx/>
              <a:latin typeface="Arial"/>
              <a:sym typeface="Oswald"/>
              <a:rtl val="0"/>
            </a:endParaRPr>
          </a:p>
        </p:txBody>
      </p:sp>
      <p:graphicFrame>
        <p:nvGraphicFramePr>
          <p:cNvPr id="4" name="Diagram 3"/>
          <p:cNvGraphicFramePr/>
          <p:nvPr>
            <p:extLst>
              <p:ext uri="{D42A27DB-BD31-4B8C-83A1-F6EECF244321}">
                <p14:modId xmlns:p14="http://schemas.microsoft.com/office/powerpoint/2010/main" val="103693085"/>
              </p:ext>
            </p:extLst>
          </p:nvPr>
        </p:nvGraphicFramePr>
        <p:xfrm>
          <a:off x="1447800" y="1447800"/>
          <a:ext cx="9525000" cy="36576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pSp>
        <p:nvGrpSpPr>
          <p:cNvPr id="5" name="Group 21"/>
          <p:cNvGrpSpPr>
            <a:grpSpLocks/>
          </p:cNvGrpSpPr>
          <p:nvPr/>
        </p:nvGrpSpPr>
        <p:grpSpPr bwMode="auto">
          <a:xfrm>
            <a:off x="34321" y="1023758"/>
            <a:ext cx="11734800" cy="50821"/>
            <a:chOff x="240" y="528"/>
            <a:chExt cx="5298" cy="14"/>
          </a:xfrm>
        </p:grpSpPr>
        <p:sp>
          <p:nvSpPr>
            <p:cNvPr id="6" name="Line 7"/>
            <p:cNvSpPr>
              <a:spLocks noChangeShapeType="1"/>
            </p:cNvSpPr>
            <p:nvPr/>
          </p:nvSpPr>
          <p:spPr bwMode="auto">
            <a:xfrm>
              <a:off x="240" y="542"/>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 name="Line 8"/>
            <p:cNvSpPr>
              <a:spLocks noChangeShapeType="1"/>
            </p:cNvSpPr>
            <p:nvPr/>
          </p:nvSpPr>
          <p:spPr bwMode="auto">
            <a:xfrm>
              <a:off x="240" y="528"/>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26152151"/>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loud Callout 6"/>
          <p:cNvSpPr/>
          <p:nvPr/>
        </p:nvSpPr>
        <p:spPr>
          <a:xfrm>
            <a:off x="3516572" y="1228027"/>
            <a:ext cx="7491412" cy="1524000"/>
          </a:xfrm>
          <a:prstGeom prst="cloudCallout">
            <a:avLst>
              <a:gd name="adj1" fmla="val -2433"/>
              <a:gd name="adj2" fmla="val 72351"/>
            </a:avLst>
          </a:prstGeom>
          <a:gradFill>
            <a:gsLst>
              <a:gs pos="0">
                <a:srgbClr val="FFFFFF"/>
              </a:gs>
              <a:gs pos="63750">
                <a:srgbClr val="FFFFFF"/>
              </a:gs>
              <a:gs pos="30000">
                <a:srgbClr val="9966FF"/>
              </a:gs>
              <a:gs pos="100000">
                <a:srgbClr val="99FF66"/>
              </a:gs>
            </a:gsLst>
            <a:lin ang="5400000" scaled="1"/>
          </a:gradFill>
          <a:ln w="25400" cap="flat" cmpd="sng" algn="ctr">
            <a:solidFill>
              <a:srgbClr val="3A81BA">
                <a:shade val="50000"/>
              </a:srgbClr>
            </a:solidFill>
            <a:prstDash val="soli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en-US" sz="2800" b="1" i="0" u="none" strike="noStrike" kern="0" cap="none" spc="0" normalizeH="0" baseline="0" noProof="0" dirty="0" err="1">
                <a:ln>
                  <a:noFill/>
                </a:ln>
                <a:solidFill>
                  <a:srgbClr val="000066"/>
                </a:solidFill>
                <a:effectLst/>
                <a:uLnTx/>
                <a:uFillTx/>
                <a:latin typeface="Arial" pitchFamily="34" charset="0"/>
                <a:ea typeface="+mn-ea"/>
                <a:cs typeface="+mn-cs"/>
              </a:rPr>
              <a:t>Nguyên</a:t>
            </a:r>
            <a:r>
              <a:rPr kumimoji="0" lang="en-US" altLang="en-US" sz="2800" b="1" i="0" u="none" strike="noStrike" kern="0" cap="none" spc="0" normalizeH="0" baseline="0" noProof="0" dirty="0">
                <a:ln>
                  <a:noFill/>
                </a:ln>
                <a:solidFill>
                  <a:srgbClr val="000066"/>
                </a:solidFill>
                <a:effectLst/>
                <a:uLnTx/>
                <a:uFillTx/>
                <a:latin typeface="Arial" pitchFamily="34" charset="0"/>
                <a:ea typeface="+mn-ea"/>
                <a:cs typeface="+mn-cs"/>
              </a:rPr>
              <a:t> </a:t>
            </a:r>
            <a:r>
              <a:rPr kumimoji="0" lang="en-US" altLang="en-US" sz="2800" b="1" i="0" u="none" strike="noStrike" kern="0" cap="none" spc="0" normalizeH="0" baseline="0" noProof="0" dirty="0" err="1">
                <a:ln>
                  <a:noFill/>
                </a:ln>
                <a:solidFill>
                  <a:srgbClr val="000066"/>
                </a:solidFill>
                <a:effectLst/>
                <a:uLnTx/>
                <a:uFillTx/>
                <a:latin typeface="Arial" pitchFamily="34" charset="0"/>
                <a:ea typeface="+mn-ea"/>
                <a:cs typeface="+mn-cs"/>
              </a:rPr>
              <a:t>lý</a:t>
            </a:r>
            <a:r>
              <a:rPr kumimoji="0" lang="en-US" altLang="en-US" sz="2800" b="1" i="0" u="none" strike="noStrike" kern="0" cap="none" spc="0" normalizeH="0" baseline="0" noProof="0" dirty="0">
                <a:ln>
                  <a:noFill/>
                </a:ln>
                <a:solidFill>
                  <a:srgbClr val="000066"/>
                </a:solidFill>
                <a:effectLst/>
                <a:uLnTx/>
                <a:uFillTx/>
                <a:latin typeface="Arial" pitchFamily="34" charset="0"/>
                <a:ea typeface="+mn-ea"/>
                <a:cs typeface="+mn-cs"/>
              </a:rPr>
              <a:t> là </a:t>
            </a:r>
            <a:r>
              <a:rPr kumimoji="0" lang="en-US" altLang="en-US" sz="2800" b="1" i="0" u="none" strike="noStrike" kern="0" cap="none" spc="0" normalizeH="0" baseline="0" noProof="0" dirty="0" err="1">
                <a:ln>
                  <a:noFill/>
                </a:ln>
                <a:solidFill>
                  <a:srgbClr val="000066"/>
                </a:solidFill>
                <a:effectLst/>
                <a:uLnTx/>
                <a:uFillTx/>
                <a:latin typeface="Arial" pitchFamily="34" charset="0"/>
                <a:ea typeface="+mn-ea"/>
                <a:cs typeface="+mn-cs"/>
              </a:rPr>
              <a:t>gi</a:t>
            </a:r>
            <a:r>
              <a:rPr kumimoji="0" lang="en-US" altLang="en-US" sz="2800" b="1" i="0" u="none" strike="noStrike" kern="0" cap="none" spc="0" normalizeH="0" baseline="0" noProof="0" dirty="0">
                <a:ln>
                  <a:noFill/>
                </a:ln>
                <a:solidFill>
                  <a:srgbClr val="000066"/>
                </a:solidFill>
                <a:effectLst/>
                <a:uLnTx/>
                <a:uFillTx/>
                <a:latin typeface="Arial" pitchFamily="34" charset="0"/>
                <a:ea typeface="+mn-ea"/>
                <a:cs typeface="+mn-cs"/>
              </a:rPr>
              <a:t>̀?</a:t>
            </a:r>
          </a:p>
        </p:txBody>
      </p:sp>
      <p:pic>
        <p:nvPicPr>
          <p:cNvPr id="8" name="Picture 2" descr="D:\tải xuống.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a:xfrm>
            <a:off x="304801" y="1645037"/>
            <a:ext cx="2474556" cy="3240492"/>
          </a:xfrm>
          <a:prstGeom prst="rect">
            <a:avLst/>
          </a:prstGeom>
          <a:solidFill>
            <a:srgbClr val="00FFCC"/>
          </a:solidFill>
        </p:spPr>
      </p:pic>
      <p:sp>
        <p:nvSpPr>
          <p:cNvPr id="9" name="Rectangle 8"/>
          <p:cNvSpPr/>
          <p:nvPr/>
        </p:nvSpPr>
        <p:spPr>
          <a:xfrm>
            <a:off x="2779356" y="3420273"/>
            <a:ext cx="8803043" cy="1532727"/>
          </a:xfrm>
          <a:prstGeom prst="rect">
            <a:avLst/>
          </a:prstGeom>
          <a:ln>
            <a:solidFill>
              <a:schemeClr val="bg1"/>
            </a:solidFill>
          </a:ln>
        </p:spPr>
        <p:txBody>
          <a:bodyPr wrap="square">
            <a:spAutoFit/>
          </a:bodyPr>
          <a:lstStyle/>
          <a:p>
            <a:pPr algn="ctr">
              <a:lnSpc>
                <a:spcPct val="130000"/>
              </a:lnSpc>
            </a:pPr>
            <a:r>
              <a:rPr lang="en-US" altLang="en-US" sz="2400" b="1" dirty="0" err="1">
                <a:solidFill>
                  <a:srgbClr val="FF0000"/>
                </a:solidFill>
                <a:latin typeface="Arial"/>
                <a:cs typeface="Times New Roman" pitchFamily="18" charset="0"/>
              </a:rPr>
              <a:t>Nguyên</a:t>
            </a:r>
            <a:r>
              <a:rPr lang="en-US" altLang="en-US" sz="2400" b="1" dirty="0">
                <a:solidFill>
                  <a:srgbClr val="FF0000"/>
                </a:solidFill>
                <a:latin typeface="Arial"/>
                <a:cs typeface="Times New Roman" pitchFamily="18" charset="0"/>
              </a:rPr>
              <a:t> </a:t>
            </a:r>
            <a:r>
              <a:rPr lang="en-US" altLang="en-US" sz="2400" b="1" dirty="0" err="1" smtClean="0">
                <a:solidFill>
                  <a:srgbClr val="FF0000"/>
                </a:solidFill>
                <a:latin typeface="Arial"/>
                <a:cs typeface="Times New Roman" pitchFamily="18" charset="0"/>
              </a:rPr>
              <a:t>lý</a:t>
            </a:r>
            <a:r>
              <a:rPr lang="en-US" altLang="en-US" sz="2400" dirty="0" smtClean="0">
                <a:solidFill>
                  <a:srgbClr val="0070C0"/>
                </a:solidFill>
                <a:latin typeface="Arial"/>
                <a:cs typeface="Times New Roman" pitchFamily="18" charset="0"/>
              </a:rPr>
              <a:t> </a:t>
            </a:r>
            <a:r>
              <a:rPr lang="en-US" altLang="en-US" sz="2400" dirty="0" err="1">
                <a:solidFill>
                  <a:srgbClr val="663300"/>
                </a:solidFill>
                <a:latin typeface="Arial"/>
                <a:cs typeface="Times New Roman" pitchFamily="18" charset="0"/>
              </a:rPr>
              <a:t>là</a:t>
            </a:r>
            <a:r>
              <a:rPr lang="en-US" altLang="en-US" sz="2400" dirty="0">
                <a:solidFill>
                  <a:srgbClr val="663300"/>
                </a:solidFill>
                <a:latin typeface="Arial"/>
                <a:cs typeface="Times New Roman" pitchFamily="18" charset="0"/>
              </a:rPr>
              <a:t> </a:t>
            </a:r>
            <a:r>
              <a:rPr lang="en-US" altLang="en-US" sz="2400" dirty="0" err="1">
                <a:solidFill>
                  <a:srgbClr val="663300"/>
                </a:solidFill>
                <a:latin typeface="Arial"/>
                <a:cs typeface="Times New Roman" pitchFamily="18" charset="0"/>
              </a:rPr>
              <a:t>những</a:t>
            </a:r>
            <a:r>
              <a:rPr lang="en-US" altLang="en-US" sz="2400" dirty="0">
                <a:solidFill>
                  <a:srgbClr val="663300"/>
                </a:solidFill>
                <a:latin typeface="Arial"/>
                <a:cs typeface="Times New Roman" pitchFamily="18" charset="0"/>
              </a:rPr>
              <a:t> </a:t>
            </a:r>
            <a:r>
              <a:rPr lang="en-US" altLang="en-US" sz="2400" b="1" dirty="0" err="1">
                <a:solidFill>
                  <a:srgbClr val="3333CC"/>
                </a:solidFill>
                <a:latin typeface="Arial"/>
                <a:cs typeface="Times New Roman" pitchFamily="18" charset="0"/>
              </a:rPr>
              <a:t>luận</a:t>
            </a:r>
            <a:r>
              <a:rPr lang="en-US" altLang="en-US" sz="2400" b="1" dirty="0">
                <a:solidFill>
                  <a:srgbClr val="3333CC"/>
                </a:solidFill>
                <a:latin typeface="Arial"/>
                <a:cs typeface="Times New Roman" pitchFamily="18" charset="0"/>
              </a:rPr>
              <a:t> </a:t>
            </a:r>
            <a:r>
              <a:rPr lang="en-US" altLang="en-US" sz="2400" b="1" dirty="0" err="1">
                <a:solidFill>
                  <a:srgbClr val="3333CC"/>
                </a:solidFill>
                <a:latin typeface="Arial"/>
                <a:cs typeface="Times New Roman" pitchFamily="18" charset="0"/>
              </a:rPr>
              <a:t>điểm</a:t>
            </a:r>
            <a:r>
              <a:rPr lang="en-US" altLang="en-US" sz="2400" b="1" dirty="0">
                <a:solidFill>
                  <a:srgbClr val="3333CC"/>
                </a:solidFill>
                <a:latin typeface="Arial"/>
                <a:cs typeface="Times New Roman" pitchFamily="18" charset="0"/>
              </a:rPr>
              <a:t> </a:t>
            </a:r>
            <a:r>
              <a:rPr lang="en-US" altLang="en-US" sz="2400" b="1" dirty="0" err="1">
                <a:solidFill>
                  <a:srgbClr val="3333CC"/>
                </a:solidFill>
                <a:latin typeface="Arial"/>
                <a:cs typeface="Times New Roman" pitchFamily="18" charset="0"/>
              </a:rPr>
              <a:t>xuất</a:t>
            </a:r>
            <a:r>
              <a:rPr lang="en-US" altLang="en-US" sz="2400" b="1" dirty="0">
                <a:solidFill>
                  <a:srgbClr val="3333CC"/>
                </a:solidFill>
                <a:latin typeface="Arial"/>
                <a:cs typeface="Times New Roman" pitchFamily="18" charset="0"/>
              </a:rPr>
              <a:t> </a:t>
            </a:r>
            <a:r>
              <a:rPr lang="en-US" altLang="en-US" sz="2400" b="1" dirty="0" err="1">
                <a:solidFill>
                  <a:srgbClr val="3333CC"/>
                </a:solidFill>
                <a:latin typeface="Arial"/>
                <a:cs typeface="Times New Roman" pitchFamily="18" charset="0"/>
              </a:rPr>
              <a:t>phát</a:t>
            </a:r>
            <a:r>
              <a:rPr lang="en-US" altLang="en-US" sz="2400" b="1" dirty="0">
                <a:solidFill>
                  <a:srgbClr val="3333CC"/>
                </a:solidFill>
                <a:latin typeface="Arial"/>
                <a:cs typeface="Times New Roman" pitchFamily="18" charset="0"/>
              </a:rPr>
              <a:t> </a:t>
            </a:r>
            <a:r>
              <a:rPr lang="en-US" altLang="en-US" sz="2400" dirty="0" err="1">
                <a:solidFill>
                  <a:srgbClr val="663300"/>
                </a:solidFill>
                <a:latin typeface="Arial"/>
                <a:cs typeface="Times New Roman" pitchFamily="18" charset="0"/>
              </a:rPr>
              <a:t>của</a:t>
            </a:r>
            <a:r>
              <a:rPr lang="en-US" altLang="en-US" sz="2400" dirty="0">
                <a:solidFill>
                  <a:srgbClr val="663300"/>
                </a:solidFill>
                <a:latin typeface="Arial"/>
                <a:cs typeface="Times New Roman" pitchFamily="18" charset="0"/>
              </a:rPr>
              <a:t> </a:t>
            </a:r>
            <a:r>
              <a:rPr lang="en-US" altLang="en-US" sz="2400" dirty="0" err="1">
                <a:solidFill>
                  <a:srgbClr val="663300"/>
                </a:solidFill>
                <a:latin typeface="Arial"/>
                <a:cs typeface="Times New Roman" pitchFamily="18" charset="0"/>
              </a:rPr>
              <a:t>học</a:t>
            </a:r>
            <a:r>
              <a:rPr lang="en-US" altLang="en-US" sz="2400" dirty="0">
                <a:solidFill>
                  <a:srgbClr val="663300"/>
                </a:solidFill>
                <a:latin typeface="Arial"/>
                <a:cs typeface="Times New Roman" pitchFamily="18" charset="0"/>
              </a:rPr>
              <a:t> </a:t>
            </a:r>
            <a:r>
              <a:rPr lang="en-US" altLang="en-US" sz="2400" dirty="0" err="1">
                <a:solidFill>
                  <a:srgbClr val="663300"/>
                </a:solidFill>
                <a:latin typeface="Arial"/>
                <a:cs typeface="Times New Roman" pitchFamily="18" charset="0"/>
              </a:rPr>
              <a:t>thuyết</a:t>
            </a:r>
            <a:r>
              <a:rPr lang="en-US" altLang="en-US" sz="2400" dirty="0">
                <a:solidFill>
                  <a:srgbClr val="663300"/>
                </a:solidFill>
                <a:latin typeface="Arial"/>
                <a:cs typeface="Times New Roman" pitchFamily="18" charset="0"/>
              </a:rPr>
              <a:t> </a:t>
            </a:r>
            <a:r>
              <a:rPr lang="en-US" altLang="en-US" sz="2400" dirty="0" err="1">
                <a:solidFill>
                  <a:srgbClr val="663300"/>
                </a:solidFill>
                <a:latin typeface="Arial"/>
                <a:cs typeface="Times New Roman" pitchFamily="18" charset="0"/>
              </a:rPr>
              <a:t>mà</a:t>
            </a:r>
            <a:r>
              <a:rPr lang="en-US" altLang="en-US" sz="2400" dirty="0">
                <a:solidFill>
                  <a:srgbClr val="663300"/>
                </a:solidFill>
                <a:latin typeface="Arial"/>
                <a:cs typeface="Times New Roman" pitchFamily="18" charset="0"/>
              </a:rPr>
              <a:t> </a:t>
            </a:r>
            <a:r>
              <a:rPr lang="en-US" altLang="en-US" sz="2400" b="1" dirty="0" err="1">
                <a:solidFill>
                  <a:srgbClr val="00B0F0"/>
                </a:solidFill>
                <a:latin typeface="Arial"/>
                <a:cs typeface="Times New Roman" pitchFamily="18" charset="0"/>
              </a:rPr>
              <a:t>tính</a:t>
            </a:r>
            <a:r>
              <a:rPr lang="en-US" altLang="en-US" sz="2400" b="1" dirty="0">
                <a:solidFill>
                  <a:srgbClr val="00B0F0"/>
                </a:solidFill>
                <a:latin typeface="Arial"/>
                <a:cs typeface="Times New Roman" pitchFamily="18" charset="0"/>
              </a:rPr>
              <a:t> </a:t>
            </a:r>
            <a:r>
              <a:rPr lang="en-US" altLang="en-US" sz="2400" b="1" dirty="0" err="1">
                <a:solidFill>
                  <a:srgbClr val="00B0F0"/>
                </a:solidFill>
                <a:latin typeface="Arial"/>
                <a:cs typeface="Times New Roman" pitchFamily="18" charset="0"/>
              </a:rPr>
              <a:t>c</a:t>
            </a:r>
            <a:r>
              <a:rPr lang="en-US" sz="2400" b="1" dirty="0" err="1">
                <a:solidFill>
                  <a:srgbClr val="00B0F0"/>
                </a:solidFill>
                <a:latin typeface="Arial"/>
                <a:cs typeface="Times New Roman" pitchFamily="18" charset="0"/>
              </a:rPr>
              <a:t>hân</a:t>
            </a:r>
            <a:r>
              <a:rPr lang="en-US" sz="2400" b="1" dirty="0">
                <a:solidFill>
                  <a:srgbClr val="00B0F0"/>
                </a:solidFill>
                <a:latin typeface="Arial"/>
                <a:cs typeface="Times New Roman" pitchFamily="18" charset="0"/>
              </a:rPr>
              <a:t> </a:t>
            </a:r>
            <a:r>
              <a:rPr lang="en-US" sz="2400" b="1" dirty="0" err="1">
                <a:solidFill>
                  <a:srgbClr val="00B0F0"/>
                </a:solidFill>
                <a:latin typeface="Arial"/>
                <a:cs typeface="Times New Roman" pitchFamily="18" charset="0"/>
              </a:rPr>
              <a:t>lý</a:t>
            </a:r>
            <a:r>
              <a:rPr lang="en-US" sz="2400" b="1" dirty="0">
                <a:solidFill>
                  <a:srgbClr val="00B0F0"/>
                </a:solidFill>
                <a:latin typeface="Arial"/>
                <a:cs typeface="Times New Roman" pitchFamily="18" charset="0"/>
              </a:rPr>
              <a:t> </a:t>
            </a:r>
            <a:r>
              <a:rPr lang="en-US" sz="2400" b="1" dirty="0" err="1">
                <a:solidFill>
                  <a:srgbClr val="00B0F0"/>
                </a:solidFill>
                <a:latin typeface="Arial"/>
                <a:cs typeface="Times New Roman" pitchFamily="18" charset="0"/>
              </a:rPr>
              <a:t>của</a:t>
            </a:r>
            <a:r>
              <a:rPr lang="en-US" sz="2400" b="1" dirty="0">
                <a:solidFill>
                  <a:srgbClr val="00B0F0"/>
                </a:solidFill>
                <a:latin typeface="Arial"/>
                <a:cs typeface="Times New Roman" pitchFamily="18" charset="0"/>
              </a:rPr>
              <a:t> </a:t>
            </a:r>
            <a:r>
              <a:rPr lang="en-US" sz="2400" b="1" dirty="0" err="1">
                <a:solidFill>
                  <a:srgbClr val="00B0F0"/>
                </a:solidFill>
                <a:latin typeface="Arial"/>
                <a:cs typeface="Times New Roman" pitchFamily="18" charset="0"/>
              </a:rPr>
              <a:t>nó</a:t>
            </a:r>
            <a:r>
              <a:rPr lang="en-US" sz="2400" b="1" dirty="0">
                <a:solidFill>
                  <a:srgbClr val="00B0F0"/>
                </a:solidFill>
                <a:latin typeface="Arial"/>
                <a:cs typeface="Times New Roman" pitchFamily="18" charset="0"/>
              </a:rPr>
              <a:t> </a:t>
            </a:r>
            <a:r>
              <a:rPr lang="en-US" sz="2400" b="1" dirty="0" err="1">
                <a:solidFill>
                  <a:srgbClr val="00B0F0"/>
                </a:solidFill>
                <a:latin typeface="Arial"/>
                <a:cs typeface="Times New Roman" pitchFamily="18" charset="0"/>
              </a:rPr>
              <a:t>là</a:t>
            </a:r>
            <a:r>
              <a:rPr lang="en-US" sz="2400" b="1" dirty="0">
                <a:solidFill>
                  <a:srgbClr val="00B0F0"/>
                </a:solidFill>
                <a:latin typeface="Arial"/>
                <a:cs typeface="Times New Roman" pitchFamily="18" charset="0"/>
              </a:rPr>
              <a:t> </a:t>
            </a:r>
            <a:r>
              <a:rPr lang="en-US" sz="2400" b="1" dirty="0" err="1">
                <a:solidFill>
                  <a:srgbClr val="00B0F0"/>
                </a:solidFill>
                <a:latin typeface="Arial"/>
                <a:cs typeface="Times New Roman" pitchFamily="18" charset="0"/>
              </a:rPr>
              <a:t>hiển</a:t>
            </a:r>
            <a:r>
              <a:rPr lang="en-US" sz="2400" b="1" dirty="0">
                <a:solidFill>
                  <a:srgbClr val="00B0F0"/>
                </a:solidFill>
                <a:latin typeface="Arial"/>
                <a:cs typeface="Times New Roman" pitchFamily="18" charset="0"/>
              </a:rPr>
              <a:t> </a:t>
            </a:r>
            <a:r>
              <a:rPr lang="en-US" sz="2400" b="1" dirty="0" err="1">
                <a:solidFill>
                  <a:srgbClr val="00B0F0"/>
                </a:solidFill>
                <a:latin typeface="Arial"/>
                <a:cs typeface="Times New Roman" pitchFamily="18" charset="0"/>
              </a:rPr>
              <a:t>nhiên</a:t>
            </a:r>
            <a:r>
              <a:rPr lang="en-US" sz="2400" b="1" dirty="0">
                <a:solidFill>
                  <a:srgbClr val="00B0F0"/>
                </a:solidFill>
                <a:latin typeface="Arial"/>
                <a:cs typeface="Times New Roman" pitchFamily="18" charset="0"/>
              </a:rPr>
              <a:t> </a:t>
            </a:r>
            <a:r>
              <a:rPr lang="en-US" sz="2400" dirty="0" err="1">
                <a:solidFill>
                  <a:srgbClr val="663300"/>
                </a:solidFill>
                <a:latin typeface="Arial"/>
                <a:cs typeface="Times New Roman" pitchFamily="18" charset="0"/>
              </a:rPr>
              <a:t>nhưng</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không</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mâu</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thuẫn</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với</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thực</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tiễn</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và</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nhân</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thức</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mà</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học</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thuyết</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phản</a:t>
            </a:r>
            <a:r>
              <a:rPr lang="en-US" sz="2400" dirty="0">
                <a:solidFill>
                  <a:srgbClr val="663300"/>
                </a:solidFill>
                <a:latin typeface="Arial"/>
                <a:cs typeface="Times New Roman" pitchFamily="18" charset="0"/>
              </a:rPr>
              <a:t> </a:t>
            </a:r>
            <a:r>
              <a:rPr lang="en-US" sz="2400" dirty="0" err="1">
                <a:solidFill>
                  <a:srgbClr val="663300"/>
                </a:solidFill>
                <a:latin typeface="Arial"/>
                <a:cs typeface="Times New Roman" pitchFamily="18" charset="0"/>
              </a:rPr>
              <a:t>ánh</a:t>
            </a:r>
            <a:r>
              <a:rPr lang="en-US" sz="2400" dirty="0">
                <a:solidFill>
                  <a:srgbClr val="663300"/>
                </a:solidFill>
                <a:latin typeface="Arial"/>
                <a:cs typeface="Times New Roman" pitchFamily="18" charset="0"/>
              </a:rPr>
              <a:t>.</a:t>
            </a:r>
            <a:endParaRPr lang="en-US" sz="2400" dirty="0">
              <a:solidFill>
                <a:srgbClr val="663300"/>
              </a:solidFill>
              <a:latin typeface="Arial"/>
            </a:endParaRPr>
          </a:p>
        </p:txBody>
      </p:sp>
      <p:sp>
        <p:nvSpPr>
          <p:cNvPr id="10" name="Title 1"/>
          <p:cNvSpPr txBox="1">
            <a:spLocks/>
          </p:cNvSpPr>
          <p:nvPr/>
        </p:nvSpPr>
        <p:spPr bwMode="black">
          <a:xfrm>
            <a:off x="2057400" y="198652"/>
            <a:ext cx="8534400" cy="7222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defTabSz="1778000" eaLnBrk="1" fontAlgn="auto" hangingPunct="1">
              <a:lnSpc>
                <a:spcPct val="90000"/>
              </a:lnSpc>
              <a:spcAft>
                <a:spcPct val="35000"/>
              </a:spcAft>
              <a:defRPr/>
            </a:pPr>
            <a:r>
              <a:rPr lang="en-US" i="0" dirty="0">
                <a:solidFill>
                  <a:srgbClr val="000000"/>
                </a:solidFill>
                <a:latin typeface="Arial"/>
                <a:ea typeface="Tahoma" pitchFamily="34" charset="0"/>
                <a:cs typeface="Times New Roman" pitchFamily="18" charset="0"/>
              </a:rPr>
              <a:t>a. </a:t>
            </a:r>
            <a:r>
              <a:rPr lang="en-US" i="0" dirty="0" err="1">
                <a:solidFill>
                  <a:srgbClr val="000000"/>
                </a:solidFill>
                <a:latin typeface="Arial"/>
                <a:ea typeface="Tahoma" pitchFamily="34" charset="0"/>
                <a:cs typeface="Times New Roman" pitchFamily="18" charset="0"/>
              </a:rPr>
              <a:t>Hai</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nguyên</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lý</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của</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phép</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biện</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chứng</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duy</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vật</a:t>
            </a:r>
            <a:r>
              <a:rPr lang="en-US" i="0" dirty="0">
                <a:solidFill>
                  <a:srgbClr val="000000"/>
                </a:solidFill>
                <a:latin typeface="Arial"/>
                <a:ea typeface="Tahoma" pitchFamily="34" charset="0"/>
                <a:cs typeface="Times New Roman" pitchFamily="18" charset="0"/>
              </a:rPr>
              <a:t> </a:t>
            </a:r>
            <a:r>
              <a:rPr lang="en-US" i="0" dirty="0">
                <a:solidFill>
                  <a:srgbClr val="FF0000"/>
                </a:solidFill>
                <a:latin typeface="Arial"/>
              </a:rPr>
              <a:t/>
            </a:r>
            <a:br>
              <a:rPr lang="en-US" i="0" dirty="0">
                <a:solidFill>
                  <a:srgbClr val="FF0000"/>
                </a:solidFill>
                <a:latin typeface="Arial"/>
              </a:rPr>
            </a:br>
            <a:endParaRPr lang="en-US" dirty="0">
              <a:solidFill>
                <a:srgbClr val="FF0000"/>
              </a:solidFill>
              <a:latin typeface="Arial"/>
            </a:endParaRPr>
          </a:p>
        </p:txBody>
      </p:sp>
      <p:grpSp>
        <p:nvGrpSpPr>
          <p:cNvPr id="13" name="Group 21"/>
          <p:cNvGrpSpPr>
            <a:grpSpLocks/>
          </p:cNvGrpSpPr>
          <p:nvPr/>
        </p:nvGrpSpPr>
        <p:grpSpPr bwMode="auto">
          <a:xfrm flipV="1">
            <a:off x="3962400" y="909469"/>
            <a:ext cx="5661969" cy="0"/>
            <a:chOff x="-555" y="542"/>
            <a:chExt cx="4656" cy="0"/>
          </a:xfrm>
        </p:grpSpPr>
        <p:sp>
          <p:nvSpPr>
            <p:cNvPr id="14" name="Line 7"/>
            <p:cNvSpPr>
              <a:spLocks noChangeShapeType="1"/>
            </p:cNvSpPr>
            <p:nvPr/>
          </p:nvSpPr>
          <p:spPr bwMode="auto">
            <a:xfrm>
              <a:off x="240" y="542"/>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 name="Line 8"/>
            <p:cNvSpPr>
              <a:spLocks noChangeShapeType="1"/>
            </p:cNvSpPr>
            <p:nvPr/>
          </p:nvSpPr>
          <p:spPr bwMode="auto">
            <a:xfrm>
              <a:off x="-555" y="542"/>
              <a:ext cx="4656"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33152818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3"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1+#ppt_w/2"/>
                                          </p:val>
                                        </p:tav>
                                        <p:tav tm="100000">
                                          <p:val>
                                            <p:strVal val="#ppt_x"/>
                                          </p:val>
                                        </p:tav>
                                      </p:tavLst>
                                    </p:anim>
                                    <p:anim calcmode="lin" valueType="num">
                                      <p:cBhvr additive="base">
                                        <p:cTn id="8" dur="500" fill="hold"/>
                                        <p:tgtEl>
                                          <p:spTgt spid="7"/>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31" presetClass="entr" presetSubtype="0" fill="hold" nodeType="clickEffect">
                                  <p:stCondLst>
                                    <p:cond delay="0"/>
                                  </p:stCondLst>
                                  <p:childTnLst>
                                    <p:set>
                                      <p:cBhvr>
                                        <p:cTn id="12" dur="1" fill="hold">
                                          <p:stCondLst>
                                            <p:cond delay="0"/>
                                          </p:stCondLst>
                                        </p:cTn>
                                        <p:tgtEl>
                                          <p:spTgt spid="8"/>
                                        </p:tgtEl>
                                        <p:attrNameLst>
                                          <p:attrName>style.visibility</p:attrName>
                                        </p:attrNameLst>
                                      </p:cBhvr>
                                      <p:to>
                                        <p:strVal val="visible"/>
                                      </p:to>
                                    </p:set>
                                    <p:anim calcmode="lin" valueType="num">
                                      <p:cBhvr>
                                        <p:cTn id="13" dur="1000" fill="hold"/>
                                        <p:tgtEl>
                                          <p:spTgt spid="8"/>
                                        </p:tgtEl>
                                        <p:attrNameLst>
                                          <p:attrName>ppt_w</p:attrName>
                                        </p:attrNameLst>
                                      </p:cBhvr>
                                      <p:tavLst>
                                        <p:tav tm="0">
                                          <p:val>
                                            <p:fltVal val="0"/>
                                          </p:val>
                                        </p:tav>
                                        <p:tav tm="100000">
                                          <p:val>
                                            <p:strVal val="#ppt_w"/>
                                          </p:val>
                                        </p:tav>
                                      </p:tavLst>
                                    </p:anim>
                                    <p:anim calcmode="lin" valueType="num">
                                      <p:cBhvr>
                                        <p:cTn id="14" dur="1000" fill="hold"/>
                                        <p:tgtEl>
                                          <p:spTgt spid="8"/>
                                        </p:tgtEl>
                                        <p:attrNameLst>
                                          <p:attrName>ppt_h</p:attrName>
                                        </p:attrNameLst>
                                      </p:cBhvr>
                                      <p:tavLst>
                                        <p:tav tm="0">
                                          <p:val>
                                            <p:fltVal val="0"/>
                                          </p:val>
                                        </p:tav>
                                        <p:tav tm="100000">
                                          <p:val>
                                            <p:strVal val="#ppt_h"/>
                                          </p:val>
                                        </p:tav>
                                      </p:tavLst>
                                    </p:anim>
                                    <p:anim calcmode="lin" valueType="num">
                                      <p:cBhvr>
                                        <p:cTn id="15" dur="1000" fill="hold"/>
                                        <p:tgtEl>
                                          <p:spTgt spid="8"/>
                                        </p:tgtEl>
                                        <p:attrNameLst>
                                          <p:attrName>style.rotation</p:attrName>
                                        </p:attrNameLst>
                                      </p:cBhvr>
                                      <p:tavLst>
                                        <p:tav tm="0">
                                          <p:val>
                                            <p:fltVal val="90"/>
                                          </p:val>
                                        </p:tav>
                                        <p:tav tm="100000">
                                          <p:val>
                                            <p:fltVal val="0"/>
                                          </p:val>
                                        </p:tav>
                                      </p:tavLst>
                                    </p:anim>
                                    <p:animEffect transition="in" filter="fade">
                                      <p:cBhvr>
                                        <p:cTn id="16" dur="1000"/>
                                        <p:tgtEl>
                                          <p:spTgt spid="8"/>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1000"/>
                                        <p:tgtEl>
                                          <p:spTgt spid="9"/>
                                        </p:tgtEl>
                                      </p:cBhvr>
                                    </p:animEffect>
                                    <p:anim calcmode="lin" valueType="num">
                                      <p:cBhvr>
                                        <p:cTn id="22" dur="1000" fill="hold"/>
                                        <p:tgtEl>
                                          <p:spTgt spid="9"/>
                                        </p:tgtEl>
                                        <p:attrNameLst>
                                          <p:attrName>ppt_x</p:attrName>
                                        </p:attrNameLst>
                                      </p:cBhvr>
                                      <p:tavLst>
                                        <p:tav tm="0">
                                          <p:val>
                                            <p:strVal val="#ppt_x"/>
                                          </p:val>
                                        </p:tav>
                                        <p:tav tm="100000">
                                          <p:val>
                                            <p:strVal val="#ppt_x"/>
                                          </p:val>
                                        </p:tav>
                                      </p:tavLst>
                                    </p:anim>
                                    <p:anim calcmode="lin" valueType="num">
                                      <p:cBhvr>
                                        <p:cTn id="23"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9"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txBox="1">
            <a:spLocks/>
          </p:cNvSpPr>
          <p:nvPr/>
        </p:nvSpPr>
        <p:spPr bwMode="black">
          <a:xfrm>
            <a:off x="2052395" y="222657"/>
            <a:ext cx="8534400" cy="7341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defTabSz="1778000" eaLnBrk="1" fontAlgn="auto" hangingPunct="1">
              <a:lnSpc>
                <a:spcPct val="90000"/>
              </a:lnSpc>
              <a:spcAft>
                <a:spcPct val="35000"/>
              </a:spcAft>
              <a:defRPr/>
            </a:pPr>
            <a:r>
              <a:rPr lang="en-US" i="0" dirty="0">
                <a:solidFill>
                  <a:srgbClr val="000000"/>
                </a:solidFill>
                <a:latin typeface="Arial"/>
                <a:ea typeface="Tahoma" pitchFamily="34" charset="0"/>
                <a:cs typeface="Times New Roman" pitchFamily="18" charset="0"/>
              </a:rPr>
              <a:t>a. </a:t>
            </a:r>
            <a:r>
              <a:rPr lang="en-US" i="0" dirty="0" err="1">
                <a:solidFill>
                  <a:srgbClr val="000000"/>
                </a:solidFill>
                <a:latin typeface="Arial"/>
                <a:ea typeface="Tahoma" pitchFamily="34" charset="0"/>
                <a:cs typeface="Times New Roman" pitchFamily="18" charset="0"/>
              </a:rPr>
              <a:t>Hai</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nguyên</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lý</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của</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phép</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biện</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chứng</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duy</a:t>
            </a:r>
            <a:r>
              <a:rPr lang="en-US" i="0" dirty="0">
                <a:solidFill>
                  <a:srgbClr val="000000"/>
                </a:solidFill>
                <a:latin typeface="Arial"/>
                <a:ea typeface="Tahoma" pitchFamily="34" charset="0"/>
                <a:cs typeface="Times New Roman" pitchFamily="18" charset="0"/>
              </a:rPr>
              <a:t> </a:t>
            </a:r>
            <a:r>
              <a:rPr lang="en-US" i="0" dirty="0" err="1">
                <a:solidFill>
                  <a:srgbClr val="000000"/>
                </a:solidFill>
                <a:latin typeface="Arial"/>
                <a:ea typeface="Tahoma" pitchFamily="34" charset="0"/>
                <a:cs typeface="Times New Roman" pitchFamily="18" charset="0"/>
              </a:rPr>
              <a:t>vật</a:t>
            </a:r>
            <a:r>
              <a:rPr lang="en-US" i="0" dirty="0">
                <a:solidFill>
                  <a:srgbClr val="000000"/>
                </a:solidFill>
                <a:latin typeface="Arial"/>
                <a:ea typeface="Tahoma" pitchFamily="34" charset="0"/>
                <a:cs typeface="Times New Roman" pitchFamily="18" charset="0"/>
              </a:rPr>
              <a:t> </a:t>
            </a:r>
            <a:r>
              <a:rPr lang="en-US" i="0" dirty="0">
                <a:solidFill>
                  <a:srgbClr val="FF0000"/>
                </a:solidFill>
                <a:latin typeface="Arial"/>
              </a:rPr>
              <a:t/>
            </a:r>
            <a:br>
              <a:rPr lang="en-US" i="0" dirty="0">
                <a:solidFill>
                  <a:srgbClr val="FF0000"/>
                </a:solidFill>
                <a:latin typeface="Arial"/>
              </a:rPr>
            </a:br>
            <a:endParaRPr lang="en-US" dirty="0">
              <a:solidFill>
                <a:srgbClr val="FF0000"/>
              </a:solidFill>
              <a:latin typeface="Arial"/>
            </a:endParaRPr>
          </a:p>
        </p:txBody>
      </p:sp>
      <p:sp>
        <p:nvSpPr>
          <p:cNvPr id="5" name="Rectangle 4"/>
          <p:cNvSpPr/>
          <p:nvPr/>
        </p:nvSpPr>
        <p:spPr>
          <a:xfrm>
            <a:off x="358454" y="1319796"/>
            <a:ext cx="9753600" cy="461665"/>
          </a:xfrm>
          <a:prstGeom prst="rect">
            <a:avLst/>
          </a:prstGeom>
        </p:spPr>
        <p:txBody>
          <a:bodyPr wrap="square">
            <a:spAutoFit/>
          </a:bodyPr>
          <a:lstStyle/>
          <a:p>
            <a:pPr marL="342900" indent="-342900" algn="ctr">
              <a:spcAft>
                <a:spcPct val="15000"/>
              </a:spcAft>
              <a:buClr>
                <a:srgbClr val="A50021"/>
              </a:buClr>
              <a:buFont typeface="Courier New" panose="02070309020205020404" pitchFamily="49" charset="0"/>
              <a:buChar char="o"/>
              <a:defRPr/>
            </a:pPr>
            <a:r>
              <a:rPr lang="en-US" altLang="en-US" sz="2400" dirty="0" err="1">
                <a:solidFill>
                  <a:srgbClr val="3333CC"/>
                </a:solidFill>
                <a:latin typeface="+mj-lt"/>
                <a:cs typeface="Times New Roman" pitchFamily="18" charset="0"/>
              </a:rPr>
              <a:t>Nguyên</a:t>
            </a:r>
            <a:r>
              <a:rPr lang="en-US" altLang="en-US" sz="2400" dirty="0">
                <a:solidFill>
                  <a:srgbClr val="3333CC"/>
                </a:solidFill>
                <a:latin typeface="+mj-lt"/>
                <a:cs typeface="Times New Roman" pitchFamily="18" charset="0"/>
              </a:rPr>
              <a:t> </a:t>
            </a:r>
            <a:r>
              <a:rPr lang="en-US" altLang="en-US" sz="2400" dirty="0" err="1">
                <a:solidFill>
                  <a:srgbClr val="3333CC"/>
                </a:solidFill>
                <a:latin typeface="+mj-lt"/>
                <a:cs typeface="Times New Roman" pitchFamily="18" charset="0"/>
              </a:rPr>
              <a:t>ly</a:t>
            </a:r>
            <a:r>
              <a:rPr lang="en-US" altLang="en-US" sz="2400" dirty="0">
                <a:solidFill>
                  <a:srgbClr val="3333CC"/>
                </a:solidFill>
                <a:latin typeface="+mj-lt"/>
                <a:cs typeface="Times New Roman" pitchFamily="18" charset="0"/>
              </a:rPr>
              <a:t>́ </a:t>
            </a:r>
            <a:r>
              <a:rPr lang="en-US" altLang="en-US" sz="2400" dirty="0" err="1">
                <a:solidFill>
                  <a:srgbClr val="3333CC"/>
                </a:solidFill>
                <a:latin typeface="+mj-lt"/>
                <a:cs typeface="Times New Roman" pitchFamily="18" charset="0"/>
              </a:rPr>
              <a:t>được</a:t>
            </a:r>
            <a:r>
              <a:rPr lang="en-US" altLang="en-US" sz="2400" dirty="0">
                <a:solidFill>
                  <a:srgbClr val="3333CC"/>
                </a:solidFill>
                <a:latin typeface="+mj-lt"/>
                <a:cs typeface="Times New Roman" pitchFamily="18" charset="0"/>
              </a:rPr>
              <a:t> </a:t>
            </a:r>
            <a:r>
              <a:rPr lang="en-US" altLang="en-US" sz="2400" b="1" u="sng" dirty="0" err="1">
                <a:solidFill>
                  <a:srgbClr val="C00000"/>
                </a:solidFill>
                <a:latin typeface="+mj-lt"/>
                <a:cs typeface="Times New Roman" pitchFamily="18" charset="0"/>
              </a:rPr>
              <a:t>khái</a:t>
            </a:r>
            <a:r>
              <a:rPr lang="en-US" altLang="en-US" sz="2400" b="1" u="sng" dirty="0">
                <a:solidFill>
                  <a:srgbClr val="C00000"/>
                </a:solidFill>
                <a:latin typeface="+mj-lt"/>
                <a:cs typeface="Times New Roman" pitchFamily="18" charset="0"/>
              </a:rPr>
              <a:t> </a:t>
            </a:r>
            <a:r>
              <a:rPr lang="en-US" altLang="en-US" sz="2400" b="1" u="sng" dirty="0" err="1">
                <a:solidFill>
                  <a:srgbClr val="C00000"/>
                </a:solidFill>
                <a:latin typeface="+mj-lt"/>
                <a:cs typeface="Times New Roman" pitchFamily="18" charset="0"/>
              </a:rPr>
              <a:t>quát</a:t>
            </a:r>
            <a:r>
              <a:rPr lang="en-US" altLang="en-US" sz="2400" b="1" u="sng" dirty="0">
                <a:solidFill>
                  <a:srgbClr val="C00000"/>
                </a:solidFill>
                <a:latin typeface="+mj-lt"/>
                <a:cs typeface="Times New Roman" pitchFamily="18" charset="0"/>
              </a:rPr>
              <a:t> </a:t>
            </a:r>
            <a:r>
              <a:rPr lang="en-US" altLang="en-US" sz="2400" b="1" u="sng" dirty="0" err="1">
                <a:solidFill>
                  <a:srgbClr val="C00000"/>
                </a:solidFill>
                <a:latin typeface="+mj-lt"/>
                <a:cs typeface="Times New Roman" pitchFamily="18" charset="0"/>
              </a:rPr>
              <a:t>tư</a:t>
            </a:r>
            <a:r>
              <a:rPr lang="en-US" altLang="en-US" sz="2400" b="1" u="sng" dirty="0">
                <a:solidFill>
                  <a:srgbClr val="C00000"/>
                </a:solidFill>
                <a:latin typeface="+mj-lt"/>
                <a:cs typeface="Times New Roman" pitchFamily="18" charset="0"/>
              </a:rPr>
              <a:t>̀ </a:t>
            </a:r>
            <a:r>
              <a:rPr lang="en-US" altLang="en-US" sz="2400" b="1" u="sng" dirty="0" err="1">
                <a:solidFill>
                  <a:srgbClr val="C00000"/>
                </a:solidFill>
                <a:latin typeface="+mj-lt"/>
                <a:cs typeface="Times New Roman" pitchFamily="18" charset="0"/>
              </a:rPr>
              <a:t>kết</a:t>
            </a:r>
            <a:r>
              <a:rPr lang="en-US" altLang="en-US" sz="2400" b="1" u="sng" dirty="0">
                <a:solidFill>
                  <a:srgbClr val="C00000"/>
                </a:solidFill>
                <a:latin typeface="+mj-lt"/>
                <a:cs typeface="Times New Roman" pitchFamily="18" charset="0"/>
              </a:rPr>
              <a:t> quả </a:t>
            </a:r>
            <a:r>
              <a:rPr lang="en-US" altLang="en-US" sz="2400" b="1" u="sng" dirty="0" err="1">
                <a:solidFill>
                  <a:srgbClr val="C00000"/>
                </a:solidFill>
                <a:latin typeface="+mj-lt"/>
                <a:cs typeface="Times New Roman" pitchFamily="18" charset="0"/>
              </a:rPr>
              <a:t>hoạt</a:t>
            </a:r>
            <a:r>
              <a:rPr lang="en-US" altLang="en-US" sz="2400" b="1" u="sng" dirty="0">
                <a:solidFill>
                  <a:srgbClr val="C00000"/>
                </a:solidFill>
                <a:latin typeface="+mj-lt"/>
                <a:cs typeface="Times New Roman" pitchFamily="18" charset="0"/>
              </a:rPr>
              <a:t> </a:t>
            </a:r>
            <a:r>
              <a:rPr lang="en-US" altLang="en-US" sz="2400" b="1" u="sng" dirty="0" err="1">
                <a:solidFill>
                  <a:srgbClr val="C00000"/>
                </a:solidFill>
                <a:latin typeface="+mj-lt"/>
                <a:cs typeface="Times New Roman" pitchFamily="18" charset="0"/>
              </a:rPr>
              <a:t>động</a:t>
            </a:r>
            <a:r>
              <a:rPr lang="en-US" altLang="en-US" sz="2400" b="1" u="sng" dirty="0">
                <a:solidFill>
                  <a:srgbClr val="C00000"/>
                </a:solidFill>
                <a:latin typeface="+mj-lt"/>
                <a:cs typeface="Times New Roman" pitchFamily="18" charset="0"/>
              </a:rPr>
              <a:t> </a:t>
            </a:r>
            <a:r>
              <a:rPr lang="en-US" altLang="en-US" sz="2400" b="1" u="sng" dirty="0" err="1">
                <a:solidFill>
                  <a:srgbClr val="C00000"/>
                </a:solidFill>
                <a:latin typeface="+mj-lt"/>
                <a:cs typeface="Times New Roman" pitchFamily="18" charset="0"/>
              </a:rPr>
              <a:t>thực</a:t>
            </a:r>
            <a:r>
              <a:rPr lang="en-US" altLang="en-US" sz="2400" b="1" u="sng" dirty="0">
                <a:solidFill>
                  <a:srgbClr val="C00000"/>
                </a:solidFill>
                <a:latin typeface="+mj-lt"/>
                <a:cs typeface="Times New Roman" pitchFamily="18" charset="0"/>
              </a:rPr>
              <a:t> </a:t>
            </a:r>
            <a:r>
              <a:rPr lang="en-US" altLang="en-US" sz="2400" b="1" u="sng" dirty="0" err="1" smtClean="0">
                <a:solidFill>
                  <a:srgbClr val="C00000"/>
                </a:solidFill>
                <a:latin typeface="+mj-lt"/>
                <a:cs typeface="Times New Roman" pitchFamily="18" charset="0"/>
              </a:rPr>
              <a:t>tiễn</a:t>
            </a:r>
            <a:endParaRPr lang="en-US" altLang="en-US" sz="2400" dirty="0">
              <a:solidFill>
                <a:srgbClr val="3333CC"/>
              </a:solidFill>
              <a:latin typeface="VNI-Times" pitchFamily="2" charset="0"/>
              <a:cs typeface="Times New Roman" pitchFamily="18" charset="0"/>
            </a:endParaRPr>
          </a:p>
        </p:txBody>
      </p:sp>
      <p:sp>
        <p:nvSpPr>
          <p:cNvPr id="6" name="Rectangle 5"/>
          <p:cNvSpPr/>
          <p:nvPr/>
        </p:nvSpPr>
        <p:spPr>
          <a:xfrm>
            <a:off x="1523999" y="2169830"/>
            <a:ext cx="9753601" cy="757130"/>
          </a:xfrm>
          <a:prstGeom prst="rect">
            <a:avLst/>
          </a:prstGeom>
        </p:spPr>
        <p:txBody>
          <a:bodyPr wrap="square">
            <a:spAutoFit/>
          </a:bodyPr>
          <a:lstStyle/>
          <a:p>
            <a:pPr indent="52388" algn="ctr">
              <a:lnSpc>
                <a:spcPct val="90000"/>
              </a:lnSpc>
              <a:spcAft>
                <a:spcPct val="15000"/>
              </a:spcAft>
              <a:buClr>
                <a:srgbClr val="A50021"/>
              </a:buClr>
              <a:buFont typeface="Courier New" panose="02070309020205020404" pitchFamily="49" charset="0"/>
              <a:buChar char="o"/>
              <a:defRPr/>
            </a:pPr>
            <a:r>
              <a:rPr lang="en-US" altLang="en-US" sz="2400" dirty="0" smtClean="0">
                <a:solidFill>
                  <a:srgbClr val="3333CC"/>
                </a:solidFill>
                <a:latin typeface="+mj-lt"/>
                <a:cs typeface="Times New Roman" pitchFamily="18" charset="0"/>
              </a:rPr>
              <a:t> </a:t>
            </a:r>
            <a:r>
              <a:rPr lang="en-US" altLang="en-US" sz="2400" dirty="0" err="1" smtClean="0">
                <a:solidFill>
                  <a:srgbClr val="3333CC"/>
                </a:solidFill>
                <a:latin typeface="+mj-lt"/>
                <a:cs typeface="Times New Roman" pitchFamily="18" charset="0"/>
              </a:rPr>
              <a:t>Nguyên</a:t>
            </a:r>
            <a:r>
              <a:rPr lang="en-US" altLang="en-US" sz="2400" dirty="0" smtClean="0">
                <a:solidFill>
                  <a:srgbClr val="3333CC"/>
                </a:solidFill>
                <a:latin typeface="+mj-lt"/>
                <a:cs typeface="Times New Roman" pitchFamily="18" charset="0"/>
              </a:rPr>
              <a:t> </a:t>
            </a:r>
            <a:r>
              <a:rPr lang="en-US" altLang="en-US" sz="2400" dirty="0" err="1">
                <a:solidFill>
                  <a:srgbClr val="3333CC"/>
                </a:solidFill>
                <a:latin typeface="+mj-lt"/>
                <a:cs typeface="Times New Roman" pitchFamily="18" charset="0"/>
              </a:rPr>
              <a:t>ly</a:t>
            </a:r>
            <a:r>
              <a:rPr lang="en-US" altLang="en-US" sz="2400" dirty="0">
                <a:solidFill>
                  <a:srgbClr val="3333CC"/>
                </a:solidFill>
                <a:latin typeface="+mj-lt"/>
                <a:cs typeface="Times New Roman" pitchFamily="18" charset="0"/>
              </a:rPr>
              <a:t>́ là </a:t>
            </a:r>
            <a:r>
              <a:rPr lang="en-US" altLang="en-US" sz="2400" b="1" u="sng" dirty="0" err="1">
                <a:solidFill>
                  <a:srgbClr val="C00000"/>
                </a:solidFill>
                <a:latin typeface="+mj-lt"/>
                <a:cs typeface="Times New Roman" pitchFamily="18" charset="0"/>
              </a:rPr>
              <a:t>cơ</a:t>
            </a:r>
            <a:r>
              <a:rPr lang="en-US" altLang="en-US" sz="2400" b="1" u="sng" dirty="0">
                <a:solidFill>
                  <a:srgbClr val="C00000"/>
                </a:solidFill>
                <a:latin typeface="+mj-lt"/>
                <a:cs typeface="Times New Roman" pitchFamily="18" charset="0"/>
              </a:rPr>
              <a:t> </a:t>
            </a:r>
            <a:r>
              <a:rPr lang="en-US" altLang="en-US" sz="2400" b="1" u="sng" dirty="0" err="1">
                <a:solidFill>
                  <a:srgbClr val="C00000"/>
                </a:solidFill>
                <a:latin typeface="+mj-lt"/>
                <a:cs typeface="Times New Roman" pitchFamily="18" charset="0"/>
              </a:rPr>
              <a:t>sơ</a:t>
            </a:r>
            <a:r>
              <a:rPr lang="en-US" altLang="en-US" sz="2400" b="1" u="sng" dirty="0">
                <a:solidFill>
                  <a:srgbClr val="C00000"/>
                </a:solidFill>
                <a:latin typeface="+mj-lt"/>
                <a:cs typeface="Times New Roman" pitchFamily="18" charset="0"/>
              </a:rPr>
              <a:t>̉ </a:t>
            </a:r>
            <a:r>
              <a:rPr lang="en-US" altLang="en-US" sz="2400" b="1" u="sng" dirty="0" err="1">
                <a:solidFill>
                  <a:srgbClr val="C00000"/>
                </a:solidFill>
                <a:latin typeface="+mj-lt"/>
                <a:cs typeface="Times New Roman" pitchFamily="18" charset="0"/>
              </a:rPr>
              <a:t>ly</a:t>
            </a:r>
            <a:r>
              <a:rPr lang="en-US" altLang="en-US" sz="2400" b="1" u="sng" dirty="0">
                <a:solidFill>
                  <a:srgbClr val="C00000"/>
                </a:solidFill>
                <a:latin typeface="+mj-lt"/>
                <a:cs typeface="Times New Roman" pitchFamily="18" charset="0"/>
              </a:rPr>
              <a:t>́ </a:t>
            </a:r>
            <a:r>
              <a:rPr lang="en-US" altLang="en-US" sz="2400" b="1" u="sng" dirty="0" err="1">
                <a:solidFill>
                  <a:srgbClr val="C00000"/>
                </a:solidFill>
                <a:latin typeface="+mj-lt"/>
                <a:cs typeface="Times New Roman" pitchFamily="18" charset="0"/>
              </a:rPr>
              <a:t>luận</a:t>
            </a:r>
            <a:r>
              <a:rPr lang="en-US" altLang="en-US" sz="2400" b="1" dirty="0">
                <a:solidFill>
                  <a:srgbClr val="C00000"/>
                </a:solidFill>
                <a:latin typeface="+mj-lt"/>
                <a:cs typeface="Times New Roman" pitchFamily="18" charset="0"/>
              </a:rPr>
              <a:t> </a:t>
            </a:r>
            <a:r>
              <a:rPr lang="en-US" altLang="en-US" sz="2400" dirty="0" err="1">
                <a:solidFill>
                  <a:srgbClr val="3333CC"/>
                </a:solidFill>
                <a:latin typeface="+mj-lt"/>
                <a:cs typeface="Times New Roman" pitchFamily="18" charset="0"/>
              </a:rPr>
              <a:t>của</a:t>
            </a:r>
            <a:r>
              <a:rPr lang="en-US" altLang="en-US" sz="2400" dirty="0">
                <a:solidFill>
                  <a:srgbClr val="3333CC"/>
                </a:solidFill>
                <a:latin typeface="+mj-lt"/>
                <a:cs typeface="Times New Roman" pitchFamily="18" charset="0"/>
              </a:rPr>
              <a:t> </a:t>
            </a:r>
            <a:r>
              <a:rPr lang="en-US" altLang="en-US" sz="2400" dirty="0" err="1">
                <a:solidFill>
                  <a:srgbClr val="3333CC"/>
                </a:solidFill>
                <a:latin typeface="+mj-lt"/>
                <a:cs typeface="Times New Roman" pitchFamily="18" charset="0"/>
              </a:rPr>
              <a:t>học</a:t>
            </a:r>
            <a:r>
              <a:rPr lang="en-US" altLang="en-US" sz="2400" dirty="0">
                <a:solidFill>
                  <a:srgbClr val="3333CC"/>
                </a:solidFill>
                <a:latin typeface="+mj-lt"/>
                <a:cs typeface="Times New Roman" pitchFamily="18" charset="0"/>
              </a:rPr>
              <a:t> </a:t>
            </a:r>
            <a:r>
              <a:rPr lang="en-US" altLang="en-US" sz="2400" dirty="0" err="1">
                <a:solidFill>
                  <a:srgbClr val="3333CC"/>
                </a:solidFill>
                <a:latin typeface="+mj-lt"/>
                <a:cs typeface="Times New Roman" pitchFamily="18" charset="0"/>
              </a:rPr>
              <a:t>thuyết</a:t>
            </a:r>
            <a:r>
              <a:rPr lang="en-US" altLang="en-US" sz="2400" dirty="0">
                <a:solidFill>
                  <a:srgbClr val="3333CC"/>
                </a:solidFill>
                <a:latin typeface="+mj-lt"/>
                <a:cs typeface="Times New Roman" pitchFamily="18" charset="0"/>
              </a:rPr>
              <a:t>, là </a:t>
            </a:r>
            <a:r>
              <a:rPr lang="en-US" altLang="en-US" sz="2400" b="1" u="sng" dirty="0" err="1">
                <a:solidFill>
                  <a:srgbClr val="C00000"/>
                </a:solidFill>
                <a:latin typeface="+mj-lt"/>
                <a:cs typeface="Times New Roman" pitchFamily="18" charset="0"/>
              </a:rPr>
              <a:t>công</a:t>
            </a:r>
            <a:r>
              <a:rPr lang="en-US" altLang="en-US" sz="2400" b="1" u="sng" dirty="0">
                <a:solidFill>
                  <a:srgbClr val="C00000"/>
                </a:solidFill>
                <a:latin typeface="+mj-lt"/>
                <a:cs typeface="Times New Roman" pitchFamily="18" charset="0"/>
              </a:rPr>
              <a:t> cụ </a:t>
            </a:r>
            <a:r>
              <a:rPr lang="en-US" altLang="en-US" sz="2400" b="1" u="sng" dirty="0" err="1">
                <a:solidFill>
                  <a:srgbClr val="C00000"/>
                </a:solidFill>
                <a:latin typeface="+mj-lt"/>
                <a:cs typeface="Times New Roman" pitchFamily="18" charset="0"/>
              </a:rPr>
              <a:t>tinh</a:t>
            </a:r>
            <a:r>
              <a:rPr lang="en-US" altLang="en-US" sz="2400" b="1" u="sng" dirty="0">
                <a:solidFill>
                  <a:srgbClr val="C00000"/>
                </a:solidFill>
                <a:latin typeface="+mj-lt"/>
                <a:cs typeface="Times New Roman" pitchFamily="18" charset="0"/>
              </a:rPr>
              <a:t> </a:t>
            </a:r>
            <a:r>
              <a:rPr lang="en-US" altLang="en-US" sz="2400" b="1" u="sng" dirty="0" err="1">
                <a:solidFill>
                  <a:srgbClr val="C00000"/>
                </a:solidFill>
                <a:latin typeface="+mj-lt"/>
                <a:cs typeface="Times New Roman" pitchFamily="18" charset="0"/>
              </a:rPr>
              <a:t>thần</a:t>
            </a:r>
            <a:r>
              <a:rPr lang="en-US" altLang="en-US" sz="2400" dirty="0">
                <a:solidFill>
                  <a:srgbClr val="3333CC"/>
                </a:solidFill>
                <a:latin typeface="+mj-lt"/>
                <a:cs typeface="Times New Roman" pitchFamily="18" charset="0"/>
              </a:rPr>
              <a:t> </a:t>
            </a:r>
            <a:r>
              <a:rPr lang="en-US" altLang="en-US" sz="2400" dirty="0" err="1">
                <a:solidFill>
                  <a:srgbClr val="3333CC"/>
                </a:solidFill>
                <a:latin typeface="+mj-lt"/>
                <a:cs typeface="Times New Roman" pitchFamily="18" charset="0"/>
              </a:rPr>
              <a:t>đê</a:t>
            </a:r>
            <a:r>
              <a:rPr lang="en-US" altLang="en-US" sz="2400" dirty="0">
                <a:solidFill>
                  <a:srgbClr val="3333CC"/>
                </a:solidFill>
                <a:latin typeface="+mj-lt"/>
                <a:cs typeface="Times New Roman" pitchFamily="18" charset="0"/>
              </a:rPr>
              <a:t>̉ </a:t>
            </a:r>
            <a:r>
              <a:rPr lang="en-US" altLang="en-US" sz="2400" dirty="0" err="1">
                <a:solidFill>
                  <a:srgbClr val="3333CC"/>
                </a:solidFill>
                <a:latin typeface="+mj-lt"/>
                <a:cs typeface="Times New Roman" pitchFamily="18" charset="0"/>
              </a:rPr>
              <a:t>nhận</a:t>
            </a:r>
            <a:r>
              <a:rPr lang="en-US" altLang="en-US" sz="2400" dirty="0">
                <a:solidFill>
                  <a:srgbClr val="3333CC"/>
                </a:solidFill>
                <a:latin typeface="+mj-lt"/>
                <a:cs typeface="Times New Roman" pitchFamily="18" charset="0"/>
              </a:rPr>
              <a:t> </a:t>
            </a:r>
            <a:r>
              <a:rPr lang="en-US" altLang="en-US" sz="2400" dirty="0" err="1">
                <a:solidFill>
                  <a:srgbClr val="3333CC"/>
                </a:solidFill>
                <a:latin typeface="+mj-lt"/>
                <a:cs typeface="Times New Roman" pitchFamily="18" charset="0"/>
              </a:rPr>
              <a:t>thức</a:t>
            </a:r>
            <a:r>
              <a:rPr lang="en-US" altLang="en-US" sz="2400" dirty="0">
                <a:solidFill>
                  <a:srgbClr val="3333CC"/>
                </a:solidFill>
                <a:latin typeface="+mj-lt"/>
                <a:cs typeface="Times New Roman" pitchFamily="18" charset="0"/>
              </a:rPr>
              <a:t> </a:t>
            </a:r>
            <a:r>
              <a:rPr lang="en-US" altLang="en-US" sz="2400" dirty="0" err="1">
                <a:solidFill>
                  <a:srgbClr val="3333CC"/>
                </a:solidFill>
                <a:latin typeface="+mj-lt"/>
                <a:cs typeface="Times New Roman" pitchFamily="18" charset="0"/>
              </a:rPr>
              <a:t>va</a:t>
            </a:r>
            <a:r>
              <a:rPr lang="en-US" altLang="en-US" sz="2400" dirty="0">
                <a:solidFill>
                  <a:srgbClr val="3333CC"/>
                </a:solidFill>
                <a:latin typeface="+mj-lt"/>
                <a:cs typeface="Times New Roman" pitchFamily="18" charset="0"/>
              </a:rPr>
              <a:t>̀ </a:t>
            </a:r>
            <a:r>
              <a:rPr lang="en-US" altLang="en-US" sz="2400" dirty="0" err="1">
                <a:solidFill>
                  <a:srgbClr val="3333CC"/>
                </a:solidFill>
                <a:latin typeface="+mj-lt"/>
                <a:cs typeface="Times New Roman" pitchFamily="18" charset="0"/>
              </a:rPr>
              <a:t>cải</a:t>
            </a:r>
            <a:r>
              <a:rPr lang="en-US" altLang="en-US" sz="2400" dirty="0">
                <a:solidFill>
                  <a:srgbClr val="3333CC"/>
                </a:solidFill>
                <a:latin typeface="+mj-lt"/>
                <a:cs typeface="Times New Roman" pitchFamily="18" charset="0"/>
              </a:rPr>
              <a:t> </a:t>
            </a:r>
            <a:r>
              <a:rPr lang="en-US" altLang="en-US" sz="2400" dirty="0" err="1">
                <a:solidFill>
                  <a:srgbClr val="3333CC"/>
                </a:solidFill>
                <a:latin typeface="+mj-lt"/>
                <a:cs typeface="Times New Roman" pitchFamily="18" charset="0"/>
              </a:rPr>
              <a:t>tạo</a:t>
            </a:r>
            <a:r>
              <a:rPr lang="en-US" altLang="en-US" sz="2400" dirty="0">
                <a:solidFill>
                  <a:srgbClr val="3333CC"/>
                </a:solidFill>
                <a:latin typeface="+mj-lt"/>
                <a:cs typeface="Times New Roman" pitchFamily="18" charset="0"/>
              </a:rPr>
              <a:t> </a:t>
            </a:r>
            <a:r>
              <a:rPr lang="en-US" altLang="en-US" sz="2400" dirty="0" err="1">
                <a:solidFill>
                  <a:srgbClr val="3333CC"/>
                </a:solidFill>
                <a:latin typeface="+mj-lt"/>
                <a:cs typeface="Times New Roman" pitchFamily="18" charset="0"/>
              </a:rPr>
              <a:t>thê</a:t>
            </a:r>
            <a:r>
              <a:rPr lang="en-US" altLang="en-US" sz="2400" dirty="0">
                <a:solidFill>
                  <a:srgbClr val="3333CC"/>
                </a:solidFill>
                <a:latin typeface="+mj-lt"/>
                <a:cs typeface="Times New Roman" pitchFamily="18" charset="0"/>
              </a:rPr>
              <a:t>́ </a:t>
            </a:r>
            <a:r>
              <a:rPr lang="en-US" altLang="en-US" sz="2400" dirty="0" err="1">
                <a:solidFill>
                  <a:srgbClr val="3333CC"/>
                </a:solidFill>
                <a:latin typeface="+mj-lt"/>
                <a:cs typeface="Times New Roman" pitchFamily="18" charset="0"/>
              </a:rPr>
              <a:t>giới</a:t>
            </a:r>
            <a:r>
              <a:rPr lang="en-US" altLang="en-US" sz="2400" dirty="0">
                <a:solidFill>
                  <a:srgbClr val="3333CC"/>
                </a:solidFill>
                <a:latin typeface="+mj-lt"/>
                <a:cs typeface="Times New Roman" pitchFamily="18" charset="0"/>
              </a:rPr>
              <a:t>.   </a:t>
            </a:r>
          </a:p>
        </p:txBody>
      </p:sp>
      <p:sp>
        <p:nvSpPr>
          <p:cNvPr id="7" name="Rectangle 6"/>
          <p:cNvSpPr/>
          <p:nvPr/>
        </p:nvSpPr>
        <p:spPr>
          <a:xfrm>
            <a:off x="752129" y="2992903"/>
            <a:ext cx="7883525" cy="1200329"/>
          </a:xfrm>
          <a:prstGeom prst="rect">
            <a:avLst/>
          </a:prstGeom>
        </p:spPr>
        <p:txBody>
          <a:bodyPr>
            <a:spAutoFit/>
          </a:bodyPr>
          <a:lstStyle/>
          <a:p>
            <a:pPr marL="404813" lvl="1" indent="-342900">
              <a:buFont typeface="Courier New" panose="02070309020205020404" pitchFamily="49" charset="0"/>
              <a:buChar char="o"/>
              <a:defRPr/>
            </a:pPr>
            <a:r>
              <a:rPr lang="en-US" sz="2400" dirty="0" err="1">
                <a:solidFill>
                  <a:srgbClr val="3333CC"/>
                </a:solidFill>
              </a:rPr>
              <a:t>Nguyên</a:t>
            </a:r>
            <a:r>
              <a:rPr lang="en-US" sz="2400" dirty="0">
                <a:solidFill>
                  <a:srgbClr val="3333CC"/>
                </a:solidFill>
              </a:rPr>
              <a:t> </a:t>
            </a:r>
            <a:r>
              <a:rPr lang="en-US" sz="2400" dirty="0" err="1">
                <a:solidFill>
                  <a:srgbClr val="3333CC"/>
                </a:solidFill>
              </a:rPr>
              <a:t>ly</a:t>
            </a:r>
            <a:r>
              <a:rPr lang="en-US" sz="2400" dirty="0">
                <a:solidFill>
                  <a:srgbClr val="3333CC"/>
                </a:solidFill>
              </a:rPr>
              <a:t>́ </a:t>
            </a:r>
            <a:r>
              <a:rPr lang="en-US" sz="2400" dirty="0" err="1">
                <a:solidFill>
                  <a:srgbClr val="3333CC"/>
                </a:solidFill>
              </a:rPr>
              <a:t>bao</a:t>
            </a:r>
            <a:r>
              <a:rPr lang="en-US" sz="2400" dirty="0">
                <a:solidFill>
                  <a:srgbClr val="3333CC"/>
                </a:solidFill>
              </a:rPr>
              <a:t> </a:t>
            </a:r>
            <a:r>
              <a:rPr lang="en-US" sz="2400" dirty="0" err="1">
                <a:solidFill>
                  <a:srgbClr val="3333CC"/>
                </a:solidFill>
              </a:rPr>
              <a:t>gồm</a:t>
            </a:r>
            <a:r>
              <a:rPr lang="en-US" sz="2400" dirty="0">
                <a:solidFill>
                  <a:srgbClr val="3333CC"/>
                </a:solidFill>
              </a:rPr>
              <a:t>: </a:t>
            </a:r>
          </a:p>
          <a:p>
            <a:pPr lvl="2">
              <a:defRPr/>
            </a:pPr>
            <a:r>
              <a:rPr lang="en-US" sz="2400" b="1" dirty="0" err="1">
                <a:solidFill>
                  <a:srgbClr val="FF3399"/>
                </a:solidFill>
              </a:rPr>
              <a:t>Nguyên</a:t>
            </a:r>
            <a:r>
              <a:rPr lang="en-US" sz="2400" b="1" dirty="0">
                <a:solidFill>
                  <a:srgbClr val="FF3399"/>
                </a:solidFill>
              </a:rPr>
              <a:t> </a:t>
            </a:r>
            <a:r>
              <a:rPr lang="en-US" sz="2400" b="1" dirty="0" err="1">
                <a:solidFill>
                  <a:srgbClr val="FF3399"/>
                </a:solidFill>
              </a:rPr>
              <a:t>ly</a:t>
            </a:r>
            <a:r>
              <a:rPr lang="en-US" sz="2400" b="1" dirty="0">
                <a:solidFill>
                  <a:srgbClr val="FF3399"/>
                </a:solidFill>
              </a:rPr>
              <a:t>́ </a:t>
            </a:r>
            <a:r>
              <a:rPr lang="en-US" sz="2400" b="1" dirty="0" err="1">
                <a:solidFill>
                  <a:srgbClr val="FF3399"/>
                </a:solidFill>
              </a:rPr>
              <a:t>khoa</a:t>
            </a:r>
            <a:r>
              <a:rPr lang="en-US" sz="2400" b="1" dirty="0">
                <a:solidFill>
                  <a:srgbClr val="FF3399"/>
                </a:solidFill>
              </a:rPr>
              <a:t> </a:t>
            </a:r>
            <a:r>
              <a:rPr lang="en-US" sz="2400" b="1" dirty="0" err="1">
                <a:solidFill>
                  <a:srgbClr val="FF3399"/>
                </a:solidFill>
              </a:rPr>
              <a:t>học</a:t>
            </a:r>
            <a:endParaRPr lang="en-US" sz="2400" b="1" dirty="0">
              <a:solidFill>
                <a:srgbClr val="FF3399"/>
              </a:solidFill>
            </a:endParaRPr>
          </a:p>
          <a:p>
            <a:pPr lvl="2">
              <a:defRPr/>
            </a:pPr>
            <a:r>
              <a:rPr lang="en-US" sz="2400" b="1" dirty="0" err="1">
                <a:solidFill>
                  <a:srgbClr val="FF3399"/>
                </a:solidFill>
              </a:rPr>
              <a:t>Nguyên</a:t>
            </a:r>
            <a:r>
              <a:rPr lang="en-US" sz="2400" b="1" dirty="0">
                <a:solidFill>
                  <a:srgbClr val="FF3399"/>
                </a:solidFill>
              </a:rPr>
              <a:t> </a:t>
            </a:r>
            <a:r>
              <a:rPr lang="en-US" sz="2400" b="1" dirty="0" err="1">
                <a:solidFill>
                  <a:srgbClr val="FF3399"/>
                </a:solidFill>
              </a:rPr>
              <a:t>ly</a:t>
            </a:r>
            <a:r>
              <a:rPr lang="en-US" sz="2400" b="1" dirty="0">
                <a:solidFill>
                  <a:srgbClr val="FF3399"/>
                </a:solidFill>
              </a:rPr>
              <a:t>́ </a:t>
            </a:r>
            <a:r>
              <a:rPr lang="en-US" sz="2400" b="1" dirty="0" err="1">
                <a:solidFill>
                  <a:srgbClr val="FF3399"/>
                </a:solidFill>
              </a:rPr>
              <a:t>triết</a:t>
            </a:r>
            <a:r>
              <a:rPr lang="en-US" sz="2400" b="1" dirty="0">
                <a:solidFill>
                  <a:srgbClr val="FF3399"/>
                </a:solidFill>
              </a:rPr>
              <a:t> </a:t>
            </a:r>
            <a:r>
              <a:rPr lang="en-US" sz="2400" b="1" dirty="0" err="1">
                <a:solidFill>
                  <a:srgbClr val="FF3399"/>
                </a:solidFill>
              </a:rPr>
              <a:t>học</a:t>
            </a:r>
            <a:endParaRPr lang="en-US" sz="2400" b="1" dirty="0">
              <a:solidFill>
                <a:srgbClr val="FF3399"/>
              </a:solidFill>
            </a:endParaRPr>
          </a:p>
        </p:txBody>
      </p:sp>
      <p:sp>
        <p:nvSpPr>
          <p:cNvPr id="8" name="Rectangle 7"/>
          <p:cNvSpPr/>
          <p:nvPr/>
        </p:nvSpPr>
        <p:spPr>
          <a:xfrm>
            <a:off x="363003" y="4455300"/>
            <a:ext cx="11250202" cy="1532727"/>
          </a:xfrm>
          <a:prstGeom prst="rect">
            <a:avLst/>
          </a:prstGeom>
        </p:spPr>
        <p:txBody>
          <a:bodyPr wrap="square">
            <a:spAutoFit/>
          </a:bodyPr>
          <a:lstStyle/>
          <a:p>
            <a:pPr marL="1588" indent="-1588" algn="just">
              <a:lnSpc>
                <a:spcPct val="130000"/>
              </a:lnSpc>
              <a:buFont typeface="Courier New" panose="02070309020205020404" pitchFamily="49" charset="0"/>
              <a:buChar char="o"/>
              <a:defRPr/>
            </a:pPr>
            <a:r>
              <a:rPr lang="en-US" sz="2400" dirty="0" err="1" smtClean="0">
                <a:solidFill>
                  <a:srgbClr val="FF0000"/>
                </a:solidFill>
              </a:rPr>
              <a:t>Nguyên</a:t>
            </a:r>
            <a:r>
              <a:rPr lang="en-US" sz="2400" dirty="0" smtClean="0">
                <a:solidFill>
                  <a:srgbClr val="FF0000"/>
                </a:solidFill>
              </a:rPr>
              <a:t> </a:t>
            </a:r>
            <a:r>
              <a:rPr lang="en-US" sz="2400" dirty="0" err="1" smtClean="0">
                <a:solidFill>
                  <a:srgbClr val="FF0000"/>
                </a:solidFill>
              </a:rPr>
              <a:t>lý</a:t>
            </a:r>
            <a:r>
              <a:rPr lang="en-US" sz="2400" dirty="0" smtClean="0">
                <a:solidFill>
                  <a:srgbClr val="FF0000"/>
                </a:solidFill>
              </a:rPr>
              <a:t> </a:t>
            </a:r>
            <a:r>
              <a:rPr lang="en-US" sz="2400" dirty="0" err="1" smtClean="0">
                <a:solidFill>
                  <a:srgbClr val="FF0000"/>
                </a:solidFill>
              </a:rPr>
              <a:t>triết</a:t>
            </a:r>
            <a:r>
              <a:rPr lang="en-US" sz="2400" dirty="0" smtClean="0">
                <a:solidFill>
                  <a:srgbClr val="FF0000"/>
                </a:solidFill>
              </a:rPr>
              <a:t> </a:t>
            </a:r>
            <a:r>
              <a:rPr lang="en-US" sz="2400" dirty="0" err="1" smtClean="0">
                <a:solidFill>
                  <a:srgbClr val="FF0000"/>
                </a:solidFill>
              </a:rPr>
              <a:t>học</a:t>
            </a:r>
            <a:r>
              <a:rPr lang="en-US" sz="2400" dirty="0" smtClean="0">
                <a:solidFill>
                  <a:srgbClr val="FF0000"/>
                </a:solidFill>
              </a:rPr>
              <a:t>: </a:t>
            </a:r>
            <a:r>
              <a:rPr lang="en-US" sz="2400" dirty="0" err="1" smtClean="0">
                <a:solidFill>
                  <a:srgbClr val="3333CC"/>
                </a:solidFill>
              </a:rPr>
              <a:t>là</a:t>
            </a:r>
            <a:r>
              <a:rPr lang="en-US" sz="2400" dirty="0" smtClean="0">
                <a:solidFill>
                  <a:srgbClr val="3333CC"/>
                </a:solidFill>
              </a:rPr>
              <a:t> </a:t>
            </a:r>
            <a:r>
              <a:rPr lang="en-US" sz="2400" dirty="0" err="1" smtClean="0">
                <a:solidFill>
                  <a:srgbClr val="3333CC"/>
                </a:solidFill>
              </a:rPr>
              <a:t>những</a:t>
            </a:r>
            <a:r>
              <a:rPr lang="en-US" sz="2400" dirty="0" smtClean="0">
                <a:solidFill>
                  <a:srgbClr val="3333CC"/>
                </a:solidFill>
              </a:rPr>
              <a:t> </a:t>
            </a:r>
            <a:r>
              <a:rPr lang="en-US" sz="2400" dirty="0" err="1" smtClean="0">
                <a:solidFill>
                  <a:srgbClr val="000000"/>
                </a:solidFill>
              </a:rPr>
              <a:t>luận</a:t>
            </a:r>
            <a:r>
              <a:rPr lang="en-US" sz="2400" dirty="0" smtClean="0">
                <a:solidFill>
                  <a:srgbClr val="000000"/>
                </a:solidFill>
              </a:rPr>
              <a:t> </a:t>
            </a:r>
            <a:r>
              <a:rPr lang="en-US" sz="2400" dirty="0" err="1" smtClean="0">
                <a:solidFill>
                  <a:srgbClr val="000000"/>
                </a:solidFill>
              </a:rPr>
              <a:t>điểm</a:t>
            </a:r>
            <a:r>
              <a:rPr lang="en-US" sz="2400" dirty="0" smtClean="0">
                <a:solidFill>
                  <a:srgbClr val="000000"/>
                </a:solidFill>
              </a:rPr>
              <a:t> </a:t>
            </a:r>
            <a:r>
              <a:rPr lang="en-US" sz="2400" dirty="0" err="1" smtClean="0">
                <a:solidFill>
                  <a:srgbClr val="000000"/>
                </a:solidFill>
              </a:rPr>
              <a:t>khái</a:t>
            </a:r>
            <a:r>
              <a:rPr lang="en-US" sz="2400" dirty="0" smtClean="0">
                <a:solidFill>
                  <a:srgbClr val="000000"/>
                </a:solidFill>
              </a:rPr>
              <a:t> </a:t>
            </a:r>
            <a:r>
              <a:rPr lang="en-US" sz="2400" dirty="0" err="1" smtClean="0">
                <a:solidFill>
                  <a:srgbClr val="000000"/>
                </a:solidFill>
              </a:rPr>
              <a:t>quát</a:t>
            </a:r>
            <a:r>
              <a:rPr lang="en-US" sz="2400" dirty="0" smtClean="0">
                <a:solidFill>
                  <a:srgbClr val="000000"/>
                </a:solidFill>
              </a:rPr>
              <a:t> </a:t>
            </a:r>
            <a:r>
              <a:rPr lang="en-US" sz="2400" dirty="0" err="1" smtClean="0">
                <a:solidFill>
                  <a:srgbClr val="000000"/>
                </a:solidFill>
              </a:rPr>
              <a:t>nhất</a:t>
            </a:r>
            <a:r>
              <a:rPr lang="en-US" sz="2400" dirty="0" smtClean="0">
                <a:solidFill>
                  <a:srgbClr val="3333CC"/>
                </a:solidFill>
              </a:rPr>
              <a:t> </a:t>
            </a:r>
            <a:r>
              <a:rPr lang="en-US" sz="2400" dirty="0" err="1" smtClean="0">
                <a:solidFill>
                  <a:srgbClr val="3333CC"/>
                </a:solidFill>
              </a:rPr>
              <a:t>được</a:t>
            </a:r>
            <a:r>
              <a:rPr lang="en-US" sz="2400" dirty="0" smtClean="0">
                <a:solidFill>
                  <a:srgbClr val="3333CC"/>
                </a:solidFill>
              </a:rPr>
              <a:t> </a:t>
            </a:r>
            <a:r>
              <a:rPr lang="en-US" sz="2400" dirty="0" err="1" smtClean="0">
                <a:solidFill>
                  <a:srgbClr val="3333CC"/>
                </a:solidFill>
              </a:rPr>
              <a:t>hình</a:t>
            </a:r>
            <a:r>
              <a:rPr lang="en-US" sz="2400" dirty="0" smtClean="0">
                <a:solidFill>
                  <a:srgbClr val="3333CC"/>
                </a:solidFill>
              </a:rPr>
              <a:t> </a:t>
            </a:r>
            <a:r>
              <a:rPr lang="en-US" sz="2400" dirty="0" err="1" smtClean="0">
                <a:solidFill>
                  <a:srgbClr val="3333CC"/>
                </a:solidFill>
              </a:rPr>
              <a:t>thành</a:t>
            </a:r>
            <a:r>
              <a:rPr lang="en-US" sz="2400" dirty="0" smtClean="0">
                <a:solidFill>
                  <a:srgbClr val="3333CC"/>
                </a:solidFill>
              </a:rPr>
              <a:t> </a:t>
            </a:r>
            <a:r>
              <a:rPr lang="en-US" sz="2400" dirty="0" err="1" smtClean="0">
                <a:solidFill>
                  <a:srgbClr val="3333CC"/>
                </a:solidFill>
              </a:rPr>
              <a:t>nhờ</a:t>
            </a:r>
            <a:r>
              <a:rPr lang="en-US" sz="2400" dirty="0" smtClean="0">
                <a:solidFill>
                  <a:srgbClr val="3333CC"/>
                </a:solidFill>
              </a:rPr>
              <a:t> </a:t>
            </a:r>
            <a:r>
              <a:rPr lang="en-US" sz="2400" dirty="0" err="1" smtClean="0">
                <a:solidFill>
                  <a:srgbClr val="3333CC"/>
                </a:solidFill>
              </a:rPr>
              <a:t>sự</a:t>
            </a:r>
            <a:r>
              <a:rPr lang="en-US" sz="2400" dirty="0" smtClean="0">
                <a:solidFill>
                  <a:srgbClr val="3333CC"/>
                </a:solidFill>
              </a:rPr>
              <a:t> </a:t>
            </a:r>
            <a:r>
              <a:rPr lang="en-US" sz="2400" dirty="0" err="1" smtClean="0">
                <a:solidFill>
                  <a:srgbClr val="3333CC"/>
                </a:solidFill>
              </a:rPr>
              <a:t>quan</a:t>
            </a:r>
            <a:r>
              <a:rPr lang="en-US" sz="2400" dirty="0" smtClean="0">
                <a:solidFill>
                  <a:srgbClr val="3333CC"/>
                </a:solidFill>
              </a:rPr>
              <a:t> </a:t>
            </a:r>
            <a:r>
              <a:rPr lang="en-US" sz="2400" dirty="0" err="1" smtClean="0">
                <a:solidFill>
                  <a:srgbClr val="3333CC"/>
                </a:solidFill>
              </a:rPr>
              <a:t>sát</a:t>
            </a:r>
            <a:r>
              <a:rPr lang="en-US" sz="2400" dirty="0" smtClean="0">
                <a:solidFill>
                  <a:srgbClr val="3333CC"/>
                </a:solidFill>
              </a:rPr>
              <a:t>, </a:t>
            </a:r>
            <a:r>
              <a:rPr lang="en-US" sz="2400" dirty="0" err="1" smtClean="0">
                <a:solidFill>
                  <a:srgbClr val="3333CC"/>
                </a:solidFill>
              </a:rPr>
              <a:t>trải</a:t>
            </a:r>
            <a:r>
              <a:rPr lang="en-US" sz="2400" dirty="0" smtClean="0">
                <a:solidFill>
                  <a:srgbClr val="3333CC"/>
                </a:solidFill>
              </a:rPr>
              <a:t> </a:t>
            </a:r>
            <a:r>
              <a:rPr lang="en-US" sz="2400" dirty="0" err="1" smtClean="0">
                <a:solidFill>
                  <a:srgbClr val="3333CC"/>
                </a:solidFill>
              </a:rPr>
              <a:t>nghiệm</a:t>
            </a:r>
            <a:r>
              <a:rPr lang="en-US" sz="2400" dirty="0" smtClean="0">
                <a:solidFill>
                  <a:srgbClr val="3333CC"/>
                </a:solidFill>
              </a:rPr>
              <a:t> </a:t>
            </a:r>
            <a:r>
              <a:rPr lang="en-US" sz="2400" dirty="0" err="1" smtClean="0">
                <a:solidFill>
                  <a:srgbClr val="3333CC"/>
                </a:solidFill>
              </a:rPr>
              <a:t>của</a:t>
            </a:r>
            <a:r>
              <a:rPr lang="en-US" sz="2400" dirty="0" smtClean="0">
                <a:solidFill>
                  <a:srgbClr val="3333CC"/>
                </a:solidFill>
              </a:rPr>
              <a:t> </a:t>
            </a:r>
            <a:r>
              <a:rPr lang="en-US" sz="2400" dirty="0" err="1" smtClean="0">
                <a:solidFill>
                  <a:srgbClr val="3333CC"/>
                </a:solidFill>
              </a:rPr>
              <a:t>nhiều</a:t>
            </a:r>
            <a:r>
              <a:rPr lang="en-US" sz="2400" dirty="0" smtClean="0">
                <a:solidFill>
                  <a:srgbClr val="3333CC"/>
                </a:solidFill>
              </a:rPr>
              <a:t> </a:t>
            </a:r>
            <a:r>
              <a:rPr lang="en-US" sz="2400" dirty="0" err="1" smtClean="0">
                <a:solidFill>
                  <a:srgbClr val="3333CC"/>
                </a:solidFill>
              </a:rPr>
              <a:t>thế</a:t>
            </a:r>
            <a:r>
              <a:rPr lang="en-US" sz="2400" dirty="0" smtClean="0">
                <a:solidFill>
                  <a:srgbClr val="3333CC"/>
                </a:solidFill>
              </a:rPr>
              <a:t> </a:t>
            </a:r>
            <a:r>
              <a:rPr lang="en-US" sz="2400" dirty="0" err="1" smtClean="0">
                <a:solidFill>
                  <a:srgbClr val="3333CC"/>
                </a:solidFill>
              </a:rPr>
              <a:t>hệ</a:t>
            </a:r>
            <a:r>
              <a:rPr lang="en-US" sz="2400" dirty="0" smtClean="0">
                <a:solidFill>
                  <a:srgbClr val="3333CC"/>
                </a:solidFill>
              </a:rPr>
              <a:t> </a:t>
            </a:r>
            <a:r>
              <a:rPr lang="en-US" sz="2400" dirty="0" err="1" smtClean="0">
                <a:solidFill>
                  <a:srgbClr val="3333CC"/>
                </a:solidFill>
              </a:rPr>
              <a:t>trong</a:t>
            </a:r>
            <a:r>
              <a:rPr lang="en-US" sz="2400" dirty="0" smtClean="0">
                <a:solidFill>
                  <a:srgbClr val="3333CC"/>
                </a:solidFill>
              </a:rPr>
              <a:t> </a:t>
            </a:r>
            <a:r>
              <a:rPr lang="en-US" sz="2400" dirty="0" err="1" smtClean="0">
                <a:solidFill>
                  <a:srgbClr val="3333CC"/>
                </a:solidFill>
              </a:rPr>
              <a:t>mọi</a:t>
            </a:r>
            <a:r>
              <a:rPr lang="en-US" sz="2400" dirty="0" smtClean="0">
                <a:solidFill>
                  <a:srgbClr val="3333CC"/>
                </a:solidFill>
              </a:rPr>
              <a:t> </a:t>
            </a:r>
            <a:r>
              <a:rPr lang="en-US" sz="2400" dirty="0" err="1" smtClean="0">
                <a:solidFill>
                  <a:srgbClr val="3333CC"/>
                </a:solidFill>
              </a:rPr>
              <a:t>lĩnh</a:t>
            </a:r>
            <a:r>
              <a:rPr lang="en-US" sz="2400" dirty="0" smtClean="0">
                <a:solidFill>
                  <a:srgbClr val="3333CC"/>
                </a:solidFill>
              </a:rPr>
              <a:t> </a:t>
            </a:r>
            <a:r>
              <a:rPr lang="en-US" sz="2400" dirty="0" err="1" smtClean="0">
                <a:solidFill>
                  <a:srgbClr val="3333CC"/>
                </a:solidFill>
              </a:rPr>
              <a:t>vực</a:t>
            </a:r>
            <a:r>
              <a:rPr lang="en-US" sz="2400" dirty="0" smtClean="0">
                <a:solidFill>
                  <a:srgbClr val="3333CC"/>
                </a:solidFill>
              </a:rPr>
              <a:t>…</a:t>
            </a:r>
            <a:r>
              <a:rPr lang="en-US" sz="2400" dirty="0" err="1" smtClean="0">
                <a:solidFill>
                  <a:srgbClr val="3333CC"/>
                </a:solidFill>
              </a:rPr>
              <a:t>phục</a:t>
            </a:r>
            <a:r>
              <a:rPr lang="en-US" sz="2400" dirty="0" smtClean="0">
                <a:solidFill>
                  <a:srgbClr val="3333CC"/>
                </a:solidFill>
              </a:rPr>
              <a:t> </a:t>
            </a:r>
            <a:r>
              <a:rPr lang="en-US" sz="2400" dirty="0" err="1" smtClean="0">
                <a:solidFill>
                  <a:srgbClr val="3333CC"/>
                </a:solidFill>
              </a:rPr>
              <a:t>vụ</a:t>
            </a:r>
            <a:r>
              <a:rPr lang="en-US" sz="2400" dirty="0" smtClean="0">
                <a:solidFill>
                  <a:srgbClr val="3333CC"/>
                </a:solidFill>
              </a:rPr>
              <a:t> </a:t>
            </a:r>
            <a:r>
              <a:rPr lang="en-US" sz="2400" dirty="0" err="1" smtClean="0">
                <a:solidFill>
                  <a:srgbClr val="3333CC"/>
                </a:solidFill>
              </a:rPr>
              <a:t>cho</a:t>
            </a:r>
            <a:r>
              <a:rPr lang="en-US" sz="2400" dirty="0" smtClean="0">
                <a:solidFill>
                  <a:srgbClr val="3333CC"/>
                </a:solidFill>
              </a:rPr>
              <a:t> </a:t>
            </a:r>
            <a:r>
              <a:rPr lang="en-US" sz="2400" dirty="0" err="1" smtClean="0">
                <a:solidFill>
                  <a:srgbClr val="3333CC"/>
                </a:solidFill>
              </a:rPr>
              <a:t>các</a:t>
            </a:r>
            <a:r>
              <a:rPr lang="en-US" sz="2400" dirty="0" smtClean="0">
                <a:solidFill>
                  <a:srgbClr val="3333CC"/>
                </a:solidFill>
              </a:rPr>
              <a:t> </a:t>
            </a:r>
            <a:r>
              <a:rPr lang="en-US" sz="2400" dirty="0" err="1" smtClean="0">
                <a:solidFill>
                  <a:srgbClr val="3333CC"/>
                </a:solidFill>
              </a:rPr>
              <a:t>hoạt</a:t>
            </a:r>
            <a:r>
              <a:rPr lang="en-US" sz="2400" dirty="0" smtClean="0">
                <a:solidFill>
                  <a:srgbClr val="3333CC"/>
                </a:solidFill>
              </a:rPr>
              <a:t> </a:t>
            </a:r>
            <a:r>
              <a:rPr lang="en-US" sz="2400" dirty="0" err="1" smtClean="0">
                <a:solidFill>
                  <a:srgbClr val="3333CC"/>
                </a:solidFill>
              </a:rPr>
              <a:t>động</a:t>
            </a:r>
            <a:r>
              <a:rPr lang="en-US" sz="2400" dirty="0" smtClean="0">
                <a:solidFill>
                  <a:srgbClr val="3333CC"/>
                </a:solidFill>
              </a:rPr>
              <a:t> </a:t>
            </a:r>
            <a:r>
              <a:rPr lang="en-US" sz="2400" dirty="0" err="1" smtClean="0">
                <a:solidFill>
                  <a:srgbClr val="3333CC"/>
                </a:solidFill>
              </a:rPr>
              <a:t>nhận</a:t>
            </a:r>
            <a:r>
              <a:rPr lang="en-US" sz="2400" dirty="0" smtClean="0">
                <a:solidFill>
                  <a:srgbClr val="3333CC"/>
                </a:solidFill>
              </a:rPr>
              <a:t> </a:t>
            </a:r>
            <a:r>
              <a:rPr lang="en-US" sz="2400" dirty="0" err="1" smtClean="0">
                <a:solidFill>
                  <a:srgbClr val="3333CC"/>
                </a:solidFill>
              </a:rPr>
              <a:t>thức</a:t>
            </a:r>
            <a:r>
              <a:rPr lang="en-US" sz="2400" dirty="0" smtClean="0">
                <a:solidFill>
                  <a:srgbClr val="3333CC"/>
                </a:solidFill>
              </a:rPr>
              <a:t> </a:t>
            </a:r>
            <a:r>
              <a:rPr lang="en-US" sz="2400" dirty="0" err="1" smtClean="0">
                <a:solidFill>
                  <a:srgbClr val="3333CC"/>
                </a:solidFill>
              </a:rPr>
              <a:t>và</a:t>
            </a:r>
            <a:r>
              <a:rPr lang="en-US" sz="2400" dirty="0" smtClean="0">
                <a:solidFill>
                  <a:srgbClr val="3333CC"/>
                </a:solidFill>
              </a:rPr>
              <a:t> </a:t>
            </a:r>
            <a:r>
              <a:rPr lang="en-US" sz="2400" dirty="0" err="1" smtClean="0">
                <a:solidFill>
                  <a:srgbClr val="3333CC"/>
                </a:solidFill>
              </a:rPr>
              <a:t>hoạt</a:t>
            </a:r>
            <a:r>
              <a:rPr lang="en-US" sz="2400" dirty="0" smtClean="0">
                <a:solidFill>
                  <a:srgbClr val="3333CC"/>
                </a:solidFill>
              </a:rPr>
              <a:t> </a:t>
            </a:r>
            <a:r>
              <a:rPr lang="en-US" sz="2400" dirty="0" err="1" smtClean="0">
                <a:solidFill>
                  <a:srgbClr val="3333CC"/>
                </a:solidFill>
              </a:rPr>
              <a:t>động</a:t>
            </a:r>
            <a:r>
              <a:rPr lang="en-US" sz="2400" dirty="0" smtClean="0">
                <a:solidFill>
                  <a:srgbClr val="3333CC"/>
                </a:solidFill>
              </a:rPr>
              <a:t> </a:t>
            </a:r>
            <a:r>
              <a:rPr lang="en-US" sz="2400" dirty="0" err="1" smtClean="0">
                <a:solidFill>
                  <a:srgbClr val="3333CC"/>
                </a:solidFill>
              </a:rPr>
              <a:t>thực</a:t>
            </a:r>
            <a:r>
              <a:rPr lang="en-US" sz="2400" dirty="0" smtClean="0">
                <a:solidFill>
                  <a:srgbClr val="3333CC"/>
                </a:solidFill>
              </a:rPr>
              <a:t> </a:t>
            </a:r>
            <a:r>
              <a:rPr lang="en-US" sz="2400" dirty="0" err="1" smtClean="0">
                <a:solidFill>
                  <a:srgbClr val="3333CC"/>
                </a:solidFill>
              </a:rPr>
              <a:t>tiễn</a:t>
            </a:r>
            <a:r>
              <a:rPr lang="en-US" sz="2400" dirty="0" smtClean="0">
                <a:solidFill>
                  <a:srgbClr val="3333CC"/>
                </a:solidFill>
              </a:rPr>
              <a:t> </a:t>
            </a:r>
            <a:r>
              <a:rPr lang="en-US" sz="2400" dirty="0" err="1" smtClean="0">
                <a:solidFill>
                  <a:srgbClr val="3333CC"/>
                </a:solidFill>
              </a:rPr>
              <a:t>của</a:t>
            </a:r>
            <a:r>
              <a:rPr lang="en-US" sz="2400" dirty="0" smtClean="0">
                <a:solidFill>
                  <a:srgbClr val="3333CC"/>
                </a:solidFill>
              </a:rPr>
              <a:t> con </a:t>
            </a:r>
            <a:r>
              <a:rPr lang="en-US" sz="2400" dirty="0" err="1" smtClean="0">
                <a:solidFill>
                  <a:srgbClr val="3333CC"/>
                </a:solidFill>
              </a:rPr>
              <a:t>người</a:t>
            </a:r>
            <a:r>
              <a:rPr lang="en-US" sz="2400" dirty="0" smtClean="0">
                <a:solidFill>
                  <a:srgbClr val="3333CC"/>
                </a:solidFill>
              </a:rPr>
              <a:t>.</a:t>
            </a:r>
            <a:endParaRPr lang="en-US" sz="2400" dirty="0">
              <a:solidFill>
                <a:srgbClr val="660066"/>
              </a:solidFill>
            </a:endParaRPr>
          </a:p>
        </p:txBody>
      </p:sp>
      <p:sp>
        <p:nvSpPr>
          <p:cNvPr id="11" name="Line 7"/>
          <p:cNvSpPr>
            <a:spLocks noChangeShapeType="1"/>
          </p:cNvSpPr>
          <p:nvPr/>
        </p:nvSpPr>
        <p:spPr bwMode="auto">
          <a:xfrm>
            <a:off x="34321" y="-892378"/>
            <a:ext cx="5953783"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13" name="Group 21"/>
          <p:cNvGrpSpPr>
            <a:grpSpLocks/>
          </p:cNvGrpSpPr>
          <p:nvPr/>
        </p:nvGrpSpPr>
        <p:grpSpPr bwMode="auto">
          <a:xfrm flipV="1">
            <a:off x="3727125" y="838200"/>
            <a:ext cx="5661969" cy="0"/>
            <a:chOff x="-555" y="542"/>
            <a:chExt cx="4656" cy="0"/>
          </a:xfrm>
        </p:grpSpPr>
        <p:sp>
          <p:nvSpPr>
            <p:cNvPr id="14" name="Line 7"/>
            <p:cNvSpPr>
              <a:spLocks noChangeShapeType="1"/>
            </p:cNvSpPr>
            <p:nvPr/>
          </p:nvSpPr>
          <p:spPr bwMode="auto">
            <a:xfrm>
              <a:off x="240" y="542"/>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 name="Line 8"/>
            <p:cNvSpPr>
              <a:spLocks noChangeShapeType="1"/>
            </p:cNvSpPr>
            <p:nvPr/>
          </p:nvSpPr>
          <p:spPr bwMode="auto">
            <a:xfrm>
              <a:off x="-555" y="542"/>
              <a:ext cx="4656"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9199670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6">
                                            <p:txEl>
                                              <p:pRg st="0" end="0"/>
                                            </p:txEl>
                                          </p:spTgt>
                                        </p:tgtEl>
                                        <p:attrNameLst>
                                          <p:attrName>style.visibility</p:attrName>
                                        </p:attrNameLst>
                                      </p:cBhvr>
                                      <p:to>
                                        <p:strVal val="visible"/>
                                      </p:to>
                                    </p:set>
                                    <p:animEffect transition="in" filter="fade">
                                      <p:cBhvr>
                                        <p:cTn id="14" dur="1000"/>
                                        <p:tgtEl>
                                          <p:spTgt spid="6">
                                            <p:txEl>
                                              <p:pRg st="0" end="0"/>
                                            </p:txEl>
                                          </p:spTgt>
                                        </p:tgtEl>
                                      </p:cBhvr>
                                    </p:animEffect>
                                    <p:anim calcmode="lin" valueType="num">
                                      <p:cBhvr>
                                        <p:cTn id="15" dur="1000" fill="hold"/>
                                        <p:tgtEl>
                                          <p:spTgt spid="6">
                                            <p:txEl>
                                              <p:pRg st="0" end="0"/>
                                            </p:txEl>
                                          </p:spTgt>
                                        </p:tgtEl>
                                        <p:attrNameLst>
                                          <p:attrName>ppt_x</p:attrName>
                                        </p:attrNameLst>
                                      </p:cBhvr>
                                      <p:tavLst>
                                        <p:tav tm="0">
                                          <p:val>
                                            <p:strVal val="#ppt_x"/>
                                          </p:val>
                                        </p:tav>
                                        <p:tav tm="100000">
                                          <p:val>
                                            <p:strVal val="#ppt_x"/>
                                          </p:val>
                                        </p:tav>
                                      </p:tavLst>
                                    </p:anim>
                                    <p:anim calcmode="lin" valueType="num">
                                      <p:cBhvr>
                                        <p:cTn id="16" dur="1000" fill="hold"/>
                                        <p:tgtEl>
                                          <p:spTgt spid="6">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1000"/>
                                        <p:tgtEl>
                                          <p:spTgt spid="7"/>
                                        </p:tgtEl>
                                      </p:cBhvr>
                                    </p:animEffect>
                                    <p:anim calcmode="lin" valueType="num">
                                      <p:cBhvr>
                                        <p:cTn id="22" dur="1000" fill="hold"/>
                                        <p:tgtEl>
                                          <p:spTgt spid="7"/>
                                        </p:tgtEl>
                                        <p:attrNameLst>
                                          <p:attrName>ppt_x</p:attrName>
                                        </p:attrNameLst>
                                      </p:cBhvr>
                                      <p:tavLst>
                                        <p:tav tm="0">
                                          <p:val>
                                            <p:strVal val="#ppt_x"/>
                                          </p:val>
                                        </p:tav>
                                        <p:tav tm="100000">
                                          <p:val>
                                            <p:strVal val="#ppt_x"/>
                                          </p:val>
                                        </p:tav>
                                      </p:tavLst>
                                    </p:anim>
                                    <p:anim calcmode="lin" valueType="num">
                                      <p:cBhvr>
                                        <p:cTn id="23"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fade">
                                      <p:cBhvr>
                                        <p:cTn id="28" dur="1000"/>
                                        <p:tgtEl>
                                          <p:spTgt spid="8"/>
                                        </p:tgtEl>
                                      </p:cBhvr>
                                    </p:animEffect>
                                    <p:anim calcmode="lin" valueType="num">
                                      <p:cBhvr>
                                        <p:cTn id="29" dur="1000" fill="hold"/>
                                        <p:tgtEl>
                                          <p:spTgt spid="8"/>
                                        </p:tgtEl>
                                        <p:attrNameLst>
                                          <p:attrName>ppt_x</p:attrName>
                                        </p:attrNameLst>
                                      </p:cBhvr>
                                      <p:tavLst>
                                        <p:tav tm="0">
                                          <p:val>
                                            <p:strVal val="#ppt_x"/>
                                          </p:val>
                                        </p:tav>
                                        <p:tav tm="100000">
                                          <p:val>
                                            <p:strVal val="#ppt_x"/>
                                          </p:val>
                                        </p:tav>
                                      </p:tavLst>
                                    </p:anim>
                                    <p:anim calcmode="lin" valueType="num">
                                      <p:cBhvr>
                                        <p:cTn id="30" dur="100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p:bldP spid="8"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1"/>
          <p:cNvSpPr>
            <a:spLocks noChangeArrowheads="1"/>
          </p:cNvSpPr>
          <p:nvPr/>
        </p:nvSpPr>
        <p:spPr bwMode="auto">
          <a:xfrm>
            <a:off x="2362200" y="381000"/>
            <a:ext cx="67056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457200" indent="-457200" algn="just">
              <a:buFont typeface="Wingdings" panose="05000000000000000000" pitchFamily="2" charset="2"/>
              <a:buChar char="q"/>
              <a:defRPr/>
            </a:pPr>
            <a:r>
              <a:rPr lang="en-US" sz="2800" b="1" kern="0" dirty="0" err="1">
                <a:solidFill>
                  <a:srgbClr val="FF0066"/>
                </a:solidFill>
                <a:latin typeface="Arial" panose="020B0604020202020204" pitchFamily="34" charset="0"/>
                <a:cs typeface="Arial" panose="020B0604020202020204" pitchFamily="34" charset="0"/>
              </a:rPr>
              <a:t>Nguyên</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lý</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về</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mối</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liên</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hệ</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phổ</a:t>
            </a:r>
            <a:r>
              <a:rPr lang="en-US" sz="2800" b="1" kern="0" dirty="0">
                <a:solidFill>
                  <a:srgbClr val="FF0066"/>
                </a:solidFill>
                <a:latin typeface="Arial" panose="020B0604020202020204" pitchFamily="34" charset="0"/>
                <a:cs typeface="Arial" panose="020B0604020202020204" pitchFamily="34" charset="0"/>
              </a:rPr>
              <a:t> </a:t>
            </a:r>
            <a:r>
              <a:rPr lang="en-US" sz="2800" b="1" kern="0" dirty="0" err="1">
                <a:solidFill>
                  <a:srgbClr val="FF0066"/>
                </a:solidFill>
                <a:latin typeface="Arial" panose="020B0604020202020204" pitchFamily="34" charset="0"/>
                <a:cs typeface="Arial" panose="020B0604020202020204" pitchFamily="34" charset="0"/>
              </a:rPr>
              <a:t>biến</a:t>
            </a:r>
            <a:endParaRPr lang="en-US" sz="2800" b="1" kern="0" dirty="0">
              <a:solidFill>
                <a:srgbClr val="FF0066"/>
              </a:solidFill>
              <a:latin typeface="Arial" panose="020B0604020202020204" pitchFamily="34" charset="0"/>
              <a:cs typeface="Arial" panose="020B0604020202020204" pitchFamily="34" charset="0"/>
            </a:endParaRPr>
          </a:p>
        </p:txBody>
      </p:sp>
      <p:graphicFrame>
        <p:nvGraphicFramePr>
          <p:cNvPr id="4" name="Diagram 3"/>
          <p:cNvGraphicFramePr/>
          <p:nvPr>
            <p:extLst>
              <p:ext uri="{D42A27DB-BD31-4B8C-83A1-F6EECF244321}">
                <p14:modId xmlns:p14="http://schemas.microsoft.com/office/powerpoint/2010/main" val="2433370306"/>
              </p:ext>
            </p:extLst>
          </p:nvPr>
        </p:nvGraphicFramePr>
        <p:xfrm>
          <a:off x="914400" y="1285220"/>
          <a:ext cx="8826867" cy="481078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239274701"/>
      </p:ext>
    </p:extLst>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7"/>
          <p:cNvSpPr>
            <a:spLocks noChangeArrowheads="1"/>
          </p:cNvSpPr>
          <p:nvPr/>
        </p:nvSpPr>
        <p:spPr bwMode="auto">
          <a:xfrm>
            <a:off x="882698" y="1143000"/>
            <a:ext cx="10623502" cy="850939"/>
          </a:xfrm>
          <a:prstGeom prst="rect">
            <a:avLst/>
          </a:prstGeom>
          <a:solidFill>
            <a:schemeClr val="bg1"/>
          </a:solidFill>
          <a:ln w="9525">
            <a:noFill/>
            <a:miter lim="800000"/>
            <a:headEnd/>
            <a:tailEnd/>
          </a:ln>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just">
              <a:lnSpc>
                <a:spcPct val="130000"/>
              </a:lnSpc>
              <a:spcBef>
                <a:spcPts val="0"/>
              </a:spcBef>
              <a:buNone/>
              <a:defRPr/>
            </a:pPr>
            <a:r>
              <a:rPr lang="en-SG" sz="2000" b="1" dirty="0">
                <a:solidFill>
                  <a:srgbClr val="3333FF"/>
                </a:solidFill>
              </a:rPr>
              <a:t>Chủ </a:t>
            </a:r>
            <a:r>
              <a:rPr lang="en-SG" sz="2000" b="1" dirty="0" err="1">
                <a:solidFill>
                  <a:srgbClr val="3333FF"/>
                </a:solidFill>
              </a:rPr>
              <a:t>nghĩa</a:t>
            </a:r>
            <a:r>
              <a:rPr lang="en-SG" sz="2000" b="1" dirty="0">
                <a:solidFill>
                  <a:srgbClr val="3333FF"/>
                </a:solidFill>
              </a:rPr>
              <a:t> </a:t>
            </a:r>
            <a:r>
              <a:rPr lang="en-SG" sz="2000" b="1" dirty="0" err="1" smtClean="0">
                <a:solidFill>
                  <a:srgbClr val="3333FF"/>
                </a:solidFill>
              </a:rPr>
              <a:t>duy</a:t>
            </a:r>
            <a:r>
              <a:rPr lang="en-SG" sz="2000" b="1" dirty="0" smtClean="0">
                <a:solidFill>
                  <a:srgbClr val="3333FF"/>
                </a:solidFill>
              </a:rPr>
              <a:t> </a:t>
            </a:r>
            <a:r>
              <a:rPr lang="en-SG" sz="2000" b="1" dirty="0" err="1" smtClean="0">
                <a:solidFill>
                  <a:srgbClr val="3333FF"/>
                </a:solidFill>
              </a:rPr>
              <a:t>tâm</a:t>
            </a:r>
            <a:r>
              <a:rPr lang="en-SG" sz="2000" b="1" dirty="0" smtClean="0">
                <a:solidFill>
                  <a:srgbClr val="3333FF"/>
                </a:solidFill>
              </a:rPr>
              <a:t>: </a:t>
            </a:r>
            <a:r>
              <a:rPr lang="en-US" sz="2000" b="1" dirty="0" err="1">
                <a:solidFill>
                  <a:srgbClr val="CC0066"/>
                </a:solidFill>
              </a:rPr>
              <a:t>Thừa</a:t>
            </a:r>
            <a:r>
              <a:rPr lang="en-US" sz="2000" b="1" dirty="0">
                <a:solidFill>
                  <a:srgbClr val="CC0066"/>
                </a:solidFill>
              </a:rPr>
              <a:t> </a:t>
            </a:r>
            <a:r>
              <a:rPr lang="en-US" sz="2000" b="1" dirty="0" err="1">
                <a:solidFill>
                  <a:srgbClr val="CC0066"/>
                </a:solidFill>
              </a:rPr>
              <a:t>nhận</a:t>
            </a:r>
            <a:r>
              <a:rPr lang="en-US" sz="2000" b="1" dirty="0">
                <a:solidFill>
                  <a:srgbClr val="CC0066"/>
                </a:solidFill>
              </a:rPr>
              <a:t> </a:t>
            </a:r>
            <a:r>
              <a:rPr lang="en-US" sz="2000" b="1" dirty="0" err="1">
                <a:solidFill>
                  <a:srgbClr val="CC0066"/>
                </a:solidFill>
              </a:rPr>
              <a:t>có</a:t>
            </a:r>
            <a:r>
              <a:rPr lang="en-US" sz="2000" b="1" dirty="0">
                <a:solidFill>
                  <a:srgbClr val="CC0066"/>
                </a:solidFill>
              </a:rPr>
              <a:t> </a:t>
            </a:r>
            <a:r>
              <a:rPr lang="en-US" sz="2000" b="1" dirty="0" err="1">
                <a:solidFill>
                  <a:srgbClr val="CC0066"/>
                </a:solidFill>
              </a:rPr>
              <a:t>mối</a:t>
            </a:r>
            <a:r>
              <a:rPr lang="en-US" sz="2000" b="1" dirty="0">
                <a:solidFill>
                  <a:srgbClr val="CC0066"/>
                </a:solidFill>
              </a:rPr>
              <a:t> </a:t>
            </a:r>
            <a:r>
              <a:rPr lang="en-US" sz="2000" b="1" dirty="0" err="1">
                <a:solidFill>
                  <a:srgbClr val="CC0066"/>
                </a:solidFill>
              </a:rPr>
              <a:t>liên</a:t>
            </a:r>
            <a:r>
              <a:rPr lang="en-US" sz="2000" b="1" dirty="0">
                <a:solidFill>
                  <a:srgbClr val="CC0066"/>
                </a:solidFill>
              </a:rPr>
              <a:t> </a:t>
            </a:r>
            <a:r>
              <a:rPr lang="en-US" sz="2000" b="1" dirty="0" err="1">
                <a:solidFill>
                  <a:srgbClr val="CC0066"/>
                </a:solidFill>
              </a:rPr>
              <a:t>hệ</a:t>
            </a:r>
            <a:r>
              <a:rPr lang="en-US" sz="2000" b="1" dirty="0">
                <a:solidFill>
                  <a:srgbClr val="CC0066"/>
                </a:solidFill>
              </a:rPr>
              <a:t> </a:t>
            </a:r>
            <a:r>
              <a:rPr lang="en-US" sz="2000" b="1" dirty="0" err="1">
                <a:solidFill>
                  <a:srgbClr val="CC0066"/>
                </a:solidFill>
              </a:rPr>
              <a:t>phổ</a:t>
            </a:r>
            <a:r>
              <a:rPr lang="en-US" sz="2000" b="1" dirty="0">
                <a:solidFill>
                  <a:srgbClr val="CC0066"/>
                </a:solidFill>
              </a:rPr>
              <a:t> </a:t>
            </a:r>
            <a:r>
              <a:rPr lang="en-US" sz="2000" b="1" dirty="0" err="1">
                <a:solidFill>
                  <a:srgbClr val="CC0066"/>
                </a:solidFill>
              </a:rPr>
              <a:t>biến</a:t>
            </a:r>
            <a:r>
              <a:rPr lang="en-US" sz="2000" dirty="0">
                <a:solidFill>
                  <a:srgbClr val="000066"/>
                </a:solidFill>
              </a:rPr>
              <a:t>, </a:t>
            </a:r>
            <a:r>
              <a:rPr lang="en-US" sz="2000" dirty="0" err="1">
                <a:solidFill>
                  <a:srgbClr val="000066"/>
                </a:solidFill>
              </a:rPr>
              <a:t>nhưng</a:t>
            </a:r>
            <a:r>
              <a:rPr lang="en-US" sz="2000" dirty="0">
                <a:solidFill>
                  <a:srgbClr val="000066"/>
                </a:solidFill>
              </a:rPr>
              <a:t> do </a:t>
            </a:r>
            <a:r>
              <a:rPr lang="en-US" sz="2000" dirty="0" err="1">
                <a:solidFill>
                  <a:srgbClr val="000066"/>
                </a:solidFill>
              </a:rPr>
              <a:t>thần</a:t>
            </a:r>
            <a:r>
              <a:rPr lang="en-US" sz="2000" dirty="0">
                <a:solidFill>
                  <a:srgbClr val="000066"/>
                </a:solidFill>
              </a:rPr>
              <a:t> </a:t>
            </a:r>
            <a:r>
              <a:rPr lang="en-US" sz="2000" dirty="0" err="1">
                <a:solidFill>
                  <a:srgbClr val="000066"/>
                </a:solidFill>
              </a:rPr>
              <a:t>linh</a:t>
            </a:r>
            <a:r>
              <a:rPr lang="en-US" sz="2000" dirty="0">
                <a:solidFill>
                  <a:srgbClr val="000066"/>
                </a:solidFill>
              </a:rPr>
              <a:t> </a:t>
            </a:r>
            <a:r>
              <a:rPr lang="en-US" sz="2000" dirty="0" err="1">
                <a:solidFill>
                  <a:srgbClr val="000066"/>
                </a:solidFill>
              </a:rPr>
              <a:t>thượng</a:t>
            </a:r>
            <a:r>
              <a:rPr lang="en-US" sz="2000" dirty="0">
                <a:solidFill>
                  <a:srgbClr val="000066"/>
                </a:solidFill>
              </a:rPr>
              <a:t> </a:t>
            </a:r>
            <a:r>
              <a:rPr lang="en-US" sz="2000" dirty="0" err="1">
                <a:solidFill>
                  <a:srgbClr val="000066"/>
                </a:solidFill>
              </a:rPr>
              <a:t>đế</a:t>
            </a:r>
            <a:r>
              <a:rPr lang="en-US" sz="2000" dirty="0">
                <a:solidFill>
                  <a:srgbClr val="000066"/>
                </a:solidFill>
              </a:rPr>
              <a:t>, “ý </a:t>
            </a:r>
            <a:r>
              <a:rPr lang="en-US" sz="2000" dirty="0" err="1">
                <a:solidFill>
                  <a:srgbClr val="000066"/>
                </a:solidFill>
              </a:rPr>
              <a:t>niệm</a:t>
            </a:r>
            <a:r>
              <a:rPr lang="en-US" sz="2000" dirty="0">
                <a:solidFill>
                  <a:srgbClr val="000066"/>
                </a:solidFill>
              </a:rPr>
              <a:t> </a:t>
            </a:r>
            <a:r>
              <a:rPr lang="en-US" sz="2000" dirty="0" err="1">
                <a:solidFill>
                  <a:srgbClr val="000066"/>
                </a:solidFill>
              </a:rPr>
              <a:t>tuyệt</a:t>
            </a:r>
            <a:r>
              <a:rPr lang="en-US" sz="2000" dirty="0">
                <a:solidFill>
                  <a:srgbClr val="000066"/>
                </a:solidFill>
              </a:rPr>
              <a:t> </a:t>
            </a:r>
            <a:r>
              <a:rPr lang="en-US" sz="2000" dirty="0" err="1">
                <a:solidFill>
                  <a:srgbClr val="000066"/>
                </a:solidFill>
              </a:rPr>
              <a:t>đối</a:t>
            </a:r>
            <a:r>
              <a:rPr lang="en-US" sz="2000" dirty="0">
                <a:solidFill>
                  <a:srgbClr val="000066"/>
                </a:solidFill>
              </a:rPr>
              <a:t>” </a:t>
            </a:r>
            <a:r>
              <a:rPr lang="en-US" sz="2000" dirty="0" err="1">
                <a:solidFill>
                  <a:srgbClr val="000066"/>
                </a:solidFill>
              </a:rPr>
              <a:t>sinh</a:t>
            </a:r>
            <a:r>
              <a:rPr lang="en-US" sz="2000" dirty="0">
                <a:solidFill>
                  <a:srgbClr val="000066"/>
                </a:solidFill>
              </a:rPr>
              <a:t> </a:t>
            </a:r>
            <a:r>
              <a:rPr lang="en-US" sz="2000" dirty="0" err="1">
                <a:solidFill>
                  <a:srgbClr val="000066"/>
                </a:solidFill>
              </a:rPr>
              <a:t>ra.</a:t>
            </a:r>
            <a:endParaRPr lang="en-US" sz="2000" dirty="0">
              <a:solidFill>
                <a:srgbClr val="000066"/>
              </a:solidFill>
            </a:endParaRPr>
          </a:p>
        </p:txBody>
      </p:sp>
      <p:sp>
        <p:nvSpPr>
          <p:cNvPr id="4" name="Rectangle 7"/>
          <p:cNvSpPr>
            <a:spLocks noChangeArrowheads="1"/>
          </p:cNvSpPr>
          <p:nvPr/>
        </p:nvSpPr>
        <p:spPr bwMode="auto">
          <a:xfrm>
            <a:off x="882698" y="2655058"/>
            <a:ext cx="10775902" cy="707886"/>
          </a:xfrm>
          <a:prstGeom prst="rect">
            <a:avLst/>
          </a:prstGeom>
          <a:solidFill>
            <a:schemeClr val="bg1"/>
          </a:solidFill>
          <a:ln w="9525">
            <a:noFill/>
            <a:miter lim="800000"/>
            <a:headEnd/>
            <a:tailEnd/>
          </a:ln>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just" eaLnBrk="1" hangingPunct="1">
              <a:spcBef>
                <a:spcPct val="0"/>
              </a:spcBef>
              <a:buNone/>
              <a:defRPr/>
            </a:pPr>
            <a:r>
              <a:rPr lang="en-SG" sz="2000" b="1" dirty="0">
                <a:solidFill>
                  <a:srgbClr val="FF0000"/>
                </a:solidFill>
              </a:rPr>
              <a:t>Chủ </a:t>
            </a:r>
            <a:r>
              <a:rPr lang="en-SG" sz="2000" b="1" dirty="0" err="1">
                <a:solidFill>
                  <a:srgbClr val="FF0000"/>
                </a:solidFill>
              </a:rPr>
              <a:t>nghĩa</a:t>
            </a:r>
            <a:r>
              <a:rPr lang="en-SG" sz="2000" b="1" dirty="0">
                <a:solidFill>
                  <a:srgbClr val="FF0000"/>
                </a:solidFill>
              </a:rPr>
              <a:t> </a:t>
            </a:r>
            <a:r>
              <a:rPr lang="en-SG" sz="2000" b="1" dirty="0" err="1">
                <a:solidFill>
                  <a:srgbClr val="FF0000"/>
                </a:solidFill>
              </a:rPr>
              <a:t>duy</a:t>
            </a:r>
            <a:r>
              <a:rPr lang="en-SG" sz="2000" b="1" dirty="0">
                <a:solidFill>
                  <a:srgbClr val="FF0000"/>
                </a:solidFill>
              </a:rPr>
              <a:t> </a:t>
            </a:r>
            <a:r>
              <a:rPr lang="en-SG" sz="2000" b="1" dirty="0" err="1">
                <a:solidFill>
                  <a:srgbClr val="FF0000"/>
                </a:solidFill>
              </a:rPr>
              <a:t>vật</a:t>
            </a:r>
            <a:r>
              <a:rPr lang="en-SG" sz="2000" b="1" dirty="0">
                <a:solidFill>
                  <a:srgbClr val="FF0000"/>
                </a:solidFill>
              </a:rPr>
              <a:t> </a:t>
            </a:r>
            <a:r>
              <a:rPr lang="en-SG" sz="2000" b="1" dirty="0" err="1">
                <a:solidFill>
                  <a:srgbClr val="FF0000"/>
                </a:solidFill>
              </a:rPr>
              <a:t>siêu</a:t>
            </a:r>
            <a:r>
              <a:rPr lang="en-SG" sz="2000" b="1" dirty="0">
                <a:solidFill>
                  <a:srgbClr val="FF0000"/>
                </a:solidFill>
              </a:rPr>
              <a:t> </a:t>
            </a:r>
            <a:r>
              <a:rPr lang="en-SG" sz="2000" b="1" dirty="0" err="1" smtClean="0">
                <a:solidFill>
                  <a:srgbClr val="FF0000"/>
                </a:solidFill>
              </a:rPr>
              <a:t>hình</a:t>
            </a:r>
            <a:r>
              <a:rPr lang="en-SG" sz="2000" b="1" dirty="0" smtClean="0">
                <a:solidFill>
                  <a:srgbClr val="FF0000"/>
                </a:solidFill>
              </a:rPr>
              <a:t>: </a:t>
            </a:r>
            <a:r>
              <a:rPr lang="en-US" sz="2000" dirty="0" err="1">
                <a:solidFill>
                  <a:srgbClr val="000066"/>
                </a:solidFill>
              </a:rPr>
              <a:t>Sự</a:t>
            </a:r>
            <a:r>
              <a:rPr lang="en-US" sz="2000" dirty="0">
                <a:solidFill>
                  <a:srgbClr val="000066"/>
                </a:solidFill>
              </a:rPr>
              <a:t> </a:t>
            </a:r>
            <a:r>
              <a:rPr lang="en-US" sz="2000" dirty="0" err="1">
                <a:solidFill>
                  <a:srgbClr val="000066"/>
                </a:solidFill>
              </a:rPr>
              <a:t>vật</a:t>
            </a:r>
            <a:r>
              <a:rPr lang="en-US" sz="2000" dirty="0">
                <a:solidFill>
                  <a:srgbClr val="000066"/>
                </a:solidFill>
              </a:rPr>
              <a:t>, </a:t>
            </a:r>
            <a:r>
              <a:rPr lang="en-US" sz="2000" dirty="0" err="1">
                <a:solidFill>
                  <a:srgbClr val="000066"/>
                </a:solidFill>
              </a:rPr>
              <a:t>hiện</a:t>
            </a:r>
            <a:r>
              <a:rPr lang="en-US" sz="2000" dirty="0">
                <a:solidFill>
                  <a:srgbClr val="000066"/>
                </a:solidFill>
              </a:rPr>
              <a:t> </a:t>
            </a:r>
            <a:r>
              <a:rPr lang="en-US" sz="2000" dirty="0" err="1">
                <a:solidFill>
                  <a:srgbClr val="000066"/>
                </a:solidFill>
              </a:rPr>
              <a:t>tượng</a:t>
            </a:r>
            <a:r>
              <a:rPr lang="en-US" sz="2000" dirty="0">
                <a:solidFill>
                  <a:srgbClr val="000066"/>
                </a:solidFill>
              </a:rPr>
              <a:t> </a:t>
            </a:r>
            <a:r>
              <a:rPr lang="en-US" sz="2000" b="1" dirty="0" err="1">
                <a:solidFill>
                  <a:srgbClr val="00B050"/>
                </a:solidFill>
              </a:rPr>
              <a:t>tồn</a:t>
            </a:r>
            <a:r>
              <a:rPr lang="en-US" sz="2000" b="1" dirty="0">
                <a:solidFill>
                  <a:srgbClr val="00B050"/>
                </a:solidFill>
              </a:rPr>
              <a:t> </a:t>
            </a:r>
            <a:r>
              <a:rPr lang="en-US" sz="2000" b="1" dirty="0" err="1">
                <a:solidFill>
                  <a:srgbClr val="00B050"/>
                </a:solidFill>
              </a:rPr>
              <a:t>tại</a:t>
            </a:r>
            <a:r>
              <a:rPr lang="en-US" sz="2000" b="1" dirty="0">
                <a:solidFill>
                  <a:srgbClr val="00B050"/>
                </a:solidFill>
              </a:rPr>
              <a:t> </a:t>
            </a:r>
            <a:r>
              <a:rPr lang="en-US" sz="2000" b="1" dirty="0" err="1">
                <a:solidFill>
                  <a:srgbClr val="00B050"/>
                </a:solidFill>
              </a:rPr>
              <a:t>một</a:t>
            </a:r>
            <a:r>
              <a:rPr lang="en-US" sz="2000" b="1" dirty="0">
                <a:solidFill>
                  <a:srgbClr val="00B050"/>
                </a:solidFill>
              </a:rPr>
              <a:t> </a:t>
            </a:r>
            <a:r>
              <a:rPr lang="en-US" sz="2000" b="1" dirty="0" err="1">
                <a:solidFill>
                  <a:srgbClr val="00B050"/>
                </a:solidFill>
              </a:rPr>
              <a:t>cách</a:t>
            </a:r>
            <a:r>
              <a:rPr lang="en-US" sz="2000" b="1" dirty="0">
                <a:solidFill>
                  <a:srgbClr val="00B050"/>
                </a:solidFill>
              </a:rPr>
              <a:t> </a:t>
            </a:r>
            <a:r>
              <a:rPr lang="en-US" sz="2000" b="1" dirty="0" err="1">
                <a:solidFill>
                  <a:srgbClr val="00B050"/>
                </a:solidFill>
              </a:rPr>
              <a:t>cô</a:t>
            </a:r>
            <a:r>
              <a:rPr lang="en-US" sz="2000" b="1" dirty="0">
                <a:solidFill>
                  <a:srgbClr val="00B050"/>
                </a:solidFill>
              </a:rPr>
              <a:t> </a:t>
            </a:r>
            <a:r>
              <a:rPr lang="en-US" sz="2000" b="1" dirty="0" err="1">
                <a:solidFill>
                  <a:srgbClr val="00B050"/>
                </a:solidFill>
              </a:rPr>
              <a:t>lập</a:t>
            </a:r>
            <a:r>
              <a:rPr lang="en-US" sz="2000" b="1" dirty="0">
                <a:solidFill>
                  <a:srgbClr val="00B050"/>
                </a:solidFill>
              </a:rPr>
              <a:t>, </a:t>
            </a:r>
            <a:r>
              <a:rPr lang="en-US" sz="2000" b="1" dirty="0" err="1">
                <a:solidFill>
                  <a:srgbClr val="00B050"/>
                </a:solidFill>
              </a:rPr>
              <a:t>tách</a:t>
            </a:r>
            <a:r>
              <a:rPr lang="en-US" sz="2000" b="1" dirty="0">
                <a:solidFill>
                  <a:srgbClr val="00B050"/>
                </a:solidFill>
              </a:rPr>
              <a:t> </a:t>
            </a:r>
            <a:r>
              <a:rPr lang="en-US" sz="2000" b="1" dirty="0" err="1">
                <a:solidFill>
                  <a:srgbClr val="00B050"/>
                </a:solidFill>
              </a:rPr>
              <a:t>rời</a:t>
            </a:r>
            <a:r>
              <a:rPr lang="en-US" sz="2000" b="1" dirty="0">
                <a:solidFill>
                  <a:srgbClr val="00B050"/>
                </a:solidFill>
              </a:rPr>
              <a:t> </a:t>
            </a:r>
            <a:r>
              <a:rPr lang="en-US" sz="2000" b="1" dirty="0" err="1">
                <a:solidFill>
                  <a:srgbClr val="00B050"/>
                </a:solidFill>
              </a:rPr>
              <a:t>nhau</a:t>
            </a:r>
            <a:endParaRPr lang="en-US" sz="2000" b="1" dirty="0">
              <a:solidFill>
                <a:srgbClr val="00B050"/>
              </a:solidFill>
            </a:endParaRPr>
          </a:p>
          <a:p>
            <a:pPr algn="ctr" eaLnBrk="1" hangingPunct="1">
              <a:spcBef>
                <a:spcPct val="0"/>
              </a:spcBef>
              <a:buFontTx/>
              <a:buNone/>
              <a:defRPr/>
            </a:pPr>
            <a:r>
              <a:rPr lang="en-SG" sz="2000" b="1" dirty="0" smtClean="0">
                <a:solidFill>
                  <a:srgbClr val="FF0000"/>
                </a:solidFill>
              </a:rPr>
              <a:t> </a:t>
            </a:r>
            <a:endParaRPr lang="en-US" sz="2000" b="1" dirty="0">
              <a:solidFill>
                <a:srgbClr val="FF0000"/>
              </a:solidFill>
            </a:endParaRPr>
          </a:p>
        </p:txBody>
      </p:sp>
      <p:sp>
        <p:nvSpPr>
          <p:cNvPr id="5" name="Rectangle 4"/>
          <p:cNvSpPr>
            <a:spLocks noChangeArrowheads="1"/>
          </p:cNvSpPr>
          <p:nvPr/>
        </p:nvSpPr>
        <p:spPr bwMode="auto">
          <a:xfrm>
            <a:off x="1121342" y="4024063"/>
            <a:ext cx="10623502" cy="1251048"/>
          </a:xfrm>
          <a:prstGeom prst="rect">
            <a:avLst/>
          </a:prstGeom>
          <a:solidFill>
            <a:schemeClr val="bg1"/>
          </a:solidFill>
          <a:ln w="9525">
            <a:noFill/>
            <a:miter lim="800000"/>
            <a:headEnd/>
            <a:tailEnd/>
          </a:ln>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just" eaLnBrk="1" hangingPunct="1">
              <a:lnSpc>
                <a:spcPct val="130000"/>
              </a:lnSpc>
              <a:spcBef>
                <a:spcPct val="0"/>
              </a:spcBef>
              <a:buNone/>
              <a:defRPr/>
            </a:pPr>
            <a:r>
              <a:rPr lang="en-SG" sz="2000" b="1" dirty="0">
                <a:solidFill>
                  <a:srgbClr val="00B050"/>
                </a:solidFill>
              </a:rPr>
              <a:t>Chủ </a:t>
            </a:r>
            <a:r>
              <a:rPr lang="en-SG" sz="2000" b="1" dirty="0" err="1">
                <a:solidFill>
                  <a:srgbClr val="00B050"/>
                </a:solidFill>
              </a:rPr>
              <a:t>nghĩa</a:t>
            </a:r>
            <a:r>
              <a:rPr lang="en-SG" sz="2000" b="1" dirty="0">
                <a:solidFill>
                  <a:srgbClr val="00B050"/>
                </a:solidFill>
              </a:rPr>
              <a:t> </a:t>
            </a:r>
            <a:r>
              <a:rPr lang="en-SG" sz="2000" b="1" dirty="0" err="1">
                <a:solidFill>
                  <a:srgbClr val="00B050"/>
                </a:solidFill>
              </a:rPr>
              <a:t>duy</a:t>
            </a:r>
            <a:r>
              <a:rPr lang="en-SG" sz="2000" b="1" dirty="0">
                <a:solidFill>
                  <a:srgbClr val="00B050"/>
                </a:solidFill>
              </a:rPr>
              <a:t> </a:t>
            </a:r>
            <a:r>
              <a:rPr lang="en-SG" sz="2000" b="1" dirty="0" err="1">
                <a:solidFill>
                  <a:srgbClr val="00B050"/>
                </a:solidFill>
              </a:rPr>
              <a:t>vật</a:t>
            </a:r>
            <a:r>
              <a:rPr lang="en-SG" sz="2000" b="1" dirty="0">
                <a:solidFill>
                  <a:srgbClr val="00B050"/>
                </a:solidFill>
              </a:rPr>
              <a:t> </a:t>
            </a:r>
            <a:r>
              <a:rPr lang="en-SG" sz="2000" b="1" dirty="0" err="1">
                <a:solidFill>
                  <a:srgbClr val="00B050"/>
                </a:solidFill>
              </a:rPr>
              <a:t>biện</a:t>
            </a:r>
            <a:r>
              <a:rPr lang="en-SG" sz="2000" b="1" dirty="0">
                <a:solidFill>
                  <a:srgbClr val="00B050"/>
                </a:solidFill>
              </a:rPr>
              <a:t> </a:t>
            </a:r>
            <a:r>
              <a:rPr lang="en-SG" sz="2000" b="1" dirty="0" err="1" smtClean="0">
                <a:solidFill>
                  <a:srgbClr val="00B050"/>
                </a:solidFill>
              </a:rPr>
              <a:t>chứng</a:t>
            </a:r>
            <a:r>
              <a:rPr lang="en-SG" sz="2000" b="1" dirty="0" smtClean="0">
                <a:solidFill>
                  <a:srgbClr val="00B050"/>
                </a:solidFill>
              </a:rPr>
              <a:t>:  </a:t>
            </a:r>
            <a:r>
              <a:rPr lang="en-SG" sz="2000" dirty="0" err="1">
                <a:solidFill>
                  <a:srgbClr val="000066"/>
                </a:solidFill>
              </a:rPr>
              <a:t>Thế</a:t>
            </a:r>
            <a:r>
              <a:rPr lang="en-SG" sz="2000" dirty="0">
                <a:solidFill>
                  <a:srgbClr val="000066"/>
                </a:solidFill>
              </a:rPr>
              <a:t> </a:t>
            </a:r>
            <a:r>
              <a:rPr lang="en-SG" sz="2000" dirty="0" err="1">
                <a:solidFill>
                  <a:srgbClr val="000066"/>
                </a:solidFill>
              </a:rPr>
              <a:t>giới</a:t>
            </a:r>
            <a:r>
              <a:rPr lang="en-SG" sz="2000" dirty="0">
                <a:solidFill>
                  <a:srgbClr val="000066"/>
                </a:solidFill>
              </a:rPr>
              <a:t> </a:t>
            </a:r>
            <a:r>
              <a:rPr lang="en-SG" sz="2000" dirty="0" err="1">
                <a:solidFill>
                  <a:srgbClr val="000066"/>
                </a:solidFill>
              </a:rPr>
              <a:t>thống</a:t>
            </a:r>
            <a:r>
              <a:rPr lang="en-SG" sz="2000" dirty="0">
                <a:solidFill>
                  <a:srgbClr val="000066"/>
                </a:solidFill>
              </a:rPr>
              <a:t> </a:t>
            </a:r>
            <a:r>
              <a:rPr lang="en-SG" sz="2000" dirty="0" err="1">
                <a:solidFill>
                  <a:srgbClr val="000066"/>
                </a:solidFill>
              </a:rPr>
              <a:t>nhất</a:t>
            </a:r>
            <a:r>
              <a:rPr lang="en-SG" sz="2000" dirty="0">
                <a:solidFill>
                  <a:srgbClr val="000066"/>
                </a:solidFill>
              </a:rPr>
              <a:t> </a:t>
            </a:r>
            <a:r>
              <a:rPr lang="en-SG" sz="2000" dirty="0" err="1">
                <a:solidFill>
                  <a:srgbClr val="000066"/>
                </a:solidFill>
              </a:rPr>
              <a:t>với</a:t>
            </a:r>
            <a:r>
              <a:rPr lang="en-SG" sz="2000" dirty="0">
                <a:solidFill>
                  <a:srgbClr val="000066"/>
                </a:solidFill>
              </a:rPr>
              <a:t> </a:t>
            </a:r>
            <a:r>
              <a:rPr lang="en-SG" sz="2000" dirty="0" err="1">
                <a:solidFill>
                  <a:srgbClr val="000066"/>
                </a:solidFill>
              </a:rPr>
              <a:t>nhau</a:t>
            </a:r>
            <a:r>
              <a:rPr lang="en-SG" sz="2000" dirty="0">
                <a:solidFill>
                  <a:srgbClr val="000066"/>
                </a:solidFill>
              </a:rPr>
              <a:t> ở </a:t>
            </a:r>
            <a:r>
              <a:rPr lang="en-SG" sz="2000" dirty="0" err="1">
                <a:solidFill>
                  <a:srgbClr val="000066"/>
                </a:solidFill>
              </a:rPr>
              <a:t>tính</a:t>
            </a:r>
            <a:r>
              <a:rPr lang="en-SG" sz="2000" dirty="0">
                <a:solidFill>
                  <a:srgbClr val="000066"/>
                </a:solidFill>
              </a:rPr>
              <a:t> </a:t>
            </a:r>
            <a:r>
              <a:rPr lang="en-SG" sz="2000" dirty="0" err="1">
                <a:solidFill>
                  <a:srgbClr val="000066"/>
                </a:solidFill>
              </a:rPr>
              <a:t>vật</a:t>
            </a:r>
            <a:r>
              <a:rPr lang="en-SG" sz="2000" dirty="0">
                <a:solidFill>
                  <a:srgbClr val="000066"/>
                </a:solidFill>
              </a:rPr>
              <a:t> </a:t>
            </a:r>
            <a:r>
              <a:rPr lang="en-SG" sz="2000" dirty="0" err="1">
                <a:solidFill>
                  <a:srgbClr val="000066"/>
                </a:solidFill>
              </a:rPr>
              <a:t>chất</a:t>
            </a:r>
            <a:r>
              <a:rPr lang="en-SG" sz="2000" dirty="0">
                <a:solidFill>
                  <a:srgbClr val="000066"/>
                </a:solidFill>
              </a:rPr>
              <a:t> </a:t>
            </a:r>
            <a:r>
              <a:rPr lang="en-SG" sz="2000" dirty="0" err="1">
                <a:solidFill>
                  <a:srgbClr val="000066"/>
                </a:solidFill>
              </a:rPr>
              <a:t>nên</a:t>
            </a:r>
            <a:r>
              <a:rPr lang="en-SG" sz="2000" dirty="0">
                <a:solidFill>
                  <a:srgbClr val="000066"/>
                </a:solidFill>
              </a:rPr>
              <a:t> </a:t>
            </a:r>
            <a:r>
              <a:rPr lang="en-SG" sz="2000" dirty="0" err="1">
                <a:solidFill>
                  <a:srgbClr val="000066"/>
                </a:solidFill>
              </a:rPr>
              <a:t>giữa</a:t>
            </a:r>
            <a:r>
              <a:rPr lang="en-SG" sz="2000" dirty="0">
                <a:solidFill>
                  <a:srgbClr val="000066"/>
                </a:solidFill>
              </a:rPr>
              <a:t> </a:t>
            </a:r>
            <a:r>
              <a:rPr lang="en-SG" sz="2000" dirty="0" err="1">
                <a:solidFill>
                  <a:srgbClr val="000066"/>
                </a:solidFill>
              </a:rPr>
              <a:t>chúng</a:t>
            </a:r>
            <a:r>
              <a:rPr lang="en-SG" sz="2000" dirty="0">
                <a:solidFill>
                  <a:srgbClr val="000066"/>
                </a:solidFill>
              </a:rPr>
              <a:t> </a:t>
            </a:r>
            <a:r>
              <a:rPr lang="en-SG" sz="2000" b="1" dirty="0" err="1">
                <a:solidFill>
                  <a:srgbClr val="FF0000"/>
                </a:solidFill>
              </a:rPr>
              <a:t>tất</a:t>
            </a:r>
            <a:r>
              <a:rPr lang="en-SG" sz="2000" b="1" dirty="0">
                <a:solidFill>
                  <a:srgbClr val="FF0000"/>
                </a:solidFill>
              </a:rPr>
              <a:t> </a:t>
            </a:r>
            <a:r>
              <a:rPr lang="en-SG" sz="2000" b="1" dirty="0" err="1">
                <a:solidFill>
                  <a:srgbClr val="FF0000"/>
                </a:solidFill>
              </a:rPr>
              <a:t>yếu</a:t>
            </a:r>
            <a:r>
              <a:rPr lang="en-SG" sz="2000" b="1" dirty="0">
                <a:solidFill>
                  <a:srgbClr val="FF0000"/>
                </a:solidFill>
              </a:rPr>
              <a:t> </a:t>
            </a:r>
            <a:r>
              <a:rPr lang="en-SG" sz="2000" b="1" dirty="0" err="1">
                <a:solidFill>
                  <a:srgbClr val="FF0000"/>
                </a:solidFill>
              </a:rPr>
              <a:t>phải</a:t>
            </a:r>
            <a:r>
              <a:rPr lang="en-SG" sz="2000" b="1" dirty="0">
                <a:solidFill>
                  <a:srgbClr val="FF0000"/>
                </a:solidFill>
              </a:rPr>
              <a:t> </a:t>
            </a:r>
            <a:r>
              <a:rPr lang="en-SG" sz="2000" b="1" dirty="0" err="1">
                <a:solidFill>
                  <a:srgbClr val="FF0000"/>
                </a:solidFill>
              </a:rPr>
              <a:t>có</a:t>
            </a:r>
            <a:r>
              <a:rPr lang="en-SG" sz="2000" b="1" dirty="0">
                <a:solidFill>
                  <a:srgbClr val="FF0000"/>
                </a:solidFill>
              </a:rPr>
              <a:t> </a:t>
            </a:r>
            <a:r>
              <a:rPr lang="en-SG" sz="2000" b="1" dirty="0" err="1">
                <a:solidFill>
                  <a:srgbClr val="FF0000"/>
                </a:solidFill>
              </a:rPr>
              <a:t>mối</a:t>
            </a:r>
            <a:r>
              <a:rPr lang="en-SG" sz="2000" b="1" dirty="0">
                <a:solidFill>
                  <a:srgbClr val="FF0000"/>
                </a:solidFill>
              </a:rPr>
              <a:t> </a:t>
            </a:r>
            <a:r>
              <a:rPr lang="en-SG" sz="2000" b="1" dirty="0" err="1">
                <a:solidFill>
                  <a:srgbClr val="FF0000"/>
                </a:solidFill>
              </a:rPr>
              <a:t>liên</a:t>
            </a:r>
            <a:r>
              <a:rPr lang="en-SG" sz="2000" b="1" dirty="0">
                <a:solidFill>
                  <a:srgbClr val="FF0000"/>
                </a:solidFill>
              </a:rPr>
              <a:t> </a:t>
            </a:r>
            <a:r>
              <a:rPr lang="en-SG" sz="2000" b="1" dirty="0" err="1">
                <a:solidFill>
                  <a:srgbClr val="FF0000"/>
                </a:solidFill>
              </a:rPr>
              <a:t>hệ</a:t>
            </a:r>
            <a:endParaRPr kumimoji="1" lang="en-US" sz="2000" b="1" dirty="0">
              <a:solidFill>
                <a:srgbClr val="FF0000"/>
              </a:solidFill>
            </a:endParaRPr>
          </a:p>
          <a:p>
            <a:pPr algn="just" eaLnBrk="1" hangingPunct="1">
              <a:lnSpc>
                <a:spcPct val="130000"/>
              </a:lnSpc>
              <a:spcBef>
                <a:spcPct val="0"/>
              </a:spcBef>
              <a:buFontTx/>
              <a:buNone/>
              <a:defRPr/>
            </a:pPr>
            <a:endParaRPr lang="en-US" sz="2000" b="1" dirty="0">
              <a:solidFill>
                <a:srgbClr val="00B050"/>
              </a:solidFill>
            </a:endParaRPr>
          </a:p>
        </p:txBody>
      </p:sp>
    </p:spTree>
    <p:extLst>
      <p:ext uri="{BB962C8B-B14F-4D97-AF65-F5344CB8AC3E}">
        <p14:creationId xmlns:p14="http://schemas.microsoft.com/office/powerpoint/2010/main" val="17699134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p:cTn id="14" dur="500" fill="hold"/>
                                        <p:tgtEl>
                                          <p:spTgt spid="4"/>
                                        </p:tgtEl>
                                        <p:attrNameLst>
                                          <p:attrName>ppt_w</p:attrName>
                                        </p:attrNameLst>
                                      </p:cBhvr>
                                      <p:tavLst>
                                        <p:tav tm="0">
                                          <p:val>
                                            <p:fltVal val="0"/>
                                          </p:val>
                                        </p:tav>
                                        <p:tav tm="100000">
                                          <p:val>
                                            <p:strVal val="#ppt_w"/>
                                          </p:val>
                                        </p:tav>
                                      </p:tavLst>
                                    </p:anim>
                                    <p:anim calcmode="lin" valueType="num">
                                      <p:cBhvr>
                                        <p:cTn id="15" dur="500" fill="hold"/>
                                        <p:tgtEl>
                                          <p:spTgt spid="4"/>
                                        </p:tgtEl>
                                        <p:attrNameLst>
                                          <p:attrName>ppt_h</p:attrName>
                                        </p:attrNameLst>
                                      </p:cBhvr>
                                      <p:tavLst>
                                        <p:tav tm="0">
                                          <p:val>
                                            <p:fltVal val="0"/>
                                          </p:val>
                                        </p:tav>
                                        <p:tav tm="100000">
                                          <p:val>
                                            <p:strVal val="#ppt_h"/>
                                          </p:val>
                                        </p:tav>
                                      </p:tavLst>
                                    </p:anim>
                                    <p:animEffect transition="in" filter="fade">
                                      <p:cBhvr>
                                        <p:cTn id="16" dur="500"/>
                                        <p:tgtEl>
                                          <p:spTgt spid="4"/>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 calcmode="lin" valueType="num">
                                      <p:cBhvr>
                                        <p:cTn id="21" dur="500" fill="hold"/>
                                        <p:tgtEl>
                                          <p:spTgt spid="5"/>
                                        </p:tgtEl>
                                        <p:attrNameLst>
                                          <p:attrName>ppt_w</p:attrName>
                                        </p:attrNameLst>
                                      </p:cBhvr>
                                      <p:tavLst>
                                        <p:tav tm="0">
                                          <p:val>
                                            <p:fltVal val="0"/>
                                          </p:val>
                                        </p:tav>
                                        <p:tav tm="100000">
                                          <p:val>
                                            <p:strVal val="#ppt_w"/>
                                          </p:val>
                                        </p:tav>
                                      </p:tavLst>
                                    </p:anim>
                                    <p:anim calcmode="lin" valueType="num">
                                      <p:cBhvr>
                                        <p:cTn id="22" dur="500" fill="hold"/>
                                        <p:tgtEl>
                                          <p:spTgt spid="5"/>
                                        </p:tgtEl>
                                        <p:attrNameLst>
                                          <p:attrName>ppt_h</p:attrName>
                                        </p:attrNameLst>
                                      </p:cBhvr>
                                      <p:tavLst>
                                        <p:tav tm="0">
                                          <p:val>
                                            <p:fltVal val="0"/>
                                          </p:val>
                                        </p:tav>
                                        <p:tav tm="100000">
                                          <p:val>
                                            <p:strVal val="#ppt_h"/>
                                          </p:val>
                                        </p:tav>
                                      </p:tavLst>
                                    </p:anim>
                                    <p:animEffect transition="in" filter="fade">
                                      <p:cBhvr>
                                        <p:cTn id="23"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1371600" y="457200"/>
            <a:ext cx="4025461" cy="523220"/>
          </a:xfrm>
          <a:prstGeom prst="rect">
            <a:avLst/>
          </a:prstGeom>
        </p:spPr>
        <p:txBody>
          <a:bodyPr wrap="none">
            <a:spAutoFit/>
          </a:bodyPr>
          <a:lstStyle/>
          <a:p>
            <a:pPr marL="457200" indent="-457200">
              <a:buFont typeface="Wingdings" panose="05000000000000000000" pitchFamily="2" charset="2"/>
              <a:buChar char="Ø"/>
              <a:defRPr/>
            </a:pPr>
            <a:r>
              <a:rPr lang="en-US" sz="2800" b="1" i="1" dirty="0" err="1">
                <a:solidFill>
                  <a:srgbClr val="006600"/>
                </a:solidFill>
                <a:latin typeface="Times New Roman" panose="02020603050405020304" pitchFamily="18" charset="0"/>
                <a:cs typeface="Times New Roman" panose="02020603050405020304" pitchFamily="18" charset="0"/>
              </a:rPr>
              <a:t>Khái</a:t>
            </a:r>
            <a:r>
              <a:rPr lang="en-US" sz="2800" b="1" i="1" dirty="0">
                <a:solidFill>
                  <a:srgbClr val="006600"/>
                </a:solidFill>
                <a:latin typeface="Times New Roman" panose="02020603050405020304" pitchFamily="18" charset="0"/>
                <a:cs typeface="Times New Roman" panose="02020603050405020304" pitchFamily="18" charset="0"/>
              </a:rPr>
              <a:t> </a:t>
            </a:r>
            <a:r>
              <a:rPr lang="en-US" sz="2800" b="1" i="1" dirty="0" err="1">
                <a:solidFill>
                  <a:srgbClr val="006600"/>
                </a:solidFill>
                <a:latin typeface="Times New Roman" panose="02020603050405020304" pitchFamily="18" charset="0"/>
                <a:cs typeface="Times New Roman" panose="02020603050405020304" pitchFamily="18" charset="0"/>
              </a:rPr>
              <a:t>niệm</a:t>
            </a:r>
            <a:r>
              <a:rPr lang="en-US" sz="2800" b="1" i="1" dirty="0">
                <a:solidFill>
                  <a:srgbClr val="006600"/>
                </a:solidFill>
                <a:latin typeface="Times New Roman" panose="02020603050405020304" pitchFamily="18" charset="0"/>
                <a:cs typeface="Times New Roman" panose="02020603050405020304" pitchFamily="18" charset="0"/>
              </a:rPr>
              <a:t> </a:t>
            </a:r>
            <a:r>
              <a:rPr lang="en-US" sz="2800" b="1" i="1" dirty="0" err="1">
                <a:solidFill>
                  <a:srgbClr val="006600"/>
                </a:solidFill>
                <a:latin typeface="Times New Roman" panose="02020603050405020304" pitchFamily="18" charset="0"/>
                <a:cs typeface="Times New Roman" panose="02020603050405020304" pitchFamily="18" charset="0"/>
              </a:rPr>
              <a:t>mối</a:t>
            </a:r>
            <a:r>
              <a:rPr lang="en-US" sz="2800" b="1" i="1" dirty="0">
                <a:solidFill>
                  <a:srgbClr val="006600"/>
                </a:solidFill>
                <a:latin typeface="Times New Roman" panose="02020603050405020304" pitchFamily="18" charset="0"/>
                <a:cs typeface="Times New Roman" panose="02020603050405020304" pitchFamily="18" charset="0"/>
              </a:rPr>
              <a:t> </a:t>
            </a:r>
            <a:r>
              <a:rPr lang="en-US" sz="2800" b="1" i="1" dirty="0" err="1">
                <a:solidFill>
                  <a:srgbClr val="006600"/>
                </a:solidFill>
                <a:latin typeface="Times New Roman" panose="02020603050405020304" pitchFamily="18" charset="0"/>
                <a:cs typeface="Times New Roman" panose="02020603050405020304" pitchFamily="18" charset="0"/>
              </a:rPr>
              <a:t>liên</a:t>
            </a:r>
            <a:r>
              <a:rPr lang="en-US" sz="2800" b="1" i="1" dirty="0">
                <a:solidFill>
                  <a:srgbClr val="006600"/>
                </a:solidFill>
                <a:latin typeface="Times New Roman" panose="02020603050405020304" pitchFamily="18" charset="0"/>
                <a:cs typeface="Times New Roman" panose="02020603050405020304" pitchFamily="18" charset="0"/>
              </a:rPr>
              <a:t> </a:t>
            </a:r>
            <a:r>
              <a:rPr lang="en-US" sz="2800" b="1" i="1" dirty="0" err="1">
                <a:solidFill>
                  <a:srgbClr val="006600"/>
                </a:solidFill>
                <a:latin typeface="Times New Roman" panose="02020603050405020304" pitchFamily="18" charset="0"/>
                <a:cs typeface="Times New Roman" panose="02020603050405020304" pitchFamily="18" charset="0"/>
              </a:rPr>
              <a:t>hệ</a:t>
            </a:r>
            <a:r>
              <a:rPr lang="en-US" sz="2800" b="1" i="1" dirty="0">
                <a:solidFill>
                  <a:srgbClr val="006600"/>
                </a:solidFill>
                <a:latin typeface="Times New Roman" panose="02020603050405020304" pitchFamily="18" charset="0"/>
                <a:cs typeface="Times New Roman" panose="02020603050405020304" pitchFamily="18" charset="0"/>
              </a:rPr>
              <a:t> </a:t>
            </a:r>
            <a:endParaRPr lang="en-US" sz="2800" b="1" dirty="0">
              <a:solidFill>
                <a:srgbClr val="006600"/>
              </a:solidFill>
              <a:latin typeface="Times New Roman" panose="02020603050405020304" pitchFamily="18" charset="0"/>
              <a:cs typeface="Times New Roman" panose="02020603050405020304" pitchFamily="18" charset="0"/>
            </a:endParaRPr>
          </a:p>
        </p:txBody>
      </p:sp>
      <p:sp>
        <p:nvSpPr>
          <p:cNvPr id="5" name="Rectangle 4"/>
          <p:cNvSpPr/>
          <p:nvPr/>
        </p:nvSpPr>
        <p:spPr>
          <a:xfrm>
            <a:off x="594815" y="1371600"/>
            <a:ext cx="10491479" cy="1392369"/>
          </a:xfrm>
          <a:prstGeom prst="rect">
            <a:avLst/>
          </a:prstGeom>
          <a:ln>
            <a:noFill/>
          </a:ln>
        </p:spPr>
        <p:txBody>
          <a:bodyPr wrap="square">
            <a:spAutoFit/>
          </a:bodyPr>
          <a:lstStyle/>
          <a:p>
            <a:pPr algn="ctr">
              <a:lnSpc>
                <a:spcPct val="120000"/>
              </a:lnSpc>
              <a:defRPr/>
            </a:pPr>
            <a:r>
              <a:rPr lang="en-US" sz="2400" b="1" u="sng" dirty="0" err="1">
                <a:solidFill>
                  <a:srgbClr val="00B050"/>
                </a:solidFill>
              </a:rPr>
              <a:t>Mối</a:t>
            </a:r>
            <a:r>
              <a:rPr lang="en-US" sz="2400" b="1" u="sng" dirty="0">
                <a:solidFill>
                  <a:srgbClr val="00B050"/>
                </a:solidFill>
              </a:rPr>
              <a:t> </a:t>
            </a:r>
            <a:r>
              <a:rPr lang="en-US" sz="2400" b="1" u="sng" dirty="0" err="1">
                <a:solidFill>
                  <a:srgbClr val="00B050"/>
                </a:solidFill>
              </a:rPr>
              <a:t>liên</a:t>
            </a:r>
            <a:r>
              <a:rPr lang="en-US" sz="2400" b="1" u="sng" dirty="0">
                <a:solidFill>
                  <a:srgbClr val="00B050"/>
                </a:solidFill>
              </a:rPr>
              <a:t> </a:t>
            </a:r>
            <a:r>
              <a:rPr lang="en-US" sz="2400" b="1" u="sng" dirty="0" err="1">
                <a:solidFill>
                  <a:srgbClr val="00B050"/>
                </a:solidFill>
              </a:rPr>
              <a:t>hê</a:t>
            </a:r>
            <a:r>
              <a:rPr lang="en-US" sz="2400" b="1" u="sng" dirty="0">
                <a:solidFill>
                  <a:srgbClr val="00B050"/>
                </a:solidFill>
              </a:rPr>
              <a:t>̣ </a:t>
            </a:r>
            <a:r>
              <a:rPr lang="en-US" sz="2400" dirty="0">
                <a:solidFill>
                  <a:srgbClr val="663300"/>
                </a:solidFill>
              </a:rPr>
              <a:t>là </a:t>
            </a:r>
            <a:r>
              <a:rPr lang="en-US" sz="2400" dirty="0" err="1">
                <a:solidFill>
                  <a:srgbClr val="663300"/>
                </a:solidFill>
              </a:rPr>
              <a:t>khái</a:t>
            </a:r>
            <a:r>
              <a:rPr lang="en-US" sz="2400" dirty="0">
                <a:solidFill>
                  <a:srgbClr val="663300"/>
                </a:solidFill>
              </a:rPr>
              <a:t> </a:t>
            </a:r>
            <a:r>
              <a:rPr lang="en-US" sz="2400" dirty="0" err="1">
                <a:solidFill>
                  <a:srgbClr val="663300"/>
                </a:solidFill>
              </a:rPr>
              <a:t>niệm</a:t>
            </a:r>
            <a:r>
              <a:rPr lang="en-US" sz="2400" dirty="0">
                <a:solidFill>
                  <a:srgbClr val="663300"/>
                </a:solidFill>
              </a:rPr>
              <a:t> </a:t>
            </a:r>
            <a:r>
              <a:rPr lang="en-US" sz="2400" dirty="0" err="1">
                <a:solidFill>
                  <a:srgbClr val="663300"/>
                </a:solidFill>
              </a:rPr>
              <a:t>dùng</a:t>
            </a:r>
            <a:r>
              <a:rPr lang="en-US" sz="2400" dirty="0">
                <a:solidFill>
                  <a:srgbClr val="663300"/>
                </a:solidFill>
              </a:rPr>
              <a:t> </a:t>
            </a:r>
            <a:r>
              <a:rPr lang="en-US" sz="2400" dirty="0" err="1">
                <a:solidFill>
                  <a:srgbClr val="663300"/>
                </a:solidFill>
              </a:rPr>
              <a:t>để</a:t>
            </a:r>
            <a:r>
              <a:rPr lang="en-US" sz="2400" dirty="0">
                <a:solidFill>
                  <a:srgbClr val="663300"/>
                </a:solidFill>
              </a:rPr>
              <a:t> </a:t>
            </a:r>
            <a:r>
              <a:rPr lang="en-US" sz="2400" b="1" dirty="0" err="1">
                <a:solidFill>
                  <a:srgbClr val="CC0066"/>
                </a:solidFill>
              </a:rPr>
              <a:t>chỉ</a:t>
            </a:r>
            <a:r>
              <a:rPr lang="en-US" sz="2400" b="1" dirty="0">
                <a:solidFill>
                  <a:srgbClr val="CC0066"/>
                </a:solidFill>
              </a:rPr>
              <a:t> </a:t>
            </a:r>
            <a:r>
              <a:rPr lang="en-US" sz="2400" b="1" dirty="0" err="1">
                <a:solidFill>
                  <a:srgbClr val="CC0066"/>
                </a:solidFill>
              </a:rPr>
              <a:t>sự</a:t>
            </a:r>
            <a:r>
              <a:rPr lang="en-US" sz="2400" b="1" dirty="0">
                <a:solidFill>
                  <a:srgbClr val="CC0066"/>
                </a:solidFill>
              </a:rPr>
              <a:t> </a:t>
            </a:r>
            <a:r>
              <a:rPr lang="en-US" sz="2400" b="1" dirty="0" err="1">
                <a:solidFill>
                  <a:srgbClr val="CC0066"/>
                </a:solidFill>
              </a:rPr>
              <a:t>quy</a:t>
            </a:r>
            <a:r>
              <a:rPr lang="en-US" sz="2400" b="1" dirty="0">
                <a:solidFill>
                  <a:srgbClr val="CC0066"/>
                </a:solidFill>
              </a:rPr>
              <a:t> </a:t>
            </a:r>
            <a:r>
              <a:rPr lang="en-US" sz="2400" b="1" dirty="0" err="1">
                <a:solidFill>
                  <a:srgbClr val="CC0066"/>
                </a:solidFill>
              </a:rPr>
              <a:t>định</a:t>
            </a:r>
            <a:r>
              <a:rPr lang="en-US" sz="2400" b="1" dirty="0">
                <a:solidFill>
                  <a:srgbClr val="CC0066"/>
                </a:solidFill>
              </a:rPr>
              <a:t>, </a:t>
            </a:r>
            <a:r>
              <a:rPr lang="en-US" sz="2400" b="1" dirty="0" err="1">
                <a:solidFill>
                  <a:srgbClr val="CC0066"/>
                </a:solidFill>
              </a:rPr>
              <a:t>sự</a:t>
            </a:r>
            <a:r>
              <a:rPr lang="en-US" sz="2400" b="1" dirty="0">
                <a:solidFill>
                  <a:srgbClr val="CC0066"/>
                </a:solidFill>
              </a:rPr>
              <a:t> </a:t>
            </a:r>
            <a:r>
              <a:rPr lang="en-US" sz="2400" b="1" dirty="0" err="1">
                <a:solidFill>
                  <a:srgbClr val="CC0066"/>
                </a:solidFill>
              </a:rPr>
              <a:t>tác</a:t>
            </a:r>
            <a:r>
              <a:rPr lang="en-US" sz="2400" b="1" dirty="0">
                <a:solidFill>
                  <a:srgbClr val="CC0066"/>
                </a:solidFill>
              </a:rPr>
              <a:t> </a:t>
            </a:r>
            <a:r>
              <a:rPr lang="en-US" sz="2400" b="1" dirty="0" err="1">
                <a:solidFill>
                  <a:srgbClr val="CC0066"/>
                </a:solidFill>
              </a:rPr>
              <a:t>động</a:t>
            </a:r>
            <a:r>
              <a:rPr lang="en-US" sz="2400" b="1" dirty="0">
                <a:solidFill>
                  <a:srgbClr val="CC0066"/>
                </a:solidFill>
              </a:rPr>
              <a:t> </a:t>
            </a:r>
            <a:r>
              <a:rPr lang="en-US" sz="2400" b="1" dirty="0" err="1">
                <a:solidFill>
                  <a:srgbClr val="CC0066"/>
                </a:solidFill>
              </a:rPr>
              <a:t>và</a:t>
            </a:r>
            <a:r>
              <a:rPr lang="en-US" sz="2400" b="1" dirty="0">
                <a:solidFill>
                  <a:srgbClr val="CC0066"/>
                </a:solidFill>
              </a:rPr>
              <a:t> </a:t>
            </a:r>
            <a:r>
              <a:rPr lang="en-US" sz="2400" b="1" dirty="0" err="1">
                <a:solidFill>
                  <a:srgbClr val="CC0066"/>
                </a:solidFill>
              </a:rPr>
              <a:t>chuyển</a:t>
            </a:r>
            <a:r>
              <a:rPr lang="en-US" sz="2400" b="1" dirty="0">
                <a:solidFill>
                  <a:srgbClr val="CC0066"/>
                </a:solidFill>
              </a:rPr>
              <a:t> </a:t>
            </a:r>
            <a:r>
              <a:rPr lang="en-US" sz="2400" b="1" dirty="0" err="1">
                <a:solidFill>
                  <a:srgbClr val="CC0066"/>
                </a:solidFill>
              </a:rPr>
              <a:t>hóa</a:t>
            </a:r>
            <a:r>
              <a:rPr lang="en-US" sz="2400" b="1" dirty="0">
                <a:solidFill>
                  <a:srgbClr val="CC0066"/>
                </a:solidFill>
              </a:rPr>
              <a:t> </a:t>
            </a:r>
            <a:r>
              <a:rPr lang="en-US" sz="2400" b="1" dirty="0" err="1">
                <a:solidFill>
                  <a:srgbClr val="CC0066"/>
                </a:solidFill>
              </a:rPr>
              <a:t>lẫn</a:t>
            </a:r>
            <a:r>
              <a:rPr lang="en-US" sz="2400" b="1" dirty="0">
                <a:solidFill>
                  <a:srgbClr val="CC0066"/>
                </a:solidFill>
              </a:rPr>
              <a:t> </a:t>
            </a:r>
            <a:r>
              <a:rPr lang="en-US" sz="2400" b="1" dirty="0" err="1">
                <a:solidFill>
                  <a:srgbClr val="CC0066"/>
                </a:solidFill>
              </a:rPr>
              <a:t>nhau</a:t>
            </a:r>
            <a:r>
              <a:rPr lang="en-US" sz="2400" dirty="0">
                <a:solidFill>
                  <a:srgbClr val="663300"/>
                </a:solidFill>
              </a:rPr>
              <a:t> </a:t>
            </a:r>
            <a:r>
              <a:rPr lang="en-US" sz="2400" dirty="0" err="1">
                <a:solidFill>
                  <a:srgbClr val="663300"/>
                </a:solidFill>
              </a:rPr>
              <a:t>giữa</a:t>
            </a:r>
            <a:r>
              <a:rPr lang="en-US" sz="2400" dirty="0">
                <a:solidFill>
                  <a:srgbClr val="663300"/>
                </a:solidFill>
              </a:rPr>
              <a:t> </a:t>
            </a:r>
            <a:r>
              <a:rPr lang="en-US" sz="2400" dirty="0" err="1">
                <a:solidFill>
                  <a:srgbClr val="663300"/>
                </a:solidFill>
              </a:rPr>
              <a:t>các</a:t>
            </a:r>
            <a:r>
              <a:rPr lang="en-US" sz="2400" dirty="0">
                <a:solidFill>
                  <a:srgbClr val="663300"/>
                </a:solidFill>
              </a:rPr>
              <a:t> </a:t>
            </a:r>
            <a:r>
              <a:rPr lang="en-US" sz="2400" dirty="0" err="1">
                <a:solidFill>
                  <a:srgbClr val="663300"/>
                </a:solidFill>
              </a:rPr>
              <a:t>sự</a:t>
            </a:r>
            <a:r>
              <a:rPr lang="en-US" sz="2400" dirty="0">
                <a:solidFill>
                  <a:srgbClr val="663300"/>
                </a:solidFill>
              </a:rPr>
              <a:t> </a:t>
            </a:r>
            <a:r>
              <a:rPr lang="en-US" sz="2400" dirty="0" err="1">
                <a:solidFill>
                  <a:srgbClr val="663300"/>
                </a:solidFill>
              </a:rPr>
              <a:t>vật</a:t>
            </a:r>
            <a:r>
              <a:rPr lang="en-US" sz="2400" dirty="0">
                <a:solidFill>
                  <a:srgbClr val="663300"/>
                </a:solidFill>
              </a:rPr>
              <a:t>, </a:t>
            </a:r>
            <a:r>
              <a:rPr lang="en-US" sz="2400" dirty="0" err="1">
                <a:solidFill>
                  <a:srgbClr val="663300"/>
                </a:solidFill>
              </a:rPr>
              <a:t>hiện</a:t>
            </a:r>
            <a:r>
              <a:rPr lang="en-US" sz="2400" dirty="0">
                <a:solidFill>
                  <a:srgbClr val="663300"/>
                </a:solidFill>
              </a:rPr>
              <a:t> </a:t>
            </a:r>
            <a:r>
              <a:rPr lang="en-US" sz="2400" dirty="0" err="1">
                <a:solidFill>
                  <a:srgbClr val="663300"/>
                </a:solidFill>
              </a:rPr>
              <a:t>tượng</a:t>
            </a:r>
            <a:r>
              <a:rPr lang="en-US" sz="2400" dirty="0">
                <a:solidFill>
                  <a:srgbClr val="663300"/>
                </a:solidFill>
              </a:rPr>
              <a:t> hay </a:t>
            </a:r>
            <a:r>
              <a:rPr lang="en-US" sz="2400" dirty="0" err="1">
                <a:solidFill>
                  <a:srgbClr val="663300"/>
                </a:solidFill>
              </a:rPr>
              <a:t>giữa</a:t>
            </a:r>
            <a:r>
              <a:rPr lang="en-US" sz="2400" dirty="0">
                <a:solidFill>
                  <a:srgbClr val="663300"/>
                </a:solidFill>
              </a:rPr>
              <a:t> </a:t>
            </a:r>
            <a:r>
              <a:rPr lang="en-US" sz="2400" dirty="0" err="1">
                <a:solidFill>
                  <a:srgbClr val="663300"/>
                </a:solidFill>
              </a:rPr>
              <a:t>các</a:t>
            </a:r>
            <a:r>
              <a:rPr lang="en-US" sz="2400" dirty="0">
                <a:solidFill>
                  <a:srgbClr val="663300"/>
                </a:solidFill>
              </a:rPr>
              <a:t> </a:t>
            </a:r>
            <a:r>
              <a:rPr lang="en-US" sz="2400" dirty="0" err="1">
                <a:solidFill>
                  <a:srgbClr val="663300"/>
                </a:solidFill>
              </a:rPr>
              <a:t>mặt</a:t>
            </a:r>
            <a:r>
              <a:rPr lang="en-US" sz="2400" dirty="0">
                <a:solidFill>
                  <a:srgbClr val="663300"/>
                </a:solidFill>
              </a:rPr>
              <a:t>, </a:t>
            </a:r>
            <a:r>
              <a:rPr lang="en-US" sz="2400" dirty="0" err="1">
                <a:solidFill>
                  <a:srgbClr val="663300"/>
                </a:solidFill>
              </a:rPr>
              <a:t>các</a:t>
            </a:r>
            <a:r>
              <a:rPr lang="en-US" sz="2400" dirty="0">
                <a:solidFill>
                  <a:srgbClr val="663300"/>
                </a:solidFill>
              </a:rPr>
              <a:t> </a:t>
            </a:r>
            <a:r>
              <a:rPr lang="en-US" sz="2400" dirty="0" err="1">
                <a:solidFill>
                  <a:srgbClr val="663300"/>
                </a:solidFill>
              </a:rPr>
              <a:t>yếu</a:t>
            </a:r>
            <a:r>
              <a:rPr lang="en-US" sz="2400" dirty="0">
                <a:solidFill>
                  <a:srgbClr val="663300"/>
                </a:solidFill>
              </a:rPr>
              <a:t> </a:t>
            </a:r>
            <a:r>
              <a:rPr lang="en-US" sz="2400" dirty="0" err="1">
                <a:solidFill>
                  <a:srgbClr val="663300"/>
                </a:solidFill>
              </a:rPr>
              <a:t>tố</a:t>
            </a:r>
            <a:r>
              <a:rPr lang="en-US" sz="2400" dirty="0">
                <a:solidFill>
                  <a:srgbClr val="663300"/>
                </a:solidFill>
              </a:rPr>
              <a:t> </a:t>
            </a:r>
            <a:r>
              <a:rPr lang="en-US" sz="2400" dirty="0" err="1">
                <a:solidFill>
                  <a:srgbClr val="663300"/>
                </a:solidFill>
              </a:rPr>
              <a:t>của</a:t>
            </a:r>
            <a:r>
              <a:rPr lang="en-US" sz="2400" dirty="0">
                <a:solidFill>
                  <a:srgbClr val="663300"/>
                </a:solidFill>
              </a:rPr>
              <a:t> </a:t>
            </a:r>
            <a:r>
              <a:rPr lang="en-US" sz="2400" dirty="0" err="1">
                <a:solidFill>
                  <a:srgbClr val="663300"/>
                </a:solidFill>
              </a:rPr>
              <a:t>mỗi</a:t>
            </a:r>
            <a:r>
              <a:rPr lang="en-US" sz="2400" dirty="0">
                <a:solidFill>
                  <a:srgbClr val="663300"/>
                </a:solidFill>
              </a:rPr>
              <a:t> </a:t>
            </a:r>
            <a:r>
              <a:rPr lang="en-US" sz="2400" dirty="0" err="1">
                <a:solidFill>
                  <a:srgbClr val="663300"/>
                </a:solidFill>
              </a:rPr>
              <a:t>sự</a:t>
            </a:r>
            <a:r>
              <a:rPr lang="en-US" sz="2400" dirty="0">
                <a:solidFill>
                  <a:srgbClr val="663300"/>
                </a:solidFill>
              </a:rPr>
              <a:t> </a:t>
            </a:r>
            <a:r>
              <a:rPr lang="en-US" sz="2400" dirty="0" err="1">
                <a:solidFill>
                  <a:srgbClr val="663300"/>
                </a:solidFill>
              </a:rPr>
              <a:t>vật</a:t>
            </a:r>
            <a:r>
              <a:rPr lang="en-US" sz="2400" dirty="0">
                <a:solidFill>
                  <a:srgbClr val="663300"/>
                </a:solidFill>
              </a:rPr>
              <a:t>, </a:t>
            </a:r>
            <a:r>
              <a:rPr lang="en-US" sz="2400" dirty="0" err="1">
                <a:solidFill>
                  <a:srgbClr val="663300"/>
                </a:solidFill>
              </a:rPr>
              <a:t>hiện</a:t>
            </a:r>
            <a:r>
              <a:rPr lang="en-US" sz="2400" dirty="0">
                <a:solidFill>
                  <a:srgbClr val="663300"/>
                </a:solidFill>
              </a:rPr>
              <a:t> </a:t>
            </a:r>
            <a:r>
              <a:rPr lang="en-US" sz="2400" dirty="0" err="1">
                <a:solidFill>
                  <a:srgbClr val="663300"/>
                </a:solidFill>
              </a:rPr>
              <a:t>tượng</a:t>
            </a:r>
            <a:r>
              <a:rPr lang="en-US" sz="2400" dirty="0">
                <a:solidFill>
                  <a:srgbClr val="663300"/>
                </a:solidFill>
              </a:rPr>
              <a:t> </a:t>
            </a:r>
            <a:r>
              <a:rPr lang="en-US" sz="2400" dirty="0" err="1">
                <a:solidFill>
                  <a:srgbClr val="663300"/>
                </a:solidFill>
              </a:rPr>
              <a:t>trong</a:t>
            </a:r>
            <a:r>
              <a:rPr lang="en-US" sz="2400" dirty="0">
                <a:solidFill>
                  <a:srgbClr val="663300"/>
                </a:solidFill>
              </a:rPr>
              <a:t> </a:t>
            </a:r>
            <a:r>
              <a:rPr lang="en-US" sz="2400" dirty="0" err="1">
                <a:solidFill>
                  <a:srgbClr val="663300"/>
                </a:solidFill>
              </a:rPr>
              <a:t>thế</a:t>
            </a:r>
            <a:r>
              <a:rPr lang="en-US" sz="2400" dirty="0">
                <a:solidFill>
                  <a:srgbClr val="663300"/>
                </a:solidFill>
              </a:rPr>
              <a:t> </a:t>
            </a:r>
            <a:r>
              <a:rPr lang="en-US" sz="2400" dirty="0" err="1">
                <a:solidFill>
                  <a:srgbClr val="663300"/>
                </a:solidFill>
              </a:rPr>
              <a:t>giới</a:t>
            </a:r>
            <a:r>
              <a:rPr lang="en-US" sz="2400" dirty="0">
                <a:solidFill>
                  <a:srgbClr val="663300"/>
                </a:solidFill>
              </a:rPr>
              <a:t>.</a:t>
            </a:r>
          </a:p>
        </p:txBody>
      </p:sp>
      <p:pic>
        <p:nvPicPr>
          <p:cNvPr id="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248400" y="3115509"/>
            <a:ext cx="4114801" cy="2892658"/>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 name="Content Placeholder 3"/>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a:xfrm>
            <a:off x="609600" y="2921942"/>
            <a:ext cx="4471305" cy="3279792"/>
          </a:xfrm>
          <a:prstGeom prst="rect">
            <a:avLst/>
          </a:prstGeom>
        </p:spPr>
      </p:pic>
    </p:spTree>
    <p:extLst>
      <p:ext uri="{BB962C8B-B14F-4D97-AF65-F5344CB8AC3E}">
        <p14:creationId xmlns:p14="http://schemas.microsoft.com/office/powerpoint/2010/main" val="14050658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down)">
                                      <p:cBhvr>
                                        <p:cTn id="7" dur="580">
                                          <p:stCondLst>
                                            <p:cond delay="0"/>
                                          </p:stCondLst>
                                        </p:cTn>
                                        <p:tgtEl>
                                          <p:spTgt spid="4"/>
                                        </p:tgtEl>
                                      </p:cBhvr>
                                    </p:animEffect>
                                    <p:anim calcmode="lin" valueType="num">
                                      <p:cBhvr>
                                        <p:cTn id="8" dur="1822" tmFilter="0,0; 0.14,0.36; 0.43,0.73; 0.71,0.91; 1.0,1.0">
                                          <p:stCondLst>
                                            <p:cond delay="0"/>
                                          </p:stCondLst>
                                        </p:cTn>
                                        <p:tgtEl>
                                          <p:spTgt spid="4"/>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4"/>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4"/>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4"/>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4"/>
                                        </p:tgtEl>
                                        <p:attrNameLst>
                                          <p:attrName>ppt_y</p:attrName>
                                        </p:attrNameLst>
                                      </p:cBhvr>
                                      <p:tavLst>
                                        <p:tav tm="0" fmla="#ppt_y-sin(pi*$)/81">
                                          <p:val>
                                            <p:fltVal val="0"/>
                                          </p:val>
                                        </p:tav>
                                        <p:tav tm="100000">
                                          <p:val>
                                            <p:fltVal val="1"/>
                                          </p:val>
                                        </p:tav>
                                      </p:tavLst>
                                    </p:anim>
                                    <p:animScale>
                                      <p:cBhvr>
                                        <p:cTn id="13" dur="26">
                                          <p:stCondLst>
                                            <p:cond delay="650"/>
                                          </p:stCondLst>
                                        </p:cTn>
                                        <p:tgtEl>
                                          <p:spTgt spid="4"/>
                                        </p:tgtEl>
                                      </p:cBhvr>
                                      <p:to x="100000" y="60000"/>
                                    </p:animScale>
                                    <p:animScale>
                                      <p:cBhvr>
                                        <p:cTn id="14" dur="166" decel="50000">
                                          <p:stCondLst>
                                            <p:cond delay="676"/>
                                          </p:stCondLst>
                                        </p:cTn>
                                        <p:tgtEl>
                                          <p:spTgt spid="4"/>
                                        </p:tgtEl>
                                      </p:cBhvr>
                                      <p:to x="100000" y="100000"/>
                                    </p:animScale>
                                    <p:animScale>
                                      <p:cBhvr>
                                        <p:cTn id="15" dur="26">
                                          <p:stCondLst>
                                            <p:cond delay="1312"/>
                                          </p:stCondLst>
                                        </p:cTn>
                                        <p:tgtEl>
                                          <p:spTgt spid="4"/>
                                        </p:tgtEl>
                                      </p:cBhvr>
                                      <p:to x="100000" y="80000"/>
                                    </p:animScale>
                                    <p:animScale>
                                      <p:cBhvr>
                                        <p:cTn id="16" dur="166" decel="50000">
                                          <p:stCondLst>
                                            <p:cond delay="1338"/>
                                          </p:stCondLst>
                                        </p:cTn>
                                        <p:tgtEl>
                                          <p:spTgt spid="4"/>
                                        </p:tgtEl>
                                      </p:cBhvr>
                                      <p:to x="100000" y="100000"/>
                                    </p:animScale>
                                    <p:animScale>
                                      <p:cBhvr>
                                        <p:cTn id="17" dur="26">
                                          <p:stCondLst>
                                            <p:cond delay="1642"/>
                                          </p:stCondLst>
                                        </p:cTn>
                                        <p:tgtEl>
                                          <p:spTgt spid="4"/>
                                        </p:tgtEl>
                                      </p:cBhvr>
                                      <p:to x="100000" y="90000"/>
                                    </p:animScale>
                                    <p:animScale>
                                      <p:cBhvr>
                                        <p:cTn id="18" dur="166" decel="50000">
                                          <p:stCondLst>
                                            <p:cond delay="1668"/>
                                          </p:stCondLst>
                                        </p:cTn>
                                        <p:tgtEl>
                                          <p:spTgt spid="4"/>
                                        </p:tgtEl>
                                      </p:cBhvr>
                                      <p:to x="100000" y="100000"/>
                                    </p:animScale>
                                    <p:animScale>
                                      <p:cBhvr>
                                        <p:cTn id="19" dur="26">
                                          <p:stCondLst>
                                            <p:cond delay="1808"/>
                                          </p:stCondLst>
                                        </p:cTn>
                                        <p:tgtEl>
                                          <p:spTgt spid="4"/>
                                        </p:tgtEl>
                                      </p:cBhvr>
                                      <p:to x="100000" y="95000"/>
                                    </p:animScale>
                                    <p:animScale>
                                      <p:cBhvr>
                                        <p:cTn id="20" dur="166" decel="50000">
                                          <p:stCondLst>
                                            <p:cond delay="1834"/>
                                          </p:stCondLst>
                                        </p:cTn>
                                        <p:tgtEl>
                                          <p:spTgt spid="4"/>
                                        </p:tgtEl>
                                      </p:cBhvr>
                                      <p:to x="100000" y="100000"/>
                                    </p:animScale>
                                  </p:childTnLst>
                                </p:cTn>
                              </p:par>
                            </p:childTnLst>
                          </p:cTn>
                        </p:par>
                      </p:childTnLst>
                    </p:cTn>
                  </p:par>
                  <p:par>
                    <p:cTn id="21" fill="hold">
                      <p:stCondLst>
                        <p:cond delay="indefinite"/>
                      </p:stCondLst>
                      <p:childTnLst>
                        <p:par>
                          <p:cTn id="22" fill="hold">
                            <p:stCondLst>
                              <p:cond delay="0"/>
                            </p:stCondLst>
                            <p:childTnLst>
                              <p:par>
                                <p:cTn id="23" presetID="42" presetClass="entr" presetSubtype="0" fill="hold" grpId="0" nodeType="clickEffect">
                                  <p:stCondLst>
                                    <p:cond delay="0"/>
                                  </p:stCondLst>
                                  <p:childTnLst>
                                    <p:set>
                                      <p:cBhvr>
                                        <p:cTn id="24" dur="1" fill="hold">
                                          <p:stCondLst>
                                            <p:cond delay="0"/>
                                          </p:stCondLst>
                                        </p:cTn>
                                        <p:tgtEl>
                                          <p:spTgt spid="5"/>
                                        </p:tgtEl>
                                        <p:attrNameLst>
                                          <p:attrName>style.visibility</p:attrName>
                                        </p:attrNameLst>
                                      </p:cBhvr>
                                      <p:to>
                                        <p:strVal val="visible"/>
                                      </p:to>
                                    </p:set>
                                    <p:animEffect transition="in" filter="fade">
                                      <p:cBhvr>
                                        <p:cTn id="25" dur="1000"/>
                                        <p:tgtEl>
                                          <p:spTgt spid="5"/>
                                        </p:tgtEl>
                                      </p:cBhvr>
                                    </p:animEffect>
                                    <p:anim calcmode="lin" valueType="num">
                                      <p:cBhvr>
                                        <p:cTn id="26" dur="1000" fill="hold"/>
                                        <p:tgtEl>
                                          <p:spTgt spid="5"/>
                                        </p:tgtEl>
                                        <p:attrNameLst>
                                          <p:attrName>ppt_x</p:attrName>
                                        </p:attrNameLst>
                                      </p:cBhvr>
                                      <p:tavLst>
                                        <p:tav tm="0">
                                          <p:val>
                                            <p:strVal val="#ppt_x"/>
                                          </p:val>
                                        </p:tav>
                                        <p:tav tm="100000">
                                          <p:val>
                                            <p:strVal val="#ppt_x"/>
                                          </p:val>
                                        </p:tav>
                                      </p:tavLst>
                                    </p:anim>
                                    <p:anim calcmode="lin" valueType="num">
                                      <p:cBhvr>
                                        <p:cTn id="27"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8" fill="hold">
                      <p:stCondLst>
                        <p:cond delay="indefinite"/>
                      </p:stCondLst>
                      <p:childTnLst>
                        <p:par>
                          <p:cTn id="29" fill="hold">
                            <p:stCondLst>
                              <p:cond delay="0"/>
                            </p:stCondLst>
                            <p:childTnLst>
                              <p:par>
                                <p:cTn id="30" presetID="6" presetClass="entr" presetSubtype="16" fill="hold"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circle(in)">
                                      <p:cBhvr>
                                        <p:cTn id="32" dur="2000"/>
                                        <p:tgtEl>
                                          <p:spTgt spid="9"/>
                                        </p:tgtEl>
                                      </p:cBhvr>
                                    </p:animEffec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Content Placeholder 5"/>
          <p:cNvGraphicFramePr>
            <a:graphicFrameLocks noGrp="1"/>
          </p:cNvGraphicFramePr>
          <p:nvPr>
            <p:ph idx="4294967295"/>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8" name="Diagram 7"/>
          <p:cNvGraphicFramePr/>
          <p:nvPr>
            <p:extLst>
              <p:ext uri="{D42A27DB-BD31-4B8C-83A1-F6EECF244321}">
                <p14:modId xmlns:p14="http://schemas.microsoft.com/office/powerpoint/2010/main" val="3318846652"/>
              </p:ext>
            </p:extLst>
          </p:nvPr>
        </p:nvGraphicFramePr>
        <p:xfrm>
          <a:off x="23884" y="1219200"/>
          <a:ext cx="11658600" cy="4491038"/>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sp>
        <p:nvSpPr>
          <p:cNvPr id="2" name="Title 1"/>
          <p:cNvSpPr>
            <a:spLocks noGrp="1"/>
          </p:cNvSpPr>
          <p:nvPr>
            <p:ph type="title" idx="4294967295"/>
          </p:nvPr>
        </p:nvSpPr>
        <p:spPr/>
        <p:txBody>
          <a:bodyPr/>
          <a:lstStyle/>
          <a:p>
            <a:endParaRPr lang="en-US" dirty="0"/>
          </a:p>
        </p:txBody>
      </p:sp>
    </p:spTree>
    <p:extLst>
      <p:ext uri="{BB962C8B-B14F-4D97-AF65-F5344CB8AC3E}">
        <p14:creationId xmlns:p14="http://schemas.microsoft.com/office/powerpoint/2010/main" val="2363661366"/>
      </p:ext>
    </p:extLst>
  </p:cSld>
  <p:clrMapOvr>
    <a:masterClrMapping/>
  </p:clrMapOvr>
  <p:transition spd="slow">
    <p:circle/>
  </p:transition>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399128" y="383749"/>
            <a:ext cx="3275256" cy="461665"/>
          </a:xfrm>
          <a:prstGeom prst="rect">
            <a:avLst/>
          </a:prstGeom>
        </p:spPr>
        <p:txBody>
          <a:bodyPr wrap="none">
            <a:spAutoFit/>
          </a:bodyPr>
          <a:lstStyle/>
          <a:p>
            <a:pPr marL="457200" marR="0" lvl="0" indent="-457200" defTabSz="91440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vi-VN" sz="2400" b="1" i="0" u="none" strike="noStrike" kern="0" cap="none" spc="0" normalizeH="0" baseline="0" noProof="0" dirty="0">
                <a:ln w="1905"/>
                <a:solidFill>
                  <a:srgbClr val="C00000"/>
                </a:solidFill>
                <a:uLnTx/>
                <a:uFillTx/>
              </a:rPr>
              <a:t>Tính khách quan</a:t>
            </a:r>
            <a:r>
              <a:rPr kumimoji="0" lang="vi-VN" sz="2400" b="0" i="0" u="none" strike="noStrike" kern="0" cap="none" spc="0" normalizeH="0" baseline="0" noProof="0" dirty="0">
                <a:ln>
                  <a:noFill/>
                </a:ln>
                <a:solidFill>
                  <a:srgbClr val="000000"/>
                </a:solidFill>
                <a:uLnTx/>
                <a:uFillTx/>
              </a:rPr>
              <a:t> </a:t>
            </a:r>
            <a:endParaRPr kumimoji="0" lang="en-US" sz="2400" b="0" i="0" u="none" strike="noStrike" kern="0" cap="none" spc="0" normalizeH="0" baseline="0" noProof="0" dirty="0">
              <a:ln>
                <a:noFill/>
              </a:ln>
              <a:solidFill>
                <a:srgbClr val="000000"/>
              </a:solidFill>
              <a:uLnTx/>
              <a:uFillTx/>
            </a:endParaRPr>
          </a:p>
        </p:txBody>
      </p:sp>
      <p:sp>
        <p:nvSpPr>
          <p:cNvPr id="4" name="Rectangle 3"/>
          <p:cNvSpPr/>
          <p:nvPr/>
        </p:nvSpPr>
        <p:spPr>
          <a:xfrm>
            <a:off x="1295400" y="1274667"/>
            <a:ext cx="8236550" cy="523220"/>
          </a:xfrm>
          <a:prstGeom prst="rect">
            <a:avLst/>
          </a:prstGeom>
        </p:spPr>
        <p:txBody>
          <a:bodyPr wrap="none">
            <a:spAutoFit/>
          </a:bodyPr>
          <a:lstStyle/>
          <a:p>
            <a:pPr marL="342900" marR="0" lvl="0" indent="-342900" defTabSz="91440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2800" b="0" i="0" u="none" strike="noStrike" kern="0" cap="none" spc="0" normalizeH="0" baseline="0" noProof="0" dirty="0">
                <a:ln>
                  <a:noFill/>
                </a:ln>
                <a:solidFill>
                  <a:srgbClr val="000000"/>
                </a:solidFill>
                <a:effectLst/>
                <a:uLnTx/>
                <a:uFillTx/>
                <a:cs typeface="Times New Roman" pitchFamily="18" charset="0"/>
              </a:rPr>
              <a:t>C</a:t>
            </a:r>
            <a:r>
              <a:rPr kumimoji="0" lang="vi-VN" sz="2800" b="0" i="0" u="none" strike="noStrike" kern="0" cap="none" spc="0" normalizeH="0" baseline="0" noProof="0" dirty="0">
                <a:ln>
                  <a:noFill/>
                </a:ln>
                <a:solidFill>
                  <a:srgbClr val="000000"/>
                </a:solidFill>
                <a:effectLst/>
                <a:uLnTx/>
                <a:uFillTx/>
                <a:latin typeface="Times New Roman" panose="02020603050405020304" pitchFamily="18" charset="0"/>
                <a:cs typeface="Times New Roman" pitchFamily="18" charset="0"/>
              </a:rPr>
              <a:t>ác mối liên hệ là vốn có của mọi sự vật,</a:t>
            </a:r>
            <a:r>
              <a:rPr kumimoji="0" lang="en-US" sz="2800" b="0" i="0" u="none" strike="noStrike" kern="0" cap="none" spc="0" normalizeH="0" baseline="0" noProof="0" dirty="0">
                <a:ln>
                  <a:noFill/>
                </a:ln>
                <a:solidFill>
                  <a:srgbClr val="000000"/>
                </a:solidFill>
                <a:effectLst/>
                <a:uLnTx/>
                <a:uFillTx/>
                <a:cs typeface="Times New Roman" pitchFamily="18" charset="0"/>
              </a:rPr>
              <a:t> </a:t>
            </a:r>
            <a:r>
              <a:rPr kumimoji="0" lang="vi-VN" sz="2800" b="0" i="0" u="none" strike="noStrike" kern="0" cap="none" spc="0" normalizeH="0" baseline="0" noProof="0" dirty="0">
                <a:ln>
                  <a:noFill/>
                </a:ln>
                <a:solidFill>
                  <a:srgbClr val="000000"/>
                </a:solidFill>
                <a:effectLst/>
                <a:uLnTx/>
                <a:uFillTx/>
                <a:latin typeface="Times New Roman" panose="02020603050405020304" pitchFamily="18" charset="0"/>
                <a:cs typeface="Times New Roman" pitchFamily="18" charset="0"/>
              </a:rPr>
              <a:t>hiện tượng</a:t>
            </a:r>
            <a:r>
              <a:rPr kumimoji="0" lang="en-US" sz="2800" b="0" i="0" u="none" strike="noStrike" kern="0" cap="none" spc="0" normalizeH="0" baseline="0" noProof="0" dirty="0">
                <a:ln>
                  <a:noFill/>
                </a:ln>
                <a:solidFill>
                  <a:srgbClr val="000000"/>
                </a:solidFill>
                <a:effectLst/>
                <a:uLnTx/>
                <a:uFillTx/>
                <a:cs typeface="Times New Roman" pitchFamily="18" charset="0"/>
              </a:rPr>
              <a:t> </a:t>
            </a:r>
            <a:endParaRPr kumimoji="0" lang="en-US" sz="2800" b="0" i="0" u="none" strike="noStrike" kern="0" cap="none" spc="0" normalizeH="0" baseline="0" noProof="0" dirty="0">
              <a:ln>
                <a:noFill/>
              </a:ln>
              <a:solidFill>
                <a:srgbClr val="000000"/>
              </a:solidFill>
              <a:effectLst/>
              <a:uLnTx/>
              <a:uFillTx/>
            </a:endParaRPr>
          </a:p>
        </p:txBody>
      </p:sp>
      <p:sp>
        <p:nvSpPr>
          <p:cNvPr id="5" name="Rectangle 4"/>
          <p:cNvSpPr/>
          <p:nvPr/>
        </p:nvSpPr>
        <p:spPr>
          <a:xfrm>
            <a:off x="1399128" y="1997869"/>
            <a:ext cx="6816290" cy="523220"/>
          </a:xfrm>
          <a:prstGeom prst="rect">
            <a:avLst/>
          </a:prstGeom>
        </p:spPr>
        <p:txBody>
          <a:bodyPr wrap="none">
            <a:spAutoFit/>
          </a:bodyPr>
          <a:lstStyle/>
          <a:p>
            <a:pPr marL="342900" indent="-342900">
              <a:buFont typeface="Wingdings" panose="05000000000000000000" pitchFamily="2" charset="2"/>
              <a:buChar char="§"/>
            </a:pPr>
            <a:r>
              <a:rPr lang="en-US" sz="2800" dirty="0">
                <a:solidFill>
                  <a:srgbClr val="000000"/>
                </a:solidFill>
                <a:cs typeface="Times New Roman" pitchFamily="18" charset="0"/>
              </a:rPr>
              <a:t>K</a:t>
            </a:r>
            <a:r>
              <a:rPr lang="vi-VN" sz="2800" dirty="0">
                <a:solidFill>
                  <a:srgbClr val="000000"/>
                </a:solidFill>
                <a:latin typeface="Times New Roman" panose="02020603050405020304" pitchFamily="18" charset="0"/>
                <a:cs typeface="Times New Roman" pitchFamily="18" charset="0"/>
              </a:rPr>
              <a:t>hông phụ thuộc vào ý thức của con người.</a:t>
            </a:r>
            <a:endParaRPr lang="en-US" sz="2800" dirty="0">
              <a:solidFill>
                <a:srgbClr val="000000"/>
              </a:solidFill>
              <a:cs typeface="Times New Roman" pitchFamily="18" charset="0"/>
            </a:endParaRPr>
          </a:p>
        </p:txBody>
      </p:sp>
      <p:pic>
        <p:nvPicPr>
          <p:cNvPr id="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02217" y="2839096"/>
            <a:ext cx="5069983" cy="2904479"/>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TextBox 6"/>
          <p:cNvSpPr txBox="1"/>
          <p:nvPr/>
        </p:nvSpPr>
        <p:spPr>
          <a:xfrm>
            <a:off x="1895851" y="5672987"/>
            <a:ext cx="3482713" cy="400110"/>
          </a:xfrm>
          <a:prstGeom prst="rect">
            <a:avLst/>
          </a:prstGeom>
          <a:noFill/>
        </p:spPr>
        <p:txBody>
          <a:bodyPr wrap="square" rtlCol="0">
            <a:spAutoFit/>
          </a:bodyPr>
          <a:lstStyle/>
          <a:p>
            <a:pPr algn="ctr"/>
            <a:r>
              <a:rPr lang="en-US" sz="2000" b="1" dirty="0" err="1">
                <a:solidFill>
                  <a:srgbClr val="660066"/>
                </a:solidFill>
                <a:cs typeface="Times New Roman" pitchFamily="18" charset="0"/>
              </a:rPr>
              <a:t>Mối</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liên</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hệ</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giữa</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các</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nước</a:t>
            </a:r>
            <a:endParaRPr lang="en-US" sz="2000" b="1" dirty="0">
              <a:solidFill>
                <a:srgbClr val="660066"/>
              </a:solidFill>
              <a:cs typeface="Times New Roman" pitchFamily="18" charset="0"/>
            </a:endParaRPr>
          </a:p>
        </p:txBody>
      </p:sp>
      <p:pic>
        <p:nvPicPr>
          <p:cNvPr id="8"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65384" y="2825144"/>
            <a:ext cx="5140816" cy="2918431"/>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 name="TextBox 8"/>
          <p:cNvSpPr txBox="1"/>
          <p:nvPr/>
        </p:nvSpPr>
        <p:spPr>
          <a:xfrm>
            <a:off x="6589637" y="5672987"/>
            <a:ext cx="4692310" cy="400110"/>
          </a:xfrm>
          <a:prstGeom prst="rect">
            <a:avLst/>
          </a:prstGeom>
          <a:noFill/>
        </p:spPr>
        <p:txBody>
          <a:bodyPr wrap="none" rtlCol="0">
            <a:spAutoFit/>
          </a:bodyPr>
          <a:lstStyle/>
          <a:p>
            <a:r>
              <a:rPr lang="en-US" sz="2000" b="1" dirty="0" err="1">
                <a:solidFill>
                  <a:srgbClr val="660066"/>
                </a:solidFill>
                <a:cs typeface="Times New Roman" pitchFamily="18" charset="0"/>
              </a:rPr>
              <a:t>Mối</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liên</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hệ</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giữa</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cây</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xanh</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và</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mặt</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trời</a:t>
            </a:r>
            <a:endParaRPr lang="en-US" sz="2000" b="1" dirty="0">
              <a:solidFill>
                <a:srgbClr val="660066"/>
              </a:solidFill>
              <a:cs typeface="Times New Roman" pitchFamily="18" charset="0"/>
            </a:endParaRPr>
          </a:p>
        </p:txBody>
      </p:sp>
    </p:spTree>
    <p:extLst>
      <p:ext uri="{BB962C8B-B14F-4D97-AF65-F5344CB8AC3E}">
        <p14:creationId xmlns:p14="http://schemas.microsoft.com/office/powerpoint/2010/main" val="30333303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1000"/>
                                        <p:tgtEl>
                                          <p:spTgt spid="4"/>
                                        </p:tgtEl>
                                      </p:cBhvr>
                                    </p:animEffect>
                                    <p:anim calcmode="lin" valueType="num">
                                      <p:cBhvr>
                                        <p:cTn id="16" dur="1000" fill="hold"/>
                                        <p:tgtEl>
                                          <p:spTgt spid="4"/>
                                        </p:tgtEl>
                                        <p:attrNameLst>
                                          <p:attrName>ppt_x</p:attrName>
                                        </p:attrNameLst>
                                      </p:cBhvr>
                                      <p:tavLst>
                                        <p:tav tm="0">
                                          <p:val>
                                            <p:strVal val="#ppt_x"/>
                                          </p:val>
                                        </p:tav>
                                        <p:tav tm="100000">
                                          <p:val>
                                            <p:strVal val="#ppt_x"/>
                                          </p:val>
                                        </p:tav>
                                      </p:tavLst>
                                    </p:anim>
                                    <p:anim calcmode="lin" valueType="num">
                                      <p:cBhvr>
                                        <p:cTn id="17"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1000"/>
                                        <p:tgtEl>
                                          <p:spTgt spid="5"/>
                                        </p:tgtEl>
                                      </p:cBhvr>
                                    </p:animEffect>
                                    <p:anim calcmode="lin" valueType="num">
                                      <p:cBhvr>
                                        <p:cTn id="23" dur="1000" fill="hold"/>
                                        <p:tgtEl>
                                          <p:spTgt spid="5"/>
                                        </p:tgtEl>
                                        <p:attrNameLst>
                                          <p:attrName>ppt_x</p:attrName>
                                        </p:attrNameLst>
                                      </p:cBhvr>
                                      <p:tavLst>
                                        <p:tav tm="0">
                                          <p:val>
                                            <p:strVal val="#ppt_x"/>
                                          </p:val>
                                        </p:tav>
                                        <p:tav tm="100000">
                                          <p:val>
                                            <p:strVal val="#ppt_x"/>
                                          </p:val>
                                        </p:tav>
                                      </p:tavLst>
                                    </p:anim>
                                    <p:anim calcmode="lin" valueType="num">
                                      <p:cBhvr>
                                        <p:cTn id="24"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1" presetClass="entr" presetSubtype="1" fill="hold" nodeType="clickEffect">
                                  <p:stCondLst>
                                    <p:cond delay="0"/>
                                  </p:stCondLst>
                                  <p:childTnLst>
                                    <p:set>
                                      <p:cBhvr>
                                        <p:cTn id="28" dur="1" fill="hold">
                                          <p:stCondLst>
                                            <p:cond delay="0"/>
                                          </p:stCondLst>
                                        </p:cTn>
                                        <p:tgtEl>
                                          <p:spTgt spid="6"/>
                                        </p:tgtEl>
                                        <p:attrNameLst>
                                          <p:attrName>style.visibility</p:attrName>
                                        </p:attrNameLst>
                                      </p:cBhvr>
                                      <p:to>
                                        <p:strVal val="visible"/>
                                      </p:to>
                                    </p:set>
                                    <p:animEffect transition="in" filter="wheel(1)">
                                      <p:cBhvr>
                                        <p:cTn id="29" dur="2000"/>
                                        <p:tgtEl>
                                          <p:spTgt spid="6"/>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4" fill="hold" nodeType="clickEffect">
                                  <p:stCondLst>
                                    <p:cond delay="0"/>
                                  </p:stCondLst>
                                  <p:childTnLst>
                                    <p:set>
                                      <p:cBhvr>
                                        <p:cTn id="33" dur="1" fill="hold">
                                          <p:stCondLst>
                                            <p:cond delay="0"/>
                                          </p:stCondLst>
                                        </p:cTn>
                                        <p:tgtEl>
                                          <p:spTgt spid="7">
                                            <p:txEl>
                                              <p:pRg st="0" end="0"/>
                                            </p:txEl>
                                          </p:spTgt>
                                        </p:tgtEl>
                                        <p:attrNameLst>
                                          <p:attrName>style.visibility</p:attrName>
                                        </p:attrNameLst>
                                      </p:cBhvr>
                                      <p:to>
                                        <p:strVal val="visible"/>
                                      </p:to>
                                    </p:set>
                                    <p:animEffect transition="in" filter="wipe(down)">
                                      <p:cBhvr>
                                        <p:cTn id="34" dur="500"/>
                                        <p:tgtEl>
                                          <p:spTgt spid="7">
                                            <p:txEl>
                                              <p:pRg st="0" end="0"/>
                                            </p:txEl>
                                          </p:spTgt>
                                        </p:tgtEl>
                                      </p:cBhvr>
                                    </p:animEffect>
                                  </p:childTnLst>
                                </p:cTn>
                              </p:par>
                            </p:childTnLst>
                          </p:cTn>
                        </p:par>
                      </p:childTnLst>
                    </p:cTn>
                  </p:par>
                  <p:par>
                    <p:cTn id="35" fill="hold">
                      <p:stCondLst>
                        <p:cond delay="indefinite"/>
                      </p:stCondLst>
                      <p:childTnLst>
                        <p:par>
                          <p:cTn id="36" fill="hold">
                            <p:stCondLst>
                              <p:cond delay="0"/>
                            </p:stCondLst>
                            <p:childTnLst>
                              <p:par>
                                <p:cTn id="37" presetID="6" presetClass="entr" presetSubtype="16" fill="hold" nodeType="clickEffect">
                                  <p:stCondLst>
                                    <p:cond delay="0"/>
                                  </p:stCondLst>
                                  <p:childTnLst>
                                    <p:set>
                                      <p:cBhvr>
                                        <p:cTn id="38" dur="1" fill="hold">
                                          <p:stCondLst>
                                            <p:cond delay="0"/>
                                          </p:stCondLst>
                                        </p:cTn>
                                        <p:tgtEl>
                                          <p:spTgt spid="8"/>
                                        </p:tgtEl>
                                        <p:attrNameLst>
                                          <p:attrName>style.visibility</p:attrName>
                                        </p:attrNameLst>
                                      </p:cBhvr>
                                      <p:to>
                                        <p:strVal val="visible"/>
                                      </p:to>
                                    </p:set>
                                    <p:animEffect transition="in" filter="circle(in)">
                                      <p:cBhvr>
                                        <p:cTn id="39" dur="2000"/>
                                        <p:tgtEl>
                                          <p:spTgt spid="8"/>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4" fill="hold" grpId="0" nodeType="clickEffect">
                                  <p:stCondLst>
                                    <p:cond delay="0"/>
                                  </p:stCondLst>
                                  <p:childTnLst>
                                    <p:set>
                                      <p:cBhvr>
                                        <p:cTn id="43" dur="1" fill="hold">
                                          <p:stCondLst>
                                            <p:cond delay="0"/>
                                          </p:stCondLst>
                                        </p:cTn>
                                        <p:tgtEl>
                                          <p:spTgt spid="9"/>
                                        </p:tgtEl>
                                        <p:attrNameLst>
                                          <p:attrName>style.visibility</p:attrName>
                                        </p:attrNameLst>
                                      </p:cBhvr>
                                      <p:to>
                                        <p:strVal val="visible"/>
                                      </p:to>
                                    </p:set>
                                    <p:animEffect transition="in" filter="wipe(down)">
                                      <p:cBhvr>
                                        <p:cTn id="44"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9"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533400" y="402195"/>
            <a:ext cx="4267200" cy="461665"/>
          </a:xfrm>
          <a:prstGeom prst="rect">
            <a:avLst/>
          </a:prstGeom>
          <a:noFill/>
        </p:spPr>
        <p:txBody>
          <a:bodyPr wrap="square" rtlCol="0">
            <a:spAutoFit/>
          </a:bodyPr>
          <a:lstStyle/>
          <a:p>
            <a:pPr marL="457200" indent="-457200">
              <a:buFont typeface="Wingdings" panose="05000000000000000000" pitchFamily="2" charset="2"/>
              <a:buChar char="Ø"/>
            </a:pPr>
            <a:r>
              <a:rPr lang="en-US" sz="2400" b="1" dirty="0" err="1">
                <a:ln w="1905"/>
                <a:solidFill>
                  <a:srgbClr val="FF0000"/>
                </a:solidFill>
                <a:latin typeface="+mj-lt"/>
                <a:cs typeface="Times New Roman" pitchFamily="18" charset="0"/>
              </a:rPr>
              <a:t>Tính</a:t>
            </a:r>
            <a:r>
              <a:rPr lang="en-US" sz="2400" b="1" dirty="0">
                <a:ln w="1905"/>
                <a:solidFill>
                  <a:srgbClr val="FF0000"/>
                </a:solidFill>
                <a:latin typeface="+mj-lt"/>
                <a:cs typeface="Times New Roman" pitchFamily="18" charset="0"/>
              </a:rPr>
              <a:t> </a:t>
            </a:r>
            <a:r>
              <a:rPr lang="en-US" sz="2400" b="1" dirty="0" err="1">
                <a:ln w="1905"/>
                <a:solidFill>
                  <a:srgbClr val="FF0000"/>
                </a:solidFill>
                <a:latin typeface="+mj-lt"/>
                <a:cs typeface="Times New Roman" pitchFamily="18" charset="0"/>
              </a:rPr>
              <a:t>phổ</a:t>
            </a:r>
            <a:r>
              <a:rPr lang="en-US" sz="2400" b="1" dirty="0">
                <a:ln w="1905"/>
                <a:solidFill>
                  <a:srgbClr val="FF0000"/>
                </a:solidFill>
                <a:latin typeface="+mj-lt"/>
                <a:cs typeface="Times New Roman" pitchFamily="18" charset="0"/>
              </a:rPr>
              <a:t> </a:t>
            </a:r>
            <a:r>
              <a:rPr lang="en-US" sz="2400" b="1" dirty="0" err="1">
                <a:ln w="1905"/>
                <a:solidFill>
                  <a:srgbClr val="FF0000"/>
                </a:solidFill>
                <a:latin typeface="+mj-lt"/>
                <a:cs typeface="Times New Roman" pitchFamily="18" charset="0"/>
              </a:rPr>
              <a:t>biến</a:t>
            </a:r>
            <a:r>
              <a:rPr lang="en-US" sz="2400" b="1" dirty="0">
                <a:ln w="1905"/>
                <a:solidFill>
                  <a:srgbClr val="FF0000"/>
                </a:solidFill>
                <a:latin typeface="+mj-lt"/>
                <a:cs typeface="Times New Roman" pitchFamily="18" charset="0"/>
              </a:rPr>
              <a:t>:</a:t>
            </a:r>
            <a:r>
              <a:rPr lang="en-US" sz="2400" b="1" dirty="0">
                <a:ln w="1905"/>
                <a:solidFill>
                  <a:srgbClr val="FF0000"/>
                </a:solidFill>
                <a:latin typeface="Times New Roman" pitchFamily="18" charset="0"/>
                <a:cs typeface="Times New Roman" pitchFamily="18" charset="0"/>
              </a:rPr>
              <a:t>  </a:t>
            </a:r>
          </a:p>
        </p:txBody>
      </p:sp>
      <p:sp>
        <p:nvSpPr>
          <p:cNvPr id="4" name="TextBox 3"/>
          <p:cNvSpPr txBox="1"/>
          <p:nvPr/>
        </p:nvSpPr>
        <p:spPr>
          <a:xfrm>
            <a:off x="512928" y="1139250"/>
            <a:ext cx="11374272" cy="461665"/>
          </a:xfrm>
          <a:prstGeom prst="rect">
            <a:avLst/>
          </a:prstGeom>
          <a:noFill/>
        </p:spPr>
        <p:txBody>
          <a:bodyPr wrap="square" rtlCol="0">
            <a:spAutoFit/>
          </a:bodyPr>
          <a:lstStyle/>
          <a:p>
            <a:pPr marL="285750" indent="-285750" algn="ctr">
              <a:buFont typeface="Wingdings" panose="05000000000000000000" pitchFamily="2" charset="2"/>
              <a:buChar char="§"/>
            </a:pPr>
            <a:r>
              <a:rPr lang="en-US" sz="2400" dirty="0" err="1"/>
              <a:t>Bất</a:t>
            </a:r>
            <a:r>
              <a:rPr lang="en-US" sz="2400" dirty="0"/>
              <a:t> </a:t>
            </a:r>
            <a:r>
              <a:rPr lang="en-US" sz="2400" dirty="0" err="1"/>
              <a:t>cứ</a:t>
            </a:r>
            <a:r>
              <a:rPr lang="en-US" sz="2400" dirty="0"/>
              <a:t> </a:t>
            </a:r>
            <a:r>
              <a:rPr lang="en-US" sz="2400" dirty="0" err="1"/>
              <a:t>sự</a:t>
            </a:r>
            <a:r>
              <a:rPr lang="en-US" sz="2400" dirty="0"/>
              <a:t> </a:t>
            </a:r>
            <a:r>
              <a:rPr lang="en-US" sz="2400" dirty="0" err="1"/>
              <a:t>vật</a:t>
            </a:r>
            <a:r>
              <a:rPr lang="en-US" sz="2400" dirty="0"/>
              <a:t> </a:t>
            </a:r>
            <a:r>
              <a:rPr lang="en-US" sz="2400" dirty="0" err="1"/>
              <a:t>hiện</a:t>
            </a:r>
            <a:r>
              <a:rPr lang="en-US" sz="2400" dirty="0"/>
              <a:t> </a:t>
            </a:r>
            <a:r>
              <a:rPr lang="en-US" sz="2400" dirty="0" err="1"/>
              <a:t>tượng</a:t>
            </a:r>
            <a:r>
              <a:rPr lang="en-US" sz="2400" dirty="0"/>
              <a:t> </a:t>
            </a:r>
            <a:r>
              <a:rPr lang="en-US" sz="2400" dirty="0" err="1"/>
              <a:t>nào</a:t>
            </a:r>
            <a:r>
              <a:rPr lang="en-US" sz="2400" dirty="0"/>
              <a:t> </a:t>
            </a:r>
            <a:r>
              <a:rPr lang="en-US" sz="2400" dirty="0" err="1"/>
              <a:t>cũng</a:t>
            </a:r>
            <a:r>
              <a:rPr lang="en-US" sz="2400" dirty="0"/>
              <a:t> </a:t>
            </a:r>
            <a:r>
              <a:rPr lang="en-US" sz="2400" dirty="0" err="1"/>
              <a:t>đều</a:t>
            </a:r>
            <a:r>
              <a:rPr lang="en-US" sz="2400" dirty="0"/>
              <a:t> </a:t>
            </a:r>
            <a:r>
              <a:rPr lang="en-US" sz="2400" dirty="0" err="1"/>
              <a:t>có</a:t>
            </a:r>
            <a:r>
              <a:rPr lang="en-US" sz="2400" dirty="0"/>
              <a:t> </a:t>
            </a:r>
            <a:r>
              <a:rPr lang="en-US" sz="2400" dirty="0" err="1"/>
              <a:t>quan</a:t>
            </a:r>
            <a:r>
              <a:rPr lang="en-US" sz="2400" dirty="0"/>
              <a:t> </a:t>
            </a:r>
            <a:r>
              <a:rPr lang="en-US" sz="2400" dirty="0" err="1"/>
              <a:t>hệ</a:t>
            </a:r>
            <a:r>
              <a:rPr lang="en-US" sz="2400" dirty="0"/>
              <a:t> </a:t>
            </a:r>
            <a:r>
              <a:rPr lang="en-US" sz="2400" dirty="0" err="1"/>
              <a:t>với</a:t>
            </a:r>
            <a:r>
              <a:rPr lang="en-US" sz="2400" dirty="0"/>
              <a:t> </a:t>
            </a:r>
            <a:r>
              <a:rPr lang="en-US" sz="2400" dirty="0" err="1"/>
              <a:t>sự</a:t>
            </a:r>
            <a:r>
              <a:rPr lang="en-US" sz="2400" dirty="0"/>
              <a:t> </a:t>
            </a:r>
            <a:r>
              <a:rPr lang="en-US" sz="2400" dirty="0" err="1"/>
              <a:t>vật</a:t>
            </a:r>
            <a:r>
              <a:rPr lang="en-US" sz="2400" dirty="0"/>
              <a:t> </a:t>
            </a:r>
            <a:r>
              <a:rPr lang="en-US" sz="2400" dirty="0" err="1"/>
              <a:t>hiện</a:t>
            </a:r>
            <a:r>
              <a:rPr lang="en-US" sz="2400" dirty="0"/>
              <a:t> </a:t>
            </a:r>
            <a:r>
              <a:rPr lang="en-US" sz="2400" dirty="0" err="1"/>
              <a:t>tượng</a:t>
            </a:r>
            <a:r>
              <a:rPr lang="en-US" sz="2400" dirty="0"/>
              <a:t> </a:t>
            </a:r>
            <a:r>
              <a:rPr lang="en-US" sz="2400" dirty="0" err="1"/>
              <a:t>khác</a:t>
            </a:r>
            <a:endParaRPr lang="en-US" sz="2400" dirty="0"/>
          </a:p>
        </p:txBody>
      </p:sp>
      <p:pic>
        <p:nvPicPr>
          <p:cNvPr id="7"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l="3502" t="5100" r="5584" b="3836"/>
          <a:stretch/>
        </p:blipFill>
        <p:spPr bwMode="auto">
          <a:xfrm>
            <a:off x="2362200" y="3011302"/>
            <a:ext cx="6629400" cy="31432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Rectangle 1"/>
          <p:cNvSpPr/>
          <p:nvPr/>
        </p:nvSpPr>
        <p:spPr>
          <a:xfrm>
            <a:off x="1752600" y="2209800"/>
            <a:ext cx="6096000" cy="75518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p:cNvSpPr/>
          <p:nvPr/>
        </p:nvSpPr>
        <p:spPr>
          <a:xfrm>
            <a:off x="533401" y="1890675"/>
            <a:ext cx="9982200" cy="461665"/>
          </a:xfrm>
          <a:prstGeom prst="rect">
            <a:avLst/>
          </a:prstGeom>
        </p:spPr>
        <p:txBody>
          <a:bodyPr wrap="square">
            <a:spAutoFit/>
          </a:bodyPr>
          <a:lstStyle/>
          <a:p>
            <a:pPr marL="342900" indent="-342900" algn="just">
              <a:buFont typeface="Wingdings" panose="05000000000000000000" pitchFamily="2" charset="2"/>
              <a:buChar char="§"/>
              <a:defRPr/>
            </a:pPr>
            <a:r>
              <a:rPr lang="en-US" sz="2400" dirty="0" err="1">
                <a:solidFill>
                  <a:srgbClr val="3333CC"/>
                </a:solidFill>
              </a:rPr>
              <a:t>Mối</a:t>
            </a:r>
            <a:r>
              <a:rPr lang="en-US" sz="2400" dirty="0">
                <a:solidFill>
                  <a:srgbClr val="3333CC"/>
                </a:solidFill>
              </a:rPr>
              <a:t> </a:t>
            </a:r>
            <a:r>
              <a:rPr lang="en-US" sz="2400" dirty="0" err="1">
                <a:solidFill>
                  <a:srgbClr val="3333CC"/>
                </a:solidFill>
              </a:rPr>
              <a:t>liên</a:t>
            </a:r>
            <a:r>
              <a:rPr lang="en-US" sz="2400" dirty="0">
                <a:solidFill>
                  <a:srgbClr val="3333CC"/>
                </a:solidFill>
              </a:rPr>
              <a:t> </a:t>
            </a:r>
            <a:r>
              <a:rPr lang="en-US" sz="2400" dirty="0" err="1">
                <a:solidFill>
                  <a:srgbClr val="3333CC"/>
                </a:solidFill>
              </a:rPr>
              <a:t>hệ</a:t>
            </a:r>
            <a:r>
              <a:rPr lang="en-US" sz="2400" dirty="0">
                <a:solidFill>
                  <a:srgbClr val="3333CC"/>
                </a:solidFill>
              </a:rPr>
              <a:t> </a:t>
            </a:r>
            <a:r>
              <a:rPr lang="en-US" sz="2400" dirty="0" err="1">
                <a:solidFill>
                  <a:srgbClr val="3333CC"/>
                </a:solidFill>
              </a:rPr>
              <a:t>tồn</a:t>
            </a:r>
            <a:r>
              <a:rPr lang="en-US" sz="2400" dirty="0">
                <a:solidFill>
                  <a:srgbClr val="3333CC"/>
                </a:solidFill>
              </a:rPr>
              <a:t> </a:t>
            </a:r>
            <a:r>
              <a:rPr lang="en-US" sz="2400" dirty="0" err="1">
                <a:solidFill>
                  <a:srgbClr val="3333CC"/>
                </a:solidFill>
              </a:rPr>
              <a:t>tại</a:t>
            </a:r>
            <a:r>
              <a:rPr lang="en-US" sz="2400" dirty="0">
                <a:solidFill>
                  <a:srgbClr val="3333CC"/>
                </a:solidFill>
              </a:rPr>
              <a:t> </a:t>
            </a:r>
            <a:r>
              <a:rPr lang="en-US" sz="2400" dirty="0" err="1">
                <a:solidFill>
                  <a:srgbClr val="3333CC"/>
                </a:solidFill>
              </a:rPr>
              <a:t>trong</a:t>
            </a:r>
            <a:r>
              <a:rPr lang="en-US" sz="2400" dirty="0">
                <a:solidFill>
                  <a:srgbClr val="3333CC"/>
                </a:solidFill>
              </a:rPr>
              <a:t> </a:t>
            </a:r>
            <a:r>
              <a:rPr lang="en-US" sz="2400" dirty="0" err="1">
                <a:solidFill>
                  <a:srgbClr val="3333CC"/>
                </a:solidFill>
              </a:rPr>
              <a:t>tất</a:t>
            </a:r>
            <a:r>
              <a:rPr lang="en-US" sz="2400" dirty="0">
                <a:solidFill>
                  <a:srgbClr val="3333CC"/>
                </a:solidFill>
              </a:rPr>
              <a:t> </a:t>
            </a:r>
            <a:r>
              <a:rPr lang="en-US" sz="2400" dirty="0" err="1">
                <a:solidFill>
                  <a:srgbClr val="3333CC"/>
                </a:solidFill>
              </a:rPr>
              <a:t>cả</a:t>
            </a:r>
            <a:r>
              <a:rPr lang="en-US" sz="2400" dirty="0">
                <a:solidFill>
                  <a:srgbClr val="3333CC"/>
                </a:solidFill>
              </a:rPr>
              <a:t> </a:t>
            </a:r>
            <a:r>
              <a:rPr lang="en-US" sz="2400" dirty="0" err="1">
                <a:solidFill>
                  <a:srgbClr val="3333CC"/>
                </a:solidFill>
              </a:rPr>
              <a:t>các</a:t>
            </a:r>
            <a:r>
              <a:rPr lang="en-US" sz="2400" dirty="0">
                <a:solidFill>
                  <a:srgbClr val="3333CC"/>
                </a:solidFill>
              </a:rPr>
              <a:t> </a:t>
            </a:r>
            <a:r>
              <a:rPr lang="en-US" sz="2400" dirty="0" err="1">
                <a:solidFill>
                  <a:srgbClr val="3333CC"/>
                </a:solidFill>
              </a:rPr>
              <a:t>lĩnh</a:t>
            </a:r>
            <a:r>
              <a:rPr lang="en-US" sz="2400" dirty="0">
                <a:solidFill>
                  <a:srgbClr val="3333CC"/>
                </a:solidFill>
              </a:rPr>
              <a:t> </a:t>
            </a:r>
            <a:r>
              <a:rPr lang="en-US" sz="2400" dirty="0" err="1">
                <a:solidFill>
                  <a:srgbClr val="3333CC"/>
                </a:solidFill>
              </a:rPr>
              <a:t>vực</a:t>
            </a:r>
            <a:r>
              <a:rPr lang="en-US" sz="2400" dirty="0">
                <a:solidFill>
                  <a:srgbClr val="3333CC"/>
                </a:solidFill>
              </a:rPr>
              <a:t>: </a:t>
            </a:r>
            <a:r>
              <a:rPr lang="en-US" sz="2400" dirty="0" err="1">
                <a:solidFill>
                  <a:srgbClr val="3333CC"/>
                </a:solidFill>
              </a:rPr>
              <a:t>tự</a:t>
            </a:r>
            <a:r>
              <a:rPr lang="en-US" sz="2400" dirty="0">
                <a:solidFill>
                  <a:srgbClr val="3333CC"/>
                </a:solidFill>
              </a:rPr>
              <a:t> </a:t>
            </a:r>
            <a:r>
              <a:rPr lang="en-US" sz="2400" dirty="0" err="1">
                <a:solidFill>
                  <a:srgbClr val="3333CC"/>
                </a:solidFill>
              </a:rPr>
              <a:t>nhiên</a:t>
            </a:r>
            <a:r>
              <a:rPr lang="en-US" sz="2400" dirty="0">
                <a:solidFill>
                  <a:srgbClr val="3333CC"/>
                </a:solidFill>
              </a:rPr>
              <a:t>, </a:t>
            </a:r>
            <a:r>
              <a:rPr lang="en-US" sz="2400" dirty="0" err="1">
                <a:solidFill>
                  <a:srgbClr val="3333CC"/>
                </a:solidFill>
              </a:rPr>
              <a:t>xã</a:t>
            </a:r>
            <a:r>
              <a:rPr lang="en-US" sz="2400" dirty="0">
                <a:solidFill>
                  <a:srgbClr val="3333CC"/>
                </a:solidFill>
              </a:rPr>
              <a:t> </a:t>
            </a:r>
            <a:r>
              <a:rPr lang="en-US" sz="2400" dirty="0" err="1">
                <a:solidFill>
                  <a:srgbClr val="3333CC"/>
                </a:solidFill>
              </a:rPr>
              <a:t>hội</a:t>
            </a:r>
            <a:r>
              <a:rPr lang="en-US" sz="2400" dirty="0">
                <a:solidFill>
                  <a:srgbClr val="3333CC"/>
                </a:solidFill>
              </a:rPr>
              <a:t> </a:t>
            </a:r>
            <a:r>
              <a:rPr lang="en-US" sz="2400" dirty="0" err="1">
                <a:solidFill>
                  <a:srgbClr val="3333CC"/>
                </a:solidFill>
              </a:rPr>
              <a:t>và</a:t>
            </a:r>
            <a:r>
              <a:rPr lang="en-US" sz="2400" dirty="0">
                <a:solidFill>
                  <a:srgbClr val="3333CC"/>
                </a:solidFill>
              </a:rPr>
              <a:t> </a:t>
            </a:r>
            <a:r>
              <a:rPr lang="en-US" sz="2400" dirty="0" err="1">
                <a:solidFill>
                  <a:srgbClr val="3333CC"/>
                </a:solidFill>
              </a:rPr>
              <a:t>tư</a:t>
            </a:r>
            <a:r>
              <a:rPr lang="en-US" sz="2400" dirty="0">
                <a:solidFill>
                  <a:srgbClr val="3333CC"/>
                </a:solidFill>
              </a:rPr>
              <a:t> </a:t>
            </a:r>
            <a:r>
              <a:rPr lang="en-US" sz="2400" dirty="0" err="1">
                <a:solidFill>
                  <a:srgbClr val="3333CC"/>
                </a:solidFill>
              </a:rPr>
              <a:t>duy</a:t>
            </a:r>
            <a:endParaRPr lang="en-US" sz="2400" dirty="0">
              <a:solidFill>
                <a:srgbClr val="3333CC"/>
              </a:solidFill>
            </a:endParaRPr>
          </a:p>
        </p:txBody>
      </p:sp>
    </p:spTree>
    <p:extLst>
      <p:ext uri="{BB962C8B-B14F-4D97-AF65-F5344CB8AC3E}">
        <p14:creationId xmlns:p14="http://schemas.microsoft.com/office/powerpoint/2010/main" val="30383607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4" fill="hold" nodeType="clickEffect">
                                  <p:stCondLst>
                                    <p:cond delay="0"/>
                                  </p:stCondLst>
                                  <p:childTnLst>
                                    <p:set>
                                      <p:cBhvr>
                                        <p:cTn id="12" dur="1" fill="hold">
                                          <p:stCondLst>
                                            <p:cond delay="0"/>
                                          </p:stCondLst>
                                        </p:cTn>
                                        <p:tgtEl>
                                          <p:spTgt spid="4">
                                            <p:txEl>
                                              <p:pRg st="0" end="0"/>
                                            </p:txEl>
                                          </p:spTgt>
                                        </p:tgtEl>
                                        <p:attrNameLst>
                                          <p:attrName>style.visibility</p:attrName>
                                        </p:attrNameLst>
                                      </p:cBhvr>
                                      <p:to>
                                        <p:strVal val="visible"/>
                                      </p:to>
                                    </p:set>
                                    <p:animEffect transition="in" filter="wipe(down)">
                                      <p:cBhvr>
                                        <p:cTn id="13" dur="500"/>
                                        <p:tgtEl>
                                          <p:spTgt spid="4">
                                            <p:txEl>
                                              <p:pRg st="0" end="0"/>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childTnLst>
                          </p:cTn>
                        </p:par>
                      </p:childTnLst>
                    </p:cTn>
                  </p:par>
                  <p:par>
                    <p:cTn id="19" fill="hold">
                      <p:stCondLst>
                        <p:cond delay="indefinite"/>
                      </p:stCondLst>
                      <p:childTnLst>
                        <p:par>
                          <p:cTn id="20" fill="hold">
                            <p:stCondLst>
                              <p:cond delay="0"/>
                            </p:stCondLst>
                            <p:childTnLst>
                              <p:par>
                                <p:cTn id="21" presetID="42" presetClass="entr" presetSubtype="0" fill="hold" grpId="0" nodeType="click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1000"/>
                                        <p:tgtEl>
                                          <p:spTgt spid="10"/>
                                        </p:tgtEl>
                                      </p:cBhvr>
                                    </p:animEffect>
                                    <p:anim calcmode="lin" valueType="num">
                                      <p:cBhvr>
                                        <p:cTn id="24" dur="1000" fill="hold"/>
                                        <p:tgtEl>
                                          <p:spTgt spid="10"/>
                                        </p:tgtEl>
                                        <p:attrNameLst>
                                          <p:attrName>ppt_x</p:attrName>
                                        </p:attrNameLst>
                                      </p:cBhvr>
                                      <p:tavLst>
                                        <p:tav tm="0">
                                          <p:val>
                                            <p:strVal val="#ppt_x"/>
                                          </p:val>
                                        </p:tav>
                                        <p:tav tm="100000">
                                          <p:val>
                                            <p:strVal val="#ppt_x"/>
                                          </p:val>
                                        </p:tav>
                                      </p:tavLst>
                                    </p:anim>
                                    <p:anim calcmode="lin" valueType="num">
                                      <p:cBhvr>
                                        <p:cTn id="25"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1524000" y="1752600"/>
            <a:ext cx="1524000" cy="33528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p:cNvSpPr/>
          <p:nvPr/>
        </p:nvSpPr>
        <p:spPr>
          <a:xfrm>
            <a:off x="1217796" y="609600"/>
            <a:ext cx="4265911" cy="461665"/>
          </a:xfrm>
          <a:prstGeom prst="rect">
            <a:avLst/>
          </a:prstGeom>
        </p:spPr>
        <p:txBody>
          <a:bodyPr wrap="none">
            <a:spAutoFit/>
          </a:bodyPr>
          <a:lstStyle/>
          <a:p>
            <a:pPr algn="ctr">
              <a:spcBef>
                <a:spcPct val="0"/>
              </a:spcBef>
              <a:buFont typeface="Wingdings" panose="05000000000000000000" pitchFamily="2" charset="2"/>
              <a:buChar char="Ø"/>
            </a:pPr>
            <a:r>
              <a:rPr lang="nl-NL" altLang="en-US" sz="2400" b="1" dirty="0">
                <a:solidFill>
                  <a:srgbClr val="C00000"/>
                </a:solidFill>
                <a:latin typeface="Arial" panose="020B0604020202020204" pitchFamily="34" charset="0"/>
              </a:rPr>
              <a:t> Tính đa dạng, phong phú </a:t>
            </a:r>
            <a:endParaRPr lang="en-US" altLang="en-US" sz="2400" b="1" dirty="0">
              <a:solidFill>
                <a:srgbClr val="C00000"/>
              </a:solidFill>
              <a:latin typeface="Arial" panose="020B0604020202020204" pitchFamily="34" charset="0"/>
            </a:endParaRPr>
          </a:p>
        </p:txBody>
      </p:sp>
      <p:pic>
        <p:nvPicPr>
          <p:cNvPr id="3" name="Picture 2"/>
          <p:cNvPicPr>
            <a:picLocks noChangeAspect="1"/>
          </p:cNvPicPr>
          <p:nvPr/>
        </p:nvPicPr>
        <p:blipFill>
          <a:blip r:embed="rId2"/>
          <a:stretch>
            <a:fillRect/>
          </a:stretch>
        </p:blipFill>
        <p:spPr>
          <a:xfrm>
            <a:off x="1828800" y="1524000"/>
            <a:ext cx="7839075" cy="5119404"/>
          </a:xfrm>
          <a:prstGeom prst="rect">
            <a:avLst/>
          </a:prstGeom>
        </p:spPr>
      </p:pic>
    </p:spTree>
    <p:extLst>
      <p:ext uri="{BB962C8B-B14F-4D97-AF65-F5344CB8AC3E}">
        <p14:creationId xmlns:p14="http://schemas.microsoft.com/office/powerpoint/2010/main" val="2334875538"/>
      </p:ext>
    </p:extLst>
  </p:cSld>
  <p:clrMapOvr>
    <a:masterClrMapping/>
  </p:clrMapOvr>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4" descr="Corporation Slide Powerpoint Templates - Blue, Business &amp; Finance, Orange -  Free PPT Backgrounds and Templates"/>
          <p:cNvSpPr>
            <a:spLocks noChangeAspect="1" noChangeArrowheads="1"/>
          </p:cNvSpPr>
          <p:nvPr/>
        </p:nvSpPr>
        <p:spPr bwMode="auto">
          <a:xfrm>
            <a:off x="410633" y="10584"/>
            <a:ext cx="406400" cy="4064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a:buClr>
                <a:srgbClr val="000000"/>
              </a:buClr>
              <a:buFont typeface="Arial"/>
              <a:buNone/>
            </a:pPr>
            <a:endParaRPr lang="en-US" sz="1867" kern="0">
              <a:solidFill>
                <a:srgbClr val="000000"/>
              </a:solidFill>
              <a:cs typeface="Arial"/>
              <a:sym typeface="Arial"/>
            </a:endParaRPr>
          </a:p>
        </p:txBody>
      </p:sp>
      <p:sp>
        <p:nvSpPr>
          <p:cNvPr id="4" name="AutoShape 6" descr="Corporate Presentation Template"/>
          <p:cNvSpPr>
            <a:spLocks noChangeAspect="1" noChangeArrowheads="1"/>
          </p:cNvSpPr>
          <p:nvPr/>
        </p:nvSpPr>
        <p:spPr bwMode="auto">
          <a:xfrm>
            <a:off x="613833" y="213784"/>
            <a:ext cx="406400" cy="4064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a:buClr>
                <a:srgbClr val="000000"/>
              </a:buClr>
              <a:buFont typeface="Arial"/>
              <a:buNone/>
            </a:pPr>
            <a:endParaRPr lang="en-US" sz="1867" kern="0">
              <a:solidFill>
                <a:srgbClr val="000000"/>
              </a:solidFill>
              <a:cs typeface="Arial"/>
              <a:sym typeface="Arial"/>
            </a:endParaRPr>
          </a:p>
        </p:txBody>
      </p:sp>
      <p:sp>
        <p:nvSpPr>
          <p:cNvPr id="2" name="Rectangle 1"/>
          <p:cNvSpPr/>
          <p:nvPr/>
        </p:nvSpPr>
        <p:spPr>
          <a:xfrm>
            <a:off x="914400" y="1828800"/>
            <a:ext cx="3352800" cy="26670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p:cNvSpPr/>
          <p:nvPr/>
        </p:nvSpPr>
        <p:spPr>
          <a:xfrm>
            <a:off x="3657600" y="320625"/>
            <a:ext cx="7086600" cy="461665"/>
          </a:xfrm>
          <a:prstGeom prst="rect">
            <a:avLst/>
          </a:prstGeom>
          <a:solidFill>
            <a:srgbClr val="3333CC"/>
          </a:solidFill>
          <a:ln/>
        </p:spPr>
        <p:style>
          <a:lnRef idx="2">
            <a:schemeClr val="accent2">
              <a:shade val="50000"/>
            </a:schemeClr>
          </a:lnRef>
          <a:fillRef idx="1">
            <a:schemeClr val="accent2"/>
          </a:fillRef>
          <a:effectRef idx="0">
            <a:schemeClr val="accent2"/>
          </a:effectRef>
          <a:fontRef idx="minor">
            <a:schemeClr val="lt1"/>
          </a:fontRef>
        </p:style>
        <p:txBody>
          <a:bodyPr wrap="square">
            <a:spAutoFit/>
          </a:bodyPr>
          <a:lstStyle/>
          <a:p>
            <a:pPr algn="l">
              <a:defRPr/>
            </a:pPr>
            <a:r>
              <a:rPr lang="en-GB" sz="2400" dirty="0"/>
              <a:t>+</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bên</a:t>
            </a:r>
            <a:r>
              <a:rPr lang="en-US" sz="2400" dirty="0"/>
              <a:t> </a:t>
            </a:r>
            <a:r>
              <a:rPr lang="en-US" sz="2400" dirty="0" err="1"/>
              <a:t>trong</a:t>
            </a:r>
            <a:r>
              <a:rPr lang="en-US" sz="2400" dirty="0"/>
              <a:t> </a:t>
            </a:r>
            <a:r>
              <a:rPr lang="en-US" sz="2400" dirty="0" err="1"/>
              <a:t>và</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bên</a:t>
            </a:r>
            <a:r>
              <a:rPr lang="en-US" sz="2400" dirty="0"/>
              <a:t> </a:t>
            </a:r>
            <a:r>
              <a:rPr lang="en-US" sz="2400" dirty="0" err="1"/>
              <a:t>ngoài</a:t>
            </a:r>
            <a:endParaRPr lang="en-US" sz="2400" dirty="0"/>
          </a:p>
        </p:txBody>
      </p:sp>
      <p:sp>
        <p:nvSpPr>
          <p:cNvPr id="7" name="Rectangle 6"/>
          <p:cNvSpPr/>
          <p:nvPr/>
        </p:nvSpPr>
        <p:spPr>
          <a:xfrm>
            <a:off x="3657600" y="1544117"/>
            <a:ext cx="7086600" cy="461665"/>
          </a:xfrm>
          <a:prstGeom prst="rect">
            <a:avLst/>
          </a:prstGeom>
          <a:solidFill>
            <a:srgbClr val="FF0066"/>
          </a:solidFill>
          <a:ln/>
        </p:spPr>
        <p:style>
          <a:lnRef idx="1">
            <a:schemeClr val="accent2"/>
          </a:lnRef>
          <a:fillRef idx="2">
            <a:schemeClr val="accent2"/>
          </a:fillRef>
          <a:effectRef idx="1">
            <a:schemeClr val="accent2"/>
          </a:effectRef>
          <a:fontRef idx="minor">
            <a:schemeClr val="dk1"/>
          </a:fontRef>
        </p:style>
        <p:txBody>
          <a:bodyPr wrap="square">
            <a:spAutoFit/>
          </a:bodyPr>
          <a:lstStyle/>
          <a:p>
            <a:pPr algn="l">
              <a:defRPr/>
            </a:pPr>
            <a:r>
              <a:rPr lang="en-GB" sz="2400" dirty="0">
                <a:solidFill>
                  <a:schemeClr val="bg1"/>
                </a:solidFill>
              </a:rPr>
              <a:t>+</a:t>
            </a:r>
            <a:r>
              <a:rPr lang="en-US" sz="2400" dirty="0">
                <a:solidFill>
                  <a:schemeClr val="bg1"/>
                </a:solidFill>
              </a:rPr>
              <a:t> </a:t>
            </a:r>
            <a:r>
              <a:rPr lang="en-US" sz="2400" dirty="0" err="1">
                <a:solidFill>
                  <a:schemeClr val="bg1"/>
                </a:solidFill>
              </a:rPr>
              <a:t>Mối</a:t>
            </a:r>
            <a:r>
              <a:rPr lang="en-US" sz="2400" dirty="0">
                <a:solidFill>
                  <a:schemeClr val="bg1"/>
                </a:solidFill>
              </a:rPr>
              <a:t> </a:t>
            </a:r>
            <a:r>
              <a:rPr lang="en-US" sz="2400" dirty="0" err="1">
                <a:solidFill>
                  <a:schemeClr val="bg1"/>
                </a:solidFill>
              </a:rPr>
              <a:t>liên</a:t>
            </a:r>
            <a:r>
              <a:rPr lang="en-US" sz="2400" dirty="0">
                <a:solidFill>
                  <a:schemeClr val="bg1"/>
                </a:solidFill>
              </a:rPr>
              <a:t> </a:t>
            </a:r>
            <a:r>
              <a:rPr lang="en-US" sz="2400" dirty="0" err="1">
                <a:solidFill>
                  <a:schemeClr val="bg1"/>
                </a:solidFill>
              </a:rPr>
              <a:t>hệ</a:t>
            </a:r>
            <a:r>
              <a:rPr lang="en-US" sz="2400" dirty="0">
                <a:solidFill>
                  <a:schemeClr val="bg1"/>
                </a:solidFill>
              </a:rPr>
              <a:t> </a:t>
            </a:r>
            <a:r>
              <a:rPr lang="en-US" sz="2400" dirty="0" err="1">
                <a:solidFill>
                  <a:schemeClr val="bg1"/>
                </a:solidFill>
              </a:rPr>
              <a:t>trực</a:t>
            </a:r>
            <a:r>
              <a:rPr lang="en-US" sz="2400" dirty="0">
                <a:solidFill>
                  <a:schemeClr val="bg1"/>
                </a:solidFill>
              </a:rPr>
              <a:t> </a:t>
            </a:r>
            <a:r>
              <a:rPr lang="en-US" sz="2400" dirty="0" err="1">
                <a:solidFill>
                  <a:schemeClr val="bg1"/>
                </a:solidFill>
              </a:rPr>
              <a:t>tiếp</a:t>
            </a:r>
            <a:r>
              <a:rPr lang="en-US" sz="2400" dirty="0">
                <a:solidFill>
                  <a:schemeClr val="bg1"/>
                </a:solidFill>
              </a:rPr>
              <a:t> </a:t>
            </a:r>
            <a:r>
              <a:rPr lang="en-US" sz="2400" dirty="0" err="1">
                <a:solidFill>
                  <a:schemeClr val="bg1"/>
                </a:solidFill>
              </a:rPr>
              <a:t>và</a:t>
            </a:r>
            <a:r>
              <a:rPr lang="en-US" sz="2400" dirty="0">
                <a:solidFill>
                  <a:schemeClr val="bg1"/>
                </a:solidFill>
              </a:rPr>
              <a:t> </a:t>
            </a:r>
            <a:r>
              <a:rPr lang="en-US" sz="2400" dirty="0" err="1">
                <a:solidFill>
                  <a:schemeClr val="bg1"/>
                </a:solidFill>
              </a:rPr>
              <a:t>mối</a:t>
            </a:r>
            <a:r>
              <a:rPr lang="en-US" sz="2400" dirty="0">
                <a:solidFill>
                  <a:schemeClr val="bg1"/>
                </a:solidFill>
              </a:rPr>
              <a:t> </a:t>
            </a:r>
            <a:r>
              <a:rPr lang="en-US" sz="2400" dirty="0" err="1">
                <a:solidFill>
                  <a:schemeClr val="bg1"/>
                </a:solidFill>
              </a:rPr>
              <a:t>liên</a:t>
            </a:r>
            <a:r>
              <a:rPr lang="en-US" sz="2400" dirty="0">
                <a:solidFill>
                  <a:schemeClr val="bg1"/>
                </a:solidFill>
              </a:rPr>
              <a:t> </a:t>
            </a:r>
            <a:r>
              <a:rPr lang="en-US" sz="2400" dirty="0" err="1">
                <a:solidFill>
                  <a:schemeClr val="bg1"/>
                </a:solidFill>
              </a:rPr>
              <a:t>hệ</a:t>
            </a:r>
            <a:r>
              <a:rPr lang="en-US" sz="2400" dirty="0">
                <a:solidFill>
                  <a:schemeClr val="bg1"/>
                </a:solidFill>
              </a:rPr>
              <a:t> </a:t>
            </a:r>
            <a:r>
              <a:rPr lang="en-US" sz="2400" dirty="0" err="1">
                <a:solidFill>
                  <a:schemeClr val="bg1"/>
                </a:solidFill>
              </a:rPr>
              <a:t>gián</a:t>
            </a:r>
            <a:r>
              <a:rPr lang="en-US" sz="2400" dirty="0">
                <a:solidFill>
                  <a:schemeClr val="bg1"/>
                </a:solidFill>
              </a:rPr>
              <a:t> </a:t>
            </a:r>
            <a:r>
              <a:rPr lang="en-US" sz="2400" dirty="0" err="1">
                <a:solidFill>
                  <a:schemeClr val="bg1"/>
                </a:solidFill>
              </a:rPr>
              <a:t>tiếp</a:t>
            </a:r>
            <a:r>
              <a:rPr lang="en-GB" sz="2400" dirty="0">
                <a:solidFill>
                  <a:schemeClr val="bg1"/>
                </a:solidFill>
              </a:rPr>
              <a:t>;</a:t>
            </a:r>
            <a:endParaRPr lang="en-US" sz="2400" dirty="0">
              <a:solidFill>
                <a:schemeClr val="bg1"/>
              </a:solidFill>
            </a:endParaRPr>
          </a:p>
        </p:txBody>
      </p:sp>
      <p:sp>
        <p:nvSpPr>
          <p:cNvPr id="8" name="Rectangle 7"/>
          <p:cNvSpPr/>
          <p:nvPr/>
        </p:nvSpPr>
        <p:spPr>
          <a:xfrm>
            <a:off x="3657600" y="2719234"/>
            <a:ext cx="7086600" cy="461665"/>
          </a:xfrm>
          <a:prstGeom prst="rect">
            <a:avLst/>
          </a:prstGeom>
          <a:solidFill>
            <a:srgbClr val="7030A0"/>
          </a:solidFill>
          <a:ln/>
        </p:spPr>
        <p:style>
          <a:lnRef idx="1">
            <a:schemeClr val="accent1"/>
          </a:lnRef>
          <a:fillRef idx="3">
            <a:schemeClr val="accent1"/>
          </a:fillRef>
          <a:effectRef idx="2">
            <a:schemeClr val="accent1"/>
          </a:effectRef>
          <a:fontRef idx="minor">
            <a:schemeClr val="lt1"/>
          </a:fontRef>
        </p:style>
        <p:txBody>
          <a:bodyPr wrap="square">
            <a:spAutoFit/>
          </a:bodyPr>
          <a:lstStyle/>
          <a:p>
            <a:pPr algn="just">
              <a:defRPr/>
            </a:pPr>
            <a:r>
              <a:rPr lang="en-GB" sz="2400" dirty="0"/>
              <a:t>+</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chủ</a:t>
            </a:r>
            <a:r>
              <a:rPr lang="en-US" sz="2400" dirty="0"/>
              <a:t> </a:t>
            </a:r>
            <a:r>
              <a:rPr lang="en-US" sz="2400" dirty="0" err="1"/>
              <a:t>yếu</a:t>
            </a:r>
            <a:r>
              <a:rPr lang="en-US" sz="2400" dirty="0"/>
              <a:t> </a:t>
            </a:r>
            <a:r>
              <a:rPr lang="en-US" sz="2400" dirty="0" err="1"/>
              <a:t>và</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thứ</a:t>
            </a:r>
            <a:r>
              <a:rPr lang="en-US" sz="2400" dirty="0"/>
              <a:t> </a:t>
            </a:r>
            <a:r>
              <a:rPr lang="en-US" sz="2400" dirty="0" err="1"/>
              <a:t>yếu</a:t>
            </a:r>
            <a:r>
              <a:rPr lang="en-GB" sz="2400" dirty="0"/>
              <a:t>;</a:t>
            </a:r>
            <a:endParaRPr lang="en-US" sz="2400" dirty="0"/>
          </a:p>
        </p:txBody>
      </p:sp>
      <p:sp>
        <p:nvSpPr>
          <p:cNvPr id="9" name="Rectangle 8"/>
          <p:cNvSpPr/>
          <p:nvPr/>
        </p:nvSpPr>
        <p:spPr>
          <a:xfrm>
            <a:off x="3661334" y="3873706"/>
            <a:ext cx="7082866" cy="461665"/>
          </a:xfrm>
          <a:prstGeom prst="rect">
            <a:avLst/>
          </a:prstGeom>
          <a:ln/>
        </p:spPr>
        <p:style>
          <a:lnRef idx="2">
            <a:schemeClr val="accent4">
              <a:shade val="50000"/>
            </a:schemeClr>
          </a:lnRef>
          <a:fillRef idx="1">
            <a:schemeClr val="accent4"/>
          </a:fillRef>
          <a:effectRef idx="0">
            <a:schemeClr val="accent4"/>
          </a:effectRef>
          <a:fontRef idx="minor">
            <a:schemeClr val="lt1"/>
          </a:fontRef>
        </p:style>
        <p:txBody>
          <a:bodyPr wrap="square">
            <a:spAutoFit/>
          </a:bodyPr>
          <a:lstStyle/>
          <a:p>
            <a:pPr algn="just">
              <a:defRPr/>
            </a:pPr>
            <a:r>
              <a:rPr lang="en-GB" sz="2400" dirty="0"/>
              <a:t>+</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cơ</a:t>
            </a:r>
            <a:r>
              <a:rPr lang="en-US" sz="2400" dirty="0"/>
              <a:t> </a:t>
            </a:r>
            <a:r>
              <a:rPr lang="en-US" sz="2400" dirty="0" err="1"/>
              <a:t>bản</a:t>
            </a:r>
            <a:r>
              <a:rPr lang="en-US" sz="2400" dirty="0"/>
              <a:t> </a:t>
            </a:r>
            <a:r>
              <a:rPr lang="en-US" sz="2400" dirty="0" err="1"/>
              <a:t>và</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không</a:t>
            </a:r>
            <a:r>
              <a:rPr lang="en-US" sz="2400" dirty="0"/>
              <a:t> </a:t>
            </a:r>
            <a:r>
              <a:rPr lang="en-US" sz="2400" dirty="0" err="1"/>
              <a:t>cơ</a:t>
            </a:r>
            <a:r>
              <a:rPr lang="en-US" sz="2400" dirty="0"/>
              <a:t> </a:t>
            </a:r>
            <a:r>
              <a:rPr lang="en-US" sz="2400" dirty="0" err="1"/>
              <a:t>bản</a:t>
            </a:r>
            <a:r>
              <a:rPr lang="en-GB" sz="2400" dirty="0"/>
              <a:t>;</a:t>
            </a:r>
            <a:endParaRPr lang="en-US" sz="2400" dirty="0"/>
          </a:p>
        </p:txBody>
      </p:sp>
      <p:sp>
        <p:nvSpPr>
          <p:cNvPr id="10" name="Rectangle 9"/>
          <p:cNvSpPr/>
          <p:nvPr/>
        </p:nvSpPr>
        <p:spPr>
          <a:xfrm>
            <a:off x="3657600" y="5049616"/>
            <a:ext cx="7086600" cy="830262"/>
          </a:xfrm>
          <a:prstGeom prst="rect">
            <a:avLst/>
          </a:prstGeom>
          <a:solidFill>
            <a:srgbClr val="00B050"/>
          </a:solidFill>
          <a:ln>
            <a:solidFill>
              <a:srgbClr val="FF0000"/>
            </a:solidFill>
          </a:ln>
        </p:spPr>
        <p:txBody>
          <a:bodyPr wrap="square">
            <a:spAutoFit/>
          </a:bodyPr>
          <a:lstStyle/>
          <a:p>
            <a:pPr algn="just">
              <a:defRPr/>
            </a:pPr>
            <a:r>
              <a:rPr lang="en-GB" sz="2400" dirty="0">
                <a:solidFill>
                  <a:schemeClr val="bg1"/>
                </a:solidFill>
              </a:rPr>
              <a:t>+</a:t>
            </a:r>
            <a:r>
              <a:rPr lang="en-US" sz="2400" dirty="0">
                <a:solidFill>
                  <a:schemeClr val="bg1"/>
                </a:solidFill>
              </a:rPr>
              <a:t> </a:t>
            </a:r>
            <a:r>
              <a:rPr lang="en-US" sz="2400" dirty="0" err="1">
                <a:solidFill>
                  <a:schemeClr val="bg1"/>
                </a:solidFill>
              </a:rPr>
              <a:t>Mối</a:t>
            </a:r>
            <a:r>
              <a:rPr lang="en-US" sz="2400" dirty="0">
                <a:solidFill>
                  <a:schemeClr val="bg1"/>
                </a:solidFill>
              </a:rPr>
              <a:t> </a:t>
            </a:r>
            <a:r>
              <a:rPr lang="en-US" sz="2400" dirty="0" err="1">
                <a:solidFill>
                  <a:schemeClr val="bg1"/>
                </a:solidFill>
              </a:rPr>
              <a:t>liên</a:t>
            </a:r>
            <a:r>
              <a:rPr lang="en-US" sz="2400" dirty="0">
                <a:solidFill>
                  <a:schemeClr val="bg1"/>
                </a:solidFill>
              </a:rPr>
              <a:t> </a:t>
            </a:r>
            <a:r>
              <a:rPr lang="en-US" sz="2400" dirty="0" err="1">
                <a:solidFill>
                  <a:schemeClr val="bg1"/>
                </a:solidFill>
              </a:rPr>
              <a:t>hệ</a:t>
            </a:r>
            <a:r>
              <a:rPr lang="en-US" sz="2400" dirty="0">
                <a:solidFill>
                  <a:schemeClr val="bg1"/>
                </a:solidFill>
              </a:rPr>
              <a:t> </a:t>
            </a:r>
            <a:r>
              <a:rPr lang="en-US" sz="2400" dirty="0" err="1">
                <a:solidFill>
                  <a:schemeClr val="bg1"/>
                </a:solidFill>
              </a:rPr>
              <a:t>cụ</a:t>
            </a:r>
            <a:r>
              <a:rPr lang="en-US" sz="2400" dirty="0">
                <a:solidFill>
                  <a:schemeClr val="bg1"/>
                </a:solidFill>
              </a:rPr>
              <a:t> </a:t>
            </a:r>
            <a:r>
              <a:rPr lang="en-US" sz="2400" dirty="0" err="1">
                <a:solidFill>
                  <a:schemeClr val="bg1"/>
                </a:solidFill>
              </a:rPr>
              <a:t>thể</a:t>
            </a:r>
            <a:r>
              <a:rPr lang="en-US" sz="2400" dirty="0">
                <a:solidFill>
                  <a:schemeClr val="bg1"/>
                </a:solidFill>
              </a:rPr>
              <a:t>, </a:t>
            </a:r>
            <a:r>
              <a:rPr lang="en-US" sz="2400" dirty="0" err="1">
                <a:solidFill>
                  <a:schemeClr val="bg1"/>
                </a:solidFill>
              </a:rPr>
              <a:t>mối</a:t>
            </a:r>
            <a:r>
              <a:rPr lang="en-US" sz="2400" dirty="0">
                <a:solidFill>
                  <a:schemeClr val="bg1"/>
                </a:solidFill>
              </a:rPr>
              <a:t> </a:t>
            </a:r>
            <a:r>
              <a:rPr lang="en-US" sz="2400" dirty="0" err="1">
                <a:solidFill>
                  <a:schemeClr val="bg1"/>
                </a:solidFill>
              </a:rPr>
              <a:t>liên</a:t>
            </a:r>
            <a:r>
              <a:rPr lang="en-US" sz="2400" dirty="0">
                <a:solidFill>
                  <a:schemeClr val="bg1"/>
                </a:solidFill>
              </a:rPr>
              <a:t> </a:t>
            </a:r>
            <a:r>
              <a:rPr lang="en-US" sz="2400" dirty="0" err="1">
                <a:solidFill>
                  <a:schemeClr val="bg1"/>
                </a:solidFill>
              </a:rPr>
              <a:t>hệ</a:t>
            </a:r>
            <a:r>
              <a:rPr lang="en-US" sz="2400" dirty="0">
                <a:solidFill>
                  <a:schemeClr val="bg1"/>
                </a:solidFill>
              </a:rPr>
              <a:t> </a:t>
            </a:r>
            <a:r>
              <a:rPr lang="en-US" sz="2400" dirty="0" err="1">
                <a:solidFill>
                  <a:schemeClr val="bg1"/>
                </a:solidFill>
              </a:rPr>
              <a:t>chung</a:t>
            </a:r>
            <a:r>
              <a:rPr lang="en-US" sz="2400" dirty="0">
                <a:solidFill>
                  <a:schemeClr val="bg1"/>
                </a:solidFill>
              </a:rPr>
              <a:t>, </a:t>
            </a:r>
            <a:r>
              <a:rPr lang="en-US" sz="2400" dirty="0" err="1">
                <a:solidFill>
                  <a:schemeClr val="bg1"/>
                </a:solidFill>
              </a:rPr>
              <a:t>mối</a:t>
            </a:r>
            <a:r>
              <a:rPr lang="en-US" sz="2400" dirty="0">
                <a:solidFill>
                  <a:schemeClr val="bg1"/>
                </a:solidFill>
              </a:rPr>
              <a:t> </a:t>
            </a:r>
            <a:r>
              <a:rPr lang="en-US" sz="2400" dirty="0" err="1">
                <a:solidFill>
                  <a:schemeClr val="bg1"/>
                </a:solidFill>
              </a:rPr>
              <a:t>liên</a:t>
            </a:r>
            <a:r>
              <a:rPr lang="en-US" sz="2400" dirty="0">
                <a:solidFill>
                  <a:schemeClr val="bg1"/>
                </a:solidFill>
              </a:rPr>
              <a:t> </a:t>
            </a:r>
            <a:r>
              <a:rPr lang="en-US" sz="2400" dirty="0" err="1">
                <a:solidFill>
                  <a:schemeClr val="bg1"/>
                </a:solidFill>
              </a:rPr>
              <a:t>hệ</a:t>
            </a:r>
            <a:r>
              <a:rPr lang="en-US" sz="2400" dirty="0">
                <a:solidFill>
                  <a:schemeClr val="bg1"/>
                </a:solidFill>
              </a:rPr>
              <a:t> </a:t>
            </a:r>
            <a:r>
              <a:rPr lang="en-US" sz="2400" dirty="0" err="1">
                <a:solidFill>
                  <a:schemeClr val="bg1"/>
                </a:solidFill>
              </a:rPr>
              <a:t>phổ</a:t>
            </a:r>
            <a:r>
              <a:rPr lang="en-US" sz="2400" dirty="0">
                <a:solidFill>
                  <a:schemeClr val="bg1"/>
                </a:solidFill>
              </a:rPr>
              <a:t> </a:t>
            </a:r>
            <a:r>
              <a:rPr lang="en-US" sz="2400" dirty="0" err="1">
                <a:solidFill>
                  <a:schemeClr val="bg1"/>
                </a:solidFill>
              </a:rPr>
              <a:t>biến</a:t>
            </a:r>
            <a:r>
              <a:rPr lang="en-GB" sz="2400" dirty="0">
                <a:solidFill>
                  <a:schemeClr val="bg1"/>
                </a:solidFill>
              </a:rPr>
              <a:t>……</a:t>
            </a:r>
            <a:endParaRPr lang="en-US" sz="2400" dirty="0">
              <a:solidFill>
                <a:schemeClr val="bg1"/>
              </a:solidFill>
            </a:endParaRPr>
          </a:p>
        </p:txBody>
      </p:sp>
      <p:sp>
        <p:nvSpPr>
          <p:cNvPr id="11" name="Rounded Rectangle 1"/>
          <p:cNvSpPr>
            <a:spLocks noChangeArrowheads="1"/>
          </p:cNvSpPr>
          <p:nvPr/>
        </p:nvSpPr>
        <p:spPr bwMode="auto">
          <a:xfrm>
            <a:off x="410633" y="2476463"/>
            <a:ext cx="1822719" cy="1162328"/>
          </a:xfrm>
          <a:prstGeom prst="roundRect">
            <a:avLst>
              <a:gd name="adj" fmla="val 16667"/>
            </a:avLst>
          </a:prstGeom>
          <a:solidFill>
            <a:schemeClr val="accent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800" b="1" dirty="0" err="1">
                <a:solidFill>
                  <a:schemeClr val="bg1"/>
                </a:solidFill>
                <a:latin typeface="Arial" panose="020B0604020202020204" pitchFamily="34" charset="0"/>
              </a:rPr>
              <a:t>Các</a:t>
            </a:r>
            <a:r>
              <a:rPr lang="en-US" altLang="en-US" sz="2800" b="1" dirty="0">
                <a:solidFill>
                  <a:schemeClr val="bg1"/>
                </a:solidFill>
                <a:latin typeface="Arial" panose="020B0604020202020204" pitchFamily="34" charset="0"/>
              </a:rPr>
              <a:t> </a:t>
            </a:r>
            <a:r>
              <a:rPr lang="en-US" altLang="en-US" sz="2800" b="1" dirty="0" err="1" smtClean="0">
                <a:solidFill>
                  <a:schemeClr val="bg1"/>
                </a:solidFill>
                <a:latin typeface="Arial" panose="020B0604020202020204" pitchFamily="34" charset="0"/>
              </a:rPr>
              <a:t>mối</a:t>
            </a:r>
            <a:endParaRPr lang="en-US" altLang="en-US" sz="2800" b="1" dirty="0">
              <a:solidFill>
                <a:schemeClr val="bg1"/>
              </a:solidFill>
              <a:latin typeface="Arial" panose="020B0604020202020204" pitchFamily="34" charset="0"/>
            </a:endParaRPr>
          </a:p>
          <a:p>
            <a:pPr algn="ctr" eaLnBrk="1" hangingPunct="1">
              <a:spcBef>
                <a:spcPct val="0"/>
              </a:spcBef>
              <a:buFontTx/>
              <a:buNone/>
            </a:pPr>
            <a:r>
              <a:rPr lang="en-US" altLang="en-US" sz="2800" b="1" dirty="0" err="1">
                <a:solidFill>
                  <a:schemeClr val="bg1"/>
                </a:solidFill>
                <a:latin typeface="Arial" panose="020B0604020202020204" pitchFamily="34" charset="0"/>
              </a:rPr>
              <a:t>liên</a:t>
            </a:r>
            <a:r>
              <a:rPr lang="en-US" altLang="en-US" sz="2800" b="1" dirty="0">
                <a:solidFill>
                  <a:schemeClr val="bg1"/>
                </a:solidFill>
                <a:latin typeface="Arial" panose="020B0604020202020204" pitchFamily="34" charset="0"/>
              </a:rPr>
              <a:t> </a:t>
            </a:r>
            <a:r>
              <a:rPr lang="en-US" altLang="en-US" sz="2800" b="1" dirty="0" err="1" smtClean="0">
                <a:solidFill>
                  <a:schemeClr val="bg1"/>
                </a:solidFill>
                <a:latin typeface="Arial" panose="020B0604020202020204" pitchFamily="34" charset="0"/>
              </a:rPr>
              <a:t>hê</a:t>
            </a:r>
            <a:r>
              <a:rPr lang="en-US" altLang="en-US" sz="2800" b="1" dirty="0" smtClean="0">
                <a:solidFill>
                  <a:schemeClr val="bg1"/>
                </a:solidFill>
                <a:latin typeface="Arial" panose="020B0604020202020204" pitchFamily="34" charset="0"/>
              </a:rPr>
              <a:t>̣</a:t>
            </a:r>
            <a:endParaRPr lang="en-US" altLang="en-US" sz="2800" b="1" dirty="0">
              <a:solidFill>
                <a:schemeClr val="bg1"/>
              </a:solidFill>
              <a:latin typeface="Arial" panose="020B0604020202020204" pitchFamily="34" charset="0"/>
            </a:endParaRPr>
          </a:p>
          <a:p>
            <a:pPr algn="ctr" eaLnBrk="1" hangingPunct="1">
              <a:spcBef>
                <a:spcPct val="0"/>
              </a:spcBef>
              <a:buFontTx/>
              <a:buNone/>
            </a:pPr>
            <a:endParaRPr lang="en-US" altLang="en-US" sz="2800" dirty="0">
              <a:latin typeface="Arial" panose="020B0604020202020204" pitchFamily="34" charset="0"/>
            </a:endParaRPr>
          </a:p>
          <a:p>
            <a:pPr algn="ctr" eaLnBrk="1" hangingPunct="1">
              <a:spcBef>
                <a:spcPct val="0"/>
              </a:spcBef>
              <a:buFontTx/>
              <a:buNone/>
            </a:pPr>
            <a:endParaRPr lang="en-US" altLang="en-US" sz="2800" dirty="0">
              <a:latin typeface="Arial" panose="020B0604020202020204" pitchFamily="34" charset="0"/>
            </a:endParaRPr>
          </a:p>
          <a:p>
            <a:pPr algn="ctr" eaLnBrk="1" hangingPunct="1">
              <a:spcBef>
                <a:spcPct val="0"/>
              </a:spcBef>
              <a:buFontTx/>
              <a:buNone/>
            </a:pPr>
            <a:r>
              <a:rPr lang="en-US" altLang="en-US" sz="2800" dirty="0">
                <a:latin typeface="Arial" panose="020B0604020202020204" pitchFamily="34" charset="0"/>
              </a:rPr>
              <a:t> </a:t>
            </a:r>
          </a:p>
        </p:txBody>
      </p:sp>
      <p:cxnSp>
        <p:nvCxnSpPr>
          <p:cNvPr id="12" name="Straight Arrow Connector 11"/>
          <p:cNvCxnSpPr>
            <a:cxnSpLocks noChangeShapeType="1"/>
            <a:endCxn id="6" idx="1"/>
          </p:cNvCxnSpPr>
          <p:nvPr/>
        </p:nvCxnSpPr>
        <p:spPr bwMode="auto">
          <a:xfrm flipV="1">
            <a:off x="2206625" y="551458"/>
            <a:ext cx="1450975" cy="2583274"/>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 name="Straight Arrow Connector 12"/>
          <p:cNvCxnSpPr>
            <a:cxnSpLocks noChangeShapeType="1"/>
            <a:endCxn id="10" idx="1"/>
          </p:cNvCxnSpPr>
          <p:nvPr/>
        </p:nvCxnSpPr>
        <p:spPr bwMode="auto">
          <a:xfrm>
            <a:off x="2206625" y="3134732"/>
            <a:ext cx="1450975" cy="2330015"/>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 name="Straight Arrow Connector 13"/>
          <p:cNvCxnSpPr>
            <a:cxnSpLocks noChangeShapeType="1"/>
            <a:endCxn id="7" idx="1"/>
          </p:cNvCxnSpPr>
          <p:nvPr/>
        </p:nvCxnSpPr>
        <p:spPr bwMode="auto">
          <a:xfrm flipV="1">
            <a:off x="2206625" y="1774950"/>
            <a:ext cx="1450975" cy="1359782"/>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 name="Straight Arrow Connector 14"/>
          <p:cNvCxnSpPr>
            <a:cxnSpLocks noChangeShapeType="1"/>
            <a:endCxn id="9" idx="1"/>
          </p:cNvCxnSpPr>
          <p:nvPr/>
        </p:nvCxnSpPr>
        <p:spPr bwMode="auto">
          <a:xfrm>
            <a:off x="2206625" y="3134732"/>
            <a:ext cx="1454709" cy="969807"/>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 name="Straight Arrow Connector 15"/>
          <p:cNvCxnSpPr>
            <a:cxnSpLocks noChangeShapeType="1"/>
            <a:endCxn id="8" idx="1"/>
          </p:cNvCxnSpPr>
          <p:nvPr/>
        </p:nvCxnSpPr>
        <p:spPr bwMode="auto">
          <a:xfrm flipV="1">
            <a:off x="2206625" y="2950067"/>
            <a:ext cx="1450975" cy="184665"/>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extLst>
      <p:ext uri="{BB962C8B-B14F-4D97-AF65-F5344CB8AC3E}">
        <p14:creationId xmlns:p14="http://schemas.microsoft.com/office/powerpoint/2010/main" val="36534990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1000"/>
                                        <p:tgtEl>
                                          <p:spTgt spid="11"/>
                                        </p:tgtEl>
                                      </p:cBhvr>
                                    </p:animEffect>
                                    <p:anim calcmode="lin" valueType="num">
                                      <p:cBhvr>
                                        <p:cTn id="8" dur="1000" fill="hold"/>
                                        <p:tgtEl>
                                          <p:spTgt spid="11"/>
                                        </p:tgtEl>
                                        <p:attrNameLst>
                                          <p:attrName>ppt_x</p:attrName>
                                        </p:attrNameLst>
                                      </p:cBhvr>
                                      <p:tavLst>
                                        <p:tav tm="0">
                                          <p:val>
                                            <p:strVal val="#ppt_x"/>
                                          </p:val>
                                        </p:tav>
                                        <p:tav tm="100000">
                                          <p:val>
                                            <p:strVal val="#ppt_x"/>
                                          </p:val>
                                        </p:tav>
                                      </p:tavLst>
                                    </p:anim>
                                    <p:anim calcmode="lin" valueType="num">
                                      <p:cBhvr>
                                        <p:cTn id="9"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12"/>
                                        </p:tgtEl>
                                        <p:attrNameLst>
                                          <p:attrName>style.visibility</p:attrName>
                                        </p:attrNameLst>
                                      </p:cBhvr>
                                      <p:to>
                                        <p:strVal val="visible"/>
                                      </p:to>
                                    </p:set>
                                    <p:animEffect transition="in" filter="fade">
                                      <p:cBhvr>
                                        <p:cTn id="14" dur="1000"/>
                                        <p:tgtEl>
                                          <p:spTgt spid="12"/>
                                        </p:tgtEl>
                                      </p:cBhvr>
                                    </p:animEffect>
                                    <p:anim calcmode="lin" valueType="num">
                                      <p:cBhvr>
                                        <p:cTn id="15" dur="1000" fill="hold"/>
                                        <p:tgtEl>
                                          <p:spTgt spid="12"/>
                                        </p:tgtEl>
                                        <p:attrNameLst>
                                          <p:attrName>ppt_x</p:attrName>
                                        </p:attrNameLst>
                                      </p:cBhvr>
                                      <p:tavLst>
                                        <p:tav tm="0">
                                          <p:val>
                                            <p:strVal val="#ppt_x"/>
                                          </p:val>
                                        </p:tav>
                                        <p:tav tm="100000">
                                          <p:val>
                                            <p:strVal val="#ppt_x"/>
                                          </p:val>
                                        </p:tav>
                                      </p:tavLst>
                                    </p:anim>
                                    <p:anim calcmode="lin" valueType="num">
                                      <p:cBhvr>
                                        <p:cTn id="16"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1000"/>
                                        <p:tgtEl>
                                          <p:spTgt spid="6"/>
                                        </p:tgtEl>
                                      </p:cBhvr>
                                    </p:animEffect>
                                    <p:anim calcmode="lin" valueType="num">
                                      <p:cBhvr>
                                        <p:cTn id="22" dur="1000" fill="hold"/>
                                        <p:tgtEl>
                                          <p:spTgt spid="6"/>
                                        </p:tgtEl>
                                        <p:attrNameLst>
                                          <p:attrName>ppt_x</p:attrName>
                                        </p:attrNameLst>
                                      </p:cBhvr>
                                      <p:tavLst>
                                        <p:tav tm="0">
                                          <p:val>
                                            <p:strVal val="#ppt_x"/>
                                          </p:val>
                                        </p:tav>
                                        <p:tav tm="100000">
                                          <p:val>
                                            <p:strVal val="#ppt_x"/>
                                          </p:val>
                                        </p:tav>
                                      </p:tavLst>
                                    </p:anim>
                                    <p:anim calcmode="lin" valueType="num">
                                      <p:cBhvr>
                                        <p:cTn id="23"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fade">
                                      <p:cBhvr>
                                        <p:cTn id="28" dur="1000"/>
                                        <p:tgtEl>
                                          <p:spTgt spid="14"/>
                                        </p:tgtEl>
                                      </p:cBhvr>
                                    </p:animEffect>
                                    <p:anim calcmode="lin" valueType="num">
                                      <p:cBhvr>
                                        <p:cTn id="29" dur="1000" fill="hold"/>
                                        <p:tgtEl>
                                          <p:spTgt spid="14"/>
                                        </p:tgtEl>
                                        <p:attrNameLst>
                                          <p:attrName>ppt_x</p:attrName>
                                        </p:attrNameLst>
                                      </p:cBhvr>
                                      <p:tavLst>
                                        <p:tav tm="0">
                                          <p:val>
                                            <p:strVal val="#ppt_x"/>
                                          </p:val>
                                        </p:tav>
                                        <p:tav tm="100000">
                                          <p:val>
                                            <p:strVal val="#ppt_x"/>
                                          </p:val>
                                        </p:tav>
                                      </p:tavLst>
                                    </p:anim>
                                    <p:anim calcmode="lin" valueType="num">
                                      <p:cBhvr>
                                        <p:cTn id="30"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fade">
                                      <p:cBhvr>
                                        <p:cTn id="35" dur="1000"/>
                                        <p:tgtEl>
                                          <p:spTgt spid="7"/>
                                        </p:tgtEl>
                                      </p:cBhvr>
                                    </p:animEffect>
                                    <p:anim calcmode="lin" valueType="num">
                                      <p:cBhvr>
                                        <p:cTn id="36" dur="1000" fill="hold"/>
                                        <p:tgtEl>
                                          <p:spTgt spid="7"/>
                                        </p:tgtEl>
                                        <p:attrNameLst>
                                          <p:attrName>ppt_x</p:attrName>
                                        </p:attrNameLst>
                                      </p:cBhvr>
                                      <p:tavLst>
                                        <p:tav tm="0">
                                          <p:val>
                                            <p:strVal val="#ppt_x"/>
                                          </p:val>
                                        </p:tav>
                                        <p:tav tm="100000">
                                          <p:val>
                                            <p:strVal val="#ppt_x"/>
                                          </p:val>
                                        </p:tav>
                                      </p:tavLst>
                                    </p:anim>
                                    <p:anim calcmode="lin" valueType="num">
                                      <p:cBhvr>
                                        <p:cTn id="37"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8"/>
                                        </p:tgtEl>
                                        <p:attrNameLst>
                                          <p:attrName>style.visibility</p:attrName>
                                        </p:attrNameLst>
                                      </p:cBhvr>
                                      <p:to>
                                        <p:strVal val="visible"/>
                                      </p:to>
                                    </p:set>
                                    <p:animEffect transition="in" filter="fade">
                                      <p:cBhvr>
                                        <p:cTn id="42" dur="1000"/>
                                        <p:tgtEl>
                                          <p:spTgt spid="8"/>
                                        </p:tgtEl>
                                      </p:cBhvr>
                                    </p:animEffect>
                                    <p:anim calcmode="lin" valueType="num">
                                      <p:cBhvr>
                                        <p:cTn id="43" dur="1000" fill="hold"/>
                                        <p:tgtEl>
                                          <p:spTgt spid="8"/>
                                        </p:tgtEl>
                                        <p:attrNameLst>
                                          <p:attrName>ppt_x</p:attrName>
                                        </p:attrNameLst>
                                      </p:cBhvr>
                                      <p:tavLst>
                                        <p:tav tm="0">
                                          <p:val>
                                            <p:strVal val="#ppt_x"/>
                                          </p:val>
                                        </p:tav>
                                        <p:tav tm="100000">
                                          <p:val>
                                            <p:strVal val="#ppt_x"/>
                                          </p:val>
                                        </p:tav>
                                      </p:tavLst>
                                    </p:anim>
                                    <p:anim calcmode="lin" valueType="num">
                                      <p:cBhvr>
                                        <p:cTn id="44"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nodeType="clickEffect">
                                  <p:stCondLst>
                                    <p:cond delay="0"/>
                                  </p:stCondLst>
                                  <p:childTnLst>
                                    <p:set>
                                      <p:cBhvr>
                                        <p:cTn id="48" dur="1" fill="hold">
                                          <p:stCondLst>
                                            <p:cond delay="0"/>
                                          </p:stCondLst>
                                        </p:cTn>
                                        <p:tgtEl>
                                          <p:spTgt spid="15"/>
                                        </p:tgtEl>
                                        <p:attrNameLst>
                                          <p:attrName>style.visibility</p:attrName>
                                        </p:attrNameLst>
                                      </p:cBhvr>
                                      <p:to>
                                        <p:strVal val="visible"/>
                                      </p:to>
                                    </p:set>
                                    <p:animEffect transition="in" filter="fade">
                                      <p:cBhvr>
                                        <p:cTn id="49" dur="1000"/>
                                        <p:tgtEl>
                                          <p:spTgt spid="15"/>
                                        </p:tgtEl>
                                      </p:cBhvr>
                                    </p:animEffect>
                                    <p:anim calcmode="lin" valueType="num">
                                      <p:cBhvr>
                                        <p:cTn id="50" dur="1000" fill="hold"/>
                                        <p:tgtEl>
                                          <p:spTgt spid="15"/>
                                        </p:tgtEl>
                                        <p:attrNameLst>
                                          <p:attrName>ppt_x</p:attrName>
                                        </p:attrNameLst>
                                      </p:cBhvr>
                                      <p:tavLst>
                                        <p:tav tm="0">
                                          <p:val>
                                            <p:strVal val="#ppt_x"/>
                                          </p:val>
                                        </p:tav>
                                        <p:tav tm="100000">
                                          <p:val>
                                            <p:strVal val="#ppt_x"/>
                                          </p:val>
                                        </p:tav>
                                      </p:tavLst>
                                    </p:anim>
                                    <p:anim calcmode="lin" valueType="num">
                                      <p:cBhvr>
                                        <p:cTn id="51"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52" fill="hold">
                      <p:stCondLst>
                        <p:cond delay="indefinite"/>
                      </p:stCondLst>
                      <p:childTnLst>
                        <p:par>
                          <p:cTn id="53" fill="hold">
                            <p:stCondLst>
                              <p:cond delay="0"/>
                            </p:stCondLst>
                            <p:childTnLst>
                              <p:par>
                                <p:cTn id="54" presetID="42" presetClass="entr" presetSubtype="0" fill="hold" grpId="0" nodeType="clickEffect">
                                  <p:stCondLst>
                                    <p:cond delay="0"/>
                                  </p:stCondLst>
                                  <p:childTnLst>
                                    <p:set>
                                      <p:cBhvr>
                                        <p:cTn id="55" dur="1" fill="hold">
                                          <p:stCondLst>
                                            <p:cond delay="0"/>
                                          </p:stCondLst>
                                        </p:cTn>
                                        <p:tgtEl>
                                          <p:spTgt spid="9"/>
                                        </p:tgtEl>
                                        <p:attrNameLst>
                                          <p:attrName>style.visibility</p:attrName>
                                        </p:attrNameLst>
                                      </p:cBhvr>
                                      <p:to>
                                        <p:strVal val="visible"/>
                                      </p:to>
                                    </p:set>
                                    <p:animEffect transition="in" filter="fade">
                                      <p:cBhvr>
                                        <p:cTn id="56" dur="1000"/>
                                        <p:tgtEl>
                                          <p:spTgt spid="9"/>
                                        </p:tgtEl>
                                      </p:cBhvr>
                                    </p:animEffect>
                                    <p:anim calcmode="lin" valueType="num">
                                      <p:cBhvr>
                                        <p:cTn id="57" dur="1000" fill="hold"/>
                                        <p:tgtEl>
                                          <p:spTgt spid="9"/>
                                        </p:tgtEl>
                                        <p:attrNameLst>
                                          <p:attrName>ppt_x</p:attrName>
                                        </p:attrNameLst>
                                      </p:cBhvr>
                                      <p:tavLst>
                                        <p:tav tm="0">
                                          <p:val>
                                            <p:strVal val="#ppt_x"/>
                                          </p:val>
                                        </p:tav>
                                        <p:tav tm="100000">
                                          <p:val>
                                            <p:strVal val="#ppt_x"/>
                                          </p:val>
                                        </p:tav>
                                      </p:tavLst>
                                    </p:anim>
                                    <p:anim calcmode="lin" valueType="num">
                                      <p:cBhvr>
                                        <p:cTn id="58"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42" presetClass="entr" presetSubtype="0" fill="hold" nodeType="clickEffect">
                                  <p:stCondLst>
                                    <p:cond delay="0"/>
                                  </p:stCondLst>
                                  <p:childTnLst>
                                    <p:set>
                                      <p:cBhvr>
                                        <p:cTn id="62" dur="1" fill="hold">
                                          <p:stCondLst>
                                            <p:cond delay="0"/>
                                          </p:stCondLst>
                                        </p:cTn>
                                        <p:tgtEl>
                                          <p:spTgt spid="13"/>
                                        </p:tgtEl>
                                        <p:attrNameLst>
                                          <p:attrName>style.visibility</p:attrName>
                                        </p:attrNameLst>
                                      </p:cBhvr>
                                      <p:to>
                                        <p:strVal val="visible"/>
                                      </p:to>
                                    </p:set>
                                    <p:animEffect transition="in" filter="fade">
                                      <p:cBhvr>
                                        <p:cTn id="63" dur="1000"/>
                                        <p:tgtEl>
                                          <p:spTgt spid="13"/>
                                        </p:tgtEl>
                                      </p:cBhvr>
                                    </p:animEffect>
                                    <p:anim calcmode="lin" valueType="num">
                                      <p:cBhvr>
                                        <p:cTn id="64" dur="1000" fill="hold"/>
                                        <p:tgtEl>
                                          <p:spTgt spid="13"/>
                                        </p:tgtEl>
                                        <p:attrNameLst>
                                          <p:attrName>ppt_x</p:attrName>
                                        </p:attrNameLst>
                                      </p:cBhvr>
                                      <p:tavLst>
                                        <p:tav tm="0">
                                          <p:val>
                                            <p:strVal val="#ppt_x"/>
                                          </p:val>
                                        </p:tav>
                                        <p:tav tm="100000">
                                          <p:val>
                                            <p:strVal val="#ppt_x"/>
                                          </p:val>
                                        </p:tav>
                                      </p:tavLst>
                                    </p:anim>
                                    <p:anim calcmode="lin" valueType="num">
                                      <p:cBhvr>
                                        <p:cTn id="65"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66" fill="hold">
                      <p:stCondLst>
                        <p:cond delay="indefinite"/>
                      </p:stCondLst>
                      <p:childTnLst>
                        <p:par>
                          <p:cTn id="67" fill="hold">
                            <p:stCondLst>
                              <p:cond delay="0"/>
                            </p:stCondLst>
                            <p:childTnLst>
                              <p:par>
                                <p:cTn id="68" presetID="42" presetClass="entr" presetSubtype="0" fill="hold" grpId="0" nodeType="clickEffect">
                                  <p:stCondLst>
                                    <p:cond delay="0"/>
                                  </p:stCondLst>
                                  <p:childTnLst>
                                    <p:set>
                                      <p:cBhvr>
                                        <p:cTn id="69" dur="1" fill="hold">
                                          <p:stCondLst>
                                            <p:cond delay="0"/>
                                          </p:stCondLst>
                                        </p:cTn>
                                        <p:tgtEl>
                                          <p:spTgt spid="10"/>
                                        </p:tgtEl>
                                        <p:attrNameLst>
                                          <p:attrName>style.visibility</p:attrName>
                                        </p:attrNameLst>
                                      </p:cBhvr>
                                      <p:to>
                                        <p:strVal val="visible"/>
                                      </p:to>
                                    </p:set>
                                    <p:animEffect transition="in" filter="fade">
                                      <p:cBhvr>
                                        <p:cTn id="70" dur="1000"/>
                                        <p:tgtEl>
                                          <p:spTgt spid="10"/>
                                        </p:tgtEl>
                                      </p:cBhvr>
                                    </p:animEffect>
                                    <p:anim calcmode="lin" valueType="num">
                                      <p:cBhvr>
                                        <p:cTn id="71" dur="1000" fill="hold"/>
                                        <p:tgtEl>
                                          <p:spTgt spid="10"/>
                                        </p:tgtEl>
                                        <p:attrNameLst>
                                          <p:attrName>ppt_x</p:attrName>
                                        </p:attrNameLst>
                                      </p:cBhvr>
                                      <p:tavLst>
                                        <p:tav tm="0">
                                          <p:val>
                                            <p:strVal val="#ppt_x"/>
                                          </p:val>
                                        </p:tav>
                                        <p:tav tm="100000">
                                          <p:val>
                                            <p:strVal val="#ppt_x"/>
                                          </p:val>
                                        </p:tav>
                                      </p:tavLst>
                                    </p:anim>
                                    <p:anim calcmode="lin" valueType="num">
                                      <p:cBhvr>
                                        <p:cTn id="72"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42" presetClass="entr" presetSubtype="0" fill="hold" nodeType="clickEffect">
                                  <p:stCondLst>
                                    <p:cond delay="0"/>
                                  </p:stCondLst>
                                  <p:childTnLst>
                                    <p:set>
                                      <p:cBhvr>
                                        <p:cTn id="76" dur="1" fill="hold">
                                          <p:stCondLst>
                                            <p:cond delay="0"/>
                                          </p:stCondLst>
                                        </p:cTn>
                                        <p:tgtEl>
                                          <p:spTgt spid="16"/>
                                        </p:tgtEl>
                                        <p:attrNameLst>
                                          <p:attrName>style.visibility</p:attrName>
                                        </p:attrNameLst>
                                      </p:cBhvr>
                                      <p:to>
                                        <p:strVal val="visible"/>
                                      </p:to>
                                    </p:set>
                                    <p:animEffect transition="in" filter="fade">
                                      <p:cBhvr>
                                        <p:cTn id="77" dur="1000"/>
                                        <p:tgtEl>
                                          <p:spTgt spid="16"/>
                                        </p:tgtEl>
                                      </p:cBhvr>
                                    </p:animEffect>
                                    <p:anim calcmode="lin" valueType="num">
                                      <p:cBhvr>
                                        <p:cTn id="78" dur="1000" fill="hold"/>
                                        <p:tgtEl>
                                          <p:spTgt spid="16"/>
                                        </p:tgtEl>
                                        <p:attrNameLst>
                                          <p:attrName>ppt_x</p:attrName>
                                        </p:attrNameLst>
                                      </p:cBhvr>
                                      <p:tavLst>
                                        <p:tav tm="0">
                                          <p:val>
                                            <p:strVal val="#ppt_x"/>
                                          </p:val>
                                        </p:tav>
                                        <p:tav tm="100000">
                                          <p:val>
                                            <p:strVal val="#ppt_x"/>
                                          </p:val>
                                        </p:tav>
                                      </p:tavLst>
                                    </p:anim>
                                    <p:anim calcmode="lin" valueType="num">
                                      <p:cBhvr>
                                        <p:cTn id="79"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1"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a:spLocks/>
          </p:cNvSpPr>
          <p:nvPr/>
        </p:nvSpPr>
        <p:spPr bwMode="gray">
          <a:xfrm>
            <a:off x="4717902" y="3251806"/>
            <a:ext cx="968885" cy="1282905"/>
          </a:xfrm>
          <a:custGeom>
            <a:avLst/>
            <a:gdLst>
              <a:gd name="T0" fmla="*/ 0 w 735"/>
              <a:gd name="T1" fmla="*/ 0 h 532"/>
              <a:gd name="T2" fmla="*/ 2147483646 w 735"/>
              <a:gd name="T3" fmla="*/ 2147483646 h 532"/>
              <a:gd name="T4" fmla="*/ 2147483646 w 735"/>
              <a:gd name="T5" fmla="*/ 2147483646 h 532"/>
              <a:gd name="T6" fmla="*/ 2147483646 w 735"/>
              <a:gd name="T7" fmla="*/ 2147483646 h 532"/>
              <a:gd name="T8" fmla="*/ 2147483646 w 735"/>
              <a:gd name="T9" fmla="*/ 2147483646 h 532"/>
              <a:gd name="T10" fmla="*/ 2147483646 w 735"/>
              <a:gd name="T11" fmla="*/ 2147483646 h 532"/>
              <a:gd name="T12" fmla="*/ 2147483646 w 735"/>
              <a:gd name="T13" fmla="*/ 2147483646 h 532"/>
              <a:gd name="T14" fmla="*/ 2147483646 w 735"/>
              <a:gd name="T15" fmla="*/ 2147483646 h 532"/>
              <a:gd name="T16" fmla="*/ 2147483646 w 735"/>
              <a:gd name="T17" fmla="*/ 2147483646 h 532"/>
              <a:gd name="T18" fmla="*/ 2147483646 w 735"/>
              <a:gd name="T19" fmla="*/ 2147483646 h 532"/>
              <a:gd name="T20" fmla="*/ 2147483646 w 735"/>
              <a:gd name="T21" fmla="*/ 2147483646 h 532"/>
              <a:gd name="T22" fmla="*/ 2147483646 w 735"/>
              <a:gd name="T23" fmla="*/ 2147483646 h 532"/>
              <a:gd name="T24" fmla="*/ 2147483646 w 735"/>
              <a:gd name="T25" fmla="*/ 0 h 532"/>
              <a:gd name="T26" fmla="*/ 0 w 735"/>
              <a:gd name="T27" fmla="*/ 0 h 53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35" h="532">
                <a:moveTo>
                  <a:pt x="0" y="0"/>
                </a:moveTo>
                <a:cubicBezTo>
                  <a:pt x="0" y="0"/>
                  <a:pt x="85" y="216"/>
                  <a:pt x="382" y="202"/>
                </a:cubicBezTo>
                <a:cubicBezTo>
                  <a:pt x="479" y="202"/>
                  <a:pt x="577" y="202"/>
                  <a:pt x="577" y="202"/>
                </a:cubicBezTo>
                <a:cubicBezTo>
                  <a:pt x="577" y="202"/>
                  <a:pt x="639" y="201"/>
                  <a:pt x="637" y="249"/>
                </a:cubicBezTo>
                <a:cubicBezTo>
                  <a:pt x="638" y="325"/>
                  <a:pt x="639" y="402"/>
                  <a:pt x="639" y="402"/>
                </a:cubicBezTo>
                <a:lnTo>
                  <a:pt x="598" y="400"/>
                </a:lnTo>
                <a:lnTo>
                  <a:pt x="669" y="532"/>
                </a:lnTo>
                <a:lnTo>
                  <a:pt x="735" y="402"/>
                </a:lnTo>
                <a:lnTo>
                  <a:pt x="696" y="402"/>
                </a:lnTo>
                <a:cubicBezTo>
                  <a:pt x="696" y="402"/>
                  <a:pt x="695" y="314"/>
                  <a:pt x="694" y="226"/>
                </a:cubicBezTo>
                <a:cubicBezTo>
                  <a:pt x="687" y="160"/>
                  <a:pt x="616" y="150"/>
                  <a:pt x="616" y="150"/>
                </a:cubicBezTo>
                <a:cubicBezTo>
                  <a:pt x="556" y="137"/>
                  <a:pt x="473" y="153"/>
                  <a:pt x="335" y="149"/>
                </a:cubicBezTo>
                <a:cubicBezTo>
                  <a:pt x="110" y="126"/>
                  <a:pt x="69" y="0"/>
                  <a:pt x="69" y="0"/>
                </a:cubicBezTo>
                <a:lnTo>
                  <a:pt x="0" y="0"/>
                </a:lnTo>
                <a:close/>
              </a:path>
            </a:pathLst>
          </a:custGeom>
          <a:solidFill>
            <a:srgbClr val="D60093"/>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endParaRPr lang="en-US" sz="2000">
              <a:latin typeface="Arial" panose="020B0604020202020204" pitchFamily="34" charset="0"/>
              <a:cs typeface="Arial" panose="020B0604020202020204" pitchFamily="34" charset="0"/>
            </a:endParaRPr>
          </a:p>
        </p:txBody>
      </p:sp>
      <p:sp>
        <p:nvSpPr>
          <p:cNvPr id="4" name="Freeform 4"/>
          <p:cNvSpPr>
            <a:spLocks/>
          </p:cNvSpPr>
          <p:nvPr/>
        </p:nvSpPr>
        <p:spPr bwMode="gray">
          <a:xfrm>
            <a:off x="7287422" y="3467192"/>
            <a:ext cx="366712" cy="1014058"/>
          </a:xfrm>
          <a:custGeom>
            <a:avLst/>
            <a:gdLst>
              <a:gd name="T0" fmla="*/ 2147483646 w 142"/>
              <a:gd name="T1" fmla="*/ 2147483646 h 604"/>
              <a:gd name="T2" fmla="*/ 2147483646 w 142"/>
              <a:gd name="T3" fmla="*/ 2147483646 h 604"/>
              <a:gd name="T4" fmla="*/ 0 w 142"/>
              <a:gd name="T5" fmla="*/ 2147483646 h 604"/>
              <a:gd name="T6" fmla="*/ 2147483646 w 142"/>
              <a:gd name="T7" fmla="*/ 2147483646 h 604"/>
              <a:gd name="T8" fmla="*/ 2147483646 w 142"/>
              <a:gd name="T9" fmla="*/ 2147483646 h 604"/>
              <a:gd name="T10" fmla="*/ 2147483646 w 142"/>
              <a:gd name="T11" fmla="*/ 2147483646 h 604"/>
              <a:gd name="T12" fmla="*/ 2147483646 w 142"/>
              <a:gd name="T13" fmla="*/ 0 h 604"/>
              <a:gd name="T14" fmla="*/ 2147483646 w 142"/>
              <a:gd name="T15" fmla="*/ 2147483646 h 6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2" h="604">
                <a:moveTo>
                  <a:pt x="37" y="1"/>
                </a:moveTo>
                <a:lnTo>
                  <a:pt x="45" y="472"/>
                </a:lnTo>
                <a:lnTo>
                  <a:pt x="0" y="474"/>
                </a:lnTo>
                <a:lnTo>
                  <a:pt x="72" y="604"/>
                </a:lnTo>
                <a:lnTo>
                  <a:pt x="142" y="474"/>
                </a:lnTo>
                <a:lnTo>
                  <a:pt x="100" y="474"/>
                </a:lnTo>
                <a:lnTo>
                  <a:pt x="99" y="0"/>
                </a:lnTo>
                <a:lnTo>
                  <a:pt x="37" y="1"/>
                </a:lnTo>
                <a:close/>
              </a:path>
            </a:pathLst>
          </a:custGeom>
          <a:solidFill>
            <a:srgbClr val="D60093"/>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endParaRPr lang="en-US" sz="2000">
              <a:latin typeface="Arial" panose="020B0604020202020204" pitchFamily="34" charset="0"/>
              <a:cs typeface="Arial" panose="020B0604020202020204" pitchFamily="34" charset="0"/>
            </a:endParaRPr>
          </a:p>
        </p:txBody>
      </p:sp>
      <p:sp>
        <p:nvSpPr>
          <p:cNvPr id="5" name="Freeform 5"/>
          <p:cNvSpPr>
            <a:spLocks/>
          </p:cNvSpPr>
          <p:nvPr/>
        </p:nvSpPr>
        <p:spPr bwMode="gray">
          <a:xfrm flipH="1">
            <a:off x="9195817" y="3297677"/>
            <a:ext cx="947797" cy="1193713"/>
          </a:xfrm>
          <a:custGeom>
            <a:avLst/>
            <a:gdLst>
              <a:gd name="T0" fmla="*/ 0 w 735"/>
              <a:gd name="T1" fmla="*/ 0 h 532"/>
              <a:gd name="T2" fmla="*/ 2147483646 w 735"/>
              <a:gd name="T3" fmla="*/ 2147483646 h 532"/>
              <a:gd name="T4" fmla="*/ 2147483646 w 735"/>
              <a:gd name="T5" fmla="*/ 2147483646 h 532"/>
              <a:gd name="T6" fmla="*/ 2147483646 w 735"/>
              <a:gd name="T7" fmla="*/ 2147483646 h 532"/>
              <a:gd name="T8" fmla="*/ 2147483646 w 735"/>
              <a:gd name="T9" fmla="*/ 2147483646 h 532"/>
              <a:gd name="T10" fmla="*/ 2147483646 w 735"/>
              <a:gd name="T11" fmla="*/ 2147483646 h 532"/>
              <a:gd name="T12" fmla="*/ 2147483646 w 735"/>
              <a:gd name="T13" fmla="*/ 2147483646 h 532"/>
              <a:gd name="T14" fmla="*/ 2147483646 w 735"/>
              <a:gd name="T15" fmla="*/ 2147483646 h 532"/>
              <a:gd name="T16" fmla="*/ 2147483646 w 735"/>
              <a:gd name="T17" fmla="*/ 2147483646 h 532"/>
              <a:gd name="T18" fmla="*/ 2147483646 w 735"/>
              <a:gd name="T19" fmla="*/ 2147483646 h 532"/>
              <a:gd name="T20" fmla="*/ 2147483646 w 735"/>
              <a:gd name="T21" fmla="*/ 2147483646 h 532"/>
              <a:gd name="T22" fmla="*/ 2147483646 w 735"/>
              <a:gd name="T23" fmla="*/ 2147483646 h 532"/>
              <a:gd name="T24" fmla="*/ 2147483646 w 735"/>
              <a:gd name="T25" fmla="*/ 0 h 532"/>
              <a:gd name="T26" fmla="*/ 0 w 735"/>
              <a:gd name="T27" fmla="*/ 0 h 53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35" h="532">
                <a:moveTo>
                  <a:pt x="0" y="0"/>
                </a:moveTo>
                <a:cubicBezTo>
                  <a:pt x="0" y="0"/>
                  <a:pt x="85" y="216"/>
                  <a:pt x="382" y="202"/>
                </a:cubicBezTo>
                <a:cubicBezTo>
                  <a:pt x="479" y="202"/>
                  <a:pt x="577" y="202"/>
                  <a:pt x="577" y="202"/>
                </a:cubicBezTo>
                <a:cubicBezTo>
                  <a:pt x="577" y="202"/>
                  <a:pt x="639" y="201"/>
                  <a:pt x="637" y="249"/>
                </a:cubicBezTo>
                <a:cubicBezTo>
                  <a:pt x="638" y="325"/>
                  <a:pt x="639" y="402"/>
                  <a:pt x="639" y="402"/>
                </a:cubicBezTo>
                <a:lnTo>
                  <a:pt x="598" y="400"/>
                </a:lnTo>
                <a:lnTo>
                  <a:pt x="669" y="532"/>
                </a:lnTo>
                <a:lnTo>
                  <a:pt x="735" y="402"/>
                </a:lnTo>
                <a:lnTo>
                  <a:pt x="696" y="402"/>
                </a:lnTo>
                <a:cubicBezTo>
                  <a:pt x="696" y="402"/>
                  <a:pt x="695" y="314"/>
                  <a:pt x="694" y="226"/>
                </a:cubicBezTo>
                <a:cubicBezTo>
                  <a:pt x="687" y="160"/>
                  <a:pt x="616" y="150"/>
                  <a:pt x="616" y="150"/>
                </a:cubicBezTo>
                <a:cubicBezTo>
                  <a:pt x="556" y="137"/>
                  <a:pt x="473" y="153"/>
                  <a:pt x="335" y="149"/>
                </a:cubicBezTo>
                <a:cubicBezTo>
                  <a:pt x="110" y="126"/>
                  <a:pt x="69" y="0"/>
                  <a:pt x="69" y="0"/>
                </a:cubicBezTo>
                <a:lnTo>
                  <a:pt x="0" y="0"/>
                </a:lnTo>
                <a:close/>
              </a:path>
            </a:pathLst>
          </a:custGeom>
          <a:solidFill>
            <a:srgbClr val="D60093"/>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endParaRPr lang="en-US" sz="2000">
              <a:latin typeface="Arial" panose="020B0604020202020204" pitchFamily="34" charset="0"/>
              <a:cs typeface="Arial" panose="020B0604020202020204" pitchFamily="34" charset="0"/>
            </a:endParaRPr>
          </a:p>
        </p:txBody>
      </p:sp>
      <p:grpSp>
        <p:nvGrpSpPr>
          <p:cNvPr id="6" name="Group 6"/>
          <p:cNvGrpSpPr>
            <a:grpSpLocks/>
          </p:cNvGrpSpPr>
          <p:nvPr/>
        </p:nvGrpSpPr>
        <p:grpSpPr bwMode="auto">
          <a:xfrm>
            <a:off x="3798937" y="4491391"/>
            <a:ext cx="2438687" cy="1339588"/>
            <a:chOff x="4320" y="1152"/>
            <a:chExt cx="414" cy="402"/>
          </a:xfrm>
          <a:solidFill>
            <a:srgbClr val="3333FF"/>
          </a:solidFill>
        </p:grpSpPr>
        <p:sp>
          <p:nvSpPr>
            <p:cNvPr id="7" name="AutoShape 7"/>
            <p:cNvSpPr>
              <a:spLocks noChangeArrowheads="1"/>
            </p:cNvSpPr>
            <p:nvPr/>
          </p:nvSpPr>
          <p:spPr bwMode="gray">
            <a:xfrm>
              <a:off x="4320" y="1152"/>
              <a:ext cx="414" cy="402"/>
            </a:xfrm>
            <a:prstGeom prst="roundRect">
              <a:avLst>
                <a:gd name="adj" fmla="val 11921"/>
              </a:avLst>
            </a:prstGeom>
            <a:grpFill/>
            <a:ln w="25400">
              <a:solidFill>
                <a:srgbClr val="FFFFFF"/>
              </a:solidFill>
              <a:round/>
              <a:headEnd/>
              <a:tailEnd/>
            </a:ln>
            <a:effectLst>
              <a:outerShdw dist="53882" dir="2700000" algn="ctr" rotWithShape="0">
                <a:srgbClr val="000000">
                  <a:alpha val="50000"/>
                </a:srgbClr>
              </a:outerShdw>
            </a:effectLst>
          </p:spPr>
          <p:txBody>
            <a:bodyPr wrap="none" anchor="ctr"/>
            <a:lstStyle/>
            <a:p>
              <a:pPr eaLnBrk="1" hangingPunct="1">
                <a:defRPr/>
              </a:pPr>
              <a:endParaRPr lang="en-US" sz="2000">
                <a:solidFill>
                  <a:srgbClr val="85218F"/>
                </a:solidFill>
                <a:latin typeface="Arial" panose="020B0604020202020204" pitchFamily="34" charset="0"/>
                <a:cs typeface="Arial" panose="020B0604020202020204" pitchFamily="34" charset="0"/>
              </a:endParaRPr>
            </a:p>
          </p:txBody>
        </p:sp>
        <p:sp>
          <p:nvSpPr>
            <p:cNvPr id="8" name="Freeform 8"/>
            <p:cNvSpPr>
              <a:spLocks/>
            </p:cNvSpPr>
            <p:nvPr/>
          </p:nvSpPr>
          <p:spPr bwMode="gray">
            <a:xfrm>
              <a:off x="4346" y="1178"/>
              <a:ext cx="206" cy="201"/>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pFill/>
            <a:ln w="0">
              <a:noFill/>
              <a:prstDash val="solid"/>
              <a:round/>
              <a:headEnd/>
              <a:tailEnd/>
            </a:ln>
          </p:spPr>
          <p:txBody>
            <a:bodyPr/>
            <a:lstStyle/>
            <a:p>
              <a:pPr eaLnBrk="1" hangingPunct="1">
                <a:defRPr/>
              </a:pPr>
              <a:endParaRPr lang="en-US" sz="2000">
                <a:solidFill>
                  <a:srgbClr val="85218F"/>
                </a:solidFill>
                <a:latin typeface="Arial" panose="020B0604020202020204" pitchFamily="34" charset="0"/>
                <a:cs typeface="Arial" panose="020B0604020202020204" pitchFamily="34" charset="0"/>
              </a:endParaRPr>
            </a:p>
          </p:txBody>
        </p:sp>
      </p:grpSp>
      <p:sp>
        <p:nvSpPr>
          <p:cNvPr id="9" name="Rectangle 9"/>
          <p:cNvSpPr>
            <a:spLocks noChangeArrowheads="1"/>
          </p:cNvSpPr>
          <p:nvPr/>
        </p:nvSpPr>
        <p:spPr bwMode="gray">
          <a:xfrm>
            <a:off x="4020803" y="4831516"/>
            <a:ext cx="209767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eaLnBrk="1" hangingPunct="1">
              <a:spcBef>
                <a:spcPct val="0"/>
              </a:spcBef>
              <a:buFontTx/>
              <a:buNone/>
            </a:pPr>
            <a:r>
              <a:rPr lang="pt-BR" sz="2000" b="1" dirty="0">
                <a:solidFill>
                  <a:schemeClr val="bg1"/>
                </a:solidFill>
                <a:cs typeface="Arial" panose="020B0604020202020204" pitchFamily="34" charset="0"/>
              </a:rPr>
              <a:t>Quan điểm</a:t>
            </a:r>
          </a:p>
          <a:p>
            <a:pPr algn="ctr" eaLnBrk="1" hangingPunct="1">
              <a:spcBef>
                <a:spcPct val="0"/>
              </a:spcBef>
              <a:buFontTx/>
              <a:buNone/>
            </a:pPr>
            <a:r>
              <a:rPr lang="pt-BR" sz="2000" b="1" dirty="0">
                <a:solidFill>
                  <a:schemeClr val="bg1"/>
                </a:solidFill>
                <a:cs typeface="Arial" panose="020B0604020202020204" pitchFamily="34" charset="0"/>
              </a:rPr>
              <a:t> toàn diện </a:t>
            </a:r>
            <a:endParaRPr lang="en-US" sz="2000" b="1" dirty="0">
              <a:solidFill>
                <a:schemeClr val="bg1"/>
              </a:solidFill>
              <a:cs typeface="Arial" panose="020B0604020202020204" pitchFamily="34" charset="0"/>
            </a:endParaRPr>
          </a:p>
        </p:txBody>
      </p:sp>
      <p:grpSp>
        <p:nvGrpSpPr>
          <p:cNvPr id="10" name="Group 10"/>
          <p:cNvGrpSpPr>
            <a:grpSpLocks/>
          </p:cNvGrpSpPr>
          <p:nvPr/>
        </p:nvGrpSpPr>
        <p:grpSpPr bwMode="auto">
          <a:xfrm>
            <a:off x="6386276" y="4491390"/>
            <a:ext cx="2202922" cy="1347145"/>
            <a:chOff x="4320" y="1152"/>
            <a:chExt cx="414" cy="402"/>
          </a:xfrm>
        </p:grpSpPr>
        <p:sp>
          <p:nvSpPr>
            <p:cNvPr id="11" name="AutoShape 11"/>
            <p:cNvSpPr>
              <a:spLocks noChangeArrowheads="1"/>
            </p:cNvSpPr>
            <p:nvPr/>
          </p:nvSpPr>
          <p:spPr bwMode="gray">
            <a:xfrm>
              <a:off x="4320" y="1152"/>
              <a:ext cx="414" cy="402"/>
            </a:xfrm>
            <a:prstGeom prst="roundRect">
              <a:avLst>
                <a:gd name="adj" fmla="val 11921"/>
              </a:avLst>
            </a:prstGeom>
            <a:gradFill rotWithShape="1">
              <a:gsLst>
                <a:gs pos="0">
                  <a:schemeClr val="accent2"/>
                </a:gs>
                <a:gs pos="100000">
                  <a:schemeClr val="accent2">
                    <a:gamma/>
                    <a:shade val="69804"/>
                    <a:invGamma/>
                  </a:schemeClr>
                </a:gs>
              </a:gsLst>
              <a:lin ang="5400000" scaled="1"/>
            </a:gradFill>
            <a:ln w="25400">
              <a:solidFill>
                <a:srgbClr val="FFFFFF"/>
              </a:solidFill>
              <a:round/>
              <a:headEnd/>
              <a:tailEnd/>
            </a:ln>
            <a:effectLst>
              <a:outerShdw dist="53882" dir="2700000" algn="ctr" rotWithShape="0">
                <a:srgbClr val="000000">
                  <a:alpha val="50000"/>
                </a:srgbClr>
              </a:outerShdw>
            </a:effectLst>
          </p:spPr>
          <p:txBody>
            <a:bodyPr wrap="none" anchor="ctr"/>
            <a:lstStyle/>
            <a:p>
              <a:pPr eaLnBrk="1" hangingPunct="1">
                <a:defRPr/>
              </a:pPr>
              <a:endParaRPr lang="en-US" sz="2000">
                <a:solidFill>
                  <a:srgbClr val="85218F"/>
                </a:solidFill>
                <a:latin typeface="Arial" panose="020B0604020202020204" pitchFamily="34" charset="0"/>
                <a:cs typeface="Arial" panose="020B0604020202020204" pitchFamily="34" charset="0"/>
              </a:endParaRPr>
            </a:p>
          </p:txBody>
        </p:sp>
        <p:sp>
          <p:nvSpPr>
            <p:cNvPr id="12" name="Freeform 12"/>
            <p:cNvSpPr>
              <a:spLocks/>
            </p:cNvSpPr>
            <p:nvPr/>
          </p:nvSpPr>
          <p:spPr bwMode="gray">
            <a:xfrm>
              <a:off x="4346" y="1178"/>
              <a:ext cx="206" cy="201"/>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accent2">
                    <a:gamma/>
                    <a:tint val="48627"/>
                    <a:invGamma/>
                  </a:schemeClr>
                </a:gs>
                <a:gs pos="50000">
                  <a:schemeClr val="accent2">
                    <a:alpha val="0"/>
                  </a:schemeClr>
                </a:gs>
                <a:gs pos="100000">
                  <a:schemeClr val="accent2">
                    <a:gamma/>
                    <a:tint val="48627"/>
                    <a:invGamma/>
                  </a:schemeClr>
                </a:gs>
              </a:gsLst>
              <a:lin ang="2700000" scaled="1"/>
            </a:gradFill>
            <a:ln w="0">
              <a:noFill/>
              <a:prstDash val="solid"/>
              <a:round/>
              <a:headEnd/>
              <a:tailEnd/>
            </a:ln>
          </p:spPr>
          <p:txBody>
            <a:bodyPr/>
            <a:lstStyle/>
            <a:p>
              <a:pPr eaLnBrk="1" hangingPunct="1">
                <a:defRPr/>
              </a:pPr>
              <a:endParaRPr lang="en-US" sz="2000">
                <a:solidFill>
                  <a:srgbClr val="85218F"/>
                </a:solidFill>
                <a:latin typeface="Arial" panose="020B0604020202020204" pitchFamily="34" charset="0"/>
                <a:cs typeface="Arial" panose="020B0604020202020204" pitchFamily="34" charset="0"/>
              </a:endParaRPr>
            </a:p>
          </p:txBody>
        </p:sp>
      </p:grpSp>
      <p:grpSp>
        <p:nvGrpSpPr>
          <p:cNvPr id="13" name="Group 13"/>
          <p:cNvGrpSpPr>
            <a:grpSpLocks/>
          </p:cNvGrpSpPr>
          <p:nvPr/>
        </p:nvGrpSpPr>
        <p:grpSpPr bwMode="auto">
          <a:xfrm>
            <a:off x="8765724" y="4432305"/>
            <a:ext cx="2458821" cy="1379041"/>
            <a:chOff x="4320" y="1152"/>
            <a:chExt cx="414" cy="402"/>
          </a:xfrm>
          <a:solidFill>
            <a:srgbClr val="00B050"/>
          </a:solidFill>
        </p:grpSpPr>
        <p:sp>
          <p:nvSpPr>
            <p:cNvPr id="14" name="AutoShape 14"/>
            <p:cNvSpPr>
              <a:spLocks noChangeArrowheads="1"/>
            </p:cNvSpPr>
            <p:nvPr/>
          </p:nvSpPr>
          <p:spPr bwMode="gray">
            <a:xfrm>
              <a:off x="4320" y="1152"/>
              <a:ext cx="414" cy="402"/>
            </a:xfrm>
            <a:prstGeom prst="roundRect">
              <a:avLst>
                <a:gd name="adj" fmla="val 11921"/>
              </a:avLst>
            </a:prstGeom>
            <a:grpFill/>
            <a:ln w="25400">
              <a:solidFill>
                <a:srgbClr val="FFFFFF"/>
              </a:solidFill>
              <a:round/>
              <a:headEnd/>
              <a:tailEnd/>
            </a:ln>
            <a:effectLst>
              <a:outerShdw dist="53882" dir="2700000" algn="ctr" rotWithShape="0">
                <a:srgbClr val="000000">
                  <a:alpha val="50000"/>
                </a:srgbClr>
              </a:outerShdw>
            </a:effectLst>
          </p:spPr>
          <p:txBody>
            <a:bodyPr wrap="none" anchor="ctr"/>
            <a:lstStyle/>
            <a:p>
              <a:pPr eaLnBrk="1" hangingPunct="1">
                <a:defRPr/>
              </a:pPr>
              <a:endParaRPr lang="en-US" sz="2000">
                <a:solidFill>
                  <a:srgbClr val="85218F"/>
                </a:solidFill>
                <a:latin typeface="Arial" panose="020B0604020202020204" pitchFamily="34" charset="0"/>
                <a:cs typeface="Arial" panose="020B0604020202020204" pitchFamily="34" charset="0"/>
              </a:endParaRPr>
            </a:p>
          </p:txBody>
        </p:sp>
        <p:sp>
          <p:nvSpPr>
            <p:cNvPr id="15" name="Freeform 15"/>
            <p:cNvSpPr>
              <a:spLocks/>
            </p:cNvSpPr>
            <p:nvPr/>
          </p:nvSpPr>
          <p:spPr bwMode="gray">
            <a:xfrm>
              <a:off x="4346" y="1178"/>
              <a:ext cx="206" cy="201"/>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pFill/>
            <a:ln w="0">
              <a:noFill/>
              <a:prstDash val="solid"/>
              <a:round/>
              <a:headEnd/>
              <a:tailEnd/>
            </a:ln>
          </p:spPr>
          <p:txBody>
            <a:bodyPr/>
            <a:lstStyle/>
            <a:p>
              <a:pPr eaLnBrk="1" hangingPunct="1">
                <a:defRPr/>
              </a:pPr>
              <a:endParaRPr lang="en-US" sz="2000">
                <a:solidFill>
                  <a:srgbClr val="85218F"/>
                </a:solidFill>
                <a:latin typeface="Arial" panose="020B0604020202020204" pitchFamily="34" charset="0"/>
                <a:cs typeface="Arial" panose="020B0604020202020204" pitchFamily="34" charset="0"/>
              </a:endParaRPr>
            </a:p>
          </p:txBody>
        </p:sp>
      </p:grpSp>
      <p:sp>
        <p:nvSpPr>
          <p:cNvPr id="16" name="Rectangle 16"/>
          <p:cNvSpPr>
            <a:spLocks noChangeArrowheads="1"/>
          </p:cNvSpPr>
          <p:nvPr/>
        </p:nvSpPr>
        <p:spPr bwMode="gray">
          <a:xfrm>
            <a:off x="6386276" y="4725603"/>
            <a:ext cx="2202922" cy="707886"/>
          </a:xfrm>
          <a:prstGeom prst="rect">
            <a:avLst/>
          </a:prstGeom>
          <a:noFill/>
          <a:ln w="9525" algn="ctr">
            <a:noFill/>
            <a:miter lim="800000"/>
            <a:headEnd/>
            <a:tailEnd/>
          </a:ln>
          <a:effectLst/>
        </p:spPr>
        <p:txBody>
          <a:bodyPr wrap="square">
            <a:spAutoFit/>
            <a:flatTx/>
          </a:bodyPr>
          <a:lstStyle/>
          <a:p>
            <a:pPr algn="ctr" eaLnBrk="1" hangingPunct="1">
              <a:defRPr/>
            </a:pPr>
            <a:r>
              <a:rPr lang="en-US" sz="2000" b="1" dirty="0" err="1">
                <a:solidFill>
                  <a:schemeClr val="bg1"/>
                </a:solidFill>
                <a:latin typeface="Arial" panose="020B0604020202020204" pitchFamily="34" charset="0"/>
                <a:cs typeface="Arial" panose="020B0604020202020204" pitchFamily="34" charset="0"/>
              </a:rPr>
              <a:t>Quan</a:t>
            </a:r>
            <a:r>
              <a:rPr lang="en-US" sz="2000" b="1" dirty="0">
                <a:solidFill>
                  <a:schemeClr val="bg1"/>
                </a:solidFill>
                <a:latin typeface="Arial" panose="020B0604020202020204" pitchFamily="34" charset="0"/>
                <a:cs typeface="Arial" panose="020B0604020202020204" pitchFamily="34" charset="0"/>
              </a:rPr>
              <a:t> </a:t>
            </a:r>
            <a:r>
              <a:rPr lang="pt-BR" sz="2000" b="1" dirty="0">
                <a:solidFill>
                  <a:schemeClr val="bg1"/>
                </a:solidFill>
                <a:latin typeface="Arial" panose="020B0604020202020204" pitchFamily="34" charset="0"/>
                <a:cs typeface="Arial" panose="020B0604020202020204" pitchFamily="34" charset="0"/>
              </a:rPr>
              <a:t>điểm </a:t>
            </a:r>
          </a:p>
          <a:p>
            <a:pPr algn="ctr" eaLnBrk="1" hangingPunct="1">
              <a:defRPr/>
            </a:pPr>
            <a:r>
              <a:rPr lang="pt-BR" sz="2000" b="1" dirty="0">
                <a:solidFill>
                  <a:schemeClr val="bg1"/>
                </a:solidFill>
                <a:latin typeface="Arial" panose="020B0604020202020204" pitchFamily="34" charset="0"/>
                <a:cs typeface="Arial" panose="020B0604020202020204" pitchFamily="34" charset="0"/>
              </a:rPr>
              <a:t>lịch sử </a:t>
            </a:r>
            <a:r>
              <a:rPr lang="vi-VN" sz="2000" b="1" dirty="0">
                <a:solidFill>
                  <a:schemeClr val="bg1"/>
                </a:solidFill>
                <a:latin typeface="Arial" panose="020B0604020202020204" pitchFamily="34" charset="0"/>
                <a:cs typeface="Arial" panose="020B0604020202020204" pitchFamily="34" charset="0"/>
              </a:rPr>
              <a:t> </a:t>
            </a:r>
            <a:r>
              <a:rPr lang="pt-BR" sz="2000" b="1" dirty="0">
                <a:solidFill>
                  <a:schemeClr val="bg1"/>
                </a:solidFill>
                <a:latin typeface="Arial" panose="020B0604020202020204" pitchFamily="34" charset="0"/>
                <a:cs typeface="Arial" panose="020B0604020202020204" pitchFamily="34" charset="0"/>
              </a:rPr>
              <a:t>- cụ thể</a:t>
            </a:r>
            <a:endParaRPr lang="en-US" sz="2000" b="1" dirty="0">
              <a:solidFill>
                <a:schemeClr val="bg1"/>
              </a:solidFill>
              <a:latin typeface="Arial" panose="020B0604020202020204" pitchFamily="34" charset="0"/>
              <a:cs typeface="Arial" panose="020B0604020202020204" pitchFamily="34" charset="0"/>
            </a:endParaRPr>
          </a:p>
        </p:txBody>
      </p:sp>
      <p:sp>
        <p:nvSpPr>
          <p:cNvPr id="17" name="Rectangle 17"/>
          <p:cNvSpPr>
            <a:spLocks noChangeArrowheads="1"/>
          </p:cNvSpPr>
          <p:nvPr/>
        </p:nvSpPr>
        <p:spPr bwMode="gray">
          <a:xfrm>
            <a:off x="8434396" y="4653353"/>
            <a:ext cx="3121476"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eaLnBrk="1" hangingPunct="1">
              <a:spcBef>
                <a:spcPct val="0"/>
              </a:spcBef>
              <a:buFontTx/>
              <a:buNone/>
            </a:pPr>
            <a:r>
              <a:rPr lang="en-US" sz="2000" b="1" dirty="0" err="1">
                <a:solidFill>
                  <a:srgbClr val="FFFFFF"/>
                </a:solidFill>
                <a:cs typeface="Arial" panose="020B0604020202020204" pitchFamily="34" charset="0"/>
              </a:rPr>
              <a:t>Tránh</a:t>
            </a:r>
            <a:r>
              <a:rPr lang="en-US" sz="2000" b="1" dirty="0">
                <a:solidFill>
                  <a:srgbClr val="FFFFFF"/>
                </a:solidFill>
                <a:cs typeface="Arial" panose="020B0604020202020204" pitchFamily="34" charset="0"/>
              </a:rPr>
              <a:t> </a:t>
            </a:r>
            <a:r>
              <a:rPr lang="en-US" sz="2000" b="1" dirty="0" err="1">
                <a:solidFill>
                  <a:srgbClr val="FFFFFF"/>
                </a:solidFill>
                <a:cs typeface="Arial" panose="020B0604020202020204" pitchFamily="34" charset="0"/>
              </a:rPr>
              <a:t>quan</a:t>
            </a:r>
            <a:r>
              <a:rPr lang="en-US" sz="2000" b="1" dirty="0">
                <a:solidFill>
                  <a:srgbClr val="FFFFFF"/>
                </a:solidFill>
                <a:cs typeface="Arial" panose="020B0604020202020204" pitchFamily="34" charset="0"/>
              </a:rPr>
              <a:t> </a:t>
            </a:r>
            <a:r>
              <a:rPr lang="en-US" sz="2000" b="1" dirty="0" err="1">
                <a:solidFill>
                  <a:srgbClr val="FFFFFF"/>
                </a:solidFill>
                <a:cs typeface="Arial" panose="020B0604020202020204" pitchFamily="34" charset="0"/>
              </a:rPr>
              <a:t>điểm</a:t>
            </a:r>
            <a:endParaRPr lang="en-US" sz="2000" b="1" dirty="0">
              <a:solidFill>
                <a:srgbClr val="FFFFFF"/>
              </a:solidFill>
              <a:cs typeface="Arial" panose="020B0604020202020204" pitchFamily="34" charset="0"/>
            </a:endParaRPr>
          </a:p>
          <a:p>
            <a:pPr algn="ctr" eaLnBrk="1" hangingPunct="1">
              <a:spcBef>
                <a:spcPct val="0"/>
              </a:spcBef>
              <a:buFontTx/>
              <a:buNone/>
            </a:pPr>
            <a:r>
              <a:rPr lang="en-US" sz="2000" b="1" dirty="0" err="1">
                <a:solidFill>
                  <a:srgbClr val="FFFFFF"/>
                </a:solidFill>
                <a:cs typeface="Arial" panose="020B0604020202020204" pitchFamily="34" charset="0"/>
              </a:rPr>
              <a:t>phiến</a:t>
            </a:r>
            <a:r>
              <a:rPr lang="en-US" sz="2000" b="1" dirty="0">
                <a:solidFill>
                  <a:srgbClr val="FFFFFF"/>
                </a:solidFill>
                <a:cs typeface="Arial" panose="020B0604020202020204" pitchFamily="34" charset="0"/>
              </a:rPr>
              <a:t> </a:t>
            </a:r>
            <a:r>
              <a:rPr lang="en-US" sz="2000" b="1" dirty="0" err="1">
                <a:solidFill>
                  <a:srgbClr val="FFFFFF"/>
                </a:solidFill>
                <a:cs typeface="Arial" panose="020B0604020202020204" pitchFamily="34" charset="0"/>
              </a:rPr>
              <a:t>diện</a:t>
            </a:r>
            <a:r>
              <a:rPr lang="en-US" sz="2000" b="1" dirty="0">
                <a:solidFill>
                  <a:srgbClr val="FFFFFF"/>
                </a:solidFill>
                <a:cs typeface="Arial" panose="020B0604020202020204" pitchFamily="34" charset="0"/>
              </a:rPr>
              <a:t>, </a:t>
            </a:r>
          </a:p>
          <a:p>
            <a:pPr algn="ctr" eaLnBrk="1" hangingPunct="1">
              <a:spcBef>
                <a:spcPct val="0"/>
              </a:spcBef>
              <a:buFontTx/>
              <a:buNone/>
            </a:pPr>
            <a:r>
              <a:rPr lang="en-US" sz="2000" b="1" dirty="0" err="1">
                <a:solidFill>
                  <a:srgbClr val="FFFFFF"/>
                </a:solidFill>
                <a:cs typeface="Arial" panose="020B0604020202020204" pitchFamily="34" charset="0"/>
              </a:rPr>
              <a:t>một</a:t>
            </a:r>
            <a:r>
              <a:rPr lang="en-US" sz="2000" b="1" dirty="0">
                <a:solidFill>
                  <a:srgbClr val="FFFFFF"/>
                </a:solidFill>
                <a:cs typeface="Arial" panose="020B0604020202020204" pitchFamily="34" charset="0"/>
              </a:rPr>
              <a:t> </a:t>
            </a:r>
            <a:r>
              <a:rPr lang="en-US" sz="2000" b="1" dirty="0" err="1">
                <a:solidFill>
                  <a:srgbClr val="FFFFFF"/>
                </a:solidFill>
                <a:cs typeface="Arial" panose="020B0604020202020204" pitchFamily="34" charset="0"/>
              </a:rPr>
              <a:t>chiều</a:t>
            </a:r>
            <a:endParaRPr lang="en-US" sz="2000" b="1" dirty="0">
              <a:solidFill>
                <a:srgbClr val="FFFFFF"/>
              </a:solidFill>
              <a:cs typeface="Arial" panose="020B0604020202020204" pitchFamily="34" charset="0"/>
            </a:endParaRPr>
          </a:p>
        </p:txBody>
      </p:sp>
      <p:grpSp>
        <p:nvGrpSpPr>
          <p:cNvPr id="18" name="Group 18"/>
          <p:cNvGrpSpPr>
            <a:grpSpLocks/>
          </p:cNvGrpSpPr>
          <p:nvPr/>
        </p:nvGrpSpPr>
        <p:grpSpPr bwMode="auto">
          <a:xfrm>
            <a:off x="728212" y="1631277"/>
            <a:ext cx="9917150" cy="2400934"/>
            <a:chOff x="534" y="2481"/>
            <a:chExt cx="4417" cy="1902"/>
          </a:xfrm>
        </p:grpSpPr>
        <p:sp>
          <p:nvSpPr>
            <p:cNvPr id="19" name="AutoShape 19"/>
            <p:cNvSpPr>
              <a:spLocks noChangeArrowheads="1"/>
            </p:cNvSpPr>
            <p:nvPr/>
          </p:nvSpPr>
          <p:spPr bwMode="ltGray">
            <a:xfrm>
              <a:off x="1748" y="2934"/>
              <a:ext cx="3203" cy="782"/>
            </a:xfrm>
            <a:prstGeom prst="roundRect">
              <a:avLst>
                <a:gd name="adj" fmla="val 16667"/>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eaLnBrk="1" hangingPunct="1">
                <a:spcBef>
                  <a:spcPct val="0"/>
                </a:spcBef>
                <a:buFontTx/>
                <a:buNone/>
              </a:pPr>
              <a:endParaRPr lang="en-US" sz="2000">
                <a:solidFill>
                  <a:srgbClr val="85218F"/>
                </a:solidFill>
                <a:cs typeface="Arial" panose="020B0604020202020204" pitchFamily="34" charset="0"/>
              </a:endParaRPr>
            </a:p>
          </p:txBody>
        </p:sp>
        <p:sp>
          <p:nvSpPr>
            <p:cNvPr id="20" name="Rectangle 20"/>
            <p:cNvSpPr>
              <a:spLocks noChangeArrowheads="1"/>
            </p:cNvSpPr>
            <p:nvPr/>
          </p:nvSpPr>
          <p:spPr bwMode="auto">
            <a:xfrm>
              <a:off x="1783" y="3023"/>
              <a:ext cx="296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spcBef>
                  <a:spcPct val="0"/>
                </a:spcBef>
                <a:buClr>
                  <a:srgbClr val="D7181F"/>
                </a:buClr>
                <a:buFont typeface="Wingdings" panose="05000000000000000000" pitchFamily="2" charset="2"/>
                <a:buNone/>
              </a:pPr>
              <a:endParaRPr lang="en-US" sz="2000" b="1">
                <a:cs typeface="Arial" panose="020B0604020202020204" pitchFamily="34" charset="0"/>
              </a:endParaRPr>
            </a:p>
          </p:txBody>
        </p:sp>
        <p:pic>
          <p:nvPicPr>
            <p:cNvPr id="21" name="Picture 21" descr="YG_circle00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4" y="2481"/>
              <a:ext cx="1159" cy="19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 name="Text Box 22"/>
            <p:cNvSpPr txBox="1">
              <a:spLocks noChangeArrowheads="1"/>
            </p:cNvSpPr>
            <p:nvPr/>
          </p:nvSpPr>
          <p:spPr bwMode="gray">
            <a:xfrm>
              <a:off x="707" y="2990"/>
              <a:ext cx="812" cy="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a:spcBef>
                  <a:spcPct val="0"/>
                </a:spcBef>
                <a:buFontTx/>
                <a:buNone/>
              </a:pPr>
              <a:r>
                <a:rPr lang="en-US" sz="2000" b="1" dirty="0" err="1">
                  <a:solidFill>
                    <a:srgbClr val="FF0066"/>
                  </a:solidFill>
                  <a:cs typeface="Arial" panose="020B0604020202020204" pitchFamily="34" charset="0"/>
                </a:rPr>
                <a:t>Nguyên</a:t>
              </a:r>
              <a:endParaRPr lang="en-US" sz="2000" b="1" dirty="0">
                <a:solidFill>
                  <a:srgbClr val="FF0066"/>
                </a:solidFill>
                <a:cs typeface="Arial" panose="020B0604020202020204" pitchFamily="34" charset="0"/>
              </a:endParaRPr>
            </a:p>
            <a:p>
              <a:pPr algn="ctr">
                <a:spcBef>
                  <a:spcPct val="0"/>
                </a:spcBef>
                <a:buFontTx/>
                <a:buNone/>
              </a:pPr>
              <a:r>
                <a:rPr lang="en-US" sz="2000" b="1" dirty="0">
                  <a:solidFill>
                    <a:srgbClr val="FF0066"/>
                  </a:solidFill>
                  <a:cs typeface="Arial" panose="020B0604020202020204" pitchFamily="34" charset="0"/>
                </a:rPr>
                <a:t> </a:t>
              </a:r>
              <a:r>
                <a:rPr lang="en-US" sz="2000" b="1" dirty="0" err="1">
                  <a:solidFill>
                    <a:srgbClr val="FF0066"/>
                  </a:solidFill>
                  <a:cs typeface="Arial" panose="020B0604020202020204" pitchFamily="34" charset="0"/>
                </a:rPr>
                <a:t>lý</a:t>
              </a:r>
              <a:r>
                <a:rPr lang="en-US" sz="2000" b="1" dirty="0">
                  <a:solidFill>
                    <a:srgbClr val="FF0066"/>
                  </a:solidFill>
                  <a:cs typeface="Arial" panose="020B0604020202020204" pitchFamily="34" charset="0"/>
                </a:rPr>
                <a:t> </a:t>
              </a:r>
              <a:r>
                <a:rPr lang="en-US" sz="2000" b="1" dirty="0" err="1">
                  <a:solidFill>
                    <a:srgbClr val="FF0066"/>
                  </a:solidFill>
                  <a:cs typeface="Arial" panose="020B0604020202020204" pitchFamily="34" charset="0"/>
                </a:rPr>
                <a:t>về</a:t>
              </a:r>
              <a:r>
                <a:rPr lang="en-US" sz="2000" b="1" dirty="0">
                  <a:solidFill>
                    <a:srgbClr val="FF0066"/>
                  </a:solidFill>
                  <a:cs typeface="Arial" panose="020B0604020202020204" pitchFamily="34" charset="0"/>
                </a:rPr>
                <a:t> MLH</a:t>
              </a:r>
            </a:p>
            <a:p>
              <a:pPr algn="ctr">
                <a:spcBef>
                  <a:spcPct val="0"/>
                </a:spcBef>
                <a:buFontTx/>
                <a:buNone/>
              </a:pPr>
              <a:r>
                <a:rPr lang="en-US" sz="2000" b="1" dirty="0" err="1">
                  <a:solidFill>
                    <a:srgbClr val="FF0066"/>
                  </a:solidFill>
                  <a:cs typeface="Arial" panose="020B0604020202020204" pitchFamily="34" charset="0"/>
                </a:rPr>
                <a:t>phổ</a:t>
              </a:r>
              <a:r>
                <a:rPr lang="en-US" sz="2000" b="1" dirty="0">
                  <a:solidFill>
                    <a:srgbClr val="FF0066"/>
                  </a:solidFill>
                  <a:cs typeface="Arial" panose="020B0604020202020204" pitchFamily="34" charset="0"/>
                </a:rPr>
                <a:t> </a:t>
              </a:r>
              <a:r>
                <a:rPr lang="en-US" sz="2000" b="1" dirty="0" err="1">
                  <a:solidFill>
                    <a:srgbClr val="FF0066"/>
                  </a:solidFill>
                  <a:cs typeface="Arial" panose="020B0604020202020204" pitchFamily="34" charset="0"/>
                </a:rPr>
                <a:t>biến</a:t>
              </a:r>
              <a:endParaRPr lang="en-US" sz="2000" b="1" dirty="0">
                <a:solidFill>
                  <a:srgbClr val="FF0066"/>
                </a:solidFill>
                <a:cs typeface="Arial" panose="020B0604020202020204" pitchFamily="34" charset="0"/>
              </a:endParaRPr>
            </a:p>
          </p:txBody>
        </p:sp>
      </p:grpSp>
      <p:sp>
        <p:nvSpPr>
          <p:cNvPr id="23" name="Rectangle 2"/>
          <p:cNvSpPr>
            <a:spLocks noChangeArrowheads="1"/>
          </p:cNvSpPr>
          <p:nvPr/>
        </p:nvSpPr>
        <p:spPr bwMode="auto">
          <a:xfrm>
            <a:off x="3798937" y="2242816"/>
            <a:ext cx="693261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eaLnBrk="1" hangingPunct="1">
              <a:spcBef>
                <a:spcPct val="0"/>
              </a:spcBef>
              <a:buFontTx/>
              <a:buNone/>
            </a:pPr>
            <a:r>
              <a:rPr kumimoji="1" lang="en-US" altLang="en-US" sz="2400" b="1" dirty="0" err="1">
                <a:cs typeface="Arial" panose="020B0604020202020204" pitchFamily="34" charset="0"/>
              </a:rPr>
              <a:t>Đòi</a:t>
            </a:r>
            <a:r>
              <a:rPr kumimoji="1" lang="en-US" altLang="en-US" sz="2400" b="1" dirty="0">
                <a:cs typeface="Arial" panose="020B0604020202020204" pitchFamily="34" charset="0"/>
              </a:rPr>
              <a:t> </a:t>
            </a:r>
            <a:r>
              <a:rPr kumimoji="1" lang="en-US" altLang="en-US" sz="2400" b="1" dirty="0" err="1">
                <a:cs typeface="Arial" panose="020B0604020202020204" pitchFamily="34" charset="0"/>
              </a:rPr>
              <a:t>hỏi</a:t>
            </a:r>
            <a:r>
              <a:rPr kumimoji="1" lang="en-US" altLang="en-US" sz="2400" b="1" dirty="0">
                <a:cs typeface="Arial" panose="020B0604020202020204" pitchFamily="34" charset="0"/>
              </a:rPr>
              <a:t> </a:t>
            </a:r>
            <a:r>
              <a:rPr kumimoji="1" lang="en-US" altLang="en-US" sz="2400" b="1" dirty="0" err="1">
                <a:cs typeface="Arial" panose="020B0604020202020204" pitchFamily="34" charset="0"/>
              </a:rPr>
              <a:t>trong</a:t>
            </a:r>
            <a:r>
              <a:rPr kumimoji="1" lang="en-US" altLang="en-US" sz="2400" b="1" dirty="0">
                <a:cs typeface="Arial" panose="020B0604020202020204" pitchFamily="34" charset="0"/>
              </a:rPr>
              <a:t> </a:t>
            </a:r>
            <a:r>
              <a:rPr kumimoji="1" lang="en-US" altLang="en-US" sz="2400" b="1" dirty="0" err="1">
                <a:cs typeface="Arial" panose="020B0604020202020204" pitchFamily="34" charset="0"/>
              </a:rPr>
              <a:t>nhận</a:t>
            </a:r>
            <a:r>
              <a:rPr kumimoji="1" lang="en-US" altLang="en-US" sz="2400" b="1" dirty="0">
                <a:cs typeface="Arial" panose="020B0604020202020204" pitchFamily="34" charset="0"/>
              </a:rPr>
              <a:t> </a:t>
            </a:r>
            <a:r>
              <a:rPr kumimoji="1" lang="en-US" altLang="en-US" sz="2400" b="1" dirty="0" err="1">
                <a:cs typeface="Arial" panose="020B0604020202020204" pitchFamily="34" charset="0"/>
              </a:rPr>
              <a:t>thức</a:t>
            </a:r>
            <a:r>
              <a:rPr kumimoji="1" lang="en-US" altLang="en-US" sz="2400" b="1" dirty="0">
                <a:cs typeface="Arial" panose="020B0604020202020204" pitchFamily="34" charset="0"/>
              </a:rPr>
              <a:t> </a:t>
            </a:r>
            <a:r>
              <a:rPr kumimoji="1" lang="en-US" altLang="en-US" sz="2400" b="1" dirty="0" err="1">
                <a:cs typeface="Arial" panose="020B0604020202020204" pitchFamily="34" charset="0"/>
              </a:rPr>
              <a:t>và</a:t>
            </a:r>
            <a:r>
              <a:rPr kumimoji="1" lang="en-US" altLang="en-US" sz="2400" b="1" dirty="0">
                <a:cs typeface="Arial" panose="020B0604020202020204" pitchFamily="34" charset="0"/>
              </a:rPr>
              <a:t> </a:t>
            </a:r>
            <a:r>
              <a:rPr kumimoji="1" lang="en-US" altLang="en-US" sz="2400" b="1" dirty="0" err="1">
                <a:cs typeface="Arial" panose="020B0604020202020204" pitchFamily="34" charset="0"/>
              </a:rPr>
              <a:t>hoạt</a:t>
            </a:r>
            <a:r>
              <a:rPr kumimoji="1" lang="en-US" altLang="en-US" sz="2400" b="1" dirty="0">
                <a:cs typeface="Arial" panose="020B0604020202020204" pitchFamily="34" charset="0"/>
              </a:rPr>
              <a:t> </a:t>
            </a:r>
            <a:r>
              <a:rPr kumimoji="1" lang="en-US" altLang="en-US" sz="2400" b="1" dirty="0" err="1">
                <a:cs typeface="Arial" panose="020B0604020202020204" pitchFamily="34" charset="0"/>
              </a:rPr>
              <a:t>động</a:t>
            </a:r>
            <a:endParaRPr kumimoji="1" lang="en-US" altLang="en-US" sz="2400" b="1" dirty="0">
              <a:cs typeface="Arial" panose="020B0604020202020204" pitchFamily="34" charset="0"/>
            </a:endParaRPr>
          </a:p>
          <a:p>
            <a:pPr algn="ctr" eaLnBrk="1" hangingPunct="1">
              <a:spcBef>
                <a:spcPct val="0"/>
              </a:spcBef>
              <a:buFontTx/>
              <a:buNone/>
            </a:pPr>
            <a:r>
              <a:rPr kumimoji="1" lang="en-US" altLang="en-US" sz="2400" b="1" dirty="0">
                <a:cs typeface="Arial" panose="020B0604020202020204" pitchFamily="34" charset="0"/>
              </a:rPr>
              <a:t> </a:t>
            </a:r>
            <a:r>
              <a:rPr kumimoji="1" lang="en-US" altLang="en-US" sz="2400" b="1" dirty="0" err="1">
                <a:cs typeface="Arial" panose="020B0604020202020204" pitchFamily="34" charset="0"/>
              </a:rPr>
              <a:t>thực</a:t>
            </a:r>
            <a:r>
              <a:rPr kumimoji="1" lang="en-US" altLang="en-US" sz="2400" b="1" dirty="0">
                <a:cs typeface="Arial" panose="020B0604020202020204" pitchFamily="34" charset="0"/>
              </a:rPr>
              <a:t> </a:t>
            </a:r>
            <a:r>
              <a:rPr kumimoji="1" lang="en-US" altLang="en-US" sz="2400" b="1" dirty="0" err="1">
                <a:cs typeface="Arial" panose="020B0604020202020204" pitchFamily="34" charset="0"/>
              </a:rPr>
              <a:t>tiễn</a:t>
            </a:r>
            <a:r>
              <a:rPr kumimoji="1" lang="en-US" altLang="en-US" sz="2400" b="1" dirty="0">
                <a:cs typeface="Arial" panose="020B0604020202020204" pitchFamily="34" charset="0"/>
              </a:rPr>
              <a:t> </a:t>
            </a:r>
            <a:r>
              <a:rPr kumimoji="1" lang="en-US" altLang="en-US" sz="2400" b="1" dirty="0" err="1">
                <a:cs typeface="Arial" panose="020B0604020202020204" pitchFamily="34" charset="0"/>
              </a:rPr>
              <a:t>cần</a:t>
            </a:r>
            <a:r>
              <a:rPr kumimoji="1" lang="en-US" altLang="en-US" sz="2400" b="1" dirty="0">
                <a:cs typeface="Arial" panose="020B0604020202020204" pitchFamily="34" charset="0"/>
              </a:rPr>
              <a:t> </a:t>
            </a:r>
            <a:r>
              <a:rPr kumimoji="1" lang="en-US" altLang="en-US" sz="2400" b="1" dirty="0" err="1">
                <a:cs typeface="Arial" panose="020B0604020202020204" pitchFamily="34" charset="0"/>
              </a:rPr>
              <a:t>phải</a:t>
            </a:r>
            <a:r>
              <a:rPr kumimoji="1" lang="en-US" altLang="en-US" sz="2400" b="1" dirty="0">
                <a:cs typeface="Arial" panose="020B0604020202020204" pitchFamily="34" charset="0"/>
              </a:rPr>
              <a:t> </a:t>
            </a:r>
            <a:r>
              <a:rPr kumimoji="1" lang="en-US" altLang="en-US" sz="2400" b="1" dirty="0" err="1">
                <a:cs typeface="Arial" panose="020B0604020202020204" pitchFamily="34" charset="0"/>
              </a:rPr>
              <a:t>có</a:t>
            </a:r>
            <a:endParaRPr kumimoji="1" lang="en-US" altLang="en-US" sz="2400" b="1" i="1" dirty="0">
              <a:cs typeface="Arial" panose="020B0604020202020204" pitchFamily="34" charset="0"/>
            </a:endParaRPr>
          </a:p>
        </p:txBody>
      </p:sp>
      <p:sp>
        <p:nvSpPr>
          <p:cNvPr id="24" name="Rectangle 2"/>
          <p:cNvSpPr>
            <a:spLocks noChangeArrowheads="1"/>
          </p:cNvSpPr>
          <p:nvPr/>
        </p:nvSpPr>
        <p:spPr bwMode="auto">
          <a:xfrm>
            <a:off x="312403" y="389091"/>
            <a:ext cx="7416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457200" indent="-457200" algn="ctr" eaLnBrk="1" hangingPunct="1">
              <a:spcBef>
                <a:spcPct val="0"/>
              </a:spcBef>
              <a:buFont typeface="Wingdings" panose="05000000000000000000" pitchFamily="2" charset="2"/>
              <a:buChar char="v"/>
            </a:pPr>
            <a:r>
              <a:rPr lang="en-US" altLang="en-US" sz="2400" b="1" dirty="0">
                <a:solidFill>
                  <a:srgbClr val="FF0000"/>
                </a:solidFill>
                <a:latin typeface="Arial" panose="020B0604020202020204" pitchFamily="34" charset="0"/>
                <a:cs typeface="Arial" panose="020B0604020202020204" pitchFamily="34" charset="0"/>
              </a:rPr>
              <a:t>Ý </a:t>
            </a:r>
            <a:r>
              <a:rPr lang="en-US" altLang="en-US" sz="2400" b="1" dirty="0" err="1">
                <a:solidFill>
                  <a:srgbClr val="FF0000"/>
                </a:solidFill>
                <a:latin typeface="Arial" panose="020B0604020202020204" pitchFamily="34" charset="0"/>
                <a:cs typeface="Arial" panose="020B0604020202020204" pitchFamily="34" charset="0"/>
              </a:rPr>
              <a:t>nghĩa</a:t>
            </a:r>
            <a:r>
              <a:rPr lang="en-US" altLang="en-US" sz="2400" b="1" dirty="0">
                <a:solidFill>
                  <a:srgbClr val="FF0000"/>
                </a:solidFill>
                <a:latin typeface="Arial" panose="020B0604020202020204" pitchFamily="34" charset="0"/>
                <a:cs typeface="Arial" panose="020B0604020202020204" pitchFamily="34" charset="0"/>
              </a:rPr>
              <a:t> </a:t>
            </a:r>
            <a:r>
              <a:rPr lang="en-US" altLang="en-US" sz="2400" b="1" dirty="0" err="1">
                <a:solidFill>
                  <a:srgbClr val="FF0000"/>
                </a:solidFill>
                <a:latin typeface="Arial" panose="020B0604020202020204" pitchFamily="34" charset="0"/>
                <a:cs typeface="Arial" panose="020B0604020202020204" pitchFamily="34" charset="0"/>
              </a:rPr>
              <a:t>phương</a:t>
            </a:r>
            <a:r>
              <a:rPr lang="en-US" altLang="en-US" sz="2400" b="1" dirty="0">
                <a:solidFill>
                  <a:srgbClr val="FF0000"/>
                </a:solidFill>
                <a:latin typeface="Arial" panose="020B0604020202020204" pitchFamily="34" charset="0"/>
                <a:cs typeface="Arial" panose="020B0604020202020204" pitchFamily="34" charset="0"/>
              </a:rPr>
              <a:t> </a:t>
            </a:r>
            <a:r>
              <a:rPr lang="en-US" altLang="en-US" sz="2400" b="1" dirty="0" err="1">
                <a:solidFill>
                  <a:srgbClr val="FF0000"/>
                </a:solidFill>
                <a:latin typeface="Arial" panose="020B0604020202020204" pitchFamily="34" charset="0"/>
                <a:cs typeface="Arial" panose="020B0604020202020204" pitchFamily="34" charset="0"/>
              </a:rPr>
              <a:t>pháp</a:t>
            </a:r>
            <a:r>
              <a:rPr lang="en-US" altLang="en-US" sz="2400" b="1" dirty="0">
                <a:solidFill>
                  <a:srgbClr val="FF0000"/>
                </a:solidFill>
                <a:latin typeface="Arial" panose="020B0604020202020204" pitchFamily="34" charset="0"/>
                <a:cs typeface="Arial" panose="020B0604020202020204" pitchFamily="34" charset="0"/>
              </a:rPr>
              <a:t> </a:t>
            </a:r>
            <a:r>
              <a:rPr lang="en-US" altLang="en-US" sz="2400" b="1" dirty="0" err="1">
                <a:solidFill>
                  <a:srgbClr val="FF0000"/>
                </a:solidFill>
                <a:latin typeface="Arial" panose="020B0604020202020204" pitchFamily="34" charset="0"/>
                <a:cs typeface="Arial" panose="020B0604020202020204" pitchFamily="34" charset="0"/>
              </a:rPr>
              <a:t>luận</a:t>
            </a:r>
            <a:endParaRPr lang="en-US" altLang="en-US" sz="2400" b="1" dirty="0">
              <a:solidFill>
                <a:srgbClr val="FF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3642523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p:cTn id="7" dur="1000" fill="hold"/>
                                        <p:tgtEl>
                                          <p:spTgt spid="24"/>
                                        </p:tgtEl>
                                        <p:attrNameLst>
                                          <p:attrName>ppt_w</p:attrName>
                                        </p:attrNameLst>
                                      </p:cBhvr>
                                      <p:tavLst>
                                        <p:tav tm="0">
                                          <p:val>
                                            <p:fltVal val="0"/>
                                          </p:val>
                                        </p:tav>
                                        <p:tav tm="100000">
                                          <p:val>
                                            <p:strVal val="#ppt_w"/>
                                          </p:val>
                                        </p:tav>
                                      </p:tavLst>
                                    </p:anim>
                                    <p:anim calcmode="lin" valueType="num">
                                      <p:cBhvr>
                                        <p:cTn id="8" dur="1000" fill="hold"/>
                                        <p:tgtEl>
                                          <p:spTgt spid="24"/>
                                        </p:tgtEl>
                                        <p:attrNameLst>
                                          <p:attrName>ppt_h</p:attrName>
                                        </p:attrNameLst>
                                      </p:cBhvr>
                                      <p:tavLst>
                                        <p:tav tm="0">
                                          <p:val>
                                            <p:fltVal val="0"/>
                                          </p:val>
                                        </p:tav>
                                        <p:tav tm="100000">
                                          <p:val>
                                            <p:strVal val="#ppt_h"/>
                                          </p:val>
                                        </p:tav>
                                      </p:tavLst>
                                    </p:anim>
                                    <p:anim calcmode="lin" valueType="num">
                                      <p:cBhvr>
                                        <p:cTn id="9" dur="1000" fill="hold"/>
                                        <p:tgtEl>
                                          <p:spTgt spid="24"/>
                                        </p:tgtEl>
                                        <p:attrNameLst>
                                          <p:attrName>style.rotation</p:attrName>
                                        </p:attrNameLst>
                                      </p:cBhvr>
                                      <p:tavLst>
                                        <p:tav tm="0">
                                          <p:val>
                                            <p:fltVal val="90"/>
                                          </p:val>
                                        </p:tav>
                                        <p:tav tm="100000">
                                          <p:val>
                                            <p:fltVal val="0"/>
                                          </p:val>
                                        </p:tav>
                                      </p:tavLst>
                                    </p:anim>
                                    <p:animEffect transition="in" filter="fade">
                                      <p:cBhvr>
                                        <p:cTn id="10" dur="1000"/>
                                        <p:tgtEl>
                                          <p:spTgt spid="24"/>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nodeType="click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fade">
                                      <p:cBhvr>
                                        <p:cTn id="15" dur="1000"/>
                                        <p:tgtEl>
                                          <p:spTgt spid="18"/>
                                        </p:tgtEl>
                                      </p:cBhvr>
                                    </p:animEffect>
                                    <p:anim calcmode="lin" valueType="num">
                                      <p:cBhvr>
                                        <p:cTn id="16" dur="1000" fill="hold"/>
                                        <p:tgtEl>
                                          <p:spTgt spid="18"/>
                                        </p:tgtEl>
                                        <p:attrNameLst>
                                          <p:attrName>ppt_x</p:attrName>
                                        </p:attrNameLst>
                                      </p:cBhvr>
                                      <p:tavLst>
                                        <p:tav tm="0">
                                          <p:val>
                                            <p:strVal val="#ppt_x"/>
                                          </p:val>
                                        </p:tav>
                                        <p:tav tm="100000">
                                          <p:val>
                                            <p:strVal val="#ppt_x"/>
                                          </p:val>
                                        </p:tav>
                                      </p:tavLst>
                                    </p:anim>
                                    <p:anim calcmode="lin" valueType="num">
                                      <p:cBhvr>
                                        <p:cTn id="17" dur="1000" fill="hold"/>
                                        <p:tgtEl>
                                          <p:spTgt spid="18"/>
                                        </p:tgtEl>
                                        <p:attrNameLst>
                                          <p:attrName>ppt_y</p:attrName>
                                        </p:attrNameLst>
                                      </p:cBhvr>
                                      <p:tavLst>
                                        <p:tav tm="0">
                                          <p:val>
                                            <p:strVal val="#ppt_y+.1"/>
                                          </p:val>
                                        </p:tav>
                                        <p:tav tm="100000">
                                          <p:val>
                                            <p:strVal val="#ppt_y"/>
                                          </p:val>
                                        </p:tav>
                                      </p:tavLst>
                                    </p:anim>
                                  </p:childTnLst>
                                </p:cTn>
                              </p:par>
                              <p:par>
                                <p:cTn id="18" presetID="42" presetClass="entr" presetSubtype="0" fill="hold" grpId="0" nodeType="withEffect">
                                  <p:stCondLst>
                                    <p:cond delay="0"/>
                                  </p:stCondLst>
                                  <p:childTnLst>
                                    <p:set>
                                      <p:cBhvr>
                                        <p:cTn id="19" dur="1" fill="hold">
                                          <p:stCondLst>
                                            <p:cond delay="0"/>
                                          </p:stCondLst>
                                        </p:cTn>
                                        <p:tgtEl>
                                          <p:spTgt spid="23"/>
                                        </p:tgtEl>
                                        <p:attrNameLst>
                                          <p:attrName>style.visibility</p:attrName>
                                        </p:attrNameLst>
                                      </p:cBhvr>
                                      <p:to>
                                        <p:strVal val="visible"/>
                                      </p:to>
                                    </p:set>
                                    <p:animEffect transition="in" filter="fade">
                                      <p:cBhvr>
                                        <p:cTn id="20" dur="1000"/>
                                        <p:tgtEl>
                                          <p:spTgt spid="23"/>
                                        </p:tgtEl>
                                      </p:cBhvr>
                                    </p:animEffect>
                                    <p:anim calcmode="lin" valueType="num">
                                      <p:cBhvr>
                                        <p:cTn id="21" dur="1000" fill="hold"/>
                                        <p:tgtEl>
                                          <p:spTgt spid="23"/>
                                        </p:tgtEl>
                                        <p:attrNameLst>
                                          <p:attrName>ppt_x</p:attrName>
                                        </p:attrNameLst>
                                      </p:cBhvr>
                                      <p:tavLst>
                                        <p:tav tm="0">
                                          <p:val>
                                            <p:strVal val="#ppt_x"/>
                                          </p:val>
                                        </p:tav>
                                        <p:tav tm="100000">
                                          <p:val>
                                            <p:strVal val="#ppt_x"/>
                                          </p:val>
                                        </p:tav>
                                      </p:tavLst>
                                    </p:anim>
                                    <p:anim calcmode="lin" valueType="num">
                                      <p:cBhvr>
                                        <p:cTn id="22" dur="1000" fill="hold"/>
                                        <p:tgtEl>
                                          <p:spTgt spid="23"/>
                                        </p:tgtEl>
                                        <p:attrNameLst>
                                          <p:attrName>ppt_y</p:attrName>
                                        </p:attrNameLst>
                                      </p:cBhvr>
                                      <p:tavLst>
                                        <p:tav tm="0">
                                          <p:val>
                                            <p:strVal val="#ppt_y+.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3"/>
                                        </p:tgtEl>
                                        <p:attrNameLst>
                                          <p:attrName>style.visibility</p:attrName>
                                        </p:attrNameLst>
                                      </p:cBhvr>
                                      <p:to>
                                        <p:strVal val="visible"/>
                                      </p:to>
                                    </p:set>
                                    <p:anim calcmode="lin" valueType="num">
                                      <p:cBhvr additive="base">
                                        <p:cTn id="27" dur="500" fill="hold"/>
                                        <p:tgtEl>
                                          <p:spTgt spid="3"/>
                                        </p:tgtEl>
                                        <p:attrNameLst>
                                          <p:attrName>ppt_x</p:attrName>
                                        </p:attrNameLst>
                                      </p:cBhvr>
                                      <p:tavLst>
                                        <p:tav tm="0">
                                          <p:val>
                                            <p:strVal val="#ppt_x"/>
                                          </p:val>
                                        </p:tav>
                                        <p:tav tm="100000">
                                          <p:val>
                                            <p:strVal val="#ppt_x"/>
                                          </p:val>
                                        </p:tav>
                                      </p:tavLst>
                                    </p:anim>
                                    <p:anim calcmode="lin" valueType="num">
                                      <p:cBhvr additive="base">
                                        <p:cTn id="2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nodeType="clickEffect">
                                  <p:stCondLst>
                                    <p:cond delay="0"/>
                                  </p:stCondLst>
                                  <p:childTnLst>
                                    <p:set>
                                      <p:cBhvr>
                                        <p:cTn id="32" dur="1" fill="hold">
                                          <p:stCondLst>
                                            <p:cond delay="0"/>
                                          </p:stCondLst>
                                        </p:cTn>
                                        <p:tgtEl>
                                          <p:spTgt spid="6"/>
                                        </p:tgtEl>
                                        <p:attrNameLst>
                                          <p:attrName>style.visibility</p:attrName>
                                        </p:attrNameLst>
                                      </p:cBhvr>
                                      <p:to>
                                        <p:strVal val="visible"/>
                                      </p:to>
                                    </p:set>
                                    <p:animEffect transition="in" filter="fade">
                                      <p:cBhvr>
                                        <p:cTn id="33" dur="1000"/>
                                        <p:tgtEl>
                                          <p:spTgt spid="6"/>
                                        </p:tgtEl>
                                      </p:cBhvr>
                                    </p:animEffect>
                                    <p:anim calcmode="lin" valueType="num">
                                      <p:cBhvr>
                                        <p:cTn id="34" dur="1000" fill="hold"/>
                                        <p:tgtEl>
                                          <p:spTgt spid="6"/>
                                        </p:tgtEl>
                                        <p:attrNameLst>
                                          <p:attrName>ppt_x</p:attrName>
                                        </p:attrNameLst>
                                      </p:cBhvr>
                                      <p:tavLst>
                                        <p:tav tm="0">
                                          <p:val>
                                            <p:strVal val="#ppt_x"/>
                                          </p:val>
                                        </p:tav>
                                        <p:tav tm="100000">
                                          <p:val>
                                            <p:strVal val="#ppt_x"/>
                                          </p:val>
                                        </p:tav>
                                      </p:tavLst>
                                    </p:anim>
                                    <p:anim calcmode="lin" valueType="num">
                                      <p:cBhvr>
                                        <p:cTn id="35" dur="1000" fill="hold"/>
                                        <p:tgtEl>
                                          <p:spTgt spid="6"/>
                                        </p:tgtEl>
                                        <p:attrNameLst>
                                          <p:attrName>ppt_y</p:attrName>
                                        </p:attrNameLst>
                                      </p:cBhvr>
                                      <p:tavLst>
                                        <p:tav tm="0">
                                          <p:val>
                                            <p:strVal val="#ppt_y+.1"/>
                                          </p:val>
                                        </p:tav>
                                        <p:tav tm="100000">
                                          <p:val>
                                            <p:strVal val="#ppt_y"/>
                                          </p:val>
                                        </p:tav>
                                      </p:tavLst>
                                    </p:anim>
                                  </p:childTnLst>
                                </p:cTn>
                              </p:par>
                              <p:par>
                                <p:cTn id="36" presetID="42" presetClass="entr" presetSubtype="0" fill="hold" grpId="0" nodeType="withEffect">
                                  <p:stCondLst>
                                    <p:cond delay="0"/>
                                  </p:stCondLst>
                                  <p:childTnLst>
                                    <p:set>
                                      <p:cBhvr>
                                        <p:cTn id="37" dur="1" fill="hold">
                                          <p:stCondLst>
                                            <p:cond delay="0"/>
                                          </p:stCondLst>
                                        </p:cTn>
                                        <p:tgtEl>
                                          <p:spTgt spid="9"/>
                                        </p:tgtEl>
                                        <p:attrNameLst>
                                          <p:attrName>style.visibility</p:attrName>
                                        </p:attrNameLst>
                                      </p:cBhvr>
                                      <p:to>
                                        <p:strVal val="visible"/>
                                      </p:to>
                                    </p:set>
                                    <p:animEffect transition="in" filter="fade">
                                      <p:cBhvr>
                                        <p:cTn id="38" dur="1000"/>
                                        <p:tgtEl>
                                          <p:spTgt spid="9"/>
                                        </p:tgtEl>
                                      </p:cBhvr>
                                    </p:animEffect>
                                    <p:anim calcmode="lin" valueType="num">
                                      <p:cBhvr>
                                        <p:cTn id="39" dur="1000" fill="hold"/>
                                        <p:tgtEl>
                                          <p:spTgt spid="9"/>
                                        </p:tgtEl>
                                        <p:attrNameLst>
                                          <p:attrName>ppt_x</p:attrName>
                                        </p:attrNameLst>
                                      </p:cBhvr>
                                      <p:tavLst>
                                        <p:tav tm="0">
                                          <p:val>
                                            <p:strVal val="#ppt_x"/>
                                          </p:val>
                                        </p:tav>
                                        <p:tav tm="100000">
                                          <p:val>
                                            <p:strVal val="#ppt_x"/>
                                          </p:val>
                                        </p:tav>
                                      </p:tavLst>
                                    </p:anim>
                                    <p:anim calcmode="lin" valueType="num">
                                      <p:cBhvr>
                                        <p:cTn id="40"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1" fill="hold" grpId="0" nodeType="clickEffect">
                                  <p:stCondLst>
                                    <p:cond delay="0"/>
                                  </p:stCondLst>
                                  <p:childTnLst>
                                    <p:set>
                                      <p:cBhvr>
                                        <p:cTn id="44" dur="1" fill="hold">
                                          <p:stCondLst>
                                            <p:cond delay="0"/>
                                          </p:stCondLst>
                                        </p:cTn>
                                        <p:tgtEl>
                                          <p:spTgt spid="4"/>
                                        </p:tgtEl>
                                        <p:attrNameLst>
                                          <p:attrName>style.visibility</p:attrName>
                                        </p:attrNameLst>
                                      </p:cBhvr>
                                      <p:to>
                                        <p:strVal val="visible"/>
                                      </p:to>
                                    </p:set>
                                    <p:anim calcmode="lin" valueType="num">
                                      <p:cBhvr additive="base">
                                        <p:cTn id="45" dur="500" fill="hold"/>
                                        <p:tgtEl>
                                          <p:spTgt spid="4"/>
                                        </p:tgtEl>
                                        <p:attrNameLst>
                                          <p:attrName>ppt_x</p:attrName>
                                        </p:attrNameLst>
                                      </p:cBhvr>
                                      <p:tavLst>
                                        <p:tav tm="0">
                                          <p:val>
                                            <p:strVal val="#ppt_x"/>
                                          </p:val>
                                        </p:tav>
                                        <p:tav tm="100000">
                                          <p:val>
                                            <p:strVal val="#ppt_x"/>
                                          </p:val>
                                        </p:tav>
                                      </p:tavLst>
                                    </p:anim>
                                    <p:anim calcmode="lin" valueType="num">
                                      <p:cBhvr additive="base">
                                        <p:cTn id="46" dur="500" fill="hold"/>
                                        <p:tgtEl>
                                          <p:spTgt spid="4"/>
                                        </p:tgtEl>
                                        <p:attrNameLst>
                                          <p:attrName>ppt_y</p:attrName>
                                        </p:attrNameLst>
                                      </p:cBhvr>
                                      <p:tavLst>
                                        <p:tav tm="0">
                                          <p:val>
                                            <p:strVal val="0-#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42" presetClass="entr" presetSubtype="0" fill="hold" nodeType="clickEffect">
                                  <p:stCondLst>
                                    <p:cond delay="0"/>
                                  </p:stCondLst>
                                  <p:childTnLst>
                                    <p:set>
                                      <p:cBhvr>
                                        <p:cTn id="50" dur="1" fill="hold">
                                          <p:stCondLst>
                                            <p:cond delay="0"/>
                                          </p:stCondLst>
                                        </p:cTn>
                                        <p:tgtEl>
                                          <p:spTgt spid="10"/>
                                        </p:tgtEl>
                                        <p:attrNameLst>
                                          <p:attrName>style.visibility</p:attrName>
                                        </p:attrNameLst>
                                      </p:cBhvr>
                                      <p:to>
                                        <p:strVal val="visible"/>
                                      </p:to>
                                    </p:set>
                                    <p:animEffect transition="in" filter="fade">
                                      <p:cBhvr>
                                        <p:cTn id="51" dur="1000"/>
                                        <p:tgtEl>
                                          <p:spTgt spid="10"/>
                                        </p:tgtEl>
                                      </p:cBhvr>
                                    </p:animEffect>
                                    <p:anim calcmode="lin" valueType="num">
                                      <p:cBhvr>
                                        <p:cTn id="52" dur="1000" fill="hold"/>
                                        <p:tgtEl>
                                          <p:spTgt spid="10"/>
                                        </p:tgtEl>
                                        <p:attrNameLst>
                                          <p:attrName>ppt_x</p:attrName>
                                        </p:attrNameLst>
                                      </p:cBhvr>
                                      <p:tavLst>
                                        <p:tav tm="0">
                                          <p:val>
                                            <p:strVal val="#ppt_x"/>
                                          </p:val>
                                        </p:tav>
                                        <p:tav tm="100000">
                                          <p:val>
                                            <p:strVal val="#ppt_x"/>
                                          </p:val>
                                        </p:tav>
                                      </p:tavLst>
                                    </p:anim>
                                    <p:anim calcmode="lin" valueType="num">
                                      <p:cBhvr>
                                        <p:cTn id="53" dur="1000" fill="hold"/>
                                        <p:tgtEl>
                                          <p:spTgt spid="10"/>
                                        </p:tgtEl>
                                        <p:attrNameLst>
                                          <p:attrName>ppt_y</p:attrName>
                                        </p:attrNameLst>
                                      </p:cBhvr>
                                      <p:tavLst>
                                        <p:tav tm="0">
                                          <p:val>
                                            <p:strVal val="#ppt_y+.1"/>
                                          </p:val>
                                        </p:tav>
                                        <p:tav tm="100000">
                                          <p:val>
                                            <p:strVal val="#ppt_y"/>
                                          </p:val>
                                        </p:tav>
                                      </p:tavLst>
                                    </p:anim>
                                  </p:childTnLst>
                                </p:cTn>
                              </p:par>
                              <p:par>
                                <p:cTn id="54" presetID="42" presetClass="entr" presetSubtype="0" fill="hold" grpId="0" nodeType="withEffect">
                                  <p:stCondLst>
                                    <p:cond delay="0"/>
                                  </p:stCondLst>
                                  <p:childTnLst>
                                    <p:set>
                                      <p:cBhvr>
                                        <p:cTn id="55" dur="1" fill="hold">
                                          <p:stCondLst>
                                            <p:cond delay="0"/>
                                          </p:stCondLst>
                                        </p:cTn>
                                        <p:tgtEl>
                                          <p:spTgt spid="16"/>
                                        </p:tgtEl>
                                        <p:attrNameLst>
                                          <p:attrName>style.visibility</p:attrName>
                                        </p:attrNameLst>
                                      </p:cBhvr>
                                      <p:to>
                                        <p:strVal val="visible"/>
                                      </p:to>
                                    </p:set>
                                    <p:animEffect transition="in" filter="fade">
                                      <p:cBhvr>
                                        <p:cTn id="56" dur="1000"/>
                                        <p:tgtEl>
                                          <p:spTgt spid="16"/>
                                        </p:tgtEl>
                                      </p:cBhvr>
                                    </p:animEffect>
                                    <p:anim calcmode="lin" valueType="num">
                                      <p:cBhvr>
                                        <p:cTn id="57" dur="1000" fill="hold"/>
                                        <p:tgtEl>
                                          <p:spTgt spid="16"/>
                                        </p:tgtEl>
                                        <p:attrNameLst>
                                          <p:attrName>ppt_x</p:attrName>
                                        </p:attrNameLst>
                                      </p:cBhvr>
                                      <p:tavLst>
                                        <p:tav tm="0">
                                          <p:val>
                                            <p:strVal val="#ppt_x"/>
                                          </p:val>
                                        </p:tav>
                                        <p:tav tm="100000">
                                          <p:val>
                                            <p:strVal val="#ppt_x"/>
                                          </p:val>
                                        </p:tav>
                                      </p:tavLst>
                                    </p:anim>
                                    <p:anim calcmode="lin" valueType="num">
                                      <p:cBhvr>
                                        <p:cTn id="58"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1" fill="hold" grpId="0" nodeType="clickEffect">
                                  <p:stCondLst>
                                    <p:cond delay="0"/>
                                  </p:stCondLst>
                                  <p:childTnLst>
                                    <p:set>
                                      <p:cBhvr>
                                        <p:cTn id="62" dur="1" fill="hold">
                                          <p:stCondLst>
                                            <p:cond delay="0"/>
                                          </p:stCondLst>
                                        </p:cTn>
                                        <p:tgtEl>
                                          <p:spTgt spid="5"/>
                                        </p:tgtEl>
                                        <p:attrNameLst>
                                          <p:attrName>style.visibility</p:attrName>
                                        </p:attrNameLst>
                                      </p:cBhvr>
                                      <p:to>
                                        <p:strVal val="visible"/>
                                      </p:to>
                                    </p:set>
                                    <p:anim calcmode="lin" valueType="num">
                                      <p:cBhvr additive="base">
                                        <p:cTn id="63" dur="500" fill="hold"/>
                                        <p:tgtEl>
                                          <p:spTgt spid="5"/>
                                        </p:tgtEl>
                                        <p:attrNameLst>
                                          <p:attrName>ppt_x</p:attrName>
                                        </p:attrNameLst>
                                      </p:cBhvr>
                                      <p:tavLst>
                                        <p:tav tm="0">
                                          <p:val>
                                            <p:strVal val="#ppt_x"/>
                                          </p:val>
                                        </p:tav>
                                        <p:tav tm="100000">
                                          <p:val>
                                            <p:strVal val="#ppt_x"/>
                                          </p:val>
                                        </p:tav>
                                      </p:tavLst>
                                    </p:anim>
                                    <p:anim calcmode="lin" valueType="num">
                                      <p:cBhvr additive="base">
                                        <p:cTn id="64" dur="500" fill="hold"/>
                                        <p:tgtEl>
                                          <p:spTgt spid="5"/>
                                        </p:tgtEl>
                                        <p:attrNameLst>
                                          <p:attrName>ppt_y</p:attrName>
                                        </p:attrNameLst>
                                      </p:cBhvr>
                                      <p:tavLst>
                                        <p:tav tm="0">
                                          <p:val>
                                            <p:strVal val="0-#ppt_h/2"/>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42" presetClass="entr" presetSubtype="0" fill="hold" nodeType="clickEffect">
                                  <p:stCondLst>
                                    <p:cond delay="0"/>
                                  </p:stCondLst>
                                  <p:childTnLst>
                                    <p:set>
                                      <p:cBhvr>
                                        <p:cTn id="68" dur="1" fill="hold">
                                          <p:stCondLst>
                                            <p:cond delay="0"/>
                                          </p:stCondLst>
                                        </p:cTn>
                                        <p:tgtEl>
                                          <p:spTgt spid="13"/>
                                        </p:tgtEl>
                                        <p:attrNameLst>
                                          <p:attrName>style.visibility</p:attrName>
                                        </p:attrNameLst>
                                      </p:cBhvr>
                                      <p:to>
                                        <p:strVal val="visible"/>
                                      </p:to>
                                    </p:set>
                                    <p:animEffect transition="in" filter="fade">
                                      <p:cBhvr>
                                        <p:cTn id="69" dur="1000"/>
                                        <p:tgtEl>
                                          <p:spTgt spid="13"/>
                                        </p:tgtEl>
                                      </p:cBhvr>
                                    </p:animEffect>
                                    <p:anim calcmode="lin" valueType="num">
                                      <p:cBhvr>
                                        <p:cTn id="70" dur="1000" fill="hold"/>
                                        <p:tgtEl>
                                          <p:spTgt spid="13"/>
                                        </p:tgtEl>
                                        <p:attrNameLst>
                                          <p:attrName>ppt_x</p:attrName>
                                        </p:attrNameLst>
                                      </p:cBhvr>
                                      <p:tavLst>
                                        <p:tav tm="0">
                                          <p:val>
                                            <p:strVal val="#ppt_x"/>
                                          </p:val>
                                        </p:tav>
                                        <p:tav tm="100000">
                                          <p:val>
                                            <p:strVal val="#ppt_x"/>
                                          </p:val>
                                        </p:tav>
                                      </p:tavLst>
                                    </p:anim>
                                    <p:anim calcmode="lin" valueType="num">
                                      <p:cBhvr>
                                        <p:cTn id="71" dur="1000" fill="hold"/>
                                        <p:tgtEl>
                                          <p:spTgt spid="13"/>
                                        </p:tgtEl>
                                        <p:attrNameLst>
                                          <p:attrName>ppt_y</p:attrName>
                                        </p:attrNameLst>
                                      </p:cBhvr>
                                      <p:tavLst>
                                        <p:tav tm="0">
                                          <p:val>
                                            <p:strVal val="#ppt_y+.1"/>
                                          </p:val>
                                        </p:tav>
                                        <p:tav tm="100000">
                                          <p:val>
                                            <p:strVal val="#ppt_y"/>
                                          </p:val>
                                        </p:tav>
                                      </p:tavLst>
                                    </p:anim>
                                  </p:childTnLst>
                                </p:cTn>
                              </p:par>
                              <p:par>
                                <p:cTn id="72" presetID="42" presetClass="entr" presetSubtype="0" fill="hold" grpId="0" nodeType="withEffect">
                                  <p:stCondLst>
                                    <p:cond delay="0"/>
                                  </p:stCondLst>
                                  <p:childTnLst>
                                    <p:set>
                                      <p:cBhvr>
                                        <p:cTn id="73" dur="1" fill="hold">
                                          <p:stCondLst>
                                            <p:cond delay="0"/>
                                          </p:stCondLst>
                                        </p:cTn>
                                        <p:tgtEl>
                                          <p:spTgt spid="17"/>
                                        </p:tgtEl>
                                        <p:attrNameLst>
                                          <p:attrName>style.visibility</p:attrName>
                                        </p:attrNameLst>
                                      </p:cBhvr>
                                      <p:to>
                                        <p:strVal val="visible"/>
                                      </p:to>
                                    </p:set>
                                    <p:animEffect transition="in" filter="fade">
                                      <p:cBhvr>
                                        <p:cTn id="74" dur="1000"/>
                                        <p:tgtEl>
                                          <p:spTgt spid="17"/>
                                        </p:tgtEl>
                                      </p:cBhvr>
                                    </p:animEffect>
                                    <p:anim calcmode="lin" valueType="num">
                                      <p:cBhvr>
                                        <p:cTn id="75" dur="1000" fill="hold"/>
                                        <p:tgtEl>
                                          <p:spTgt spid="17"/>
                                        </p:tgtEl>
                                        <p:attrNameLst>
                                          <p:attrName>ppt_x</p:attrName>
                                        </p:attrNameLst>
                                      </p:cBhvr>
                                      <p:tavLst>
                                        <p:tav tm="0">
                                          <p:val>
                                            <p:strVal val="#ppt_x"/>
                                          </p:val>
                                        </p:tav>
                                        <p:tav tm="100000">
                                          <p:val>
                                            <p:strVal val="#ppt_x"/>
                                          </p:val>
                                        </p:tav>
                                      </p:tavLst>
                                    </p:anim>
                                    <p:anim calcmode="lin" valueType="num">
                                      <p:cBhvr>
                                        <p:cTn id="76"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9" grpId="0"/>
      <p:bldP spid="16" grpId="0"/>
      <p:bldP spid="17" grpId="0"/>
      <p:bldP spid="23" grpId="0"/>
      <p:bldP spid="24"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txBox="1">
            <a:spLocks/>
          </p:cNvSpPr>
          <p:nvPr/>
        </p:nvSpPr>
        <p:spPr bwMode="black">
          <a:xfrm>
            <a:off x="3688722" y="1043920"/>
            <a:ext cx="5324475" cy="8210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8580" tIns="34290" rIns="68580" bIns="34290" anchor="ct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marL="342900" indent="-342900" algn="ctr" defTabSz="1333500" eaLnBrk="1" fontAlgn="auto" hangingPunct="1">
              <a:spcAft>
                <a:spcPct val="35000"/>
              </a:spcAft>
              <a:buFont typeface="Wingdings" panose="05000000000000000000" pitchFamily="2" charset="2"/>
              <a:buChar char="v"/>
              <a:defRPr/>
            </a:pPr>
            <a:r>
              <a:rPr lang="en-US" sz="2400" dirty="0" err="1">
                <a:solidFill>
                  <a:srgbClr val="9900CC"/>
                </a:solidFill>
                <a:latin typeface="Times New Roman" pitchFamily="18" charset="0"/>
                <a:ea typeface="Tahoma" pitchFamily="34" charset="0"/>
                <a:cs typeface="Times New Roman" pitchFamily="18" charset="0"/>
              </a:rPr>
              <a:t>Khái</a:t>
            </a:r>
            <a:r>
              <a:rPr lang="en-US" sz="2400" dirty="0">
                <a:solidFill>
                  <a:srgbClr val="9900CC"/>
                </a:solidFill>
                <a:latin typeface="Times New Roman" pitchFamily="18" charset="0"/>
                <a:ea typeface="Tahoma" pitchFamily="34" charset="0"/>
                <a:cs typeface="Times New Roman" pitchFamily="18" charset="0"/>
              </a:rPr>
              <a:t> </a:t>
            </a:r>
            <a:r>
              <a:rPr lang="en-US" sz="2400" dirty="0" err="1">
                <a:solidFill>
                  <a:srgbClr val="9900CC"/>
                </a:solidFill>
                <a:latin typeface="Times New Roman" pitchFamily="18" charset="0"/>
                <a:ea typeface="Tahoma" pitchFamily="34" charset="0"/>
                <a:cs typeface="Times New Roman" pitchFamily="18" charset="0"/>
              </a:rPr>
              <a:t>niệm</a:t>
            </a:r>
            <a:r>
              <a:rPr lang="en-US" sz="2400" dirty="0">
                <a:solidFill>
                  <a:srgbClr val="9900CC"/>
                </a:solidFill>
                <a:latin typeface="Times New Roman" pitchFamily="18" charset="0"/>
                <a:ea typeface="Tahoma" pitchFamily="34" charset="0"/>
                <a:cs typeface="Times New Roman" pitchFamily="18" charset="0"/>
              </a:rPr>
              <a:t> </a:t>
            </a:r>
            <a:r>
              <a:rPr lang="en-US" sz="2400" dirty="0" err="1">
                <a:solidFill>
                  <a:srgbClr val="9900CC"/>
                </a:solidFill>
                <a:latin typeface="Times New Roman" pitchFamily="18" charset="0"/>
                <a:ea typeface="Tahoma" pitchFamily="34" charset="0"/>
                <a:cs typeface="Times New Roman" pitchFamily="18" charset="0"/>
              </a:rPr>
              <a:t>phát</a:t>
            </a:r>
            <a:r>
              <a:rPr lang="en-US" sz="2400" dirty="0">
                <a:solidFill>
                  <a:srgbClr val="9900CC"/>
                </a:solidFill>
                <a:latin typeface="Times New Roman" pitchFamily="18" charset="0"/>
                <a:ea typeface="Tahoma" pitchFamily="34" charset="0"/>
                <a:cs typeface="Times New Roman" pitchFamily="18" charset="0"/>
              </a:rPr>
              <a:t> </a:t>
            </a:r>
            <a:r>
              <a:rPr lang="en-US" sz="2400" dirty="0" err="1">
                <a:solidFill>
                  <a:srgbClr val="9900CC"/>
                </a:solidFill>
                <a:latin typeface="Times New Roman" pitchFamily="18" charset="0"/>
                <a:ea typeface="Tahoma" pitchFamily="34" charset="0"/>
                <a:cs typeface="Times New Roman" pitchFamily="18" charset="0"/>
              </a:rPr>
              <a:t>triển</a:t>
            </a:r>
            <a:r>
              <a:rPr lang="en-US" sz="2400" dirty="0">
                <a:solidFill>
                  <a:srgbClr val="9900CC"/>
                </a:solidFill>
                <a:latin typeface="Times New Roman" pitchFamily="18" charset="0"/>
                <a:ea typeface="Tahoma" pitchFamily="34" charset="0"/>
                <a:cs typeface="Times New Roman" pitchFamily="18" charset="0"/>
              </a:rPr>
              <a:t> </a:t>
            </a:r>
            <a:r>
              <a:rPr lang="en-US" sz="2400" dirty="0">
                <a:solidFill>
                  <a:srgbClr val="9900CC"/>
                </a:solidFill>
                <a:latin typeface="Arial"/>
                <a:ea typeface="+mn-ea"/>
                <a:cs typeface="+mn-cs"/>
              </a:rPr>
              <a:t/>
            </a:r>
            <a:br>
              <a:rPr lang="en-US" sz="2400" dirty="0">
                <a:solidFill>
                  <a:srgbClr val="9900CC"/>
                </a:solidFill>
                <a:latin typeface="Arial"/>
                <a:ea typeface="+mn-ea"/>
                <a:cs typeface="+mn-cs"/>
              </a:rPr>
            </a:br>
            <a:endParaRPr lang="en-US" sz="2400" dirty="0">
              <a:solidFill>
                <a:srgbClr val="9900CC"/>
              </a:solidFill>
            </a:endParaRPr>
          </a:p>
        </p:txBody>
      </p:sp>
      <p:sp>
        <p:nvSpPr>
          <p:cNvPr id="4" name="Left Arrow 3"/>
          <p:cNvSpPr/>
          <p:nvPr/>
        </p:nvSpPr>
        <p:spPr>
          <a:xfrm>
            <a:off x="6748493" y="1872146"/>
            <a:ext cx="4424633" cy="1316037"/>
          </a:xfrm>
          <a:prstGeom prst="leftArrow">
            <a:avLst/>
          </a:prstGeom>
          <a:solidFill>
            <a:srgbClr val="FF0000"/>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5" name="Right Arrow 4"/>
          <p:cNvSpPr/>
          <p:nvPr/>
        </p:nvSpPr>
        <p:spPr>
          <a:xfrm>
            <a:off x="933765" y="1864941"/>
            <a:ext cx="4419933" cy="1316037"/>
          </a:xfrm>
          <a:prstGeom prst="rightArrow">
            <a:avLst/>
          </a:prstGeom>
          <a:solidFill>
            <a:srgbClr val="00B050"/>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6" name="TextBox 5"/>
          <p:cNvSpPr txBox="1"/>
          <p:nvPr/>
        </p:nvSpPr>
        <p:spPr>
          <a:xfrm>
            <a:off x="1364766" y="2319460"/>
            <a:ext cx="3733801" cy="461963"/>
          </a:xfrm>
          <a:prstGeom prst="rect">
            <a:avLst/>
          </a:prstGeom>
          <a:noFill/>
        </p:spPr>
        <p:txBody>
          <a:bodyPr wrap="square">
            <a:spAutoFit/>
          </a:bodyPr>
          <a:lstStyle/>
          <a:p>
            <a:pPr algn="ctr">
              <a:defRPr/>
            </a:pPr>
            <a:r>
              <a:rPr lang="en-US" sz="2400" b="1" dirty="0" err="1">
                <a:solidFill>
                  <a:schemeClr val="bg1"/>
                </a:solidFill>
                <a:cs typeface="Times New Roman" panose="02020603050405020304" pitchFamily="18" charset="0"/>
              </a:rPr>
              <a:t>Quan</a:t>
            </a:r>
            <a:r>
              <a:rPr lang="en-US" sz="2400" b="1" dirty="0">
                <a:solidFill>
                  <a:schemeClr val="bg1"/>
                </a:solidFill>
                <a:cs typeface="Times New Roman" panose="02020603050405020304" pitchFamily="18" charset="0"/>
              </a:rPr>
              <a:t> </a:t>
            </a:r>
            <a:r>
              <a:rPr lang="en-US" sz="2400" b="1" dirty="0" err="1">
                <a:solidFill>
                  <a:schemeClr val="bg1"/>
                </a:solidFill>
                <a:cs typeface="Times New Roman" panose="02020603050405020304" pitchFamily="18" charset="0"/>
              </a:rPr>
              <a:t>điểm</a:t>
            </a:r>
            <a:r>
              <a:rPr lang="en-US" sz="2400" b="1" dirty="0">
                <a:solidFill>
                  <a:schemeClr val="bg1"/>
                </a:solidFill>
                <a:cs typeface="Times New Roman" panose="02020603050405020304" pitchFamily="18" charset="0"/>
              </a:rPr>
              <a:t> </a:t>
            </a:r>
            <a:r>
              <a:rPr lang="en-US" sz="2400" b="1" dirty="0" err="1">
                <a:solidFill>
                  <a:schemeClr val="bg1"/>
                </a:solidFill>
                <a:cs typeface="Times New Roman" panose="02020603050405020304" pitchFamily="18" charset="0"/>
              </a:rPr>
              <a:t>siêu</a:t>
            </a:r>
            <a:r>
              <a:rPr lang="en-US" sz="2400" b="1" dirty="0">
                <a:solidFill>
                  <a:schemeClr val="bg1"/>
                </a:solidFill>
                <a:cs typeface="Times New Roman" panose="02020603050405020304" pitchFamily="18" charset="0"/>
              </a:rPr>
              <a:t> </a:t>
            </a:r>
            <a:r>
              <a:rPr lang="en-US" sz="2400" b="1" dirty="0" err="1">
                <a:solidFill>
                  <a:schemeClr val="bg1"/>
                </a:solidFill>
                <a:cs typeface="Times New Roman" panose="02020603050405020304" pitchFamily="18" charset="0"/>
              </a:rPr>
              <a:t>hình</a:t>
            </a:r>
            <a:endParaRPr lang="en-US" sz="2400" b="1" dirty="0">
              <a:solidFill>
                <a:schemeClr val="bg1"/>
              </a:solidFill>
              <a:cs typeface="Times New Roman" panose="02020603050405020304" pitchFamily="18" charset="0"/>
            </a:endParaRPr>
          </a:p>
        </p:txBody>
      </p:sp>
      <p:sp>
        <p:nvSpPr>
          <p:cNvPr id="7" name="TextBox 6"/>
          <p:cNvSpPr txBox="1"/>
          <p:nvPr/>
        </p:nvSpPr>
        <p:spPr>
          <a:xfrm>
            <a:off x="7358394" y="2201965"/>
            <a:ext cx="3814732" cy="461963"/>
          </a:xfrm>
          <a:prstGeom prst="rect">
            <a:avLst/>
          </a:prstGeom>
          <a:noFill/>
        </p:spPr>
        <p:txBody>
          <a:bodyPr wrap="square">
            <a:spAutoFit/>
          </a:bodyPr>
          <a:lstStyle/>
          <a:p>
            <a:pPr algn="ctr">
              <a:defRPr/>
            </a:pPr>
            <a:r>
              <a:rPr lang="en-US" sz="2400" b="1" dirty="0" err="1">
                <a:solidFill>
                  <a:schemeClr val="bg1"/>
                </a:solidFill>
                <a:cs typeface="Times New Roman" panose="02020603050405020304" pitchFamily="18" charset="0"/>
              </a:rPr>
              <a:t>Quan</a:t>
            </a:r>
            <a:r>
              <a:rPr lang="en-US" sz="2400" b="1" dirty="0">
                <a:solidFill>
                  <a:schemeClr val="bg1"/>
                </a:solidFill>
                <a:cs typeface="Times New Roman" panose="02020603050405020304" pitchFamily="18" charset="0"/>
              </a:rPr>
              <a:t> </a:t>
            </a:r>
            <a:r>
              <a:rPr lang="en-US" sz="2400" b="1" dirty="0" err="1">
                <a:solidFill>
                  <a:schemeClr val="bg1"/>
                </a:solidFill>
                <a:cs typeface="Times New Roman" panose="02020603050405020304" pitchFamily="18" charset="0"/>
              </a:rPr>
              <a:t>điểm</a:t>
            </a:r>
            <a:r>
              <a:rPr lang="en-US" sz="2400" b="1" dirty="0">
                <a:solidFill>
                  <a:schemeClr val="bg1"/>
                </a:solidFill>
                <a:cs typeface="Times New Roman" panose="02020603050405020304" pitchFamily="18" charset="0"/>
              </a:rPr>
              <a:t> </a:t>
            </a:r>
            <a:r>
              <a:rPr lang="en-US" sz="2400" b="1" dirty="0" err="1">
                <a:solidFill>
                  <a:schemeClr val="bg1"/>
                </a:solidFill>
                <a:cs typeface="Times New Roman" panose="02020603050405020304" pitchFamily="18" charset="0"/>
              </a:rPr>
              <a:t>biện</a:t>
            </a:r>
            <a:r>
              <a:rPr lang="en-US" sz="2400" b="1" dirty="0">
                <a:solidFill>
                  <a:schemeClr val="bg1"/>
                </a:solidFill>
                <a:cs typeface="Times New Roman" panose="02020603050405020304" pitchFamily="18" charset="0"/>
              </a:rPr>
              <a:t> </a:t>
            </a:r>
            <a:r>
              <a:rPr lang="en-US" sz="2400" b="1" dirty="0" err="1">
                <a:solidFill>
                  <a:schemeClr val="bg1"/>
                </a:solidFill>
                <a:cs typeface="Times New Roman" panose="02020603050405020304" pitchFamily="18" charset="0"/>
              </a:rPr>
              <a:t>chứng</a:t>
            </a:r>
            <a:endParaRPr lang="en-US" sz="2400" b="1" dirty="0">
              <a:solidFill>
                <a:schemeClr val="bg1"/>
              </a:solidFill>
              <a:cs typeface="Times New Roman" panose="02020603050405020304" pitchFamily="18" charset="0"/>
            </a:endParaRPr>
          </a:p>
        </p:txBody>
      </p:sp>
      <p:sp>
        <p:nvSpPr>
          <p:cNvPr id="9" name="Rectangle 8"/>
          <p:cNvSpPr/>
          <p:nvPr/>
        </p:nvSpPr>
        <p:spPr>
          <a:xfrm>
            <a:off x="584199" y="3188183"/>
            <a:ext cx="5119063" cy="937949"/>
          </a:xfrm>
          <a:prstGeom prst="rect">
            <a:avLst/>
          </a:prstGeom>
        </p:spPr>
        <p:txBody>
          <a:bodyPr wrap="square">
            <a:spAutoFit/>
          </a:bodyPr>
          <a:lstStyle/>
          <a:p>
            <a:pPr algn="just" eaLnBrk="1" hangingPunct="1">
              <a:lnSpc>
                <a:spcPct val="120000"/>
              </a:lnSpc>
              <a:defRPr/>
            </a:pPr>
            <a:r>
              <a:rPr lang="en-US" sz="2400" dirty="0">
                <a:solidFill>
                  <a:srgbClr val="3333CC"/>
                </a:solidFill>
                <a:latin typeface="Times New Roman" pitchFamily="18" charset="0"/>
                <a:cs typeface="Times New Roman" pitchFamily="18" charset="0"/>
              </a:rPr>
              <a:t>-</a:t>
            </a:r>
            <a:r>
              <a:rPr lang="en-US" sz="2400" dirty="0">
                <a:solidFill>
                  <a:prstClr val="black"/>
                </a:solidFill>
                <a:latin typeface="Times New Roman" pitchFamily="18" charset="0"/>
                <a:cs typeface="Times New Roman" pitchFamily="18" charset="0"/>
              </a:rPr>
              <a:t> </a:t>
            </a:r>
            <a:r>
              <a:rPr lang="en-US" sz="2400" dirty="0" err="1">
                <a:solidFill>
                  <a:srgbClr val="0000FF"/>
                </a:solidFill>
                <a:cs typeface="Times New Roman" pitchFamily="18" charset="0"/>
              </a:rPr>
              <a:t>Là</a:t>
            </a:r>
            <a:r>
              <a:rPr lang="en-US" sz="2400" dirty="0">
                <a:solidFill>
                  <a:srgbClr val="0000FF"/>
                </a:solidFill>
                <a:cs typeface="Times New Roman" pitchFamily="18" charset="0"/>
              </a:rPr>
              <a:t> </a:t>
            </a:r>
            <a:r>
              <a:rPr lang="en-US" sz="2400" dirty="0" err="1">
                <a:solidFill>
                  <a:srgbClr val="0000FF"/>
                </a:solidFill>
                <a:cs typeface="Times New Roman" pitchFamily="18" charset="0"/>
              </a:rPr>
              <a:t>quá</a:t>
            </a:r>
            <a:r>
              <a:rPr lang="en-US" sz="2400" dirty="0">
                <a:solidFill>
                  <a:srgbClr val="0000FF"/>
                </a:solidFill>
                <a:cs typeface="Times New Roman" pitchFamily="18" charset="0"/>
              </a:rPr>
              <a:t> </a:t>
            </a:r>
            <a:r>
              <a:rPr lang="en-US" sz="2400" dirty="0" err="1">
                <a:solidFill>
                  <a:srgbClr val="0000FF"/>
                </a:solidFill>
                <a:cs typeface="Times New Roman" pitchFamily="18" charset="0"/>
              </a:rPr>
              <a:t>trình</a:t>
            </a:r>
            <a:r>
              <a:rPr lang="en-US" sz="2400" dirty="0">
                <a:solidFill>
                  <a:srgbClr val="0000FF"/>
                </a:solidFill>
                <a:cs typeface="Times New Roman" pitchFamily="18" charset="0"/>
              </a:rPr>
              <a:t> </a:t>
            </a:r>
            <a:r>
              <a:rPr lang="en-US" sz="2400" dirty="0" err="1">
                <a:solidFill>
                  <a:srgbClr val="0000FF"/>
                </a:solidFill>
                <a:cs typeface="Times New Roman" pitchFamily="18" charset="0"/>
              </a:rPr>
              <a:t>liên</a:t>
            </a:r>
            <a:r>
              <a:rPr lang="en-US" sz="2400" dirty="0">
                <a:solidFill>
                  <a:srgbClr val="0000FF"/>
                </a:solidFill>
                <a:cs typeface="Times New Roman" pitchFamily="18" charset="0"/>
              </a:rPr>
              <a:t> </a:t>
            </a:r>
            <a:r>
              <a:rPr lang="en-US" sz="2400" dirty="0" err="1">
                <a:solidFill>
                  <a:srgbClr val="0000FF"/>
                </a:solidFill>
                <a:cs typeface="Times New Roman" pitchFamily="18" charset="0"/>
              </a:rPr>
              <a:t>tục</a:t>
            </a:r>
            <a:r>
              <a:rPr lang="en-US" sz="2400" dirty="0">
                <a:solidFill>
                  <a:srgbClr val="0000FF"/>
                </a:solidFill>
                <a:cs typeface="Times New Roman" pitchFamily="18" charset="0"/>
              </a:rPr>
              <a:t> </a:t>
            </a:r>
            <a:r>
              <a:rPr lang="en-US" sz="2400" dirty="0" err="1">
                <a:solidFill>
                  <a:srgbClr val="0000FF"/>
                </a:solidFill>
                <a:cs typeface="Times New Roman" pitchFamily="18" charset="0"/>
              </a:rPr>
              <a:t>không</a:t>
            </a:r>
            <a:r>
              <a:rPr lang="en-US" sz="2400" dirty="0">
                <a:solidFill>
                  <a:srgbClr val="0000FF"/>
                </a:solidFill>
                <a:cs typeface="Times New Roman" pitchFamily="18" charset="0"/>
              </a:rPr>
              <a:t> </a:t>
            </a:r>
            <a:r>
              <a:rPr lang="en-US" sz="2400" dirty="0" err="1">
                <a:solidFill>
                  <a:srgbClr val="0000FF"/>
                </a:solidFill>
                <a:cs typeface="Times New Roman" pitchFamily="18" charset="0"/>
              </a:rPr>
              <a:t>trải</a:t>
            </a:r>
            <a:r>
              <a:rPr lang="en-US" sz="2400" dirty="0">
                <a:solidFill>
                  <a:srgbClr val="0000FF"/>
                </a:solidFill>
                <a:cs typeface="Times New Roman" pitchFamily="18" charset="0"/>
              </a:rPr>
              <a:t> qua </a:t>
            </a:r>
            <a:r>
              <a:rPr lang="en-US" sz="2400" dirty="0" err="1">
                <a:solidFill>
                  <a:srgbClr val="0000FF"/>
                </a:solidFill>
                <a:cs typeface="Times New Roman" pitchFamily="18" charset="0"/>
              </a:rPr>
              <a:t>những</a:t>
            </a:r>
            <a:r>
              <a:rPr lang="en-US" sz="2400" dirty="0">
                <a:solidFill>
                  <a:srgbClr val="0000FF"/>
                </a:solidFill>
                <a:cs typeface="Times New Roman" pitchFamily="18" charset="0"/>
              </a:rPr>
              <a:t> </a:t>
            </a:r>
            <a:r>
              <a:rPr lang="en-US" sz="2400" dirty="0" err="1">
                <a:solidFill>
                  <a:srgbClr val="0000FF"/>
                </a:solidFill>
                <a:cs typeface="Times New Roman" pitchFamily="18" charset="0"/>
              </a:rPr>
              <a:t>bước</a:t>
            </a:r>
            <a:r>
              <a:rPr lang="en-US" sz="2400" dirty="0">
                <a:solidFill>
                  <a:srgbClr val="0000FF"/>
                </a:solidFill>
                <a:cs typeface="Times New Roman" pitchFamily="18" charset="0"/>
              </a:rPr>
              <a:t> </a:t>
            </a:r>
            <a:r>
              <a:rPr lang="en-US" sz="2400" dirty="0" err="1">
                <a:solidFill>
                  <a:srgbClr val="0000FF"/>
                </a:solidFill>
                <a:cs typeface="Times New Roman" pitchFamily="18" charset="0"/>
              </a:rPr>
              <a:t>quanh</a:t>
            </a:r>
            <a:r>
              <a:rPr lang="en-US" sz="2400" dirty="0">
                <a:solidFill>
                  <a:srgbClr val="0000FF"/>
                </a:solidFill>
                <a:cs typeface="Times New Roman" pitchFamily="18" charset="0"/>
              </a:rPr>
              <a:t> co </a:t>
            </a:r>
            <a:r>
              <a:rPr lang="en-US" sz="2400" dirty="0" err="1">
                <a:solidFill>
                  <a:srgbClr val="0000FF"/>
                </a:solidFill>
                <a:cs typeface="Times New Roman" pitchFamily="18" charset="0"/>
              </a:rPr>
              <a:t>phức</a:t>
            </a:r>
            <a:r>
              <a:rPr lang="en-US" sz="2400" dirty="0">
                <a:solidFill>
                  <a:srgbClr val="0000FF"/>
                </a:solidFill>
                <a:cs typeface="Times New Roman" pitchFamily="18" charset="0"/>
              </a:rPr>
              <a:t> </a:t>
            </a:r>
            <a:r>
              <a:rPr lang="en-US" sz="2400" dirty="0" err="1">
                <a:solidFill>
                  <a:srgbClr val="0000FF"/>
                </a:solidFill>
                <a:cs typeface="Times New Roman" pitchFamily="18" charset="0"/>
              </a:rPr>
              <a:t>tạp</a:t>
            </a:r>
            <a:r>
              <a:rPr lang="en-US" sz="2400" dirty="0">
                <a:solidFill>
                  <a:srgbClr val="0000FF"/>
                </a:solidFill>
                <a:cs typeface="Times New Roman" pitchFamily="18" charset="0"/>
              </a:rPr>
              <a:t>.</a:t>
            </a:r>
          </a:p>
        </p:txBody>
      </p:sp>
      <p:sp>
        <p:nvSpPr>
          <p:cNvPr id="10" name="Rectangle 9"/>
          <p:cNvSpPr/>
          <p:nvPr/>
        </p:nvSpPr>
        <p:spPr>
          <a:xfrm>
            <a:off x="6748493" y="3237335"/>
            <a:ext cx="4709780" cy="937949"/>
          </a:xfrm>
          <a:prstGeom prst="rect">
            <a:avLst/>
          </a:prstGeom>
        </p:spPr>
        <p:txBody>
          <a:bodyPr wrap="square">
            <a:spAutoFit/>
          </a:bodyPr>
          <a:lstStyle/>
          <a:p>
            <a:pPr algn="just" eaLnBrk="1" hangingPunct="1">
              <a:lnSpc>
                <a:spcPct val="120000"/>
              </a:lnSpc>
              <a:defRPr/>
            </a:pPr>
            <a:r>
              <a:rPr lang="en-US" sz="2400" dirty="0">
                <a:solidFill>
                  <a:srgbClr val="3333CC"/>
                </a:solidFill>
                <a:latin typeface="Times New Roman" pitchFamily="18" charset="0"/>
                <a:cs typeface="Times New Roman" pitchFamily="18" charset="0"/>
              </a:rPr>
              <a:t>-</a:t>
            </a:r>
            <a:r>
              <a:rPr lang="en-US" sz="2400" dirty="0">
                <a:solidFill>
                  <a:prstClr val="black"/>
                </a:solidFill>
                <a:latin typeface="Times New Roman" pitchFamily="18" charset="0"/>
                <a:cs typeface="Times New Roman" pitchFamily="18" charset="0"/>
              </a:rPr>
              <a:t> </a:t>
            </a:r>
            <a:r>
              <a:rPr lang="en-US" sz="2400" dirty="0" err="1">
                <a:solidFill>
                  <a:srgbClr val="0000FF"/>
                </a:solidFill>
                <a:cs typeface="Times New Roman" pitchFamily="18" charset="0"/>
              </a:rPr>
              <a:t>Là</a:t>
            </a:r>
            <a:r>
              <a:rPr lang="en-US" sz="2400" dirty="0">
                <a:solidFill>
                  <a:srgbClr val="0000FF"/>
                </a:solidFill>
                <a:cs typeface="Times New Roman" pitchFamily="18" charset="0"/>
              </a:rPr>
              <a:t> </a:t>
            </a:r>
            <a:r>
              <a:rPr lang="en-US" sz="2400" dirty="0" err="1">
                <a:solidFill>
                  <a:srgbClr val="0000FF"/>
                </a:solidFill>
                <a:cs typeface="Times New Roman" pitchFamily="18" charset="0"/>
              </a:rPr>
              <a:t>quá</a:t>
            </a:r>
            <a:r>
              <a:rPr lang="en-US" sz="2400" dirty="0">
                <a:solidFill>
                  <a:srgbClr val="0000FF"/>
                </a:solidFill>
                <a:cs typeface="Times New Roman" pitchFamily="18" charset="0"/>
              </a:rPr>
              <a:t> </a:t>
            </a:r>
            <a:r>
              <a:rPr lang="en-US" sz="2400" dirty="0" err="1">
                <a:solidFill>
                  <a:srgbClr val="0000FF"/>
                </a:solidFill>
                <a:cs typeface="Times New Roman" pitchFamily="18" charset="0"/>
              </a:rPr>
              <a:t>trình</a:t>
            </a:r>
            <a:r>
              <a:rPr lang="en-US" sz="2400" dirty="0">
                <a:solidFill>
                  <a:srgbClr val="0000FF"/>
                </a:solidFill>
                <a:cs typeface="Times New Roman" pitchFamily="18" charset="0"/>
              </a:rPr>
              <a:t> </a:t>
            </a:r>
            <a:r>
              <a:rPr lang="en-US" sz="2400" dirty="0" err="1">
                <a:solidFill>
                  <a:srgbClr val="0000FF"/>
                </a:solidFill>
                <a:cs typeface="Times New Roman" pitchFamily="18" charset="0"/>
              </a:rPr>
              <a:t>vận</a:t>
            </a:r>
            <a:r>
              <a:rPr lang="en-US" sz="2400" dirty="0">
                <a:solidFill>
                  <a:srgbClr val="0000FF"/>
                </a:solidFill>
                <a:cs typeface="Times New Roman" pitchFamily="18" charset="0"/>
              </a:rPr>
              <a:t> </a:t>
            </a:r>
            <a:r>
              <a:rPr lang="en-US" sz="2400" dirty="0" err="1">
                <a:solidFill>
                  <a:srgbClr val="0000FF"/>
                </a:solidFill>
                <a:cs typeface="Times New Roman" pitchFamily="18" charset="0"/>
              </a:rPr>
              <a:t>động</a:t>
            </a:r>
            <a:r>
              <a:rPr lang="en-US" sz="2400" dirty="0">
                <a:solidFill>
                  <a:srgbClr val="0000FF"/>
                </a:solidFill>
                <a:cs typeface="Times New Roman" pitchFamily="18" charset="0"/>
              </a:rPr>
              <a:t> </a:t>
            </a:r>
            <a:r>
              <a:rPr lang="en-US" sz="2400" dirty="0" err="1">
                <a:solidFill>
                  <a:srgbClr val="0000FF"/>
                </a:solidFill>
                <a:cs typeface="Times New Roman" pitchFamily="18" charset="0"/>
              </a:rPr>
              <a:t>theo</a:t>
            </a:r>
            <a:r>
              <a:rPr lang="en-US" sz="2400" dirty="0">
                <a:solidFill>
                  <a:srgbClr val="0000FF"/>
                </a:solidFill>
                <a:cs typeface="Times New Roman" pitchFamily="18" charset="0"/>
              </a:rPr>
              <a:t> </a:t>
            </a:r>
            <a:r>
              <a:rPr lang="en-US" sz="2400" dirty="0" err="1">
                <a:solidFill>
                  <a:srgbClr val="0000FF"/>
                </a:solidFill>
                <a:cs typeface="Times New Roman" pitchFamily="18" charset="0"/>
              </a:rPr>
              <a:t>khuynh</a:t>
            </a:r>
            <a:r>
              <a:rPr lang="en-US" sz="2400" dirty="0">
                <a:solidFill>
                  <a:srgbClr val="0000FF"/>
                </a:solidFill>
                <a:cs typeface="Times New Roman" pitchFamily="18" charset="0"/>
              </a:rPr>
              <a:t> </a:t>
            </a:r>
            <a:r>
              <a:rPr lang="en-US" sz="2400" dirty="0" err="1">
                <a:solidFill>
                  <a:srgbClr val="0000FF"/>
                </a:solidFill>
                <a:cs typeface="Times New Roman" pitchFamily="18" charset="0"/>
              </a:rPr>
              <a:t>hướng</a:t>
            </a:r>
            <a:r>
              <a:rPr lang="en-US" sz="2400" dirty="0">
                <a:solidFill>
                  <a:srgbClr val="0000FF"/>
                </a:solidFill>
                <a:cs typeface="Times New Roman" pitchFamily="18" charset="0"/>
              </a:rPr>
              <a:t> </a:t>
            </a:r>
            <a:r>
              <a:rPr lang="en-US" sz="2400" dirty="0" err="1">
                <a:solidFill>
                  <a:srgbClr val="0000FF"/>
                </a:solidFill>
                <a:cs typeface="Times New Roman" pitchFamily="18" charset="0"/>
              </a:rPr>
              <a:t>đi</a:t>
            </a:r>
            <a:r>
              <a:rPr lang="en-US" sz="2400" dirty="0">
                <a:solidFill>
                  <a:srgbClr val="0000FF"/>
                </a:solidFill>
                <a:cs typeface="Times New Roman" pitchFamily="18" charset="0"/>
              </a:rPr>
              <a:t> </a:t>
            </a:r>
            <a:r>
              <a:rPr lang="en-US" sz="2400" dirty="0" err="1">
                <a:solidFill>
                  <a:srgbClr val="0000FF"/>
                </a:solidFill>
                <a:cs typeface="Times New Roman" pitchFamily="18" charset="0"/>
              </a:rPr>
              <a:t>lên</a:t>
            </a:r>
            <a:r>
              <a:rPr lang="en-US" sz="2400" dirty="0">
                <a:solidFill>
                  <a:srgbClr val="0000FF"/>
                </a:solidFill>
                <a:cs typeface="Times New Roman" pitchFamily="18" charset="0"/>
              </a:rPr>
              <a:t> </a:t>
            </a:r>
            <a:r>
              <a:rPr lang="en-US" sz="2400" dirty="0" err="1">
                <a:solidFill>
                  <a:srgbClr val="0000FF"/>
                </a:solidFill>
                <a:cs typeface="Times New Roman" pitchFamily="18" charset="0"/>
              </a:rPr>
              <a:t>của</a:t>
            </a:r>
            <a:r>
              <a:rPr lang="en-US" sz="2400" dirty="0">
                <a:solidFill>
                  <a:srgbClr val="0000FF"/>
                </a:solidFill>
                <a:cs typeface="Times New Roman" pitchFamily="18" charset="0"/>
              </a:rPr>
              <a:t> </a:t>
            </a:r>
            <a:r>
              <a:rPr lang="en-US" sz="2400" dirty="0" err="1">
                <a:solidFill>
                  <a:srgbClr val="0000FF"/>
                </a:solidFill>
                <a:cs typeface="Times New Roman" pitchFamily="18" charset="0"/>
              </a:rPr>
              <a:t>sự</a:t>
            </a:r>
            <a:r>
              <a:rPr lang="en-US" sz="2400" dirty="0">
                <a:solidFill>
                  <a:srgbClr val="0000FF"/>
                </a:solidFill>
                <a:cs typeface="Times New Roman" pitchFamily="18" charset="0"/>
              </a:rPr>
              <a:t> </a:t>
            </a:r>
            <a:r>
              <a:rPr lang="en-US" sz="2400" dirty="0" err="1">
                <a:solidFill>
                  <a:srgbClr val="0000FF"/>
                </a:solidFill>
                <a:cs typeface="Times New Roman" pitchFamily="18" charset="0"/>
              </a:rPr>
              <a:t>vật</a:t>
            </a:r>
            <a:r>
              <a:rPr lang="en-US" sz="2400" dirty="0">
                <a:solidFill>
                  <a:srgbClr val="0000FF"/>
                </a:solidFill>
                <a:cs typeface="Times New Roman" pitchFamily="18" charset="0"/>
              </a:rPr>
              <a:t>.</a:t>
            </a:r>
          </a:p>
        </p:txBody>
      </p:sp>
      <p:sp>
        <p:nvSpPr>
          <p:cNvPr id="11" name="Flowchart: Alternate Process 10"/>
          <p:cNvSpPr/>
          <p:nvPr/>
        </p:nvSpPr>
        <p:spPr>
          <a:xfrm>
            <a:off x="533400" y="4266903"/>
            <a:ext cx="4820298" cy="1547811"/>
          </a:xfrm>
          <a:prstGeom prst="flowChartAlternateProcess">
            <a:avLst/>
          </a:prstGeom>
          <a:noFill/>
          <a:ln w="19050" cap="flat" cmpd="sng" algn="ctr">
            <a:noFill/>
            <a:prstDash val="solid"/>
          </a:ln>
          <a:effectLst/>
        </p:spPr>
        <p:txBody>
          <a:bodyPr anchor="ctr"/>
          <a:lstStyle/>
          <a:p>
            <a:pPr marL="342900" indent="-342900" algn="just">
              <a:lnSpc>
                <a:spcPct val="120000"/>
              </a:lnSpc>
              <a:buFont typeface="Wingdings" panose="05000000000000000000" pitchFamily="2" charset="2"/>
              <a:buChar char="ü"/>
              <a:defRPr/>
            </a:pPr>
            <a:r>
              <a:rPr lang="en-US" sz="2400" kern="0" dirty="0" err="1">
                <a:solidFill>
                  <a:srgbClr val="D60093"/>
                </a:solidFill>
                <a:cs typeface="Times New Roman" pitchFamily="18" charset="0"/>
              </a:rPr>
              <a:t>Tăng</a:t>
            </a:r>
            <a:r>
              <a:rPr lang="en-US" sz="2400" kern="0" dirty="0">
                <a:solidFill>
                  <a:srgbClr val="D60093"/>
                </a:solidFill>
                <a:cs typeface="Times New Roman" pitchFamily="18" charset="0"/>
              </a:rPr>
              <a:t> </a:t>
            </a:r>
            <a:r>
              <a:rPr lang="en-US" sz="2400" kern="0" dirty="0" err="1">
                <a:solidFill>
                  <a:srgbClr val="D60093"/>
                </a:solidFill>
                <a:cs typeface="Times New Roman" pitchFamily="18" charset="0"/>
              </a:rPr>
              <a:t>giảm</a:t>
            </a:r>
            <a:r>
              <a:rPr lang="en-US" sz="2400" kern="0" dirty="0">
                <a:solidFill>
                  <a:srgbClr val="D60093"/>
                </a:solidFill>
                <a:cs typeface="Times New Roman" pitchFamily="18" charset="0"/>
              </a:rPr>
              <a:t> </a:t>
            </a:r>
            <a:r>
              <a:rPr lang="en-US" sz="2400" kern="0" dirty="0" err="1">
                <a:solidFill>
                  <a:srgbClr val="D60093"/>
                </a:solidFill>
                <a:cs typeface="Times New Roman" pitchFamily="18" charset="0"/>
              </a:rPr>
              <a:t>thuần</a:t>
            </a:r>
            <a:r>
              <a:rPr lang="en-US" sz="2400" kern="0" dirty="0">
                <a:solidFill>
                  <a:srgbClr val="D60093"/>
                </a:solidFill>
                <a:cs typeface="Times New Roman" pitchFamily="18" charset="0"/>
              </a:rPr>
              <a:t> </a:t>
            </a:r>
            <a:r>
              <a:rPr lang="en-US" sz="2400" kern="0" dirty="0" err="1">
                <a:solidFill>
                  <a:srgbClr val="D60093"/>
                </a:solidFill>
                <a:cs typeface="Times New Roman" pitchFamily="18" charset="0"/>
              </a:rPr>
              <a:t>túy</a:t>
            </a:r>
            <a:r>
              <a:rPr lang="en-US" sz="2400" kern="0" dirty="0">
                <a:solidFill>
                  <a:srgbClr val="D60093"/>
                </a:solidFill>
                <a:cs typeface="Times New Roman" pitchFamily="18" charset="0"/>
              </a:rPr>
              <a:t> </a:t>
            </a:r>
            <a:r>
              <a:rPr lang="en-US" sz="2400" kern="0" dirty="0" err="1">
                <a:solidFill>
                  <a:srgbClr val="D60093"/>
                </a:solidFill>
                <a:cs typeface="Times New Roman" pitchFamily="18" charset="0"/>
              </a:rPr>
              <a:t>về</a:t>
            </a:r>
            <a:r>
              <a:rPr lang="en-US" sz="2400" kern="0" dirty="0">
                <a:solidFill>
                  <a:srgbClr val="D60093"/>
                </a:solidFill>
                <a:cs typeface="Times New Roman" pitchFamily="18" charset="0"/>
              </a:rPr>
              <a:t> </a:t>
            </a:r>
            <a:r>
              <a:rPr lang="en-US" sz="2400" kern="0" dirty="0" err="1">
                <a:solidFill>
                  <a:srgbClr val="D60093"/>
                </a:solidFill>
                <a:cs typeface="Times New Roman" pitchFamily="18" charset="0"/>
              </a:rPr>
              <a:t>lượng</a:t>
            </a:r>
            <a:endParaRPr lang="en-US" sz="2400" kern="0" dirty="0">
              <a:solidFill>
                <a:srgbClr val="D60093"/>
              </a:solidFill>
              <a:cs typeface="Times New Roman" pitchFamily="18" charset="0"/>
            </a:endParaRPr>
          </a:p>
          <a:p>
            <a:pPr marL="342900" indent="-342900" algn="just">
              <a:lnSpc>
                <a:spcPct val="120000"/>
              </a:lnSpc>
              <a:buFont typeface="Wingdings" panose="05000000000000000000" pitchFamily="2" charset="2"/>
              <a:buChar char="ü"/>
              <a:defRPr/>
            </a:pPr>
            <a:r>
              <a:rPr lang="en-US" sz="2400" kern="0" dirty="0" err="1">
                <a:solidFill>
                  <a:srgbClr val="002060"/>
                </a:solidFill>
                <a:cs typeface="Times New Roman" pitchFamily="18" charset="0"/>
              </a:rPr>
              <a:t>Không</a:t>
            </a:r>
            <a:r>
              <a:rPr lang="en-US" sz="2400" kern="0" dirty="0">
                <a:solidFill>
                  <a:srgbClr val="002060"/>
                </a:solidFill>
                <a:cs typeface="Times New Roman" pitchFamily="18" charset="0"/>
              </a:rPr>
              <a:t> </a:t>
            </a:r>
            <a:r>
              <a:rPr lang="en-US" sz="2400" kern="0" dirty="0" err="1">
                <a:solidFill>
                  <a:srgbClr val="002060"/>
                </a:solidFill>
                <a:cs typeface="Times New Roman" pitchFamily="18" charset="0"/>
              </a:rPr>
              <a:t>có</a:t>
            </a:r>
            <a:r>
              <a:rPr lang="en-US" sz="2400" kern="0" dirty="0">
                <a:solidFill>
                  <a:srgbClr val="002060"/>
                </a:solidFill>
                <a:cs typeface="Times New Roman" pitchFamily="18" charset="0"/>
              </a:rPr>
              <a:t> </a:t>
            </a:r>
            <a:r>
              <a:rPr lang="en-US" sz="2400" kern="0" dirty="0" err="1">
                <a:solidFill>
                  <a:srgbClr val="002060"/>
                </a:solidFill>
                <a:cs typeface="Times New Roman" pitchFamily="18" charset="0"/>
              </a:rPr>
              <a:t>sự</a:t>
            </a:r>
            <a:r>
              <a:rPr lang="en-US" sz="2400" kern="0" dirty="0">
                <a:solidFill>
                  <a:srgbClr val="002060"/>
                </a:solidFill>
                <a:cs typeface="Times New Roman" pitchFamily="18" charset="0"/>
              </a:rPr>
              <a:t> </a:t>
            </a:r>
            <a:r>
              <a:rPr lang="en-US" sz="2400" kern="0" dirty="0" err="1">
                <a:solidFill>
                  <a:srgbClr val="002060"/>
                </a:solidFill>
                <a:cs typeface="Times New Roman" pitchFamily="18" charset="0"/>
              </a:rPr>
              <a:t>thay</a:t>
            </a:r>
            <a:r>
              <a:rPr lang="en-US" sz="2400" kern="0" dirty="0">
                <a:solidFill>
                  <a:srgbClr val="002060"/>
                </a:solidFill>
                <a:cs typeface="Times New Roman" pitchFamily="18" charset="0"/>
              </a:rPr>
              <a:t> </a:t>
            </a:r>
            <a:r>
              <a:rPr lang="en-US" sz="2400" kern="0" dirty="0" err="1">
                <a:solidFill>
                  <a:srgbClr val="002060"/>
                </a:solidFill>
                <a:cs typeface="Times New Roman" pitchFamily="18" charset="0"/>
              </a:rPr>
              <a:t>đổi</a:t>
            </a:r>
            <a:r>
              <a:rPr lang="en-US" sz="2400" kern="0" dirty="0">
                <a:solidFill>
                  <a:srgbClr val="002060"/>
                </a:solidFill>
                <a:cs typeface="Times New Roman" pitchFamily="18" charset="0"/>
              </a:rPr>
              <a:t> </a:t>
            </a:r>
            <a:r>
              <a:rPr lang="en-US" sz="2400" kern="0" dirty="0" err="1">
                <a:solidFill>
                  <a:srgbClr val="002060"/>
                </a:solidFill>
                <a:cs typeface="Times New Roman" pitchFamily="18" charset="0"/>
              </a:rPr>
              <a:t>về</a:t>
            </a:r>
            <a:r>
              <a:rPr lang="en-US" sz="2400" kern="0" dirty="0">
                <a:solidFill>
                  <a:srgbClr val="002060"/>
                </a:solidFill>
                <a:cs typeface="Times New Roman" pitchFamily="18" charset="0"/>
              </a:rPr>
              <a:t> </a:t>
            </a:r>
            <a:r>
              <a:rPr lang="en-US" sz="2400" kern="0" dirty="0" err="1">
                <a:solidFill>
                  <a:srgbClr val="002060"/>
                </a:solidFill>
                <a:cs typeface="Times New Roman" pitchFamily="18" charset="0"/>
              </a:rPr>
              <a:t>chất</a:t>
            </a:r>
            <a:r>
              <a:rPr lang="en-US" sz="2400" kern="0" dirty="0">
                <a:solidFill>
                  <a:srgbClr val="002060"/>
                </a:solidFill>
                <a:cs typeface="Times New Roman" pitchFamily="18" charset="0"/>
              </a:rPr>
              <a:t> </a:t>
            </a:r>
            <a:r>
              <a:rPr lang="en-US" sz="2400" kern="0" dirty="0" err="1">
                <a:solidFill>
                  <a:srgbClr val="002060"/>
                </a:solidFill>
                <a:cs typeface="Times New Roman" pitchFamily="18" charset="0"/>
              </a:rPr>
              <a:t>của</a:t>
            </a:r>
            <a:r>
              <a:rPr lang="en-US" sz="2400" kern="0" dirty="0">
                <a:solidFill>
                  <a:srgbClr val="002060"/>
                </a:solidFill>
                <a:cs typeface="Times New Roman" pitchFamily="18" charset="0"/>
              </a:rPr>
              <a:t> SV, HT</a:t>
            </a:r>
          </a:p>
        </p:txBody>
      </p:sp>
      <p:sp>
        <p:nvSpPr>
          <p:cNvPr id="12" name="Flowchart: Alternate Process 11"/>
          <p:cNvSpPr/>
          <p:nvPr/>
        </p:nvSpPr>
        <p:spPr>
          <a:xfrm>
            <a:off x="6696153" y="4358183"/>
            <a:ext cx="5291107" cy="1365250"/>
          </a:xfrm>
          <a:prstGeom prst="flowChartAlternateProcess">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342900" indent="-342900" algn="just">
              <a:lnSpc>
                <a:spcPct val="120000"/>
              </a:lnSpc>
              <a:buFont typeface="Wingdings" panose="05000000000000000000" pitchFamily="2" charset="2"/>
              <a:buChar char="ü"/>
              <a:defRPr/>
            </a:pPr>
            <a:r>
              <a:rPr lang="en-US" sz="2400" dirty="0" err="1">
                <a:solidFill>
                  <a:srgbClr val="FF0000"/>
                </a:solidFill>
                <a:cs typeface="Times New Roman" pitchFamily="18" charset="0"/>
              </a:rPr>
              <a:t>Từ</a:t>
            </a:r>
            <a:r>
              <a:rPr lang="en-US" sz="2400" dirty="0">
                <a:solidFill>
                  <a:srgbClr val="FF0000"/>
                </a:solidFill>
                <a:cs typeface="Times New Roman" pitchFamily="18" charset="0"/>
              </a:rPr>
              <a:t> </a:t>
            </a:r>
            <a:r>
              <a:rPr lang="en-US" sz="2400" dirty="0" err="1">
                <a:solidFill>
                  <a:srgbClr val="FF0000"/>
                </a:solidFill>
                <a:cs typeface="Times New Roman" pitchFamily="18" charset="0"/>
              </a:rPr>
              <a:t>trình</a:t>
            </a:r>
            <a:r>
              <a:rPr lang="en-US" sz="2400" dirty="0">
                <a:solidFill>
                  <a:srgbClr val="FF0000"/>
                </a:solidFill>
                <a:cs typeface="Times New Roman" pitchFamily="18" charset="0"/>
              </a:rPr>
              <a:t> </a:t>
            </a:r>
            <a:r>
              <a:rPr lang="en-US" sz="2400" dirty="0" err="1">
                <a:solidFill>
                  <a:srgbClr val="FF0000"/>
                </a:solidFill>
                <a:cs typeface="Times New Roman" pitchFamily="18" charset="0"/>
              </a:rPr>
              <a:t>độ</a:t>
            </a:r>
            <a:r>
              <a:rPr lang="en-US" sz="2400" dirty="0">
                <a:solidFill>
                  <a:srgbClr val="FF0000"/>
                </a:solidFill>
                <a:cs typeface="Times New Roman" pitchFamily="18" charset="0"/>
              </a:rPr>
              <a:t> </a:t>
            </a:r>
            <a:r>
              <a:rPr lang="en-US" sz="2400" dirty="0" err="1">
                <a:solidFill>
                  <a:srgbClr val="FF0000"/>
                </a:solidFill>
                <a:cs typeface="Times New Roman" pitchFamily="18" charset="0"/>
              </a:rPr>
              <a:t>thấp</a:t>
            </a:r>
            <a:r>
              <a:rPr lang="en-US" sz="2400" dirty="0">
                <a:solidFill>
                  <a:srgbClr val="FF0000"/>
                </a:solidFill>
                <a:cs typeface="Times New Roman" pitchFamily="18" charset="0"/>
              </a:rPr>
              <a:t> </a:t>
            </a:r>
            <a:r>
              <a:rPr lang="en-US" sz="2400" dirty="0" err="1">
                <a:solidFill>
                  <a:srgbClr val="FF0000"/>
                </a:solidFill>
                <a:cs typeface="Times New Roman" pitchFamily="18" charset="0"/>
              </a:rPr>
              <a:t>đến</a:t>
            </a:r>
            <a:r>
              <a:rPr lang="en-US" sz="2400" dirty="0">
                <a:solidFill>
                  <a:srgbClr val="FF0000"/>
                </a:solidFill>
                <a:cs typeface="Times New Roman" pitchFamily="18" charset="0"/>
              </a:rPr>
              <a:t> </a:t>
            </a:r>
            <a:r>
              <a:rPr lang="en-US" sz="2400" dirty="0" err="1">
                <a:solidFill>
                  <a:srgbClr val="FF0000"/>
                </a:solidFill>
                <a:cs typeface="Times New Roman" pitchFamily="18" charset="0"/>
              </a:rPr>
              <a:t>trình</a:t>
            </a:r>
            <a:r>
              <a:rPr lang="en-US" sz="2400" dirty="0">
                <a:solidFill>
                  <a:srgbClr val="FF0000"/>
                </a:solidFill>
                <a:cs typeface="Times New Roman" pitchFamily="18" charset="0"/>
              </a:rPr>
              <a:t> </a:t>
            </a:r>
            <a:r>
              <a:rPr lang="en-US" sz="2400" dirty="0" err="1">
                <a:solidFill>
                  <a:srgbClr val="FF0000"/>
                </a:solidFill>
                <a:cs typeface="Times New Roman" pitchFamily="18" charset="0"/>
              </a:rPr>
              <a:t>độ</a:t>
            </a:r>
            <a:r>
              <a:rPr lang="en-US" sz="2400" dirty="0">
                <a:solidFill>
                  <a:srgbClr val="FF0000"/>
                </a:solidFill>
                <a:cs typeface="Times New Roman" pitchFamily="18" charset="0"/>
              </a:rPr>
              <a:t> </a:t>
            </a:r>
            <a:r>
              <a:rPr lang="en-US" sz="2400" dirty="0" err="1">
                <a:solidFill>
                  <a:srgbClr val="FF0000"/>
                </a:solidFill>
                <a:cs typeface="Times New Roman" pitchFamily="18" charset="0"/>
              </a:rPr>
              <a:t>cao</a:t>
            </a:r>
            <a:endParaRPr lang="en-US" sz="2400" dirty="0">
              <a:solidFill>
                <a:srgbClr val="FF0000"/>
              </a:solidFill>
              <a:cs typeface="Times New Roman" pitchFamily="18" charset="0"/>
            </a:endParaRPr>
          </a:p>
          <a:p>
            <a:pPr marL="342900" indent="-342900" algn="just">
              <a:lnSpc>
                <a:spcPct val="120000"/>
              </a:lnSpc>
              <a:buFont typeface="Wingdings" panose="05000000000000000000" pitchFamily="2" charset="2"/>
              <a:buChar char="ü"/>
              <a:defRPr/>
            </a:pPr>
            <a:r>
              <a:rPr lang="en-US" sz="2400" dirty="0" err="1">
                <a:solidFill>
                  <a:srgbClr val="996600"/>
                </a:solidFill>
                <a:cs typeface="Times New Roman" pitchFamily="18" charset="0"/>
              </a:rPr>
              <a:t>Từ</a:t>
            </a:r>
            <a:r>
              <a:rPr lang="en-US" sz="2400" dirty="0">
                <a:solidFill>
                  <a:srgbClr val="996600"/>
                </a:solidFill>
                <a:cs typeface="Times New Roman" pitchFamily="18" charset="0"/>
              </a:rPr>
              <a:t> </a:t>
            </a:r>
            <a:r>
              <a:rPr lang="en-US" sz="2400" dirty="0" err="1">
                <a:solidFill>
                  <a:srgbClr val="996600"/>
                </a:solidFill>
                <a:cs typeface="Times New Roman" pitchFamily="18" charset="0"/>
              </a:rPr>
              <a:t>kém</a:t>
            </a:r>
            <a:r>
              <a:rPr lang="en-US" sz="2400" dirty="0">
                <a:solidFill>
                  <a:srgbClr val="996600"/>
                </a:solidFill>
                <a:cs typeface="Times New Roman" pitchFamily="18" charset="0"/>
              </a:rPr>
              <a:t> </a:t>
            </a:r>
            <a:r>
              <a:rPr lang="en-US" sz="2400" dirty="0" err="1">
                <a:solidFill>
                  <a:srgbClr val="996600"/>
                </a:solidFill>
                <a:cs typeface="Times New Roman" pitchFamily="18" charset="0"/>
              </a:rPr>
              <a:t>hoàn</a:t>
            </a:r>
            <a:r>
              <a:rPr lang="en-US" sz="2400" dirty="0">
                <a:solidFill>
                  <a:srgbClr val="996600"/>
                </a:solidFill>
                <a:cs typeface="Times New Roman" pitchFamily="18" charset="0"/>
              </a:rPr>
              <a:t> </a:t>
            </a:r>
            <a:r>
              <a:rPr lang="en-US" sz="2400" dirty="0" err="1">
                <a:solidFill>
                  <a:srgbClr val="996600"/>
                </a:solidFill>
                <a:cs typeface="Times New Roman" pitchFamily="18" charset="0"/>
              </a:rPr>
              <a:t>thiện</a:t>
            </a:r>
            <a:r>
              <a:rPr lang="en-US" sz="2400" dirty="0">
                <a:solidFill>
                  <a:srgbClr val="996600"/>
                </a:solidFill>
                <a:cs typeface="Times New Roman" pitchFamily="18" charset="0"/>
              </a:rPr>
              <a:t> </a:t>
            </a:r>
            <a:r>
              <a:rPr lang="en-US" sz="2400" dirty="0" err="1">
                <a:solidFill>
                  <a:srgbClr val="996600"/>
                </a:solidFill>
                <a:cs typeface="Times New Roman" pitchFamily="18" charset="0"/>
              </a:rPr>
              <a:t>đến</a:t>
            </a:r>
            <a:r>
              <a:rPr lang="en-US" sz="2400" dirty="0">
                <a:solidFill>
                  <a:srgbClr val="996600"/>
                </a:solidFill>
                <a:cs typeface="Times New Roman" pitchFamily="18" charset="0"/>
              </a:rPr>
              <a:t> </a:t>
            </a:r>
            <a:r>
              <a:rPr lang="en-US" sz="2400" dirty="0" err="1">
                <a:solidFill>
                  <a:srgbClr val="996600"/>
                </a:solidFill>
                <a:cs typeface="Times New Roman" pitchFamily="18" charset="0"/>
              </a:rPr>
              <a:t>hoàn</a:t>
            </a:r>
            <a:r>
              <a:rPr lang="en-US" sz="2400" dirty="0">
                <a:solidFill>
                  <a:srgbClr val="996600"/>
                </a:solidFill>
                <a:cs typeface="Times New Roman" pitchFamily="18" charset="0"/>
              </a:rPr>
              <a:t> </a:t>
            </a:r>
            <a:r>
              <a:rPr lang="en-US" sz="2400" dirty="0" err="1">
                <a:solidFill>
                  <a:srgbClr val="996600"/>
                </a:solidFill>
                <a:cs typeface="Times New Roman" pitchFamily="18" charset="0"/>
              </a:rPr>
              <a:t>thiện</a:t>
            </a:r>
            <a:r>
              <a:rPr lang="en-US" sz="2400" dirty="0">
                <a:solidFill>
                  <a:srgbClr val="996600"/>
                </a:solidFill>
                <a:cs typeface="Times New Roman" pitchFamily="18" charset="0"/>
              </a:rPr>
              <a:t> </a:t>
            </a:r>
            <a:r>
              <a:rPr lang="en-US" sz="2400" dirty="0" err="1">
                <a:solidFill>
                  <a:srgbClr val="996600"/>
                </a:solidFill>
                <a:cs typeface="Times New Roman" pitchFamily="18" charset="0"/>
              </a:rPr>
              <a:t>hơn</a:t>
            </a:r>
            <a:endParaRPr lang="en-US" sz="2400" dirty="0">
              <a:solidFill>
                <a:srgbClr val="996600"/>
              </a:solidFill>
              <a:cs typeface="Times New Roman" pitchFamily="18" charset="0"/>
            </a:endParaRPr>
          </a:p>
        </p:txBody>
      </p:sp>
      <p:sp>
        <p:nvSpPr>
          <p:cNvPr id="13" name="Rectangle 12"/>
          <p:cNvSpPr/>
          <p:nvPr/>
        </p:nvSpPr>
        <p:spPr>
          <a:xfrm>
            <a:off x="3473783" y="304800"/>
            <a:ext cx="4701928" cy="523220"/>
          </a:xfrm>
          <a:prstGeom prst="rect">
            <a:avLst/>
          </a:prstGeom>
        </p:spPr>
        <p:txBody>
          <a:bodyPr wrap="none">
            <a:spAutoFit/>
          </a:bodyPr>
          <a:lstStyle/>
          <a:p>
            <a:pPr marL="457200" indent="-457200">
              <a:buFont typeface="Wingdings" panose="05000000000000000000" pitchFamily="2" charset="2"/>
              <a:buChar char="q"/>
              <a:defRPr/>
            </a:pPr>
            <a:r>
              <a:rPr lang="nl-NL" sz="2800" b="1" dirty="0">
                <a:solidFill>
                  <a:srgbClr val="990000"/>
                </a:solidFill>
              </a:rPr>
              <a:t> Nguyên lý về phát triển</a:t>
            </a:r>
            <a:endParaRPr lang="en-US" sz="2800" b="1" dirty="0">
              <a:solidFill>
                <a:srgbClr val="990000"/>
              </a:solidFill>
            </a:endParaRPr>
          </a:p>
        </p:txBody>
      </p:sp>
    </p:spTree>
    <p:extLst>
      <p:ext uri="{BB962C8B-B14F-4D97-AF65-F5344CB8AC3E}">
        <p14:creationId xmlns:p14="http://schemas.microsoft.com/office/powerpoint/2010/main" val="8096571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p:cTn id="7" dur="1000" fill="hold"/>
                                        <p:tgtEl>
                                          <p:spTgt spid="13"/>
                                        </p:tgtEl>
                                        <p:attrNameLst>
                                          <p:attrName>ppt_w</p:attrName>
                                        </p:attrNameLst>
                                      </p:cBhvr>
                                      <p:tavLst>
                                        <p:tav tm="0">
                                          <p:val>
                                            <p:fltVal val="0"/>
                                          </p:val>
                                        </p:tav>
                                        <p:tav tm="100000">
                                          <p:val>
                                            <p:strVal val="#ppt_w"/>
                                          </p:val>
                                        </p:tav>
                                      </p:tavLst>
                                    </p:anim>
                                    <p:anim calcmode="lin" valueType="num">
                                      <p:cBhvr>
                                        <p:cTn id="8" dur="1000" fill="hold"/>
                                        <p:tgtEl>
                                          <p:spTgt spid="13"/>
                                        </p:tgtEl>
                                        <p:attrNameLst>
                                          <p:attrName>ppt_h</p:attrName>
                                        </p:attrNameLst>
                                      </p:cBhvr>
                                      <p:tavLst>
                                        <p:tav tm="0">
                                          <p:val>
                                            <p:fltVal val="0"/>
                                          </p:val>
                                        </p:tav>
                                        <p:tav tm="100000">
                                          <p:val>
                                            <p:strVal val="#ppt_h"/>
                                          </p:val>
                                        </p:tav>
                                      </p:tavLst>
                                    </p:anim>
                                    <p:anim calcmode="lin" valueType="num">
                                      <p:cBhvr>
                                        <p:cTn id="9" dur="1000" fill="hold"/>
                                        <p:tgtEl>
                                          <p:spTgt spid="13"/>
                                        </p:tgtEl>
                                        <p:attrNameLst>
                                          <p:attrName>style.rotation</p:attrName>
                                        </p:attrNameLst>
                                      </p:cBhvr>
                                      <p:tavLst>
                                        <p:tav tm="0">
                                          <p:val>
                                            <p:fltVal val="90"/>
                                          </p:val>
                                        </p:tav>
                                        <p:tav tm="100000">
                                          <p:val>
                                            <p:fltVal val="0"/>
                                          </p:val>
                                        </p:tav>
                                      </p:tavLst>
                                    </p:anim>
                                    <p:animEffect transition="in" filter="fade">
                                      <p:cBhvr>
                                        <p:cTn id="10" dur="1000"/>
                                        <p:tgtEl>
                                          <p:spTgt spid="13"/>
                                        </p:tgtEl>
                                      </p:cBhvr>
                                    </p:animEffect>
                                  </p:childTnLst>
                                </p:cTn>
                              </p:par>
                            </p:childTnLst>
                          </p:cTn>
                        </p:par>
                      </p:childTnLst>
                    </p:cTn>
                  </p:par>
                  <p:par>
                    <p:cTn id="11" fill="hold">
                      <p:stCondLst>
                        <p:cond delay="indefinite"/>
                      </p:stCondLst>
                      <p:childTnLst>
                        <p:par>
                          <p:cTn id="12" fill="hold">
                            <p:stCondLst>
                              <p:cond delay="0"/>
                            </p:stCondLst>
                            <p:childTnLst>
                              <p:par>
                                <p:cTn id="13" presetID="2" presetClass="entr" presetSubtype="9" fill="hold" grpId="0" nodeType="clickEffect">
                                  <p:stCondLst>
                                    <p:cond delay="0"/>
                                  </p:stCondLst>
                                  <p:childTnLst>
                                    <p:set>
                                      <p:cBhvr>
                                        <p:cTn id="14" dur="1" fill="hold">
                                          <p:stCondLst>
                                            <p:cond delay="0"/>
                                          </p:stCondLst>
                                        </p:cTn>
                                        <p:tgtEl>
                                          <p:spTgt spid="3"/>
                                        </p:tgtEl>
                                        <p:attrNameLst>
                                          <p:attrName>style.visibility</p:attrName>
                                        </p:attrNameLst>
                                      </p:cBhvr>
                                      <p:to>
                                        <p:strVal val="visible"/>
                                      </p:to>
                                    </p:set>
                                    <p:anim calcmode="lin" valueType="num">
                                      <p:cBhvr additive="base">
                                        <p:cTn id="15" dur="500" fill="hold"/>
                                        <p:tgtEl>
                                          <p:spTgt spid="3"/>
                                        </p:tgtEl>
                                        <p:attrNameLst>
                                          <p:attrName>ppt_x</p:attrName>
                                        </p:attrNameLst>
                                      </p:cBhvr>
                                      <p:tavLst>
                                        <p:tav tm="0">
                                          <p:val>
                                            <p:strVal val="0-#ppt_w/2"/>
                                          </p:val>
                                        </p:tav>
                                        <p:tav tm="100000">
                                          <p:val>
                                            <p:strVal val="#ppt_x"/>
                                          </p:val>
                                        </p:tav>
                                      </p:tavLst>
                                    </p:anim>
                                    <p:anim calcmode="lin" valueType="num">
                                      <p:cBhvr additive="base">
                                        <p:cTn id="16" dur="500" fill="hold"/>
                                        <p:tgtEl>
                                          <p:spTgt spid="3"/>
                                        </p:tgtEl>
                                        <p:attrNameLst>
                                          <p:attrName>ppt_y</p:attrName>
                                        </p:attrNameLst>
                                      </p:cBhvr>
                                      <p:tavLst>
                                        <p:tav tm="0">
                                          <p:val>
                                            <p:strVal val="0-#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fade">
                                      <p:cBhvr>
                                        <p:cTn id="28" dur="1000"/>
                                        <p:tgtEl>
                                          <p:spTgt spid="12"/>
                                        </p:tgtEl>
                                      </p:cBhvr>
                                    </p:animEffect>
                                    <p:anim calcmode="lin" valueType="num">
                                      <p:cBhvr>
                                        <p:cTn id="29" dur="1000" fill="hold"/>
                                        <p:tgtEl>
                                          <p:spTgt spid="12"/>
                                        </p:tgtEl>
                                        <p:attrNameLst>
                                          <p:attrName>ppt_x</p:attrName>
                                        </p:attrNameLst>
                                      </p:cBhvr>
                                      <p:tavLst>
                                        <p:tav tm="0">
                                          <p:val>
                                            <p:strVal val="#ppt_x"/>
                                          </p:val>
                                        </p:tav>
                                        <p:tav tm="100000">
                                          <p:val>
                                            <p:strVal val="#ppt_x"/>
                                          </p:val>
                                        </p:tav>
                                      </p:tavLst>
                                    </p:anim>
                                    <p:anim calcmode="lin" valueType="num">
                                      <p:cBhvr>
                                        <p:cTn id="30" dur="1000" fill="hold"/>
                                        <p:tgtEl>
                                          <p:spTgt spid="12"/>
                                        </p:tgtEl>
                                        <p:attrNameLst>
                                          <p:attrName>ppt_y</p:attrName>
                                        </p:attrNameLst>
                                      </p:cBhvr>
                                      <p:tavLst>
                                        <p:tav tm="0">
                                          <p:val>
                                            <p:strVal val="#ppt_y+.1"/>
                                          </p:val>
                                        </p:tav>
                                        <p:tav tm="100000">
                                          <p:val>
                                            <p:strVal val="#ppt_y"/>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6"/>
                                        </p:tgtEl>
                                        <p:attrNameLst>
                                          <p:attrName>style.visibility</p:attrName>
                                        </p:attrNameLst>
                                      </p:cBhvr>
                                      <p:to>
                                        <p:strVal val="visible"/>
                                      </p:to>
                                    </p:set>
                                    <p:animEffect transition="in" filter="fade">
                                      <p:cBhvr>
                                        <p:cTn id="33" dur="1000"/>
                                        <p:tgtEl>
                                          <p:spTgt spid="6"/>
                                        </p:tgtEl>
                                      </p:cBhvr>
                                    </p:animEffect>
                                    <p:anim calcmode="lin" valueType="num">
                                      <p:cBhvr>
                                        <p:cTn id="34" dur="1000" fill="hold"/>
                                        <p:tgtEl>
                                          <p:spTgt spid="6"/>
                                        </p:tgtEl>
                                        <p:attrNameLst>
                                          <p:attrName>ppt_x</p:attrName>
                                        </p:attrNameLst>
                                      </p:cBhvr>
                                      <p:tavLst>
                                        <p:tav tm="0">
                                          <p:val>
                                            <p:strVal val="#ppt_x"/>
                                          </p:val>
                                        </p:tav>
                                        <p:tav tm="100000">
                                          <p:val>
                                            <p:strVal val="#ppt_x"/>
                                          </p:val>
                                        </p:tav>
                                      </p:tavLst>
                                    </p:anim>
                                    <p:anim calcmode="lin" valueType="num">
                                      <p:cBhvr>
                                        <p:cTn id="35" dur="1000" fill="hold"/>
                                        <p:tgtEl>
                                          <p:spTgt spid="6"/>
                                        </p:tgtEl>
                                        <p:attrNameLst>
                                          <p:attrName>ppt_y</p:attrName>
                                        </p:attrNameLst>
                                      </p:cBhvr>
                                      <p:tavLst>
                                        <p:tav tm="0">
                                          <p:val>
                                            <p:strVal val="#ppt_y+.1"/>
                                          </p:val>
                                        </p:tav>
                                        <p:tav tm="100000">
                                          <p:val>
                                            <p:strVal val="#ppt_y"/>
                                          </p:val>
                                        </p:tav>
                                      </p:tavLst>
                                    </p:anim>
                                  </p:childTnLst>
                                </p:cTn>
                              </p:par>
                              <p:par>
                                <p:cTn id="36" presetID="42" presetClass="entr" presetSubtype="0" fill="hold" grpId="0" nodeType="withEffect">
                                  <p:stCondLst>
                                    <p:cond delay="0"/>
                                  </p:stCondLst>
                                  <p:childTnLst>
                                    <p:set>
                                      <p:cBhvr>
                                        <p:cTn id="37" dur="1" fill="hold">
                                          <p:stCondLst>
                                            <p:cond delay="0"/>
                                          </p:stCondLst>
                                        </p:cTn>
                                        <p:tgtEl>
                                          <p:spTgt spid="4"/>
                                        </p:tgtEl>
                                        <p:attrNameLst>
                                          <p:attrName>style.visibility</p:attrName>
                                        </p:attrNameLst>
                                      </p:cBhvr>
                                      <p:to>
                                        <p:strVal val="visible"/>
                                      </p:to>
                                    </p:set>
                                    <p:animEffect transition="in" filter="fade">
                                      <p:cBhvr>
                                        <p:cTn id="38" dur="1000"/>
                                        <p:tgtEl>
                                          <p:spTgt spid="4"/>
                                        </p:tgtEl>
                                      </p:cBhvr>
                                    </p:animEffect>
                                    <p:anim calcmode="lin" valueType="num">
                                      <p:cBhvr>
                                        <p:cTn id="39" dur="1000" fill="hold"/>
                                        <p:tgtEl>
                                          <p:spTgt spid="4"/>
                                        </p:tgtEl>
                                        <p:attrNameLst>
                                          <p:attrName>ppt_x</p:attrName>
                                        </p:attrNameLst>
                                      </p:cBhvr>
                                      <p:tavLst>
                                        <p:tav tm="0">
                                          <p:val>
                                            <p:strVal val="#ppt_x"/>
                                          </p:val>
                                        </p:tav>
                                        <p:tav tm="100000">
                                          <p:val>
                                            <p:strVal val="#ppt_x"/>
                                          </p:val>
                                        </p:tav>
                                      </p:tavLst>
                                    </p:anim>
                                    <p:anim calcmode="lin" valueType="num">
                                      <p:cBhvr>
                                        <p:cTn id="40"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42" presetClass="entr" presetSubtype="0" fill="hold" grpId="0" nodeType="clickEffect">
                                  <p:stCondLst>
                                    <p:cond delay="0"/>
                                  </p:stCondLst>
                                  <p:childTnLst>
                                    <p:set>
                                      <p:cBhvr>
                                        <p:cTn id="44" dur="1" fill="hold">
                                          <p:stCondLst>
                                            <p:cond delay="0"/>
                                          </p:stCondLst>
                                        </p:cTn>
                                        <p:tgtEl>
                                          <p:spTgt spid="10"/>
                                        </p:tgtEl>
                                        <p:attrNameLst>
                                          <p:attrName>style.visibility</p:attrName>
                                        </p:attrNameLst>
                                      </p:cBhvr>
                                      <p:to>
                                        <p:strVal val="visible"/>
                                      </p:to>
                                    </p:set>
                                    <p:animEffect transition="in" filter="fade">
                                      <p:cBhvr>
                                        <p:cTn id="45" dur="1000"/>
                                        <p:tgtEl>
                                          <p:spTgt spid="10"/>
                                        </p:tgtEl>
                                      </p:cBhvr>
                                    </p:animEffect>
                                    <p:anim calcmode="lin" valueType="num">
                                      <p:cBhvr>
                                        <p:cTn id="46" dur="1000" fill="hold"/>
                                        <p:tgtEl>
                                          <p:spTgt spid="10"/>
                                        </p:tgtEl>
                                        <p:attrNameLst>
                                          <p:attrName>ppt_x</p:attrName>
                                        </p:attrNameLst>
                                      </p:cBhvr>
                                      <p:tavLst>
                                        <p:tav tm="0">
                                          <p:val>
                                            <p:strVal val="#ppt_x"/>
                                          </p:val>
                                        </p:tav>
                                        <p:tav tm="100000">
                                          <p:val>
                                            <p:strVal val="#ppt_x"/>
                                          </p:val>
                                        </p:tav>
                                      </p:tavLst>
                                    </p:anim>
                                    <p:anim calcmode="lin" valueType="num">
                                      <p:cBhvr>
                                        <p:cTn id="47" dur="1000" fill="hold"/>
                                        <p:tgtEl>
                                          <p:spTgt spid="10"/>
                                        </p:tgtEl>
                                        <p:attrNameLst>
                                          <p:attrName>ppt_y</p:attrName>
                                        </p:attrNameLst>
                                      </p:cBhvr>
                                      <p:tavLst>
                                        <p:tav tm="0">
                                          <p:val>
                                            <p:strVal val="#ppt_y+.1"/>
                                          </p:val>
                                        </p:tav>
                                        <p:tav tm="100000">
                                          <p:val>
                                            <p:strVal val="#ppt_y"/>
                                          </p:val>
                                        </p:tav>
                                      </p:tavLst>
                                    </p:anim>
                                  </p:childTnLst>
                                </p:cTn>
                              </p:par>
                              <p:par>
                                <p:cTn id="48" presetID="5" presetClass="entr" presetSubtype="10" fill="hold" grpId="0" nodeType="withEffect">
                                  <p:stCondLst>
                                    <p:cond delay="0"/>
                                  </p:stCondLst>
                                  <p:childTnLst>
                                    <p:set>
                                      <p:cBhvr>
                                        <p:cTn id="49" dur="1" fill="hold">
                                          <p:stCondLst>
                                            <p:cond delay="0"/>
                                          </p:stCondLst>
                                        </p:cTn>
                                        <p:tgtEl>
                                          <p:spTgt spid="11"/>
                                        </p:tgtEl>
                                        <p:attrNameLst>
                                          <p:attrName>style.visibility</p:attrName>
                                        </p:attrNameLst>
                                      </p:cBhvr>
                                      <p:to>
                                        <p:strVal val="visible"/>
                                      </p:to>
                                    </p:set>
                                    <p:animEffect transition="in" filter="checkerboard(across)">
                                      <p:cBhvr>
                                        <p:cTn id="50" dur="500"/>
                                        <p:tgtEl>
                                          <p:spTgt spid="11"/>
                                        </p:tgtEl>
                                      </p:cBhvr>
                                    </p:animEffect>
                                  </p:childTnLst>
                                </p:cTn>
                              </p:par>
                              <p:par>
                                <p:cTn id="51" presetID="42" presetClass="entr" presetSubtype="0" fill="hold" grpId="0" nodeType="withEffect">
                                  <p:stCondLst>
                                    <p:cond delay="0"/>
                                  </p:stCondLst>
                                  <p:childTnLst>
                                    <p:set>
                                      <p:cBhvr>
                                        <p:cTn id="52" dur="1" fill="hold">
                                          <p:stCondLst>
                                            <p:cond delay="0"/>
                                          </p:stCondLst>
                                        </p:cTn>
                                        <p:tgtEl>
                                          <p:spTgt spid="7"/>
                                        </p:tgtEl>
                                        <p:attrNameLst>
                                          <p:attrName>style.visibility</p:attrName>
                                        </p:attrNameLst>
                                      </p:cBhvr>
                                      <p:to>
                                        <p:strVal val="visible"/>
                                      </p:to>
                                    </p:set>
                                    <p:animEffect transition="in" filter="fade">
                                      <p:cBhvr>
                                        <p:cTn id="53" dur="1000"/>
                                        <p:tgtEl>
                                          <p:spTgt spid="7"/>
                                        </p:tgtEl>
                                      </p:cBhvr>
                                    </p:animEffect>
                                    <p:anim calcmode="lin" valueType="num">
                                      <p:cBhvr>
                                        <p:cTn id="54" dur="1000" fill="hold"/>
                                        <p:tgtEl>
                                          <p:spTgt spid="7"/>
                                        </p:tgtEl>
                                        <p:attrNameLst>
                                          <p:attrName>ppt_x</p:attrName>
                                        </p:attrNameLst>
                                      </p:cBhvr>
                                      <p:tavLst>
                                        <p:tav tm="0">
                                          <p:val>
                                            <p:strVal val="#ppt_x"/>
                                          </p:val>
                                        </p:tav>
                                        <p:tav tm="100000">
                                          <p:val>
                                            <p:strVal val="#ppt_x"/>
                                          </p:val>
                                        </p:tav>
                                      </p:tavLst>
                                    </p:anim>
                                    <p:anim calcmode="lin" valueType="num">
                                      <p:cBhvr>
                                        <p:cTn id="55" dur="1000" fill="hold"/>
                                        <p:tgtEl>
                                          <p:spTgt spid="7"/>
                                        </p:tgtEl>
                                        <p:attrNameLst>
                                          <p:attrName>ppt_y</p:attrName>
                                        </p:attrNameLst>
                                      </p:cBhvr>
                                      <p:tavLst>
                                        <p:tav tm="0">
                                          <p:val>
                                            <p:strVal val="#ppt_y+.1"/>
                                          </p:val>
                                        </p:tav>
                                        <p:tav tm="100000">
                                          <p:val>
                                            <p:strVal val="#ppt_y"/>
                                          </p:val>
                                        </p:tav>
                                      </p:tavLst>
                                    </p:anim>
                                  </p:childTnLst>
                                </p:cTn>
                              </p:par>
                              <p:par>
                                <p:cTn id="56" presetID="42" presetClass="entr" presetSubtype="0" fill="hold" grpId="0" nodeType="withEffect">
                                  <p:stCondLst>
                                    <p:cond delay="0"/>
                                  </p:stCondLst>
                                  <p:childTnLst>
                                    <p:set>
                                      <p:cBhvr>
                                        <p:cTn id="57" dur="1" fill="hold">
                                          <p:stCondLst>
                                            <p:cond delay="0"/>
                                          </p:stCondLst>
                                        </p:cTn>
                                        <p:tgtEl>
                                          <p:spTgt spid="9"/>
                                        </p:tgtEl>
                                        <p:attrNameLst>
                                          <p:attrName>style.visibility</p:attrName>
                                        </p:attrNameLst>
                                      </p:cBhvr>
                                      <p:to>
                                        <p:strVal val="visible"/>
                                      </p:to>
                                    </p:set>
                                    <p:animEffect transition="in" filter="fade">
                                      <p:cBhvr>
                                        <p:cTn id="58" dur="1000"/>
                                        <p:tgtEl>
                                          <p:spTgt spid="9"/>
                                        </p:tgtEl>
                                      </p:cBhvr>
                                    </p:animEffect>
                                    <p:anim calcmode="lin" valueType="num">
                                      <p:cBhvr>
                                        <p:cTn id="59" dur="1000" fill="hold"/>
                                        <p:tgtEl>
                                          <p:spTgt spid="9"/>
                                        </p:tgtEl>
                                        <p:attrNameLst>
                                          <p:attrName>ppt_x</p:attrName>
                                        </p:attrNameLst>
                                      </p:cBhvr>
                                      <p:tavLst>
                                        <p:tav tm="0">
                                          <p:val>
                                            <p:strVal val="#ppt_x"/>
                                          </p:val>
                                        </p:tav>
                                        <p:tav tm="100000">
                                          <p:val>
                                            <p:strVal val="#ppt_x"/>
                                          </p:val>
                                        </p:tav>
                                      </p:tavLst>
                                    </p:anim>
                                    <p:anim calcmode="lin" valueType="num">
                                      <p:cBhvr>
                                        <p:cTn id="60"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animBg="1"/>
      <p:bldP spid="5" grpId="0" animBg="1"/>
      <p:bldP spid="6" grpId="0"/>
      <p:bldP spid="7" grpId="0"/>
      <p:bldP spid="9" grpId="0"/>
      <p:bldP spid="10" grpId="0"/>
      <p:bldP spid="11" grpId="0"/>
      <p:bldP spid="12" grpId="0"/>
      <p:bldP spid="13"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
          <p:cNvSpPr txBox="1">
            <a:spLocks/>
          </p:cNvSpPr>
          <p:nvPr/>
        </p:nvSpPr>
        <p:spPr bwMode="auto">
          <a:xfrm>
            <a:off x="685800" y="609600"/>
            <a:ext cx="10744200" cy="2089150"/>
          </a:xfrm>
          <a:prstGeom prst="rect">
            <a:avLst/>
          </a:prstGeom>
          <a:noFill/>
          <a:ln w="28575">
            <a:no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a:lnSpc>
                <a:spcPct val="130000"/>
              </a:lnSpc>
              <a:spcBef>
                <a:spcPct val="0"/>
              </a:spcBef>
              <a:buFontTx/>
              <a:buNone/>
            </a:pPr>
            <a:r>
              <a:rPr lang="en-US" altLang="vi-VN" sz="2400" b="1" dirty="0">
                <a:solidFill>
                  <a:srgbClr val="000000"/>
                </a:solidFill>
                <a:latin typeface="Times New Roman" panose="02020603050405020304" pitchFamily="18" charset="0"/>
                <a:cs typeface="Times New Roman" panose="02020603050405020304" pitchFamily="18" charset="0"/>
              </a:rPr>
              <a:t>+ </a:t>
            </a:r>
            <a:r>
              <a:rPr lang="en-US" altLang="en-US" sz="2400" b="1" i="1" dirty="0" err="1">
                <a:solidFill>
                  <a:srgbClr val="000000"/>
                </a:solidFill>
                <a:latin typeface="Times New Roman" panose="02020603050405020304" pitchFamily="18" charset="0"/>
                <a:cs typeface="Times New Roman" panose="02020603050405020304" pitchFamily="18" charset="0"/>
              </a:rPr>
              <a:t>Nguyên</a:t>
            </a:r>
            <a:r>
              <a:rPr lang="en-US" altLang="en-US" sz="2400" b="1" i="1" dirty="0">
                <a:solidFill>
                  <a:srgbClr val="000000"/>
                </a:solidFill>
                <a:latin typeface="Times New Roman" panose="02020603050405020304" pitchFamily="18" charset="0"/>
                <a:cs typeface="Times New Roman" panose="02020603050405020304" pitchFamily="18" charset="0"/>
              </a:rPr>
              <a:t> </a:t>
            </a:r>
            <a:r>
              <a:rPr lang="en-US" altLang="en-US" sz="2400" b="1" i="1" dirty="0" err="1">
                <a:solidFill>
                  <a:srgbClr val="000000"/>
                </a:solidFill>
                <a:latin typeface="Times New Roman" panose="02020603050405020304" pitchFamily="18" charset="0"/>
                <a:cs typeface="Times New Roman" panose="02020603050405020304" pitchFamily="18" charset="0"/>
              </a:rPr>
              <a:t>lý</a:t>
            </a:r>
            <a:r>
              <a:rPr lang="en-US" altLang="en-US" sz="2400" b="1" i="1" dirty="0">
                <a:solidFill>
                  <a:srgbClr val="000000"/>
                </a:solidFill>
                <a:latin typeface="Times New Roman" panose="02020603050405020304" pitchFamily="18" charset="0"/>
                <a:cs typeface="Times New Roman" panose="02020603050405020304" pitchFamily="18" charset="0"/>
              </a:rPr>
              <a:t> </a:t>
            </a:r>
            <a:r>
              <a:rPr lang="en-US" altLang="en-US" sz="2400" b="1" i="1" dirty="0" err="1">
                <a:solidFill>
                  <a:srgbClr val="000000"/>
                </a:solidFill>
                <a:latin typeface="Times New Roman" panose="02020603050405020304" pitchFamily="18" charset="0"/>
                <a:cs typeface="Times New Roman" panose="02020603050405020304" pitchFamily="18" charset="0"/>
              </a:rPr>
              <a:t>về</a:t>
            </a:r>
            <a:r>
              <a:rPr lang="en-US" altLang="en-US" sz="2400" b="1" i="1" dirty="0">
                <a:solidFill>
                  <a:srgbClr val="000000"/>
                </a:solidFill>
                <a:latin typeface="Times New Roman" panose="02020603050405020304" pitchFamily="18" charset="0"/>
                <a:cs typeface="Times New Roman" panose="02020603050405020304" pitchFamily="18" charset="0"/>
              </a:rPr>
              <a:t> </a:t>
            </a:r>
            <a:r>
              <a:rPr lang="en-US" altLang="en-US" sz="2400" b="1" i="1" dirty="0" err="1">
                <a:solidFill>
                  <a:srgbClr val="000000"/>
                </a:solidFill>
                <a:latin typeface="Times New Roman" panose="02020603050405020304" pitchFamily="18" charset="0"/>
                <a:cs typeface="Times New Roman" panose="02020603050405020304" pitchFamily="18" charset="0"/>
              </a:rPr>
              <a:t>sự</a:t>
            </a:r>
            <a:r>
              <a:rPr lang="en-US" altLang="en-US" sz="2400" b="1" i="1" dirty="0">
                <a:solidFill>
                  <a:srgbClr val="000000"/>
                </a:solidFill>
                <a:latin typeface="Times New Roman" panose="02020603050405020304" pitchFamily="18" charset="0"/>
                <a:cs typeface="Times New Roman" panose="02020603050405020304" pitchFamily="18" charset="0"/>
              </a:rPr>
              <a:t> </a:t>
            </a:r>
            <a:r>
              <a:rPr lang="en-US" altLang="en-US" sz="2400" b="1" i="1" dirty="0" err="1">
                <a:solidFill>
                  <a:srgbClr val="000000"/>
                </a:solidFill>
                <a:latin typeface="Times New Roman" panose="02020603050405020304" pitchFamily="18" charset="0"/>
                <a:cs typeface="Times New Roman" panose="02020603050405020304" pitchFamily="18" charset="0"/>
              </a:rPr>
              <a:t>phát</a:t>
            </a:r>
            <a:r>
              <a:rPr lang="en-US" altLang="en-US" sz="2400" b="1" i="1" dirty="0">
                <a:solidFill>
                  <a:srgbClr val="000000"/>
                </a:solidFill>
                <a:latin typeface="Times New Roman" panose="02020603050405020304" pitchFamily="18" charset="0"/>
                <a:cs typeface="Times New Roman" panose="02020603050405020304" pitchFamily="18" charset="0"/>
              </a:rPr>
              <a:t> </a:t>
            </a:r>
            <a:r>
              <a:rPr lang="en-US" altLang="en-US" sz="2400" b="1" i="1" dirty="0" err="1">
                <a:solidFill>
                  <a:srgbClr val="000000"/>
                </a:solidFill>
                <a:latin typeface="Times New Roman" panose="02020603050405020304" pitchFamily="18" charset="0"/>
                <a:cs typeface="Times New Roman" panose="02020603050405020304" pitchFamily="18" charset="0"/>
              </a:rPr>
              <a:t>triển</a:t>
            </a:r>
            <a:r>
              <a:rPr lang="en-US" altLang="en-US" sz="2400" b="1" dirty="0">
                <a:solidFill>
                  <a:srgbClr val="000000"/>
                </a:solidFill>
                <a:latin typeface="Times New Roman" panose="02020603050405020304" pitchFamily="18" charset="0"/>
                <a:cs typeface="Times New Roman" panose="02020603050405020304" pitchFamily="18" charset="0"/>
              </a:rPr>
              <a:t> </a:t>
            </a:r>
            <a:r>
              <a:rPr lang="en-US" altLang="en-US" sz="2400" b="1" dirty="0" err="1">
                <a:solidFill>
                  <a:srgbClr val="000000"/>
                </a:solidFill>
                <a:latin typeface="Times New Roman" panose="02020603050405020304" pitchFamily="18" charset="0"/>
                <a:cs typeface="Times New Roman" panose="02020603050405020304" pitchFamily="18" charset="0"/>
              </a:rPr>
              <a:t>chỉ</a:t>
            </a:r>
            <a:r>
              <a:rPr lang="en-US" altLang="en-US" sz="2400" b="1" dirty="0">
                <a:solidFill>
                  <a:srgbClr val="000000"/>
                </a:solidFill>
                <a:latin typeface="Times New Roman" panose="02020603050405020304" pitchFamily="18" charset="0"/>
                <a:cs typeface="Times New Roman" panose="02020603050405020304" pitchFamily="18" charset="0"/>
              </a:rPr>
              <a:t> </a:t>
            </a:r>
            <a:r>
              <a:rPr lang="en-US" altLang="en-US" sz="2400" b="1" dirty="0" err="1">
                <a:solidFill>
                  <a:srgbClr val="000000"/>
                </a:solidFill>
                <a:latin typeface="Times New Roman" panose="02020603050405020304" pitchFamily="18" charset="0"/>
                <a:cs typeface="Times New Roman" panose="02020603050405020304" pitchFamily="18" charset="0"/>
              </a:rPr>
              <a:t>ra</a:t>
            </a:r>
            <a:r>
              <a:rPr lang="en-US" altLang="en-US" sz="2400" b="1" dirty="0">
                <a:solidFill>
                  <a:srgbClr val="000000"/>
                </a:solidFill>
                <a:latin typeface="Times New Roman" panose="02020603050405020304" pitchFamily="18" charset="0"/>
                <a:cs typeface="Times New Roman" panose="02020603050405020304" pitchFamily="18" charset="0"/>
              </a:rPr>
              <a:t> </a:t>
            </a:r>
            <a:r>
              <a:rPr lang="en-US" altLang="en-US" sz="2400" b="1" dirty="0" err="1">
                <a:solidFill>
                  <a:srgbClr val="000000"/>
                </a:solidFill>
                <a:latin typeface="Times New Roman" panose="02020603050405020304" pitchFamily="18" charset="0"/>
                <a:cs typeface="Times New Roman" panose="02020603050405020304" pitchFamily="18" charset="0"/>
              </a:rPr>
              <a:t>rằng</a:t>
            </a:r>
            <a:r>
              <a:rPr lang="en-US" altLang="en-US" sz="2400" b="1" dirty="0">
                <a:solidFill>
                  <a:srgbClr val="000000"/>
                </a:solidFill>
                <a:latin typeface="Times New Roman" panose="02020603050405020304" pitchFamily="18" charset="0"/>
                <a:cs typeface="Times New Roman" panose="02020603050405020304" pitchFamily="18" charset="0"/>
              </a:rPr>
              <a:t>: </a:t>
            </a:r>
            <a:r>
              <a:rPr lang="en-US" altLang="en-US" sz="2400" b="1" dirty="0" err="1">
                <a:solidFill>
                  <a:srgbClr val="000000"/>
                </a:solidFill>
                <a:latin typeface="Times New Roman" panose="02020603050405020304" pitchFamily="18" charset="0"/>
                <a:cs typeface="Times New Roman" panose="02020603050405020304" pitchFamily="18" charset="0"/>
              </a:rPr>
              <a:t>phát</a:t>
            </a:r>
            <a:r>
              <a:rPr lang="en-US" altLang="en-US" sz="2400" b="1" dirty="0">
                <a:solidFill>
                  <a:srgbClr val="000000"/>
                </a:solidFill>
                <a:latin typeface="Times New Roman" panose="02020603050405020304" pitchFamily="18" charset="0"/>
                <a:cs typeface="Times New Roman" panose="02020603050405020304" pitchFamily="18" charset="0"/>
              </a:rPr>
              <a:t> </a:t>
            </a:r>
            <a:r>
              <a:rPr lang="en-US" altLang="en-US" sz="2400" b="1" dirty="0" err="1">
                <a:solidFill>
                  <a:srgbClr val="000000"/>
                </a:solidFill>
                <a:latin typeface="Times New Roman" panose="02020603050405020304" pitchFamily="18" charset="0"/>
                <a:cs typeface="Times New Roman" panose="02020603050405020304" pitchFamily="18" charset="0"/>
              </a:rPr>
              <a:t>triển</a:t>
            </a:r>
            <a:r>
              <a:rPr lang="en-US" altLang="en-US" sz="2400" b="1" dirty="0">
                <a:solidFill>
                  <a:srgbClr val="000000"/>
                </a:solidFill>
                <a:latin typeface="Times New Roman" panose="02020603050405020304" pitchFamily="18" charset="0"/>
                <a:cs typeface="Times New Roman" panose="02020603050405020304" pitchFamily="18" charset="0"/>
              </a:rPr>
              <a:t> </a:t>
            </a:r>
            <a:r>
              <a:rPr lang="en-US" altLang="en-US" sz="2400" b="1" dirty="0" err="1">
                <a:solidFill>
                  <a:srgbClr val="000000"/>
                </a:solidFill>
                <a:latin typeface="Times New Roman" panose="02020603050405020304" pitchFamily="18" charset="0"/>
                <a:cs typeface="Times New Roman" panose="02020603050405020304" pitchFamily="18" charset="0"/>
              </a:rPr>
              <a:t>là</a:t>
            </a:r>
            <a:r>
              <a:rPr lang="en-US" altLang="en-US" sz="2400" b="1" dirty="0">
                <a:solidFill>
                  <a:srgbClr val="000000"/>
                </a:solidFill>
                <a:latin typeface="Times New Roman" panose="02020603050405020304" pitchFamily="18" charset="0"/>
                <a:cs typeface="Times New Roman" panose="02020603050405020304" pitchFamily="18" charset="0"/>
              </a:rPr>
              <a:t> </a:t>
            </a:r>
            <a:r>
              <a:rPr lang="en-US" altLang="en-US" sz="2400" b="1" dirty="0" err="1">
                <a:solidFill>
                  <a:srgbClr val="000000"/>
                </a:solidFill>
                <a:latin typeface="Times New Roman" panose="02020603050405020304" pitchFamily="18" charset="0"/>
                <a:cs typeface="Times New Roman" panose="02020603050405020304" pitchFamily="18" charset="0"/>
              </a:rPr>
              <a:t>quá</a:t>
            </a:r>
            <a:r>
              <a:rPr lang="en-US" altLang="en-US" sz="2400" b="1" dirty="0">
                <a:solidFill>
                  <a:srgbClr val="000000"/>
                </a:solidFill>
                <a:latin typeface="Times New Roman" panose="02020603050405020304" pitchFamily="18" charset="0"/>
                <a:cs typeface="Times New Roman" panose="02020603050405020304" pitchFamily="18" charset="0"/>
              </a:rPr>
              <a:t> </a:t>
            </a:r>
            <a:r>
              <a:rPr lang="en-US" altLang="en-US" sz="2400" b="1" dirty="0" err="1">
                <a:solidFill>
                  <a:srgbClr val="000000"/>
                </a:solidFill>
                <a:latin typeface="Times New Roman" panose="02020603050405020304" pitchFamily="18" charset="0"/>
                <a:cs typeface="Times New Roman" panose="02020603050405020304" pitchFamily="18" charset="0"/>
              </a:rPr>
              <a:t>trình</a:t>
            </a:r>
            <a:r>
              <a:rPr lang="en-US" altLang="en-US" sz="2400" b="1" dirty="0">
                <a:solidFill>
                  <a:srgbClr val="000000"/>
                </a:solidFill>
                <a:latin typeface="Times New Roman" panose="02020603050405020304" pitchFamily="18" charset="0"/>
                <a:cs typeface="Times New Roman" panose="02020603050405020304" pitchFamily="18" charset="0"/>
              </a:rPr>
              <a:t> </a:t>
            </a:r>
            <a:r>
              <a:rPr lang="en-US" altLang="en-US" sz="2400" b="1" dirty="0" err="1">
                <a:solidFill>
                  <a:srgbClr val="000000"/>
                </a:solidFill>
                <a:latin typeface="Times New Roman" panose="02020603050405020304" pitchFamily="18" charset="0"/>
                <a:cs typeface="Times New Roman" panose="02020603050405020304" pitchFamily="18" charset="0"/>
              </a:rPr>
              <a:t>vận</a:t>
            </a:r>
            <a:r>
              <a:rPr lang="en-US" altLang="en-US" sz="2400" b="1" dirty="0">
                <a:solidFill>
                  <a:srgbClr val="000000"/>
                </a:solidFill>
                <a:latin typeface="Times New Roman" panose="02020603050405020304" pitchFamily="18" charset="0"/>
                <a:cs typeface="Times New Roman" panose="02020603050405020304" pitchFamily="18" charset="0"/>
              </a:rPr>
              <a:t> </a:t>
            </a:r>
            <a:r>
              <a:rPr lang="en-US" altLang="en-US" sz="2400" b="1" dirty="0" err="1">
                <a:solidFill>
                  <a:srgbClr val="000000"/>
                </a:solidFill>
                <a:latin typeface="Times New Roman" panose="02020603050405020304" pitchFamily="18" charset="0"/>
                <a:cs typeface="Times New Roman" panose="02020603050405020304" pitchFamily="18" charset="0"/>
              </a:rPr>
              <a:t>động</a:t>
            </a:r>
            <a:r>
              <a:rPr lang="en-US" altLang="en-US" sz="2400" b="1" dirty="0">
                <a:solidFill>
                  <a:srgbClr val="000000"/>
                </a:solidFill>
                <a:latin typeface="Times New Roman" panose="02020603050405020304" pitchFamily="18" charset="0"/>
                <a:cs typeface="Times New Roman" panose="02020603050405020304" pitchFamily="18" charset="0"/>
              </a:rPr>
              <a:t> </a:t>
            </a:r>
            <a:r>
              <a:rPr lang="en-US" altLang="en-US" sz="2400" b="1" dirty="0" err="1">
                <a:solidFill>
                  <a:srgbClr val="FF0000"/>
                </a:solidFill>
                <a:latin typeface="Times New Roman" panose="02020603050405020304" pitchFamily="18" charset="0"/>
                <a:cs typeface="Times New Roman" panose="02020603050405020304" pitchFamily="18" charset="0"/>
              </a:rPr>
              <a:t>tiến</a:t>
            </a:r>
            <a:r>
              <a:rPr lang="en-US" altLang="en-US" sz="2400" b="1" dirty="0">
                <a:solidFill>
                  <a:srgbClr val="FF0000"/>
                </a:solidFill>
                <a:latin typeface="Times New Roman" panose="02020603050405020304" pitchFamily="18" charset="0"/>
                <a:cs typeface="Times New Roman" panose="02020603050405020304" pitchFamily="18" charset="0"/>
              </a:rPr>
              <a:t> </a:t>
            </a:r>
            <a:r>
              <a:rPr lang="en-US" altLang="en-US" sz="2400" b="1" dirty="0" err="1">
                <a:solidFill>
                  <a:srgbClr val="FF0000"/>
                </a:solidFill>
                <a:latin typeface="Times New Roman" panose="02020603050405020304" pitchFamily="18" charset="0"/>
                <a:cs typeface="Times New Roman" panose="02020603050405020304" pitchFamily="18" charset="0"/>
              </a:rPr>
              <a:t>lên</a:t>
            </a:r>
            <a:r>
              <a:rPr lang="en-US" altLang="en-US" sz="2400" b="1" dirty="0">
                <a:solidFill>
                  <a:srgbClr val="FF0000"/>
                </a:solidFill>
                <a:latin typeface="Times New Roman" panose="02020603050405020304" pitchFamily="18" charset="0"/>
                <a:cs typeface="Times New Roman" panose="02020603050405020304" pitchFamily="18" charset="0"/>
              </a:rPr>
              <a:t> </a:t>
            </a:r>
            <a:r>
              <a:rPr lang="en-US" altLang="en-US" sz="2400" b="1" dirty="0" err="1">
                <a:solidFill>
                  <a:srgbClr val="000000"/>
                </a:solidFill>
                <a:latin typeface="Times New Roman" panose="02020603050405020304" pitchFamily="18" charset="0"/>
                <a:cs typeface="Times New Roman" panose="02020603050405020304" pitchFamily="18" charset="0"/>
              </a:rPr>
              <a:t>từ</a:t>
            </a:r>
            <a:r>
              <a:rPr lang="en-US" altLang="en-US" sz="2400" b="1" dirty="0">
                <a:solidFill>
                  <a:srgbClr val="000000"/>
                </a:solidFill>
                <a:latin typeface="Times New Roman" panose="02020603050405020304" pitchFamily="18" charset="0"/>
                <a:cs typeface="Times New Roman" panose="02020603050405020304" pitchFamily="18" charset="0"/>
              </a:rPr>
              <a:t> </a:t>
            </a:r>
            <a:r>
              <a:rPr lang="en-US" altLang="en-US" sz="2400" b="1" dirty="0" err="1">
                <a:solidFill>
                  <a:srgbClr val="000000"/>
                </a:solidFill>
                <a:latin typeface="Times New Roman" panose="02020603050405020304" pitchFamily="18" charset="0"/>
                <a:cs typeface="Times New Roman" panose="02020603050405020304" pitchFamily="18" charset="0"/>
              </a:rPr>
              <a:t>thấp</a:t>
            </a:r>
            <a:r>
              <a:rPr lang="en-US" altLang="en-US" sz="2400" b="1" dirty="0">
                <a:solidFill>
                  <a:srgbClr val="000000"/>
                </a:solidFill>
                <a:latin typeface="Times New Roman" panose="02020603050405020304" pitchFamily="18" charset="0"/>
                <a:cs typeface="Times New Roman" panose="02020603050405020304" pitchFamily="18" charset="0"/>
              </a:rPr>
              <a:t> </a:t>
            </a:r>
            <a:r>
              <a:rPr lang="en-US" altLang="en-US" sz="2400" b="1" dirty="0" err="1">
                <a:solidFill>
                  <a:srgbClr val="000000"/>
                </a:solidFill>
                <a:latin typeface="Times New Roman" panose="02020603050405020304" pitchFamily="18" charset="0"/>
                <a:cs typeface="Times New Roman" panose="02020603050405020304" pitchFamily="18" charset="0"/>
              </a:rPr>
              <a:t>đến</a:t>
            </a:r>
            <a:r>
              <a:rPr lang="en-US" altLang="en-US" sz="2400" b="1" dirty="0">
                <a:solidFill>
                  <a:srgbClr val="000000"/>
                </a:solidFill>
                <a:latin typeface="Times New Roman" panose="02020603050405020304" pitchFamily="18" charset="0"/>
                <a:cs typeface="Times New Roman" panose="02020603050405020304" pitchFamily="18" charset="0"/>
              </a:rPr>
              <a:t> </a:t>
            </a:r>
            <a:r>
              <a:rPr lang="en-US" altLang="en-US" sz="2400" b="1" dirty="0" err="1">
                <a:solidFill>
                  <a:srgbClr val="000000"/>
                </a:solidFill>
                <a:latin typeface="Times New Roman" panose="02020603050405020304" pitchFamily="18" charset="0"/>
                <a:cs typeface="Times New Roman" panose="02020603050405020304" pitchFamily="18" charset="0"/>
              </a:rPr>
              <a:t>cao</a:t>
            </a:r>
            <a:r>
              <a:rPr lang="en-US" altLang="en-US" sz="2400" b="1" dirty="0">
                <a:solidFill>
                  <a:srgbClr val="000000"/>
                </a:solidFill>
                <a:latin typeface="Times New Roman" panose="02020603050405020304" pitchFamily="18" charset="0"/>
                <a:cs typeface="Times New Roman" panose="02020603050405020304" pitchFamily="18" charset="0"/>
              </a:rPr>
              <a:t>, </a:t>
            </a:r>
            <a:r>
              <a:rPr lang="en-US" altLang="en-US" sz="2400" b="1" dirty="0" err="1">
                <a:solidFill>
                  <a:srgbClr val="000000"/>
                </a:solidFill>
                <a:latin typeface="Times New Roman" panose="02020603050405020304" pitchFamily="18" charset="0"/>
                <a:cs typeface="Times New Roman" panose="02020603050405020304" pitchFamily="18" charset="0"/>
              </a:rPr>
              <a:t>từ</a:t>
            </a:r>
            <a:r>
              <a:rPr lang="en-US" altLang="en-US" sz="2400" b="1" dirty="0">
                <a:solidFill>
                  <a:srgbClr val="000000"/>
                </a:solidFill>
                <a:latin typeface="Times New Roman" panose="02020603050405020304" pitchFamily="18" charset="0"/>
                <a:cs typeface="Times New Roman" panose="02020603050405020304" pitchFamily="18" charset="0"/>
              </a:rPr>
              <a:t> </a:t>
            </a:r>
            <a:r>
              <a:rPr lang="en-US" altLang="en-US" sz="2400" b="1" dirty="0" err="1">
                <a:solidFill>
                  <a:srgbClr val="000000"/>
                </a:solidFill>
                <a:latin typeface="Times New Roman" panose="02020603050405020304" pitchFamily="18" charset="0"/>
                <a:cs typeface="Times New Roman" panose="02020603050405020304" pitchFamily="18" charset="0"/>
              </a:rPr>
              <a:t>đơn</a:t>
            </a:r>
            <a:r>
              <a:rPr lang="en-US" altLang="en-US" sz="2400" b="1" dirty="0">
                <a:solidFill>
                  <a:srgbClr val="000000"/>
                </a:solidFill>
                <a:latin typeface="Times New Roman" panose="02020603050405020304" pitchFamily="18" charset="0"/>
                <a:cs typeface="Times New Roman" panose="02020603050405020304" pitchFamily="18" charset="0"/>
              </a:rPr>
              <a:t> </a:t>
            </a:r>
            <a:r>
              <a:rPr lang="en-US" altLang="en-US" sz="2400" b="1" dirty="0" err="1">
                <a:solidFill>
                  <a:srgbClr val="000000"/>
                </a:solidFill>
                <a:latin typeface="Times New Roman" panose="02020603050405020304" pitchFamily="18" charset="0"/>
                <a:cs typeface="Times New Roman" panose="02020603050405020304" pitchFamily="18" charset="0"/>
              </a:rPr>
              <a:t>giản</a:t>
            </a:r>
            <a:r>
              <a:rPr lang="en-US" altLang="en-US" sz="2400" b="1" dirty="0">
                <a:solidFill>
                  <a:srgbClr val="000000"/>
                </a:solidFill>
                <a:latin typeface="Times New Roman" panose="02020603050405020304" pitchFamily="18" charset="0"/>
                <a:cs typeface="Times New Roman" panose="02020603050405020304" pitchFamily="18" charset="0"/>
              </a:rPr>
              <a:t> </a:t>
            </a:r>
            <a:r>
              <a:rPr lang="en-US" altLang="en-US" sz="2400" b="1" dirty="0" err="1">
                <a:solidFill>
                  <a:srgbClr val="000000"/>
                </a:solidFill>
                <a:latin typeface="Times New Roman" panose="02020603050405020304" pitchFamily="18" charset="0"/>
                <a:cs typeface="Times New Roman" panose="02020603050405020304" pitchFamily="18" charset="0"/>
              </a:rPr>
              <a:t>đến</a:t>
            </a:r>
            <a:r>
              <a:rPr lang="en-US" altLang="en-US" sz="2400" b="1" dirty="0">
                <a:solidFill>
                  <a:srgbClr val="000000"/>
                </a:solidFill>
                <a:latin typeface="Times New Roman" panose="02020603050405020304" pitchFamily="18" charset="0"/>
                <a:cs typeface="Times New Roman" panose="02020603050405020304" pitchFamily="18" charset="0"/>
              </a:rPr>
              <a:t> </a:t>
            </a:r>
            <a:r>
              <a:rPr lang="en-US" altLang="en-US" sz="2400" b="1" dirty="0" err="1">
                <a:solidFill>
                  <a:srgbClr val="000000"/>
                </a:solidFill>
                <a:latin typeface="Times New Roman" panose="02020603050405020304" pitchFamily="18" charset="0"/>
                <a:cs typeface="Times New Roman" panose="02020603050405020304" pitchFamily="18" charset="0"/>
              </a:rPr>
              <a:t>phức</a:t>
            </a:r>
            <a:r>
              <a:rPr lang="en-US" altLang="en-US" sz="2400" b="1" dirty="0">
                <a:solidFill>
                  <a:srgbClr val="000000"/>
                </a:solidFill>
                <a:latin typeface="Times New Roman" panose="02020603050405020304" pitchFamily="18" charset="0"/>
                <a:cs typeface="Times New Roman" panose="02020603050405020304" pitchFamily="18" charset="0"/>
              </a:rPr>
              <a:t> </a:t>
            </a:r>
            <a:r>
              <a:rPr lang="en-US" altLang="en-US" sz="2400" b="1" dirty="0" err="1">
                <a:solidFill>
                  <a:srgbClr val="000000"/>
                </a:solidFill>
                <a:latin typeface="Times New Roman" panose="02020603050405020304" pitchFamily="18" charset="0"/>
                <a:cs typeface="Times New Roman" panose="02020603050405020304" pitchFamily="18" charset="0"/>
              </a:rPr>
              <a:t>tạp</a:t>
            </a:r>
            <a:r>
              <a:rPr lang="en-US" altLang="en-US" sz="2400" b="1" dirty="0">
                <a:solidFill>
                  <a:srgbClr val="000000"/>
                </a:solidFill>
                <a:latin typeface="Times New Roman" panose="02020603050405020304" pitchFamily="18" charset="0"/>
                <a:cs typeface="Times New Roman" panose="02020603050405020304" pitchFamily="18" charset="0"/>
              </a:rPr>
              <a:t>, </a:t>
            </a:r>
            <a:r>
              <a:rPr lang="en-US" altLang="en-US" sz="2400" b="1" dirty="0" err="1">
                <a:solidFill>
                  <a:srgbClr val="000000"/>
                </a:solidFill>
                <a:latin typeface="Times New Roman" panose="02020603050405020304" pitchFamily="18" charset="0"/>
                <a:cs typeface="Times New Roman" panose="02020603050405020304" pitchFamily="18" charset="0"/>
              </a:rPr>
              <a:t>từ</a:t>
            </a:r>
            <a:r>
              <a:rPr lang="en-US" altLang="en-US" sz="2400" b="1" dirty="0">
                <a:solidFill>
                  <a:srgbClr val="000000"/>
                </a:solidFill>
                <a:latin typeface="Times New Roman" panose="02020603050405020304" pitchFamily="18" charset="0"/>
                <a:cs typeface="Times New Roman" panose="02020603050405020304" pitchFamily="18" charset="0"/>
              </a:rPr>
              <a:t> </a:t>
            </a:r>
            <a:r>
              <a:rPr lang="en-US" altLang="en-US" sz="2400" b="1" dirty="0" err="1">
                <a:solidFill>
                  <a:srgbClr val="000000"/>
                </a:solidFill>
                <a:latin typeface="Times New Roman" panose="02020603050405020304" pitchFamily="18" charset="0"/>
                <a:cs typeface="Times New Roman" panose="02020603050405020304" pitchFamily="18" charset="0"/>
              </a:rPr>
              <a:t>kém</a:t>
            </a:r>
            <a:r>
              <a:rPr lang="en-US" altLang="en-US" sz="2400" b="1" dirty="0">
                <a:solidFill>
                  <a:srgbClr val="000000"/>
                </a:solidFill>
                <a:latin typeface="Times New Roman" panose="02020603050405020304" pitchFamily="18" charset="0"/>
                <a:cs typeface="Times New Roman" panose="02020603050405020304" pitchFamily="18" charset="0"/>
              </a:rPr>
              <a:t> </a:t>
            </a:r>
            <a:r>
              <a:rPr lang="en-US" altLang="en-US" sz="2400" b="1" dirty="0" err="1">
                <a:solidFill>
                  <a:srgbClr val="000000"/>
                </a:solidFill>
                <a:latin typeface="Times New Roman" panose="02020603050405020304" pitchFamily="18" charset="0"/>
                <a:cs typeface="Times New Roman" panose="02020603050405020304" pitchFamily="18" charset="0"/>
              </a:rPr>
              <a:t>hoàn</a:t>
            </a:r>
            <a:r>
              <a:rPr lang="en-US" altLang="en-US" sz="2400" b="1" dirty="0">
                <a:solidFill>
                  <a:srgbClr val="000000"/>
                </a:solidFill>
                <a:latin typeface="Times New Roman" panose="02020603050405020304" pitchFamily="18" charset="0"/>
                <a:cs typeface="Times New Roman" panose="02020603050405020304" pitchFamily="18" charset="0"/>
              </a:rPr>
              <a:t> </a:t>
            </a:r>
            <a:r>
              <a:rPr lang="en-US" altLang="en-US" sz="2400" b="1" dirty="0" err="1">
                <a:solidFill>
                  <a:srgbClr val="000000"/>
                </a:solidFill>
                <a:latin typeface="Times New Roman" panose="02020603050405020304" pitchFamily="18" charset="0"/>
                <a:cs typeface="Times New Roman" panose="02020603050405020304" pitchFamily="18" charset="0"/>
              </a:rPr>
              <a:t>thiện</a:t>
            </a:r>
            <a:r>
              <a:rPr lang="en-US" altLang="en-US" sz="2400" b="1" dirty="0">
                <a:solidFill>
                  <a:srgbClr val="000000"/>
                </a:solidFill>
                <a:latin typeface="Times New Roman" panose="02020603050405020304" pitchFamily="18" charset="0"/>
                <a:cs typeface="Times New Roman" panose="02020603050405020304" pitchFamily="18" charset="0"/>
              </a:rPr>
              <a:t> </a:t>
            </a:r>
            <a:r>
              <a:rPr lang="en-US" altLang="en-US" sz="2400" b="1" dirty="0" err="1">
                <a:solidFill>
                  <a:srgbClr val="000000"/>
                </a:solidFill>
                <a:latin typeface="Times New Roman" panose="02020603050405020304" pitchFamily="18" charset="0"/>
                <a:cs typeface="Times New Roman" panose="02020603050405020304" pitchFamily="18" charset="0"/>
              </a:rPr>
              <a:t>đến</a:t>
            </a:r>
            <a:r>
              <a:rPr lang="en-US" altLang="en-US" sz="2400" b="1" dirty="0">
                <a:solidFill>
                  <a:srgbClr val="000000"/>
                </a:solidFill>
                <a:latin typeface="Times New Roman" panose="02020603050405020304" pitchFamily="18" charset="0"/>
                <a:cs typeface="Times New Roman" panose="02020603050405020304" pitchFamily="18" charset="0"/>
              </a:rPr>
              <a:t> </a:t>
            </a:r>
            <a:r>
              <a:rPr lang="en-US" altLang="en-US" sz="2400" b="1" dirty="0" err="1">
                <a:solidFill>
                  <a:srgbClr val="000000"/>
                </a:solidFill>
                <a:latin typeface="Times New Roman" panose="02020603050405020304" pitchFamily="18" charset="0"/>
                <a:cs typeface="Times New Roman" panose="02020603050405020304" pitchFamily="18" charset="0"/>
              </a:rPr>
              <a:t>hoàn</a:t>
            </a:r>
            <a:r>
              <a:rPr lang="en-US" altLang="en-US" sz="2400" b="1" dirty="0">
                <a:solidFill>
                  <a:srgbClr val="000000"/>
                </a:solidFill>
                <a:latin typeface="Times New Roman" panose="02020603050405020304" pitchFamily="18" charset="0"/>
                <a:cs typeface="Times New Roman" panose="02020603050405020304" pitchFamily="18" charset="0"/>
              </a:rPr>
              <a:t> </a:t>
            </a:r>
            <a:r>
              <a:rPr lang="en-US" altLang="en-US" sz="2400" b="1" dirty="0" err="1">
                <a:solidFill>
                  <a:srgbClr val="000000"/>
                </a:solidFill>
                <a:latin typeface="Times New Roman" panose="02020603050405020304" pitchFamily="18" charset="0"/>
                <a:cs typeface="Times New Roman" panose="02020603050405020304" pitchFamily="18" charset="0"/>
              </a:rPr>
              <a:t>thiện</a:t>
            </a:r>
            <a:r>
              <a:rPr lang="en-US" altLang="en-US" sz="2400" b="1" dirty="0">
                <a:solidFill>
                  <a:srgbClr val="000000"/>
                </a:solidFill>
                <a:latin typeface="Times New Roman" panose="02020603050405020304" pitchFamily="18" charset="0"/>
                <a:cs typeface="Times New Roman" panose="02020603050405020304" pitchFamily="18" charset="0"/>
              </a:rPr>
              <a:t> </a:t>
            </a:r>
            <a:r>
              <a:rPr lang="en-US" altLang="en-US" sz="2400" b="1" dirty="0" err="1">
                <a:solidFill>
                  <a:srgbClr val="000000"/>
                </a:solidFill>
                <a:latin typeface="Times New Roman" panose="02020603050405020304" pitchFamily="18" charset="0"/>
                <a:cs typeface="Times New Roman" panose="02020603050405020304" pitchFamily="18" charset="0"/>
              </a:rPr>
              <a:t>hơn</a:t>
            </a:r>
            <a:r>
              <a:rPr lang="en-US" altLang="en-US" sz="2400" b="1" dirty="0">
                <a:solidFill>
                  <a:srgbClr val="000000"/>
                </a:solidFill>
                <a:latin typeface="Times New Roman" panose="02020603050405020304" pitchFamily="18" charset="0"/>
                <a:cs typeface="Times New Roman" panose="02020603050405020304" pitchFamily="18" charset="0"/>
              </a:rPr>
              <a:t> </a:t>
            </a:r>
            <a:r>
              <a:rPr lang="en-US" altLang="en-US" sz="2400" b="1" dirty="0" err="1">
                <a:solidFill>
                  <a:srgbClr val="000000"/>
                </a:solidFill>
                <a:latin typeface="Times New Roman" panose="02020603050405020304" pitchFamily="18" charset="0"/>
                <a:cs typeface="Times New Roman" panose="02020603050405020304" pitchFamily="18" charset="0"/>
              </a:rPr>
              <a:t>của</a:t>
            </a:r>
            <a:r>
              <a:rPr lang="en-US" altLang="en-US" sz="2400" b="1" dirty="0">
                <a:solidFill>
                  <a:srgbClr val="000000"/>
                </a:solidFill>
                <a:latin typeface="Times New Roman" panose="02020603050405020304" pitchFamily="18" charset="0"/>
                <a:cs typeface="Times New Roman" panose="02020603050405020304" pitchFamily="18" charset="0"/>
              </a:rPr>
              <a:t> </a:t>
            </a:r>
            <a:r>
              <a:rPr lang="en-US" altLang="en-US" sz="2400" b="1" dirty="0" err="1">
                <a:solidFill>
                  <a:srgbClr val="000000"/>
                </a:solidFill>
                <a:latin typeface="Times New Roman" panose="02020603050405020304" pitchFamily="18" charset="0"/>
                <a:cs typeface="Times New Roman" panose="02020603050405020304" pitchFamily="18" charset="0"/>
              </a:rPr>
              <a:t>sự</a:t>
            </a:r>
            <a:r>
              <a:rPr lang="en-US" altLang="en-US" sz="2400" b="1" dirty="0">
                <a:solidFill>
                  <a:srgbClr val="000000"/>
                </a:solidFill>
                <a:latin typeface="Times New Roman" panose="02020603050405020304" pitchFamily="18" charset="0"/>
                <a:cs typeface="Times New Roman" panose="02020603050405020304" pitchFamily="18" charset="0"/>
              </a:rPr>
              <a:t> </a:t>
            </a:r>
            <a:r>
              <a:rPr lang="en-US" altLang="en-US" sz="2400" b="1" dirty="0" err="1">
                <a:solidFill>
                  <a:srgbClr val="000000"/>
                </a:solidFill>
                <a:latin typeface="Times New Roman" panose="02020603050405020304" pitchFamily="18" charset="0"/>
                <a:cs typeface="Times New Roman" panose="02020603050405020304" pitchFamily="18" charset="0"/>
              </a:rPr>
              <a:t>vật</a:t>
            </a:r>
            <a:r>
              <a:rPr lang="vi-VN" altLang="vi-VN" sz="2400" b="1" dirty="0">
                <a:solidFill>
                  <a:srgbClr val="000000"/>
                </a:solidFill>
                <a:latin typeface="Times New Roman" panose="02020603050405020304" pitchFamily="18" charset="0"/>
                <a:cs typeface="Times New Roman" panose="02020603050405020304" pitchFamily="18" charset="0"/>
              </a:rPr>
              <a:t>. </a:t>
            </a:r>
          </a:p>
        </p:txBody>
      </p:sp>
      <p:pic>
        <p:nvPicPr>
          <p:cNvPr id="7" name="Content Placeholder 5"/>
          <p:cNvPicPr>
            <a:picLocks noGrp="1" noChangeAspect="1"/>
          </p:cNvPicPr>
          <p:nvPr>
            <p:ph sz="quarter" idx="4294967295"/>
          </p:nvPr>
        </p:nvPicPr>
        <p:blipFill>
          <a:blip r:embed="rId2">
            <a:extLst>
              <a:ext uri="{28A0092B-C50C-407E-A947-70E740481C1C}">
                <a14:useLocalDpi xmlns:a14="http://schemas.microsoft.com/office/drawing/2010/main" val="0"/>
              </a:ext>
            </a:extLst>
          </a:blip>
          <a:srcRect/>
          <a:stretch>
            <a:fillRect/>
          </a:stretch>
        </p:blipFill>
        <p:spPr>
          <a:xfrm>
            <a:off x="2895600" y="2564440"/>
            <a:ext cx="5562600" cy="3906210"/>
          </a:xfrm>
        </p:spPr>
      </p:pic>
    </p:spTree>
    <p:extLst>
      <p:ext uri="{BB962C8B-B14F-4D97-AF65-F5344CB8AC3E}">
        <p14:creationId xmlns:p14="http://schemas.microsoft.com/office/powerpoint/2010/main" val="303341494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6" presetClass="entr" presetSubtype="16"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circle(in)">
                                      <p:cBhvr>
                                        <p:cTn id="7" dur="2000"/>
                                        <p:tgtEl>
                                          <p:spTgt spid="7"/>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circle(in)">
                                      <p:cBhvr>
                                        <p:cTn id="10" dur="2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361578" y="99998"/>
            <a:ext cx="7489825" cy="523220"/>
          </a:xfrm>
          <a:prstGeom prst="rect">
            <a:avLst/>
          </a:prstGeom>
        </p:spPr>
        <p:txBody>
          <a:bodyPr>
            <a:spAutoFit/>
          </a:bodyPr>
          <a:lstStyle/>
          <a:p>
            <a:pPr marL="457200" indent="-457200" algn="ctr">
              <a:buFont typeface="Wingdings" panose="05000000000000000000" pitchFamily="2" charset="2"/>
              <a:buChar char="v"/>
              <a:defRPr/>
            </a:pPr>
            <a:r>
              <a:rPr lang="en-US" sz="2800" b="1" i="1" dirty="0" err="1">
                <a:solidFill>
                  <a:srgbClr val="6600CC"/>
                </a:solidFill>
                <a:latin typeface="Times New Roman" panose="02020603050405020304" pitchFamily="18" charset="0"/>
                <a:cs typeface="Times New Roman" panose="02020603050405020304" pitchFamily="18" charset="0"/>
              </a:rPr>
              <a:t>Tính</a:t>
            </a:r>
            <a:r>
              <a:rPr lang="en-US" sz="2800" b="1" i="1" dirty="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chất</a:t>
            </a:r>
            <a:r>
              <a:rPr lang="en-US" sz="2800" b="1" i="1" dirty="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của</a:t>
            </a:r>
            <a:r>
              <a:rPr lang="en-US" sz="2800" b="1" i="1" dirty="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sư</a:t>
            </a:r>
            <a:r>
              <a:rPr lang="en-US" sz="2800" b="1" i="1" dirty="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phát</a:t>
            </a:r>
            <a:r>
              <a:rPr lang="en-US" sz="2800" b="1" i="1" dirty="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triển</a:t>
            </a:r>
            <a:endParaRPr lang="en-US" sz="2800" b="1" i="1" dirty="0">
              <a:solidFill>
                <a:srgbClr val="6600CC"/>
              </a:solidFill>
              <a:latin typeface="Times New Roman" panose="02020603050405020304" pitchFamily="18" charset="0"/>
              <a:cs typeface="Times New Roman" panose="02020603050405020304" pitchFamily="18" charset="0"/>
            </a:endParaRPr>
          </a:p>
        </p:txBody>
      </p:sp>
      <p:grpSp>
        <p:nvGrpSpPr>
          <p:cNvPr id="4" name="Group 11"/>
          <p:cNvGrpSpPr>
            <a:grpSpLocks/>
          </p:cNvGrpSpPr>
          <p:nvPr/>
        </p:nvGrpSpPr>
        <p:grpSpPr bwMode="auto">
          <a:xfrm>
            <a:off x="1905001" y="1896735"/>
            <a:ext cx="2532808" cy="3425825"/>
            <a:chOff x="642" y="1572"/>
            <a:chExt cx="1359" cy="2158"/>
          </a:xfrm>
          <a:solidFill>
            <a:srgbClr val="006600"/>
          </a:solidFill>
        </p:grpSpPr>
        <p:sp>
          <p:nvSpPr>
            <p:cNvPr id="5" name="Freeform 12"/>
            <p:cNvSpPr>
              <a:spLocks/>
            </p:cNvSpPr>
            <p:nvPr/>
          </p:nvSpPr>
          <p:spPr bwMode="gray">
            <a:xfrm>
              <a:off x="642" y="1572"/>
              <a:ext cx="1359" cy="2158"/>
            </a:xfrm>
            <a:custGeom>
              <a:avLst/>
              <a:gdLst/>
              <a:ahLst/>
              <a:cxnLst>
                <a:cxn ang="0">
                  <a:pos x="0" y="207"/>
                </a:cxn>
                <a:cxn ang="0">
                  <a:pos x="1" y="1987"/>
                </a:cxn>
                <a:cxn ang="0">
                  <a:pos x="309" y="2154"/>
                </a:cxn>
                <a:cxn ang="0">
                  <a:pos x="681" y="2040"/>
                </a:cxn>
                <a:cxn ang="0">
                  <a:pos x="999" y="1902"/>
                </a:cxn>
                <a:cxn ang="0">
                  <a:pos x="1359" y="2017"/>
                </a:cxn>
                <a:cxn ang="0">
                  <a:pos x="1359" y="180"/>
                </a:cxn>
                <a:cxn ang="0">
                  <a:pos x="1025" y="21"/>
                </a:cxn>
                <a:cxn ang="0">
                  <a:pos x="366" y="378"/>
                </a:cxn>
                <a:cxn ang="0">
                  <a:pos x="0" y="207"/>
                </a:cxn>
              </a:cxnLst>
              <a:rect l="0" t="0" r="r" b="b"/>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pFill/>
            <a:ln w="9525">
              <a:round/>
              <a:headEnd/>
              <a:tailEnd/>
            </a:ln>
            <a:effectLst/>
            <a:scene3d>
              <a:camera prst="legacyPerspectiveTop"/>
              <a:lightRig rig="legacyNormal2" dir="t"/>
            </a:scene3d>
            <a:sp3d extrusionH="887400" prstMaterial="legacyMatte">
              <a:bevelT w="13500" h="13500" prst="angle"/>
              <a:bevelB w="13500" h="13500" prst="angle"/>
              <a:extrusionClr>
                <a:schemeClr val="accent1"/>
              </a:extrusionClr>
            </a:sp3d>
          </p:spPr>
          <p:txBody>
            <a:bodyPr>
              <a:flatTx/>
            </a:bodyPr>
            <a:lstStyle/>
            <a:p>
              <a:pPr eaLnBrk="1" hangingPunct="1">
                <a:defRPr/>
              </a:pPr>
              <a:endParaRPr lang="en-US">
                <a:solidFill>
                  <a:srgbClr val="000000"/>
                </a:solidFill>
                <a:latin typeface="Arial" charset="0"/>
              </a:endParaRPr>
            </a:p>
          </p:txBody>
        </p:sp>
        <p:sp>
          <p:nvSpPr>
            <p:cNvPr id="7" name="Freeform 13"/>
            <p:cNvSpPr>
              <a:spLocks/>
            </p:cNvSpPr>
            <p:nvPr/>
          </p:nvSpPr>
          <p:spPr bwMode="gray">
            <a:xfrm>
              <a:off x="650" y="1576"/>
              <a:ext cx="1348" cy="377"/>
            </a:xfrm>
            <a:custGeom>
              <a:avLst/>
              <a:gdLst>
                <a:gd name="T0" fmla="*/ 0 w 1348"/>
                <a:gd name="T1" fmla="*/ 911 h 341"/>
                <a:gd name="T2" fmla="*/ 309 w 1348"/>
                <a:gd name="T3" fmla="*/ 1699 h 341"/>
                <a:gd name="T4" fmla="*/ 670 w 1348"/>
                <a:gd name="T5" fmla="*/ 1117 h 341"/>
                <a:gd name="T6" fmla="*/ 1042 w 1348"/>
                <a:gd name="T7" fmla="*/ 42 h 341"/>
                <a:gd name="T8" fmla="*/ 1348 w 1348"/>
                <a:gd name="T9" fmla="*/ 819 h 3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 h="341">
                  <a:moveTo>
                    <a:pt x="0" y="183"/>
                  </a:moveTo>
                  <a:cubicBezTo>
                    <a:pt x="84" y="205"/>
                    <a:pt x="78" y="326"/>
                    <a:pt x="309" y="340"/>
                  </a:cubicBezTo>
                  <a:cubicBezTo>
                    <a:pt x="421" y="341"/>
                    <a:pt x="563" y="306"/>
                    <a:pt x="670" y="225"/>
                  </a:cubicBezTo>
                  <a:cubicBezTo>
                    <a:pt x="777" y="144"/>
                    <a:pt x="932" y="17"/>
                    <a:pt x="1042" y="9"/>
                  </a:cubicBezTo>
                  <a:cubicBezTo>
                    <a:pt x="1237" y="0"/>
                    <a:pt x="1300" y="105"/>
                    <a:pt x="1348" y="165"/>
                  </a:cubicBezTo>
                </a:path>
              </a:pathLst>
            </a:custGeom>
            <a:grpFill/>
            <a:ln w="9525">
              <a:solidFill>
                <a:srgbClr val="FFFFFF">
                  <a:alpha val="50195"/>
                </a:srgbClr>
              </a:solidFill>
              <a:round/>
              <a:headEnd/>
              <a:tailEnd/>
            </a:ln>
          </p:spPr>
          <p:txBody>
            <a:bodyPr/>
            <a:lstStyle/>
            <a:p>
              <a:endParaRPr lang="en-US"/>
            </a:p>
          </p:txBody>
        </p:sp>
        <p:sp>
          <p:nvSpPr>
            <p:cNvPr id="8" name="Freeform 14"/>
            <p:cNvSpPr>
              <a:spLocks/>
            </p:cNvSpPr>
            <p:nvPr/>
          </p:nvSpPr>
          <p:spPr bwMode="gray">
            <a:xfrm>
              <a:off x="653" y="3473"/>
              <a:ext cx="1345" cy="255"/>
            </a:xfrm>
            <a:custGeom>
              <a:avLst/>
              <a:gdLst>
                <a:gd name="T0" fmla="*/ 1345 w 1345"/>
                <a:gd name="T1" fmla="*/ 118 h 255"/>
                <a:gd name="T2" fmla="*/ 1015 w 1345"/>
                <a:gd name="T3" fmla="*/ 1 h 255"/>
                <a:gd name="T4" fmla="*/ 718 w 1345"/>
                <a:gd name="T5" fmla="*/ 112 h 255"/>
                <a:gd name="T6" fmla="*/ 295 w 1345"/>
                <a:gd name="T7" fmla="*/ 253 h 255"/>
                <a:gd name="T8" fmla="*/ 0 w 1345"/>
                <a:gd name="T9" fmla="*/ 102 h 2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5" h="255">
                  <a:moveTo>
                    <a:pt x="1345" y="118"/>
                  </a:moveTo>
                  <a:cubicBezTo>
                    <a:pt x="1288" y="64"/>
                    <a:pt x="1246" y="17"/>
                    <a:pt x="1015" y="1"/>
                  </a:cubicBezTo>
                  <a:cubicBezTo>
                    <a:pt x="903" y="0"/>
                    <a:pt x="826" y="55"/>
                    <a:pt x="718" y="112"/>
                  </a:cubicBezTo>
                  <a:cubicBezTo>
                    <a:pt x="610" y="169"/>
                    <a:pt x="479" y="255"/>
                    <a:pt x="295" y="253"/>
                  </a:cubicBezTo>
                  <a:cubicBezTo>
                    <a:pt x="111" y="251"/>
                    <a:pt x="73" y="201"/>
                    <a:pt x="0" y="102"/>
                  </a:cubicBezTo>
                </a:path>
              </a:pathLst>
            </a:custGeom>
            <a:grpFill/>
            <a:ln w="9525">
              <a:solidFill>
                <a:srgbClr val="000000">
                  <a:alpha val="30196"/>
                </a:srgbClr>
              </a:solidFill>
              <a:round/>
              <a:headEnd/>
              <a:tailEnd/>
            </a:ln>
          </p:spPr>
          <p:txBody>
            <a:bodyPr/>
            <a:lstStyle/>
            <a:p>
              <a:endParaRPr lang="en-US"/>
            </a:p>
          </p:txBody>
        </p:sp>
      </p:grpSp>
      <p:sp>
        <p:nvSpPr>
          <p:cNvPr id="9" name="Rectangle 3"/>
          <p:cNvSpPr>
            <a:spLocks noChangeArrowheads="1"/>
          </p:cNvSpPr>
          <p:nvPr/>
        </p:nvSpPr>
        <p:spPr bwMode="auto">
          <a:xfrm>
            <a:off x="1904999" y="2839709"/>
            <a:ext cx="253280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400" b="1" dirty="0" err="1">
                <a:solidFill>
                  <a:schemeClr val="bg1"/>
                </a:solidFill>
              </a:rPr>
              <a:t>Tính</a:t>
            </a:r>
            <a:r>
              <a:rPr lang="en-US" altLang="en-US" sz="2400" b="1" dirty="0">
                <a:solidFill>
                  <a:schemeClr val="bg1"/>
                </a:solidFill>
              </a:rPr>
              <a:t> </a:t>
            </a:r>
          </a:p>
          <a:p>
            <a:pPr algn="ctr" eaLnBrk="1" hangingPunct="1">
              <a:spcBef>
                <a:spcPct val="0"/>
              </a:spcBef>
              <a:buFontTx/>
              <a:buNone/>
            </a:pPr>
            <a:r>
              <a:rPr lang="en-US" altLang="en-US" sz="2400" b="1" dirty="0" err="1" smtClean="0">
                <a:solidFill>
                  <a:schemeClr val="bg1"/>
                </a:solidFill>
              </a:rPr>
              <a:t>Khách</a:t>
            </a:r>
            <a:r>
              <a:rPr lang="en-US" altLang="en-US" sz="2400" b="1" dirty="0" smtClean="0">
                <a:solidFill>
                  <a:schemeClr val="bg1"/>
                </a:solidFill>
              </a:rPr>
              <a:t> </a:t>
            </a:r>
            <a:r>
              <a:rPr lang="en-US" altLang="en-US" sz="2400" b="1" dirty="0" err="1" smtClean="0">
                <a:solidFill>
                  <a:schemeClr val="bg1"/>
                </a:solidFill>
              </a:rPr>
              <a:t>quan</a:t>
            </a:r>
            <a:endParaRPr lang="en-US" altLang="en-US" sz="2400" b="1" dirty="0">
              <a:solidFill>
                <a:schemeClr val="bg1"/>
              </a:solidFill>
            </a:endParaRPr>
          </a:p>
        </p:txBody>
      </p:sp>
      <p:grpSp>
        <p:nvGrpSpPr>
          <p:cNvPr id="10" name="Group 19"/>
          <p:cNvGrpSpPr>
            <a:grpSpLocks/>
          </p:cNvGrpSpPr>
          <p:nvPr/>
        </p:nvGrpSpPr>
        <p:grpSpPr bwMode="auto">
          <a:xfrm>
            <a:off x="2481263" y="1637972"/>
            <a:ext cx="720725" cy="822325"/>
            <a:chOff x="192" y="1917"/>
            <a:chExt cx="1042" cy="1102"/>
          </a:xfrm>
          <a:solidFill>
            <a:srgbClr val="006600"/>
          </a:solidFill>
        </p:grpSpPr>
        <p:grpSp>
          <p:nvGrpSpPr>
            <p:cNvPr id="11" name="Group 20"/>
            <p:cNvGrpSpPr>
              <a:grpSpLocks/>
            </p:cNvGrpSpPr>
            <p:nvPr/>
          </p:nvGrpSpPr>
          <p:grpSpPr bwMode="auto">
            <a:xfrm>
              <a:off x="192" y="1917"/>
              <a:ext cx="1042" cy="1102"/>
              <a:chOff x="192" y="1917"/>
              <a:chExt cx="1042" cy="1102"/>
            </a:xfrm>
            <a:grpFill/>
          </p:grpSpPr>
          <p:pic>
            <p:nvPicPr>
              <p:cNvPr id="13" name="Picture 21" descr="light_shadow"/>
              <p:cNvPicPr>
                <a:picLocks noChangeAspect="1" noChangeArrowheads="1"/>
              </p:cNvPicPr>
              <p:nvPr/>
            </p:nvPicPr>
            <p:blipFill>
              <a:blip r:embed="rId2" cstate="print">
                <a:lum bright="-78000" contrast="-78000"/>
                <a:extLst>
                  <a:ext uri="{28A0092B-C50C-407E-A947-70E740481C1C}">
                    <a14:useLocalDpi xmlns:a14="http://schemas.microsoft.com/office/drawing/2010/main" val="0"/>
                  </a:ext>
                </a:extLst>
              </a:blip>
              <a:srcRect/>
              <a:stretch>
                <a:fillRect/>
              </a:stretch>
            </p:blipFill>
            <p:spPr bwMode="gray">
              <a:xfrm>
                <a:off x="291" y="2781"/>
                <a:ext cx="858" cy="2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14" name="Picture 22"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192" y="1917"/>
                <a:ext cx="1042" cy="101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15" name="Oval 23"/>
              <p:cNvSpPr>
                <a:spLocks noChangeArrowheads="1"/>
              </p:cNvSpPr>
              <p:nvPr/>
            </p:nvSpPr>
            <p:spPr bwMode="gray">
              <a:xfrm>
                <a:off x="192" y="1917"/>
                <a:ext cx="1035" cy="1019"/>
              </a:xfrm>
              <a:prstGeom prst="ellipse">
                <a:avLst/>
              </a:prstGeom>
              <a:grpFill/>
              <a:ln w="9525" algn="ctr">
                <a:noFill/>
                <a:round/>
                <a:headEnd/>
                <a:tailEnd/>
              </a:ln>
              <a:effectLst/>
            </p:spPr>
            <p:txBody>
              <a:bodyPr wrap="none" anchor="ctr"/>
              <a:lstStyle/>
              <a:p>
                <a:pPr eaLnBrk="1" hangingPunct="1">
                  <a:defRPr/>
                </a:pPr>
                <a:endParaRPr lang="en-US">
                  <a:solidFill>
                    <a:srgbClr val="000000"/>
                  </a:solidFill>
                  <a:latin typeface="Arial" charset="0"/>
                </a:endParaRPr>
              </a:p>
            </p:txBody>
          </p:sp>
        </p:grpSp>
        <p:pic>
          <p:nvPicPr>
            <p:cNvPr id="12" name="Picture 24"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296" y="1927"/>
              <a:ext cx="823" cy="36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grpSp>
      <p:sp>
        <p:nvSpPr>
          <p:cNvPr id="16" name="WordArt 25"/>
          <p:cNvSpPr>
            <a:spLocks noChangeArrowheads="1" noChangeShapeType="1" noTextEdit="1"/>
          </p:cNvSpPr>
          <p:nvPr/>
        </p:nvSpPr>
        <p:spPr bwMode="gray">
          <a:xfrm>
            <a:off x="2573337" y="1825296"/>
            <a:ext cx="520700" cy="420688"/>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i="1" kern="10" dirty="0">
                <a:solidFill>
                  <a:srgbClr val="FCFCFC">
                    <a:alpha val="79999"/>
                  </a:srgbClr>
                </a:solidFill>
                <a:latin typeface="Arial Black" panose="020B0A04020102020204" pitchFamily="34" charset="0"/>
              </a:rPr>
              <a:t>01</a:t>
            </a:r>
          </a:p>
        </p:txBody>
      </p:sp>
      <p:grpSp>
        <p:nvGrpSpPr>
          <p:cNvPr id="17" name="Group 6"/>
          <p:cNvGrpSpPr>
            <a:grpSpLocks/>
          </p:cNvGrpSpPr>
          <p:nvPr/>
        </p:nvGrpSpPr>
        <p:grpSpPr bwMode="auto">
          <a:xfrm>
            <a:off x="4948237" y="1847522"/>
            <a:ext cx="2157412" cy="3425825"/>
            <a:chOff x="642" y="1572"/>
            <a:chExt cx="1359" cy="2158"/>
          </a:xfrm>
          <a:solidFill>
            <a:srgbClr val="FF0066"/>
          </a:solidFill>
        </p:grpSpPr>
        <p:sp>
          <p:nvSpPr>
            <p:cNvPr id="18" name="Freeform 7"/>
            <p:cNvSpPr>
              <a:spLocks/>
            </p:cNvSpPr>
            <p:nvPr/>
          </p:nvSpPr>
          <p:spPr bwMode="gray">
            <a:xfrm>
              <a:off x="642" y="1572"/>
              <a:ext cx="1359" cy="2158"/>
            </a:xfrm>
            <a:custGeom>
              <a:avLst/>
              <a:gdLst/>
              <a:ahLst/>
              <a:cxnLst>
                <a:cxn ang="0">
                  <a:pos x="0" y="207"/>
                </a:cxn>
                <a:cxn ang="0">
                  <a:pos x="1" y="1987"/>
                </a:cxn>
                <a:cxn ang="0">
                  <a:pos x="309" y="2154"/>
                </a:cxn>
                <a:cxn ang="0">
                  <a:pos x="681" y="2040"/>
                </a:cxn>
                <a:cxn ang="0">
                  <a:pos x="999" y="1902"/>
                </a:cxn>
                <a:cxn ang="0">
                  <a:pos x="1359" y="2017"/>
                </a:cxn>
                <a:cxn ang="0">
                  <a:pos x="1359" y="180"/>
                </a:cxn>
                <a:cxn ang="0">
                  <a:pos x="1025" y="21"/>
                </a:cxn>
                <a:cxn ang="0">
                  <a:pos x="366" y="378"/>
                </a:cxn>
                <a:cxn ang="0">
                  <a:pos x="0" y="207"/>
                </a:cxn>
              </a:cxnLst>
              <a:rect l="0" t="0" r="r" b="b"/>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pFill/>
            <a:ln w="9525">
              <a:solidFill>
                <a:srgbClr val="FF0066"/>
              </a:solidFill>
              <a:round/>
              <a:headEnd/>
              <a:tailEnd/>
            </a:ln>
            <a:effectLst/>
            <a:scene3d>
              <a:camera prst="legacyPerspectiveTop"/>
              <a:lightRig rig="legacyNormal2" dir="t"/>
            </a:scene3d>
            <a:sp3d extrusionH="887400" prstMaterial="legacyMatte">
              <a:bevelT w="13500" h="13500" prst="angle"/>
              <a:bevelB w="13500" h="13500" prst="angle"/>
              <a:extrusionClr>
                <a:schemeClr val="accent2"/>
              </a:extrusionClr>
            </a:sp3d>
          </p:spPr>
          <p:txBody>
            <a:bodyPr>
              <a:flatTx/>
            </a:bodyPr>
            <a:lstStyle/>
            <a:p>
              <a:pPr eaLnBrk="1" hangingPunct="1">
                <a:defRPr/>
              </a:pPr>
              <a:endParaRPr lang="en-US">
                <a:solidFill>
                  <a:srgbClr val="000000"/>
                </a:solidFill>
                <a:latin typeface="Arial" charset="0"/>
              </a:endParaRPr>
            </a:p>
          </p:txBody>
        </p:sp>
        <p:sp>
          <p:nvSpPr>
            <p:cNvPr id="19" name="Freeform 8"/>
            <p:cNvSpPr>
              <a:spLocks/>
            </p:cNvSpPr>
            <p:nvPr/>
          </p:nvSpPr>
          <p:spPr bwMode="gray">
            <a:xfrm>
              <a:off x="650" y="1576"/>
              <a:ext cx="1348" cy="377"/>
            </a:xfrm>
            <a:custGeom>
              <a:avLst/>
              <a:gdLst>
                <a:gd name="T0" fmla="*/ 0 w 1348"/>
                <a:gd name="T1" fmla="*/ 911 h 341"/>
                <a:gd name="T2" fmla="*/ 309 w 1348"/>
                <a:gd name="T3" fmla="*/ 1699 h 341"/>
                <a:gd name="T4" fmla="*/ 670 w 1348"/>
                <a:gd name="T5" fmla="*/ 1117 h 341"/>
                <a:gd name="T6" fmla="*/ 1042 w 1348"/>
                <a:gd name="T7" fmla="*/ 42 h 341"/>
                <a:gd name="T8" fmla="*/ 1348 w 1348"/>
                <a:gd name="T9" fmla="*/ 819 h 3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 h="341">
                  <a:moveTo>
                    <a:pt x="0" y="183"/>
                  </a:moveTo>
                  <a:cubicBezTo>
                    <a:pt x="84" y="205"/>
                    <a:pt x="78" y="326"/>
                    <a:pt x="309" y="340"/>
                  </a:cubicBezTo>
                  <a:cubicBezTo>
                    <a:pt x="421" y="341"/>
                    <a:pt x="563" y="306"/>
                    <a:pt x="670" y="225"/>
                  </a:cubicBezTo>
                  <a:cubicBezTo>
                    <a:pt x="777" y="144"/>
                    <a:pt x="932" y="17"/>
                    <a:pt x="1042" y="9"/>
                  </a:cubicBezTo>
                  <a:cubicBezTo>
                    <a:pt x="1237" y="0"/>
                    <a:pt x="1300" y="105"/>
                    <a:pt x="1348" y="165"/>
                  </a:cubicBezTo>
                </a:path>
              </a:pathLst>
            </a:custGeom>
            <a:grpFill/>
            <a:ln w="9525">
              <a:solidFill>
                <a:srgbClr val="FF0066"/>
              </a:solidFill>
              <a:round/>
              <a:headEnd/>
              <a:tailEnd/>
            </a:ln>
          </p:spPr>
          <p:txBody>
            <a:bodyPr/>
            <a:lstStyle/>
            <a:p>
              <a:endParaRPr lang="en-US"/>
            </a:p>
          </p:txBody>
        </p:sp>
        <p:sp>
          <p:nvSpPr>
            <p:cNvPr id="20" name="Freeform 9"/>
            <p:cNvSpPr>
              <a:spLocks/>
            </p:cNvSpPr>
            <p:nvPr/>
          </p:nvSpPr>
          <p:spPr bwMode="gray">
            <a:xfrm>
              <a:off x="653" y="3473"/>
              <a:ext cx="1345" cy="255"/>
            </a:xfrm>
            <a:custGeom>
              <a:avLst/>
              <a:gdLst>
                <a:gd name="T0" fmla="*/ 1345 w 1345"/>
                <a:gd name="T1" fmla="*/ 118 h 255"/>
                <a:gd name="T2" fmla="*/ 1015 w 1345"/>
                <a:gd name="T3" fmla="*/ 1 h 255"/>
                <a:gd name="T4" fmla="*/ 718 w 1345"/>
                <a:gd name="T5" fmla="*/ 112 h 255"/>
                <a:gd name="T6" fmla="*/ 295 w 1345"/>
                <a:gd name="T7" fmla="*/ 253 h 255"/>
                <a:gd name="T8" fmla="*/ 0 w 1345"/>
                <a:gd name="T9" fmla="*/ 102 h 2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5" h="255">
                  <a:moveTo>
                    <a:pt x="1345" y="118"/>
                  </a:moveTo>
                  <a:cubicBezTo>
                    <a:pt x="1288" y="64"/>
                    <a:pt x="1246" y="17"/>
                    <a:pt x="1015" y="1"/>
                  </a:cubicBezTo>
                  <a:cubicBezTo>
                    <a:pt x="903" y="0"/>
                    <a:pt x="826" y="55"/>
                    <a:pt x="718" y="112"/>
                  </a:cubicBezTo>
                  <a:cubicBezTo>
                    <a:pt x="610" y="169"/>
                    <a:pt x="479" y="255"/>
                    <a:pt x="295" y="253"/>
                  </a:cubicBezTo>
                  <a:cubicBezTo>
                    <a:pt x="111" y="251"/>
                    <a:pt x="73" y="201"/>
                    <a:pt x="0" y="102"/>
                  </a:cubicBezTo>
                </a:path>
              </a:pathLst>
            </a:custGeom>
            <a:grpFill/>
            <a:ln w="9525">
              <a:solidFill>
                <a:srgbClr val="FF0066"/>
              </a:solidFill>
              <a:round/>
              <a:headEnd/>
              <a:tailEnd/>
            </a:ln>
          </p:spPr>
          <p:txBody>
            <a:bodyPr/>
            <a:lstStyle/>
            <a:p>
              <a:endParaRPr lang="en-US"/>
            </a:p>
          </p:txBody>
        </p:sp>
      </p:grpSp>
      <p:grpSp>
        <p:nvGrpSpPr>
          <p:cNvPr id="21" name="Group 28"/>
          <p:cNvGrpSpPr>
            <a:grpSpLocks/>
          </p:cNvGrpSpPr>
          <p:nvPr/>
        </p:nvGrpSpPr>
        <p:grpSpPr bwMode="auto">
          <a:xfrm>
            <a:off x="5095875" y="1582410"/>
            <a:ext cx="739775" cy="822325"/>
            <a:chOff x="2608" y="1076"/>
            <a:chExt cx="466" cy="518"/>
          </a:xfrm>
        </p:grpSpPr>
        <p:grpSp>
          <p:nvGrpSpPr>
            <p:cNvPr id="22" name="Group 29"/>
            <p:cNvGrpSpPr>
              <a:grpSpLocks/>
            </p:cNvGrpSpPr>
            <p:nvPr/>
          </p:nvGrpSpPr>
          <p:grpSpPr bwMode="auto">
            <a:xfrm>
              <a:off x="2608" y="1076"/>
              <a:ext cx="466" cy="518"/>
              <a:chOff x="2608" y="1076"/>
              <a:chExt cx="466" cy="518"/>
            </a:xfrm>
          </p:grpSpPr>
          <p:pic>
            <p:nvPicPr>
              <p:cNvPr id="24" name="Picture 30" descr="light_shadow"/>
              <p:cNvPicPr>
                <a:picLocks noChangeAspect="1" noChangeArrowheads="1"/>
              </p:cNvPicPr>
              <p:nvPr/>
            </p:nvPicPr>
            <p:blipFill>
              <a:blip r:embed="rId5" cstate="print">
                <a:lum bright="-78000" contrast="-78000"/>
                <a:extLst>
                  <a:ext uri="{28A0092B-C50C-407E-A947-70E740481C1C}">
                    <a14:useLocalDpi xmlns:a14="http://schemas.microsoft.com/office/drawing/2010/main" val="0"/>
                  </a:ext>
                </a:extLst>
              </a:blip>
              <a:srcRect/>
              <a:stretch>
                <a:fillRect/>
              </a:stretch>
            </p:blipFill>
            <p:spPr bwMode="gray">
              <a:xfrm>
                <a:off x="2652" y="1482"/>
                <a:ext cx="384" cy="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 name="Picture 31" descr="circuler_1"/>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gray">
              <a:xfrm>
                <a:off x="2608" y="1076"/>
                <a:ext cx="466" cy="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Oval 32"/>
              <p:cNvSpPr>
                <a:spLocks noChangeArrowheads="1"/>
              </p:cNvSpPr>
              <p:nvPr/>
            </p:nvSpPr>
            <p:spPr bwMode="gray">
              <a:xfrm>
                <a:off x="2608" y="1076"/>
                <a:ext cx="463" cy="479"/>
              </a:xfrm>
              <a:prstGeom prst="ellipse">
                <a:avLst/>
              </a:prstGeom>
              <a:gradFill rotWithShape="1">
                <a:gsLst>
                  <a:gs pos="0">
                    <a:schemeClr val="accent2">
                      <a:gamma/>
                      <a:shade val="46275"/>
                      <a:invGamma/>
                      <a:alpha val="89999"/>
                    </a:schemeClr>
                  </a:gs>
                  <a:gs pos="50000">
                    <a:schemeClr val="accent2">
                      <a:alpha val="55000"/>
                    </a:schemeClr>
                  </a:gs>
                  <a:gs pos="100000">
                    <a:schemeClr val="accent2">
                      <a:gamma/>
                      <a:shade val="46275"/>
                      <a:invGamma/>
                      <a:alpha val="89999"/>
                    </a:schemeClr>
                  </a:gs>
                </a:gsLst>
                <a:lin ang="5400000" scaled="1"/>
              </a:gradFill>
              <a:ln w="9525" algn="ctr">
                <a:noFill/>
                <a:round/>
                <a:headEnd/>
                <a:tailEnd/>
              </a:ln>
              <a:effectLst/>
            </p:spPr>
            <p:txBody>
              <a:bodyPr wrap="none" anchor="ctr"/>
              <a:lstStyle/>
              <a:p>
                <a:pPr eaLnBrk="1" hangingPunct="1">
                  <a:defRPr/>
                </a:pPr>
                <a:endParaRPr lang="en-US">
                  <a:solidFill>
                    <a:srgbClr val="000000"/>
                  </a:solidFill>
                  <a:latin typeface="Arial" charset="0"/>
                </a:endParaRPr>
              </a:p>
            </p:txBody>
          </p:sp>
        </p:grpSp>
        <p:pic>
          <p:nvPicPr>
            <p:cNvPr id="23" name="Picture 33"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2665" y="1081"/>
              <a:ext cx="359"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7" name="WordArt 34"/>
          <p:cNvSpPr>
            <a:spLocks noChangeArrowheads="1" noChangeShapeType="1" noTextEdit="1"/>
          </p:cNvSpPr>
          <p:nvPr/>
        </p:nvSpPr>
        <p:spPr bwMode="gray">
          <a:xfrm>
            <a:off x="5208588" y="1757035"/>
            <a:ext cx="530225" cy="420687"/>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i="1" kern="10" dirty="0">
                <a:solidFill>
                  <a:srgbClr val="FCFCFC">
                    <a:alpha val="79999"/>
                  </a:srgbClr>
                </a:solidFill>
                <a:latin typeface="Arial Black" panose="020B0A04020102020204" pitchFamily="34" charset="0"/>
              </a:rPr>
              <a:t>02</a:t>
            </a:r>
          </a:p>
        </p:txBody>
      </p:sp>
      <p:sp>
        <p:nvSpPr>
          <p:cNvPr id="28" name="Rectangle 4"/>
          <p:cNvSpPr>
            <a:spLocks noChangeArrowheads="1"/>
          </p:cNvSpPr>
          <p:nvPr/>
        </p:nvSpPr>
        <p:spPr bwMode="auto">
          <a:xfrm>
            <a:off x="5070475" y="2773034"/>
            <a:ext cx="178752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400" b="1" dirty="0" err="1" smtClean="0">
                <a:solidFill>
                  <a:schemeClr val="bg1"/>
                </a:solidFill>
              </a:rPr>
              <a:t>Tính</a:t>
            </a:r>
            <a:endParaRPr lang="en-US" altLang="en-US" sz="2400" b="1" dirty="0" smtClean="0">
              <a:solidFill>
                <a:schemeClr val="bg1"/>
              </a:solidFill>
            </a:endParaRPr>
          </a:p>
          <a:p>
            <a:pPr algn="ctr" eaLnBrk="1" hangingPunct="1">
              <a:spcBef>
                <a:spcPct val="0"/>
              </a:spcBef>
              <a:buFontTx/>
              <a:buNone/>
            </a:pPr>
            <a:r>
              <a:rPr lang="en-US" altLang="en-US" sz="2400" b="1" dirty="0" smtClean="0">
                <a:solidFill>
                  <a:schemeClr val="bg1"/>
                </a:solidFill>
              </a:rPr>
              <a:t> </a:t>
            </a:r>
            <a:r>
              <a:rPr lang="en-US" altLang="en-US" sz="2400" b="1" dirty="0" err="1" smtClean="0">
                <a:solidFill>
                  <a:schemeClr val="bg1"/>
                </a:solidFill>
              </a:rPr>
              <a:t>phổ</a:t>
            </a:r>
            <a:r>
              <a:rPr lang="en-US" altLang="en-US" sz="2400" b="1" dirty="0" smtClean="0">
                <a:solidFill>
                  <a:schemeClr val="bg1"/>
                </a:solidFill>
              </a:rPr>
              <a:t> </a:t>
            </a:r>
            <a:r>
              <a:rPr lang="en-US" altLang="en-US" sz="2400" b="1" dirty="0" err="1" smtClean="0">
                <a:solidFill>
                  <a:schemeClr val="bg1"/>
                </a:solidFill>
              </a:rPr>
              <a:t>biến</a:t>
            </a:r>
            <a:endParaRPr lang="en-US" altLang="en-US" sz="2400" b="1" dirty="0">
              <a:solidFill>
                <a:schemeClr val="bg1"/>
              </a:solidFill>
            </a:endParaRPr>
          </a:p>
        </p:txBody>
      </p:sp>
      <p:grpSp>
        <p:nvGrpSpPr>
          <p:cNvPr id="29" name="Group 2"/>
          <p:cNvGrpSpPr>
            <a:grpSpLocks/>
          </p:cNvGrpSpPr>
          <p:nvPr/>
        </p:nvGrpSpPr>
        <p:grpSpPr bwMode="auto">
          <a:xfrm>
            <a:off x="7510462" y="1799897"/>
            <a:ext cx="2235199" cy="3470275"/>
            <a:chOff x="590" y="1542"/>
            <a:chExt cx="1408" cy="2186"/>
          </a:xfrm>
        </p:grpSpPr>
        <p:sp>
          <p:nvSpPr>
            <p:cNvPr id="30" name="Freeform 3"/>
            <p:cNvSpPr>
              <a:spLocks/>
            </p:cNvSpPr>
            <p:nvPr/>
          </p:nvSpPr>
          <p:spPr bwMode="gray">
            <a:xfrm>
              <a:off x="590" y="1542"/>
              <a:ext cx="1359" cy="2158"/>
            </a:xfrm>
            <a:custGeom>
              <a:avLst/>
              <a:gdLst/>
              <a:ahLst/>
              <a:cxnLst>
                <a:cxn ang="0">
                  <a:pos x="0" y="207"/>
                </a:cxn>
                <a:cxn ang="0">
                  <a:pos x="1" y="1987"/>
                </a:cxn>
                <a:cxn ang="0">
                  <a:pos x="309" y="2154"/>
                </a:cxn>
                <a:cxn ang="0">
                  <a:pos x="681" y="2040"/>
                </a:cxn>
                <a:cxn ang="0">
                  <a:pos x="999" y="1902"/>
                </a:cxn>
                <a:cxn ang="0">
                  <a:pos x="1359" y="2017"/>
                </a:cxn>
                <a:cxn ang="0">
                  <a:pos x="1359" y="180"/>
                </a:cxn>
                <a:cxn ang="0">
                  <a:pos x="1025" y="21"/>
                </a:cxn>
                <a:cxn ang="0">
                  <a:pos x="366" y="378"/>
                </a:cxn>
                <a:cxn ang="0">
                  <a:pos x="0" y="207"/>
                </a:cxn>
              </a:cxnLst>
              <a:rect l="0" t="0" r="r" b="b"/>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adFill rotWithShape="1">
              <a:gsLst>
                <a:gs pos="0">
                  <a:schemeClr val="hlink"/>
                </a:gs>
                <a:gs pos="100000">
                  <a:schemeClr val="hlink">
                    <a:gamma/>
                    <a:shade val="46275"/>
                    <a:invGamma/>
                  </a:schemeClr>
                </a:gs>
              </a:gsLst>
              <a:lin ang="5400000" scaled="1"/>
            </a:gradFill>
            <a:ln w="9525">
              <a:round/>
              <a:headEnd/>
              <a:tailEnd/>
            </a:ln>
            <a:effectLst/>
            <a:scene3d>
              <a:camera prst="legacyPerspectiveTop"/>
              <a:lightRig rig="legacyNormal2" dir="t"/>
            </a:scene3d>
            <a:sp3d extrusionH="887400" prstMaterial="legacyMatte">
              <a:bevelT w="13500" h="13500" prst="angle"/>
              <a:bevelB w="13500" h="13500" prst="angle"/>
              <a:extrusionClr>
                <a:schemeClr val="hlink"/>
              </a:extrusionClr>
            </a:sp3d>
          </p:spPr>
          <p:txBody>
            <a:bodyPr>
              <a:flatTx/>
            </a:bodyPr>
            <a:lstStyle/>
            <a:p>
              <a:pPr eaLnBrk="1" hangingPunct="1">
                <a:defRPr/>
              </a:pPr>
              <a:endParaRPr lang="en-US" dirty="0">
                <a:solidFill>
                  <a:srgbClr val="000000"/>
                </a:solidFill>
                <a:latin typeface="Arial" charset="0"/>
              </a:endParaRPr>
            </a:p>
          </p:txBody>
        </p:sp>
        <p:sp>
          <p:nvSpPr>
            <p:cNvPr id="31" name="Freeform 4"/>
            <p:cNvSpPr>
              <a:spLocks/>
            </p:cNvSpPr>
            <p:nvPr/>
          </p:nvSpPr>
          <p:spPr bwMode="gray">
            <a:xfrm>
              <a:off x="650" y="1576"/>
              <a:ext cx="1348" cy="377"/>
            </a:xfrm>
            <a:custGeom>
              <a:avLst/>
              <a:gdLst>
                <a:gd name="T0" fmla="*/ 0 w 1348"/>
                <a:gd name="T1" fmla="*/ 911 h 341"/>
                <a:gd name="T2" fmla="*/ 309 w 1348"/>
                <a:gd name="T3" fmla="*/ 1699 h 341"/>
                <a:gd name="T4" fmla="*/ 670 w 1348"/>
                <a:gd name="T5" fmla="*/ 1117 h 341"/>
                <a:gd name="T6" fmla="*/ 1042 w 1348"/>
                <a:gd name="T7" fmla="*/ 42 h 341"/>
                <a:gd name="T8" fmla="*/ 1348 w 1348"/>
                <a:gd name="T9" fmla="*/ 819 h 3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 h="341">
                  <a:moveTo>
                    <a:pt x="0" y="183"/>
                  </a:moveTo>
                  <a:cubicBezTo>
                    <a:pt x="84" y="205"/>
                    <a:pt x="78" y="326"/>
                    <a:pt x="309" y="340"/>
                  </a:cubicBezTo>
                  <a:cubicBezTo>
                    <a:pt x="421" y="341"/>
                    <a:pt x="563" y="306"/>
                    <a:pt x="670" y="225"/>
                  </a:cubicBezTo>
                  <a:cubicBezTo>
                    <a:pt x="777" y="144"/>
                    <a:pt x="932" y="17"/>
                    <a:pt x="1042" y="9"/>
                  </a:cubicBezTo>
                  <a:cubicBezTo>
                    <a:pt x="1237" y="0"/>
                    <a:pt x="1300" y="105"/>
                    <a:pt x="1348" y="165"/>
                  </a:cubicBezTo>
                </a:path>
              </a:pathLst>
            </a:custGeom>
            <a:noFill/>
            <a:ln w="9525">
              <a:solidFill>
                <a:srgbClr val="FFFFFF">
                  <a:alpha val="50195"/>
                </a:srgbClr>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 name="Freeform 5"/>
            <p:cNvSpPr>
              <a:spLocks/>
            </p:cNvSpPr>
            <p:nvPr/>
          </p:nvSpPr>
          <p:spPr bwMode="gray">
            <a:xfrm>
              <a:off x="653" y="3473"/>
              <a:ext cx="1345" cy="255"/>
            </a:xfrm>
            <a:custGeom>
              <a:avLst/>
              <a:gdLst>
                <a:gd name="T0" fmla="*/ 1345 w 1345"/>
                <a:gd name="T1" fmla="*/ 118 h 255"/>
                <a:gd name="T2" fmla="*/ 1015 w 1345"/>
                <a:gd name="T3" fmla="*/ 1 h 255"/>
                <a:gd name="T4" fmla="*/ 718 w 1345"/>
                <a:gd name="T5" fmla="*/ 112 h 255"/>
                <a:gd name="T6" fmla="*/ 295 w 1345"/>
                <a:gd name="T7" fmla="*/ 253 h 255"/>
                <a:gd name="T8" fmla="*/ 0 w 1345"/>
                <a:gd name="T9" fmla="*/ 102 h 2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5" h="255">
                  <a:moveTo>
                    <a:pt x="1345" y="118"/>
                  </a:moveTo>
                  <a:cubicBezTo>
                    <a:pt x="1288" y="64"/>
                    <a:pt x="1246" y="17"/>
                    <a:pt x="1015" y="1"/>
                  </a:cubicBezTo>
                  <a:cubicBezTo>
                    <a:pt x="903" y="0"/>
                    <a:pt x="826" y="55"/>
                    <a:pt x="718" y="112"/>
                  </a:cubicBezTo>
                  <a:cubicBezTo>
                    <a:pt x="610" y="169"/>
                    <a:pt x="479" y="255"/>
                    <a:pt x="295" y="253"/>
                  </a:cubicBezTo>
                  <a:cubicBezTo>
                    <a:pt x="111" y="251"/>
                    <a:pt x="73" y="201"/>
                    <a:pt x="0" y="102"/>
                  </a:cubicBezTo>
                </a:path>
              </a:pathLst>
            </a:custGeom>
            <a:noFill/>
            <a:ln w="9525">
              <a:solidFill>
                <a:srgbClr val="000000">
                  <a:alpha val="30196"/>
                </a:srgbClr>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33" name="WordArt 46"/>
          <p:cNvSpPr>
            <a:spLocks noChangeArrowheads="1" noChangeShapeType="1" noTextEdit="1"/>
          </p:cNvSpPr>
          <p:nvPr/>
        </p:nvSpPr>
        <p:spPr bwMode="gray">
          <a:xfrm>
            <a:off x="7866063" y="1772910"/>
            <a:ext cx="530225" cy="420687"/>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i="1" kern="10" dirty="0">
                <a:solidFill>
                  <a:srgbClr val="FCFCFC">
                    <a:alpha val="79999"/>
                  </a:srgbClr>
                </a:solidFill>
                <a:latin typeface="Arial Black" panose="020B0A04020102020204" pitchFamily="34" charset="0"/>
              </a:rPr>
              <a:t>03</a:t>
            </a:r>
          </a:p>
        </p:txBody>
      </p:sp>
      <p:grpSp>
        <p:nvGrpSpPr>
          <p:cNvPr id="34" name="Group 40"/>
          <p:cNvGrpSpPr>
            <a:grpSpLocks/>
          </p:cNvGrpSpPr>
          <p:nvPr/>
        </p:nvGrpSpPr>
        <p:grpSpPr bwMode="auto">
          <a:xfrm>
            <a:off x="7742238" y="1593522"/>
            <a:ext cx="739775" cy="822325"/>
            <a:chOff x="2608" y="1076"/>
            <a:chExt cx="466" cy="518"/>
          </a:xfrm>
        </p:grpSpPr>
        <p:grpSp>
          <p:nvGrpSpPr>
            <p:cNvPr id="35" name="Group 41"/>
            <p:cNvGrpSpPr>
              <a:grpSpLocks/>
            </p:cNvGrpSpPr>
            <p:nvPr/>
          </p:nvGrpSpPr>
          <p:grpSpPr bwMode="auto">
            <a:xfrm>
              <a:off x="2608" y="1076"/>
              <a:ext cx="466" cy="518"/>
              <a:chOff x="2608" y="1076"/>
              <a:chExt cx="466" cy="518"/>
            </a:xfrm>
          </p:grpSpPr>
          <p:pic>
            <p:nvPicPr>
              <p:cNvPr id="37" name="Picture 42" descr="light_shadow"/>
              <p:cNvPicPr>
                <a:picLocks noChangeAspect="1" noChangeArrowheads="1"/>
              </p:cNvPicPr>
              <p:nvPr/>
            </p:nvPicPr>
            <p:blipFill>
              <a:blip r:embed="rId5" cstate="print">
                <a:lum bright="-78000" contrast="-78000"/>
                <a:extLst>
                  <a:ext uri="{28A0092B-C50C-407E-A947-70E740481C1C}">
                    <a14:useLocalDpi xmlns:a14="http://schemas.microsoft.com/office/drawing/2010/main" val="0"/>
                  </a:ext>
                </a:extLst>
              </a:blip>
              <a:srcRect/>
              <a:stretch>
                <a:fillRect/>
              </a:stretch>
            </p:blipFill>
            <p:spPr bwMode="gray">
              <a:xfrm>
                <a:off x="2652" y="1482"/>
                <a:ext cx="384" cy="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 name="Picture 43" descr="circuler_1"/>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gray">
              <a:xfrm>
                <a:off x="2608" y="1076"/>
                <a:ext cx="466" cy="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 name="Oval 44"/>
              <p:cNvSpPr>
                <a:spLocks noChangeArrowheads="1"/>
              </p:cNvSpPr>
              <p:nvPr/>
            </p:nvSpPr>
            <p:spPr bwMode="gray">
              <a:xfrm>
                <a:off x="2608" y="1076"/>
                <a:ext cx="463" cy="479"/>
              </a:xfrm>
              <a:prstGeom prst="ellipse">
                <a:avLst/>
              </a:prstGeom>
              <a:gradFill rotWithShape="1">
                <a:gsLst>
                  <a:gs pos="0">
                    <a:schemeClr val="hlink">
                      <a:gamma/>
                      <a:shade val="46275"/>
                      <a:invGamma/>
                      <a:alpha val="89999"/>
                    </a:schemeClr>
                  </a:gs>
                  <a:gs pos="50000">
                    <a:schemeClr val="hlink">
                      <a:alpha val="55000"/>
                    </a:schemeClr>
                  </a:gs>
                  <a:gs pos="100000">
                    <a:schemeClr val="hlink">
                      <a:gamma/>
                      <a:shade val="46275"/>
                      <a:invGamma/>
                      <a:alpha val="89999"/>
                    </a:schemeClr>
                  </a:gs>
                </a:gsLst>
                <a:lin ang="5400000" scaled="1"/>
              </a:gradFill>
              <a:ln w="9525" algn="ctr">
                <a:noFill/>
                <a:round/>
                <a:headEnd/>
                <a:tailEnd/>
              </a:ln>
              <a:effectLst/>
            </p:spPr>
            <p:txBody>
              <a:bodyPr wrap="none" anchor="ctr"/>
              <a:lstStyle/>
              <a:p>
                <a:pPr eaLnBrk="1" hangingPunct="1">
                  <a:defRPr/>
                </a:pPr>
                <a:endParaRPr lang="en-US">
                  <a:solidFill>
                    <a:srgbClr val="000000"/>
                  </a:solidFill>
                  <a:latin typeface="Arial" charset="0"/>
                </a:endParaRPr>
              </a:p>
            </p:txBody>
          </p:sp>
        </p:grpSp>
        <p:pic>
          <p:nvPicPr>
            <p:cNvPr id="36" name="Picture 45"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2665" y="1081"/>
              <a:ext cx="359"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0" name="WordArt 46"/>
          <p:cNvSpPr>
            <a:spLocks noChangeArrowheads="1" noChangeShapeType="1" noTextEdit="1"/>
          </p:cNvSpPr>
          <p:nvPr/>
        </p:nvSpPr>
        <p:spPr bwMode="gray">
          <a:xfrm>
            <a:off x="7885114" y="1744929"/>
            <a:ext cx="530225" cy="420687"/>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i="1" kern="10" dirty="0">
                <a:solidFill>
                  <a:srgbClr val="FCFCFC">
                    <a:alpha val="79999"/>
                  </a:srgbClr>
                </a:solidFill>
                <a:latin typeface="Arial Black" panose="020B0A04020102020204" pitchFamily="34" charset="0"/>
              </a:rPr>
              <a:t>03</a:t>
            </a:r>
          </a:p>
        </p:txBody>
      </p:sp>
      <p:sp>
        <p:nvSpPr>
          <p:cNvPr id="41" name="Rectangle 5"/>
          <p:cNvSpPr>
            <a:spLocks noChangeArrowheads="1"/>
          </p:cNvSpPr>
          <p:nvPr/>
        </p:nvSpPr>
        <p:spPr bwMode="auto">
          <a:xfrm>
            <a:off x="7704150" y="2784146"/>
            <a:ext cx="177003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400" b="1" dirty="0" err="1">
                <a:solidFill>
                  <a:schemeClr val="bg1"/>
                </a:solidFill>
              </a:rPr>
              <a:t>Tính</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đa</a:t>
            </a:r>
            <a:r>
              <a:rPr lang="en-US" altLang="en-US" sz="2400" b="1" dirty="0">
                <a:solidFill>
                  <a:schemeClr val="bg1"/>
                </a:solidFill>
              </a:rPr>
              <a:t> </a:t>
            </a:r>
            <a:r>
              <a:rPr lang="en-US" altLang="en-US" sz="2400" b="1" dirty="0" err="1" smtClean="0">
                <a:solidFill>
                  <a:schemeClr val="bg1"/>
                </a:solidFill>
              </a:rPr>
              <a:t>dạng</a:t>
            </a:r>
            <a:endParaRPr lang="en-US" altLang="en-US" sz="2400" b="1" dirty="0">
              <a:solidFill>
                <a:schemeClr val="bg1"/>
              </a:solidFill>
            </a:endParaRPr>
          </a:p>
          <a:p>
            <a:pPr algn="ctr" eaLnBrk="1" hangingPunct="1">
              <a:spcBef>
                <a:spcPct val="0"/>
              </a:spcBef>
              <a:buFontTx/>
              <a:buNone/>
            </a:pPr>
            <a:r>
              <a:rPr lang="en-US" altLang="en-US" sz="2400" b="1" dirty="0" err="1">
                <a:solidFill>
                  <a:schemeClr val="bg1"/>
                </a:solidFill>
              </a:rPr>
              <a:t>phong</a:t>
            </a:r>
            <a:r>
              <a:rPr lang="en-US" altLang="en-US" sz="2400" b="1" dirty="0">
                <a:solidFill>
                  <a:schemeClr val="bg1"/>
                </a:solidFill>
              </a:rPr>
              <a:t> </a:t>
            </a:r>
            <a:r>
              <a:rPr lang="en-US" altLang="en-US" sz="2400" b="1" dirty="0" err="1">
                <a:solidFill>
                  <a:schemeClr val="bg1"/>
                </a:solidFill>
              </a:rPr>
              <a:t>phú</a:t>
            </a:r>
            <a:endParaRPr lang="en-US" altLang="en-US" sz="2400" b="1" dirty="0">
              <a:solidFill>
                <a:schemeClr val="bg1"/>
              </a:solidFill>
            </a:endParaRPr>
          </a:p>
        </p:txBody>
      </p:sp>
    </p:spTree>
    <p:extLst>
      <p:ext uri="{BB962C8B-B14F-4D97-AF65-F5344CB8AC3E}">
        <p14:creationId xmlns:p14="http://schemas.microsoft.com/office/powerpoint/2010/main" val="924909442"/>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4495800" y="304800"/>
            <a:ext cx="3440365" cy="461665"/>
          </a:xfrm>
          <a:prstGeom prst="rect">
            <a:avLst/>
          </a:prstGeom>
        </p:spPr>
        <p:txBody>
          <a:bodyPr wrap="none">
            <a:spAutoFit/>
          </a:bodyPr>
          <a:lstStyle/>
          <a:p>
            <a:pPr marL="342900" indent="-342900">
              <a:buFont typeface="Wingdings" panose="05000000000000000000" pitchFamily="2" charset="2"/>
              <a:buChar char="Ø"/>
            </a:pPr>
            <a:r>
              <a:rPr lang="en-US" sz="2400" b="1" dirty="0">
                <a:solidFill>
                  <a:srgbClr val="C00000"/>
                </a:solidFill>
              </a:rPr>
              <a:t>TÍNH KHÁCH QUAN</a:t>
            </a:r>
          </a:p>
        </p:txBody>
      </p:sp>
      <p:sp>
        <p:nvSpPr>
          <p:cNvPr id="4" name="Content Placeholder 2"/>
          <p:cNvSpPr txBox="1">
            <a:spLocks/>
          </p:cNvSpPr>
          <p:nvPr/>
        </p:nvSpPr>
        <p:spPr>
          <a:xfrm>
            <a:off x="533400" y="849515"/>
            <a:ext cx="10820400" cy="979285"/>
          </a:xfrm>
          <a:prstGeom prst="rect">
            <a:avLst/>
          </a:prstGeom>
          <a:noFill/>
          <a:ln>
            <a:noFill/>
          </a:ln>
        </p:spPr>
        <p:txBody>
          <a:bodyPr lIns="91425" tIns="91425" rIns="91425" bIns="91425" anchor="t" anchorCtr="0">
            <a:normAutofit/>
          </a:bodyPr>
          <a:lstStyle>
            <a:defPPr marR="0" lvl="0" algn="l" rtl="0">
              <a:lnSpc>
                <a:spcPct val="100000"/>
              </a:lnSpc>
              <a:spcBef>
                <a:spcPts val="0"/>
              </a:spcBef>
              <a:spcAft>
                <a:spcPts val="0"/>
              </a:spcAft>
            </a:defPPr>
            <a:lvl1pPr marR="0" lvl="0" algn="l" rtl="0">
              <a:lnSpc>
                <a:spcPct val="100000"/>
              </a:lnSpc>
              <a:spcBef>
                <a:spcPts val="600"/>
              </a:spcBef>
              <a:spcAft>
                <a:spcPts val="0"/>
              </a:spcAft>
              <a:buClr>
                <a:srgbClr val="28324A"/>
              </a:buClr>
              <a:buSzPct val="100000"/>
              <a:buFont typeface="Source Sans Pro"/>
              <a:buChar char="◉"/>
              <a:defRPr sz="2000" b="0" i="0" u="none" strike="noStrike" cap="none">
                <a:solidFill>
                  <a:srgbClr val="28324A"/>
                </a:solidFill>
                <a:latin typeface="Source Sans Pro"/>
                <a:ea typeface="Source Sans Pro"/>
                <a:cs typeface="Source Sans Pro"/>
                <a:sym typeface="Source Sans Pro"/>
                <a:rtl val="0"/>
              </a:defRPr>
            </a:lvl1pPr>
            <a:lvl2pPr marR="0" lvl="1" algn="l" rtl="0">
              <a:lnSpc>
                <a:spcPct val="100000"/>
              </a:lnSpc>
              <a:spcBef>
                <a:spcPts val="480"/>
              </a:spcBef>
              <a:spcAft>
                <a:spcPts val="0"/>
              </a:spcAft>
              <a:buClr>
                <a:srgbClr val="28324A"/>
              </a:buClr>
              <a:buSzPct val="100000"/>
              <a:buFont typeface="Source Sans Pro"/>
              <a:buChar char="◉"/>
              <a:defRPr sz="1800" b="0" i="0" u="none" strike="noStrike" cap="none">
                <a:solidFill>
                  <a:srgbClr val="28324A"/>
                </a:solidFill>
                <a:latin typeface="Source Sans Pro"/>
                <a:ea typeface="Source Sans Pro"/>
                <a:cs typeface="Source Sans Pro"/>
                <a:sym typeface="Source Sans Pro"/>
                <a:rtl val="0"/>
              </a:defRPr>
            </a:lvl2pPr>
            <a:lvl3pPr marR="0" lvl="2" algn="l" rtl="0">
              <a:lnSpc>
                <a:spcPct val="100000"/>
              </a:lnSpc>
              <a:spcBef>
                <a:spcPts val="48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3pPr>
            <a:lvl4pPr marR="0" lvl="3"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4pPr>
            <a:lvl5pPr marR="0" lvl="4"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5pPr>
            <a:lvl6pPr marR="0" lvl="5"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6pPr>
            <a:lvl7pPr marR="0" lvl="6"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7pPr>
            <a:lvl8pPr marR="0" lvl="7"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8pPr>
            <a:lvl9pPr marR="0" lvl="8"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9pPr>
          </a:lstStyle>
          <a:p>
            <a:pPr marL="44450" indent="295275" algn="ctr">
              <a:buFont typeface="Source Sans Pro"/>
              <a:buNone/>
              <a:defRPr/>
            </a:pPr>
            <a:r>
              <a:rPr lang="vi-VN" sz="2400" b="1" kern="0" dirty="0">
                <a:solidFill>
                  <a:srgbClr val="FF0000"/>
                </a:solidFill>
                <a:latin typeface="+mj-lt"/>
                <a:cs typeface="Times New Roman" pitchFamily="18" charset="0"/>
              </a:rPr>
              <a:t>Phát triển</a:t>
            </a:r>
            <a:r>
              <a:rPr lang="vi-VN" sz="2400" kern="0" dirty="0">
                <a:solidFill>
                  <a:srgbClr val="3333CC"/>
                </a:solidFill>
                <a:latin typeface="+mj-lt"/>
                <a:cs typeface="Times New Roman" pitchFamily="18" charset="0"/>
              </a:rPr>
              <a:t> của sự vật là </a:t>
            </a:r>
            <a:r>
              <a:rPr lang="vi-VN" sz="2400" b="1" kern="0" dirty="0">
                <a:solidFill>
                  <a:srgbClr val="FF0000"/>
                </a:solidFill>
                <a:latin typeface="+mj-lt"/>
                <a:cs typeface="Times New Roman" pitchFamily="18" charset="0"/>
              </a:rPr>
              <a:t>tự thân</a:t>
            </a:r>
            <a:r>
              <a:rPr lang="vi-VN" sz="2400" kern="0" dirty="0">
                <a:solidFill>
                  <a:srgbClr val="3333CC"/>
                </a:solidFill>
                <a:latin typeface="+mj-lt"/>
                <a:cs typeface="Times New Roman" pitchFamily="18" charset="0"/>
              </a:rPr>
              <a:t>, nguồn gốc của phát triển nằm ngay trong sự vật, </a:t>
            </a:r>
            <a:r>
              <a:rPr lang="vi-VN" sz="2400" b="1" kern="0" dirty="0">
                <a:solidFill>
                  <a:srgbClr val="FF0000"/>
                </a:solidFill>
                <a:latin typeface="+mj-lt"/>
                <a:cs typeface="Times New Roman" pitchFamily="18" charset="0"/>
              </a:rPr>
              <a:t>không phụ thuộc</a:t>
            </a:r>
            <a:r>
              <a:rPr lang="vi-VN" sz="2400" kern="0" dirty="0">
                <a:solidFill>
                  <a:srgbClr val="3333CC"/>
                </a:solidFill>
                <a:latin typeface="+mj-lt"/>
                <a:cs typeface="Times New Roman" pitchFamily="18" charset="0"/>
              </a:rPr>
              <a:t> vào ý muốn chủ quan của con người</a:t>
            </a:r>
          </a:p>
        </p:txBody>
      </p:sp>
      <p:sp>
        <p:nvSpPr>
          <p:cNvPr id="5" name="Rectangle 4"/>
          <p:cNvSpPr/>
          <p:nvPr/>
        </p:nvSpPr>
        <p:spPr>
          <a:xfrm>
            <a:off x="3657600" y="1911850"/>
            <a:ext cx="5600700" cy="461962"/>
          </a:xfrm>
          <a:prstGeom prst="rect">
            <a:avLst/>
          </a:prstGeom>
        </p:spPr>
        <p:txBody>
          <a:bodyPr wrap="none">
            <a:spAutoFit/>
          </a:bodyPr>
          <a:lstStyle/>
          <a:p>
            <a:pPr marL="44450" indent="295275" algn="ctr">
              <a:defRPr/>
            </a:pPr>
            <a:r>
              <a:rPr lang="en-US" sz="2400" b="1" dirty="0" err="1">
                <a:solidFill>
                  <a:srgbClr val="C00000"/>
                </a:solidFill>
                <a:latin typeface="+mj-lt"/>
                <a:cs typeface="Times New Roman" pitchFamily="18" charset="0"/>
              </a:rPr>
              <a:t>Ví</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dụ</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Sự</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phát</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triển</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của</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châu</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chấu</a:t>
            </a:r>
            <a:endParaRPr lang="en-US" sz="2400" b="1" dirty="0">
              <a:solidFill>
                <a:srgbClr val="C00000"/>
              </a:solidFill>
              <a:latin typeface="+mj-lt"/>
              <a:cs typeface="Times New Roman" pitchFamily="18" charset="0"/>
            </a:endParaRPr>
          </a:p>
        </p:txBody>
      </p:sp>
      <p:pic>
        <p:nvPicPr>
          <p:cNvPr id="6" name="Picture 5"/>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124201" y="2743201"/>
            <a:ext cx="6324600"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1572162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
                                            <p:txEl>
                                              <p:pRg st="0" end="0"/>
                                            </p:txEl>
                                          </p:spTgt>
                                        </p:tgtEl>
                                        <p:attrNameLst>
                                          <p:attrName>style.visibility</p:attrName>
                                        </p:attrNameLst>
                                      </p:cBhvr>
                                      <p:to>
                                        <p:strVal val="visible"/>
                                      </p:to>
                                    </p:set>
                                    <p:animEffect transition="in" filter="fade">
                                      <p:cBhvr>
                                        <p:cTn id="14" dur="1000"/>
                                        <p:tgtEl>
                                          <p:spTgt spid="4">
                                            <p:txEl>
                                              <p:pRg st="0" end="0"/>
                                            </p:txEl>
                                          </p:spTgt>
                                        </p:tgtEl>
                                      </p:cBhvr>
                                    </p:animEffect>
                                    <p:anim calcmode="lin" valueType="num">
                                      <p:cBhvr>
                                        <p:cTn id="15"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3810000" y="1143000"/>
            <a:ext cx="2821606" cy="461665"/>
          </a:xfrm>
          <a:prstGeom prst="rect">
            <a:avLst/>
          </a:prstGeom>
        </p:spPr>
        <p:txBody>
          <a:bodyPr wrap="none">
            <a:spAutoFit/>
          </a:bodyPr>
          <a:lstStyle/>
          <a:p>
            <a:pPr marL="342900" indent="-342900">
              <a:buFont typeface="Wingdings" panose="05000000000000000000" pitchFamily="2" charset="2"/>
              <a:buChar char="Ø"/>
            </a:pPr>
            <a:r>
              <a:rPr lang="en-US" sz="2400" b="1" dirty="0">
                <a:solidFill>
                  <a:srgbClr val="C00000"/>
                </a:solidFill>
              </a:rPr>
              <a:t>TÍNH PHỔ BIẾN</a:t>
            </a:r>
          </a:p>
        </p:txBody>
      </p:sp>
      <p:sp>
        <p:nvSpPr>
          <p:cNvPr id="4" name="Content Placeholder 2"/>
          <p:cNvSpPr txBox="1">
            <a:spLocks/>
          </p:cNvSpPr>
          <p:nvPr/>
        </p:nvSpPr>
        <p:spPr>
          <a:xfrm>
            <a:off x="990600" y="1752600"/>
            <a:ext cx="9829800" cy="1223962"/>
          </a:xfrm>
          <a:prstGeom prst="rect">
            <a:avLst/>
          </a:prstGeom>
          <a:noFill/>
          <a:ln>
            <a:noFill/>
          </a:ln>
        </p:spPr>
        <p:txBody>
          <a:bodyPr lIns="91425" tIns="91425" rIns="91425" bIns="91425" anchor="t" anchorCtr="0">
            <a:normAutofit/>
          </a:bodyPr>
          <a:lstStyle>
            <a:defPPr marR="0" lvl="0" algn="l" rtl="0">
              <a:lnSpc>
                <a:spcPct val="100000"/>
              </a:lnSpc>
              <a:spcBef>
                <a:spcPts val="0"/>
              </a:spcBef>
              <a:spcAft>
                <a:spcPts val="0"/>
              </a:spcAft>
            </a:defPPr>
            <a:lvl1pPr marR="0" lvl="0" algn="l" rtl="0">
              <a:lnSpc>
                <a:spcPct val="100000"/>
              </a:lnSpc>
              <a:spcBef>
                <a:spcPts val="600"/>
              </a:spcBef>
              <a:spcAft>
                <a:spcPts val="0"/>
              </a:spcAft>
              <a:buClr>
                <a:srgbClr val="28324A"/>
              </a:buClr>
              <a:buSzPct val="100000"/>
              <a:buFont typeface="Source Sans Pro"/>
              <a:buChar char="◉"/>
              <a:defRPr sz="2000" b="0" i="0" u="none" strike="noStrike" cap="none">
                <a:solidFill>
                  <a:srgbClr val="28324A"/>
                </a:solidFill>
                <a:latin typeface="Source Sans Pro"/>
                <a:ea typeface="Source Sans Pro"/>
                <a:cs typeface="Source Sans Pro"/>
                <a:sym typeface="Source Sans Pro"/>
                <a:rtl val="0"/>
              </a:defRPr>
            </a:lvl1pPr>
            <a:lvl2pPr marR="0" lvl="1" algn="l" rtl="0">
              <a:lnSpc>
                <a:spcPct val="100000"/>
              </a:lnSpc>
              <a:spcBef>
                <a:spcPts val="480"/>
              </a:spcBef>
              <a:spcAft>
                <a:spcPts val="0"/>
              </a:spcAft>
              <a:buClr>
                <a:srgbClr val="28324A"/>
              </a:buClr>
              <a:buSzPct val="100000"/>
              <a:buFont typeface="Source Sans Pro"/>
              <a:buChar char="◉"/>
              <a:defRPr sz="1800" b="0" i="0" u="none" strike="noStrike" cap="none">
                <a:solidFill>
                  <a:srgbClr val="28324A"/>
                </a:solidFill>
                <a:latin typeface="Source Sans Pro"/>
                <a:ea typeface="Source Sans Pro"/>
                <a:cs typeface="Source Sans Pro"/>
                <a:sym typeface="Source Sans Pro"/>
                <a:rtl val="0"/>
              </a:defRPr>
            </a:lvl2pPr>
            <a:lvl3pPr marR="0" lvl="2" algn="l" rtl="0">
              <a:lnSpc>
                <a:spcPct val="100000"/>
              </a:lnSpc>
              <a:spcBef>
                <a:spcPts val="48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3pPr>
            <a:lvl4pPr marR="0" lvl="3"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4pPr>
            <a:lvl5pPr marR="0" lvl="4"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5pPr>
            <a:lvl6pPr marR="0" lvl="5"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6pPr>
            <a:lvl7pPr marR="0" lvl="6"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7pPr>
            <a:lvl8pPr marR="0" lvl="7"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8pPr>
            <a:lvl9pPr marR="0" lvl="8"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9pPr>
          </a:lstStyle>
          <a:p>
            <a:pPr marL="44450" indent="242888" algn="ctr">
              <a:buFont typeface="Source Sans Pro"/>
              <a:buNone/>
              <a:defRPr/>
            </a:pPr>
            <a:r>
              <a:rPr lang="vi-VN" sz="2800" kern="0" dirty="0">
                <a:solidFill>
                  <a:srgbClr val="0000CC"/>
                </a:solidFill>
                <a:latin typeface="Times New Roman" pitchFamily="18" charset="0"/>
                <a:cs typeface="Times New Roman" pitchFamily="18" charset="0"/>
              </a:rPr>
              <a:t>Phát triển diễn ra cả trong </a:t>
            </a:r>
            <a:r>
              <a:rPr lang="vi-VN" sz="2800" b="1" kern="0" dirty="0">
                <a:solidFill>
                  <a:srgbClr val="FF0000"/>
                </a:solidFill>
                <a:latin typeface="Times New Roman" pitchFamily="18" charset="0"/>
                <a:cs typeface="Times New Roman" pitchFamily="18" charset="0"/>
              </a:rPr>
              <a:t>tự nhiên, xã hội và tư duy</a:t>
            </a:r>
            <a:r>
              <a:rPr lang="vi-VN" sz="2800" kern="0" dirty="0">
                <a:solidFill>
                  <a:srgbClr val="0000CC"/>
                </a:solidFill>
                <a:latin typeface="Times New Roman" pitchFamily="18" charset="0"/>
                <a:cs typeface="Times New Roman" pitchFamily="18" charset="0"/>
              </a:rPr>
              <a:t>, diễn ra ở mọi lúc, mọi nơi.</a:t>
            </a:r>
            <a:endParaRPr lang="en-US" sz="2800" kern="0" dirty="0">
              <a:solidFill>
                <a:srgbClr val="0000CC"/>
              </a:solidFill>
              <a:latin typeface="Times New Roman" pitchFamily="18" charset="0"/>
              <a:cs typeface="Times New Roman" pitchFamily="18" charset="0"/>
            </a:endParaRPr>
          </a:p>
          <a:p>
            <a:pPr marL="44450" indent="242888" algn="ctr">
              <a:buFont typeface="Source Sans Pro"/>
              <a:buNone/>
              <a:defRPr/>
            </a:pPr>
            <a:endParaRPr lang="vi-VN" sz="2800" b="1" kern="0" dirty="0">
              <a:solidFill>
                <a:schemeClr val="accent6">
                  <a:lumMod val="50000"/>
                </a:schemeClr>
              </a:solidFill>
              <a:latin typeface="Times New Roman" pitchFamily="18" charset="0"/>
              <a:cs typeface="Times New Roman" pitchFamily="18" charset="0"/>
            </a:endParaRPr>
          </a:p>
          <a:p>
            <a:pPr marL="45720" algn="ctr">
              <a:buFont typeface="Source Sans Pro"/>
              <a:buNone/>
              <a:defRPr/>
            </a:pPr>
            <a:endParaRPr lang="en-US" sz="2800" kern="0" dirty="0">
              <a:latin typeface="Times New Roman" pitchFamily="18" charset="0"/>
              <a:cs typeface="Times New Roman" pitchFamily="18" charset="0"/>
            </a:endParaRPr>
          </a:p>
        </p:txBody>
      </p:sp>
      <p:sp>
        <p:nvSpPr>
          <p:cNvPr id="5" name="Rectangle 4"/>
          <p:cNvSpPr/>
          <p:nvPr/>
        </p:nvSpPr>
        <p:spPr>
          <a:xfrm>
            <a:off x="1371600" y="2988368"/>
            <a:ext cx="3394075" cy="461963"/>
          </a:xfrm>
          <a:prstGeom prst="rect">
            <a:avLst/>
          </a:prstGeom>
        </p:spPr>
        <p:txBody>
          <a:bodyPr wrap="none">
            <a:spAutoFit/>
          </a:bodyPr>
          <a:lstStyle/>
          <a:p>
            <a:pPr marL="44450" indent="242888" algn="just">
              <a:defRPr/>
            </a:pPr>
            <a:r>
              <a:rPr lang="en-US" sz="2400" b="1" dirty="0" err="1">
                <a:solidFill>
                  <a:srgbClr val="C00000"/>
                </a:solidFill>
                <a:latin typeface="+mj-lt"/>
                <a:cs typeface="Times New Roman" pitchFamily="18" charset="0"/>
              </a:rPr>
              <a:t>Ví</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dụ</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Trong</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tư</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duy</a:t>
            </a:r>
            <a:r>
              <a:rPr lang="en-US" sz="2400" b="1" dirty="0">
                <a:solidFill>
                  <a:srgbClr val="C00000"/>
                </a:solidFill>
                <a:latin typeface="+mj-lt"/>
                <a:cs typeface="Times New Roman" pitchFamily="18" charset="0"/>
              </a:rPr>
              <a:t> </a:t>
            </a:r>
          </a:p>
        </p:txBody>
      </p:sp>
      <p:sp>
        <p:nvSpPr>
          <p:cNvPr id="6" name="Rounded Rectangle 5"/>
          <p:cNvSpPr/>
          <p:nvPr/>
        </p:nvSpPr>
        <p:spPr>
          <a:xfrm>
            <a:off x="381000" y="4267200"/>
            <a:ext cx="2438400" cy="1341438"/>
          </a:xfrm>
          <a:prstGeom prst="roundRect">
            <a:avLst/>
          </a:prstGeom>
          <a:solidFill>
            <a:srgbClr val="3333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a:solidFill>
                  <a:schemeClr val="bg1"/>
                </a:solidFill>
              </a:rPr>
              <a:t>KHÔNG BIẾT </a:t>
            </a:r>
          </a:p>
        </p:txBody>
      </p:sp>
      <p:sp>
        <p:nvSpPr>
          <p:cNvPr id="7" name="Right Arrow 6"/>
          <p:cNvSpPr/>
          <p:nvPr/>
        </p:nvSpPr>
        <p:spPr>
          <a:xfrm>
            <a:off x="2895600" y="4556919"/>
            <a:ext cx="879474" cy="762000"/>
          </a:xfrm>
          <a:prstGeom prst="rightArrow">
            <a:avLst/>
          </a:prstGeom>
          <a:solidFill>
            <a:srgbClr val="D6009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 name="Rounded Rectangle 7"/>
          <p:cNvSpPr/>
          <p:nvPr/>
        </p:nvSpPr>
        <p:spPr>
          <a:xfrm>
            <a:off x="3851275" y="4267200"/>
            <a:ext cx="2397126" cy="1460500"/>
          </a:xfrm>
          <a:prstGeom prst="roundRect">
            <a:avLst/>
          </a:prstGeom>
          <a:solidFill>
            <a:srgbClr val="3333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a:solidFill>
                  <a:schemeClr val="bg1"/>
                </a:solidFill>
              </a:rPr>
              <a:t>BIẾT ÍT </a:t>
            </a:r>
          </a:p>
        </p:txBody>
      </p:sp>
      <p:sp>
        <p:nvSpPr>
          <p:cNvPr id="9" name="Right Arrow 8"/>
          <p:cNvSpPr/>
          <p:nvPr/>
        </p:nvSpPr>
        <p:spPr>
          <a:xfrm>
            <a:off x="6324602" y="4589821"/>
            <a:ext cx="977900" cy="763588"/>
          </a:xfrm>
          <a:prstGeom prst="rightArrow">
            <a:avLst/>
          </a:prstGeom>
          <a:solidFill>
            <a:srgbClr val="D6009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 name="Rounded Rectangle 9"/>
          <p:cNvSpPr/>
          <p:nvPr/>
        </p:nvSpPr>
        <p:spPr>
          <a:xfrm>
            <a:off x="7378703" y="4267200"/>
            <a:ext cx="2298697" cy="1460500"/>
          </a:xfrm>
          <a:prstGeom prst="roundRect">
            <a:avLst/>
          </a:prstGeom>
          <a:solidFill>
            <a:srgbClr val="3333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a:solidFill>
                  <a:schemeClr val="bg1"/>
                </a:solidFill>
              </a:rPr>
              <a:t>BIẾT NHIỀU</a:t>
            </a:r>
          </a:p>
        </p:txBody>
      </p:sp>
    </p:spTree>
    <p:extLst>
      <p:ext uri="{BB962C8B-B14F-4D97-AF65-F5344CB8AC3E}">
        <p14:creationId xmlns:p14="http://schemas.microsoft.com/office/powerpoint/2010/main" val="11462165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6" presetClass="entr" presetSubtype="16" fill="hold" nodeType="clickEffect">
                                  <p:stCondLst>
                                    <p:cond delay="0"/>
                                  </p:stCondLst>
                                  <p:childTnLst>
                                    <p:set>
                                      <p:cBhvr>
                                        <p:cTn id="13" dur="1" fill="hold">
                                          <p:stCondLst>
                                            <p:cond delay="0"/>
                                          </p:stCondLst>
                                        </p:cTn>
                                        <p:tgtEl>
                                          <p:spTgt spid="4">
                                            <p:txEl>
                                              <p:pRg st="0" end="0"/>
                                            </p:txEl>
                                          </p:spTgt>
                                        </p:tgtEl>
                                        <p:attrNameLst>
                                          <p:attrName>style.visibility</p:attrName>
                                        </p:attrNameLst>
                                      </p:cBhvr>
                                      <p:to>
                                        <p:strVal val="visible"/>
                                      </p:to>
                                    </p:set>
                                    <p:animEffect transition="in" filter="circle(in)">
                                      <p:cBhvr>
                                        <p:cTn id="14" dur="2000"/>
                                        <p:tgtEl>
                                          <p:spTgt spid="4">
                                            <p:txEl>
                                              <p:pRg st="0" end="0"/>
                                            </p:txEl>
                                          </p:spTgt>
                                        </p:tgtEl>
                                      </p:cBhvr>
                                    </p:animEffect>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fade">
                                      <p:cBhvr>
                                        <p:cTn id="19" dur="1000"/>
                                        <p:tgtEl>
                                          <p:spTgt spid="5"/>
                                        </p:tgtEl>
                                      </p:cBhvr>
                                    </p:animEffect>
                                    <p:anim calcmode="lin" valueType="num">
                                      <p:cBhvr>
                                        <p:cTn id="20" dur="1000" fill="hold"/>
                                        <p:tgtEl>
                                          <p:spTgt spid="5"/>
                                        </p:tgtEl>
                                        <p:attrNameLst>
                                          <p:attrName>ppt_x</p:attrName>
                                        </p:attrNameLst>
                                      </p:cBhvr>
                                      <p:tavLst>
                                        <p:tav tm="0">
                                          <p:val>
                                            <p:strVal val="#ppt_x"/>
                                          </p:val>
                                        </p:tav>
                                        <p:tav tm="100000">
                                          <p:val>
                                            <p:strVal val="#ppt_x"/>
                                          </p:val>
                                        </p:tav>
                                      </p:tavLst>
                                    </p:anim>
                                    <p:anim calcmode="lin" valueType="num">
                                      <p:cBhvr>
                                        <p:cTn id="21"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grpId="0" nodeType="clickEffect">
                                  <p:stCondLst>
                                    <p:cond delay="0"/>
                                  </p:stCondLst>
                                  <p:childTnLst>
                                    <p:set>
                                      <p:cBhvr>
                                        <p:cTn id="25" dur="1" fill="hold">
                                          <p:stCondLst>
                                            <p:cond delay="0"/>
                                          </p:stCondLst>
                                        </p:cTn>
                                        <p:tgtEl>
                                          <p:spTgt spid="6"/>
                                        </p:tgtEl>
                                        <p:attrNameLst>
                                          <p:attrName>style.visibility</p:attrName>
                                        </p:attrNameLst>
                                      </p:cBhvr>
                                      <p:to>
                                        <p:strVal val="visible"/>
                                      </p:to>
                                    </p:set>
                                    <p:animEffect transition="in" filter="fade">
                                      <p:cBhvr>
                                        <p:cTn id="26" dur="1000"/>
                                        <p:tgtEl>
                                          <p:spTgt spid="6"/>
                                        </p:tgtEl>
                                      </p:cBhvr>
                                    </p:animEffect>
                                    <p:anim calcmode="lin" valueType="num">
                                      <p:cBhvr>
                                        <p:cTn id="27" dur="1000" fill="hold"/>
                                        <p:tgtEl>
                                          <p:spTgt spid="6"/>
                                        </p:tgtEl>
                                        <p:attrNameLst>
                                          <p:attrName>ppt_x</p:attrName>
                                        </p:attrNameLst>
                                      </p:cBhvr>
                                      <p:tavLst>
                                        <p:tav tm="0">
                                          <p:val>
                                            <p:strVal val="#ppt_x"/>
                                          </p:val>
                                        </p:tav>
                                        <p:tav tm="100000">
                                          <p:val>
                                            <p:strVal val="#ppt_x"/>
                                          </p:val>
                                        </p:tav>
                                      </p:tavLst>
                                    </p:anim>
                                    <p:anim calcmode="lin" valueType="num">
                                      <p:cBhvr>
                                        <p:cTn id="28"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fade">
                                      <p:cBhvr>
                                        <p:cTn id="33" dur="1000"/>
                                        <p:tgtEl>
                                          <p:spTgt spid="7"/>
                                        </p:tgtEl>
                                      </p:cBhvr>
                                    </p:animEffect>
                                    <p:anim calcmode="lin" valueType="num">
                                      <p:cBhvr>
                                        <p:cTn id="34" dur="1000" fill="hold"/>
                                        <p:tgtEl>
                                          <p:spTgt spid="7"/>
                                        </p:tgtEl>
                                        <p:attrNameLst>
                                          <p:attrName>ppt_x</p:attrName>
                                        </p:attrNameLst>
                                      </p:cBhvr>
                                      <p:tavLst>
                                        <p:tav tm="0">
                                          <p:val>
                                            <p:strVal val="#ppt_x"/>
                                          </p:val>
                                        </p:tav>
                                        <p:tav tm="100000">
                                          <p:val>
                                            <p:strVal val="#ppt_x"/>
                                          </p:val>
                                        </p:tav>
                                      </p:tavLst>
                                    </p:anim>
                                    <p:anim calcmode="lin" valueType="num">
                                      <p:cBhvr>
                                        <p:cTn id="35"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8"/>
                                        </p:tgtEl>
                                        <p:attrNameLst>
                                          <p:attrName>style.visibility</p:attrName>
                                        </p:attrNameLst>
                                      </p:cBhvr>
                                      <p:to>
                                        <p:strVal val="visible"/>
                                      </p:to>
                                    </p:set>
                                    <p:animEffect transition="in" filter="fade">
                                      <p:cBhvr>
                                        <p:cTn id="40" dur="1000"/>
                                        <p:tgtEl>
                                          <p:spTgt spid="8"/>
                                        </p:tgtEl>
                                      </p:cBhvr>
                                    </p:animEffect>
                                    <p:anim calcmode="lin" valueType="num">
                                      <p:cBhvr>
                                        <p:cTn id="41" dur="1000" fill="hold"/>
                                        <p:tgtEl>
                                          <p:spTgt spid="8"/>
                                        </p:tgtEl>
                                        <p:attrNameLst>
                                          <p:attrName>ppt_x</p:attrName>
                                        </p:attrNameLst>
                                      </p:cBhvr>
                                      <p:tavLst>
                                        <p:tav tm="0">
                                          <p:val>
                                            <p:strVal val="#ppt_x"/>
                                          </p:val>
                                        </p:tav>
                                        <p:tav tm="100000">
                                          <p:val>
                                            <p:strVal val="#ppt_x"/>
                                          </p:val>
                                        </p:tav>
                                      </p:tavLst>
                                    </p:anim>
                                    <p:anim calcmode="lin" valueType="num">
                                      <p:cBhvr>
                                        <p:cTn id="42"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42" presetClass="entr" presetSubtype="0" fill="hold" grpId="0" nodeType="clickEffect">
                                  <p:stCondLst>
                                    <p:cond delay="0"/>
                                  </p:stCondLst>
                                  <p:childTnLst>
                                    <p:set>
                                      <p:cBhvr>
                                        <p:cTn id="46" dur="1" fill="hold">
                                          <p:stCondLst>
                                            <p:cond delay="0"/>
                                          </p:stCondLst>
                                        </p:cTn>
                                        <p:tgtEl>
                                          <p:spTgt spid="9"/>
                                        </p:tgtEl>
                                        <p:attrNameLst>
                                          <p:attrName>style.visibility</p:attrName>
                                        </p:attrNameLst>
                                      </p:cBhvr>
                                      <p:to>
                                        <p:strVal val="visible"/>
                                      </p:to>
                                    </p:set>
                                    <p:animEffect transition="in" filter="fade">
                                      <p:cBhvr>
                                        <p:cTn id="47" dur="1000"/>
                                        <p:tgtEl>
                                          <p:spTgt spid="9"/>
                                        </p:tgtEl>
                                      </p:cBhvr>
                                    </p:animEffect>
                                    <p:anim calcmode="lin" valueType="num">
                                      <p:cBhvr>
                                        <p:cTn id="48" dur="1000" fill="hold"/>
                                        <p:tgtEl>
                                          <p:spTgt spid="9"/>
                                        </p:tgtEl>
                                        <p:attrNameLst>
                                          <p:attrName>ppt_x</p:attrName>
                                        </p:attrNameLst>
                                      </p:cBhvr>
                                      <p:tavLst>
                                        <p:tav tm="0">
                                          <p:val>
                                            <p:strVal val="#ppt_x"/>
                                          </p:val>
                                        </p:tav>
                                        <p:tav tm="100000">
                                          <p:val>
                                            <p:strVal val="#ppt_x"/>
                                          </p:val>
                                        </p:tav>
                                      </p:tavLst>
                                    </p:anim>
                                    <p:anim calcmode="lin" valueType="num">
                                      <p:cBhvr>
                                        <p:cTn id="49"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50" fill="hold">
                      <p:stCondLst>
                        <p:cond delay="indefinite"/>
                      </p:stCondLst>
                      <p:childTnLst>
                        <p:par>
                          <p:cTn id="51" fill="hold">
                            <p:stCondLst>
                              <p:cond delay="0"/>
                            </p:stCondLst>
                            <p:childTnLst>
                              <p:par>
                                <p:cTn id="52" presetID="42" presetClass="entr" presetSubtype="0" fill="hold" grpId="0" nodeType="clickEffect">
                                  <p:stCondLst>
                                    <p:cond delay="0"/>
                                  </p:stCondLst>
                                  <p:childTnLst>
                                    <p:set>
                                      <p:cBhvr>
                                        <p:cTn id="53" dur="1" fill="hold">
                                          <p:stCondLst>
                                            <p:cond delay="0"/>
                                          </p:stCondLst>
                                        </p:cTn>
                                        <p:tgtEl>
                                          <p:spTgt spid="10"/>
                                        </p:tgtEl>
                                        <p:attrNameLst>
                                          <p:attrName>style.visibility</p:attrName>
                                        </p:attrNameLst>
                                      </p:cBhvr>
                                      <p:to>
                                        <p:strVal val="visible"/>
                                      </p:to>
                                    </p:set>
                                    <p:animEffect transition="in" filter="fade">
                                      <p:cBhvr>
                                        <p:cTn id="54" dur="1000"/>
                                        <p:tgtEl>
                                          <p:spTgt spid="10"/>
                                        </p:tgtEl>
                                      </p:cBhvr>
                                    </p:animEffect>
                                    <p:anim calcmode="lin" valueType="num">
                                      <p:cBhvr>
                                        <p:cTn id="55" dur="1000" fill="hold"/>
                                        <p:tgtEl>
                                          <p:spTgt spid="10"/>
                                        </p:tgtEl>
                                        <p:attrNameLst>
                                          <p:attrName>ppt_x</p:attrName>
                                        </p:attrNameLst>
                                      </p:cBhvr>
                                      <p:tavLst>
                                        <p:tav tm="0">
                                          <p:val>
                                            <p:strVal val="#ppt_x"/>
                                          </p:val>
                                        </p:tav>
                                        <p:tav tm="100000">
                                          <p:val>
                                            <p:strVal val="#ppt_x"/>
                                          </p:val>
                                        </p:tav>
                                      </p:tavLst>
                                    </p:anim>
                                    <p:anim calcmode="lin" valueType="num">
                                      <p:cBhvr>
                                        <p:cTn id="56"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 grpId="0"/>
      <p:bldP spid="6" grpId="0" animBg="1"/>
      <p:bldP spid="7" grpId="0" animBg="1"/>
      <p:bldP spid="8" grpId="0" animBg="1"/>
      <p:bldP spid="9" grpId="0" animBg="1"/>
      <p:bldP spid="10"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3810000" y="381000"/>
            <a:ext cx="4794711" cy="461665"/>
          </a:xfrm>
          <a:prstGeom prst="rect">
            <a:avLst/>
          </a:prstGeom>
        </p:spPr>
        <p:txBody>
          <a:bodyPr wrap="none">
            <a:spAutoFit/>
          </a:bodyPr>
          <a:lstStyle/>
          <a:p>
            <a:pPr marL="342900" indent="-342900">
              <a:buFont typeface="Wingdings" panose="05000000000000000000" pitchFamily="2" charset="2"/>
              <a:buChar char="Ø"/>
            </a:pPr>
            <a:r>
              <a:rPr lang="en-US" sz="2400" b="1" dirty="0">
                <a:solidFill>
                  <a:srgbClr val="C00000"/>
                </a:solidFill>
              </a:rPr>
              <a:t>TÍNH ĐA DẠNG, PHONG PHÚ</a:t>
            </a:r>
          </a:p>
        </p:txBody>
      </p:sp>
      <p:sp>
        <p:nvSpPr>
          <p:cNvPr id="4" name="Content Placeholder 2"/>
          <p:cNvSpPr txBox="1">
            <a:spLocks/>
          </p:cNvSpPr>
          <p:nvPr/>
        </p:nvSpPr>
        <p:spPr>
          <a:xfrm>
            <a:off x="609600" y="2002863"/>
            <a:ext cx="6705600" cy="2264338"/>
          </a:xfrm>
          <a:prstGeom prst="rect">
            <a:avLst/>
          </a:prstGeom>
          <a:noFill/>
          <a:ln>
            <a:noFill/>
          </a:ln>
        </p:spPr>
        <p:txBody>
          <a:bodyPr lIns="91425" tIns="91425" rIns="91425" bIns="91425" anchor="t" anchorCtr="0">
            <a:normAutofit/>
          </a:bodyPr>
          <a:lstStyle>
            <a:defPPr marR="0" lvl="0" algn="l" rtl="0">
              <a:lnSpc>
                <a:spcPct val="100000"/>
              </a:lnSpc>
              <a:spcBef>
                <a:spcPts val="0"/>
              </a:spcBef>
              <a:spcAft>
                <a:spcPts val="0"/>
              </a:spcAft>
            </a:defPPr>
            <a:lvl1pPr marR="0" lvl="0" algn="l" rtl="0">
              <a:lnSpc>
                <a:spcPct val="100000"/>
              </a:lnSpc>
              <a:spcBef>
                <a:spcPts val="600"/>
              </a:spcBef>
              <a:spcAft>
                <a:spcPts val="0"/>
              </a:spcAft>
              <a:buClr>
                <a:srgbClr val="28324A"/>
              </a:buClr>
              <a:buSzPct val="100000"/>
              <a:buFont typeface="Source Sans Pro"/>
              <a:buChar char="◉"/>
              <a:defRPr sz="2000" b="0" i="0" u="none" strike="noStrike" cap="none">
                <a:solidFill>
                  <a:srgbClr val="28324A"/>
                </a:solidFill>
                <a:latin typeface="Source Sans Pro"/>
                <a:ea typeface="Source Sans Pro"/>
                <a:cs typeface="Source Sans Pro"/>
                <a:sym typeface="Source Sans Pro"/>
                <a:rtl val="0"/>
              </a:defRPr>
            </a:lvl1pPr>
            <a:lvl2pPr marR="0" lvl="1" algn="l" rtl="0">
              <a:lnSpc>
                <a:spcPct val="100000"/>
              </a:lnSpc>
              <a:spcBef>
                <a:spcPts val="480"/>
              </a:spcBef>
              <a:spcAft>
                <a:spcPts val="0"/>
              </a:spcAft>
              <a:buClr>
                <a:srgbClr val="28324A"/>
              </a:buClr>
              <a:buSzPct val="100000"/>
              <a:buFont typeface="Source Sans Pro"/>
              <a:buChar char="◉"/>
              <a:defRPr sz="1800" b="0" i="0" u="none" strike="noStrike" cap="none">
                <a:solidFill>
                  <a:srgbClr val="28324A"/>
                </a:solidFill>
                <a:latin typeface="Source Sans Pro"/>
                <a:ea typeface="Source Sans Pro"/>
                <a:cs typeface="Source Sans Pro"/>
                <a:sym typeface="Source Sans Pro"/>
                <a:rtl val="0"/>
              </a:defRPr>
            </a:lvl2pPr>
            <a:lvl3pPr marR="0" lvl="2" algn="l" rtl="0">
              <a:lnSpc>
                <a:spcPct val="100000"/>
              </a:lnSpc>
              <a:spcBef>
                <a:spcPts val="48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3pPr>
            <a:lvl4pPr marR="0" lvl="3"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4pPr>
            <a:lvl5pPr marR="0" lvl="4"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5pPr>
            <a:lvl6pPr marR="0" lvl="5"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6pPr>
            <a:lvl7pPr marR="0" lvl="6"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7pPr>
            <a:lvl8pPr marR="0" lvl="7"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8pPr>
            <a:lvl9pPr marR="0" lvl="8"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9pPr>
          </a:lstStyle>
          <a:p>
            <a:pPr marL="44450" indent="68263" algn="ctr">
              <a:lnSpc>
                <a:spcPct val="130000"/>
              </a:lnSpc>
              <a:buFont typeface="Source Sans Pro"/>
              <a:buNone/>
              <a:defRPr/>
            </a:pPr>
            <a:r>
              <a:rPr lang="vi-VN" kern="0" dirty="0">
                <a:latin typeface="Times New Roman" pitchFamily="18" charset="0"/>
                <a:cs typeface="Times New Roman" pitchFamily="18" charset="0"/>
              </a:rPr>
              <a:t> </a:t>
            </a:r>
            <a:r>
              <a:rPr lang="vi-VN" sz="2400" b="1" kern="0" dirty="0">
                <a:solidFill>
                  <a:srgbClr val="FF0000"/>
                </a:solidFill>
                <a:latin typeface="+mn-lt"/>
                <a:cs typeface="Times New Roman" pitchFamily="18" charset="0"/>
              </a:rPr>
              <a:t>Phát triển </a:t>
            </a:r>
            <a:r>
              <a:rPr lang="vi-VN" sz="2400" kern="0" dirty="0">
                <a:solidFill>
                  <a:srgbClr val="3333CC"/>
                </a:solidFill>
                <a:latin typeface="+mn-lt"/>
                <a:cs typeface="Times New Roman" pitchFamily="18" charset="0"/>
              </a:rPr>
              <a:t>là khuynh hướng chung của mọi sự vật, hiện tượng, song mỗi sự vật, hiện tượng, mỗi lĩnh vực hiện thực lại có </a:t>
            </a:r>
            <a:r>
              <a:rPr lang="vi-VN" sz="2400" b="1" kern="0" dirty="0">
                <a:solidFill>
                  <a:srgbClr val="FF3399"/>
                </a:solidFill>
                <a:latin typeface="+mn-lt"/>
                <a:cs typeface="Times New Roman" pitchFamily="18" charset="0"/>
              </a:rPr>
              <a:t>quá trình phát triển không hoàn toàn giống nhau</a:t>
            </a:r>
            <a:r>
              <a:rPr lang="vi-VN" sz="2400" kern="0" dirty="0">
                <a:solidFill>
                  <a:srgbClr val="3333CC"/>
                </a:solidFill>
                <a:latin typeface="+mn-lt"/>
                <a:cs typeface="Times New Roman" pitchFamily="18" charset="0"/>
              </a:rPr>
              <a:t>. </a:t>
            </a:r>
            <a:endParaRPr lang="en-US" kern="0" dirty="0">
              <a:latin typeface="+mn-lt"/>
              <a:cs typeface="Times New Roman" pitchFamily="18" charset="0"/>
            </a:endParaRPr>
          </a:p>
        </p:txBody>
      </p:sp>
      <p:pic>
        <p:nvPicPr>
          <p:cNvPr id="5" name="Picture 2" descr="Image result for trẻ em ngày xưa và ngày na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229600" y="2460063"/>
            <a:ext cx="3657600" cy="3581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868742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
                                            <p:txEl>
                                              <p:pRg st="0" end="0"/>
                                            </p:txEl>
                                          </p:spTgt>
                                        </p:tgtEl>
                                        <p:attrNameLst>
                                          <p:attrName>style.visibility</p:attrName>
                                        </p:attrNameLst>
                                      </p:cBhvr>
                                      <p:to>
                                        <p:strVal val="visible"/>
                                      </p:to>
                                    </p:set>
                                    <p:animEffect transition="in" filter="fade">
                                      <p:cBhvr>
                                        <p:cTn id="14" dur="1000"/>
                                        <p:tgtEl>
                                          <p:spTgt spid="4">
                                            <p:txEl>
                                              <p:pRg st="0" end="0"/>
                                            </p:txEl>
                                          </p:spTgt>
                                        </p:tgtEl>
                                      </p:cBhvr>
                                    </p:animEffect>
                                    <p:anim calcmode="lin" valueType="num">
                                      <p:cBhvr>
                                        <p:cTn id="15"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0" end="0"/>
                                            </p:txEl>
                                          </p:spTgt>
                                        </p:tgtEl>
                                        <p:attrNameLst>
                                          <p:attrName>ppt_y</p:attrName>
                                        </p:attrNameLst>
                                      </p:cBhvr>
                                      <p:tavLst>
                                        <p:tav tm="0">
                                          <p:val>
                                            <p:strVal val="#ppt_y+.1"/>
                                          </p:val>
                                        </p:tav>
                                        <p:tav tm="100000">
                                          <p:val>
                                            <p:strVal val="#ppt_y"/>
                                          </p:val>
                                        </p:tav>
                                      </p:tavLst>
                                    </p:anim>
                                  </p:childTnLst>
                                </p:cTn>
                              </p:par>
                              <p:par>
                                <p:cTn id="17" presetID="42" presetClass="entr" presetSubtype="0" fill="hold" nodeType="with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fade">
                                      <p:cBhvr>
                                        <p:cTn id="19" dur="1000"/>
                                        <p:tgtEl>
                                          <p:spTgt spid="5"/>
                                        </p:tgtEl>
                                      </p:cBhvr>
                                    </p:animEffect>
                                    <p:anim calcmode="lin" valueType="num">
                                      <p:cBhvr>
                                        <p:cTn id="20" dur="1000" fill="hold"/>
                                        <p:tgtEl>
                                          <p:spTgt spid="5"/>
                                        </p:tgtEl>
                                        <p:attrNameLst>
                                          <p:attrName>ppt_x</p:attrName>
                                        </p:attrNameLst>
                                      </p:cBhvr>
                                      <p:tavLst>
                                        <p:tav tm="0">
                                          <p:val>
                                            <p:strVal val="#ppt_x"/>
                                          </p:val>
                                        </p:tav>
                                        <p:tav tm="100000">
                                          <p:val>
                                            <p:strVal val="#ppt_x"/>
                                          </p:val>
                                        </p:tav>
                                      </p:tavLst>
                                    </p:anim>
                                    <p:anim calcmode="lin" valueType="num">
                                      <p:cBhvr>
                                        <p:cTn id="21"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Rectangle 33"/>
          <p:cNvSpPr>
            <a:spLocks noChangeArrowheads="1"/>
          </p:cNvSpPr>
          <p:nvPr/>
        </p:nvSpPr>
        <p:spPr bwMode="black">
          <a:xfrm>
            <a:off x="1337469" y="3149553"/>
            <a:ext cx="9568404" cy="9379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a:lnSpc>
                <a:spcPct val="120000"/>
              </a:lnSpc>
              <a:defRPr/>
            </a:pPr>
            <a:r>
              <a:rPr lang="en-US" sz="2400" b="1" dirty="0" smtClean="0">
                <a:solidFill>
                  <a:srgbClr val="3333FF"/>
                </a:solidFill>
                <a:latin typeface="+mn-lt"/>
              </a:rPr>
              <a:t>	</a:t>
            </a:r>
            <a:r>
              <a:rPr lang="vi-VN" sz="2400" b="1" dirty="0" smtClean="0">
                <a:solidFill>
                  <a:srgbClr val="3333FF"/>
                </a:solidFill>
                <a:latin typeface="+mn-lt"/>
              </a:rPr>
              <a:t>Phát </a:t>
            </a:r>
            <a:r>
              <a:rPr lang="vi-VN" sz="2400" b="1" dirty="0">
                <a:solidFill>
                  <a:srgbClr val="3333FF"/>
                </a:solidFill>
                <a:latin typeface="+mn-lt"/>
              </a:rPr>
              <a:t>triển là khó khăn, phức tạp</a:t>
            </a:r>
            <a:r>
              <a:rPr lang="en-US" sz="2400" b="1" dirty="0">
                <a:solidFill>
                  <a:srgbClr val="3333FF"/>
                </a:solidFill>
                <a:latin typeface="+mn-lt"/>
              </a:rPr>
              <a:t> </a:t>
            </a:r>
            <a:r>
              <a:rPr lang="en-US" sz="2400" b="1" dirty="0">
                <a:solidFill>
                  <a:srgbClr val="C00000"/>
                </a:solidFill>
                <a:latin typeface="+mn-lt"/>
                <a:cs typeface="Times New Roman" panose="02020603050405020304" pitchFamily="18" charset="0"/>
              </a:rPr>
              <a:t>→</a:t>
            </a:r>
            <a:r>
              <a:rPr lang="vi-VN" sz="2400" b="1" dirty="0">
                <a:solidFill>
                  <a:srgbClr val="C00000"/>
                </a:solidFill>
                <a:latin typeface="+mn-lt"/>
              </a:rPr>
              <a:t> khi gặp khó khăn, thất bại tạm thời phải </a:t>
            </a:r>
            <a:r>
              <a:rPr lang="vi-VN" sz="2400" b="1" dirty="0">
                <a:solidFill>
                  <a:srgbClr val="3333FF"/>
                </a:solidFill>
                <a:latin typeface="+mn-lt"/>
              </a:rPr>
              <a:t>bình</a:t>
            </a:r>
            <a:r>
              <a:rPr lang="en-US" sz="2400" b="1" dirty="0">
                <a:solidFill>
                  <a:srgbClr val="3333FF"/>
                </a:solidFill>
                <a:latin typeface="+mn-lt"/>
              </a:rPr>
              <a:t> </a:t>
            </a:r>
            <a:r>
              <a:rPr lang="vi-VN" sz="2400" b="1" dirty="0">
                <a:solidFill>
                  <a:srgbClr val="3333FF"/>
                </a:solidFill>
                <a:latin typeface="+mn-lt"/>
              </a:rPr>
              <a:t>tĩnh tin tưởng vào tương lai</a:t>
            </a:r>
            <a:r>
              <a:rPr lang="en-US" sz="2400" b="1" dirty="0">
                <a:solidFill>
                  <a:srgbClr val="3333FF"/>
                </a:solidFill>
                <a:latin typeface="+mn-lt"/>
              </a:rPr>
              <a:t>.</a:t>
            </a:r>
            <a:endParaRPr lang="en-US" sz="2400" b="1" dirty="0">
              <a:solidFill>
                <a:srgbClr val="3333FF"/>
              </a:solidFill>
              <a:latin typeface="+mj-lt"/>
            </a:endParaRPr>
          </a:p>
        </p:txBody>
      </p:sp>
      <p:grpSp>
        <p:nvGrpSpPr>
          <p:cNvPr id="20" name="Group 34"/>
          <p:cNvGrpSpPr>
            <a:grpSpLocks/>
          </p:cNvGrpSpPr>
          <p:nvPr/>
        </p:nvGrpSpPr>
        <p:grpSpPr bwMode="auto">
          <a:xfrm rot="19378231" flipV="1">
            <a:off x="3659189" y="4895850"/>
            <a:ext cx="2066925" cy="412750"/>
            <a:chOff x="1565" y="2568"/>
            <a:chExt cx="1118" cy="279"/>
          </a:xfrm>
        </p:grpSpPr>
        <p:sp>
          <p:nvSpPr>
            <p:cNvPr id="21" name="AutoShape 35"/>
            <p:cNvSpPr>
              <a:spLocks noChangeArrowheads="1"/>
            </p:cNvSpPr>
            <p:nvPr/>
          </p:nvSpPr>
          <p:spPr bwMode="white">
            <a:xfrm rot="5263130">
              <a:off x="1859" y="2274"/>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solidFill>
                  <a:srgbClr val="000000"/>
                </a:solidFill>
              </a:endParaRPr>
            </a:p>
          </p:txBody>
        </p:sp>
        <p:sp>
          <p:nvSpPr>
            <p:cNvPr id="22" name="AutoShape 36"/>
            <p:cNvSpPr>
              <a:spLocks noChangeArrowheads="1"/>
            </p:cNvSpPr>
            <p:nvPr/>
          </p:nvSpPr>
          <p:spPr bwMode="white">
            <a:xfrm rot="6078281">
              <a:off x="1995" y="2274"/>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solidFill>
                  <a:srgbClr val="000000"/>
                </a:solidFill>
              </a:endParaRPr>
            </a:p>
          </p:txBody>
        </p:sp>
        <p:sp>
          <p:nvSpPr>
            <p:cNvPr id="23" name="AutoShape 37"/>
            <p:cNvSpPr>
              <a:spLocks noChangeArrowheads="1"/>
            </p:cNvSpPr>
            <p:nvPr/>
          </p:nvSpPr>
          <p:spPr bwMode="white">
            <a:xfrm rot="6373927">
              <a:off x="2071" y="2296"/>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solidFill>
                  <a:srgbClr val="000000"/>
                </a:solidFill>
              </a:endParaRPr>
            </a:p>
          </p:txBody>
        </p:sp>
        <p:sp>
          <p:nvSpPr>
            <p:cNvPr id="24" name="AutoShape 38"/>
            <p:cNvSpPr>
              <a:spLocks noChangeArrowheads="1"/>
            </p:cNvSpPr>
            <p:nvPr/>
          </p:nvSpPr>
          <p:spPr bwMode="white">
            <a:xfrm rot="6906312">
              <a:off x="2161" y="2326"/>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solidFill>
                  <a:srgbClr val="000000"/>
                </a:solidFill>
              </a:endParaRPr>
            </a:p>
          </p:txBody>
        </p:sp>
      </p:grpSp>
      <p:sp>
        <p:nvSpPr>
          <p:cNvPr id="26" name="Rectangle 25"/>
          <p:cNvSpPr/>
          <p:nvPr/>
        </p:nvSpPr>
        <p:spPr>
          <a:xfrm>
            <a:off x="1972841" y="512292"/>
            <a:ext cx="4452938" cy="461962"/>
          </a:xfrm>
          <a:prstGeom prst="rect">
            <a:avLst/>
          </a:prstGeom>
        </p:spPr>
        <p:txBody>
          <a:bodyPr wrap="none">
            <a:spAutoFit/>
          </a:bodyPr>
          <a:lstStyle/>
          <a:p>
            <a:pPr marL="342900" indent="-342900" algn="ctr">
              <a:buFont typeface="Wingdings" panose="05000000000000000000" pitchFamily="2" charset="2"/>
              <a:buChar char="v"/>
              <a:defRPr/>
            </a:pPr>
            <a:r>
              <a:rPr kumimoji="1" lang="en-US" sz="2400" b="1" kern="0" dirty="0">
                <a:solidFill>
                  <a:srgbClr val="FF0000"/>
                </a:solidFill>
                <a:latin typeface="Arial" pitchFamily="34" charset="0"/>
                <a:ea typeface="SimSun"/>
              </a:rPr>
              <a:t>Ý </a:t>
            </a:r>
            <a:r>
              <a:rPr kumimoji="1" lang="en-US" sz="2400" b="1" u="sng" kern="0" dirty="0" err="1">
                <a:solidFill>
                  <a:srgbClr val="FF0000"/>
                </a:solidFill>
                <a:latin typeface="Arial" pitchFamily="34" charset="0"/>
                <a:ea typeface="SimSun"/>
              </a:rPr>
              <a:t>nghĩa</a:t>
            </a:r>
            <a:r>
              <a:rPr kumimoji="1" lang="en-US" sz="2400" b="1" u="sng" kern="0" dirty="0">
                <a:solidFill>
                  <a:srgbClr val="FF0000"/>
                </a:solidFill>
                <a:latin typeface="Arial" pitchFamily="34" charset="0"/>
                <a:ea typeface="SimSun"/>
              </a:rPr>
              <a:t> </a:t>
            </a:r>
            <a:r>
              <a:rPr kumimoji="1" lang="en-US" sz="2400" b="1" u="sng" kern="0" dirty="0" err="1">
                <a:solidFill>
                  <a:srgbClr val="FF0000"/>
                </a:solidFill>
                <a:latin typeface="Arial" pitchFamily="34" charset="0"/>
                <a:ea typeface="SimSun"/>
              </a:rPr>
              <a:t>phương</a:t>
            </a:r>
            <a:r>
              <a:rPr kumimoji="1" lang="en-US" sz="2400" b="1" u="sng" kern="0" dirty="0">
                <a:solidFill>
                  <a:srgbClr val="FF0000"/>
                </a:solidFill>
                <a:latin typeface="Arial" pitchFamily="34" charset="0"/>
                <a:ea typeface="SimSun"/>
              </a:rPr>
              <a:t> </a:t>
            </a:r>
            <a:r>
              <a:rPr kumimoji="1" lang="en-US" sz="2400" b="1" u="sng" kern="0" dirty="0" err="1">
                <a:solidFill>
                  <a:srgbClr val="FF0000"/>
                </a:solidFill>
                <a:latin typeface="Arial" pitchFamily="34" charset="0"/>
                <a:ea typeface="SimSun"/>
              </a:rPr>
              <a:t>pháp</a:t>
            </a:r>
            <a:r>
              <a:rPr kumimoji="1" lang="en-US" sz="2400" b="1" u="sng" kern="0" dirty="0">
                <a:solidFill>
                  <a:srgbClr val="FF0000"/>
                </a:solidFill>
                <a:latin typeface="Arial" pitchFamily="34" charset="0"/>
                <a:ea typeface="SimSun"/>
              </a:rPr>
              <a:t> </a:t>
            </a:r>
            <a:r>
              <a:rPr kumimoji="1" lang="en-US" sz="2400" b="1" u="sng" kern="0" dirty="0" err="1">
                <a:solidFill>
                  <a:srgbClr val="FF0000"/>
                </a:solidFill>
                <a:latin typeface="Arial" pitchFamily="34" charset="0"/>
                <a:ea typeface="SimSun"/>
              </a:rPr>
              <a:t>luậ</a:t>
            </a:r>
            <a:r>
              <a:rPr kumimoji="1" lang="en-US" sz="2400" b="1" kern="0" dirty="0" err="1">
                <a:solidFill>
                  <a:srgbClr val="FF0000"/>
                </a:solidFill>
                <a:latin typeface="Arial" pitchFamily="34" charset="0"/>
                <a:ea typeface="SimSun"/>
              </a:rPr>
              <a:t>n</a:t>
            </a:r>
            <a:endParaRPr lang="en-US" sz="2400" kern="0" dirty="0">
              <a:solidFill>
                <a:srgbClr val="FF0000"/>
              </a:solidFill>
            </a:endParaRPr>
          </a:p>
        </p:txBody>
      </p:sp>
      <p:sp>
        <p:nvSpPr>
          <p:cNvPr id="27" name="Rectangle 3"/>
          <p:cNvSpPr>
            <a:spLocks noChangeArrowheads="1"/>
          </p:cNvSpPr>
          <p:nvPr/>
        </p:nvSpPr>
        <p:spPr bwMode="auto">
          <a:xfrm>
            <a:off x="1337469" y="1562679"/>
            <a:ext cx="9677400" cy="9379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lnSpc>
                <a:spcPct val="120000"/>
              </a:lnSpc>
              <a:spcBef>
                <a:spcPct val="0"/>
              </a:spcBef>
              <a:buFontTx/>
              <a:buNone/>
            </a:pPr>
            <a:r>
              <a:rPr kumimoji="1" lang="en-US" altLang="en-US" sz="2400" b="1" dirty="0" smtClean="0">
                <a:solidFill>
                  <a:srgbClr val="000000"/>
                </a:solidFill>
                <a:latin typeface="+mj-lt"/>
                <a:ea typeface="SimSun" panose="02010600030101010101" pitchFamily="2" charset="-122"/>
              </a:rPr>
              <a:t>	</a:t>
            </a:r>
            <a:r>
              <a:rPr kumimoji="1" lang="en-US" altLang="en-US" sz="2400" b="1" dirty="0" err="1" smtClean="0">
                <a:solidFill>
                  <a:srgbClr val="000000"/>
                </a:solidFill>
                <a:latin typeface="+mj-lt"/>
                <a:ea typeface="SimSun" panose="02010600030101010101" pitchFamily="2" charset="-122"/>
              </a:rPr>
              <a:t>Nguyên</a:t>
            </a:r>
            <a:r>
              <a:rPr kumimoji="1" lang="en-US" altLang="en-US" sz="2400" b="1" dirty="0" smtClean="0">
                <a:solidFill>
                  <a:srgbClr val="000000"/>
                </a:solidFill>
                <a:latin typeface="+mj-lt"/>
                <a:ea typeface="SimSun" panose="02010600030101010101" pitchFamily="2" charset="-122"/>
              </a:rPr>
              <a:t> </a:t>
            </a:r>
            <a:r>
              <a:rPr kumimoji="1" lang="en-US" altLang="en-US" sz="2400" b="1" dirty="0" err="1">
                <a:solidFill>
                  <a:srgbClr val="000000"/>
                </a:solidFill>
                <a:latin typeface="+mj-lt"/>
                <a:ea typeface="SimSun" panose="02010600030101010101" pitchFamily="2" charset="-122"/>
              </a:rPr>
              <a:t>lý</a:t>
            </a:r>
            <a:r>
              <a:rPr kumimoji="1" lang="en-US" altLang="en-US" sz="2400" b="1" dirty="0">
                <a:solidFill>
                  <a:srgbClr val="000000"/>
                </a:solidFill>
                <a:latin typeface="+mj-lt"/>
                <a:ea typeface="SimSun" panose="02010600030101010101" pitchFamily="2" charset="-122"/>
              </a:rPr>
              <a:t> </a:t>
            </a:r>
            <a:r>
              <a:rPr kumimoji="1" lang="en-US" altLang="en-US" sz="2400" b="1" dirty="0" err="1">
                <a:solidFill>
                  <a:srgbClr val="000000"/>
                </a:solidFill>
                <a:latin typeface="+mj-lt"/>
                <a:ea typeface="SimSun" panose="02010600030101010101" pitchFamily="2" charset="-122"/>
              </a:rPr>
              <a:t>phát</a:t>
            </a:r>
            <a:r>
              <a:rPr kumimoji="1" lang="en-US" altLang="en-US" sz="2400" b="1" dirty="0">
                <a:solidFill>
                  <a:srgbClr val="000000"/>
                </a:solidFill>
                <a:latin typeface="+mj-lt"/>
                <a:ea typeface="SimSun" panose="02010600030101010101" pitchFamily="2" charset="-122"/>
              </a:rPr>
              <a:t> </a:t>
            </a:r>
            <a:r>
              <a:rPr kumimoji="1" lang="en-US" altLang="en-US" sz="2400" b="1" dirty="0" err="1">
                <a:solidFill>
                  <a:srgbClr val="000000"/>
                </a:solidFill>
                <a:latin typeface="+mj-lt"/>
                <a:ea typeface="SimSun" panose="02010600030101010101" pitchFamily="2" charset="-122"/>
              </a:rPr>
              <a:t>triển</a:t>
            </a:r>
            <a:r>
              <a:rPr kumimoji="1" lang="en-US" altLang="en-US" sz="2400" b="1" dirty="0">
                <a:solidFill>
                  <a:srgbClr val="000000"/>
                </a:solidFill>
                <a:latin typeface="+mj-lt"/>
                <a:ea typeface="SimSun" panose="02010600030101010101" pitchFamily="2" charset="-122"/>
              </a:rPr>
              <a:t> </a:t>
            </a:r>
            <a:r>
              <a:rPr kumimoji="1" lang="en-US" altLang="en-US" sz="2400" b="1" dirty="0" err="1">
                <a:solidFill>
                  <a:srgbClr val="000000"/>
                </a:solidFill>
                <a:latin typeface="+mj-lt"/>
                <a:ea typeface="SimSun" panose="02010600030101010101" pitchFamily="2" charset="-122"/>
              </a:rPr>
              <a:t>đòi</a:t>
            </a:r>
            <a:r>
              <a:rPr kumimoji="1" lang="en-US" altLang="en-US" sz="2400" b="1" dirty="0">
                <a:solidFill>
                  <a:srgbClr val="000000"/>
                </a:solidFill>
                <a:latin typeface="+mj-lt"/>
                <a:ea typeface="SimSun" panose="02010600030101010101" pitchFamily="2" charset="-122"/>
              </a:rPr>
              <a:t> </a:t>
            </a:r>
            <a:r>
              <a:rPr kumimoji="1" lang="en-US" altLang="en-US" sz="2400" b="1" dirty="0" err="1">
                <a:solidFill>
                  <a:srgbClr val="000000"/>
                </a:solidFill>
                <a:latin typeface="+mj-lt"/>
                <a:ea typeface="SimSun" panose="02010600030101010101" pitchFamily="2" charset="-122"/>
              </a:rPr>
              <a:t>hỏi</a:t>
            </a:r>
            <a:r>
              <a:rPr kumimoji="1" lang="en-US" altLang="en-US" sz="2400" b="1" dirty="0">
                <a:solidFill>
                  <a:srgbClr val="000000"/>
                </a:solidFill>
                <a:latin typeface="+mj-lt"/>
                <a:ea typeface="SimSun" panose="02010600030101010101" pitchFamily="2" charset="-122"/>
              </a:rPr>
              <a:t> </a:t>
            </a:r>
            <a:r>
              <a:rPr kumimoji="1" lang="en-US" altLang="en-US" sz="2400" b="1" dirty="0" err="1">
                <a:solidFill>
                  <a:srgbClr val="000000"/>
                </a:solidFill>
                <a:latin typeface="+mj-lt"/>
                <a:ea typeface="SimSun" panose="02010600030101010101" pitchFamily="2" charset="-122"/>
              </a:rPr>
              <a:t>trong</a:t>
            </a:r>
            <a:r>
              <a:rPr kumimoji="1" lang="en-US" altLang="en-US" sz="2400" b="1" dirty="0">
                <a:solidFill>
                  <a:srgbClr val="000000"/>
                </a:solidFill>
                <a:latin typeface="+mj-lt"/>
                <a:ea typeface="SimSun" panose="02010600030101010101" pitchFamily="2" charset="-122"/>
              </a:rPr>
              <a:t> </a:t>
            </a:r>
            <a:r>
              <a:rPr kumimoji="1" lang="en-US" altLang="en-US" sz="2400" b="1" dirty="0" err="1">
                <a:solidFill>
                  <a:srgbClr val="000000"/>
                </a:solidFill>
                <a:latin typeface="+mj-lt"/>
                <a:ea typeface="SimSun" panose="02010600030101010101" pitchFamily="2" charset="-122"/>
              </a:rPr>
              <a:t>nhận</a:t>
            </a:r>
            <a:r>
              <a:rPr kumimoji="1" lang="en-US" altLang="en-US" sz="2400" b="1" dirty="0">
                <a:solidFill>
                  <a:srgbClr val="000000"/>
                </a:solidFill>
                <a:latin typeface="+mj-lt"/>
                <a:ea typeface="SimSun" panose="02010600030101010101" pitchFamily="2" charset="-122"/>
              </a:rPr>
              <a:t> </a:t>
            </a:r>
            <a:r>
              <a:rPr kumimoji="1" lang="en-US" altLang="en-US" sz="2400" b="1" dirty="0" err="1">
                <a:solidFill>
                  <a:srgbClr val="000000"/>
                </a:solidFill>
                <a:latin typeface="+mj-lt"/>
                <a:ea typeface="SimSun" panose="02010600030101010101" pitchFamily="2" charset="-122"/>
              </a:rPr>
              <a:t>thức</a:t>
            </a:r>
            <a:r>
              <a:rPr kumimoji="1" lang="en-US" altLang="en-US" sz="2400" b="1" dirty="0">
                <a:solidFill>
                  <a:srgbClr val="000000"/>
                </a:solidFill>
                <a:latin typeface="+mj-lt"/>
                <a:ea typeface="SimSun" panose="02010600030101010101" pitchFamily="2" charset="-122"/>
              </a:rPr>
              <a:t> </a:t>
            </a:r>
            <a:r>
              <a:rPr kumimoji="1" lang="en-US" altLang="en-US" sz="2400" b="1" dirty="0" err="1">
                <a:solidFill>
                  <a:srgbClr val="000000"/>
                </a:solidFill>
                <a:latin typeface="+mj-lt"/>
                <a:ea typeface="SimSun" panose="02010600030101010101" pitchFamily="2" charset="-122"/>
              </a:rPr>
              <a:t>và</a:t>
            </a:r>
            <a:r>
              <a:rPr kumimoji="1" lang="en-US" altLang="en-US" sz="2400" b="1" dirty="0">
                <a:solidFill>
                  <a:srgbClr val="000000"/>
                </a:solidFill>
                <a:latin typeface="+mj-lt"/>
                <a:ea typeface="SimSun" panose="02010600030101010101" pitchFamily="2" charset="-122"/>
              </a:rPr>
              <a:t> </a:t>
            </a:r>
            <a:r>
              <a:rPr kumimoji="1" lang="en-US" altLang="en-US" sz="2400" b="1" dirty="0" err="1">
                <a:solidFill>
                  <a:srgbClr val="000000"/>
                </a:solidFill>
                <a:latin typeface="+mj-lt"/>
                <a:ea typeface="SimSun" panose="02010600030101010101" pitchFamily="2" charset="-122"/>
              </a:rPr>
              <a:t>hoạt</a:t>
            </a:r>
            <a:r>
              <a:rPr kumimoji="1" lang="en-US" altLang="en-US" sz="2400" b="1" dirty="0">
                <a:solidFill>
                  <a:srgbClr val="000000"/>
                </a:solidFill>
                <a:latin typeface="+mj-lt"/>
                <a:ea typeface="SimSun" panose="02010600030101010101" pitchFamily="2" charset="-122"/>
              </a:rPr>
              <a:t> </a:t>
            </a:r>
            <a:r>
              <a:rPr kumimoji="1" lang="en-US" altLang="en-US" sz="2400" b="1" dirty="0" err="1">
                <a:solidFill>
                  <a:srgbClr val="000000"/>
                </a:solidFill>
                <a:latin typeface="+mj-lt"/>
                <a:ea typeface="SimSun" panose="02010600030101010101" pitchFamily="2" charset="-122"/>
              </a:rPr>
              <a:t>động</a:t>
            </a:r>
            <a:r>
              <a:rPr kumimoji="1" lang="en-US" altLang="en-US" sz="2400" b="1" dirty="0">
                <a:solidFill>
                  <a:srgbClr val="000000"/>
                </a:solidFill>
                <a:latin typeface="+mj-lt"/>
                <a:ea typeface="SimSun" panose="02010600030101010101" pitchFamily="2" charset="-122"/>
              </a:rPr>
              <a:t> </a:t>
            </a:r>
            <a:r>
              <a:rPr kumimoji="1" lang="en-US" altLang="en-US" sz="2400" b="1" dirty="0" err="1">
                <a:solidFill>
                  <a:srgbClr val="000000"/>
                </a:solidFill>
                <a:latin typeface="+mj-lt"/>
                <a:ea typeface="SimSun" panose="02010600030101010101" pitchFamily="2" charset="-122"/>
              </a:rPr>
              <a:t>thực</a:t>
            </a:r>
            <a:r>
              <a:rPr kumimoji="1" lang="en-US" altLang="en-US" sz="2400" b="1" dirty="0">
                <a:solidFill>
                  <a:srgbClr val="000000"/>
                </a:solidFill>
                <a:latin typeface="+mj-lt"/>
                <a:ea typeface="SimSun" panose="02010600030101010101" pitchFamily="2" charset="-122"/>
              </a:rPr>
              <a:t> </a:t>
            </a:r>
            <a:r>
              <a:rPr kumimoji="1" lang="en-US" altLang="en-US" sz="2400" b="1" dirty="0" err="1">
                <a:solidFill>
                  <a:srgbClr val="000000"/>
                </a:solidFill>
                <a:latin typeface="+mj-lt"/>
                <a:ea typeface="SimSun" panose="02010600030101010101" pitchFamily="2" charset="-122"/>
              </a:rPr>
              <a:t>tiễn</a:t>
            </a:r>
            <a:r>
              <a:rPr kumimoji="1" lang="en-US" altLang="en-US" sz="2400" b="1" dirty="0">
                <a:solidFill>
                  <a:srgbClr val="000000"/>
                </a:solidFill>
                <a:latin typeface="+mj-lt"/>
                <a:ea typeface="SimSun" panose="02010600030101010101" pitchFamily="2" charset="-122"/>
              </a:rPr>
              <a:t> </a:t>
            </a:r>
            <a:r>
              <a:rPr kumimoji="1" lang="en-US" altLang="en-US" sz="2400" b="1" dirty="0" err="1">
                <a:solidFill>
                  <a:srgbClr val="000000"/>
                </a:solidFill>
                <a:latin typeface="+mj-lt"/>
                <a:ea typeface="SimSun" panose="02010600030101010101" pitchFamily="2" charset="-122"/>
              </a:rPr>
              <a:t>cần</a:t>
            </a:r>
            <a:r>
              <a:rPr kumimoji="1" lang="en-US" altLang="en-US" sz="2400" b="1" dirty="0">
                <a:solidFill>
                  <a:srgbClr val="000000"/>
                </a:solidFill>
                <a:latin typeface="+mj-lt"/>
                <a:ea typeface="SimSun" panose="02010600030101010101" pitchFamily="2" charset="-122"/>
              </a:rPr>
              <a:t> </a:t>
            </a:r>
            <a:r>
              <a:rPr kumimoji="1" lang="en-US" altLang="en-US" sz="2400" b="1" dirty="0" err="1">
                <a:solidFill>
                  <a:srgbClr val="000000"/>
                </a:solidFill>
                <a:latin typeface="+mj-lt"/>
                <a:ea typeface="SimSun" panose="02010600030101010101" pitchFamily="2" charset="-122"/>
              </a:rPr>
              <a:t>phải</a:t>
            </a:r>
            <a:r>
              <a:rPr kumimoji="1" lang="en-US" altLang="en-US" sz="2400" b="1" dirty="0">
                <a:solidFill>
                  <a:srgbClr val="000000"/>
                </a:solidFill>
                <a:latin typeface="+mj-lt"/>
                <a:ea typeface="SimSun" panose="02010600030101010101" pitchFamily="2" charset="-122"/>
              </a:rPr>
              <a:t> </a:t>
            </a:r>
            <a:r>
              <a:rPr kumimoji="1" lang="en-US" altLang="en-US" sz="2400" b="1" dirty="0" err="1">
                <a:solidFill>
                  <a:srgbClr val="000000"/>
                </a:solidFill>
                <a:latin typeface="+mj-lt"/>
                <a:ea typeface="SimSun" panose="02010600030101010101" pitchFamily="2" charset="-122"/>
              </a:rPr>
              <a:t>có</a:t>
            </a:r>
            <a:r>
              <a:rPr kumimoji="1" lang="en-US" altLang="en-US" sz="2400" b="1" dirty="0">
                <a:solidFill>
                  <a:srgbClr val="000000"/>
                </a:solidFill>
                <a:latin typeface="+mj-lt"/>
                <a:ea typeface="SimSun" panose="02010600030101010101" pitchFamily="2" charset="-122"/>
              </a:rPr>
              <a:t> </a:t>
            </a:r>
            <a:r>
              <a:rPr kumimoji="1" lang="en-US" altLang="en-US" sz="2400" b="1" dirty="0" err="1">
                <a:solidFill>
                  <a:srgbClr val="FF0066"/>
                </a:solidFill>
                <a:latin typeface="+mj-lt"/>
                <a:ea typeface="SimSun" panose="02010600030101010101" pitchFamily="2" charset="-122"/>
              </a:rPr>
              <a:t>quan</a:t>
            </a:r>
            <a:r>
              <a:rPr kumimoji="1" lang="en-US" altLang="en-US" sz="2400" b="1" dirty="0">
                <a:solidFill>
                  <a:srgbClr val="FF0066"/>
                </a:solidFill>
                <a:latin typeface="+mj-lt"/>
                <a:ea typeface="SimSun" panose="02010600030101010101" pitchFamily="2" charset="-122"/>
              </a:rPr>
              <a:t> </a:t>
            </a:r>
            <a:r>
              <a:rPr kumimoji="1" lang="en-US" altLang="en-US" sz="2400" b="1" dirty="0" err="1">
                <a:solidFill>
                  <a:srgbClr val="FF0066"/>
                </a:solidFill>
                <a:latin typeface="+mj-lt"/>
                <a:ea typeface="SimSun" panose="02010600030101010101" pitchFamily="2" charset="-122"/>
              </a:rPr>
              <a:t>điểm</a:t>
            </a:r>
            <a:r>
              <a:rPr kumimoji="1" lang="en-US" altLang="en-US" sz="2400" b="1" dirty="0">
                <a:solidFill>
                  <a:srgbClr val="FF0066"/>
                </a:solidFill>
                <a:latin typeface="+mj-lt"/>
                <a:ea typeface="SimSun" panose="02010600030101010101" pitchFamily="2" charset="-122"/>
              </a:rPr>
              <a:t> </a:t>
            </a:r>
            <a:r>
              <a:rPr kumimoji="1" lang="en-US" altLang="en-US" sz="2400" b="1" dirty="0" err="1">
                <a:solidFill>
                  <a:srgbClr val="FF0066"/>
                </a:solidFill>
                <a:latin typeface="+mj-lt"/>
                <a:ea typeface="SimSun" panose="02010600030101010101" pitchFamily="2" charset="-122"/>
              </a:rPr>
              <a:t>phát</a:t>
            </a:r>
            <a:r>
              <a:rPr kumimoji="1" lang="en-US" altLang="en-US" sz="2400" b="1" dirty="0">
                <a:solidFill>
                  <a:srgbClr val="FF0066"/>
                </a:solidFill>
                <a:latin typeface="+mj-lt"/>
                <a:ea typeface="SimSun" panose="02010600030101010101" pitchFamily="2" charset="-122"/>
              </a:rPr>
              <a:t> </a:t>
            </a:r>
            <a:r>
              <a:rPr kumimoji="1" lang="en-US" altLang="en-US" sz="2400" b="1" dirty="0" err="1">
                <a:solidFill>
                  <a:srgbClr val="FF0066"/>
                </a:solidFill>
                <a:latin typeface="+mj-lt"/>
                <a:ea typeface="SimSun" panose="02010600030101010101" pitchFamily="2" charset="-122"/>
              </a:rPr>
              <a:t>triển</a:t>
            </a:r>
            <a:endParaRPr kumimoji="1" lang="en-US" altLang="en-US" sz="2400" b="1" dirty="0">
              <a:solidFill>
                <a:srgbClr val="FF0066"/>
              </a:solidFill>
              <a:latin typeface="+mj-lt"/>
              <a:ea typeface="SimSun" panose="02010600030101010101" pitchFamily="2" charset="-122"/>
            </a:endParaRPr>
          </a:p>
        </p:txBody>
      </p:sp>
    </p:spTree>
    <p:extLst>
      <p:ext uri="{BB962C8B-B14F-4D97-AF65-F5344CB8AC3E}">
        <p14:creationId xmlns:p14="http://schemas.microsoft.com/office/powerpoint/2010/main" val="3380589229"/>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loud Callout 3"/>
          <p:cNvSpPr/>
          <p:nvPr/>
        </p:nvSpPr>
        <p:spPr>
          <a:xfrm>
            <a:off x="3134550" y="1083294"/>
            <a:ext cx="3810000" cy="838200"/>
          </a:xfrm>
          <a:prstGeom prst="cloudCallout">
            <a:avLst>
              <a:gd name="adj1" fmla="val 2451"/>
              <a:gd name="adj2" fmla="val 85295"/>
            </a:avLst>
          </a:prstGeom>
          <a:solidFill>
            <a:srgbClr val="3333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err="1">
                <a:solidFill>
                  <a:schemeClr val="bg1"/>
                </a:solidFill>
              </a:rPr>
              <a:t>Phạm</a:t>
            </a:r>
            <a:r>
              <a:rPr lang="en-US" sz="2400" b="1" dirty="0">
                <a:solidFill>
                  <a:schemeClr val="bg1"/>
                </a:solidFill>
              </a:rPr>
              <a:t> </a:t>
            </a:r>
            <a:r>
              <a:rPr lang="en-US" sz="2400" b="1" dirty="0" err="1">
                <a:solidFill>
                  <a:schemeClr val="bg1"/>
                </a:solidFill>
              </a:rPr>
              <a:t>trù</a:t>
            </a:r>
            <a:r>
              <a:rPr lang="en-US" sz="2400" b="1" dirty="0">
                <a:solidFill>
                  <a:schemeClr val="bg1"/>
                </a:solidFill>
              </a:rPr>
              <a:t> </a:t>
            </a:r>
            <a:r>
              <a:rPr lang="en-US" sz="2400" b="1" dirty="0" err="1">
                <a:solidFill>
                  <a:schemeClr val="bg1"/>
                </a:solidFill>
              </a:rPr>
              <a:t>là</a:t>
            </a:r>
            <a:r>
              <a:rPr lang="en-US" sz="2400" b="1" dirty="0">
                <a:solidFill>
                  <a:schemeClr val="bg1"/>
                </a:solidFill>
              </a:rPr>
              <a:t> </a:t>
            </a:r>
            <a:r>
              <a:rPr lang="en-US" sz="2400" b="1" dirty="0" err="1">
                <a:solidFill>
                  <a:schemeClr val="bg1"/>
                </a:solidFill>
              </a:rPr>
              <a:t>gì</a:t>
            </a:r>
            <a:r>
              <a:rPr lang="en-US" sz="2400" b="1" dirty="0">
                <a:solidFill>
                  <a:schemeClr val="bg1"/>
                </a:solidFill>
              </a:rPr>
              <a:t>?</a:t>
            </a:r>
          </a:p>
        </p:txBody>
      </p:sp>
      <p:sp>
        <p:nvSpPr>
          <p:cNvPr id="5" name="Horizontal Scroll 4"/>
          <p:cNvSpPr/>
          <p:nvPr/>
        </p:nvSpPr>
        <p:spPr bwMode="auto">
          <a:xfrm>
            <a:off x="813748" y="2073893"/>
            <a:ext cx="10363200" cy="1851132"/>
          </a:xfrm>
          <a:prstGeom prst="horizontalScroll">
            <a:avLst/>
          </a:prstGeom>
          <a:ln>
            <a:solidFill>
              <a:schemeClr val="bg1"/>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a:lstStyle/>
          <a:p>
            <a:pPr algn="ctr">
              <a:lnSpc>
                <a:spcPct val="130000"/>
              </a:lnSpc>
              <a:defRPr/>
            </a:pPr>
            <a:r>
              <a:rPr lang="en-US" sz="2400" b="1" dirty="0" smtClean="0">
                <a:solidFill>
                  <a:srgbClr val="FF0000"/>
                </a:solidFill>
                <a:latin typeface="+mj-lt"/>
              </a:rPr>
              <a:t>	</a:t>
            </a:r>
            <a:r>
              <a:rPr lang="en-US" sz="2400" b="1" dirty="0" err="1" smtClean="0">
                <a:solidFill>
                  <a:srgbClr val="FF0000"/>
                </a:solidFill>
                <a:latin typeface="+mj-lt"/>
              </a:rPr>
              <a:t>Phạm</a:t>
            </a:r>
            <a:r>
              <a:rPr lang="en-US" sz="2400" b="1" dirty="0" smtClean="0">
                <a:solidFill>
                  <a:srgbClr val="FF0000"/>
                </a:solidFill>
                <a:latin typeface="+mj-lt"/>
              </a:rPr>
              <a:t> </a:t>
            </a:r>
            <a:r>
              <a:rPr lang="en-US" sz="2400" b="1" dirty="0" err="1">
                <a:solidFill>
                  <a:srgbClr val="FF0000"/>
                </a:solidFill>
                <a:latin typeface="+mj-lt"/>
              </a:rPr>
              <a:t>trù</a:t>
            </a:r>
            <a:r>
              <a:rPr lang="en-US" sz="2400" b="1" dirty="0">
                <a:solidFill>
                  <a:srgbClr val="FF0000"/>
                </a:solidFill>
                <a:latin typeface="+mj-lt"/>
              </a:rPr>
              <a:t> </a:t>
            </a:r>
            <a:r>
              <a:rPr lang="en-US" sz="2400" dirty="0" err="1">
                <a:solidFill>
                  <a:srgbClr val="660066"/>
                </a:solidFill>
                <a:latin typeface="+mj-lt"/>
              </a:rPr>
              <a:t>là</a:t>
            </a:r>
            <a:r>
              <a:rPr lang="en-US" sz="2400" dirty="0">
                <a:solidFill>
                  <a:srgbClr val="660066"/>
                </a:solidFill>
                <a:latin typeface="+mj-lt"/>
              </a:rPr>
              <a:t> </a:t>
            </a:r>
            <a:r>
              <a:rPr lang="en-US" sz="2400" dirty="0" err="1">
                <a:solidFill>
                  <a:srgbClr val="660066"/>
                </a:solidFill>
                <a:latin typeface="+mj-lt"/>
              </a:rPr>
              <a:t>những</a:t>
            </a:r>
            <a:r>
              <a:rPr lang="en-US" sz="2400" dirty="0">
                <a:solidFill>
                  <a:srgbClr val="660066"/>
                </a:solidFill>
                <a:latin typeface="+mj-lt"/>
              </a:rPr>
              <a:t> </a:t>
            </a:r>
            <a:r>
              <a:rPr lang="en-US" sz="2400" b="1" dirty="0" err="1">
                <a:solidFill>
                  <a:srgbClr val="3333CC"/>
                </a:solidFill>
                <a:latin typeface="+mj-lt"/>
              </a:rPr>
              <a:t>khái</a:t>
            </a:r>
            <a:r>
              <a:rPr lang="en-US" sz="2400" b="1" dirty="0">
                <a:solidFill>
                  <a:srgbClr val="3333CC"/>
                </a:solidFill>
                <a:latin typeface="+mj-lt"/>
              </a:rPr>
              <a:t> </a:t>
            </a:r>
            <a:r>
              <a:rPr lang="en-US" sz="2400" b="1" dirty="0" err="1">
                <a:solidFill>
                  <a:srgbClr val="3333CC"/>
                </a:solidFill>
                <a:latin typeface="+mj-lt"/>
              </a:rPr>
              <a:t>niệm</a:t>
            </a:r>
            <a:r>
              <a:rPr lang="en-US" sz="2400" b="1" dirty="0">
                <a:solidFill>
                  <a:srgbClr val="3333CC"/>
                </a:solidFill>
                <a:latin typeface="+mj-lt"/>
              </a:rPr>
              <a:t> </a:t>
            </a:r>
            <a:r>
              <a:rPr lang="en-US" sz="2400" b="1" dirty="0" err="1">
                <a:solidFill>
                  <a:srgbClr val="3333CC"/>
                </a:solidFill>
                <a:latin typeface="+mj-lt"/>
              </a:rPr>
              <a:t>rộng</a:t>
            </a:r>
            <a:r>
              <a:rPr lang="en-US" sz="2400" b="1" dirty="0">
                <a:solidFill>
                  <a:srgbClr val="3333CC"/>
                </a:solidFill>
                <a:latin typeface="+mj-lt"/>
              </a:rPr>
              <a:t> </a:t>
            </a:r>
            <a:r>
              <a:rPr lang="en-US" sz="2400" b="1" dirty="0" err="1">
                <a:solidFill>
                  <a:srgbClr val="3333CC"/>
                </a:solidFill>
                <a:latin typeface="+mj-lt"/>
              </a:rPr>
              <a:t>nhất</a:t>
            </a:r>
            <a:r>
              <a:rPr lang="en-US" sz="2400" b="1" dirty="0">
                <a:solidFill>
                  <a:srgbClr val="3333CC"/>
                </a:solidFill>
                <a:latin typeface="+mj-lt"/>
              </a:rPr>
              <a:t> </a:t>
            </a:r>
            <a:r>
              <a:rPr lang="en-US" sz="2400" dirty="0" err="1">
                <a:solidFill>
                  <a:srgbClr val="660066"/>
                </a:solidFill>
                <a:latin typeface="+mj-lt"/>
              </a:rPr>
              <a:t>phản</a:t>
            </a:r>
            <a:r>
              <a:rPr lang="en-US" sz="2400" dirty="0">
                <a:solidFill>
                  <a:srgbClr val="660066"/>
                </a:solidFill>
                <a:latin typeface="+mj-lt"/>
              </a:rPr>
              <a:t> </a:t>
            </a:r>
            <a:r>
              <a:rPr lang="en-US" sz="2400" dirty="0" err="1">
                <a:solidFill>
                  <a:srgbClr val="660066"/>
                </a:solidFill>
                <a:latin typeface="+mj-lt"/>
              </a:rPr>
              <a:t>ánh</a:t>
            </a:r>
            <a:r>
              <a:rPr lang="en-US" sz="2400" dirty="0">
                <a:solidFill>
                  <a:srgbClr val="660066"/>
                </a:solidFill>
                <a:latin typeface="+mj-lt"/>
              </a:rPr>
              <a:t> </a:t>
            </a:r>
            <a:r>
              <a:rPr lang="en-US" sz="2400" b="1" dirty="0" err="1">
                <a:solidFill>
                  <a:srgbClr val="FF3399"/>
                </a:solidFill>
                <a:latin typeface="+mj-lt"/>
              </a:rPr>
              <a:t>những</a:t>
            </a:r>
            <a:r>
              <a:rPr lang="en-US" sz="2400" b="1" dirty="0">
                <a:solidFill>
                  <a:srgbClr val="FF3399"/>
                </a:solidFill>
                <a:latin typeface="+mj-lt"/>
              </a:rPr>
              <a:t> </a:t>
            </a:r>
            <a:r>
              <a:rPr lang="en-US" sz="2400" b="1" dirty="0" err="1">
                <a:solidFill>
                  <a:srgbClr val="FF3399"/>
                </a:solidFill>
                <a:latin typeface="+mj-lt"/>
              </a:rPr>
              <a:t>mặt</a:t>
            </a:r>
            <a:r>
              <a:rPr lang="en-US" sz="2400" b="1" dirty="0">
                <a:solidFill>
                  <a:srgbClr val="FF3399"/>
                </a:solidFill>
                <a:latin typeface="+mj-lt"/>
              </a:rPr>
              <a:t>, </a:t>
            </a:r>
            <a:r>
              <a:rPr lang="en-US" sz="2400" b="1" dirty="0" err="1">
                <a:solidFill>
                  <a:srgbClr val="FF3399"/>
                </a:solidFill>
                <a:latin typeface="+mj-lt"/>
              </a:rPr>
              <a:t>những</a:t>
            </a:r>
            <a:r>
              <a:rPr lang="en-US" sz="2400" b="1" dirty="0">
                <a:solidFill>
                  <a:srgbClr val="FF3399"/>
                </a:solidFill>
                <a:latin typeface="+mj-lt"/>
              </a:rPr>
              <a:t> </a:t>
            </a:r>
            <a:r>
              <a:rPr lang="en-US" sz="2400" b="1" dirty="0" err="1">
                <a:solidFill>
                  <a:srgbClr val="FF3399"/>
                </a:solidFill>
                <a:latin typeface="+mj-lt"/>
              </a:rPr>
              <a:t>thuộc</a:t>
            </a:r>
            <a:r>
              <a:rPr lang="en-US" sz="2400" b="1" dirty="0">
                <a:solidFill>
                  <a:srgbClr val="FF3399"/>
                </a:solidFill>
                <a:latin typeface="+mj-lt"/>
              </a:rPr>
              <a:t> </a:t>
            </a:r>
            <a:r>
              <a:rPr lang="en-US" sz="2400" b="1" dirty="0" err="1">
                <a:solidFill>
                  <a:srgbClr val="FF3399"/>
                </a:solidFill>
                <a:latin typeface="+mj-lt"/>
              </a:rPr>
              <a:t>tính</a:t>
            </a:r>
            <a:r>
              <a:rPr lang="en-US" sz="2400" b="1" dirty="0">
                <a:solidFill>
                  <a:srgbClr val="FF3399"/>
                </a:solidFill>
                <a:latin typeface="+mj-lt"/>
              </a:rPr>
              <a:t>, </a:t>
            </a:r>
            <a:r>
              <a:rPr lang="en-US" sz="2400" b="1" dirty="0" err="1">
                <a:solidFill>
                  <a:srgbClr val="FF3399"/>
                </a:solidFill>
                <a:latin typeface="+mj-lt"/>
              </a:rPr>
              <a:t>những</a:t>
            </a:r>
            <a:r>
              <a:rPr lang="en-US" sz="2400" b="1" dirty="0">
                <a:solidFill>
                  <a:srgbClr val="FF3399"/>
                </a:solidFill>
                <a:latin typeface="+mj-lt"/>
              </a:rPr>
              <a:t> </a:t>
            </a:r>
            <a:r>
              <a:rPr lang="en-US" sz="2400" b="1" dirty="0" err="1">
                <a:solidFill>
                  <a:srgbClr val="FF3399"/>
                </a:solidFill>
                <a:latin typeface="+mj-lt"/>
              </a:rPr>
              <a:t>mối</a:t>
            </a:r>
            <a:r>
              <a:rPr lang="en-US" sz="2400" b="1" dirty="0">
                <a:solidFill>
                  <a:srgbClr val="FF3399"/>
                </a:solidFill>
                <a:latin typeface="+mj-lt"/>
              </a:rPr>
              <a:t> </a:t>
            </a:r>
            <a:r>
              <a:rPr lang="en-US" sz="2400" b="1" dirty="0" err="1">
                <a:solidFill>
                  <a:srgbClr val="FF3399"/>
                </a:solidFill>
                <a:latin typeface="+mj-lt"/>
              </a:rPr>
              <a:t>liên</a:t>
            </a:r>
            <a:r>
              <a:rPr lang="en-US" sz="2400" b="1" dirty="0">
                <a:solidFill>
                  <a:srgbClr val="FF3399"/>
                </a:solidFill>
                <a:latin typeface="+mj-lt"/>
              </a:rPr>
              <a:t> </a:t>
            </a:r>
            <a:r>
              <a:rPr lang="en-US" sz="2400" b="1" dirty="0" err="1">
                <a:solidFill>
                  <a:srgbClr val="FF3399"/>
                </a:solidFill>
                <a:latin typeface="+mj-lt"/>
              </a:rPr>
              <a:t>hệ</a:t>
            </a:r>
            <a:r>
              <a:rPr lang="en-US" sz="2400" b="1" dirty="0">
                <a:solidFill>
                  <a:srgbClr val="FF3399"/>
                </a:solidFill>
                <a:latin typeface="+mj-lt"/>
              </a:rPr>
              <a:t> </a:t>
            </a:r>
            <a:r>
              <a:rPr lang="en-US" sz="2400" b="1" dirty="0" err="1">
                <a:solidFill>
                  <a:srgbClr val="FF3399"/>
                </a:solidFill>
                <a:latin typeface="+mj-lt"/>
              </a:rPr>
              <a:t>chung</a:t>
            </a:r>
            <a:r>
              <a:rPr lang="en-US" sz="2400" dirty="0">
                <a:solidFill>
                  <a:srgbClr val="660066"/>
                </a:solidFill>
                <a:latin typeface="+mj-lt"/>
              </a:rPr>
              <a:t>, </a:t>
            </a:r>
            <a:r>
              <a:rPr lang="en-US" sz="2400" dirty="0" err="1">
                <a:solidFill>
                  <a:srgbClr val="660066"/>
                </a:solidFill>
                <a:latin typeface="+mj-lt"/>
              </a:rPr>
              <a:t>cơ</a:t>
            </a:r>
            <a:r>
              <a:rPr lang="en-US" sz="2400" dirty="0">
                <a:solidFill>
                  <a:srgbClr val="660066"/>
                </a:solidFill>
                <a:latin typeface="+mj-lt"/>
              </a:rPr>
              <a:t> </a:t>
            </a:r>
            <a:r>
              <a:rPr lang="en-US" sz="2400" dirty="0" err="1">
                <a:solidFill>
                  <a:srgbClr val="660066"/>
                </a:solidFill>
                <a:latin typeface="+mj-lt"/>
              </a:rPr>
              <a:t>bản</a:t>
            </a:r>
            <a:r>
              <a:rPr lang="en-US" sz="2400" dirty="0">
                <a:solidFill>
                  <a:srgbClr val="660066"/>
                </a:solidFill>
                <a:latin typeface="+mj-lt"/>
              </a:rPr>
              <a:t> </a:t>
            </a:r>
            <a:r>
              <a:rPr lang="en-US" sz="2400" dirty="0" err="1">
                <a:solidFill>
                  <a:srgbClr val="660066"/>
                </a:solidFill>
                <a:latin typeface="+mj-lt"/>
              </a:rPr>
              <a:t>nhất</a:t>
            </a:r>
            <a:r>
              <a:rPr lang="en-US" sz="2400" dirty="0">
                <a:solidFill>
                  <a:srgbClr val="660066"/>
                </a:solidFill>
                <a:latin typeface="+mj-lt"/>
              </a:rPr>
              <a:t> </a:t>
            </a:r>
            <a:r>
              <a:rPr lang="en-US" sz="2400" dirty="0" err="1">
                <a:solidFill>
                  <a:srgbClr val="660066"/>
                </a:solidFill>
                <a:latin typeface="+mj-lt"/>
              </a:rPr>
              <a:t>của</a:t>
            </a:r>
            <a:r>
              <a:rPr lang="en-US" sz="2400" dirty="0">
                <a:solidFill>
                  <a:srgbClr val="660066"/>
                </a:solidFill>
                <a:latin typeface="+mj-lt"/>
              </a:rPr>
              <a:t> </a:t>
            </a:r>
            <a:r>
              <a:rPr lang="en-US" sz="2400" dirty="0" err="1">
                <a:solidFill>
                  <a:srgbClr val="660066"/>
                </a:solidFill>
                <a:latin typeface="+mj-lt"/>
              </a:rPr>
              <a:t>các</a:t>
            </a:r>
            <a:r>
              <a:rPr lang="en-US" sz="2400" dirty="0">
                <a:solidFill>
                  <a:srgbClr val="660066"/>
                </a:solidFill>
                <a:latin typeface="+mj-lt"/>
              </a:rPr>
              <a:t> </a:t>
            </a:r>
            <a:r>
              <a:rPr lang="en-US" sz="2400" dirty="0" err="1">
                <a:solidFill>
                  <a:srgbClr val="660066"/>
                </a:solidFill>
                <a:latin typeface="+mj-lt"/>
              </a:rPr>
              <a:t>sự</a:t>
            </a:r>
            <a:r>
              <a:rPr lang="en-US" sz="2400" dirty="0">
                <a:solidFill>
                  <a:srgbClr val="660066"/>
                </a:solidFill>
                <a:latin typeface="+mj-lt"/>
              </a:rPr>
              <a:t> </a:t>
            </a:r>
            <a:r>
              <a:rPr lang="en-US" sz="2400" dirty="0" err="1">
                <a:solidFill>
                  <a:srgbClr val="660066"/>
                </a:solidFill>
                <a:latin typeface="+mj-lt"/>
              </a:rPr>
              <a:t>vật</a:t>
            </a:r>
            <a:r>
              <a:rPr lang="en-US" sz="2400" dirty="0">
                <a:solidFill>
                  <a:srgbClr val="660066"/>
                </a:solidFill>
                <a:latin typeface="+mj-lt"/>
              </a:rPr>
              <a:t> </a:t>
            </a:r>
            <a:r>
              <a:rPr lang="en-US" sz="2400" dirty="0" err="1">
                <a:solidFill>
                  <a:srgbClr val="660066"/>
                </a:solidFill>
                <a:latin typeface="+mj-lt"/>
              </a:rPr>
              <a:t>và</a:t>
            </a:r>
            <a:r>
              <a:rPr lang="en-US" sz="2400" dirty="0">
                <a:solidFill>
                  <a:srgbClr val="660066"/>
                </a:solidFill>
                <a:latin typeface="+mj-lt"/>
              </a:rPr>
              <a:t> </a:t>
            </a:r>
            <a:r>
              <a:rPr lang="en-US" sz="2400" dirty="0" err="1">
                <a:solidFill>
                  <a:srgbClr val="660066"/>
                </a:solidFill>
                <a:latin typeface="+mj-lt"/>
              </a:rPr>
              <a:t>hiện</a:t>
            </a:r>
            <a:r>
              <a:rPr lang="en-US" sz="2400" dirty="0">
                <a:solidFill>
                  <a:srgbClr val="660066"/>
                </a:solidFill>
                <a:latin typeface="+mj-lt"/>
              </a:rPr>
              <a:t> </a:t>
            </a:r>
            <a:r>
              <a:rPr lang="en-US" sz="2400" dirty="0" err="1">
                <a:solidFill>
                  <a:srgbClr val="660066"/>
                </a:solidFill>
                <a:latin typeface="+mj-lt"/>
              </a:rPr>
              <a:t>tượng</a:t>
            </a:r>
            <a:r>
              <a:rPr lang="en-US" sz="2400" dirty="0">
                <a:solidFill>
                  <a:srgbClr val="660066"/>
                </a:solidFill>
                <a:latin typeface="+mj-lt"/>
              </a:rPr>
              <a:t> </a:t>
            </a:r>
            <a:r>
              <a:rPr lang="en-US" sz="2400" dirty="0" err="1">
                <a:solidFill>
                  <a:srgbClr val="660066"/>
                </a:solidFill>
                <a:latin typeface="+mj-lt"/>
              </a:rPr>
              <a:t>thuộc</a:t>
            </a:r>
            <a:r>
              <a:rPr lang="en-US" sz="2400" dirty="0">
                <a:solidFill>
                  <a:srgbClr val="660066"/>
                </a:solidFill>
                <a:latin typeface="+mj-lt"/>
              </a:rPr>
              <a:t> </a:t>
            </a:r>
            <a:r>
              <a:rPr lang="en-US" sz="2400" dirty="0" err="1">
                <a:solidFill>
                  <a:srgbClr val="660066"/>
                </a:solidFill>
                <a:latin typeface="+mj-lt"/>
              </a:rPr>
              <a:t>một</a:t>
            </a:r>
            <a:r>
              <a:rPr lang="en-US" sz="2400" dirty="0">
                <a:solidFill>
                  <a:srgbClr val="660066"/>
                </a:solidFill>
                <a:latin typeface="+mj-lt"/>
              </a:rPr>
              <a:t> </a:t>
            </a:r>
            <a:r>
              <a:rPr lang="en-US" sz="2400" dirty="0" err="1">
                <a:solidFill>
                  <a:srgbClr val="660066"/>
                </a:solidFill>
                <a:latin typeface="+mj-lt"/>
              </a:rPr>
              <a:t>lĩnh</a:t>
            </a:r>
            <a:r>
              <a:rPr lang="en-US" sz="2400" dirty="0">
                <a:solidFill>
                  <a:srgbClr val="660066"/>
                </a:solidFill>
                <a:latin typeface="+mj-lt"/>
              </a:rPr>
              <a:t> </a:t>
            </a:r>
            <a:r>
              <a:rPr lang="en-US" sz="2400" dirty="0" err="1">
                <a:solidFill>
                  <a:srgbClr val="660066"/>
                </a:solidFill>
                <a:latin typeface="+mj-lt"/>
              </a:rPr>
              <a:t>vực</a:t>
            </a:r>
            <a:r>
              <a:rPr lang="en-US" sz="2400" dirty="0">
                <a:solidFill>
                  <a:srgbClr val="660066"/>
                </a:solidFill>
                <a:latin typeface="+mj-lt"/>
              </a:rPr>
              <a:t> </a:t>
            </a:r>
            <a:r>
              <a:rPr lang="en-US" sz="2400" dirty="0" err="1">
                <a:solidFill>
                  <a:srgbClr val="660066"/>
                </a:solidFill>
                <a:latin typeface="+mj-lt"/>
              </a:rPr>
              <a:t>nhất</a:t>
            </a:r>
            <a:r>
              <a:rPr lang="en-US" sz="2400" dirty="0">
                <a:solidFill>
                  <a:srgbClr val="660066"/>
                </a:solidFill>
                <a:latin typeface="+mj-lt"/>
              </a:rPr>
              <a:t> </a:t>
            </a:r>
            <a:r>
              <a:rPr lang="en-US" sz="2400" dirty="0" err="1">
                <a:solidFill>
                  <a:srgbClr val="660066"/>
                </a:solidFill>
                <a:latin typeface="+mj-lt"/>
              </a:rPr>
              <a:t>định</a:t>
            </a:r>
            <a:r>
              <a:rPr lang="en-US" sz="2400" dirty="0">
                <a:solidFill>
                  <a:srgbClr val="660066"/>
                </a:solidFill>
                <a:latin typeface="+mj-lt"/>
              </a:rPr>
              <a:t>.</a:t>
            </a:r>
          </a:p>
        </p:txBody>
      </p:sp>
      <p:sp>
        <p:nvSpPr>
          <p:cNvPr id="6" name="Rectangle 5"/>
          <p:cNvSpPr/>
          <p:nvPr/>
        </p:nvSpPr>
        <p:spPr>
          <a:xfrm>
            <a:off x="934893" y="4077424"/>
            <a:ext cx="10134600" cy="1482714"/>
          </a:xfrm>
          <a:prstGeom prst="rect">
            <a:avLst/>
          </a:prstGeom>
        </p:spPr>
        <p:txBody>
          <a:bodyPr wrap="square">
            <a:spAutoFit/>
          </a:bodyPr>
          <a:lstStyle/>
          <a:p>
            <a:pPr marL="53975" algn="just">
              <a:lnSpc>
                <a:spcPct val="130000"/>
              </a:lnSpc>
              <a:defRPr/>
            </a:pPr>
            <a:r>
              <a:rPr lang="en-US" sz="2400" b="1" dirty="0" smtClean="0">
                <a:solidFill>
                  <a:srgbClr val="000000"/>
                </a:solidFill>
              </a:rPr>
              <a:t>	</a:t>
            </a:r>
            <a:r>
              <a:rPr lang="en-US" sz="2400" b="1" dirty="0" err="1" smtClean="0">
                <a:solidFill>
                  <a:srgbClr val="000000"/>
                </a:solidFill>
              </a:rPr>
              <a:t>Mỗi</a:t>
            </a:r>
            <a:r>
              <a:rPr lang="en-US" sz="2400" b="1" dirty="0" smtClean="0">
                <a:solidFill>
                  <a:srgbClr val="000000"/>
                </a:solidFill>
              </a:rPr>
              <a:t> </a:t>
            </a:r>
            <a:r>
              <a:rPr lang="en-US" sz="2400" b="1" dirty="0" err="1">
                <a:solidFill>
                  <a:srgbClr val="000000"/>
                </a:solidFill>
              </a:rPr>
              <a:t>bộ</a:t>
            </a:r>
            <a:r>
              <a:rPr lang="en-US" sz="2400" b="1" dirty="0">
                <a:solidFill>
                  <a:srgbClr val="000000"/>
                </a:solidFill>
              </a:rPr>
              <a:t> </a:t>
            </a:r>
            <a:r>
              <a:rPr lang="en-US" sz="2400" b="1" dirty="0" err="1">
                <a:solidFill>
                  <a:srgbClr val="000000"/>
                </a:solidFill>
              </a:rPr>
              <a:t>môn</a:t>
            </a:r>
            <a:r>
              <a:rPr lang="en-US" sz="2400" b="1" dirty="0">
                <a:solidFill>
                  <a:srgbClr val="000000"/>
                </a:solidFill>
              </a:rPr>
              <a:t> </a:t>
            </a:r>
            <a:r>
              <a:rPr lang="en-US" sz="2400" b="1" dirty="0" err="1">
                <a:solidFill>
                  <a:srgbClr val="000000"/>
                </a:solidFill>
              </a:rPr>
              <a:t>khoa</a:t>
            </a:r>
            <a:r>
              <a:rPr lang="en-US" sz="2400" b="1" dirty="0">
                <a:solidFill>
                  <a:srgbClr val="000000"/>
                </a:solidFill>
              </a:rPr>
              <a:t> </a:t>
            </a:r>
            <a:r>
              <a:rPr lang="en-US" sz="2400" b="1" dirty="0" err="1">
                <a:solidFill>
                  <a:srgbClr val="000000"/>
                </a:solidFill>
              </a:rPr>
              <a:t>học</a:t>
            </a:r>
            <a:r>
              <a:rPr lang="en-US" sz="2400" b="1" dirty="0">
                <a:solidFill>
                  <a:srgbClr val="000000"/>
                </a:solidFill>
              </a:rPr>
              <a:t> </a:t>
            </a:r>
            <a:r>
              <a:rPr lang="en-US" sz="2400" b="1" dirty="0" err="1">
                <a:solidFill>
                  <a:srgbClr val="000000"/>
                </a:solidFill>
              </a:rPr>
              <a:t>có</a:t>
            </a:r>
            <a:r>
              <a:rPr lang="en-US" sz="2400" b="1" dirty="0">
                <a:solidFill>
                  <a:srgbClr val="000000"/>
                </a:solidFill>
              </a:rPr>
              <a:t> </a:t>
            </a:r>
            <a:r>
              <a:rPr lang="en-US" sz="2400" b="1" dirty="0" err="1">
                <a:solidFill>
                  <a:srgbClr val="000000"/>
                </a:solidFill>
              </a:rPr>
              <a:t>hệ</a:t>
            </a:r>
            <a:r>
              <a:rPr lang="en-US" sz="2400" b="1" dirty="0">
                <a:solidFill>
                  <a:srgbClr val="000000"/>
                </a:solidFill>
              </a:rPr>
              <a:t> </a:t>
            </a:r>
            <a:r>
              <a:rPr lang="en-US" sz="2400" b="1" dirty="0" err="1">
                <a:solidFill>
                  <a:srgbClr val="000000"/>
                </a:solidFill>
              </a:rPr>
              <a:t>thống</a:t>
            </a:r>
            <a:r>
              <a:rPr lang="en-US" sz="2400" b="1" dirty="0">
                <a:solidFill>
                  <a:srgbClr val="000000"/>
                </a:solidFill>
              </a:rPr>
              <a:t> </a:t>
            </a:r>
            <a:r>
              <a:rPr lang="en-US" sz="2400" b="1" dirty="0" err="1">
                <a:solidFill>
                  <a:srgbClr val="000000"/>
                </a:solidFill>
              </a:rPr>
              <a:t>phạm</a:t>
            </a:r>
            <a:r>
              <a:rPr lang="en-US" sz="2400" b="1" dirty="0">
                <a:solidFill>
                  <a:srgbClr val="000000"/>
                </a:solidFill>
              </a:rPr>
              <a:t> </a:t>
            </a:r>
            <a:r>
              <a:rPr lang="en-US" sz="2400" b="1" dirty="0" err="1">
                <a:solidFill>
                  <a:srgbClr val="000000"/>
                </a:solidFill>
              </a:rPr>
              <a:t>trù</a:t>
            </a:r>
            <a:r>
              <a:rPr lang="en-US" sz="2400" b="1" dirty="0">
                <a:solidFill>
                  <a:srgbClr val="000000"/>
                </a:solidFill>
              </a:rPr>
              <a:t> </a:t>
            </a:r>
            <a:r>
              <a:rPr lang="en-US" sz="2400" b="1" dirty="0" err="1">
                <a:solidFill>
                  <a:srgbClr val="000000"/>
                </a:solidFill>
              </a:rPr>
              <a:t>riêng</a:t>
            </a:r>
            <a:r>
              <a:rPr lang="en-US" sz="2400" b="1" dirty="0">
                <a:solidFill>
                  <a:srgbClr val="000000"/>
                </a:solidFill>
              </a:rPr>
              <a:t> </a:t>
            </a:r>
            <a:r>
              <a:rPr lang="en-US" sz="2400" b="1" dirty="0" err="1">
                <a:solidFill>
                  <a:srgbClr val="000000"/>
                </a:solidFill>
              </a:rPr>
              <a:t>của</a:t>
            </a:r>
            <a:r>
              <a:rPr lang="en-US" sz="2400" b="1" dirty="0">
                <a:solidFill>
                  <a:srgbClr val="000000"/>
                </a:solidFill>
              </a:rPr>
              <a:t> </a:t>
            </a:r>
            <a:r>
              <a:rPr lang="en-US" sz="2400" b="1" dirty="0" err="1">
                <a:solidFill>
                  <a:srgbClr val="000000"/>
                </a:solidFill>
              </a:rPr>
              <a:t>mình</a:t>
            </a:r>
            <a:r>
              <a:rPr lang="en-US" sz="2400" b="1" dirty="0">
                <a:solidFill>
                  <a:srgbClr val="000000"/>
                </a:solidFill>
              </a:rPr>
              <a:t>, </a:t>
            </a:r>
            <a:r>
              <a:rPr lang="en-US" sz="2400" b="1" dirty="0" err="1">
                <a:solidFill>
                  <a:srgbClr val="000000"/>
                </a:solidFill>
              </a:rPr>
              <a:t>phản</a:t>
            </a:r>
            <a:r>
              <a:rPr lang="en-US" sz="2400" b="1" dirty="0">
                <a:solidFill>
                  <a:srgbClr val="000000"/>
                </a:solidFill>
              </a:rPr>
              <a:t> </a:t>
            </a:r>
            <a:r>
              <a:rPr lang="en-US" sz="2400" b="1" dirty="0" err="1">
                <a:solidFill>
                  <a:srgbClr val="000000"/>
                </a:solidFill>
              </a:rPr>
              <a:t>ánh</a:t>
            </a:r>
            <a:r>
              <a:rPr lang="en-US" sz="2400" b="1" dirty="0">
                <a:solidFill>
                  <a:srgbClr val="000000"/>
                </a:solidFill>
              </a:rPr>
              <a:t> </a:t>
            </a:r>
            <a:r>
              <a:rPr lang="en-US" sz="2400" b="1" dirty="0" err="1">
                <a:solidFill>
                  <a:srgbClr val="000000"/>
                </a:solidFill>
              </a:rPr>
              <a:t>những</a:t>
            </a:r>
            <a:r>
              <a:rPr lang="en-US" sz="2400" b="1" dirty="0">
                <a:solidFill>
                  <a:srgbClr val="000000"/>
                </a:solidFill>
              </a:rPr>
              <a:t> </a:t>
            </a:r>
            <a:r>
              <a:rPr lang="en-US" sz="2400" b="1" dirty="0" err="1">
                <a:solidFill>
                  <a:srgbClr val="000000"/>
                </a:solidFill>
              </a:rPr>
              <a:t>mối</a:t>
            </a:r>
            <a:r>
              <a:rPr lang="en-US" sz="2400" b="1" dirty="0">
                <a:solidFill>
                  <a:srgbClr val="000000"/>
                </a:solidFill>
              </a:rPr>
              <a:t> </a:t>
            </a:r>
            <a:r>
              <a:rPr lang="en-US" sz="2400" b="1" dirty="0" err="1">
                <a:solidFill>
                  <a:srgbClr val="000000"/>
                </a:solidFill>
              </a:rPr>
              <a:t>liên</a:t>
            </a:r>
            <a:r>
              <a:rPr lang="en-US" sz="2400" b="1" dirty="0">
                <a:solidFill>
                  <a:srgbClr val="000000"/>
                </a:solidFill>
              </a:rPr>
              <a:t> </a:t>
            </a:r>
            <a:r>
              <a:rPr lang="en-US" sz="2400" b="1" dirty="0" err="1">
                <a:solidFill>
                  <a:srgbClr val="000000"/>
                </a:solidFill>
              </a:rPr>
              <a:t>hệ</a:t>
            </a:r>
            <a:r>
              <a:rPr lang="en-US" sz="2400" b="1" dirty="0">
                <a:solidFill>
                  <a:srgbClr val="000000"/>
                </a:solidFill>
              </a:rPr>
              <a:t> </a:t>
            </a:r>
            <a:r>
              <a:rPr lang="en-US" sz="2400" b="1" dirty="0" err="1">
                <a:solidFill>
                  <a:srgbClr val="000000"/>
                </a:solidFill>
              </a:rPr>
              <a:t>cơ</a:t>
            </a:r>
            <a:r>
              <a:rPr lang="en-US" sz="2400" b="1" dirty="0">
                <a:solidFill>
                  <a:srgbClr val="000000"/>
                </a:solidFill>
              </a:rPr>
              <a:t> </a:t>
            </a:r>
            <a:r>
              <a:rPr lang="en-US" sz="2400" b="1" dirty="0" err="1">
                <a:solidFill>
                  <a:srgbClr val="000000"/>
                </a:solidFill>
              </a:rPr>
              <a:t>bản</a:t>
            </a:r>
            <a:r>
              <a:rPr lang="en-US" sz="2400" b="1" dirty="0">
                <a:solidFill>
                  <a:srgbClr val="000000"/>
                </a:solidFill>
              </a:rPr>
              <a:t> </a:t>
            </a:r>
            <a:r>
              <a:rPr lang="en-US" sz="2400" b="1" dirty="0" err="1">
                <a:solidFill>
                  <a:srgbClr val="000000"/>
                </a:solidFill>
              </a:rPr>
              <a:t>và</a:t>
            </a:r>
            <a:r>
              <a:rPr lang="en-US" sz="2400" b="1" dirty="0">
                <a:solidFill>
                  <a:srgbClr val="000000"/>
                </a:solidFill>
              </a:rPr>
              <a:t> </a:t>
            </a:r>
            <a:r>
              <a:rPr lang="en-US" sz="2400" b="1" dirty="0" err="1">
                <a:solidFill>
                  <a:srgbClr val="000000"/>
                </a:solidFill>
              </a:rPr>
              <a:t>phổ</a:t>
            </a:r>
            <a:r>
              <a:rPr lang="en-US" sz="2400" b="1" dirty="0">
                <a:solidFill>
                  <a:srgbClr val="000000"/>
                </a:solidFill>
              </a:rPr>
              <a:t> </a:t>
            </a:r>
            <a:r>
              <a:rPr lang="en-US" sz="2400" b="1" dirty="0" err="1">
                <a:solidFill>
                  <a:srgbClr val="000000"/>
                </a:solidFill>
              </a:rPr>
              <a:t>biến</a:t>
            </a:r>
            <a:r>
              <a:rPr lang="en-US" sz="2400" b="1" dirty="0">
                <a:solidFill>
                  <a:srgbClr val="000000"/>
                </a:solidFill>
              </a:rPr>
              <a:t> </a:t>
            </a:r>
            <a:r>
              <a:rPr lang="en-US" sz="2400" b="1" dirty="0" err="1">
                <a:solidFill>
                  <a:srgbClr val="000000"/>
                </a:solidFill>
              </a:rPr>
              <a:t>thuộc</a:t>
            </a:r>
            <a:r>
              <a:rPr lang="en-US" sz="2400" b="1" dirty="0">
                <a:solidFill>
                  <a:srgbClr val="000000"/>
                </a:solidFill>
              </a:rPr>
              <a:t> </a:t>
            </a:r>
            <a:r>
              <a:rPr lang="en-US" sz="2400" b="1" dirty="0" err="1">
                <a:solidFill>
                  <a:srgbClr val="000000"/>
                </a:solidFill>
              </a:rPr>
              <a:t>phạm</a:t>
            </a:r>
            <a:r>
              <a:rPr lang="en-US" sz="2400" b="1" dirty="0">
                <a:solidFill>
                  <a:srgbClr val="000000"/>
                </a:solidFill>
              </a:rPr>
              <a:t> vi </a:t>
            </a:r>
            <a:r>
              <a:rPr lang="en-US" sz="2400" b="1" dirty="0" err="1">
                <a:solidFill>
                  <a:srgbClr val="000000"/>
                </a:solidFill>
              </a:rPr>
              <a:t>khoa</a:t>
            </a:r>
            <a:r>
              <a:rPr lang="en-US" sz="2400" b="1" dirty="0">
                <a:solidFill>
                  <a:srgbClr val="000000"/>
                </a:solidFill>
              </a:rPr>
              <a:t> </a:t>
            </a:r>
            <a:r>
              <a:rPr lang="en-US" sz="2400" b="1" dirty="0" err="1">
                <a:solidFill>
                  <a:srgbClr val="000000"/>
                </a:solidFill>
              </a:rPr>
              <a:t>học</a:t>
            </a:r>
            <a:r>
              <a:rPr lang="en-US" sz="2400" b="1" dirty="0">
                <a:solidFill>
                  <a:srgbClr val="000000"/>
                </a:solidFill>
              </a:rPr>
              <a:t> </a:t>
            </a:r>
            <a:r>
              <a:rPr lang="en-US" sz="2400" b="1" dirty="0" err="1">
                <a:solidFill>
                  <a:srgbClr val="000000"/>
                </a:solidFill>
              </a:rPr>
              <a:t>đó</a:t>
            </a:r>
            <a:r>
              <a:rPr lang="en-US" sz="2400" b="1" dirty="0">
                <a:solidFill>
                  <a:srgbClr val="000000"/>
                </a:solidFill>
              </a:rPr>
              <a:t> </a:t>
            </a:r>
            <a:r>
              <a:rPr lang="en-US" sz="2400" b="1" dirty="0" err="1">
                <a:solidFill>
                  <a:srgbClr val="000000"/>
                </a:solidFill>
              </a:rPr>
              <a:t>nghiên</a:t>
            </a:r>
            <a:r>
              <a:rPr lang="en-US" sz="2400" b="1" dirty="0">
                <a:solidFill>
                  <a:srgbClr val="000000"/>
                </a:solidFill>
              </a:rPr>
              <a:t> </a:t>
            </a:r>
            <a:r>
              <a:rPr lang="en-US" sz="2400" b="1" dirty="0" err="1">
                <a:solidFill>
                  <a:srgbClr val="000000"/>
                </a:solidFill>
              </a:rPr>
              <a:t>cứu</a:t>
            </a:r>
            <a:r>
              <a:rPr lang="en-US" sz="2400" b="1" dirty="0">
                <a:solidFill>
                  <a:srgbClr val="000000"/>
                </a:solidFill>
              </a:rPr>
              <a:t>. </a:t>
            </a:r>
          </a:p>
        </p:txBody>
      </p:sp>
      <p:sp>
        <p:nvSpPr>
          <p:cNvPr id="8" name="Rectangle 7"/>
          <p:cNvSpPr/>
          <p:nvPr/>
        </p:nvSpPr>
        <p:spPr>
          <a:xfrm>
            <a:off x="908735" y="277866"/>
            <a:ext cx="8721298" cy="461665"/>
          </a:xfrm>
          <a:prstGeom prst="rect">
            <a:avLst/>
          </a:prstGeom>
        </p:spPr>
        <p:txBody>
          <a:bodyPr wrap="none">
            <a:spAutoFit/>
          </a:bodyPr>
          <a:lstStyle/>
          <a:p>
            <a:pPr indent="252095" algn="just">
              <a:spcBef>
                <a:spcPts val="1100"/>
              </a:spcBef>
              <a:spcAft>
                <a:spcPts val="500"/>
              </a:spcAft>
            </a:pPr>
            <a:r>
              <a:rPr lang="en-US" sz="2400" b="1" spc="-20" dirty="0">
                <a:solidFill>
                  <a:srgbClr val="FF0000"/>
                </a:solidFill>
                <a:latin typeface="+mj-lt"/>
                <a:ea typeface="Times New Roman" panose="02020603050405020304" pitchFamily="18" charset="0"/>
                <a:cs typeface="Times New Roman" panose="02020603050405020304" pitchFamily="18" charset="0"/>
              </a:rPr>
              <a:t>b) </a:t>
            </a:r>
            <a:r>
              <a:rPr lang="en-US" sz="2400" b="1" spc="-20" dirty="0" err="1">
                <a:solidFill>
                  <a:srgbClr val="FF0000"/>
                </a:solidFill>
                <a:latin typeface="+mj-lt"/>
                <a:ea typeface="Times New Roman" panose="02020603050405020304" pitchFamily="18" charset="0"/>
                <a:cs typeface="Times New Roman" panose="02020603050405020304" pitchFamily="18" charset="0"/>
              </a:rPr>
              <a:t>Các</a:t>
            </a:r>
            <a:r>
              <a:rPr lang="en-US" sz="2400" b="1" spc="-20" dirty="0">
                <a:solidFill>
                  <a:srgbClr val="FF0000"/>
                </a:solidFill>
                <a:latin typeface="+mj-lt"/>
                <a:ea typeface="Times New Roman" panose="02020603050405020304" pitchFamily="18" charset="0"/>
                <a:cs typeface="Times New Roman" panose="02020603050405020304" pitchFamily="18" charset="0"/>
              </a:rPr>
              <a:t> </a:t>
            </a:r>
            <a:r>
              <a:rPr lang="en-US" sz="2400" b="1" spc="-20" dirty="0" err="1">
                <a:solidFill>
                  <a:srgbClr val="FF0000"/>
                </a:solidFill>
                <a:latin typeface="+mj-lt"/>
                <a:ea typeface="Times New Roman" panose="02020603050405020304" pitchFamily="18" charset="0"/>
                <a:cs typeface="Times New Roman" panose="02020603050405020304" pitchFamily="18" charset="0"/>
              </a:rPr>
              <a:t>cặp</a:t>
            </a:r>
            <a:r>
              <a:rPr lang="en-US" sz="2400" b="1" spc="-20" dirty="0">
                <a:solidFill>
                  <a:srgbClr val="FF0000"/>
                </a:solidFill>
                <a:latin typeface="+mj-lt"/>
                <a:ea typeface="Times New Roman" panose="02020603050405020304" pitchFamily="18" charset="0"/>
                <a:cs typeface="Times New Roman" panose="02020603050405020304" pitchFamily="18" charset="0"/>
              </a:rPr>
              <a:t> </a:t>
            </a:r>
            <a:r>
              <a:rPr lang="en-US" sz="2400" b="1" spc="-20" dirty="0" err="1">
                <a:solidFill>
                  <a:srgbClr val="FF0000"/>
                </a:solidFill>
                <a:latin typeface="+mj-lt"/>
                <a:ea typeface="Times New Roman" panose="02020603050405020304" pitchFamily="18" charset="0"/>
                <a:cs typeface="Times New Roman" panose="02020603050405020304" pitchFamily="18" charset="0"/>
              </a:rPr>
              <a:t>phạm</a:t>
            </a:r>
            <a:r>
              <a:rPr lang="en-US" sz="2400" b="1" spc="-20" dirty="0">
                <a:solidFill>
                  <a:srgbClr val="FF0000"/>
                </a:solidFill>
                <a:latin typeface="+mj-lt"/>
                <a:ea typeface="Times New Roman" panose="02020603050405020304" pitchFamily="18" charset="0"/>
                <a:cs typeface="Times New Roman" panose="02020603050405020304" pitchFamily="18" charset="0"/>
              </a:rPr>
              <a:t> </a:t>
            </a:r>
            <a:r>
              <a:rPr lang="en-US" sz="2400" b="1" spc="-20" dirty="0" err="1">
                <a:solidFill>
                  <a:srgbClr val="FF0000"/>
                </a:solidFill>
                <a:latin typeface="+mj-lt"/>
                <a:ea typeface="Times New Roman" panose="02020603050405020304" pitchFamily="18" charset="0"/>
                <a:cs typeface="Times New Roman" panose="02020603050405020304" pitchFamily="18" charset="0"/>
              </a:rPr>
              <a:t>trù</a:t>
            </a:r>
            <a:r>
              <a:rPr lang="en-US" sz="2400" b="1" spc="-20" dirty="0">
                <a:solidFill>
                  <a:srgbClr val="FF0000"/>
                </a:solidFill>
                <a:latin typeface="+mj-lt"/>
                <a:ea typeface="Times New Roman" panose="02020603050405020304" pitchFamily="18" charset="0"/>
                <a:cs typeface="Times New Roman" panose="02020603050405020304" pitchFamily="18" charset="0"/>
              </a:rPr>
              <a:t> </a:t>
            </a:r>
            <a:r>
              <a:rPr lang="en-US" sz="2400" b="1" spc="-20" dirty="0" err="1">
                <a:solidFill>
                  <a:srgbClr val="FF0000"/>
                </a:solidFill>
                <a:latin typeface="+mj-lt"/>
                <a:ea typeface="Times New Roman" panose="02020603050405020304" pitchFamily="18" charset="0"/>
                <a:cs typeface="Times New Roman" panose="02020603050405020304" pitchFamily="18" charset="0"/>
              </a:rPr>
              <a:t>cơ</a:t>
            </a:r>
            <a:r>
              <a:rPr lang="en-US" sz="2400" b="1" spc="-20" dirty="0">
                <a:solidFill>
                  <a:srgbClr val="FF0000"/>
                </a:solidFill>
                <a:latin typeface="+mj-lt"/>
                <a:ea typeface="Times New Roman" panose="02020603050405020304" pitchFamily="18" charset="0"/>
                <a:cs typeface="Times New Roman" panose="02020603050405020304" pitchFamily="18" charset="0"/>
              </a:rPr>
              <a:t> </a:t>
            </a:r>
            <a:r>
              <a:rPr lang="en-US" sz="2400" b="1" spc="-20" dirty="0" err="1">
                <a:solidFill>
                  <a:srgbClr val="FF0000"/>
                </a:solidFill>
                <a:latin typeface="+mj-lt"/>
                <a:ea typeface="Times New Roman" panose="02020603050405020304" pitchFamily="18" charset="0"/>
                <a:cs typeface="Times New Roman" panose="02020603050405020304" pitchFamily="18" charset="0"/>
              </a:rPr>
              <a:t>bản</a:t>
            </a:r>
            <a:r>
              <a:rPr lang="en-US" sz="2400" b="1" spc="-20" dirty="0">
                <a:solidFill>
                  <a:srgbClr val="FF0000"/>
                </a:solidFill>
                <a:latin typeface="+mj-lt"/>
                <a:ea typeface="Times New Roman" panose="02020603050405020304" pitchFamily="18" charset="0"/>
                <a:cs typeface="Times New Roman" panose="02020603050405020304" pitchFamily="18" charset="0"/>
              </a:rPr>
              <a:t> </a:t>
            </a:r>
            <a:r>
              <a:rPr lang="en-US" sz="2400" b="1" spc="-20" dirty="0" err="1">
                <a:solidFill>
                  <a:srgbClr val="FF0000"/>
                </a:solidFill>
                <a:latin typeface="+mj-lt"/>
                <a:ea typeface="Times New Roman" panose="02020603050405020304" pitchFamily="18" charset="0"/>
                <a:cs typeface="Times New Roman" panose="02020603050405020304" pitchFamily="18" charset="0"/>
              </a:rPr>
              <a:t>của</a:t>
            </a:r>
            <a:r>
              <a:rPr lang="en-US" sz="2400" b="1" spc="-20" dirty="0">
                <a:solidFill>
                  <a:srgbClr val="FF0000"/>
                </a:solidFill>
                <a:latin typeface="+mj-lt"/>
                <a:ea typeface="Times New Roman" panose="02020603050405020304" pitchFamily="18" charset="0"/>
                <a:cs typeface="Times New Roman" panose="02020603050405020304" pitchFamily="18" charset="0"/>
              </a:rPr>
              <a:t> </a:t>
            </a:r>
            <a:r>
              <a:rPr lang="en-US" sz="2400" b="1" spc="-20" dirty="0" err="1">
                <a:solidFill>
                  <a:srgbClr val="FF0000"/>
                </a:solidFill>
                <a:latin typeface="+mj-lt"/>
                <a:ea typeface="Times New Roman" panose="02020603050405020304" pitchFamily="18" charset="0"/>
                <a:cs typeface="Times New Roman" panose="02020603050405020304" pitchFamily="18" charset="0"/>
              </a:rPr>
              <a:t>phép</a:t>
            </a:r>
            <a:r>
              <a:rPr lang="en-US" sz="2400" b="1" spc="-20" dirty="0">
                <a:solidFill>
                  <a:srgbClr val="FF0000"/>
                </a:solidFill>
                <a:latin typeface="+mj-lt"/>
                <a:ea typeface="Times New Roman" panose="02020603050405020304" pitchFamily="18" charset="0"/>
                <a:cs typeface="Times New Roman" panose="02020603050405020304" pitchFamily="18" charset="0"/>
              </a:rPr>
              <a:t> </a:t>
            </a:r>
            <a:r>
              <a:rPr lang="en-US" sz="2400" b="1" spc="-20" dirty="0" err="1">
                <a:solidFill>
                  <a:srgbClr val="FF0000"/>
                </a:solidFill>
                <a:latin typeface="+mj-lt"/>
                <a:ea typeface="Times New Roman" panose="02020603050405020304" pitchFamily="18" charset="0"/>
                <a:cs typeface="Times New Roman" panose="02020603050405020304" pitchFamily="18" charset="0"/>
              </a:rPr>
              <a:t>biện</a:t>
            </a:r>
            <a:r>
              <a:rPr lang="en-US" sz="2400" b="1" spc="-20" dirty="0">
                <a:solidFill>
                  <a:srgbClr val="FF0000"/>
                </a:solidFill>
                <a:latin typeface="+mj-lt"/>
                <a:ea typeface="Times New Roman" panose="02020603050405020304" pitchFamily="18" charset="0"/>
                <a:cs typeface="Times New Roman" panose="02020603050405020304" pitchFamily="18" charset="0"/>
              </a:rPr>
              <a:t> </a:t>
            </a:r>
            <a:r>
              <a:rPr lang="en-US" sz="2400" b="1" spc="-20" dirty="0" err="1">
                <a:solidFill>
                  <a:srgbClr val="FF0000"/>
                </a:solidFill>
                <a:latin typeface="+mj-lt"/>
                <a:ea typeface="Times New Roman" panose="02020603050405020304" pitchFamily="18" charset="0"/>
                <a:cs typeface="Times New Roman" panose="02020603050405020304" pitchFamily="18" charset="0"/>
              </a:rPr>
              <a:t>chứng</a:t>
            </a:r>
            <a:r>
              <a:rPr lang="en-US" sz="2400" b="1" spc="-20" dirty="0">
                <a:solidFill>
                  <a:srgbClr val="FF0000"/>
                </a:solidFill>
                <a:latin typeface="+mj-lt"/>
                <a:ea typeface="Times New Roman" panose="02020603050405020304" pitchFamily="18" charset="0"/>
                <a:cs typeface="Times New Roman" panose="02020603050405020304" pitchFamily="18" charset="0"/>
              </a:rPr>
              <a:t> </a:t>
            </a:r>
            <a:r>
              <a:rPr lang="en-US" sz="2400" b="1" spc="-20" dirty="0" err="1">
                <a:solidFill>
                  <a:srgbClr val="FF0000"/>
                </a:solidFill>
                <a:latin typeface="+mj-lt"/>
                <a:ea typeface="Times New Roman" panose="02020603050405020304" pitchFamily="18" charset="0"/>
                <a:cs typeface="Times New Roman" panose="02020603050405020304" pitchFamily="18" charset="0"/>
              </a:rPr>
              <a:t>duy</a:t>
            </a:r>
            <a:r>
              <a:rPr lang="en-US" sz="2400" b="1" spc="-20" dirty="0">
                <a:solidFill>
                  <a:srgbClr val="FF0000"/>
                </a:solidFill>
                <a:latin typeface="+mj-lt"/>
                <a:ea typeface="Times New Roman" panose="02020603050405020304" pitchFamily="18" charset="0"/>
                <a:cs typeface="Times New Roman" panose="02020603050405020304" pitchFamily="18" charset="0"/>
              </a:rPr>
              <a:t> </a:t>
            </a:r>
            <a:r>
              <a:rPr lang="en-US" sz="2400" b="1" spc="-20" dirty="0" err="1">
                <a:solidFill>
                  <a:srgbClr val="FF0000"/>
                </a:solidFill>
                <a:latin typeface="+mj-lt"/>
                <a:ea typeface="Times New Roman" panose="02020603050405020304" pitchFamily="18" charset="0"/>
                <a:cs typeface="Times New Roman" panose="02020603050405020304" pitchFamily="18" charset="0"/>
              </a:rPr>
              <a:t>vật</a:t>
            </a:r>
            <a:endParaRPr lang="en-US" sz="2400" b="1" dirty="0">
              <a:solidFill>
                <a:srgbClr val="FF0000"/>
              </a:solidFill>
              <a:latin typeface="+mj-lt"/>
              <a:ea typeface="Times New Roman" panose="02020603050405020304" pitchFamily="18" charset="0"/>
              <a:cs typeface="Times New Roman" panose="02020603050405020304" pitchFamily="18" charset="0"/>
            </a:endParaRPr>
          </a:p>
        </p:txBody>
      </p:sp>
      <p:grpSp>
        <p:nvGrpSpPr>
          <p:cNvPr id="9" name="Group 21"/>
          <p:cNvGrpSpPr>
            <a:grpSpLocks/>
          </p:cNvGrpSpPr>
          <p:nvPr/>
        </p:nvGrpSpPr>
        <p:grpSpPr bwMode="auto">
          <a:xfrm flipV="1">
            <a:off x="2438400" y="842665"/>
            <a:ext cx="5661969" cy="0"/>
            <a:chOff x="-555" y="542"/>
            <a:chExt cx="4656" cy="0"/>
          </a:xfrm>
        </p:grpSpPr>
        <p:sp>
          <p:nvSpPr>
            <p:cNvPr id="10" name="Line 7"/>
            <p:cNvSpPr>
              <a:spLocks noChangeShapeType="1"/>
            </p:cNvSpPr>
            <p:nvPr/>
          </p:nvSpPr>
          <p:spPr bwMode="auto">
            <a:xfrm>
              <a:off x="240" y="542"/>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 name="Line 8"/>
            <p:cNvSpPr>
              <a:spLocks noChangeShapeType="1"/>
            </p:cNvSpPr>
            <p:nvPr/>
          </p:nvSpPr>
          <p:spPr bwMode="auto">
            <a:xfrm>
              <a:off x="-555" y="542"/>
              <a:ext cx="4656"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39230569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500" fill="hold"/>
                                        <p:tgtEl>
                                          <p:spTgt spid="6"/>
                                        </p:tgtEl>
                                        <p:attrNameLst>
                                          <p:attrName>ppt_w</p:attrName>
                                        </p:attrNameLst>
                                      </p:cBhvr>
                                      <p:tavLst>
                                        <p:tav tm="0">
                                          <p:val>
                                            <p:fltVal val="0"/>
                                          </p:val>
                                        </p:tav>
                                        <p:tav tm="100000">
                                          <p:val>
                                            <p:strVal val="#ppt_w"/>
                                          </p:val>
                                        </p:tav>
                                      </p:tavLst>
                                    </p:anim>
                                    <p:anim calcmode="lin" valueType="num">
                                      <p:cBhvr>
                                        <p:cTn id="15" dur="500" fill="hold"/>
                                        <p:tgtEl>
                                          <p:spTgt spid="6"/>
                                        </p:tgtEl>
                                        <p:attrNameLst>
                                          <p:attrName>ppt_h</p:attrName>
                                        </p:attrNameLst>
                                      </p:cBhvr>
                                      <p:tavLst>
                                        <p:tav tm="0">
                                          <p:val>
                                            <p:fltVal val="0"/>
                                          </p:val>
                                        </p:tav>
                                        <p:tav tm="100000">
                                          <p:val>
                                            <p:strVal val="#ppt_h"/>
                                          </p:val>
                                        </p:tav>
                                      </p:tavLst>
                                    </p:anim>
                                    <p:animEffect transition="in" filter="fade">
                                      <p:cBhvr>
                                        <p:cTn id="16"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442135" y="307687"/>
            <a:ext cx="8721298" cy="461665"/>
          </a:xfrm>
          <a:prstGeom prst="rect">
            <a:avLst/>
          </a:prstGeom>
        </p:spPr>
        <p:txBody>
          <a:bodyPr wrap="none">
            <a:spAutoFit/>
          </a:bodyPr>
          <a:lstStyle/>
          <a:p>
            <a:pPr indent="252095" algn="just">
              <a:spcBef>
                <a:spcPts val="1100"/>
              </a:spcBef>
              <a:spcAft>
                <a:spcPts val="500"/>
              </a:spcAft>
            </a:pPr>
            <a:r>
              <a:rPr lang="en-US" sz="2400" b="1" spc="-20" dirty="0">
                <a:solidFill>
                  <a:srgbClr val="FF0000"/>
                </a:solidFill>
                <a:latin typeface="+mj-lt"/>
                <a:ea typeface="Times New Roman" panose="02020603050405020304" pitchFamily="18" charset="0"/>
                <a:cs typeface="Times New Roman" panose="02020603050405020304" pitchFamily="18" charset="0"/>
              </a:rPr>
              <a:t>b) </a:t>
            </a:r>
            <a:r>
              <a:rPr lang="en-US" sz="2400" b="1" spc="-20" dirty="0" err="1">
                <a:solidFill>
                  <a:srgbClr val="FF0000"/>
                </a:solidFill>
                <a:latin typeface="+mj-lt"/>
                <a:ea typeface="Times New Roman" panose="02020603050405020304" pitchFamily="18" charset="0"/>
                <a:cs typeface="Times New Roman" panose="02020603050405020304" pitchFamily="18" charset="0"/>
              </a:rPr>
              <a:t>Các</a:t>
            </a:r>
            <a:r>
              <a:rPr lang="en-US" sz="2400" b="1" spc="-20" dirty="0">
                <a:solidFill>
                  <a:srgbClr val="FF0000"/>
                </a:solidFill>
                <a:latin typeface="+mj-lt"/>
                <a:ea typeface="Times New Roman" panose="02020603050405020304" pitchFamily="18" charset="0"/>
                <a:cs typeface="Times New Roman" panose="02020603050405020304" pitchFamily="18" charset="0"/>
              </a:rPr>
              <a:t> </a:t>
            </a:r>
            <a:r>
              <a:rPr lang="en-US" sz="2400" b="1" spc="-20" dirty="0" err="1">
                <a:solidFill>
                  <a:srgbClr val="FF0000"/>
                </a:solidFill>
                <a:latin typeface="+mj-lt"/>
                <a:ea typeface="Times New Roman" panose="02020603050405020304" pitchFamily="18" charset="0"/>
                <a:cs typeface="Times New Roman" panose="02020603050405020304" pitchFamily="18" charset="0"/>
              </a:rPr>
              <a:t>cặp</a:t>
            </a:r>
            <a:r>
              <a:rPr lang="en-US" sz="2400" b="1" spc="-20" dirty="0">
                <a:solidFill>
                  <a:srgbClr val="FF0000"/>
                </a:solidFill>
                <a:latin typeface="+mj-lt"/>
                <a:ea typeface="Times New Roman" panose="02020603050405020304" pitchFamily="18" charset="0"/>
                <a:cs typeface="Times New Roman" panose="02020603050405020304" pitchFamily="18" charset="0"/>
              </a:rPr>
              <a:t> </a:t>
            </a:r>
            <a:r>
              <a:rPr lang="en-US" sz="2400" b="1" spc="-20" dirty="0" err="1">
                <a:solidFill>
                  <a:srgbClr val="FF0000"/>
                </a:solidFill>
                <a:latin typeface="+mj-lt"/>
                <a:ea typeface="Times New Roman" panose="02020603050405020304" pitchFamily="18" charset="0"/>
                <a:cs typeface="Times New Roman" panose="02020603050405020304" pitchFamily="18" charset="0"/>
              </a:rPr>
              <a:t>phạm</a:t>
            </a:r>
            <a:r>
              <a:rPr lang="en-US" sz="2400" b="1" spc="-20" dirty="0">
                <a:solidFill>
                  <a:srgbClr val="FF0000"/>
                </a:solidFill>
                <a:latin typeface="+mj-lt"/>
                <a:ea typeface="Times New Roman" panose="02020603050405020304" pitchFamily="18" charset="0"/>
                <a:cs typeface="Times New Roman" panose="02020603050405020304" pitchFamily="18" charset="0"/>
              </a:rPr>
              <a:t> </a:t>
            </a:r>
            <a:r>
              <a:rPr lang="en-US" sz="2400" b="1" spc="-20" dirty="0" err="1">
                <a:solidFill>
                  <a:srgbClr val="FF0000"/>
                </a:solidFill>
                <a:latin typeface="+mj-lt"/>
                <a:ea typeface="Times New Roman" panose="02020603050405020304" pitchFamily="18" charset="0"/>
                <a:cs typeface="Times New Roman" panose="02020603050405020304" pitchFamily="18" charset="0"/>
              </a:rPr>
              <a:t>trù</a:t>
            </a:r>
            <a:r>
              <a:rPr lang="en-US" sz="2400" b="1" spc="-20" dirty="0">
                <a:solidFill>
                  <a:srgbClr val="FF0000"/>
                </a:solidFill>
                <a:latin typeface="+mj-lt"/>
                <a:ea typeface="Times New Roman" panose="02020603050405020304" pitchFamily="18" charset="0"/>
                <a:cs typeface="Times New Roman" panose="02020603050405020304" pitchFamily="18" charset="0"/>
              </a:rPr>
              <a:t> </a:t>
            </a:r>
            <a:r>
              <a:rPr lang="en-US" sz="2400" b="1" spc="-20" dirty="0" err="1">
                <a:solidFill>
                  <a:srgbClr val="FF0000"/>
                </a:solidFill>
                <a:latin typeface="+mj-lt"/>
                <a:ea typeface="Times New Roman" panose="02020603050405020304" pitchFamily="18" charset="0"/>
                <a:cs typeface="Times New Roman" panose="02020603050405020304" pitchFamily="18" charset="0"/>
              </a:rPr>
              <a:t>cơ</a:t>
            </a:r>
            <a:r>
              <a:rPr lang="en-US" sz="2400" b="1" spc="-20" dirty="0">
                <a:solidFill>
                  <a:srgbClr val="FF0000"/>
                </a:solidFill>
                <a:latin typeface="+mj-lt"/>
                <a:ea typeface="Times New Roman" panose="02020603050405020304" pitchFamily="18" charset="0"/>
                <a:cs typeface="Times New Roman" panose="02020603050405020304" pitchFamily="18" charset="0"/>
              </a:rPr>
              <a:t> </a:t>
            </a:r>
            <a:r>
              <a:rPr lang="en-US" sz="2400" b="1" spc="-20" dirty="0" err="1">
                <a:solidFill>
                  <a:srgbClr val="FF0000"/>
                </a:solidFill>
                <a:latin typeface="+mj-lt"/>
                <a:ea typeface="Times New Roman" panose="02020603050405020304" pitchFamily="18" charset="0"/>
                <a:cs typeface="Times New Roman" panose="02020603050405020304" pitchFamily="18" charset="0"/>
              </a:rPr>
              <a:t>bản</a:t>
            </a:r>
            <a:r>
              <a:rPr lang="en-US" sz="2400" b="1" spc="-20" dirty="0">
                <a:solidFill>
                  <a:srgbClr val="FF0000"/>
                </a:solidFill>
                <a:latin typeface="+mj-lt"/>
                <a:ea typeface="Times New Roman" panose="02020603050405020304" pitchFamily="18" charset="0"/>
                <a:cs typeface="Times New Roman" panose="02020603050405020304" pitchFamily="18" charset="0"/>
              </a:rPr>
              <a:t> </a:t>
            </a:r>
            <a:r>
              <a:rPr lang="en-US" sz="2400" b="1" spc="-20" dirty="0" err="1">
                <a:solidFill>
                  <a:srgbClr val="FF0000"/>
                </a:solidFill>
                <a:latin typeface="+mj-lt"/>
                <a:ea typeface="Times New Roman" panose="02020603050405020304" pitchFamily="18" charset="0"/>
                <a:cs typeface="Times New Roman" panose="02020603050405020304" pitchFamily="18" charset="0"/>
              </a:rPr>
              <a:t>của</a:t>
            </a:r>
            <a:r>
              <a:rPr lang="en-US" sz="2400" b="1" spc="-20" dirty="0">
                <a:solidFill>
                  <a:srgbClr val="FF0000"/>
                </a:solidFill>
                <a:latin typeface="+mj-lt"/>
                <a:ea typeface="Times New Roman" panose="02020603050405020304" pitchFamily="18" charset="0"/>
                <a:cs typeface="Times New Roman" panose="02020603050405020304" pitchFamily="18" charset="0"/>
              </a:rPr>
              <a:t> </a:t>
            </a:r>
            <a:r>
              <a:rPr lang="en-US" sz="2400" b="1" spc="-20" dirty="0" err="1">
                <a:solidFill>
                  <a:srgbClr val="FF0000"/>
                </a:solidFill>
                <a:latin typeface="+mj-lt"/>
                <a:ea typeface="Times New Roman" panose="02020603050405020304" pitchFamily="18" charset="0"/>
                <a:cs typeface="Times New Roman" panose="02020603050405020304" pitchFamily="18" charset="0"/>
              </a:rPr>
              <a:t>phép</a:t>
            </a:r>
            <a:r>
              <a:rPr lang="en-US" sz="2400" b="1" spc="-20" dirty="0">
                <a:solidFill>
                  <a:srgbClr val="FF0000"/>
                </a:solidFill>
                <a:latin typeface="+mj-lt"/>
                <a:ea typeface="Times New Roman" panose="02020603050405020304" pitchFamily="18" charset="0"/>
                <a:cs typeface="Times New Roman" panose="02020603050405020304" pitchFamily="18" charset="0"/>
              </a:rPr>
              <a:t> </a:t>
            </a:r>
            <a:r>
              <a:rPr lang="en-US" sz="2400" b="1" spc="-20" dirty="0" err="1">
                <a:solidFill>
                  <a:srgbClr val="FF0000"/>
                </a:solidFill>
                <a:latin typeface="+mj-lt"/>
                <a:ea typeface="Times New Roman" panose="02020603050405020304" pitchFamily="18" charset="0"/>
                <a:cs typeface="Times New Roman" panose="02020603050405020304" pitchFamily="18" charset="0"/>
              </a:rPr>
              <a:t>biện</a:t>
            </a:r>
            <a:r>
              <a:rPr lang="en-US" sz="2400" b="1" spc="-20" dirty="0">
                <a:solidFill>
                  <a:srgbClr val="FF0000"/>
                </a:solidFill>
                <a:latin typeface="+mj-lt"/>
                <a:ea typeface="Times New Roman" panose="02020603050405020304" pitchFamily="18" charset="0"/>
                <a:cs typeface="Times New Roman" panose="02020603050405020304" pitchFamily="18" charset="0"/>
              </a:rPr>
              <a:t> </a:t>
            </a:r>
            <a:r>
              <a:rPr lang="en-US" sz="2400" b="1" spc="-20" dirty="0" err="1">
                <a:solidFill>
                  <a:srgbClr val="FF0000"/>
                </a:solidFill>
                <a:latin typeface="+mj-lt"/>
                <a:ea typeface="Times New Roman" panose="02020603050405020304" pitchFamily="18" charset="0"/>
                <a:cs typeface="Times New Roman" panose="02020603050405020304" pitchFamily="18" charset="0"/>
              </a:rPr>
              <a:t>chứng</a:t>
            </a:r>
            <a:r>
              <a:rPr lang="en-US" sz="2400" b="1" spc="-20" dirty="0">
                <a:solidFill>
                  <a:srgbClr val="FF0000"/>
                </a:solidFill>
                <a:latin typeface="+mj-lt"/>
                <a:ea typeface="Times New Roman" panose="02020603050405020304" pitchFamily="18" charset="0"/>
                <a:cs typeface="Times New Roman" panose="02020603050405020304" pitchFamily="18" charset="0"/>
              </a:rPr>
              <a:t> </a:t>
            </a:r>
            <a:r>
              <a:rPr lang="en-US" sz="2400" b="1" spc="-20" dirty="0" err="1">
                <a:solidFill>
                  <a:srgbClr val="FF0000"/>
                </a:solidFill>
                <a:latin typeface="+mj-lt"/>
                <a:ea typeface="Times New Roman" panose="02020603050405020304" pitchFamily="18" charset="0"/>
                <a:cs typeface="Times New Roman" panose="02020603050405020304" pitchFamily="18" charset="0"/>
              </a:rPr>
              <a:t>duy</a:t>
            </a:r>
            <a:r>
              <a:rPr lang="en-US" sz="2400" b="1" spc="-20" dirty="0">
                <a:solidFill>
                  <a:srgbClr val="FF0000"/>
                </a:solidFill>
                <a:latin typeface="+mj-lt"/>
                <a:ea typeface="Times New Roman" panose="02020603050405020304" pitchFamily="18" charset="0"/>
                <a:cs typeface="Times New Roman" panose="02020603050405020304" pitchFamily="18" charset="0"/>
              </a:rPr>
              <a:t> </a:t>
            </a:r>
            <a:r>
              <a:rPr lang="en-US" sz="2400" b="1" spc="-20" dirty="0" err="1">
                <a:solidFill>
                  <a:srgbClr val="FF0000"/>
                </a:solidFill>
                <a:latin typeface="+mj-lt"/>
                <a:ea typeface="Times New Roman" panose="02020603050405020304" pitchFamily="18" charset="0"/>
                <a:cs typeface="Times New Roman" panose="02020603050405020304" pitchFamily="18" charset="0"/>
              </a:rPr>
              <a:t>vật</a:t>
            </a:r>
            <a:endParaRPr lang="en-US" sz="2400" b="1" dirty="0">
              <a:solidFill>
                <a:srgbClr val="FF0000"/>
              </a:solidFill>
              <a:latin typeface="+mj-lt"/>
              <a:ea typeface="Times New Roman" panose="02020603050405020304" pitchFamily="18" charset="0"/>
              <a:cs typeface="Times New Roman" panose="02020603050405020304" pitchFamily="18" charset="0"/>
            </a:endParaRPr>
          </a:p>
        </p:txBody>
      </p:sp>
      <p:grpSp>
        <p:nvGrpSpPr>
          <p:cNvPr id="4" name="Group 21"/>
          <p:cNvGrpSpPr>
            <a:grpSpLocks/>
          </p:cNvGrpSpPr>
          <p:nvPr/>
        </p:nvGrpSpPr>
        <p:grpSpPr bwMode="auto">
          <a:xfrm flipV="1">
            <a:off x="2971800" y="1066800"/>
            <a:ext cx="5661969" cy="0"/>
            <a:chOff x="-555" y="542"/>
            <a:chExt cx="4656" cy="0"/>
          </a:xfrm>
        </p:grpSpPr>
        <p:sp>
          <p:nvSpPr>
            <p:cNvPr id="5" name="Line 7"/>
            <p:cNvSpPr>
              <a:spLocks noChangeShapeType="1"/>
            </p:cNvSpPr>
            <p:nvPr/>
          </p:nvSpPr>
          <p:spPr bwMode="auto">
            <a:xfrm>
              <a:off x="240" y="542"/>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a:off x="-555" y="542"/>
              <a:ext cx="4656"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 name="Rectangle 1"/>
          <p:cNvSpPr/>
          <p:nvPr/>
        </p:nvSpPr>
        <p:spPr>
          <a:xfrm>
            <a:off x="925984" y="2057400"/>
            <a:ext cx="10058400" cy="1532727"/>
          </a:xfrm>
          <a:prstGeom prst="rect">
            <a:avLst/>
          </a:prstGeom>
          <a:ln>
            <a:noFill/>
          </a:ln>
        </p:spPr>
        <p:txBody>
          <a:bodyPr wrap="square">
            <a:spAutoFit/>
          </a:bodyPr>
          <a:lstStyle/>
          <a:p>
            <a:pPr algn="just">
              <a:lnSpc>
                <a:spcPct val="130000"/>
              </a:lnSpc>
            </a:pPr>
            <a:r>
              <a:rPr lang="en-US" sz="2400" b="1" dirty="0" err="1">
                <a:solidFill>
                  <a:srgbClr val="FF0066"/>
                </a:solidFill>
                <a:latin typeface="Times New Roman" panose="02020603050405020304" pitchFamily="18" charset="0"/>
                <a:ea typeface="Times New Roman" panose="02020603050405020304" pitchFamily="18" charset="0"/>
              </a:rPr>
              <a:t>Phạm</a:t>
            </a:r>
            <a:r>
              <a:rPr lang="en-US" sz="2400" b="1" dirty="0">
                <a:solidFill>
                  <a:srgbClr val="FF0066"/>
                </a:solidFill>
                <a:latin typeface="Times New Roman" panose="02020603050405020304" pitchFamily="18" charset="0"/>
                <a:ea typeface="Times New Roman" panose="02020603050405020304" pitchFamily="18" charset="0"/>
              </a:rPr>
              <a:t> </a:t>
            </a:r>
            <a:r>
              <a:rPr lang="en-US" sz="2400" b="1" dirty="0" err="1">
                <a:solidFill>
                  <a:srgbClr val="FF0066"/>
                </a:solidFill>
                <a:latin typeface="Times New Roman" panose="02020603050405020304" pitchFamily="18" charset="0"/>
                <a:ea typeface="Times New Roman" panose="02020603050405020304" pitchFamily="18" charset="0"/>
              </a:rPr>
              <a:t>trù</a:t>
            </a:r>
            <a:r>
              <a:rPr lang="en-US" sz="2400" b="1" dirty="0">
                <a:solidFill>
                  <a:srgbClr val="FF0066"/>
                </a:solidFill>
                <a:latin typeface="Times New Roman" panose="02020603050405020304" pitchFamily="18" charset="0"/>
                <a:ea typeface="Times New Roman" panose="02020603050405020304" pitchFamily="18" charset="0"/>
              </a:rPr>
              <a:t> </a:t>
            </a:r>
            <a:r>
              <a:rPr lang="en-US" sz="2400" b="1" dirty="0" err="1">
                <a:solidFill>
                  <a:srgbClr val="FF0066"/>
                </a:solidFill>
                <a:latin typeface="Times New Roman" panose="02020603050405020304" pitchFamily="18" charset="0"/>
                <a:ea typeface="Times New Roman" panose="02020603050405020304" pitchFamily="18" charset="0"/>
              </a:rPr>
              <a:t>triết</a:t>
            </a:r>
            <a:r>
              <a:rPr lang="en-US" sz="2400" b="1" dirty="0">
                <a:solidFill>
                  <a:srgbClr val="FF0066"/>
                </a:solidFill>
                <a:latin typeface="Times New Roman" panose="02020603050405020304" pitchFamily="18" charset="0"/>
                <a:ea typeface="Times New Roman" panose="02020603050405020304" pitchFamily="18" charset="0"/>
              </a:rPr>
              <a:t> </a:t>
            </a:r>
            <a:r>
              <a:rPr lang="en-US" sz="2400" b="1" dirty="0" err="1" smtClean="0">
                <a:solidFill>
                  <a:srgbClr val="000000"/>
                </a:solidFill>
                <a:latin typeface="Times New Roman" panose="02020603050405020304" pitchFamily="18" charset="0"/>
                <a:ea typeface="Times New Roman" panose="02020603050405020304" pitchFamily="18" charset="0"/>
              </a:rPr>
              <a:t>là</a:t>
            </a:r>
            <a:r>
              <a:rPr lang="en-US" sz="2400" b="1" dirty="0" smtClean="0">
                <a:solidFill>
                  <a:srgbClr val="000000"/>
                </a:solidFill>
                <a:latin typeface="Times New Roman" panose="02020603050405020304" pitchFamily="18" charset="0"/>
                <a:ea typeface="Times New Roman" panose="02020603050405020304" pitchFamily="18" charset="0"/>
              </a:rPr>
              <a:t> </a:t>
            </a:r>
            <a:r>
              <a:rPr lang="en-US" sz="2400" b="1" dirty="0" err="1" smtClean="0">
                <a:solidFill>
                  <a:srgbClr val="000000"/>
                </a:solidFill>
                <a:latin typeface="Times New Roman" panose="02020603050405020304" pitchFamily="18" charset="0"/>
                <a:ea typeface="Times New Roman" panose="02020603050405020304" pitchFamily="18" charset="0"/>
              </a:rPr>
              <a:t>những</a:t>
            </a:r>
            <a:r>
              <a:rPr lang="en-US" sz="2400" b="1" dirty="0" smtClean="0">
                <a:solidFill>
                  <a:srgbClr val="000000"/>
                </a:solidFill>
                <a:latin typeface="Times New Roman" panose="02020603050405020304" pitchFamily="18" charset="0"/>
                <a:ea typeface="Times New Roman" panose="02020603050405020304" pitchFamily="18" charset="0"/>
              </a:rPr>
              <a:t> </a:t>
            </a:r>
            <a:r>
              <a:rPr lang="en-US" sz="2400" b="1" dirty="0" err="1" smtClean="0">
                <a:solidFill>
                  <a:srgbClr val="000000"/>
                </a:solidFill>
                <a:latin typeface="Times New Roman" panose="02020603050405020304" pitchFamily="18" charset="0"/>
                <a:ea typeface="Times New Roman" panose="02020603050405020304" pitchFamily="18" charset="0"/>
              </a:rPr>
              <a:t>khái</a:t>
            </a:r>
            <a:r>
              <a:rPr lang="en-US" sz="2400" b="1" dirty="0" smtClean="0">
                <a:solidFill>
                  <a:srgbClr val="000000"/>
                </a:solidFill>
                <a:latin typeface="Times New Roman" panose="02020603050405020304" pitchFamily="18" charset="0"/>
                <a:ea typeface="Times New Roman" panose="02020603050405020304" pitchFamily="18" charset="0"/>
              </a:rPr>
              <a:t> </a:t>
            </a:r>
            <a:r>
              <a:rPr lang="en-US" sz="2400" b="1" dirty="0" err="1" smtClean="0">
                <a:solidFill>
                  <a:srgbClr val="000000"/>
                </a:solidFill>
                <a:latin typeface="Times New Roman" panose="02020603050405020304" pitchFamily="18" charset="0"/>
                <a:ea typeface="Times New Roman" panose="02020603050405020304" pitchFamily="18" charset="0"/>
              </a:rPr>
              <a:t>niệm</a:t>
            </a:r>
            <a:r>
              <a:rPr lang="en-US" sz="2400" b="1" dirty="0" smtClean="0">
                <a:solidFill>
                  <a:srgbClr val="000000"/>
                </a:solidFill>
                <a:latin typeface="Times New Roman" panose="02020603050405020304" pitchFamily="18" charset="0"/>
                <a:ea typeface="Times New Roman" panose="02020603050405020304" pitchFamily="18" charset="0"/>
              </a:rPr>
              <a:t> </a:t>
            </a:r>
            <a:r>
              <a:rPr lang="en-US" sz="2400" b="1" dirty="0" err="1" smtClean="0">
                <a:solidFill>
                  <a:srgbClr val="000000"/>
                </a:solidFill>
                <a:latin typeface="Times New Roman" panose="02020603050405020304" pitchFamily="18" charset="0"/>
                <a:ea typeface="Times New Roman" panose="02020603050405020304" pitchFamily="18" charset="0"/>
              </a:rPr>
              <a:t>chung</a:t>
            </a:r>
            <a:r>
              <a:rPr lang="en-US" sz="2400" b="1" dirty="0" smtClean="0">
                <a:solidFill>
                  <a:srgbClr val="000000"/>
                </a:solidFill>
                <a:latin typeface="Times New Roman" panose="02020603050405020304" pitchFamily="18" charset="0"/>
                <a:ea typeface="Times New Roman" panose="02020603050405020304" pitchFamily="18" charset="0"/>
              </a:rPr>
              <a:t> </a:t>
            </a:r>
            <a:r>
              <a:rPr lang="en-US" sz="2400" b="1" dirty="0" err="1" smtClean="0">
                <a:solidFill>
                  <a:srgbClr val="000000"/>
                </a:solidFill>
                <a:latin typeface="Times New Roman" panose="02020603050405020304" pitchFamily="18" charset="0"/>
                <a:ea typeface="Times New Roman" panose="02020603050405020304" pitchFamily="18" charset="0"/>
              </a:rPr>
              <a:t>nhất</a:t>
            </a:r>
            <a:r>
              <a:rPr lang="en-US" sz="2400" b="1" dirty="0" smtClean="0">
                <a:solidFill>
                  <a:srgbClr val="000000"/>
                </a:solidFill>
                <a:latin typeface="Times New Roman" panose="02020603050405020304" pitchFamily="18" charset="0"/>
                <a:ea typeface="Times New Roman" panose="02020603050405020304" pitchFamily="18" charset="0"/>
              </a:rPr>
              <a:t>, </a:t>
            </a:r>
            <a:r>
              <a:rPr lang="en-US" sz="2400" b="1" dirty="0" err="1" smtClean="0">
                <a:solidFill>
                  <a:srgbClr val="000000"/>
                </a:solidFill>
                <a:latin typeface="Times New Roman" panose="02020603050405020304" pitchFamily="18" charset="0"/>
                <a:ea typeface="Times New Roman" panose="02020603050405020304" pitchFamily="18" charset="0"/>
              </a:rPr>
              <a:t>phản</a:t>
            </a:r>
            <a:r>
              <a:rPr lang="en-US" sz="2400" b="1" dirty="0" smtClean="0">
                <a:solidFill>
                  <a:srgbClr val="000000"/>
                </a:solidFill>
                <a:latin typeface="Times New Roman" panose="02020603050405020304" pitchFamily="18" charset="0"/>
                <a:ea typeface="Times New Roman" panose="02020603050405020304" pitchFamily="18" charset="0"/>
              </a:rPr>
              <a:t> </a:t>
            </a:r>
            <a:r>
              <a:rPr lang="en-US" sz="2400" b="1" dirty="0" err="1" smtClean="0">
                <a:solidFill>
                  <a:srgbClr val="000000"/>
                </a:solidFill>
                <a:latin typeface="Times New Roman" panose="02020603050405020304" pitchFamily="18" charset="0"/>
                <a:ea typeface="Times New Roman" panose="02020603050405020304" pitchFamily="18" charset="0"/>
              </a:rPr>
              <a:t>ánh</a:t>
            </a:r>
            <a:r>
              <a:rPr lang="en-US" sz="2400" b="1" dirty="0" smtClean="0">
                <a:solidFill>
                  <a:srgbClr val="000000"/>
                </a:solidFill>
                <a:latin typeface="Times New Roman" panose="02020603050405020304" pitchFamily="18" charset="0"/>
                <a:ea typeface="Times New Roman" panose="02020603050405020304" pitchFamily="18" charset="0"/>
              </a:rPr>
              <a:t> </a:t>
            </a:r>
            <a:r>
              <a:rPr lang="en-US" sz="2400" b="1" dirty="0" err="1" smtClean="0">
                <a:solidFill>
                  <a:srgbClr val="000000"/>
                </a:solidFill>
                <a:latin typeface="Times New Roman" panose="02020603050405020304" pitchFamily="18" charset="0"/>
                <a:ea typeface="Times New Roman" panose="02020603050405020304" pitchFamily="18" charset="0"/>
              </a:rPr>
              <a:t>những</a:t>
            </a:r>
            <a:r>
              <a:rPr lang="en-US" sz="2400" b="1" dirty="0" smtClean="0">
                <a:solidFill>
                  <a:srgbClr val="000000"/>
                </a:solidFill>
                <a:latin typeface="Times New Roman" panose="02020603050405020304" pitchFamily="18" charset="0"/>
                <a:ea typeface="Times New Roman" panose="02020603050405020304" pitchFamily="18" charset="0"/>
              </a:rPr>
              <a:t> </a:t>
            </a:r>
            <a:r>
              <a:rPr lang="en-US" sz="2400" b="1" dirty="0" err="1" smtClean="0">
                <a:solidFill>
                  <a:srgbClr val="000000"/>
                </a:solidFill>
                <a:latin typeface="Times New Roman" panose="02020603050405020304" pitchFamily="18" charset="0"/>
                <a:ea typeface="Times New Roman" panose="02020603050405020304" pitchFamily="18" charset="0"/>
              </a:rPr>
              <a:t>mặt</a:t>
            </a:r>
            <a:r>
              <a:rPr lang="en-US" sz="2400" b="1" dirty="0" smtClean="0">
                <a:solidFill>
                  <a:srgbClr val="000000"/>
                </a:solidFill>
                <a:latin typeface="Times New Roman" panose="02020603050405020304" pitchFamily="18" charset="0"/>
                <a:ea typeface="Times New Roman" panose="02020603050405020304" pitchFamily="18" charset="0"/>
              </a:rPr>
              <a:t>, </a:t>
            </a:r>
            <a:r>
              <a:rPr lang="en-US" sz="2400" b="1" dirty="0" err="1" smtClean="0">
                <a:solidFill>
                  <a:srgbClr val="000000"/>
                </a:solidFill>
                <a:latin typeface="Times New Roman" panose="02020603050405020304" pitchFamily="18" charset="0"/>
                <a:ea typeface="Times New Roman" panose="02020603050405020304" pitchFamily="18" charset="0"/>
              </a:rPr>
              <a:t>những</a:t>
            </a:r>
            <a:r>
              <a:rPr lang="en-US" sz="2400" b="1" dirty="0" smtClean="0">
                <a:solidFill>
                  <a:srgbClr val="000000"/>
                </a:solidFill>
                <a:latin typeface="Times New Roman" panose="02020603050405020304" pitchFamily="18" charset="0"/>
                <a:ea typeface="Times New Roman" panose="02020603050405020304" pitchFamily="18" charset="0"/>
              </a:rPr>
              <a:t> </a:t>
            </a:r>
            <a:r>
              <a:rPr lang="en-US" sz="2400" b="1" dirty="0" err="1" smtClean="0">
                <a:solidFill>
                  <a:srgbClr val="000000"/>
                </a:solidFill>
                <a:latin typeface="Times New Roman" panose="02020603050405020304" pitchFamily="18" charset="0"/>
                <a:ea typeface="Times New Roman" panose="02020603050405020304" pitchFamily="18" charset="0"/>
              </a:rPr>
              <a:t>thuộc</a:t>
            </a:r>
            <a:r>
              <a:rPr lang="en-US" sz="2400" b="1" dirty="0" smtClean="0">
                <a:solidFill>
                  <a:srgbClr val="000000"/>
                </a:solidFill>
                <a:latin typeface="Times New Roman" panose="02020603050405020304" pitchFamily="18" charset="0"/>
                <a:ea typeface="Times New Roman" panose="02020603050405020304" pitchFamily="18" charset="0"/>
              </a:rPr>
              <a:t> </a:t>
            </a:r>
            <a:r>
              <a:rPr lang="en-US" sz="2400" b="1" dirty="0" err="1" smtClean="0">
                <a:solidFill>
                  <a:srgbClr val="000000"/>
                </a:solidFill>
                <a:latin typeface="Times New Roman" panose="02020603050405020304" pitchFamily="18" charset="0"/>
                <a:ea typeface="Times New Roman" panose="02020603050405020304" pitchFamily="18" charset="0"/>
              </a:rPr>
              <a:t>tính</a:t>
            </a:r>
            <a:r>
              <a:rPr lang="en-US" sz="2400" b="1" dirty="0" smtClean="0">
                <a:solidFill>
                  <a:srgbClr val="000000"/>
                </a:solidFill>
                <a:latin typeface="Times New Roman" panose="02020603050405020304" pitchFamily="18" charset="0"/>
                <a:ea typeface="Times New Roman" panose="02020603050405020304" pitchFamily="18" charset="0"/>
              </a:rPr>
              <a:t>, </a:t>
            </a:r>
            <a:r>
              <a:rPr lang="en-US" sz="2400" b="1" dirty="0" err="1" smtClean="0">
                <a:solidFill>
                  <a:srgbClr val="000000"/>
                </a:solidFill>
                <a:latin typeface="Times New Roman" panose="02020603050405020304" pitchFamily="18" charset="0"/>
                <a:ea typeface="Times New Roman" panose="02020603050405020304" pitchFamily="18" charset="0"/>
              </a:rPr>
              <a:t>những</a:t>
            </a:r>
            <a:r>
              <a:rPr lang="en-US" sz="2400" b="1" dirty="0" smtClean="0">
                <a:solidFill>
                  <a:srgbClr val="000000"/>
                </a:solidFill>
                <a:latin typeface="Times New Roman" panose="02020603050405020304" pitchFamily="18" charset="0"/>
                <a:ea typeface="Times New Roman" panose="02020603050405020304" pitchFamily="18" charset="0"/>
              </a:rPr>
              <a:t> </a:t>
            </a:r>
            <a:r>
              <a:rPr lang="en-US" sz="2400" b="1" dirty="0" err="1" smtClean="0">
                <a:solidFill>
                  <a:srgbClr val="000000"/>
                </a:solidFill>
                <a:latin typeface="Times New Roman" panose="02020603050405020304" pitchFamily="18" charset="0"/>
                <a:ea typeface="Times New Roman" panose="02020603050405020304" pitchFamily="18" charset="0"/>
              </a:rPr>
              <a:t>mối</a:t>
            </a:r>
            <a:r>
              <a:rPr lang="en-US" sz="2400" b="1" dirty="0" smtClean="0">
                <a:solidFill>
                  <a:srgbClr val="000000"/>
                </a:solidFill>
                <a:latin typeface="Times New Roman" panose="02020603050405020304" pitchFamily="18" charset="0"/>
                <a:ea typeface="Times New Roman" panose="02020603050405020304" pitchFamily="18" charset="0"/>
              </a:rPr>
              <a:t> </a:t>
            </a:r>
            <a:r>
              <a:rPr lang="en-US" sz="2400" b="1" dirty="0" err="1" smtClean="0">
                <a:solidFill>
                  <a:srgbClr val="000000"/>
                </a:solidFill>
                <a:latin typeface="Times New Roman" panose="02020603050405020304" pitchFamily="18" charset="0"/>
                <a:ea typeface="Times New Roman" panose="02020603050405020304" pitchFamily="18" charset="0"/>
              </a:rPr>
              <a:t>liên</a:t>
            </a:r>
            <a:r>
              <a:rPr lang="en-US" sz="2400" b="1" dirty="0" smtClean="0">
                <a:solidFill>
                  <a:srgbClr val="000000"/>
                </a:solidFill>
                <a:latin typeface="Times New Roman" panose="02020603050405020304" pitchFamily="18" charset="0"/>
                <a:ea typeface="Times New Roman" panose="02020603050405020304" pitchFamily="18" charset="0"/>
              </a:rPr>
              <a:t> </a:t>
            </a:r>
            <a:r>
              <a:rPr lang="en-US" sz="2400" b="1" dirty="0" err="1" smtClean="0">
                <a:solidFill>
                  <a:srgbClr val="000000"/>
                </a:solidFill>
                <a:latin typeface="Times New Roman" panose="02020603050405020304" pitchFamily="18" charset="0"/>
                <a:ea typeface="Times New Roman" panose="02020603050405020304" pitchFamily="18" charset="0"/>
              </a:rPr>
              <a:t>hệ</a:t>
            </a:r>
            <a:r>
              <a:rPr lang="en-US" sz="2400" b="1" dirty="0" smtClean="0">
                <a:solidFill>
                  <a:srgbClr val="000000"/>
                </a:solidFill>
                <a:latin typeface="Times New Roman" panose="02020603050405020304" pitchFamily="18" charset="0"/>
                <a:ea typeface="Times New Roman" panose="02020603050405020304" pitchFamily="18" charset="0"/>
              </a:rPr>
              <a:t> </a:t>
            </a:r>
            <a:r>
              <a:rPr lang="en-US" sz="2400" b="1" dirty="0" err="1" smtClean="0">
                <a:solidFill>
                  <a:srgbClr val="000000"/>
                </a:solidFill>
                <a:latin typeface="Times New Roman" panose="02020603050405020304" pitchFamily="18" charset="0"/>
                <a:ea typeface="Times New Roman" panose="02020603050405020304" pitchFamily="18" charset="0"/>
              </a:rPr>
              <a:t>cơ</a:t>
            </a:r>
            <a:r>
              <a:rPr lang="en-US" sz="2400" b="1" dirty="0" smtClean="0">
                <a:solidFill>
                  <a:srgbClr val="000000"/>
                </a:solidFill>
                <a:latin typeface="Times New Roman" panose="02020603050405020304" pitchFamily="18" charset="0"/>
                <a:ea typeface="Times New Roman" panose="02020603050405020304" pitchFamily="18" charset="0"/>
              </a:rPr>
              <a:t> </a:t>
            </a:r>
            <a:r>
              <a:rPr lang="en-US" sz="2400" b="1" dirty="0" err="1" smtClean="0">
                <a:solidFill>
                  <a:srgbClr val="000000"/>
                </a:solidFill>
                <a:latin typeface="Times New Roman" panose="02020603050405020304" pitchFamily="18" charset="0"/>
                <a:ea typeface="Times New Roman" panose="02020603050405020304" pitchFamily="18" charset="0"/>
              </a:rPr>
              <a:t>bản</a:t>
            </a:r>
            <a:r>
              <a:rPr lang="en-US" sz="2400" b="1" dirty="0" smtClean="0">
                <a:solidFill>
                  <a:srgbClr val="000000"/>
                </a:solidFill>
                <a:latin typeface="Times New Roman" panose="02020603050405020304" pitchFamily="18" charset="0"/>
                <a:ea typeface="Times New Roman" panose="02020603050405020304" pitchFamily="18" charset="0"/>
              </a:rPr>
              <a:t> </a:t>
            </a:r>
            <a:r>
              <a:rPr lang="en-US" sz="2400" b="1" dirty="0" err="1" smtClean="0">
                <a:solidFill>
                  <a:srgbClr val="0000CC"/>
                </a:solidFill>
                <a:latin typeface="Times New Roman" panose="02020603050405020304" pitchFamily="18" charset="0"/>
                <a:ea typeface="Times New Roman" panose="02020603050405020304" pitchFamily="18" charset="0"/>
              </a:rPr>
              <a:t>phổ</a:t>
            </a:r>
            <a:r>
              <a:rPr lang="en-US" sz="2400" b="1" dirty="0" smtClean="0">
                <a:solidFill>
                  <a:srgbClr val="0000CC"/>
                </a:solidFill>
                <a:latin typeface="Times New Roman" panose="02020603050405020304" pitchFamily="18" charset="0"/>
                <a:ea typeface="Times New Roman" panose="02020603050405020304" pitchFamily="18" charset="0"/>
              </a:rPr>
              <a:t> </a:t>
            </a:r>
            <a:r>
              <a:rPr lang="en-US" sz="2400" b="1" dirty="0" err="1" smtClean="0">
                <a:solidFill>
                  <a:srgbClr val="0000CC"/>
                </a:solidFill>
                <a:latin typeface="Times New Roman" panose="02020603050405020304" pitchFamily="18" charset="0"/>
                <a:ea typeface="Times New Roman" panose="02020603050405020304" pitchFamily="18" charset="0"/>
              </a:rPr>
              <a:t>biến</a:t>
            </a:r>
            <a:r>
              <a:rPr lang="en-US" sz="2400" b="1" dirty="0" smtClean="0">
                <a:solidFill>
                  <a:srgbClr val="0000CC"/>
                </a:solidFill>
                <a:latin typeface="Times New Roman" panose="02020603050405020304" pitchFamily="18" charset="0"/>
                <a:ea typeface="Times New Roman" panose="02020603050405020304" pitchFamily="18" charset="0"/>
              </a:rPr>
              <a:t> </a:t>
            </a:r>
            <a:r>
              <a:rPr lang="en-US" sz="2400" b="1" dirty="0" err="1" smtClean="0">
                <a:solidFill>
                  <a:srgbClr val="0000CC"/>
                </a:solidFill>
                <a:latin typeface="Times New Roman" panose="02020603050405020304" pitchFamily="18" charset="0"/>
                <a:ea typeface="Times New Roman" panose="02020603050405020304" pitchFamily="18" charset="0"/>
              </a:rPr>
              <a:t>nhất</a:t>
            </a:r>
            <a:r>
              <a:rPr lang="en-US" sz="2400" b="1" dirty="0" smtClean="0">
                <a:solidFill>
                  <a:srgbClr val="0000CC"/>
                </a:solidFill>
                <a:latin typeface="Times New Roman" panose="02020603050405020304" pitchFamily="18" charset="0"/>
                <a:ea typeface="Times New Roman" panose="02020603050405020304" pitchFamily="18" charset="0"/>
              </a:rPr>
              <a:t> </a:t>
            </a:r>
            <a:r>
              <a:rPr lang="en-US" sz="2400" b="1" dirty="0" err="1" smtClean="0">
                <a:solidFill>
                  <a:srgbClr val="000000"/>
                </a:solidFill>
                <a:latin typeface="Times New Roman" panose="02020603050405020304" pitchFamily="18" charset="0"/>
                <a:ea typeface="Times New Roman" panose="02020603050405020304" pitchFamily="18" charset="0"/>
              </a:rPr>
              <a:t>của</a:t>
            </a:r>
            <a:r>
              <a:rPr lang="en-US" sz="2400" b="1" dirty="0" smtClean="0">
                <a:solidFill>
                  <a:srgbClr val="000000"/>
                </a:solidFill>
                <a:latin typeface="Times New Roman" panose="02020603050405020304" pitchFamily="18" charset="0"/>
                <a:ea typeface="Times New Roman" panose="02020603050405020304" pitchFamily="18" charset="0"/>
              </a:rPr>
              <a:t> </a:t>
            </a:r>
            <a:r>
              <a:rPr lang="en-US" sz="2400" b="1" dirty="0" err="1" smtClean="0">
                <a:solidFill>
                  <a:srgbClr val="000000"/>
                </a:solidFill>
                <a:latin typeface="Times New Roman" panose="02020603050405020304" pitchFamily="18" charset="0"/>
                <a:ea typeface="Times New Roman" panose="02020603050405020304" pitchFamily="18" charset="0"/>
              </a:rPr>
              <a:t>toàn</a:t>
            </a:r>
            <a:r>
              <a:rPr lang="en-US" sz="2400" b="1" dirty="0" smtClean="0">
                <a:solidFill>
                  <a:srgbClr val="000000"/>
                </a:solidFill>
                <a:latin typeface="Times New Roman" panose="02020603050405020304" pitchFamily="18" charset="0"/>
                <a:ea typeface="Times New Roman" panose="02020603050405020304" pitchFamily="18" charset="0"/>
              </a:rPr>
              <a:t> </a:t>
            </a:r>
            <a:r>
              <a:rPr lang="en-US" sz="2400" b="1" dirty="0" err="1" smtClean="0">
                <a:solidFill>
                  <a:srgbClr val="000000"/>
                </a:solidFill>
                <a:latin typeface="Times New Roman" panose="02020603050405020304" pitchFamily="18" charset="0"/>
                <a:ea typeface="Times New Roman" panose="02020603050405020304" pitchFamily="18" charset="0"/>
              </a:rPr>
              <a:t>bộ</a:t>
            </a:r>
            <a:r>
              <a:rPr lang="en-US" sz="2400" b="1" dirty="0" smtClean="0">
                <a:solidFill>
                  <a:srgbClr val="000000"/>
                </a:solidFill>
                <a:latin typeface="Times New Roman" panose="02020603050405020304" pitchFamily="18" charset="0"/>
                <a:ea typeface="Times New Roman" panose="02020603050405020304" pitchFamily="18" charset="0"/>
              </a:rPr>
              <a:t> </a:t>
            </a:r>
            <a:r>
              <a:rPr lang="en-US" sz="2400" b="1" dirty="0" err="1" smtClean="0">
                <a:solidFill>
                  <a:srgbClr val="000000"/>
                </a:solidFill>
                <a:latin typeface="Times New Roman" panose="02020603050405020304" pitchFamily="18" charset="0"/>
                <a:ea typeface="Times New Roman" panose="02020603050405020304" pitchFamily="18" charset="0"/>
              </a:rPr>
              <a:t>thế</a:t>
            </a:r>
            <a:r>
              <a:rPr lang="en-US" sz="2400" b="1" dirty="0" smtClean="0">
                <a:solidFill>
                  <a:srgbClr val="000000"/>
                </a:solidFill>
                <a:latin typeface="Times New Roman" panose="02020603050405020304" pitchFamily="18" charset="0"/>
                <a:ea typeface="Times New Roman" panose="02020603050405020304" pitchFamily="18" charset="0"/>
              </a:rPr>
              <a:t> </a:t>
            </a:r>
            <a:r>
              <a:rPr lang="en-US" sz="2400" b="1" dirty="0" err="1" smtClean="0">
                <a:solidFill>
                  <a:srgbClr val="000000"/>
                </a:solidFill>
                <a:latin typeface="Times New Roman" panose="02020603050405020304" pitchFamily="18" charset="0"/>
                <a:ea typeface="Times New Roman" panose="02020603050405020304" pitchFamily="18" charset="0"/>
              </a:rPr>
              <a:t>giới</a:t>
            </a:r>
            <a:r>
              <a:rPr lang="en-US" sz="2400" b="1" dirty="0" smtClean="0">
                <a:solidFill>
                  <a:srgbClr val="000000"/>
                </a:solidFill>
                <a:latin typeface="Times New Roman" panose="02020603050405020304" pitchFamily="18" charset="0"/>
                <a:ea typeface="Times New Roman" panose="02020603050405020304" pitchFamily="18" charset="0"/>
              </a:rPr>
              <a:t> </a:t>
            </a:r>
            <a:r>
              <a:rPr lang="en-US" sz="2400" b="1" dirty="0" err="1" smtClean="0">
                <a:solidFill>
                  <a:srgbClr val="000000"/>
                </a:solidFill>
                <a:latin typeface="Times New Roman" panose="02020603050405020304" pitchFamily="18" charset="0"/>
                <a:ea typeface="Times New Roman" panose="02020603050405020304" pitchFamily="18" charset="0"/>
              </a:rPr>
              <a:t>hiện</a:t>
            </a:r>
            <a:r>
              <a:rPr lang="en-US" sz="2400" b="1" dirty="0" smtClean="0">
                <a:solidFill>
                  <a:srgbClr val="000000"/>
                </a:solidFill>
                <a:latin typeface="Times New Roman" panose="02020603050405020304" pitchFamily="18" charset="0"/>
                <a:ea typeface="Times New Roman" panose="02020603050405020304" pitchFamily="18" charset="0"/>
              </a:rPr>
              <a:t> </a:t>
            </a:r>
            <a:r>
              <a:rPr lang="en-US" sz="2400" b="1" dirty="0" err="1" smtClean="0">
                <a:solidFill>
                  <a:srgbClr val="000000"/>
                </a:solidFill>
                <a:latin typeface="Times New Roman" panose="02020603050405020304" pitchFamily="18" charset="0"/>
                <a:ea typeface="Times New Roman" panose="02020603050405020304" pitchFamily="18" charset="0"/>
              </a:rPr>
              <a:t>thực</a:t>
            </a:r>
            <a:endParaRPr lang="en-US" sz="2400" b="1" dirty="0">
              <a:solidFill>
                <a:srgbClr val="000000"/>
              </a:solidFill>
            </a:endParaRPr>
          </a:p>
        </p:txBody>
      </p:sp>
    </p:spTree>
    <p:extLst>
      <p:ext uri="{BB962C8B-B14F-4D97-AF65-F5344CB8AC3E}">
        <p14:creationId xmlns:p14="http://schemas.microsoft.com/office/powerpoint/2010/main" val="2846190856"/>
      </p:ext>
    </p:extLst>
  </p:cSld>
  <p:clrMapOvr>
    <a:masterClrMapping/>
  </p:clrMapOvr>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2854960" y="364577"/>
            <a:ext cx="6177280" cy="523220"/>
          </a:xfrm>
          <a:prstGeom prst="rect">
            <a:avLst/>
          </a:prstGeom>
          <a:noFill/>
          <a:ln>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ln>
        </p:spPr>
        <p:txBody>
          <a:bodyPr wrap="square" rtlCol="0">
            <a:spAutoFit/>
          </a:bodyPr>
          <a:lstStyle/>
          <a:p>
            <a:pPr algn="ctr"/>
            <a:r>
              <a:rPr lang="en-US" sz="2800" b="1" dirty="0">
                <a:solidFill>
                  <a:srgbClr val="0000CC"/>
                </a:solidFill>
                <a:latin typeface="+mj-lt"/>
                <a:cs typeface="Times New Roman" panose="02020603050405020304" pitchFamily="18" charset="0"/>
              </a:rPr>
              <a:t>- </a:t>
            </a:r>
            <a:r>
              <a:rPr lang="en-US" sz="2800" b="1" dirty="0" err="1">
                <a:solidFill>
                  <a:srgbClr val="0000CC"/>
                </a:solidFill>
                <a:latin typeface="+mj-lt"/>
                <a:cs typeface="Times New Roman" panose="02020603050405020304" pitchFamily="18" charset="0"/>
              </a:rPr>
              <a:t>Các</a:t>
            </a:r>
            <a:r>
              <a:rPr lang="en-US" sz="2800" b="1" dirty="0">
                <a:solidFill>
                  <a:srgbClr val="0000CC"/>
                </a:solidFill>
                <a:latin typeface="+mj-lt"/>
                <a:cs typeface="Times New Roman" panose="02020603050405020304" pitchFamily="18" charset="0"/>
              </a:rPr>
              <a:t> </a:t>
            </a:r>
            <a:r>
              <a:rPr lang="en-US" sz="2800" b="1" dirty="0" err="1">
                <a:solidFill>
                  <a:srgbClr val="0000CC"/>
                </a:solidFill>
                <a:latin typeface="+mj-lt"/>
                <a:cs typeface="Times New Roman" panose="02020603050405020304" pitchFamily="18" charset="0"/>
              </a:rPr>
              <a:t>phạm</a:t>
            </a:r>
            <a:r>
              <a:rPr lang="en-US" sz="2800" b="1" dirty="0">
                <a:solidFill>
                  <a:srgbClr val="0000CC"/>
                </a:solidFill>
                <a:latin typeface="+mj-lt"/>
                <a:cs typeface="Times New Roman" panose="02020603050405020304" pitchFamily="18" charset="0"/>
              </a:rPr>
              <a:t> </a:t>
            </a:r>
            <a:r>
              <a:rPr lang="en-US" sz="2800" b="1" dirty="0" err="1">
                <a:solidFill>
                  <a:srgbClr val="0000CC"/>
                </a:solidFill>
                <a:latin typeface="+mj-lt"/>
                <a:cs typeface="Times New Roman" panose="02020603050405020304" pitchFamily="18" charset="0"/>
              </a:rPr>
              <a:t>trù</a:t>
            </a:r>
            <a:r>
              <a:rPr lang="en-US" sz="2800" b="1" dirty="0">
                <a:solidFill>
                  <a:srgbClr val="0000CC"/>
                </a:solidFill>
                <a:latin typeface="+mj-lt"/>
                <a:cs typeface="Times New Roman" panose="02020603050405020304" pitchFamily="18" charset="0"/>
              </a:rPr>
              <a:t> </a:t>
            </a:r>
            <a:r>
              <a:rPr lang="en-US" sz="2800" b="1" dirty="0" err="1">
                <a:solidFill>
                  <a:srgbClr val="0000CC"/>
                </a:solidFill>
                <a:latin typeface="+mj-lt"/>
                <a:cs typeface="Times New Roman" panose="02020603050405020304" pitchFamily="18" charset="0"/>
              </a:rPr>
              <a:t>triết</a:t>
            </a:r>
            <a:r>
              <a:rPr lang="en-US" sz="2800" b="1" dirty="0">
                <a:solidFill>
                  <a:srgbClr val="0000CC"/>
                </a:solidFill>
                <a:latin typeface="+mj-lt"/>
                <a:cs typeface="Times New Roman" panose="02020603050405020304" pitchFamily="18" charset="0"/>
              </a:rPr>
              <a:t> </a:t>
            </a:r>
            <a:r>
              <a:rPr lang="en-US" sz="2800" b="1" dirty="0" err="1">
                <a:solidFill>
                  <a:srgbClr val="0000CC"/>
                </a:solidFill>
                <a:latin typeface="+mj-lt"/>
                <a:cs typeface="Times New Roman" panose="02020603050405020304" pitchFamily="18" charset="0"/>
              </a:rPr>
              <a:t>học</a:t>
            </a:r>
            <a:r>
              <a:rPr lang="en-US" sz="2800" b="1" dirty="0">
                <a:solidFill>
                  <a:srgbClr val="0000CC"/>
                </a:solidFill>
                <a:latin typeface="+mj-lt"/>
                <a:cs typeface="Times New Roman" panose="02020603050405020304" pitchFamily="18" charset="0"/>
              </a:rPr>
              <a:t>:</a:t>
            </a:r>
          </a:p>
        </p:txBody>
      </p:sp>
      <p:graphicFrame>
        <p:nvGraphicFramePr>
          <p:cNvPr id="8" name="Diagram 7"/>
          <p:cNvGraphicFramePr/>
          <p:nvPr>
            <p:extLst>
              <p:ext uri="{D42A27DB-BD31-4B8C-83A1-F6EECF244321}">
                <p14:modId xmlns:p14="http://schemas.microsoft.com/office/powerpoint/2010/main" val="2898164083"/>
              </p:ext>
            </p:extLst>
          </p:nvPr>
        </p:nvGraphicFramePr>
        <p:xfrm>
          <a:off x="-76200" y="1549846"/>
          <a:ext cx="6934200" cy="100142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9" name="Diagram 8"/>
          <p:cNvGraphicFramePr/>
          <p:nvPr>
            <p:extLst>
              <p:ext uri="{D42A27DB-BD31-4B8C-83A1-F6EECF244321}">
                <p14:modId xmlns:p14="http://schemas.microsoft.com/office/powerpoint/2010/main" val="2370994440"/>
              </p:ext>
            </p:extLst>
          </p:nvPr>
        </p:nvGraphicFramePr>
        <p:xfrm>
          <a:off x="381000" y="3875372"/>
          <a:ext cx="6172200" cy="1001428"/>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graphicFrame>
        <p:nvGraphicFramePr>
          <p:cNvPr id="10" name="Diagram 9"/>
          <p:cNvGraphicFramePr/>
          <p:nvPr>
            <p:extLst>
              <p:ext uri="{D42A27DB-BD31-4B8C-83A1-F6EECF244321}">
                <p14:modId xmlns:p14="http://schemas.microsoft.com/office/powerpoint/2010/main" val="2244063087"/>
              </p:ext>
            </p:extLst>
          </p:nvPr>
        </p:nvGraphicFramePr>
        <p:xfrm>
          <a:off x="878840" y="2696024"/>
          <a:ext cx="5486400" cy="1001428"/>
        </p:xfrm>
        <a:graphic>
          <a:graphicData uri="http://schemas.openxmlformats.org/drawingml/2006/diagram">
            <dgm:relIds xmlns:dgm="http://schemas.openxmlformats.org/drawingml/2006/diagram" xmlns:r="http://schemas.openxmlformats.org/officeDocument/2006/relationships" r:dm="rId12" r:lo="rId13" r:qs="rId14" r:cs="rId15"/>
          </a:graphicData>
        </a:graphic>
      </p:graphicFrame>
      <p:graphicFrame>
        <p:nvGraphicFramePr>
          <p:cNvPr id="11" name="Diagram 10"/>
          <p:cNvGraphicFramePr/>
          <p:nvPr>
            <p:extLst>
              <p:ext uri="{D42A27DB-BD31-4B8C-83A1-F6EECF244321}">
                <p14:modId xmlns:p14="http://schemas.microsoft.com/office/powerpoint/2010/main" val="4217770850"/>
              </p:ext>
            </p:extLst>
          </p:nvPr>
        </p:nvGraphicFramePr>
        <p:xfrm>
          <a:off x="5943600" y="1524000"/>
          <a:ext cx="6705600" cy="1001428"/>
        </p:xfrm>
        <a:graphic>
          <a:graphicData uri="http://schemas.openxmlformats.org/drawingml/2006/diagram">
            <dgm:relIds xmlns:dgm="http://schemas.openxmlformats.org/drawingml/2006/diagram" xmlns:r="http://schemas.openxmlformats.org/officeDocument/2006/relationships" r:dm="rId17" r:lo="rId18" r:qs="rId19" r:cs="rId20"/>
          </a:graphicData>
        </a:graphic>
      </p:graphicFrame>
      <p:graphicFrame>
        <p:nvGraphicFramePr>
          <p:cNvPr id="12" name="Diagram 11"/>
          <p:cNvGraphicFramePr/>
          <p:nvPr>
            <p:extLst>
              <p:ext uri="{D42A27DB-BD31-4B8C-83A1-F6EECF244321}">
                <p14:modId xmlns:p14="http://schemas.microsoft.com/office/powerpoint/2010/main" val="51582924"/>
              </p:ext>
            </p:extLst>
          </p:nvPr>
        </p:nvGraphicFramePr>
        <p:xfrm>
          <a:off x="5943600" y="2826726"/>
          <a:ext cx="6400800" cy="1001428"/>
        </p:xfrm>
        <a:graphic>
          <a:graphicData uri="http://schemas.openxmlformats.org/drawingml/2006/diagram">
            <dgm:relIds xmlns:dgm="http://schemas.openxmlformats.org/drawingml/2006/diagram" xmlns:r="http://schemas.openxmlformats.org/officeDocument/2006/relationships" r:dm="rId22" r:lo="rId23" r:qs="rId24" r:cs="rId25"/>
          </a:graphicData>
        </a:graphic>
      </p:graphicFrame>
      <p:graphicFrame>
        <p:nvGraphicFramePr>
          <p:cNvPr id="13" name="Diagram 12"/>
          <p:cNvGraphicFramePr/>
          <p:nvPr>
            <p:extLst>
              <p:ext uri="{D42A27DB-BD31-4B8C-83A1-F6EECF244321}">
                <p14:modId xmlns:p14="http://schemas.microsoft.com/office/powerpoint/2010/main" val="2645208474"/>
              </p:ext>
            </p:extLst>
          </p:nvPr>
        </p:nvGraphicFramePr>
        <p:xfrm>
          <a:off x="5524500" y="3895562"/>
          <a:ext cx="7239000" cy="1001428"/>
        </p:xfrm>
        <a:graphic>
          <a:graphicData uri="http://schemas.openxmlformats.org/drawingml/2006/diagram">
            <dgm:relIds xmlns:dgm="http://schemas.openxmlformats.org/drawingml/2006/diagram" xmlns:r="http://schemas.openxmlformats.org/officeDocument/2006/relationships" r:dm="rId27" r:lo="rId28" r:qs="rId29" r:cs="rId30"/>
          </a:graphicData>
        </a:graphic>
      </p:graphicFrame>
    </p:spTree>
    <p:extLst>
      <p:ext uri="{BB962C8B-B14F-4D97-AF65-F5344CB8AC3E}">
        <p14:creationId xmlns:p14="http://schemas.microsoft.com/office/powerpoint/2010/main" val="1254429713"/>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2297562" y="4765371"/>
            <a:ext cx="7854043" cy="400110"/>
          </a:xfrm>
          <a:prstGeom prst="rect">
            <a:avLst/>
          </a:prstGeom>
          <a:noFill/>
        </p:spPr>
        <p:txBody>
          <a:bodyPr wrap="square" rtlCol="0">
            <a:spAutoFit/>
          </a:bodyPr>
          <a:lstStyle/>
          <a:p>
            <a:r>
              <a:rPr lang="en-US" sz="2000" b="1" dirty="0">
                <a:solidFill>
                  <a:srgbClr val="000000"/>
                </a:solidFill>
                <a:latin typeface="Arial" panose="020B0604020202020204" pitchFamily="34" charset="0"/>
                <a:cs typeface="Arial" panose="020B0604020202020204" pitchFamily="34" charset="0"/>
              </a:rPr>
              <a:t>CÁI RIÊNG = CÁI CHUNG + CÁI ĐƠN NHẤT</a:t>
            </a:r>
          </a:p>
        </p:txBody>
      </p:sp>
      <p:sp>
        <p:nvSpPr>
          <p:cNvPr id="9" name="Text Box 2"/>
          <p:cNvSpPr txBox="1">
            <a:spLocks noChangeArrowheads="1"/>
          </p:cNvSpPr>
          <p:nvPr/>
        </p:nvSpPr>
        <p:spPr bwMode="auto">
          <a:xfrm>
            <a:off x="1440536" y="115705"/>
            <a:ext cx="684041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Times New Roman" panose="02020603050405020304" pitchFamily="18" charset="0"/>
                <a:cs typeface="Arial" panose="020B0604020202020204" pitchFamily="34" charset="0"/>
              </a:defRPr>
            </a:lvl1pPr>
            <a:lvl2pPr marL="742950" indent="-285750" eaLnBrk="0" hangingPunct="0">
              <a:defRPr>
                <a:solidFill>
                  <a:schemeClr val="tx1"/>
                </a:solidFill>
                <a:latin typeface="Times New Roman" panose="02020603050405020304" pitchFamily="18" charset="0"/>
                <a:cs typeface="Arial" panose="020B0604020202020204" pitchFamily="34" charset="0"/>
              </a:defRPr>
            </a:lvl2pPr>
            <a:lvl3pPr marL="1143000" indent="-228600" eaLnBrk="0" hangingPunct="0">
              <a:defRPr>
                <a:solidFill>
                  <a:schemeClr val="tx1"/>
                </a:solidFill>
                <a:latin typeface="Times New Roman" panose="02020603050405020304" pitchFamily="18" charset="0"/>
                <a:cs typeface="Arial" panose="020B0604020202020204" pitchFamily="34" charset="0"/>
              </a:defRPr>
            </a:lvl3pPr>
            <a:lvl4pPr marL="1600200" indent="-228600" eaLnBrk="0" hangingPunct="0">
              <a:defRPr>
                <a:solidFill>
                  <a:schemeClr val="tx1"/>
                </a:solidFill>
                <a:latin typeface="Times New Roman" panose="02020603050405020304" pitchFamily="18" charset="0"/>
                <a:cs typeface="Arial" panose="020B0604020202020204" pitchFamily="34" charset="0"/>
              </a:defRPr>
            </a:lvl4pPr>
            <a:lvl5pPr marL="2057400" indent="-228600" eaLnBrk="0" hangingPunct="0">
              <a:defRPr>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cs typeface="Arial" panose="020B0604020202020204" pitchFamily="34" charset="0"/>
              </a:defRPr>
            </a:lvl9pPr>
          </a:lstStyle>
          <a:p>
            <a:pPr marL="342900" indent="-342900" algn="ctr" eaLnBrk="1" fontAlgn="base" hangingPunct="1">
              <a:spcBef>
                <a:spcPct val="0"/>
              </a:spcBef>
              <a:spcAft>
                <a:spcPct val="0"/>
              </a:spcAft>
              <a:buFont typeface="Wingdings" panose="05000000000000000000" pitchFamily="2" charset="2"/>
              <a:buChar char="q"/>
            </a:pPr>
            <a:r>
              <a:rPr lang="en-US" sz="2000" b="1" dirty="0">
                <a:solidFill>
                  <a:srgbClr val="FF0000"/>
                </a:solidFill>
                <a:latin typeface="Arial" panose="020B0604020202020204" pitchFamily="34" charset="0"/>
                <a:ea typeface="SimSun" panose="02010600030101010101" pitchFamily="2" charset="-122"/>
              </a:rPr>
              <a:t> </a:t>
            </a:r>
            <a:r>
              <a:rPr lang="en-US" sz="2000" b="1" dirty="0" err="1">
                <a:solidFill>
                  <a:srgbClr val="FF0000"/>
                </a:solidFill>
                <a:latin typeface="Arial" panose="020B0604020202020204" pitchFamily="34" charset="0"/>
                <a:ea typeface="SimSun" panose="02010600030101010101" pitchFamily="2" charset="-122"/>
              </a:rPr>
              <a:t>Cặp</a:t>
            </a:r>
            <a:r>
              <a:rPr lang="en-US" sz="2000" b="1" dirty="0">
                <a:solidFill>
                  <a:srgbClr val="FF0000"/>
                </a:solidFill>
                <a:latin typeface="Arial" panose="020B0604020202020204" pitchFamily="34" charset="0"/>
                <a:ea typeface="SimSun" panose="02010600030101010101" pitchFamily="2" charset="-122"/>
              </a:rPr>
              <a:t> </a:t>
            </a:r>
            <a:r>
              <a:rPr lang="en-US" sz="2000" b="1" dirty="0" err="1">
                <a:solidFill>
                  <a:srgbClr val="FF0000"/>
                </a:solidFill>
                <a:latin typeface="Arial" panose="020B0604020202020204" pitchFamily="34" charset="0"/>
                <a:ea typeface="SimSun" panose="02010600030101010101" pitchFamily="2" charset="-122"/>
              </a:rPr>
              <a:t>phạm</a:t>
            </a:r>
            <a:r>
              <a:rPr lang="en-US" sz="2000" b="1" dirty="0">
                <a:solidFill>
                  <a:srgbClr val="FF0000"/>
                </a:solidFill>
                <a:latin typeface="Arial" panose="020B0604020202020204" pitchFamily="34" charset="0"/>
                <a:ea typeface="SimSun" panose="02010600030101010101" pitchFamily="2" charset="-122"/>
              </a:rPr>
              <a:t> </a:t>
            </a:r>
            <a:r>
              <a:rPr lang="en-US" sz="2000" b="1" dirty="0" err="1">
                <a:solidFill>
                  <a:srgbClr val="FF0000"/>
                </a:solidFill>
                <a:latin typeface="Arial" panose="020B0604020202020204" pitchFamily="34" charset="0"/>
                <a:ea typeface="SimSun" panose="02010600030101010101" pitchFamily="2" charset="-122"/>
              </a:rPr>
              <a:t>trù</a:t>
            </a:r>
            <a:r>
              <a:rPr lang="en-US" sz="2000" b="1" dirty="0">
                <a:solidFill>
                  <a:srgbClr val="FF0000"/>
                </a:solidFill>
                <a:latin typeface="Arial" panose="020B0604020202020204" pitchFamily="34" charset="0"/>
                <a:ea typeface="SimSun" panose="02010600030101010101" pitchFamily="2" charset="-122"/>
              </a:rPr>
              <a:t> </a:t>
            </a:r>
            <a:r>
              <a:rPr lang="en-US" sz="2000" b="1" dirty="0" err="1">
                <a:solidFill>
                  <a:srgbClr val="FF0000"/>
                </a:solidFill>
                <a:latin typeface="Arial" panose="020B0604020202020204" pitchFamily="34" charset="0"/>
                <a:ea typeface="SimSun" panose="02010600030101010101" pitchFamily="2" charset="-122"/>
              </a:rPr>
              <a:t>cái</a:t>
            </a:r>
            <a:r>
              <a:rPr lang="en-US" sz="2000" b="1" dirty="0">
                <a:solidFill>
                  <a:srgbClr val="FF0000"/>
                </a:solidFill>
                <a:latin typeface="Arial" panose="020B0604020202020204" pitchFamily="34" charset="0"/>
                <a:ea typeface="SimSun" panose="02010600030101010101" pitchFamily="2" charset="-122"/>
              </a:rPr>
              <a:t> </a:t>
            </a:r>
            <a:r>
              <a:rPr lang="en-US" sz="2000" b="1" dirty="0" err="1">
                <a:solidFill>
                  <a:srgbClr val="FF0000"/>
                </a:solidFill>
                <a:latin typeface="Arial" panose="020B0604020202020204" pitchFamily="34" charset="0"/>
                <a:ea typeface="SimSun" panose="02010600030101010101" pitchFamily="2" charset="-122"/>
              </a:rPr>
              <a:t>riêng</a:t>
            </a:r>
            <a:r>
              <a:rPr lang="en-US" sz="2000" b="1" dirty="0">
                <a:solidFill>
                  <a:srgbClr val="FF0000"/>
                </a:solidFill>
                <a:latin typeface="Arial" panose="020B0604020202020204" pitchFamily="34" charset="0"/>
                <a:ea typeface="SimSun" panose="02010600030101010101" pitchFamily="2" charset="-122"/>
              </a:rPr>
              <a:t>, </a:t>
            </a:r>
            <a:r>
              <a:rPr lang="en-US" sz="2000" b="1" dirty="0" err="1">
                <a:solidFill>
                  <a:srgbClr val="FF0000"/>
                </a:solidFill>
                <a:latin typeface="Arial" panose="020B0604020202020204" pitchFamily="34" charset="0"/>
                <a:ea typeface="SimSun" panose="02010600030101010101" pitchFamily="2" charset="-122"/>
              </a:rPr>
              <a:t>cái</a:t>
            </a:r>
            <a:r>
              <a:rPr lang="en-US" sz="2000" b="1" dirty="0">
                <a:solidFill>
                  <a:srgbClr val="FF0000"/>
                </a:solidFill>
                <a:latin typeface="Arial" panose="020B0604020202020204" pitchFamily="34" charset="0"/>
                <a:ea typeface="SimSun" panose="02010600030101010101" pitchFamily="2" charset="-122"/>
              </a:rPr>
              <a:t> </a:t>
            </a:r>
            <a:r>
              <a:rPr lang="en-US" sz="2000" b="1" dirty="0" err="1">
                <a:solidFill>
                  <a:srgbClr val="FF0000"/>
                </a:solidFill>
                <a:latin typeface="Arial" panose="020B0604020202020204" pitchFamily="34" charset="0"/>
                <a:ea typeface="SimSun" panose="02010600030101010101" pitchFamily="2" charset="-122"/>
              </a:rPr>
              <a:t>chung</a:t>
            </a:r>
            <a:r>
              <a:rPr lang="en-US" sz="2000" b="1" dirty="0">
                <a:solidFill>
                  <a:srgbClr val="FF0000"/>
                </a:solidFill>
                <a:latin typeface="Arial" panose="020B0604020202020204" pitchFamily="34" charset="0"/>
                <a:ea typeface="SimSun" panose="02010600030101010101" pitchFamily="2" charset="-122"/>
              </a:rPr>
              <a:t> </a:t>
            </a:r>
          </a:p>
        </p:txBody>
      </p:sp>
      <p:grpSp>
        <p:nvGrpSpPr>
          <p:cNvPr id="14" name="Group 21"/>
          <p:cNvGrpSpPr>
            <a:grpSpLocks/>
          </p:cNvGrpSpPr>
          <p:nvPr/>
        </p:nvGrpSpPr>
        <p:grpSpPr bwMode="auto">
          <a:xfrm flipV="1">
            <a:off x="2583966" y="838200"/>
            <a:ext cx="5661969" cy="0"/>
            <a:chOff x="-555" y="542"/>
            <a:chExt cx="4656" cy="0"/>
          </a:xfrm>
        </p:grpSpPr>
        <p:sp>
          <p:nvSpPr>
            <p:cNvPr id="15" name="Line 7"/>
            <p:cNvSpPr>
              <a:spLocks noChangeShapeType="1"/>
            </p:cNvSpPr>
            <p:nvPr/>
          </p:nvSpPr>
          <p:spPr bwMode="auto">
            <a:xfrm>
              <a:off x="240" y="542"/>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000">
                <a:latin typeface="Arial" panose="020B0604020202020204" pitchFamily="34" charset="0"/>
                <a:cs typeface="Arial" panose="020B0604020202020204" pitchFamily="34" charset="0"/>
              </a:endParaRPr>
            </a:p>
          </p:txBody>
        </p:sp>
        <p:sp>
          <p:nvSpPr>
            <p:cNvPr id="16" name="Line 8"/>
            <p:cNvSpPr>
              <a:spLocks noChangeShapeType="1"/>
            </p:cNvSpPr>
            <p:nvPr/>
          </p:nvSpPr>
          <p:spPr bwMode="auto">
            <a:xfrm>
              <a:off x="-555" y="542"/>
              <a:ext cx="4656"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000">
                <a:latin typeface="Arial" panose="020B0604020202020204" pitchFamily="34" charset="0"/>
                <a:cs typeface="Arial" panose="020B0604020202020204" pitchFamily="34" charset="0"/>
              </a:endParaRPr>
            </a:p>
          </p:txBody>
        </p:sp>
      </p:grpSp>
      <p:graphicFrame>
        <p:nvGraphicFramePr>
          <p:cNvPr id="22" name="Diagram 21"/>
          <p:cNvGraphicFramePr/>
          <p:nvPr>
            <p:extLst>
              <p:ext uri="{D42A27DB-BD31-4B8C-83A1-F6EECF244321}">
                <p14:modId xmlns:p14="http://schemas.microsoft.com/office/powerpoint/2010/main" val="1256598222"/>
              </p:ext>
            </p:extLst>
          </p:nvPr>
        </p:nvGraphicFramePr>
        <p:xfrm>
          <a:off x="381000" y="515814"/>
          <a:ext cx="10515600" cy="514643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3" name="TextBox 22"/>
          <p:cNvSpPr txBox="1"/>
          <p:nvPr/>
        </p:nvSpPr>
        <p:spPr>
          <a:xfrm>
            <a:off x="4724400" y="2819400"/>
            <a:ext cx="1295400" cy="523220"/>
          </a:xfrm>
          <a:prstGeom prst="rect">
            <a:avLst/>
          </a:prstGeom>
          <a:noFill/>
        </p:spPr>
        <p:txBody>
          <a:bodyPr wrap="square" rtlCol="0">
            <a:spAutoFit/>
          </a:bodyPr>
          <a:lstStyle/>
          <a:p>
            <a:r>
              <a:rPr lang="en-US" sz="2800" dirty="0" err="1" smtClean="0">
                <a:solidFill>
                  <a:srgbClr val="FF0000"/>
                </a:solidFill>
              </a:rPr>
              <a:t>chung</a:t>
            </a:r>
            <a:endParaRPr lang="en-US" sz="2800" dirty="0">
              <a:solidFill>
                <a:srgbClr val="FF0000"/>
              </a:solidFill>
            </a:endParaRPr>
          </a:p>
        </p:txBody>
      </p:sp>
      <p:sp>
        <p:nvSpPr>
          <p:cNvPr id="25" name="Rectangular Callout 24"/>
          <p:cNvSpPr/>
          <p:nvPr/>
        </p:nvSpPr>
        <p:spPr>
          <a:xfrm>
            <a:off x="7671352" y="990599"/>
            <a:ext cx="2310847" cy="706901"/>
          </a:xfrm>
          <a:prstGeom prst="wedgeRectCallout">
            <a:avLst>
              <a:gd name="adj1" fmla="val -44546"/>
              <a:gd name="adj2" fmla="val 161234"/>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err="1" smtClean="0"/>
              <a:t>Cái</a:t>
            </a:r>
            <a:r>
              <a:rPr lang="en-US" sz="2400" b="1" dirty="0" smtClean="0"/>
              <a:t> </a:t>
            </a:r>
            <a:r>
              <a:rPr lang="en-US" sz="2400" b="1" dirty="0" err="1" smtClean="0"/>
              <a:t>riêng</a:t>
            </a:r>
            <a:endParaRPr lang="en-US" sz="2400" b="1" dirty="0"/>
          </a:p>
        </p:txBody>
      </p:sp>
    </p:spTree>
    <p:extLst>
      <p:ext uri="{BB962C8B-B14F-4D97-AF65-F5344CB8AC3E}">
        <p14:creationId xmlns:p14="http://schemas.microsoft.com/office/powerpoint/2010/main" val="2296648613"/>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749750" y="609600"/>
            <a:ext cx="10534650" cy="461665"/>
          </a:xfrm>
          <a:prstGeom prst="rect">
            <a:avLst/>
          </a:prstGeom>
        </p:spPr>
        <p:txBody>
          <a:bodyPr wrap="square">
            <a:spAutoFit/>
          </a:bodyPr>
          <a:lstStyle/>
          <a:p>
            <a:pPr algn="ctr"/>
            <a:r>
              <a:rPr lang="en-US" sz="2400" i="1" spc="10" dirty="0" err="1">
                <a:solidFill>
                  <a:srgbClr val="FF0000"/>
                </a:solidFill>
                <a:latin typeface="Abel" panose="020B0604020202020204" charset="0"/>
                <a:ea typeface="Times New Roman" panose="02020603050405020304" pitchFamily="18" charset="0"/>
              </a:rPr>
              <a:t>Cái</a:t>
            </a:r>
            <a:r>
              <a:rPr lang="en-US" sz="2400" i="1" spc="10" dirty="0">
                <a:solidFill>
                  <a:srgbClr val="FF0000"/>
                </a:solidFill>
                <a:latin typeface="Abel" panose="020B0604020202020204" charset="0"/>
                <a:ea typeface="Times New Roman" panose="02020603050405020304" pitchFamily="18" charset="0"/>
              </a:rPr>
              <a:t> </a:t>
            </a:r>
            <a:r>
              <a:rPr lang="en-US" sz="2400" i="1" spc="10" dirty="0" err="1">
                <a:solidFill>
                  <a:srgbClr val="FF0000"/>
                </a:solidFill>
                <a:latin typeface="Abel" panose="020B0604020202020204" charset="0"/>
                <a:ea typeface="Times New Roman" panose="02020603050405020304" pitchFamily="18" charset="0"/>
              </a:rPr>
              <a:t>riêng</a:t>
            </a:r>
            <a:r>
              <a:rPr lang="en-US" sz="2400" spc="10" dirty="0">
                <a:solidFill>
                  <a:srgbClr val="FF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là</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phạm</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trù</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triết</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học</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dùng</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để</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chỉ</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một</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sự</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vật</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hiện</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tượng</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nhất</a:t>
            </a:r>
            <a:r>
              <a:rPr lang="en-US" sz="2400" spc="10" dirty="0">
                <a:solidFill>
                  <a:srgbClr val="000000"/>
                </a:solidFill>
                <a:latin typeface="Abel" panose="020B0604020202020204" charset="0"/>
                <a:ea typeface="Times New Roman" panose="02020603050405020304" pitchFamily="18" charset="0"/>
              </a:rPr>
              <a:t> </a:t>
            </a:r>
            <a:r>
              <a:rPr lang="en-US" sz="2400" spc="10" dirty="0" err="1">
                <a:solidFill>
                  <a:srgbClr val="000000"/>
                </a:solidFill>
                <a:latin typeface="Abel" panose="020B0604020202020204" charset="0"/>
                <a:ea typeface="Times New Roman" panose="02020603050405020304" pitchFamily="18" charset="0"/>
              </a:rPr>
              <a:t>định</a:t>
            </a:r>
            <a:endParaRPr lang="en-US" sz="2400" dirty="0">
              <a:latin typeface="Abel" panose="020B0604020202020204" charset="0"/>
            </a:endParaRPr>
          </a:p>
        </p:txBody>
      </p:sp>
      <p:sp>
        <p:nvSpPr>
          <p:cNvPr id="24" name="Rectangle 23"/>
          <p:cNvSpPr/>
          <p:nvPr/>
        </p:nvSpPr>
        <p:spPr>
          <a:xfrm>
            <a:off x="729278" y="1905000"/>
            <a:ext cx="9455150" cy="1790811"/>
          </a:xfrm>
          <a:prstGeom prst="rect">
            <a:avLst/>
          </a:prstGeom>
        </p:spPr>
        <p:txBody>
          <a:bodyPr wrap="square">
            <a:spAutoFit/>
          </a:bodyPr>
          <a:lstStyle/>
          <a:p>
            <a:pPr marL="457200" indent="-457200" algn="just">
              <a:lnSpc>
                <a:spcPct val="120000"/>
              </a:lnSpc>
              <a:buFont typeface="Wingdings" panose="05000000000000000000" pitchFamily="2" charset="2"/>
              <a:buChar char="v"/>
              <a:defRPr/>
            </a:pPr>
            <a:r>
              <a:rPr lang="en-US" sz="2800" b="1" u="sng" dirty="0" err="1">
                <a:solidFill>
                  <a:srgbClr val="FF0000"/>
                </a:solidFill>
              </a:rPr>
              <a:t>Ví</a:t>
            </a:r>
            <a:r>
              <a:rPr lang="en-US" sz="2800" b="1" u="sng" dirty="0">
                <a:solidFill>
                  <a:srgbClr val="FF0000"/>
                </a:solidFill>
              </a:rPr>
              <a:t> </a:t>
            </a:r>
            <a:r>
              <a:rPr lang="en-US" sz="2800" b="1" u="sng" dirty="0" err="1">
                <a:solidFill>
                  <a:srgbClr val="FF0000"/>
                </a:solidFill>
              </a:rPr>
              <a:t>dụ</a:t>
            </a:r>
            <a:r>
              <a:rPr lang="en-US" sz="2800" b="1" dirty="0">
                <a:solidFill>
                  <a:srgbClr val="FF0000"/>
                </a:solidFill>
              </a:rPr>
              <a:t>: </a:t>
            </a:r>
            <a:r>
              <a:rPr lang="en-US" sz="2200" dirty="0">
                <a:solidFill>
                  <a:srgbClr val="663300"/>
                </a:solidFill>
              </a:rPr>
              <a:t>- </a:t>
            </a:r>
            <a:r>
              <a:rPr lang="en-US" sz="2200" dirty="0" err="1">
                <a:solidFill>
                  <a:srgbClr val="663300"/>
                </a:solidFill>
              </a:rPr>
              <a:t>Cái</a:t>
            </a:r>
            <a:r>
              <a:rPr lang="en-US" sz="2200" dirty="0">
                <a:solidFill>
                  <a:srgbClr val="663300"/>
                </a:solidFill>
              </a:rPr>
              <a:t> </a:t>
            </a:r>
            <a:r>
              <a:rPr lang="en-US" sz="2200" dirty="0" err="1">
                <a:solidFill>
                  <a:srgbClr val="663300"/>
                </a:solidFill>
              </a:rPr>
              <a:t>bàn</a:t>
            </a:r>
            <a:r>
              <a:rPr lang="en-US" sz="2200" dirty="0">
                <a:solidFill>
                  <a:srgbClr val="663300"/>
                </a:solidFill>
              </a:rPr>
              <a:t> </a:t>
            </a:r>
            <a:r>
              <a:rPr lang="en-US" sz="2200" dirty="0" err="1">
                <a:solidFill>
                  <a:srgbClr val="663300"/>
                </a:solidFill>
              </a:rPr>
              <a:t>học</a:t>
            </a:r>
            <a:r>
              <a:rPr lang="en-US" sz="2200" dirty="0">
                <a:solidFill>
                  <a:srgbClr val="663300"/>
                </a:solidFill>
              </a:rPr>
              <a:t>, </a:t>
            </a:r>
            <a:r>
              <a:rPr lang="en-US" sz="2200" dirty="0" err="1">
                <a:solidFill>
                  <a:srgbClr val="663300"/>
                </a:solidFill>
              </a:rPr>
              <a:t>cái</a:t>
            </a:r>
            <a:r>
              <a:rPr lang="en-US" sz="2200" dirty="0">
                <a:solidFill>
                  <a:srgbClr val="663300"/>
                </a:solidFill>
              </a:rPr>
              <a:t> </a:t>
            </a:r>
            <a:r>
              <a:rPr lang="en-US" sz="2200" dirty="0" err="1">
                <a:solidFill>
                  <a:srgbClr val="663300"/>
                </a:solidFill>
              </a:rPr>
              <a:t>bàn</a:t>
            </a:r>
            <a:r>
              <a:rPr lang="en-US" sz="2200" dirty="0">
                <a:solidFill>
                  <a:srgbClr val="663300"/>
                </a:solidFill>
              </a:rPr>
              <a:t> </a:t>
            </a:r>
            <a:r>
              <a:rPr lang="en-US" sz="2200" dirty="0" err="1">
                <a:solidFill>
                  <a:srgbClr val="663300"/>
                </a:solidFill>
              </a:rPr>
              <a:t>ăn</a:t>
            </a:r>
            <a:r>
              <a:rPr lang="en-US" sz="2200" dirty="0">
                <a:solidFill>
                  <a:srgbClr val="663300"/>
                </a:solidFill>
              </a:rPr>
              <a:t>, </a:t>
            </a:r>
            <a:r>
              <a:rPr lang="en-US" sz="2200" dirty="0" err="1">
                <a:solidFill>
                  <a:srgbClr val="663300"/>
                </a:solidFill>
              </a:rPr>
              <a:t>cái</a:t>
            </a:r>
            <a:r>
              <a:rPr lang="en-US" sz="2200" dirty="0">
                <a:solidFill>
                  <a:srgbClr val="663300"/>
                </a:solidFill>
              </a:rPr>
              <a:t> </a:t>
            </a:r>
            <a:r>
              <a:rPr lang="en-US" sz="2200" dirty="0" err="1">
                <a:solidFill>
                  <a:srgbClr val="663300"/>
                </a:solidFill>
              </a:rPr>
              <a:t>bàn</a:t>
            </a:r>
            <a:r>
              <a:rPr lang="en-US" sz="2200" dirty="0">
                <a:solidFill>
                  <a:srgbClr val="663300"/>
                </a:solidFill>
              </a:rPr>
              <a:t> </a:t>
            </a:r>
            <a:r>
              <a:rPr lang="en-US" sz="2200" dirty="0" err="1">
                <a:solidFill>
                  <a:srgbClr val="663300"/>
                </a:solidFill>
              </a:rPr>
              <a:t>làm</a:t>
            </a:r>
            <a:r>
              <a:rPr lang="en-US" sz="2200" dirty="0">
                <a:solidFill>
                  <a:srgbClr val="663300"/>
                </a:solidFill>
              </a:rPr>
              <a:t> </a:t>
            </a:r>
            <a:r>
              <a:rPr lang="en-US" sz="2200" dirty="0" err="1">
                <a:solidFill>
                  <a:srgbClr val="663300"/>
                </a:solidFill>
              </a:rPr>
              <a:t>việc</a:t>
            </a:r>
            <a:endParaRPr lang="en-US" sz="2200" dirty="0">
              <a:solidFill>
                <a:srgbClr val="663300"/>
              </a:solidFill>
            </a:endParaRPr>
          </a:p>
          <a:p>
            <a:pPr algn="just">
              <a:lnSpc>
                <a:spcPct val="120000"/>
              </a:lnSpc>
              <a:defRPr/>
            </a:pPr>
            <a:r>
              <a:rPr lang="en-US" sz="2200" dirty="0">
                <a:solidFill>
                  <a:srgbClr val="663300"/>
                </a:solidFill>
              </a:rPr>
              <a:t>                   - </a:t>
            </a:r>
            <a:r>
              <a:rPr lang="en-US" sz="2200" dirty="0" err="1">
                <a:solidFill>
                  <a:srgbClr val="663300"/>
                </a:solidFill>
              </a:rPr>
              <a:t>Ngôi</a:t>
            </a:r>
            <a:r>
              <a:rPr lang="en-US" sz="2200" dirty="0">
                <a:solidFill>
                  <a:srgbClr val="663300"/>
                </a:solidFill>
              </a:rPr>
              <a:t> </a:t>
            </a:r>
            <a:r>
              <a:rPr lang="en-US" sz="2200" dirty="0" err="1">
                <a:solidFill>
                  <a:srgbClr val="663300"/>
                </a:solidFill>
              </a:rPr>
              <a:t>nhà</a:t>
            </a:r>
            <a:r>
              <a:rPr lang="en-US" sz="2200" dirty="0">
                <a:solidFill>
                  <a:srgbClr val="663300"/>
                </a:solidFill>
              </a:rPr>
              <a:t> ở, </a:t>
            </a:r>
            <a:r>
              <a:rPr lang="en-US" sz="2200" dirty="0" err="1">
                <a:solidFill>
                  <a:srgbClr val="663300"/>
                </a:solidFill>
              </a:rPr>
              <a:t>ngôi</a:t>
            </a:r>
            <a:r>
              <a:rPr lang="en-US" sz="2200" dirty="0">
                <a:solidFill>
                  <a:srgbClr val="663300"/>
                </a:solidFill>
              </a:rPr>
              <a:t> </a:t>
            </a:r>
            <a:r>
              <a:rPr lang="en-US" sz="2200" dirty="0" err="1">
                <a:solidFill>
                  <a:srgbClr val="663300"/>
                </a:solidFill>
              </a:rPr>
              <a:t>nhà</a:t>
            </a:r>
            <a:r>
              <a:rPr lang="en-US" sz="2200" dirty="0">
                <a:solidFill>
                  <a:srgbClr val="663300"/>
                </a:solidFill>
              </a:rPr>
              <a:t> </a:t>
            </a:r>
            <a:r>
              <a:rPr lang="en-US" sz="2200" dirty="0" err="1">
                <a:solidFill>
                  <a:srgbClr val="663300"/>
                </a:solidFill>
              </a:rPr>
              <a:t>để</a:t>
            </a:r>
            <a:r>
              <a:rPr lang="en-US" sz="2200" dirty="0">
                <a:solidFill>
                  <a:srgbClr val="663300"/>
                </a:solidFill>
              </a:rPr>
              <a:t> </a:t>
            </a:r>
            <a:r>
              <a:rPr lang="en-US" sz="2200" dirty="0" err="1">
                <a:solidFill>
                  <a:srgbClr val="663300"/>
                </a:solidFill>
              </a:rPr>
              <a:t>học</a:t>
            </a:r>
            <a:r>
              <a:rPr lang="en-US" sz="2200" dirty="0">
                <a:solidFill>
                  <a:srgbClr val="663300"/>
                </a:solidFill>
              </a:rPr>
              <a:t> </a:t>
            </a:r>
            <a:endParaRPr lang="en-US" sz="2200" dirty="0" smtClean="0">
              <a:solidFill>
                <a:srgbClr val="663300"/>
              </a:solidFill>
            </a:endParaRPr>
          </a:p>
          <a:p>
            <a:pPr algn="just">
              <a:lnSpc>
                <a:spcPct val="120000"/>
              </a:lnSpc>
              <a:defRPr/>
            </a:pPr>
            <a:r>
              <a:rPr lang="en-US" sz="2200" dirty="0">
                <a:solidFill>
                  <a:srgbClr val="663300"/>
                </a:solidFill>
              </a:rPr>
              <a:t>	 </a:t>
            </a:r>
            <a:r>
              <a:rPr lang="en-US" sz="2200" dirty="0" smtClean="0">
                <a:solidFill>
                  <a:srgbClr val="663300"/>
                </a:solidFill>
              </a:rPr>
              <a:t>       - </a:t>
            </a:r>
            <a:r>
              <a:rPr lang="en-US" sz="2200" dirty="0" err="1">
                <a:solidFill>
                  <a:srgbClr val="663300"/>
                </a:solidFill>
              </a:rPr>
              <a:t>Cây</a:t>
            </a:r>
            <a:r>
              <a:rPr lang="en-US" sz="2200" dirty="0">
                <a:solidFill>
                  <a:srgbClr val="663300"/>
                </a:solidFill>
              </a:rPr>
              <a:t> cam, </a:t>
            </a:r>
            <a:r>
              <a:rPr lang="en-US" sz="2200" dirty="0" err="1">
                <a:solidFill>
                  <a:srgbClr val="663300"/>
                </a:solidFill>
              </a:rPr>
              <a:t>cây</a:t>
            </a:r>
            <a:r>
              <a:rPr lang="en-US" sz="2200" dirty="0">
                <a:solidFill>
                  <a:srgbClr val="663300"/>
                </a:solidFill>
              </a:rPr>
              <a:t> </a:t>
            </a:r>
            <a:r>
              <a:rPr lang="en-US" sz="2200" dirty="0" err="1">
                <a:solidFill>
                  <a:srgbClr val="663300"/>
                </a:solidFill>
              </a:rPr>
              <a:t>quýt</a:t>
            </a:r>
            <a:r>
              <a:rPr lang="en-US" sz="2200" dirty="0">
                <a:solidFill>
                  <a:srgbClr val="663300"/>
                </a:solidFill>
              </a:rPr>
              <a:t>, </a:t>
            </a:r>
            <a:r>
              <a:rPr lang="en-US" sz="2200" dirty="0" err="1">
                <a:solidFill>
                  <a:srgbClr val="663300"/>
                </a:solidFill>
              </a:rPr>
              <a:t>cây</a:t>
            </a:r>
            <a:r>
              <a:rPr lang="en-US" sz="2200" dirty="0">
                <a:solidFill>
                  <a:srgbClr val="663300"/>
                </a:solidFill>
              </a:rPr>
              <a:t> </a:t>
            </a:r>
            <a:r>
              <a:rPr lang="en-US" sz="2200" dirty="0" err="1">
                <a:solidFill>
                  <a:srgbClr val="663300"/>
                </a:solidFill>
              </a:rPr>
              <a:t>bưởi</a:t>
            </a:r>
            <a:r>
              <a:rPr lang="en-US" sz="2200" dirty="0">
                <a:solidFill>
                  <a:srgbClr val="663300"/>
                </a:solidFill>
              </a:rPr>
              <a:t>, </a:t>
            </a:r>
            <a:r>
              <a:rPr lang="en-US" sz="2200" dirty="0" err="1">
                <a:solidFill>
                  <a:srgbClr val="663300"/>
                </a:solidFill>
              </a:rPr>
              <a:t>cây</a:t>
            </a:r>
            <a:r>
              <a:rPr lang="en-US" sz="2200" dirty="0">
                <a:solidFill>
                  <a:srgbClr val="663300"/>
                </a:solidFill>
              </a:rPr>
              <a:t> </a:t>
            </a:r>
            <a:r>
              <a:rPr lang="en-US" sz="2200" dirty="0" err="1">
                <a:solidFill>
                  <a:srgbClr val="663300"/>
                </a:solidFill>
              </a:rPr>
              <a:t>hồng</a:t>
            </a:r>
            <a:r>
              <a:rPr lang="en-US" sz="2200" dirty="0">
                <a:solidFill>
                  <a:srgbClr val="663300"/>
                </a:solidFill>
              </a:rPr>
              <a:t>.</a:t>
            </a:r>
          </a:p>
          <a:p>
            <a:pPr algn="just">
              <a:lnSpc>
                <a:spcPct val="120000"/>
              </a:lnSpc>
              <a:defRPr/>
            </a:pPr>
            <a:r>
              <a:rPr lang="en-US" sz="2200" dirty="0">
                <a:solidFill>
                  <a:srgbClr val="663300"/>
                </a:solidFill>
              </a:rPr>
              <a:t>                   - </a:t>
            </a:r>
            <a:r>
              <a:rPr lang="en-US" sz="2200" dirty="0" err="1">
                <a:solidFill>
                  <a:srgbClr val="663300"/>
                </a:solidFill>
              </a:rPr>
              <a:t>Người</a:t>
            </a:r>
            <a:r>
              <a:rPr lang="en-US" sz="2200" dirty="0">
                <a:solidFill>
                  <a:srgbClr val="663300"/>
                </a:solidFill>
              </a:rPr>
              <a:t> </a:t>
            </a:r>
            <a:r>
              <a:rPr lang="en-US" sz="2200" dirty="0" err="1">
                <a:solidFill>
                  <a:srgbClr val="663300"/>
                </a:solidFill>
              </a:rPr>
              <a:t>Việt</a:t>
            </a:r>
            <a:r>
              <a:rPr lang="en-US" sz="2200" dirty="0">
                <a:solidFill>
                  <a:srgbClr val="663300"/>
                </a:solidFill>
              </a:rPr>
              <a:t> Nam, </a:t>
            </a:r>
            <a:r>
              <a:rPr lang="en-US" sz="2200" dirty="0" err="1">
                <a:solidFill>
                  <a:srgbClr val="663300"/>
                </a:solidFill>
              </a:rPr>
              <a:t>người</a:t>
            </a:r>
            <a:r>
              <a:rPr lang="en-US" sz="2200" dirty="0">
                <a:solidFill>
                  <a:srgbClr val="663300"/>
                </a:solidFill>
              </a:rPr>
              <a:t> </a:t>
            </a:r>
            <a:r>
              <a:rPr lang="en-US" sz="2200" dirty="0" err="1">
                <a:solidFill>
                  <a:srgbClr val="663300"/>
                </a:solidFill>
              </a:rPr>
              <a:t>Pháp</a:t>
            </a:r>
            <a:r>
              <a:rPr lang="en-US" sz="2200" dirty="0">
                <a:solidFill>
                  <a:srgbClr val="663300"/>
                </a:solidFill>
              </a:rPr>
              <a:t>, </a:t>
            </a:r>
            <a:r>
              <a:rPr lang="en-US" sz="2200" dirty="0" err="1">
                <a:solidFill>
                  <a:srgbClr val="663300"/>
                </a:solidFill>
              </a:rPr>
              <a:t>người</a:t>
            </a:r>
            <a:r>
              <a:rPr lang="en-US" sz="2200" dirty="0">
                <a:solidFill>
                  <a:srgbClr val="663300"/>
                </a:solidFill>
              </a:rPr>
              <a:t> </a:t>
            </a:r>
            <a:r>
              <a:rPr lang="en-US" sz="2200" dirty="0" err="1">
                <a:solidFill>
                  <a:srgbClr val="663300"/>
                </a:solidFill>
              </a:rPr>
              <a:t>Châu</a:t>
            </a:r>
            <a:r>
              <a:rPr lang="en-US" sz="2200" dirty="0">
                <a:solidFill>
                  <a:srgbClr val="663300"/>
                </a:solidFill>
              </a:rPr>
              <a:t> </a:t>
            </a:r>
            <a:r>
              <a:rPr lang="en-US" sz="2200" dirty="0" smtClean="0">
                <a:solidFill>
                  <a:srgbClr val="663300"/>
                </a:solidFill>
              </a:rPr>
              <a:t>Phi</a:t>
            </a:r>
            <a:endParaRPr lang="en-US" sz="2200" dirty="0">
              <a:solidFill>
                <a:srgbClr val="663300"/>
              </a:solidFill>
            </a:endParaRPr>
          </a:p>
        </p:txBody>
      </p:sp>
    </p:spTree>
    <p:extLst>
      <p:ext uri="{BB962C8B-B14F-4D97-AF65-F5344CB8AC3E}">
        <p14:creationId xmlns:p14="http://schemas.microsoft.com/office/powerpoint/2010/main" val="1910193217"/>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p:cTn id="7" dur="500" fill="hold"/>
                                        <p:tgtEl>
                                          <p:spTgt spid="24"/>
                                        </p:tgtEl>
                                        <p:attrNameLst>
                                          <p:attrName>ppt_w</p:attrName>
                                        </p:attrNameLst>
                                      </p:cBhvr>
                                      <p:tavLst>
                                        <p:tav tm="0">
                                          <p:val>
                                            <p:fltVal val="0"/>
                                          </p:val>
                                        </p:tav>
                                        <p:tav tm="100000">
                                          <p:val>
                                            <p:strVal val="#ppt_w"/>
                                          </p:val>
                                        </p:tav>
                                      </p:tavLst>
                                    </p:anim>
                                    <p:anim calcmode="lin" valueType="num">
                                      <p:cBhvr>
                                        <p:cTn id="8" dur="500" fill="hold"/>
                                        <p:tgtEl>
                                          <p:spTgt spid="24"/>
                                        </p:tgtEl>
                                        <p:attrNameLst>
                                          <p:attrName>ppt_h</p:attrName>
                                        </p:attrNameLst>
                                      </p:cBhvr>
                                      <p:tavLst>
                                        <p:tav tm="0">
                                          <p:val>
                                            <p:fltVal val="0"/>
                                          </p:val>
                                        </p:tav>
                                        <p:tav tm="100000">
                                          <p:val>
                                            <p:strVal val="#ppt_h"/>
                                          </p:val>
                                        </p:tav>
                                      </p:tavLst>
                                    </p:anim>
                                    <p:animEffect transition="in" filter="fade">
                                      <p:cBhvr>
                                        <p:cTn id="9"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Lst>
  </p:timing>
</p:sld>
</file>

<file path=ppt/slides/slide82.xml><?xml version="1.0" encoding="utf-8"?>
<p:sld xmlns:a="http://schemas.openxmlformats.org/drawingml/2006/main" xmlns:r="http://schemas.openxmlformats.org/officeDocument/2006/relationships" xmlns:p="http://schemas.openxmlformats.org/presentationml/2006/main">
  <p:cSld>
    <p:bg>
      <p:bgPr>
        <a:pattFill prst="pct5">
          <a:fgClr>
            <a:srgbClr val="FFFFFF"/>
          </a:fgClr>
          <a:bgClr>
            <a:schemeClr val="bg1"/>
          </a:bgClr>
        </a:pattFill>
        <a:effectLst/>
      </p:bgPr>
    </p:bg>
    <p:spTree>
      <p:nvGrpSpPr>
        <p:cNvPr id="1" name=""/>
        <p:cNvGrpSpPr/>
        <p:nvPr/>
      </p:nvGrpSpPr>
      <p:grpSpPr>
        <a:xfrm>
          <a:off x="0" y="0"/>
          <a:ext cx="0" cy="0"/>
          <a:chOff x="0" y="0"/>
          <a:chExt cx="0" cy="0"/>
        </a:xfrm>
      </p:grpSpPr>
      <p:sp>
        <p:nvSpPr>
          <p:cNvPr id="4" name="Rectangle 3"/>
          <p:cNvSpPr/>
          <p:nvPr/>
        </p:nvSpPr>
        <p:spPr>
          <a:xfrm>
            <a:off x="765175" y="1524000"/>
            <a:ext cx="10439400" cy="850939"/>
          </a:xfrm>
          <a:prstGeom prst="rect">
            <a:avLst/>
          </a:prstGeom>
        </p:spPr>
        <p:txBody>
          <a:bodyPr wrap="square">
            <a:spAutoFit/>
          </a:bodyPr>
          <a:lstStyle/>
          <a:p>
            <a:pPr algn="ctr">
              <a:lnSpc>
                <a:spcPct val="130000"/>
              </a:lnSpc>
            </a:pPr>
            <a:r>
              <a:rPr lang="en-US" sz="2000" b="1" i="1" spc="10" dirty="0" err="1">
                <a:solidFill>
                  <a:srgbClr val="FF0066"/>
                </a:solidFill>
                <a:latin typeface="+mj-lt"/>
                <a:ea typeface="Times New Roman" panose="02020603050405020304" pitchFamily="18" charset="0"/>
              </a:rPr>
              <a:t>Cái</a:t>
            </a:r>
            <a:r>
              <a:rPr lang="en-US" sz="2000" b="1" i="1" spc="10" dirty="0">
                <a:solidFill>
                  <a:srgbClr val="FF0066"/>
                </a:solidFill>
                <a:latin typeface="+mj-lt"/>
                <a:ea typeface="Times New Roman" panose="02020603050405020304" pitchFamily="18" charset="0"/>
              </a:rPr>
              <a:t> </a:t>
            </a:r>
            <a:r>
              <a:rPr lang="en-US" sz="2000" b="1" i="1" spc="10" dirty="0" err="1">
                <a:solidFill>
                  <a:srgbClr val="FF0066"/>
                </a:solidFill>
                <a:latin typeface="+mj-lt"/>
                <a:ea typeface="Times New Roman" panose="02020603050405020304" pitchFamily="18" charset="0"/>
              </a:rPr>
              <a:t>đơn</a:t>
            </a:r>
            <a:r>
              <a:rPr lang="en-US" sz="2000" b="1" i="1" spc="10" dirty="0">
                <a:solidFill>
                  <a:srgbClr val="FF0066"/>
                </a:solidFill>
                <a:latin typeface="+mj-lt"/>
                <a:ea typeface="Times New Roman" panose="02020603050405020304" pitchFamily="18" charset="0"/>
              </a:rPr>
              <a:t> </a:t>
            </a:r>
            <a:r>
              <a:rPr lang="en-US" sz="2000" b="1" i="1" spc="10" dirty="0" err="1">
                <a:solidFill>
                  <a:srgbClr val="FF0066"/>
                </a:solidFill>
                <a:latin typeface="+mj-lt"/>
                <a:ea typeface="Times New Roman" panose="02020603050405020304" pitchFamily="18" charset="0"/>
              </a:rPr>
              <a:t>nhất</a:t>
            </a:r>
            <a:r>
              <a:rPr lang="en-US" sz="2000" b="1" spc="10" dirty="0">
                <a:solidFill>
                  <a:srgbClr val="FF0066"/>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là</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phạm</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trù</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triết</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học</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dùng</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để</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chỉ</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các</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mặt</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các</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đặc</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điểm</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chỉ</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vốn</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có</a:t>
            </a:r>
            <a:r>
              <a:rPr lang="en-US" sz="2000" spc="10" dirty="0">
                <a:solidFill>
                  <a:srgbClr val="000000"/>
                </a:solidFill>
                <a:latin typeface="+mj-lt"/>
                <a:ea typeface="Times New Roman" panose="02020603050405020304" pitchFamily="18" charset="0"/>
              </a:rPr>
              <a:t> ở </a:t>
            </a:r>
            <a:r>
              <a:rPr lang="en-US" sz="2000" spc="10" dirty="0" err="1">
                <a:solidFill>
                  <a:srgbClr val="000000"/>
                </a:solidFill>
                <a:latin typeface="+mj-lt"/>
                <a:ea typeface="Times New Roman" panose="02020603050405020304" pitchFamily="18" charset="0"/>
              </a:rPr>
              <a:t>một</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sự</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vật</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hiện</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tượng</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một</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cái</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riêng</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nào</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đó</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mà</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không</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lặp</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lại</a:t>
            </a:r>
            <a:r>
              <a:rPr lang="en-US" sz="2000" spc="10" dirty="0">
                <a:solidFill>
                  <a:srgbClr val="000000"/>
                </a:solidFill>
                <a:latin typeface="+mj-lt"/>
                <a:ea typeface="Times New Roman" panose="02020603050405020304" pitchFamily="18" charset="0"/>
              </a:rPr>
              <a:t> ở </a:t>
            </a:r>
            <a:r>
              <a:rPr lang="en-US" sz="2000" spc="10" dirty="0" err="1">
                <a:solidFill>
                  <a:srgbClr val="000000"/>
                </a:solidFill>
                <a:latin typeface="+mj-lt"/>
                <a:ea typeface="Times New Roman" panose="02020603050405020304" pitchFamily="18" charset="0"/>
              </a:rPr>
              <a:t>sự</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vật</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hiện</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tượng</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nào</a:t>
            </a:r>
            <a:r>
              <a:rPr lang="en-US" sz="2000" spc="10" dirty="0">
                <a:solidFill>
                  <a:srgbClr val="000000"/>
                </a:solidFill>
                <a:latin typeface="+mj-lt"/>
                <a:ea typeface="Times New Roman" panose="02020603050405020304" pitchFamily="18" charset="0"/>
              </a:rPr>
              <a:t> </a:t>
            </a:r>
            <a:r>
              <a:rPr lang="en-US" sz="2000" spc="10" dirty="0" err="1">
                <a:solidFill>
                  <a:srgbClr val="000000"/>
                </a:solidFill>
                <a:latin typeface="+mj-lt"/>
                <a:ea typeface="Times New Roman" panose="02020603050405020304" pitchFamily="18" charset="0"/>
              </a:rPr>
              <a:t>khác</a:t>
            </a:r>
            <a:r>
              <a:rPr lang="en-US" sz="2000" spc="10" dirty="0">
                <a:solidFill>
                  <a:srgbClr val="000000"/>
                </a:solidFill>
                <a:latin typeface="+mj-lt"/>
                <a:ea typeface="Times New Roman" panose="02020603050405020304" pitchFamily="18" charset="0"/>
              </a:rPr>
              <a:t>. </a:t>
            </a:r>
            <a:endParaRPr lang="en-US" sz="2000" dirty="0">
              <a:latin typeface="+mj-lt"/>
            </a:endParaRPr>
          </a:p>
        </p:txBody>
      </p:sp>
      <p:sp>
        <p:nvSpPr>
          <p:cNvPr id="30" name="Rectangle 29"/>
          <p:cNvSpPr/>
          <p:nvPr/>
        </p:nvSpPr>
        <p:spPr>
          <a:xfrm>
            <a:off x="765175" y="3038901"/>
            <a:ext cx="5977717" cy="2851486"/>
          </a:xfrm>
          <a:prstGeom prst="rect">
            <a:avLst/>
          </a:prstGeom>
        </p:spPr>
        <p:txBody>
          <a:bodyPr wrap="square">
            <a:spAutoFit/>
          </a:bodyPr>
          <a:lstStyle/>
          <a:p>
            <a:pPr algn="ctr">
              <a:lnSpc>
                <a:spcPct val="130000"/>
              </a:lnSpc>
              <a:defRPr/>
            </a:pPr>
            <a:r>
              <a:rPr lang="en-US" sz="2000" b="1" u="sng" dirty="0" err="1">
                <a:solidFill>
                  <a:srgbClr val="333399"/>
                </a:solidFill>
              </a:rPr>
              <a:t>Ví</a:t>
            </a:r>
            <a:r>
              <a:rPr lang="en-US" sz="2000" b="1" u="sng" dirty="0">
                <a:solidFill>
                  <a:srgbClr val="333399"/>
                </a:solidFill>
              </a:rPr>
              <a:t> </a:t>
            </a:r>
            <a:r>
              <a:rPr lang="en-US" sz="2000" b="1" u="sng" dirty="0" err="1">
                <a:solidFill>
                  <a:srgbClr val="333399"/>
                </a:solidFill>
              </a:rPr>
              <a:t>dụ</a:t>
            </a:r>
            <a:r>
              <a:rPr lang="en-US" sz="2000" b="1" dirty="0">
                <a:solidFill>
                  <a:srgbClr val="333399"/>
                </a:solidFill>
              </a:rPr>
              <a:t>: </a:t>
            </a:r>
          </a:p>
          <a:p>
            <a:pPr algn="ctr">
              <a:lnSpc>
                <a:spcPct val="130000"/>
              </a:lnSpc>
              <a:defRPr/>
            </a:pPr>
            <a:r>
              <a:rPr lang="en-US" sz="2000" dirty="0" err="1">
                <a:solidFill>
                  <a:srgbClr val="333399"/>
                </a:solidFill>
              </a:rPr>
              <a:t>Thủ</a:t>
            </a:r>
            <a:r>
              <a:rPr lang="en-US" sz="2000" dirty="0">
                <a:solidFill>
                  <a:srgbClr val="333399"/>
                </a:solidFill>
              </a:rPr>
              <a:t> </a:t>
            </a:r>
            <a:r>
              <a:rPr lang="en-US" sz="2000" dirty="0" err="1">
                <a:solidFill>
                  <a:srgbClr val="333399"/>
                </a:solidFill>
              </a:rPr>
              <a:t>đô</a:t>
            </a:r>
            <a:r>
              <a:rPr lang="en-US" sz="2000" dirty="0">
                <a:solidFill>
                  <a:srgbClr val="333399"/>
                </a:solidFill>
              </a:rPr>
              <a:t> </a:t>
            </a:r>
            <a:r>
              <a:rPr lang="en-US" sz="2000" dirty="0" err="1">
                <a:solidFill>
                  <a:srgbClr val="333399"/>
                </a:solidFill>
              </a:rPr>
              <a:t>Hà</a:t>
            </a:r>
            <a:r>
              <a:rPr lang="en-US" sz="2000" dirty="0">
                <a:solidFill>
                  <a:srgbClr val="333399"/>
                </a:solidFill>
              </a:rPr>
              <a:t> </a:t>
            </a:r>
            <a:r>
              <a:rPr lang="en-US" sz="2000" dirty="0" err="1">
                <a:solidFill>
                  <a:srgbClr val="333399"/>
                </a:solidFill>
              </a:rPr>
              <a:t>Nội</a:t>
            </a:r>
            <a:r>
              <a:rPr lang="en-US" sz="2000" dirty="0">
                <a:solidFill>
                  <a:srgbClr val="333399"/>
                </a:solidFill>
              </a:rPr>
              <a:t> </a:t>
            </a:r>
            <a:r>
              <a:rPr lang="en-US" sz="2000" dirty="0" err="1">
                <a:solidFill>
                  <a:srgbClr val="333399"/>
                </a:solidFill>
              </a:rPr>
              <a:t>là</a:t>
            </a:r>
            <a:r>
              <a:rPr lang="en-US" sz="2000" dirty="0">
                <a:solidFill>
                  <a:srgbClr val="333399"/>
                </a:solidFill>
              </a:rPr>
              <a:t> </a:t>
            </a:r>
            <a:r>
              <a:rPr lang="en-US" sz="2000" dirty="0" err="1">
                <a:solidFill>
                  <a:srgbClr val="333399"/>
                </a:solidFill>
              </a:rPr>
              <a:t>một</a:t>
            </a:r>
            <a:r>
              <a:rPr lang="en-US" sz="2000" dirty="0">
                <a:solidFill>
                  <a:srgbClr val="333399"/>
                </a:solidFill>
              </a:rPr>
              <a:t> “</a:t>
            </a:r>
            <a:r>
              <a:rPr lang="en-US" sz="2000" dirty="0" err="1">
                <a:solidFill>
                  <a:srgbClr val="333399"/>
                </a:solidFill>
              </a:rPr>
              <a:t>cái</a:t>
            </a:r>
            <a:r>
              <a:rPr lang="en-US" sz="2000" dirty="0">
                <a:solidFill>
                  <a:srgbClr val="333399"/>
                </a:solidFill>
              </a:rPr>
              <a:t> </a:t>
            </a:r>
            <a:r>
              <a:rPr lang="en-US" sz="2000" dirty="0" err="1">
                <a:solidFill>
                  <a:srgbClr val="333399"/>
                </a:solidFill>
              </a:rPr>
              <a:t>riêng</a:t>
            </a:r>
            <a:r>
              <a:rPr lang="en-US" sz="2000" dirty="0">
                <a:solidFill>
                  <a:srgbClr val="333399"/>
                </a:solidFill>
              </a:rPr>
              <a:t>” </a:t>
            </a:r>
            <a:r>
              <a:rPr lang="en-US" sz="2000" dirty="0" err="1">
                <a:solidFill>
                  <a:srgbClr val="333399"/>
                </a:solidFill>
              </a:rPr>
              <a:t>ngoài</a:t>
            </a:r>
            <a:r>
              <a:rPr lang="en-US" sz="2000" dirty="0">
                <a:solidFill>
                  <a:srgbClr val="333399"/>
                </a:solidFill>
              </a:rPr>
              <a:t> </a:t>
            </a:r>
            <a:r>
              <a:rPr lang="en-US" sz="2000" dirty="0" err="1">
                <a:solidFill>
                  <a:srgbClr val="333399"/>
                </a:solidFill>
              </a:rPr>
              <a:t>những</a:t>
            </a:r>
            <a:r>
              <a:rPr lang="en-US" sz="2000" dirty="0">
                <a:solidFill>
                  <a:srgbClr val="333399"/>
                </a:solidFill>
              </a:rPr>
              <a:t> </a:t>
            </a:r>
            <a:r>
              <a:rPr lang="en-US" sz="2000" dirty="0" err="1">
                <a:solidFill>
                  <a:srgbClr val="333399"/>
                </a:solidFill>
              </a:rPr>
              <a:t>đặc</a:t>
            </a:r>
            <a:r>
              <a:rPr lang="en-US" sz="2000" dirty="0">
                <a:solidFill>
                  <a:srgbClr val="333399"/>
                </a:solidFill>
              </a:rPr>
              <a:t> </a:t>
            </a:r>
            <a:r>
              <a:rPr lang="en-US" sz="2000" dirty="0" err="1">
                <a:solidFill>
                  <a:srgbClr val="333399"/>
                </a:solidFill>
              </a:rPr>
              <a:t>điểm</a:t>
            </a:r>
            <a:r>
              <a:rPr lang="en-US" sz="2000" dirty="0">
                <a:solidFill>
                  <a:srgbClr val="333399"/>
                </a:solidFill>
              </a:rPr>
              <a:t> </a:t>
            </a:r>
            <a:r>
              <a:rPr lang="en-US" sz="2000" dirty="0" err="1">
                <a:solidFill>
                  <a:srgbClr val="333399"/>
                </a:solidFill>
              </a:rPr>
              <a:t>giống</a:t>
            </a:r>
            <a:r>
              <a:rPr lang="en-US" sz="2000" dirty="0">
                <a:solidFill>
                  <a:srgbClr val="333399"/>
                </a:solidFill>
              </a:rPr>
              <a:t> </a:t>
            </a:r>
            <a:r>
              <a:rPr lang="en-US" sz="2000" dirty="0" err="1">
                <a:solidFill>
                  <a:srgbClr val="333399"/>
                </a:solidFill>
              </a:rPr>
              <a:t>các</a:t>
            </a:r>
            <a:r>
              <a:rPr lang="en-US" sz="2000" dirty="0">
                <a:solidFill>
                  <a:srgbClr val="333399"/>
                </a:solidFill>
              </a:rPr>
              <a:t> </a:t>
            </a:r>
            <a:r>
              <a:rPr lang="en-US" sz="2000" dirty="0" err="1">
                <a:solidFill>
                  <a:srgbClr val="333399"/>
                </a:solidFill>
              </a:rPr>
              <a:t>thành</a:t>
            </a:r>
            <a:r>
              <a:rPr lang="en-US" sz="2000" dirty="0">
                <a:solidFill>
                  <a:srgbClr val="333399"/>
                </a:solidFill>
              </a:rPr>
              <a:t> </a:t>
            </a:r>
            <a:r>
              <a:rPr lang="en-US" sz="2000" dirty="0" err="1">
                <a:solidFill>
                  <a:srgbClr val="333399"/>
                </a:solidFill>
              </a:rPr>
              <a:t>phố</a:t>
            </a:r>
            <a:r>
              <a:rPr lang="en-US" sz="2000" dirty="0">
                <a:solidFill>
                  <a:srgbClr val="333399"/>
                </a:solidFill>
              </a:rPr>
              <a:t> </a:t>
            </a:r>
            <a:r>
              <a:rPr lang="en-US" sz="2000" dirty="0" err="1">
                <a:solidFill>
                  <a:srgbClr val="333399"/>
                </a:solidFill>
              </a:rPr>
              <a:t>khác</a:t>
            </a:r>
            <a:r>
              <a:rPr lang="en-US" sz="2000" dirty="0">
                <a:solidFill>
                  <a:srgbClr val="333399"/>
                </a:solidFill>
              </a:rPr>
              <a:t> ở </a:t>
            </a:r>
            <a:r>
              <a:rPr lang="en-US" sz="2000" dirty="0" err="1">
                <a:solidFill>
                  <a:srgbClr val="333399"/>
                </a:solidFill>
              </a:rPr>
              <a:t>Việt</a:t>
            </a:r>
            <a:r>
              <a:rPr lang="en-US" sz="2000" dirty="0">
                <a:solidFill>
                  <a:srgbClr val="333399"/>
                </a:solidFill>
              </a:rPr>
              <a:t> Nam </a:t>
            </a:r>
            <a:r>
              <a:rPr lang="en-US" sz="2000" dirty="0" err="1">
                <a:solidFill>
                  <a:srgbClr val="333399"/>
                </a:solidFill>
              </a:rPr>
              <a:t>còn</a:t>
            </a:r>
            <a:r>
              <a:rPr lang="en-US" sz="2000" dirty="0">
                <a:solidFill>
                  <a:srgbClr val="333399"/>
                </a:solidFill>
              </a:rPr>
              <a:t> </a:t>
            </a:r>
            <a:r>
              <a:rPr lang="en-US" sz="2000" dirty="0" err="1">
                <a:solidFill>
                  <a:srgbClr val="333399"/>
                </a:solidFill>
              </a:rPr>
              <a:t>có</a:t>
            </a:r>
            <a:r>
              <a:rPr lang="en-US" sz="2000" dirty="0">
                <a:solidFill>
                  <a:srgbClr val="333399"/>
                </a:solidFill>
              </a:rPr>
              <a:t> </a:t>
            </a:r>
            <a:r>
              <a:rPr lang="en-US" sz="2000" dirty="0" err="1">
                <a:solidFill>
                  <a:srgbClr val="333399"/>
                </a:solidFill>
              </a:rPr>
              <a:t>những</a:t>
            </a:r>
            <a:r>
              <a:rPr lang="en-US" sz="2000" dirty="0">
                <a:solidFill>
                  <a:srgbClr val="333399"/>
                </a:solidFill>
              </a:rPr>
              <a:t> </a:t>
            </a:r>
            <a:r>
              <a:rPr lang="en-US" sz="2000" dirty="0" err="1">
                <a:solidFill>
                  <a:srgbClr val="333399"/>
                </a:solidFill>
              </a:rPr>
              <a:t>nét</a:t>
            </a:r>
            <a:r>
              <a:rPr lang="en-US" sz="2000" dirty="0">
                <a:solidFill>
                  <a:srgbClr val="333399"/>
                </a:solidFill>
              </a:rPr>
              <a:t> </a:t>
            </a:r>
            <a:r>
              <a:rPr lang="en-US" sz="2000" dirty="0" err="1">
                <a:solidFill>
                  <a:srgbClr val="333399"/>
                </a:solidFill>
              </a:rPr>
              <a:t>riêng</a:t>
            </a:r>
            <a:r>
              <a:rPr lang="en-US" sz="2000" dirty="0">
                <a:solidFill>
                  <a:srgbClr val="333399"/>
                </a:solidFill>
              </a:rPr>
              <a:t> </a:t>
            </a:r>
            <a:r>
              <a:rPr lang="en-US" sz="2000" dirty="0" err="1">
                <a:solidFill>
                  <a:srgbClr val="333399"/>
                </a:solidFill>
              </a:rPr>
              <a:t>mà</a:t>
            </a:r>
            <a:r>
              <a:rPr lang="en-US" sz="2000" dirty="0">
                <a:solidFill>
                  <a:srgbClr val="333399"/>
                </a:solidFill>
              </a:rPr>
              <a:t> </a:t>
            </a:r>
            <a:r>
              <a:rPr lang="en-US" sz="2000" dirty="0" err="1">
                <a:solidFill>
                  <a:srgbClr val="333399"/>
                </a:solidFill>
              </a:rPr>
              <a:t>các</a:t>
            </a:r>
            <a:r>
              <a:rPr lang="en-US" sz="2000" dirty="0">
                <a:solidFill>
                  <a:srgbClr val="333399"/>
                </a:solidFill>
              </a:rPr>
              <a:t> </a:t>
            </a:r>
            <a:r>
              <a:rPr lang="en-US" sz="2000" dirty="0" err="1">
                <a:solidFill>
                  <a:srgbClr val="333399"/>
                </a:solidFill>
              </a:rPr>
              <a:t>thành</a:t>
            </a:r>
            <a:r>
              <a:rPr lang="en-US" sz="2000" dirty="0">
                <a:solidFill>
                  <a:srgbClr val="333399"/>
                </a:solidFill>
              </a:rPr>
              <a:t> </a:t>
            </a:r>
            <a:r>
              <a:rPr lang="en-US" sz="2000" dirty="0" err="1">
                <a:solidFill>
                  <a:srgbClr val="333399"/>
                </a:solidFill>
              </a:rPr>
              <a:t>phố</a:t>
            </a:r>
            <a:r>
              <a:rPr lang="en-US" sz="2000" dirty="0">
                <a:solidFill>
                  <a:srgbClr val="333399"/>
                </a:solidFill>
              </a:rPr>
              <a:t> </a:t>
            </a:r>
            <a:r>
              <a:rPr lang="en-US" sz="2000" dirty="0" err="1">
                <a:solidFill>
                  <a:srgbClr val="333399"/>
                </a:solidFill>
              </a:rPr>
              <a:t>khác</a:t>
            </a:r>
            <a:r>
              <a:rPr lang="en-US" sz="2000" dirty="0">
                <a:solidFill>
                  <a:srgbClr val="333399"/>
                </a:solidFill>
              </a:rPr>
              <a:t> ở </a:t>
            </a:r>
            <a:r>
              <a:rPr lang="en-US" sz="2000" dirty="0" err="1">
                <a:solidFill>
                  <a:srgbClr val="333399"/>
                </a:solidFill>
              </a:rPr>
              <a:t>Việt</a:t>
            </a:r>
            <a:r>
              <a:rPr lang="en-US" sz="2000" dirty="0">
                <a:solidFill>
                  <a:srgbClr val="333399"/>
                </a:solidFill>
              </a:rPr>
              <a:t> Nam </a:t>
            </a:r>
            <a:r>
              <a:rPr lang="en-US" sz="2000" dirty="0" err="1">
                <a:solidFill>
                  <a:srgbClr val="333399"/>
                </a:solidFill>
              </a:rPr>
              <a:t>không</a:t>
            </a:r>
            <a:r>
              <a:rPr lang="en-US" sz="2000" dirty="0">
                <a:solidFill>
                  <a:srgbClr val="333399"/>
                </a:solidFill>
              </a:rPr>
              <a:t> </a:t>
            </a:r>
            <a:r>
              <a:rPr lang="en-US" sz="2000" dirty="0" err="1">
                <a:solidFill>
                  <a:srgbClr val="333399"/>
                </a:solidFill>
              </a:rPr>
              <a:t>có</a:t>
            </a:r>
            <a:r>
              <a:rPr lang="en-US" sz="2000" dirty="0">
                <a:solidFill>
                  <a:srgbClr val="333399"/>
                </a:solidFill>
              </a:rPr>
              <a:t>: </a:t>
            </a:r>
            <a:r>
              <a:rPr lang="en-US" sz="2000" dirty="0" err="1">
                <a:solidFill>
                  <a:srgbClr val="333399"/>
                </a:solidFill>
              </a:rPr>
              <a:t>có</a:t>
            </a:r>
            <a:r>
              <a:rPr lang="en-US" sz="2000" dirty="0">
                <a:solidFill>
                  <a:srgbClr val="333399"/>
                </a:solidFill>
              </a:rPr>
              <a:t> 36 </a:t>
            </a:r>
            <a:r>
              <a:rPr lang="en-US" sz="2000" dirty="0" err="1">
                <a:solidFill>
                  <a:srgbClr val="333399"/>
                </a:solidFill>
              </a:rPr>
              <a:t>phố</a:t>
            </a:r>
            <a:r>
              <a:rPr lang="en-US" sz="2000" dirty="0">
                <a:solidFill>
                  <a:srgbClr val="333399"/>
                </a:solidFill>
              </a:rPr>
              <a:t> </a:t>
            </a:r>
            <a:r>
              <a:rPr lang="en-US" sz="2000" dirty="0" err="1">
                <a:solidFill>
                  <a:srgbClr val="333399"/>
                </a:solidFill>
              </a:rPr>
              <a:t>cổ</a:t>
            </a:r>
            <a:r>
              <a:rPr lang="en-US" sz="2000" dirty="0">
                <a:solidFill>
                  <a:srgbClr val="333399"/>
                </a:solidFill>
              </a:rPr>
              <a:t>, </a:t>
            </a:r>
            <a:r>
              <a:rPr lang="en-US" sz="2000" dirty="0" err="1">
                <a:solidFill>
                  <a:srgbClr val="333399"/>
                </a:solidFill>
              </a:rPr>
              <a:t>có</a:t>
            </a:r>
            <a:r>
              <a:rPr lang="en-US" sz="2000" dirty="0">
                <a:solidFill>
                  <a:srgbClr val="333399"/>
                </a:solidFill>
              </a:rPr>
              <a:t> </a:t>
            </a:r>
            <a:r>
              <a:rPr lang="en-US" sz="2000" dirty="0" err="1">
                <a:solidFill>
                  <a:srgbClr val="333399"/>
                </a:solidFill>
              </a:rPr>
              <a:t>Hồ</a:t>
            </a:r>
            <a:r>
              <a:rPr lang="en-US" sz="2000" dirty="0">
                <a:solidFill>
                  <a:srgbClr val="333399"/>
                </a:solidFill>
              </a:rPr>
              <a:t> </a:t>
            </a:r>
            <a:r>
              <a:rPr lang="en-US" sz="2000" dirty="0" err="1">
                <a:solidFill>
                  <a:srgbClr val="333399"/>
                </a:solidFill>
              </a:rPr>
              <a:t>Gươm</a:t>
            </a:r>
            <a:r>
              <a:rPr lang="en-US" sz="2000" dirty="0">
                <a:solidFill>
                  <a:srgbClr val="333399"/>
                </a:solidFill>
              </a:rPr>
              <a:t>, </a:t>
            </a:r>
            <a:r>
              <a:rPr lang="en-US" sz="2000" dirty="0" err="1">
                <a:solidFill>
                  <a:srgbClr val="333399"/>
                </a:solidFill>
              </a:rPr>
              <a:t>có</a:t>
            </a:r>
            <a:r>
              <a:rPr lang="en-US" sz="2000" dirty="0">
                <a:solidFill>
                  <a:srgbClr val="333399"/>
                </a:solidFill>
              </a:rPr>
              <a:t> </a:t>
            </a:r>
            <a:r>
              <a:rPr lang="en-US" sz="2000" dirty="0" err="1">
                <a:solidFill>
                  <a:srgbClr val="333399"/>
                </a:solidFill>
              </a:rPr>
              <a:t>nhiều</a:t>
            </a:r>
            <a:r>
              <a:rPr lang="en-US" sz="2000" dirty="0">
                <a:solidFill>
                  <a:srgbClr val="333399"/>
                </a:solidFill>
              </a:rPr>
              <a:t> di </a:t>
            </a:r>
            <a:r>
              <a:rPr lang="en-US" sz="2000" dirty="0" err="1">
                <a:solidFill>
                  <a:srgbClr val="333399"/>
                </a:solidFill>
              </a:rPr>
              <a:t>tích</a:t>
            </a:r>
            <a:r>
              <a:rPr lang="en-US" sz="2000" dirty="0">
                <a:solidFill>
                  <a:srgbClr val="333399"/>
                </a:solidFill>
              </a:rPr>
              <a:t>, </a:t>
            </a:r>
            <a:r>
              <a:rPr lang="en-US" sz="2000" dirty="0" err="1">
                <a:solidFill>
                  <a:srgbClr val="333399"/>
                </a:solidFill>
              </a:rPr>
              <a:t>có</a:t>
            </a:r>
            <a:r>
              <a:rPr lang="en-US" sz="2000" dirty="0">
                <a:solidFill>
                  <a:srgbClr val="333399"/>
                </a:solidFill>
              </a:rPr>
              <a:t> </a:t>
            </a:r>
            <a:r>
              <a:rPr lang="en-US" sz="2000" dirty="0" err="1">
                <a:solidFill>
                  <a:srgbClr val="333399"/>
                </a:solidFill>
              </a:rPr>
              <a:t>những</a:t>
            </a:r>
            <a:r>
              <a:rPr lang="en-US" sz="2000" dirty="0">
                <a:solidFill>
                  <a:srgbClr val="333399"/>
                </a:solidFill>
              </a:rPr>
              <a:t> </a:t>
            </a:r>
            <a:r>
              <a:rPr lang="en-US" sz="2000" dirty="0" err="1">
                <a:solidFill>
                  <a:srgbClr val="333399"/>
                </a:solidFill>
              </a:rPr>
              <a:t>nét</a:t>
            </a:r>
            <a:r>
              <a:rPr lang="en-US" sz="2000" dirty="0">
                <a:solidFill>
                  <a:srgbClr val="333399"/>
                </a:solidFill>
              </a:rPr>
              <a:t> </a:t>
            </a:r>
            <a:r>
              <a:rPr lang="en-US" sz="2000" dirty="0" err="1">
                <a:solidFill>
                  <a:srgbClr val="333399"/>
                </a:solidFill>
              </a:rPr>
              <a:t>văn</a:t>
            </a:r>
            <a:r>
              <a:rPr lang="en-US" sz="2000" dirty="0">
                <a:solidFill>
                  <a:srgbClr val="333399"/>
                </a:solidFill>
              </a:rPr>
              <a:t> </a:t>
            </a:r>
            <a:r>
              <a:rPr lang="en-US" sz="2000" dirty="0" err="1">
                <a:solidFill>
                  <a:srgbClr val="333399"/>
                </a:solidFill>
              </a:rPr>
              <a:t>hóa</a:t>
            </a:r>
            <a:r>
              <a:rPr lang="en-US" sz="2000" dirty="0">
                <a:solidFill>
                  <a:srgbClr val="333399"/>
                </a:solidFill>
              </a:rPr>
              <a:t> </a:t>
            </a:r>
            <a:r>
              <a:rPr lang="en-US" sz="2000" dirty="0" err="1">
                <a:solidFill>
                  <a:srgbClr val="333399"/>
                </a:solidFill>
              </a:rPr>
              <a:t>truyền</a:t>
            </a:r>
            <a:r>
              <a:rPr lang="en-US" sz="2000" dirty="0">
                <a:solidFill>
                  <a:srgbClr val="333399"/>
                </a:solidFill>
              </a:rPr>
              <a:t> </a:t>
            </a:r>
            <a:r>
              <a:rPr lang="en-US" sz="2000" dirty="0" err="1">
                <a:solidFill>
                  <a:srgbClr val="333399"/>
                </a:solidFill>
              </a:rPr>
              <a:t>thống</a:t>
            </a:r>
            <a:r>
              <a:rPr lang="en-US" sz="2000" dirty="0">
                <a:solidFill>
                  <a:srgbClr val="333399"/>
                </a:solidFill>
              </a:rPr>
              <a:t> </a:t>
            </a:r>
            <a:r>
              <a:rPr lang="en-US" sz="2000" dirty="0" err="1">
                <a:solidFill>
                  <a:srgbClr val="333399"/>
                </a:solidFill>
              </a:rPr>
              <a:t>chỉ</a:t>
            </a:r>
            <a:r>
              <a:rPr lang="en-US" sz="2000" dirty="0">
                <a:solidFill>
                  <a:srgbClr val="333399"/>
                </a:solidFill>
              </a:rPr>
              <a:t> </a:t>
            </a:r>
            <a:r>
              <a:rPr lang="en-US" sz="2000" dirty="0" err="1">
                <a:solidFill>
                  <a:srgbClr val="333399"/>
                </a:solidFill>
              </a:rPr>
              <a:t>có</a:t>
            </a:r>
            <a:r>
              <a:rPr lang="en-US" sz="2000" dirty="0">
                <a:solidFill>
                  <a:srgbClr val="333399"/>
                </a:solidFill>
              </a:rPr>
              <a:t> </a:t>
            </a:r>
            <a:r>
              <a:rPr lang="en-US" sz="2000" dirty="0" err="1">
                <a:solidFill>
                  <a:srgbClr val="333399"/>
                </a:solidFill>
              </a:rPr>
              <a:t>Hà</a:t>
            </a:r>
            <a:r>
              <a:rPr lang="en-US" sz="2000" dirty="0">
                <a:solidFill>
                  <a:srgbClr val="333399"/>
                </a:solidFill>
              </a:rPr>
              <a:t> </a:t>
            </a:r>
            <a:r>
              <a:rPr lang="en-US" sz="2000" dirty="0" err="1">
                <a:solidFill>
                  <a:srgbClr val="333399"/>
                </a:solidFill>
              </a:rPr>
              <a:t>Nội</a:t>
            </a:r>
            <a:r>
              <a:rPr lang="en-US" sz="2000" dirty="0">
                <a:solidFill>
                  <a:srgbClr val="333399"/>
                </a:solidFill>
              </a:rPr>
              <a:t> </a:t>
            </a:r>
            <a:r>
              <a:rPr lang="en-US" sz="2000" dirty="0" err="1">
                <a:solidFill>
                  <a:srgbClr val="333399"/>
                </a:solidFill>
              </a:rPr>
              <a:t>mới</a:t>
            </a:r>
            <a:r>
              <a:rPr lang="en-US" sz="2000" dirty="0">
                <a:solidFill>
                  <a:srgbClr val="333399"/>
                </a:solidFill>
              </a:rPr>
              <a:t> </a:t>
            </a:r>
            <a:r>
              <a:rPr lang="en-US" sz="2000" dirty="0" err="1">
                <a:solidFill>
                  <a:srgbClr val="333399"/>
                </a:solidFill>
              </a:rPr>
              <a:t>có</a:t>
            </a:r>
            <a:r>
              <a:rPr lang="en-US" sz="2000" dirty="0">
                <a:solidFill>
                  <a:srgbClr val="333399"/>
                </a:solidFill>
              </a:rPr>
              <a:t>.</a:t>
            </a:r>
          </a:p>
        </p:txBody>
      </p:sp>
      <p:sp>
        <p:nvSpPr>
          <p:cNvPr id="5" name="AutoShape 2" descr="Hà Nội có bao nhiêu quận - Gồm những quận nào"/>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 name="AutoShape 6" descr="Biểu tượng của Thủ đô Hà Nội | Văn hóa"/>
          <p:cNvSpPr>
            <a:spLocks noChangeAspect="1" noChangeArrowheads="1"/>
          </p:cNvSpPr>
          <p:nvPr/>
        </p:nvSpPr>
        <p:spPr bwMode="auto">
          <a:xfrm>
            <a:off x="307975" y="7937"/>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 name="AutoShape 8" descr="Biểu tượng của Thủ đô Hà Nội | Văn hóa"/>
          <p:cNvSpPr>
            <a:spLocks noChangeAspect="1" noChangeArrowheads="1"/>
          </p:cNvSpPr>
          <p:nvPr/>
        </p:nvSpPr>
        <p:spPr bwMode="auto">
          <a:xfrm>
            <a:off x="460375" y="160337"/>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pic>
        <p:nvPicPr>
          <p:cNvPr id="3082" name="Picture 10" descr="Biểu tượng của Thủ đô Hà Nội | Văn hó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010400" y="2940644"/>
            <a:ext cx="4534859" cy="3048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2223899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cBhvr>
                                        <p:cTn id="7" dur="500" fill="hold"/>
                                        <p:tgtEl>
                                          <p:spTgt spid="30"/>
                                        </p:tgtEl>
                                        <p:attrNameLst>
                                          <p:attrName>ppt_w</p:attrName>
                                        </p:attrNameLst>
                                      </p:cBhvr>
                                      <p:tavLst>
                                        <p:tav tm="0">
                                          <p:val>
                                            <p:fltVal val="0"/>
                                          </p:val>
                                        </p:tav>
                                        <p:tav tm="100000">
                                          <p:val>
                                            <p:strVal val="#ppt_w"/>
                                          </p:val>
                                        </p:tav>
                                      </p:tavLst>
                                    </p:anim>
                                    <p:anim calcmode="lin" valueType="num">
                                      <p:cBhvr>
                                        <p:cTn id="8" dur="500" fill="hold"/>
                                        <p:tgtEl>
                                          <p:spTgt spid="30"/>
                                        </p:tgtEl>
                                        <p:attrNameLst>
                                          <p:attrName>ppt_h</p:attrName>
                                        </p:attrNameLst>
                                      </p:cBhvr>
                                      <p:tavLst>
                                        <p:tav tm="0">
                                          <p:val>
                                            <p:fltVal val="0"/>
                                          </p:val>
                                        </p:tav>
                                        <p:tav tm="100000">
                                          <p:val>
                                            <p:strVal val="#ppt_h"/>
                                          </p:val>
                                        </p:tav>
                                      </p:tavLst>
                                    </p:anim>
                                    <p:animEffect transition="in" filter="fade">
                                      <p:cBhvr>
                                        <p:cTn id="9"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978007" y="731597"/>
            <a:ext cx="10046172" cy="1292662"/>
          </a:xfrm>
          <a:prstGeom prst="rect">
            <a:avLst/>
          </a:prstGeom>
        </p:spPr>
        <p:txBody>
          <a:bodyPr wrap="square">
            <a:spAutoFit/>
          </a:bodyPr>
          <a:lstStyle/>
          <a:p>
            <a:pPr indent="252095" algn="ctr">
              <a:lnSpc>
                <a:spcPct val="130000"/>
              </a:lnSpc>
            </a:pPr>
            <a:r>
              <a:rPr lang="en-US" sz="2000" b="1" i="1" spc="10" dirty="0" err="1">
                <a:solidFill>
                  <a:srgbClr val="FF0066"/>
                </a:solidFill>
                <a:latin typeface="+mj-lt"/>
                <a:ea typeface="Times New Roman" panose="02020603050405020304" pitchFamily="18" charset="0"/>
                <a:cs typeface="Times New Roman" panose="02020603050405020304" pitchFamily="18" charset="0"/>
              </a:rPr>
              <a:t>Cái</a:t>
            </a:r>
            <a:r>
              <a:rPr lang="en-US" sz="2000" b="1" i="1" spc="10" dirty="0">
                <a:solidFill>
                  <a:srgbClr val="FF0066"/>
                </a:solidFill>
                <a:latin typeface="+mj-lt"/>
                <a:ea typeface="Times New Roman" panose="02020603050405020304" pitchFamily="18" charset="0"/>
                <a:cs typeface="Times New Roman" panose="02020603050405020304" pitchFamily="18" charset="0"/>
              </a:rPr>
              <a:t> </a:t>
            </a:r>
            <a:r>
              <a:rPr lang="en-US" sz="2000" b="1" i="1" spc="10" dirty="0" err="1">
                <a:solidFill>
                  <a:srgbClr val="FF0066"/>
                </a:solidFill>
                <a:latin typeface="+mj-lt"/>
                <a:ea typeface="Times New Roman" panose="02020603050405020304" pitchFamily="18" charset="0"/>
                <a:cs typeface="Times New Roman" panose="02020603050405020304" pitchFamily="18" charset="0"/>
              </a:rPr>
              <a:t>chung</a:t>
            </a:r>
            <a:r>
              <a:rPr lang="en-US" sz="2000" b="1" spc="10" dirty="0">
                <a:solidFill>
                  <a:srgbClr val="FF0066"/>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là</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phạm</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trù</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triết</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học</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dùng</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để</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chỉ</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những</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mặt</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những</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thuộc</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tính</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không</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những</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có</a:t>
            </a:r>
            <a:r>
              <a:rPr lang="en-US" sz="2000" spc="10" dirty="0">
                <a:solidFill>
                  <a:srgbClr val="000000"/>
                </a:solidFill>
                <a:latin typeface="+mj-lt"/>
                <a:ea typeface="Times New Roman" panose="02020603050405020304" pitchFamily="18" charset="0"/>
                <a:cs typeface="Times New Roman" panose="02020603050405020304" pitchFamily="18" charset="0"/>
              </a:rPr>
              <a:t> ở </a:t>
            </a:r>
            <a:r>
              <a:rPr lang="en-US" sz="2000" spc="10" dirty="0" err="1">
                <a:solidFill>
                  <a:srgbClr val="000000"/>
                </a:solidFill>
                <a:latin typeface="+mj-lt"/>
                <a:ea typeface="Times New Roman" panose="02020603050405020304" pitchFamily="18" charset="0"/>
                <a:cs typeface="Times New Roman" panose="02020603050405020304" pitchFamily="18" charset="0"/>
              </a:rPr>
              <a:t>một</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sự</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vật</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hiện</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tượng</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nào</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đó</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mà</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còn</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lặp</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lại</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trong</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nhiều</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sự</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vật</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hiện</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tượng</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nhiều</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cái</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riêng</a:t>
            </a:r>
            <a:r>
              <a:rPr lang="en-US" sz="2000" spc="10" dirty="0">
                <a:solidFill>
                  <a:srgbClr val="000000"/>
                </a:solidFill>
                <a:latin typeface="+mj-lt"/>
                <a:ea typeface="Times New Roman" panose="02020603050405020304" pitchFamily="18" charset="0"/>
                <a:cs typeface="Times New Roman" panose="02020603050405020304" pitchFamily="18" charset="0"/>
              </a:rPr>
              <a:t>) </a:t>
            </a:r>
            <a:r>
              <a:rPr lang="en-US" sz="2000" spc="10" dirty="0" err="1">
                <a:solidFill>
                  <a:srgbClr val="000000"/>
                </a:solidFill>
                <a:latin typeface="+mj-lt"/>
                <a:ea typeface="Times New Roman" panose="02020603050405020304" pitchFamily="18" charset="0"/>
                <a:cs typeface="Times New Roman" panose="02020603050405020304" pitchFamily="18" charset="0"/>
              </a:rPr>
              <a:t>khác</a:t>
            </a:r>
            <a:r>
              <a:rPr lang="en-US" sz="2000" spc="10" dirty="0">
                <a:solidFill>
                  <a:srgbClr val="000000"/>
                </a:solidFill>
                <a:latin typeface="+mj-lt"/>
                <a:ea typeface="Times New Roman" panose="02020603050405020304" pitchFamily="18" charset="0"/>
                <a:cs typeface="Times New Roman" panose="02020603050405020304" pitchFamily="18" charset="0"/>
              </a:rPr>
              <a:t>.</a:t>
            </a:r>
            <a:endParaRPr lang="en-US" sz="2000" dirty="0">
              <a:solidFill>
                <a:srgbClr val="000000"/>
              </a:solidFill>
              <a:latin typeface="+mj-lt"/>
              <a:ea typeface="Times New Roman" panose="02020603050405020304" pitchFamily="18" charset="0"/>
              <a:cs typeface="Times New Roman" panose="02020603050405020304" pitchFamily="18" charset="0"/>
            </a:endParaRPr>
          </a:p>
        </p:txBody>
      </p:sp>
      <p:sp>
        <p:nvSpPr>
          <p:cNvPr id="21" name="Rectangle 20"/>
          <p:cNvSpPr/>
          <p:nvPr/>
        </p:nvSpPr>
        <p:spPr>
          <a:xfrm>
            <a:off x="579793" y="2286000"/>
            <a:ext cx="10757079" cy="1692771"/>
          </a:xfrm>
          <a:prstGeom prst="rect">
            <a:avLst/>
          </a:prstGeom>
        </p:spPr>
        <p:txBody>
          <a:bodyPr wrap="square">
            <a:spAutoFit/>
          </a:bodyPr>
          <a:lstStyle/>
          <a:p>
            <a:pPr marL="457200" indent="-457200" algn="just">
              <a:buFont typeface="Arial" panose="020B0604020202020204" pitchFamily="34" charset="0"/>
              <a:buChar char="•"/>
              <a:defRPr/>
            </a:pPr>
            <a:r>
              <a:rPr lang="en-US" sz="2800" b="1" u="sng" dirty="0" err="1">
                <a:solidFill>
                  <a:srgbClr val="FF0000"/>
                </a:solidFill>
              </a:rPr>
              <a:t>Ví</a:t>
            </a:r>
            <a:r>
              <a:rPr lang="en-US" sz="2800" b="1" u="sng" dirty="0">
                <a:solidFill>
                  <a:srgbClr val="FF0000"/>
                </a:solidFill>
              </a:rPr>
              <a:t> </a:t>
            </a:r>
            <a:r>
              <a:rPr lang="en-US" sz="2800" b="1" u="sng" dirty="0" err="1">
                <a:solidFill>
                  <a:srgbClr val="FF0000"/>
                </a:solidFill>
              </a:rPr>
              <a:t>dụ</a:t>
            </a:r>
            <a:r>
              <a:rPr lang="en-US" sz="2800" b="1" dirty="0">
                <a:solidFill>
                  <a:srgbClr val="FF0000"/>
                </a:solidFill>
              </a:rPr>
              <a:t>: </a:t>
            </a:r>
            <a:r>
              <a:rPr lang="en-US" sz="2200" b="1" u="sng" dirty="0" err="1">
                <a:solidFill>
                  <a:srgbClr val="0000CC"/>
                </a:solidFill>
              </a:rPr>
              <a:t>Cái</a:t>
            </a:r>
            <a:r>
              <a:rPr lang="en-US" sz="2200" b="1" u="sng" dirty="0">
                <a:solidFill>
                  <a:srgbClr val="0000CC"/>
                </a:solidFill>
              </a:rPr>
              <a:t> </a:t>
            </a:r>
            <a:r>
              <a:rPr lang="en-US" sz="2200" b="1" u="sng" dirty="0" err="1">
                <a:solidFill>
                  <a:srgbClr val="0000CC"/>
                </a:solidFill>
              </a:rPr>
              <a:t>chung</a:t>
            </a:r>
            <a:r>
              <a:rPr lang="en-US" sz="2200" b="1" u="sng" dirty="0">
                <a:solidFill>
                  <a:srgbClr val="0000CC"/>
                </a:solidFill>
              </a:rPr>
              <a:t> </a:t>
            </a:r>
            <a:r>
              <a:rPr lang="en-US" sz="2200" b="1" u="sng" dirty="0" err="1">
                <a:solidFill>
                  <a:srgbClr val="0000CC"/>
                </a:solidFill>
              </a:rPr>
              <a:t>của</a:t>
            </a:r>
            <a:r>
              <a:rPr lang="en-US" sz="2200" b="1" u="sng" dirty="0">
                <a:solidFill>
                  <a:srgbClr val="0000CC"/>
                </a:solidFill>
              </a:rPr>
              <a:t> </a:t>
            </a:r>
            <a:r>
              <a:rPr lang="en-US" sz="2200" b="1" u="sng" dirty="0" err="1">
                <a:solidFill>
                  <a:srgbClr val="0000CC"/>
                </a:solidFill>
              </a:rPr>
              <a:t>thủ</a:t>
            </a:r>
            <a:r>
              <a:rPr lang="en-US" sz="2200" b="1" u="sng" dirty="0">
                <a:solidFill>
                  <a:srgbClr val="0000CC"/>
                </a:solidFill>
              </a:rPr>
              <a:t> </a:t>
            </a:r>
            <a:r>
              <a:rPr lang="en-US" sz="2200" b="1" u="sng" dirty="0" err="1">
                <a:solidFill>
                  <a:srgbClr val="0000CC"/>
                </a:solidFill>
              </a:rPr>
              <a:t>đô</a:t>
            </a:r>
            <a:r>
              <a:rPr lang="en-US" sz="2200" b="1" u="sng" dirty="0">
                <a:solidFill>
                  <a:srgbClr val="0000CC"/>
                </a:solidFill>
              </a:rPr>
              <a:t> </a:t>
            </a:r>
            <a:r>
              <a:rPr lang="en-US" sz="2200" dirty="0" err="1">
                <a:solidFill>
                  <a:srgbClr val="660066"/>
                </a:solidFill>
              </a:rPr>
              <a:t>là</a:t>
            </a:r>
            <a:r>
              <a:rPr lang="en-US" sz="2200" b="1" dirty="0">
                <a:solidFill>
                  <a:srgbClr val="FF0000"/>
                </a:solidFill>
              </a:rPr>
              <a:t> </a:t>
            </a:r>
            <a:r>
              <a:rPr lang="en-US" sz="2200" dirty="0" err="1">
                <a:solidFill>
                  <a:srgbClr val="660066"/>
                </a:solidFill>
              </a:rPr>
              <a:t>thuộc</a:t>
            </a:r>
            <a:r>
              <a:rPr lang="en-US" sz="2200" dirty="0">
                <a:solidFill>
                  <a:srgbClr val="660066"/>
                </a:solidFill>
              </a:rPr>
              <a:t> </a:t>
            </a:r>
            <a:r>
              <a:rPr lang="en-US" sz="2200" dirty="0" err="1">
                <a:solidFill>
                  <a:srgbClr val="660066"/>
                </a:solidFill>
              </a:rPr>
              <a:t>tính</a:t>
            </a:r>
            <a:r>
              <a:rPr lang="en-US" sz="2200" dirty="0">
                <a:solidFill>
                  <a:srgbClr val="660066"/>
                </a:solidFill>
              </a:rPr>
              <a:t> </a:t>
            </a:r>
            <a:r>
              <a:rPr lang="en-US" sz="2200" dirty="0" err="1">
                <a:solidFill>
                  <a:srgbClr val="660066"/>
                </a:solidFill>
              </a:rPr>
              <a:t>là</a:t>
            </a:r>
            <a:r>
              <a:rPr lang="en-US" sz="2200" dirty="0">
                <a:solidFill>
                  <a:srgbClr val="660066"/>
                </a:solidFill>
              </a:rPr>
              <a:t> </a:t>
            </a:r>
            <a:r>
              <a:rPr lang="en-US" sz="2200" dirty="0" err="1">
                <a:solidFill>
                  <a:srgbClr val="660066"/>
                </a:solidFill>
              </a:rPr>
              <a:t>trung</a:t>
            </a:r>
            <a:r>
              <a:rPr lang="en-US" sz="2200" dirty="0">
                <a:solidFill>
                  <a:srgbClr val="660066"/>
                </a:solidFill>
              </a:rPr>
              <a:t> </a:t>
            </a:r>
            <a:r>
              <a:rPr lang="en-US" sz="2200" dirty="0" err="1">
                <a:solidFill>
                  <a:srgbClr val="660066"/>
                </a:solidFill>
              </a:rPr>
              <a:t>tâm</a:t>
            </a:r>
            <a:r>
              <a:rPr lang="en-US" sz="2200" dirty="0">
                <a:solidFill>
                  <a:srgbClr val="660066"/>
                </a:solidFill>
              </a:rPr>
              <a:t> </a:t>
            </a:r>
            <a:r>
              <a:rPr lang="en-US" sz="2200" dirty="0" err="1">
                <a:solidFill>
                  <a:srgbClr val="660066"/>
                </a:solidFill>
              </a:rPr>
              <a:t>chính</a:t>
            </a:r>
            <a:r>
              <a:rPr lang="en-US" sz="2200" dirty="0">
                <a:solidFill>
                  <a:srgbClr val="660066"/>
                </a:solidFill>
              </a:rPr>
              <a:t> </a:t>
            </a:r>
            <a:r>
              <a:rPr lang="en-US" sz="2200" dirty="0" err="1">
                <a:solidFill>
                  <a:srgbClr val="660066"/>
                </a:solidFill>
              </a:rPr>
              <a:t>trị</a:t>
            </a:r>
            <a:r>
              <a:rPr lang="en-US" sz="2200" dirty="0">
                <a:solidFill>
                  <a:srgbClr val="660066"/>
                </a:solidFill>
              </a:rPr>
              <a:t>, </a:t>
            </a:r>
            <a:r>
              <a:rPr lang="en-US" sz="2200" dirty="0" err="1">
                <a:solidFill>
                  <a:srgbClr val="660066"/>
                </a:solidFill>
              </a:rPr>
              <a:t>kinh</a:t>
            </a:r>
            <a:r>
              <a:rPr lang="en-US" sz="2200" dirty="0">
                <a:solidFill>
                  <a:srgbClr val="660066"/>
                </a:solidFill>
              </a:rPr>
              <a:t> </a:t>
            </a:r>
            <a:r>
              <a:rPr lang="en-US" sz="2200" dirty="0" err="1">
                <a:solidFill>
                  <a:srgbClr val="660066"/>
                </a:solidFill>
              </a:rPr>
              <a:t>tế</a:t>
            </a:r>
            <a:r>
              <a:rPr lang="en-US" sz="2200" dirty="0">
                <a:solidFill>
                  <a:srgbClr val="660066"/>
                </a:solidFill>
              </a:rPr>
              <a:t>, </a:t>
            </a:r>
            <a:r>
              <a:rPr lang="en-US" sz="2200" dirty="0" err="1">
                <a:solidFill>
                  <a:srgbClr val="660066"/>
                </a:solidFill>
              </a:rPr>
              <a:t>văn</a:t>
            </a:r>
            <a:r>
              <a:rPr lang="en-US" sz="2200" dirty="0">
                <a:solidFill>
                  <a:srgbClr val="660066"/>
                </a:solidFill>
              </a:rPr>
              <a:t> </a:t>
            </a:r>
            <a:r>
              <a:rPr lang="en-US" sz="2200" dirty="0" err="1">
                <a:solidFill>
                  <a:srgbClr val="660066"/>
                </a:solidFill>
              </a:rPr>
              <a:t>hoá</a:t>
            </a:r>
            <a:r>
              <a:rPr lang="en-US" sz="2200" dirty="0">
                <a:solidFill>
                  <a:srgbClr val="660066"/>
                </a:solidFill>
              </a:rPr>
              <a:t> </a:t>
            </a:r>
            <a:r>
              <a:rPr lang="en-US" sz="2200" dirty="0" err="1">
                <a:solidFill>
                  <a:srgbClr val="660066"/>
                </a:solidFill>
              </a:rPr>
              <a:t>của</a:t>
            </a:r>
            <a:r>
              <a:rPr lang="en-US" sz="2200" dirty="0">
                <a:solidFill>
                  <a:srgbClr val="660066"/>
                </a:solidFill>
              </a:rPr>
              <a:t> </a:t>
            </a:r>
            <a:r>
              <a:rPr lang="en-US" sz="2200" dirty="0" err="1">
                <a:solidFill>
                  <a:srgbClr val="660066"/>
                </a:solidFill>
              </a:rPr>
              <a:t>cả</a:t>
            </a:r>
            <a:r>
              <a:rPr lang="en-US" sz="2200" dirty="0">
                <a:solidFill>
                  <a:srgbClr val="660066"/>
                </a:solidFill>
              </a:rPr>
              <a:t> </a:t>
            </a:r>
            <a:r>
              <a:rPr lang="en-US" sz="2200" dirty="0" err="1">
                <a:solidFill>
                  <a:srgbClr val="660066"/>
                </a:solidFill>
              </a:rPr>
              <a:t>một</a:t>
            </a:r>
            <a:r>
              <a:rPr lang="en-US" sz="2200" dirty="0">
                <a:solidFill>
                  <a:srgbClr val="660066"/>
                </a:solidFill>
              </a:rPr>
              <a:t> </a:t>
            </a:r>
            <a:r>
              <a:rPr lang="en-US" sz="2200" dirty="0" err="1">
                <a:solidFill>
                  <a:srgbClr val="660066"/>
                </a:solidFill>
              </a:rPr>
              <a:t>quốc</a:t>
            </a:r>
            <a:r>
              <a:rPr lang="en-US" sz="2200" dirty="0">
                <a:solidFill>
                  <a:srgbClr val="660066"/>
                </a:solidFill>
              </a:rPr>
              <a:t> </a:t>
            </a:r>
            <a:r>
              <a:rPr lang="en-US" sz="2200" dirty="0" err="1">
                <a:solidFill>
                  <a:srgbClr val="660066"/>
                </a:solidFill>
              </a:rPr>
              <a:t>gia</a:t>
            </a:r>
            <a:r>
              <a:rPr lang="en-US" sz="2200" dirty="0">
                <a:solidFill>
                  <a:srgbClr val="660066"/>
                </a:solidFill>
              </a:rPr>
              <a:t> </a:t>
            </a:r>
            <a:r>
              <a:rPr lang="en-US" sz="2200" dirty="0" err="1">
                <a:solidFill>
                  <a:srgbClr val="660066"/>
                </a:solidFill>
              </a:rPr>
              <a:t>dân</a:t>
            </a:r>
            <a:r>
              <a:rPr lang="en-US" sz="2200" dirty="0">
                <a:solidFill>
                  <a:srgbClr val="660066"/>
                </a:solidFill>
              </a:rPr>
              <a:t> </a:t>
            </a:r>
            <a:r>
              <a:rPr lang="en-US" sz="2200" dirty="0" err="1">
                <a:solidFill>
                  <a:srgbClr val="660066"/>
                </a:solidFill>
              </a:rPr>
              <a:t>tộc</a:t>
            </a:r>
            <a:r>
              <a:rPr lang="en-US" sz="2200" dirty="0">
                <a:solidFill>
                  <a:srgbClr val="660066"/>
                </a:solidFill>
              </a:rPr>
              <a:t>. </a:t>
            </a:r>
            <a:r>
              <a:rPr lang="en-US" sz="2200" dirty="0" err="1">
                <a:solidFill>
                  <a:srgbClr val="660066"/>
                </a:solidFill>
              </a:rPr>
              <a:t>Thuộc</a:t>
            </a:r>
            <a:r>
              <a:rPr lang="en-US" sz="2200" dirty="0">
                <a:solidFill>
                  <a:srgbClr val="660066"/>
                </a:solidFill>
              </a:rPr>
              <a:t> </a:t>
            </a:r>
            <a:r>
              <a:rPr lang="en-US" sz="2200" dirty="0" err="1">
                <a:solidFill>
                  <a:srgbClr val="660066"/>
                </a:solidFill>
              </a:rPr>
              <a:t>tính</a:t>
            </a:r>
            <a:r>
              <a:rPr lang="en-US" sz="2200" dirty="0">
                <a:solidFill>
                  <a:srgbClr val="660066"/>
                </a:solidFill>
              </a:rPr>
              <a:t> </a:t>
            </a:r>
            <a:r>
              <a:rPr lang="en-US" sz="2200" dirty="0" err="1">
                <a:solidFill>
                  <a:srgbClr val="660066"/>
                </a:solidFill>
              </a:rPr>
              <a:t>này</a:t>
            </a:r>
            <a:r>
              <a:rPr lang="en-US" sz="2200" dirty="0">
                <a:solidFill>
                  <a:srgbClr val="660066"/>
                </a:solidFill>
              </a:rPr>
              <a:t> </a:t>
            </a:r>
            <a:r>
              <a:rPr lang="en-US" sz="2200" dirty="0" err="1">
                <a:solidFill>
                  <a:srgbClr val="660066"/>
                </a:solidFill>
              </a:rPr>
              <a:t>được</a:t>
            </a:r>
            <a:r>
              <a:rPr lang="en-US" sz="2200" dirty="0">
                <a:solidFill>
                  <a:srgbClr val="660066"/>
                </a:solidFill>
              </a:rPr>
              <a:t> </a:t>
            </a:r>
            <a:r>
              <a:rPr lang="en-US" sz="2200" dirty="0" err="1">
                <a:solidFill>
                  <a:srgbClr val="660066"/>
                </a:solidFill>
              </a:rPr>
              <a:t>lặp</a:t>
            </a:r>
            <a:r>
              <a:rPr lang="en-US" sz="2200" dirty="0">
                <a:solidFill>
                  <a:srgbClr val="660066"/>
                </a:solidFill>
              </a:rPr>
              <a:t> </a:t>
            </a:r>
            <a:r>
              <a:rPr lang="en-US" sz="2200" dirty="0" err="1">
                <a:solidFill>
                  <a:srgbClr val="660066"/>
                </a:solidFill>
              </a:rPr>
              <a:t>đi</a:t>
            </a:r>
            <a:r>
              <a:rPr lang="en-US" sz="2200" dirty="0">
                <a:solidFill>
                  <a:srgbClr val="660066"/>
                </a:solidFill>
              </a:rPr>
              <a:t>, </a:t>
            </a:r>
            <a:r>
              <a:rPr lang="en-US" sz="2200" dirty="0" err="1">
                <a:solidFill>
                  <a:srgbClr val="660066"/>
                </a:solidFill>
              </a:rPr>
              <a:t>lặp</a:t>
            </a:r>
            <a:r>
              <a:rPr lang="en-US" sz="2200" dirty="0">
                <a:solidFill>
                  <a:srgbClr val="660066"/>
                </a:solidFill>
              </a:rPr>
              <a:t> </a:t>
            </a:r>
            <a:r>
              <a:rPr lang="en-US" sz="2200" dirty="0" err="1">
                <a:solidFill>
                  <a:srgbClr val="660066"/>
                </a:solidFill>
              </a:rPr>
              <a:t>lại</a:t>
            </a:r>
            <a:r>
              <a:rPr lang="en-US" sz="2200" dirty="0">
                <a:solidFill>
                  <a:srgbClr val="660066"/>
                </a:solidFill>
              </a:rPr>
              <a:t> ở </a:t>
            </a:r>
            <a:r>
              <a:rPr lang="en-US" sz="2200" dirty="0" err="1">
                <a:solidFill>
                  <a:srgbClr val="660066"/>
                </a:solidFill>
              </a:rPr>
              <a:t>tất</a:t>
            </a:r>
            <a:r>
              <a:rPr lang="en-US" sz="2200" dirty="0">
                <a:solidFill>
                  <a:srgbClr val="660066"/>
                </a:solidFill>
              </a:rPr>
              <a:t> </a:t>
            </a:r>
            <a:r>
              <a:rPr lang="en-US" sz="2200" dirty="0" err="1">
                <a:solidFill>
                  <a:srgbClr val="660066"/>
                </a:solidFill>
              </a:rPr>
              <a:t>cả</a:t>
            </a:r>
            <a:r>
              <a:rPr lang="en-US" sz="2200" dirty="0">
                <a:solidFill>
                  <a:srgbClr val="660066"/>
                </a:solidFill>
              </a:rPr>
              <a:t> </a:t>
            </a:r>
            <a:r>
              <a:rPr lang="en-US" sz="2200" dirty="0" err="1">
                <a:solidFill>
                  <a:srgbClr val="660066"/>
                </a:solidFill>
              </a:rPr>
              <a:t>các</a:t>
            </a:r>
            <a:r>
              <a:rPr lang="en-US" sz="2200" dirty="0">
                <a:solidFill>
                  <a:srgbClr val="660066"/>
                </a:solidFill>
              </a:rPr>
              <a:t> </a:t>
            </a:r>
            <a:r>
              <a:rPr lang="en-US" sz="2200" dirty="0" err="1">
                <a:solidFill>
                  <a:srgbClr val="660066"/>
                </a:solidFill>
              </a:rPr>
              <a:t>thủ</a:t>
            </a:r>
            <a:r>
              <a:rPr lang="en-US" sz="2200" dirty="0">
                <a:solidFill>
                  <a:srgbClr val="660066"/>
                </a:solidFill>
              </a:rPr>
              <a:t> </a:t>
            </a:r>
            <a:r>
              <a:rPr lang="en-US" sz="2200" dirty="0" err="1">
                <a:solidFill>
                  <a:srgbClr val="660066"/>
                </a:solidFill>
              </a:rPr>
              <a:t>đô</a:t>
            </a:r>
            <a:r>
              <a:rPr lang="en-US" sz="2200" dirty="0">
                <a:solidFill>
                  <a:srgbClr val="660066"/>
                </a:solidFill>
              </a:rPr>
              <a:t> </a:t>
            </a:r>
            <a:r>
              <a:rPr lang="en-US" sz="2200" dirty="0" err="1">
                <a:solidFill>
                  <a:srgbClr val="660066"/>
                </a:solidFill>
              </a:rPr>
              <a:t>riêng</a:t>
            </a:r>
            <a:r>
              <a:rPr lang="en-US" sz="2200" dirty="0">
                <a:solidFill>
                  <a:srgbClr val="660066"/>
                </a:solidFill>
              </a:rPr>
              <a:t> </a:t>
            </a:r>
            <a:r>
              <a:rPr lang="en-US" sz="2200" dirty="0" err="1">
                <a:solidFill>
                  <a:srgbClr val="660066"/>
                </a:solidFill>
              </a:rPr>
              <a:t>biệt</a:t>
            </a:r>
            <a:r>
              <a:rPr lang="en-US" sz="2200" dirty="0">
                <a:solidFill>
                  <a:srgbClr val="660066"/>
                </a:solidFill>
              </a:rPr>
              <a:t> </a:t>
            </a:r>
            <a:r>
              <a:rPr lang="en-US" sz="2200" dirty="0" err="1">
                <a:solidFill>
                  <a:srgbClr val="660066"/>
                </a:solidFill>
              </a:rPr>
              <a:t>như</a:t>
            </a:r>
            <a:r>
              <a:rPr lang="en-US" sz="2200" dirty="0">
                <a:solidFill>
                  <a:srgbClr val="660066"/>
                </a:solidFill>
              </a:rPr>
              <a:t> </a:t>
            </a:r>
            <a:r>
              <a:rPr lang="en-US" sz="2200" dirty="0" err="1">
                <a:solidFill>
                  <a:srgbClr val="660066"/>
                </a:solidFill>
              </a:rPr>
              <a:t>Hà</a:t>
            </a:r>
            <a:r>
              <a:rPr lang="en-US" sz="2200" dirty="0">
                <a:solidFill>
                  <a:srgbClr val="660066"/>
                </a:solidFill>
              </a:rPr>
              <a:t> </a:t>
            </a:r>
            <a:r>
              <a:rPr lang="en-US" sz="2200" dirty="0" err="1">
                <a:solidFill>
                  <a:srgbClr val="660066"/>
                </a:solidFill>
              </a:rPr>
              <a:t>Nội</a:t>
            </a:r>
            <a:r>
              <a:rPr lang="en-US" sz="2200" dirty="0">
                <a:solidFill>
                  <a:srgbClr val="660066"/>
                </a:solidFill>
              </a:rPr>
              <a:t>, </a:t>
            </a:r>
            <a:r>
              <a:rPr lang="en-US" sz="2200" dirty="0" err="1">
                <a:solidFill>
                  <a:srgbClr val="660066"/>
                </a:solidFill>
              </a:rPr>
              <a:t>Ph-nôm-pênh</a:t>
            </a:r>
            <a:r>
              <a:rPr lang="en-US" sz="2200" dirty="0">
                <a:solidFill>
                  <a:srgbClr val="660066"/>
                </a:solidFill>
              </a:rPr>
              <a:t>, </a:t>
            </a:r>
            <a:r>
              <a:rPr lang="en-US" sz="2200" dirty="0" err="1">
                <a:solidFill>
                  <a:srgbClr val="660066"/>
                </a:solidFill>
              </a:rPr>
              <a:t>Viêng-Chăn</a:t>
            </a:r>
            <a:r>
              <a:rPr lang="en-US" sz="2200" dirty="0">
                <a:solidFill>
                  <a:srgbClr val="660066"/>
                </a:solidFill>
              </a:rPr>
              <a:t>, </a:t>
            </a:r>
            <a:r>
              <a:rPr lang="en-US" sz="2200" dirty="0" err="1">
                <a:solidFill>
                  <a:srgbClr val="660066"/>
                </a:solidFill>
              </a:rPr>
              <a:t>Mát-xcơ-va</a:t>
            </a:r>
            <a:r>
              <a:rPr lang="en-US" sz="2200" dirty="0">
                <a:solidFill>
                  <a:srgbClr val="660066"/>
                </a:solidFill>
              </a:rPr>
              <a:t>, v.v.</a:t>
            </a:r>
          </a:p>
          <a:p>
            <a:pPr marL="457200" indent="-457200" algn="just">
              <a:buFont typeface="Wingdings" panose="05000000000000000000" pitchFamily="2" charset="2"/>
              <a:buChar char="v"/>
              <a:defRPr/>
            </a:pPr>
            <a:endParaRPr lang="en-US" sz="2800" dirty="0">
              <a:solidFill>
                <a:srgbClr val="C00000"/>
              </a:solidFill>
            </a:endParaRPr>
          </a:p>
        </p:txBody>
      </p:sp>
      <p:pic>
        <p:nvPicPr>
          <p:cNvPr id="22" name="Picture 4" descr="Hà Nội có bao nhiêu quận - Gồm những quận nào"/>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45241" y="4279775"/>
            <a:ext cx="3281518" cy="2113832"/>
          </a:xfrm>
          <a:prstGeom prst="rect">
            <a:avLst/>
          </a:prstGeom>
          <a:noFill/>
          <a:extLst>
            <a:ext uri="{909E8E84-426E-40DD-AFC4-6F175D3DCCD1}">
              <a14:hiddenFill xmlns:a14="http://schemas.microsoft.com/office/drawing/2010/main">
                <a:solidFill>
                  <a:srgbClr val="FFFFFF"/>
                </a:solidFill>
              </a14:hiddenFill>
            </a:ext>
          </a:extLst>
        </p:spPr>
      </p:pic>
      <p:pic>
        <p:nvPicPr>
          <p:cNvPr id="40962" name="Picture 2" descr="PHNOM PENH - THỦ ĐÔ CỦA CAMPUCHIA, NƠI LÝ TƯỞNG ĐỂ KHÁM PHÁ ĐẤT NƯỚC NÀY"/>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43401" y="4272952"/>
            <a:ext cx="2946612" cy="2095927"/>
          </a:xfrm>
          <a:prstGeom prst="rect">
            <a:avLst/>
          </a:prstGeom>
          <a:noFill/>
          <a:extLst>
            <a:ext uri="{909E8E84-426E-40DD-AFC4-6F175D3DCCD1}">
              <a14:hiddenFill xmlns:a14="http://schemas.microsoft.com/office/drawing/2010/main">
                <a:solidFill>
                  <a:srgbClr val="FFFFFF"/>
                </a:solidFill>
              </a14:hiddenFill>
            </a:ext>
          </a:extLst>
        </p:spPr>
      </p:pic>
      <p:sp>
        <p:nvSpPr>
          <p:cNvPr id="4" name="AutoShape 6" descr="Matxcơva thủ đô Liên bang Nga"/>
          <p:cNvSpPr>
            <a:spLocks noChangeAspect="1" noChangeArrowheads="1"/>
          </p:cNvSpPr>
          <p:nvPr/>
        </p:nvSpPr>
        <p:spPr bwMode="auto">
          <a:xfrm>
            <a:off x="307975" y="7937"/>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 name="AutoShape 8" descr="Matxcơva thủ đô Liên bang Nga"/>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pic>
        <p:nvPicPr>
          <p:cNvPr id="40970" name="Picture 10" descr="Matxcơva thủ đô Liên bang Nga"/>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20000" y="4267265"/>
            <a:ext cx="3404179" cy="227488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41991138"/>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848133" y="1270870"/>
            <a:ext cx="9753600" cy="1002582"/>
          </a:xfrm>
          <a:prstGeom prst="rect">
            <a:avLst/>
          </a:prstGeom>
        </p:spPr>
        <p:txBody>
          <a:bodyPr wrap="square">
            <a:spAutoFit/>
          </a:bodyPr>
          <a:lstStyle/>
          <a:p>
            <a:pPr marL="285750" indent="-285750" algn="just">
              <a:lnSpc>
                <a:spcPct val="130000"/>
              </a:lnSpc>
              <a:buFont typeface="Wingdings" panose="05000000000000000000" pitchFamily="2" charset="2"/>
              <a:buChar char="ü"/>
            </a:pPr>
            <a:r>
              <a:rPr lang="en-US" sz="2400" spc="20" dirty="0" err="1">
                <a:solidFill>
                  <a:srgbClr val="CC0066"/>
                </a:solidFill>
                <a:latin typeface="+mj-lt"/>
                <a:ea typeface="Times New Roman" panose="02020603050405020304" pitchFamily="18" charset="0"/>
              </a:rPr>
              <a:t>Trong</a:t>
            </a:r>
            <a:r>
              <a:rPr lang="en-US" sz="2400" spc="20" dirty="0">
                <a:solidFill>
                  <a:srgbClr val="CC0066"/>
                </a:solidFill>
                <a:latin typeface="+mj-lt"/>
                <a:ea typeface="Times New Roman" panose="02020603050405020304" pitchFamily="18" charset="0"/>
              </a:rPr>
              <a:t> </a:t>
            </a:r>
            <a:r>
              <a:rPr lang="en-US" sz="2400" spc="20" dirty="0" err="1">
                <a:solidFill>
                  <a:srgbClr val="CC0066"/>
                </a:solidFill>
                <a:latin typeface="+mj-lt"/>
                <a:ea typeface="Times New Roman" panose="02020603050405020304" pitchFamily="18" charset="0"/>
              </a:rPr>
              <a:t>mỗi</a:t>
            </a:r>
            <a:r>
              <a:rPr lang="en-US" sz="2400" spc="20" dirty="0">
                <a:solidFill>
                  <a:srgbClr val="CC0066"/>
                </a:solidFill>
                <a:latin typeface="+mj-lt"/>
                <a:ea typeface="Times New Roman" panose="02020603050405020304" pitchFamily="18" charset="0"/>
              </a:rPr>
              <a:t> </a:t>
            </a:r>
            <a:r>
              <a:rPr lang="en-US" sz="2400" spc="20" dirty="0" err="1">
                <a:solidFill>
                  <a:srgbClr val="CC0066"/>
                </a:solidFill>
                <a:latin typeface="+mj-lt"/>
                <a:ea typeface="Times New Roman" panose="02020603050405020304" pitchFamily="18" charset="0"/>
              </a:rPr>
              <a:t>trường</a:t>
            </a:r>
            <a:r>
              <a:rPr lang="en-US" sz="2400" spc="20" dirty="0">
                <a:solidFill>
                  <a:srgbClr val="CC0066"/>
                </a:solidFill>
                <a:latin typeface="+mj-lt"/>
                <a:ea typeface="Times New Roman" panose="02020603050405020304" pitchFamily="18" charset="0"/>
              </a:rPr>
              <a:t> </a:t>
            </a:r>
            <a:r>
              <a:rPr lang="en-US" sz="2400" spc="20" dirty="0" err="1">
                <a:solidFill>
                  <a:srgbClr val="CC0066"/>
                </a:solidFill>
                <a:latin typeface="+mj-lt"/>
                <a:ea typeface="Times New Roman" panose="02020603050405020304" pitchFamily="18" charset="0"/>
              </a:rPr>
              <a:t>hợp</a:t>
            </a:r>
            <a:r>
              <a:rPr lang="en-US" sz="2400" spc="20" dirty="0">
                <a:solidFill>
                  <a:srgbClr val="CC0066"/>
                </a:solidFill>
                <a:latin typeface="+mj-lt"/>
                <a:ea typeface="Times New Roman" panose="02020603050405020304" pitchFamily="18" charset="0"/>
              </a:rPr>
              <a:t> </a:t>
            </a:r>
            <a:r>
              <a:rPr lang="en-US" sz="2400" spc="20" dirty="0" err="1">
                <a:solidFill>
                  <a:srgbClr val="CC0066"/>
                </a:solidFill>
                <a:latin typeface="+mj-lt"/>
                <a:ea typeface="Times New Roman" panose="02020603050405020304" pitchFamily="18" charset="0"/>
              </a:rPr>
              <a:t>cụ</a:t>
            </a:r>
            <a:r>
              <a:rPr lang="en-US" sz="2400" spc="20" dirty="0">
                <a:solidFill>
                  <a:srgbClr val="CC0066"/>
                </a:solidFill>
                <a:latin typeface="+mj-lt"/>
                <a:ea typeface="Times New Roman" panose="02020603050405020304" pitchFamily="18" charset="0"/>
              </a:rPr>
              <a:t> </a:t>
            </a:r>
            <a:r>
              <a:rPr lang="en-US" sz="2400" spc="20" dirty="0" err="1">
                <a:solidFill>
                  <a:srgbClr val="CC0066"/>
                </a:solidFill>
                <a:latin typeface="+mj-lt"/>
                <a:ea typeface="Times New Roman" panose="02020603050405020304" pitchFamily="18" charset="0"/>
              </a:rPr>
              <a:t>thể</a:t>
            </a:r>
            <a:r>
              <a:rPr lang="en-US" sz="2400" spc="20" dirty="0">
                <a:solidFill>
                  <a:srgbClr val="CC0066"/>
                </a:solidFill>
                <a:latin typeface="+mj-lt"/>
                <a:ea typeface="Times New Roman" panose="02020603050405020304" pitchFamily="18" charset="0"/>
              </a:rPr>
              <a:t>, </a:t>
            </a:r>
            <a:r>
              <a:rPr lang="en-US" sz="2400" spc="20" dirty="0" err="1">
                <a:solidFill>
                  <a:srgbClr val="CC0066"/>
                </a:solidFill>
                <a:latin typeface="+mj-lt"/>
                <a:ea typeface="Times New Roman" panose="02020603050405020304" pitchFamily="18" charset="0"/>
              </a:rPr>
              <a:t>cần</a:t>
            </a:r>
            <a:r>
              <a:rPr lang="en-US" sz="2400" spc="20" dirty="0">
                <a:solidFill>
                  <a:srgbClr val="CC0066"/>
                </a:solidFill>
                <a:latin typeface="+mj-lt"/>
                <a:ea typeface="Times New Roman" panose="02020603050405020304" pitchFamily="18" charset="0"/>
              </a:rPr>
              <a:t> </a:t>
            </a:r>
            <a:r>
              <a:rPr lang="en-US" sz="2400" spc="20" dirty="0" err="1">
                <a:solidFill>
                  <a:srgbClr val="CC0066"/>
                </a:solidFill>
                <a:latin typeface="+mj-lt"/>
                <a:ea typeface="Times New Roman" panose="02020603050405020304" pitchFamily="18" charset="0"/>
              </a:rPr>
              <a:t>phải</a:t>
            </a:r>
            <a:r>
              <a:rPr lang="en-US" sz="2400" spc="20" dirty="0">
                <a:solidFill>
                  <a:srgbClr val="CC0066"/>
                </a:solidFill>
                <a:latin typeface="+mj-lt"/>
                <a:ea typeface="Times New Roman" panose="02020603050405020304" pitchFamily="18" charset="0"/>
              </a:rPr>
              <a:t> </a:t>
            </a:r>
            <a:r>
              <a:rPr lang="en-US" sz="2400" b="1" spc="20" dirty="0" err="1">
                <a:solidFill>
                  <a:srgbClr val="000000"/>
                </a:solidFill>
                <a:latin typeface="+mj-lt"/>
                <a:ea typeface="Times New Roman" panose="02020603050405020304" pitchFamily="18" charset="0"/>
              </a:rPr>
              <a:t>thay</a:t>
            </a:r>
            <a:r>
              <a:rPr lang="en-US" sz="2400" b="1" spc="20" dirty="0">
                <a:solidFill>
                  <a:srgbClr val="000000"/>
                </a:solidFill>
                <a:latin typeface="+mj-lt"/>
                <a:ea typeface="Times New Roman" panose="02020603050405020304" pitchFamily="18" charset="0"/>
              </a:rPr>
              <a:t> </a:t>
            </a:r>
            <a:r>
              <a:rPr lang="en-US" sz="2400" b="1" spc="20" dirty="0" err="1">
                <a:solidFill>
                  <a:srgbClr val="000000"/>
                </a:solidFill>
                <a:latin typeface="+mj-lt"/>
                <a:ea typeface="Times New Roman" panose="02020603050405020304" pitchFamily="18" charset="0"/>
              </a:rPr>
              <a:t>đổi</a:t>
            </a:r>
            <a:r>
              <a:rPr lang="en-US" sz="2400" b="1" spc="20" dirty="0">
                <a:solidFill>
                  <a:srgbClr val="000000"/>
                </a:solidFill>
                <a:latin typeface="+mj-lt"/>
                <a:ea typeface="Times New Roman" panose="02020603050405020304" pitchFamily="18" charset="0"/>
              </a:rPr>
              <a:t> </a:t>
            </a:r>
            <a:r>
              <a:rPr lang="en-US" sz="2400" b="1" spc="20" dirty="0" err="1">
                <a:solidFill>
                  <a:srgbClr val="000000"/>
                </a:solidFill>
                <a:latin typeface="+mj-lt"/>
                <a:ea typeface="Times New Roman" panose="02020603050405020304" pitchFamily="18" charset="0"/>
              </a:rPr>
              <a:t>hình</a:t>
            </a:r>
            <a:r>
              <a:rPr lang="en-US" sz="2400" b="1" spc="20" dirty="0">
                <a:solidFill>
                  <a:srgbClr val="000000"/>
                </a:solidFill>
                <a:latin typeface="+mj-lt"/>
                <a:ea typeface="Times New Roman" panose="02020603050405020304" pitchFamily="18" charset="0"/>
              </a:rPr>
              <a:t> </a:t>
            </a:r>
            <a:r>
              <a:rPr lang="en-US" sz="2400" b="1" spc="20" dirty="0" err="1">
                <a:solidFill>
                  <a:srgbClr val="000000"/>
                </a:solidFill>
                <a:latin typeface="+mj-lt"/>
                <a:ea typeface="Times New Roman" panose="02020603050405020304" pitchFamily="18" charset="0"/>
              </a:rPr>
              <a:t>thức</a:t>
            </a:r>
            <a:r>
              <a:rPr lang="en-US" sz="2400" spc="20" dirty="0">
                <a:solidFill>
                  <a:srgbClr val="CC0066"/>
                </a:solidFill>
                <a:latin typeface="+mj-lt"/>
                <a:ea typeface="Times New Roman" panose="02020603050405020304" pitchFamily="18" charset="0"/>
              </a:rPr>
              <a:t>, </a:t>
            </a:r>
            <a:r>
              <a:rPr lang="en-US" sz="2400" spc="20" dirty="0" err="1">
                <a:solidFill>
                  <a:srgbClr val="CC0066"/>
                </a:solidFill>
                <a:latin typeface="+mj-lt"/>
                <a:ea typeface="Times New Roman" panose="02020603050405020304" pitchFamily="18" charset="0"/>
              </a:rPr>
              <a:t>phải</a:t>
            </a:r>
            <a:r>
              <a:rPr lang="en-US" sz="2400" b="1" spc="20" dirty="0">
                <a:solidFill>
                  <a:srgbClr val="000000"/>
                </a:solidFill>
                <a:latin typeface="+mj-lt"/>
                <a:ea typeface="Times New Roman" panose="02020603050405020304" pitchFamily="18" charset="0"/>
              </a:rPr>
              <a:t> </a:t>
            </a:r>
            <a:r>
              <a:rPr lang="en-US" sz="2400" b="1" spc="20" dirty="0" err="1">
                <a:solidFill>
                  <a:srgbClr val="000000"/>
                </a:solidFill>
                <a:latin typeface="+mj-lt"/>
                <a:ea typeface="Times New Roman" panose="02020603050405020304" pitchFamily="18" charset="0"/>
              </a:rPr>
              <a:t>cá</a:t>
            </a:r>
            <a:r>
              <a:rPr lang="en-US" sz="2400" b="1" spc="20" dirty="0">
                <a:solidFill>
                  <a:srgbClr val="000000"/>
                </a:solidFill>
                <a:latin typeface="+mj-lt"/>
                <a:ea typeface="Times New Roman" panose="02020603050405020304" pitchFamily="18" charset="0"/>
              </a:rPr>
              <a:t> </a:t>
            </a:r>
            <a:r>
              <a:rPr lang="en-US" sz="2400" b="1" spc="20" dirty="0" err="1">
                <a:solidFill>
                  <a:srgbClr val="000000"/>
                </a:solidFill>
                <a:latin typeface="+mj-lt"/>
                <a:ea typeface="Times New Roman" panose="02020603050405020304" pitchFamily="18" charset="0"/>
              </a:rPr>
              <a:t>biệt</a:t>
            </a:r>
            <a:r>
              <a:rPr lang="en-US" sz="2400" b="1" spc="20" dirty="0">
                <a:solidFill>
                  <a:srgbClr val="000000"/>
                </a:solidFill>
                <a:latin typeface="+mj-lt"/>
                <a:ea typeface="Times New Roman" panose="02020603050405020304" pitchFamily="18" charset="0"/>
              </a:rPr>
              <a:t> </a:t>
            </a:r>
            <a:r>
              <a:rPr lang="en-US" sz="2400" b="1" spc="20" dirty="0" err="1">
                <a:solidFill>
                  <a:srgbClr val="000000"/>
                </a:solidFill>
                <a:latin typeface="+mj-lt"/>
                <a:ea typeface="Times New Roman" panose="02020603050405020304" pitchFamily="18" charset="0"/>
              </a:rPr>
              <a:t>hóa</a:t>
            </a:r>
            <a:r>
              <a:rPr lang="en-US" sz="2400" b="1" spc="20" dirty="0">
                <a:solidFill>
                  <a:srgbClr val="000000"/>
                </a:solidFill>
                <a:latin typeface="+mj-lt"/>
                <a:ea typeface="Times New Roman" panose="02020603050405020304" pitchFamily="18" charset="0"/>
              </a:rPr>
              <a:t> </a:t>
            </a:r>
            <a:r>
              <a:rPr lang="en-US" sz="2400" spc="20" dirty="0" err="1">
                <a:solidFill>
                  <a:srgbClr val="CC0066"/>
                </a:solidFill>
                <a:latin typeface="+mj-lt"/>
                <a:ea typeface="Times New Roman" panose="02020603050405020304" pitchFamily="18" charset="0"/>
              </a:rPr>
              <a:t>cho</a:t>
            </a:r>
            <a:r>
              <a:rPr lang="en-US" sz="2400" spc="20" dirty="0">
                <a:solidFill>
                  <a:srgbClr val="CC0066"/>
                </a:solidFill>
                <a:latin typeface="+mj-lt"/>
                <a:ea typeface="Times New Roman" panose="02020603050405020304" pitchFamily="18" charset="0"/>
              </a:rPr>
              <a:t> </a:t>
            </a:r>
            <a:r>
              <a:rPr lang="en-US" sz="2400" spc="20" dirty="0" err="1">
                <a:solidFill>
                  <a:srgbClr val="CC0066"/>
                </a:solidFill>
                <a:latin typeface="+mj-lt"/>
                <a:ea typeface="Times New Roman" panose="02020603050405020304" pitchFamily="18" charset="0"/>
              </a:rPr>
              <a:t>phù</a:t>
            </a:r>
            <a:r>
              <a:rPr lang="en-US" sz="2400" spc="20" dirty="0">
                <a:solidFill>
                  <a:srgbClr val="CC0066"/>
                </a:solidFill>
                <a:latin typeface="+mj-lt"/>
                <a:ea typeface="Times New Roman" panose="02020603050405020304" pitchFamily="18" charset="0"/>
              </a:rPr>
              <a:t> </a:t>
            </a:r>
            <a:r>
              <a:rPr lang="en-US" sz="2400" spc="20" dirty="0" err="1">
                <a:solidFill>
                  <a:srgbClr val="CC0066"/>
                </a:solidFill>
                <a:latin typeface="+mj-lt"/>
                <a:ea typeface="Times New Roman" panose="02020603050405020304" pitchFamily="18" charset="0"/>
              </a:rPr>
              <a:t>hợp</a:t>
            </a:r>
            <a:r>
              <a:rPr lang="en-US" sz="2400" spc="20" dirty="0">
                <a:solidFill>
                  <a:srgbClr val="CC0066"/>
                </a:solidFill>
                <a:latin typeface="+mj-lt"/>
                <a:ea typeface="Times New Roman" panose="02020603050405020304" pitchFamily="18" charset="0"/>
              </a:rPr>
              <a:t> </a:t>
            </a:r>
            <a:r>
              <a:rPr lang="en-US" sz="2400" spc="20" dirty="0" err="1">
                <a:solidFill>
                  <a:srgbClr val="CC0066"/>
                </a:solidFill>
                <a:latin typeface="+mj-lt"/>
                <a:ea typeface="Times New Roman" panose="02020603050405020304" pitchFamily="18" charset="0"/>
              </a:rPr>
              <a:t>với</a:t>
            </a:r>
            <a:r>
              <a:rPr lang="en-US" sz="2400" spc="20" dirty="0">
                <a:solidFill>
                  <a:srgbClr val="CC0066"/>
                </a:solidFill>
                <a:latin typeface="+mj-lt"/>
                <a:ea typeface="Times New Roman" panose="02020603050405020304" pitchFamily="18" charset="0"/>
              </a:rPr>
              <a:t> </a:t>
            </a:r>
            <a:r>
              <a:rPr lang="en-US" sz="2400" spc="20" dirty="0" err="1">
                <a:solidFill>
                  <a:srgbClr val="CC0066"/>
                </a:solidFill>
                <a:latin typeface="+mj-lt"/>
                <a:ea typeface="Times New Roman" panose="02020603050405020304" pitchFamily="18" charset="0"/>
              </a:rPr>
              <a:t>đặc</a:t>
            </a:r>
            <a:r>
              <a:rPr lang="en-US" sz="2400" spc="20" dirty="0">
                <a:solidFill>
                  <a:srgbClr val="CC0066"/>
                </a:solidFill>
                <a:latin typeface="+mj-lt"/>
                <a:ea typeface="Times New Roman" panose="02020603050405020304" pitchFamily="18" charset="0"/>
              </a:rPr>
              <a:t> </a:t>
            </a:r>
            <a:r>
              <a:rPr lang="en-US" sz="2400" spc="20" dirty="0" err="1">
                <a:solidFill>
                  <a:srgbClr val="CC0066"/>
                </a:solidFill>
                <a:latin typeface="+mj-lt"/>
                <a:ea typeface="Times New Roman" panose="02020603050405020304" pitchFamily="18" charset="0"/>
              </a:rPr>
              <a:t>điểm</a:t>
            </a:r>
            <a:r>
              <a:rPr lang="en-US" sz="2400" spc="20" dirty="0">
                <a:solidFill>
                  <a:srgbClr val="CC0066"/>
                </a:solidFill>
                <a:latin typeface="+mj-lt"/>
                <a:ea typeface="Times New Roman" panose="02020603050405020304" pitchFamily="18" charset="0"/>
              </a:rPr>
              <a:t> </a:t>
            </a:r>
            <a:r>
              <a:rPr lang="en-US" sz="2400" spc="20" dirty="0" err="1">
                <a:solidFill>
                  <a:srgbClr val="CC0066"/>
                </a:solidFill>
                <a:latin typeface="+mj-lt"/>
                <a:ea typeface="Times New Roman" panose="02020603050405020304" pitchFamily="18" charset="0"/>
              </a:rPr>
              <a:t>của</a:t>
            </a:r>
            <a:r>
              <a:rPr lang="en-US" sz="2400" spc="20" dirty="0">
                <a:solidFill>
                  <a:srgbClr val="CC0066"/>
                </a:solidFill>
                <a:latin typeface="+mj-lt"/>
                <a:ea typeface="Times New Roman" panose="02020603050405020304" pitchFamily="18" charset="0"/>
              </a:rPr>
              <a:t> </a:t>
            </a:r>
            <a:r>
              <a:rPr lang="en-US" sz="2400" spc="20" dirty="0" err="1">
                <a:solidFill>
                  <a:srgbClr val="CC0066"/>
                </a:solidFill>
                <a:latin typeface="+mj-lt"/>
                <a:ea typeface="Times New Roman" panose="02020603050405020304" pitchFamily="18" charset="0"/>
              </a:rPr>
              <a:t>từng</a:t>
            </a:r>
            <a:r>
              <a:rPr lang="en-US" sz="2400" spc="20" dirty="0">
                <a:solidFill>
                  <a:srgbClr val="CC0066"/>
                </a:solidFill>
                <a:latin typeface="+mj-lt"/>
                <a:ea typeface="Times New Roman" panose="02020603050405020304" pitchFamily="18" charset="0"/>
              </a:rPr>
              <a:t> </a:t>
            </a:r>
            <a:r>
              <a:rPr lang="en-US" sz="2400" spc="20" dirty="0" err="1">
                <a:solidFill>
                  <a:srgbClr val="CC0066"/>
                </a:solidFill>
                <a:latin typeface="+mj-lt"/>
                <a:ea typeface="Times New Roman" panose="02020603050405020304" pitchFamily="18" charset="0"/>
              </a:rPr>
              <a:t>trường</a:t>
            </a:r>
            <a:r>
              <a:rPr lang="en-US" sz="2400" spc="20" dirty="0">
                <a:solidFill>
                  <a:srgbClr val="CC0066"/>
                </a:solidFill>
                <a:latin typeface="+mj-lt"/>
                <a:ea typeface="Times New Roman" panose="02020603050405020304" pitchFamily="18" charset="0"/>
              </a:rPr>
              <a:t> </a:t>
            </a:r>
            <a:r>
              <a:rPr lang="en-US" sz="2400" spc="20" dirty="0" err="1">
                <a:solidFill>
                  <a:srgbClr val="CC0066"/>
                </a:solidFill>
                <a:latin typeface="+mj-lt"/>
                <a:ea typeface="Times New Roman" panose="02020603050405020304" pitchFamily="18" charset="0"/>
              </a:rPr>
              <a:t>hợp</a:t>
            </a:r>
            <a:r>
              <a:rPr lang="en-US" sz="2400" spc="20" dirty="0">
                <a:solidFill>
                  <a:srgbClr val="CC0066"/>
                </a:solidFill>
                <a:latin typeface="+mj-lt"/>
                <a:ea typeface="Times New Roman" panose="02020603050405020304" pitchFamily="18" charset="0"/>
              </a:rPr>
              <a:t>. </a:t>
            </a:r>
            <a:endParaRPr lang="en-US" sz="2400" dirty="0">
              <a:solidFill>
                <a:srgbClr val="CC0066"/>
              </a:solidFill>
              <a:latin typeface="+mj-lt"/>
            </a:endParaRPr>
          </a:p>
        </p:txBody>
      </p:sp>
      <p:sp>
        <p:nvSpPr>
          <p:cNvPr id="5" name="Rectangle 4"/>
          <p:cNvSpPr/>
          <p:nvPr/>
        </p:nvSpPr>
        <p:spPr>
          <a:xfrm>
            <a:off x="943970" y="2656701"/>
            <a:ext cx="9876430" cy="2012859"/>
          </a:xfrm>
          <a:prstGeom prst="rect">
            <a:avLst/>
          </a:prstGeom>
        </p:spPr>
        <p:txBody>
          <a:bodyPr wrap="square">
            <a:spAutoFit/>
          </a:bodyPr>
          <a:lstStyle/>
          <a:p>
            <a:pPr marL="285750" indent="-285750" algn="just">
              <a:lnSpc>
                <a:spcPct val="130000"/>
              </a:lnSpc>
              <a:buFont typeface="Wingdings" panose="05000000000000000000" pitchFamily="2" charset="2"/>
              <a:buChar char="ü"/>
            </a:pPr>
            <a:r>
              <a:rPr lang="en-US" sz="2400" dirty="0" err="1">
                <a:solidFill>
                  <a:srgbClr val="000000"/>
                </a:solidFill>
                <a:ea typeface="Times New Roman" panose="02020603050405020304" pitchFamily="18" charset="0"/>
                <a:cs typeface="Times New Roman" panose="02020603050405020304" pitchFamily="18" charset="0"/>
              </a:rPr>
              <a:t>Khi</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sử</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dụng</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một</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kinh</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nghiệm</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nào</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đó</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trong</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điều</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kiện</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khác</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không</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nên</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sử</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dụng</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hình</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thức</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hiện</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có</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của</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nó</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mà</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chỉ</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nên</a:t>
            </a:r>
            <a:r>
              <a:rPr lang="en-US" sz="2400"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FF0066"/>
                </a:solidFill>
                <a:ea typeface="Times New Roman" panose="02020603050405020304" pitchFamily="18" charset="0"/>
                <a:cs typeface="Times New Roman" panose="02020603050405020304" pitchFamily="18" charset="0"/>
              </a:rPr>
              <a:t>rút</a:t>
            </a:r>
            <a:r>
              <a:rPr lang="en-US" sz="2400" b="1" dirty="0">
                <a:solidFill>
                  <a:srgbClr val="FF0066"/>
                </a:solidFill>
                <a:ea typeface="Times New Roman" panose="02020603050405020304" pitchFamily="18" charset="0"/>
                <a:cs typeface="Times New Roman" panose="02020603050405020304" pitchFamily="18" charset="0"/>
              </a:rPr>
              <a:t> </a:t>
            </a:r>
            <a:r>
              <a:rPr lang="en-US" sz="2400" b="1" dirty="0" err="1">
                <a:solidFill>
                  <a:srgbClr val="FF0066"/>
                </a:solidFill>
                <a:ea typeface="Times New Roman" panose="02020603050405020304" pitchFamily="18" charset="0"/>
                <a:cs typeface="Times New Roman" panose="02020603050405020304" pitchFamily="18" charset="0"/>
              </a:rPr>
              <a:t>ra</a:t>
            </a:r>
            <a:r>
              <a:rPr lang="en-US" sz="2400" b="1" dirty="0">
                <a:solidFill>
                  <a:srgbClr val="FF0066"/>
                </a:solidFill>
                <a:ea typeface="Times New Roman" panose="02020603050405020304" pitchFamily="18" charset="0"/>
                <a:cs typeface="Times New Roman" panose="02020603050405020304" pitchFamily="18" charset="0"/>
              </a:rPr>
              <a:t> </a:t>
            </a:r>
            <a:r>
              <a:rPr lang="en-US" sz="2400" b="1" dirty="0" err="1">
                <a:solidFill>
                  <a:srgbClr val="FF0066"/>
                </a:solidFill>
                <a:ea typeface="Times New Roman" panose="02020603050405020304" pitchFamily="18" charset="0"/>
                <a:cs typeface="Times New Roman" panose="02020603050405020304" pitchFamily="18" charset="0"/>
              </a:rPr>
              <a:t>những</a:t>
            </a:r>
            <a:r>
              <a:rPr lang="en-US" sz="2400" b="1" dirty="0">
                <a:solidFill>
                  <a:srgbClr val="FF0066"/>
                </a:solidFill>
                <a:ea typeface="Times New Roman" panose="02020603050405020304" pitchFamily="18" charset="0"/>
                <a:cs typeface="Times New Roman" panose="02020603050405020304" pitchFamily="18" charset="0"/>
              </a:rPr>
              <a:t> </a:t>
            </a:r>
            <a:r>
              <a:rPr lang="en-US" sz="2400" b="1" dirty="0" err="1">
                <a:solidFill>
                  <a:srgbClr val="FF0066"/>
                </a:solidFill>
                <a:ea typeface="Times New Roman" panose="02020603050405020304" pitchFamily="18" charset="0"/>
                <a:cs typeface="Times New Roman" panose="02020603050405020304" pitchFamily="18" charset="0"/>
              </a:rPr>
              <a:t>mặt</a:t>
            </a:r>
            <a:r>
              <a:rPr lang="en-US" sz="2400" b="1" dirty="0">
                <a:solidFill>
                  <a:srgbClr val="FF0066"/>
                </a:solidFill>
                <a:ea typeface="Times New Roman" panose="02020603050405020304" pitchFamily="18" charset="0"/>
                <a:cs typeface="Times New Roman" panose="02020603050405020304" pitchFamily="18" charset="0"/>
              </a:rPr>
              <a:t> </a:t>
            </a:r>
            <a:r>
              <a:rPr lang="en-US" sz="2400" b="1" dirty="0" err="1">
                <a:solidFill>
                  <a:srgbClr val="FF0066"/>
                </a:solidFill>
                <a:ea typeface="Times New Roman" panose="02020603050405020304" pitchFamily="18" charset="0"/>
                <a:cs typeface="Times New Roman" panose="02020603050405020304" pitchFamily="18" charset="0"/>
              </a:rPr>
              <a:t>chung</a:t>
            </a:r>
            <a:r>
              <a:rPr lang="en-US" sz="2400" b="1" dirty="0">
                <a:solidFill>
                  <a:srgbClr val="FF0066"/>
                </a:solidFill>
                <a:ea typeface="Times New Roman" panose="02020603050405020304" pitchFamily="18" charset="0"/>
                <a:cs typeface="Times New Roman" panose="02020603050405020304" pitchFamily="18" charset="0"/>
              </a:rPr>
              <a:t> </a:t>
            </a:r>
            <a:r>
              <a:rPr lang="en-US" sz="2400" b="1" dirty="0" err="1">
                <a:solidFill>
                  <a:srgbClr val="FF0066"/>
                </a:solidFill>
                <a:ea typeface="Times New Roman" panose="02020603050405020304" pitchFamily="18" charset="0"/>
                <a:cs typeface="Times New Roman" panose="02020603050405020304" pitchFamily="18" charset="0"/>
              </a:rPr>
              <a:t>đối</a:t>
            </a:r>
            <a:r>
              <a:rPr lang="en-US" sz="2400" b="1" dirty="0">
                <a:solidFill>
                  <a:srgbClr val="FF0066"/>
                </a:solidFill>
                <a:ea typeface="Times New Roman" panose="02020603050405020304" pitchFamily="18" charset="0"/>
                <a:cs typeface="Times New Roman" panose="02020603050405020304" pitchFamily="18" charset="0"/>
              </a:rPr>
              <a:t> </a:t>
            </a:r>
            <a:r>
              <a:rPr lang="en-US" sz="2400" b="1" dirty="0" err="1">
                <a:solidFill>
                  <a:srgbClr val="FF0066"/>
                </a:solidFill>
                <a:ea typeface="Times New Roman" panose="02020603050405020304" pitchFamily="18" charset="0"/>
                <a:cs typeface="Times New Roman" panose="02020603050405020304" pitchFamily="18" charset="0"/>
              </a:rPr>
              <a:t>với</a:t>
            </a:r>
            <a:r>
              <a:rPr lang="en-US" sz="2400" b="1" dirty="0">
                <a:solidFill>
                  <a:srgbClr val="FF0066"/>
                </a:solidFill>
                <a:ea typeface="Times New Roman" panose="02020603050405020304" pitchFamily="18" charset="0"/>
                <a:cs typeface="Times New Roman" panose="02020603050405020304" pitchFamily="18" charset="0"/>
              </a:rPr>
              <a:t> </a:t>
            </a:r>
            <a:r>
              <a:rPr lang="en-US" sz="2400" b="1" dirty="0" err="1">
                <a:solidFill>
                  <a:srgbClr val="FF0066"/>
                </a:solidFill>
                <a:ea typeface="Times New Roman" panose="02020603050405020304" pitchFamily="18" charset="0"/>
                <a:cs typeface="Times New Roman" panose="02020603050405020304" pitchFamily="18" charset="0"/>
              </a:rPr>
              <a:t>trường</a:t>
            </a:r>
            <a:r>
              <a:rPr lang="en-US" sz="2400" b="1" dirty="0">
                <a:solidFill>
                  <a:srgbClr val="FF0066"/>
                </a:solidFill>
                <a:ea typeface="Times New Roman" panose="02020603050405020304" pitchFamily="18" charset="0"/>
                <a:cs typeface="Times New Roman" panose="02020603050405020304" pitchFamily="18" charset="0"/>
              </a:rPr>
              <a:t> </a:t>
            </a:r>
            <a:r>
              <a:rPr lang="en-US" sz="2400" b="1" dirty="0" err="1">
                <a:solidFill>
                  <a:srgbClr val="FF0066"/>
                </a:solidFill>
                <a:ea typeface="Times New Roman" panose="02020603050405020304" pitchFamily="18" charset="0"/>
                <a:cs typeface="Times New Roman" panose="02020603050405020304" pitchFamily="18" charset="0"/>
              </a:rPr>
              <a:t>hợp</a:t>
            </a:r>
            <a:r>
              <a:rPr lang="en-US" sz="2400" b="1" dirty="0">
                <a:solidFill>
                  <a:srgbClr val="FF0066"/>
                </a:solidFill>
                <a:ea typeface="Times New Roman" panose="02020603050405020304" pitchFamily="18" charset="0"/>
                <a:cs typeface="Times New Roman" panose="02020603050405020304" pitchFamily="18" charset="0"/>
              </a:rPr>
              <a:t> </a:t>
            </a:r>
            <a:r>
              <a:rPr lang="en-US" sz="2400" b="1" dirty="0" err="1">
                <a:solidFill>
                  <a:srgbClr val="FF0066"/>
                </a:solidFill>
                <a:ea typeface="Times New Roman" panose="02020603050405020304" pitchFamily="18" charset="0"/>
                <a:cs typeface="Times New Roman" panose="02020603050405020304" pitchFamily="18" charset="0"/>
              </a:rPr>
              <a:t>đó</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chỉ</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rút</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ra</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những</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cái</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thích</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hợp</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với</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điều</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kiện</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nhất</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định</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đó</a:t>
            </a:r>
            <a:r>
              <a:rPr lang="en-US" sz="2400" dirty="0">
                <a:solidFill>
                  <a:srgbClr val="000000"/>
                </a:solidFill>
                <a:ea typeface="Times New Roman" panose="02020603050405020304" pitchFamily="18" charset="0"/>
                <a:cs typeface="Times New Roman" panose="02020603050405020304" pitchFamily="18" charset="0"/>
              </a:rPr>
              <a:t>. </a:t>
            </a:r>
          </a:p>
        </p:txBody>
      </p:sp>
      <p:sp>
        <p:nvSpPr>
          <p:cNvPr id="6" name="Rectangle 5"/>
          <p:cNvSpPr/>
          <p:nvPr/>
        </p:nvSpPr>
        <p:spPr>
          <a:xfrm>
            <a:off x="1152307" y="4800600"/>
            <a:ext cx="9459756" cy="1532727"/>
          </a:xfrm>
          <a:prstGeom prst="rect">
            <a:avLst/>
          </a:prstGeom>
        </p:spPr>
        <p:txBody>
          <a:bodyPr wrap="square">
            <a:spAutoFit/>
          </a:bodyPr>
          <a:lstStyle/>
          <a:p>
            <a:pPr marL="285750" indent="-285750" algn="just">
              <a:lnSpc>
                <a:spcPct val="130000"/>
              </a:lnSpc>
              <a:buFont typeface="Wingdings" panose="05000000000000000000" pitchFamily="2" charset="2"/>
              <a:buChar char="ü"/>
            </a:pPr>
            <a:r>
              <a:rPr lang="en-US" sz="2400" spc="10" dirty="0" err="1">
                <a:solidFill>
                  <a:srgbClr val="006600"/>
                </a:solidFill>
                <a:latin typeface="+mj-lt"/>
                <a:ea typeface="Times New Roman" panose="02020603050405020304" pitchFamily="18" charset="0"/>
              </a:rPr>
              <a:t>Trong</a:t>
            </a:r>
            <a:r>
              <a:rPr lang="en-US" sz="2400" spc="10" dirty="0">
                <a:solidFill>
                  <a:srgbClr val="006600"/>
                </a:solidFill>
                <a:latin typeface="+mj-lt"/>
                <a:ea typeface="Times New Roman" panose="02020603050405020304" pitchFamily="18" charset="0"/>
              </a:rPr>
              <a:t> </a:t>
            </a:r>
            <a:r>
              <a:rPr lang="en-US" sz="2400" spc="10" dirty="0" err="1">
                <a:solidFill>
                  <a:srgbClr val="006600"/>
                </a:solidFill>
                <a:latin typeface="+mj-lt"/>
                <a:ea typeface="Times New Roman" panose="02020603050405020304" pitchFamily="18" charset="0"/>
              </a:rPr>
              <a:t>hoạt</a:t>
            </a:r>
            <a:r>
              <a:rPr lang="en-US" sz="2400" spc="10" dirty="0">
                <a:solidFill>
                  <a:srgbClr val="006600"/>
                </a:solidFill>
                <a:latin typeface="+mj-lt"/>
                <a:ea typeface="Times New Roman" panose="02020603050405020304" pitchFamily="18" charset="0"/>
              </a:rPr>
              <a:t> </a:t>
            </a:r>
            <a:r>
              <a:rPr lang="en-US" sz="2400" spc="10" dirty="0" err="1">
                <a:solidFill>
                  <a:srgbClr val="006600"/>
                </a:solidFill>
                <a:latin typeface="+mj-lt"/>
                <a:ea typeface="Times New Roman" panose="02020603050405020304" pitchFamily="18" charset="0"/>
              </a:rPr>
              <a:t>động</a:t>
            </a:r>
            <a:r>
              <a:rPr lang="en-US" sz="2400" spc="10" dirty="0">
                <a:solidFill>
                  <a:srgbClr val="006600"/>
                </a:solidFill>
                <a:latin typeface="+mj-lt"/>
                <a:ea typeface="Times New Roman" panose="02020603050405020304" pitchFamily="18" charset="0"/>
              </a:rPr>
              <a:t> </a:t>
            </a:r>
            <a:r>
              <a:rPr lang="en-US" sz="2400" spc="10" dirty="0" err="1">
                <a:solidFill>
                  <a:srgbClr val="006600"/>
                </a:solidFill>
                <a:latin typeface="+mj-lt"/>
                <a:ea typeface="Times New Roman" panose="02020603050405020304" pitchFamily="18" charset="0"/>
              </a:rPr>
              <a:t>thực</a:t>
            </a:r>
            <a:r>
              <a:rPr lang="en-US" sz="2400" spc="10" dirty="0">
                <a:solidFill>
                  <a:srgbClr val="006600"/>
                </a:solidFill>
                <a:latin typeface="+mj-lt"/>
                <a:ea typeface="Times New Roman" panose="02020603050405020304" pitchFamily="18" charset="0"/>
              </a:rPr>
              <a:t> </a:t>
            </a:r>
            <a:r>
              <a:rPr lang="en-US" sz="2400" spc="10" dirty="0" err="1">
                <a:solidFill>
                  <a:srgbClr val="006600"/>
                </a:solidFill>
                <a:latin typeface="+mj-lt"/>
                <a:ea typeface="Times New Roman" panose="02020603050405020304" pitchFamily="18" charset="0"/>
              </a:rPr>
              <a:t>tiễn</a:t>
            </a:r>
            <a:r>
              <a:rPr lang="en-US" sz="2400" spc="10" dirty="0">
                <a:solidFill>
                  <a:srgbClr val="006600"/>
                </a:solidFill>
                <a:latin typeface="+mj-lt"/>
                <a:ea typeface="Times New Roman" panose="02020603050405020304" pitchFamily="18" charset="0"/>
              </a:rPr>
              <a:t> </a:t>
            </a:r>
            <a:r>
              <a:rPr lang="en-US" sz="2400" spc="10" dirty="0" err="1">
                <a:solidFill>
                  <a:srgbClr val="006600"/>
                </a:solidFill>
                <a:latin typeface="+mj-lt"/>
                <a:ea typeface="Times New Roman" panose="02020603050405020304" pitchFamily="18" charset="0"/>
              </a:rPr>
              <a:t>có</a:t>
            </a:r>
            <a:r>
              <a:rPr lang="en-US" sz="2400" spc="10" dirty="0">
                <a:solidFill>
                  <a:srgbClr val="006600"/>
                </a:solidFill>
                <a:latin typeface="+mj-lt"/>
                <a:ea typeface="Times New Roman" panose="02020603050405020304" pitchFamily="18" charset="0"/>
              </a:rPr>
              <a:t> </a:t>
            </a:r>
            <a:r>
              <a:rPr lang="en-US" sz="2400" spc="10" dirty="0" err="1">
                <a:solidFill>
                  <a:srgbClr val="006600"/>
                </a:solidFill>
                <a:latin typeface="+mj-lt"/>
                <a:ea typeface="Times New Roman" panose="02020603050405020304" pitchFamily="18" charset="0"/>
              </a:rPr>
              <a:t>thể</a:t>
            </a:r>
            <a:r>
              <a:rPr lang="en-US" sz="2400" spc="10" dirty="0">
                <a:solidFill>
                  <a:srgbClr val="006600"/>
                </a:solidFill>
                <a:latin typeface="+mj-lt"/>
                <a:ea typeface="Times New Roman" panose="02020603050405020304" pitchFamily="18" charset="0"/>
              </a:rPr>
              <a:t> </a:t>
            </a:r>
            <a:r>
              <a:rPr lang="en-US" sz="2400" spc="10" dirty="0" err="1">
                <a:solidFill>
                  <a:srgbClr val="006600"/>
                </a:solidFill>
                <a:latin typeface="+mj-lt"/>
                <a:ea typeface="Times New Roman" panose="02020603050405020304" pitchFamily="18" charset="0"/>
              </a:rPr>
              <a:t>và</a:t>
            </a:r>
            <a:r>
              <a:rPr lang="en-US" sz="2400" spc="10" dirty="0">
                <a:solidFill>
                  <a:srgbClr val="006600"/>
                </a:solidFill>
                <a:latin typeface="+mj-lt"/>
                <a:ea typeface="Times New Roman" panose="02020603050405020304" pitchFamily="18" charset="0"/>
              </a:rPr>
              <a:t> </a:t>
            </a:r>
            <a:r>
              <a:rPr lang="en-US" sz="2400" spc="10" dirty="0" err="1">
                <a:solidFill>
                  <a:srgbClr val="006600"/>
                </a:solidFill>
                <a:latin typeface="+mj-lt"/>
                <a:ea typeface="Times New Roman" panose="02020603050405020304" pitchFamily="18" charset="0"/>
              </a:rPr>
              <a:t>cần</a:t>
            </a:r>
            <a:r>
              <a:rPr lang="en-US" sz="2400" spc="10" dirty="0">
                <a:solidFill>
                  <a:srgbClr val="006600"/>
                </a:solidFill>
                <a:latin typeface="+mj-lt"/>
                <a:ea typeface="Times New Roman" panose="02020603050405020304" pitchFamily="18" charset="0"/>
              </a:rPr>
              <a:t> </a:t>
            </a:r>
            <a:r>
              <a:rPr lang="en-US" sz="2400" spc="10" dirty="0" err="1">
                <a:solidFill>
                  <a:srgbClr val="006600"/>
                </a:solidFill>
                <a:latin typeface="+mj-lt"/>
                <a:ea typeface="Times New Roman" panose="02020603050405020304" pitchFamily="18" charset="0"/>
              </a:rPr>
              <a:t>phải</a:t>
            </a:r>
            <a:r>
              <a:rPr lang="en-US" sz="2400" spc="10" dirty="0">
                <a:solidFill>
                  <a:srgbClr val="006600"/>
                </a:solidFill>
                <a:latin typeface="+mj-lt"/>
                <a:ea typeface="Times New Roman" panose="02020603050405020304" pitchFamily="18" charset="0"/>
              </a:rPr>
              <a:t> </a:t>
            </a:r>
            <a:r>
              <a:rPr lang="en-US" sz="2400" b="1" spc="10" dirty="0" err="1">
                <a:solidFill>
                  <a:srgbClr val="3333CC"/>
                </a:solidFill>
                <a:latin typeface="+mj-lt"/>
                <a:ea typeface="Times New Roman" panose="02020603050405020304" pitchFamily="18" charset="0"/>
              </a:rPr>
              <a:t>tạo</a:t>
            </a:r>
            <a:r>
              <a:rPr lang="en-US" sz="2400" b="1" spc="10" dirty="0">
                <a:solidFill>
                  <a:srgbClr val="3333CC"/>
                </a:solidFill>
                <a:latin typeface="+mj-lt"/>
                <a:ea typeface="Times New Roman" panose="02020603050405020304" pitchFamily="18" charset="0"/>
              </a:rPr>
              <a:t> </a:t>
            </a:r>
            <a:r>
              <a:rPr lang="en-US" sz="2400" b="1" spc="10" dirty="0" err="1">
                <a:solidFill>
                  <a:srgbClr val="3333CC"/>
                </a:solidFill>
                <a:latin typeface="+mj-lt"/>
                <a:ea typeface="Times New Roman" panose="02020603050405020304" pitchFamily="18" charset="0"/>
              </a:rPr>
              <a:t>điều</a:t>
            </a:r>
            <a:r>
              <a:rPr lang="en-US" sz="2400" b="1" spc="10" dirty="0">
                <a:solidFill>
                  <a:srgbClr val="3333CC"/>
                </a:solidFill>
                <a:latin typeface="+mj-lt"/>
                <a:ea typeface="Times New Roman" panose="02020603050405020304" pitchFamily="18" charset="0"/>
              </a:rPr>
              <a:t> </a:t>
            </a:r>
            <a:r>
              <a:rPr lang="en-US" sz="2400" b="1" spc="10" dirty="0" err="1">
                <a:solidFill>
                  <a:srgbClr val="3333CC"/>
                </a:solidFill>
                <a:latin typeface="+mj-lt"/>
                <a:ea typeface="Times New Roman" panose="02020603050405020304" pitchFamily="18" charset="0"/>
              </a:rPr>
              <a:t>kiện</a:t>
            </a:r>
            <a:r>
              <a:rPr lang="en-US" sz="2400" b="1" spc="10" dirty="0">
                <a:solidFill>
                  <a:srgbClr val="3333CC"/>
                </a:solidFill>
                <a:latin typeface="+mj-lt"/>
                <a:ea typeface="Times New Roman" panose="02020603050405020304" pitchFamily="18" charset="0"/>
              </a:rPr>
              <a:t> </a:t>
            </a:r>
            <a:r>
              <a:rPr lang="en-US" sz="2400" b="1" spc="10" dirty="0" err="1">
                <a:solidFill>
                  <a:srgbClr val="3333CC"/>
                </a:solidFill>
                <a:latin typeface="+mj-lt"/>
                <a:ea typeface="Times New Roman" panose="02020603050405020304" pitchFamily="18" charset="0"/>
              </a:rPr>
              <a:t>thuận</a:t>
            </a:r>
            <a:r>
              <a:rPr lang="en-US" sz="2400" b="1" spc="10" dirty="0">
                <a:solidFill>
                  <a:srgbClr val="3333CC"/>
                </a:solidFill>
                <a:latin typeface="+mj-lt"/>
                <a:ea typeface="Times New Roman" panose="02020603050405020304" pitchFamily="18" charset="0"/>
              </a:rPr>
              <a:t> </a:t>
            </a:r>
            <a:r>
              <a:rPr lang="en-US" sz="2400" b="1" spc="10" dirty="0" err="1">
                <a:solidFill>
                  <a:srgbClr val="3333CC"/>
                </a:solidFill>
                <a:latin typeface="+mj-lt"/>
                <a:ea typeface="Times New Roman" panose="02020603050405020304" pitchFamily="18" charset="0"/>
              </a:rPr>
              <a:t>lợi</a:t>
            </a:r>
            <a:r>
              <a:rPr lang="en-US" sz="2400" b="1" spc="10" dirty="0">
                <a:solidFill>
                  <a:srgbClr val="3333CC"/>
                </a:solidFill>
                <a:latin typeface="+mj-lt"/>
                <a:ea typeface="Times New Roman" panose="02020603050405020304" pitchFamily="18" charset="0"/>
              </a:rPr>
              <a:t> </a:t>
            </a:r>
            <a:r>
              <a:rPr lang="en-US" sz="2400" b="1" spc="10" dirty="0" err="1">
                <a:solidFill>
                  <a:srgbClr val="3333CC"/>
                </a:solidFill>
                <a:latin typeface="+mj-lt"/>
                <a:ea typeface="Times New Roman" panose="02020603050405020304" pitchFamily="18" charset="0"/>
              </a:rPr>
              <a:t>để</a:t>
            </a:r>
            <a:r>
              <a:rPr lang="en-US" sz="2400" b="1" spc="10" dirty="0">
                <a:solidFill>
                  <a:srgbClr val="3333CC"/>
                </a:solidFill>
                <a:latin typeface="+mj-lt"/>
                <a:ea typeface="Times New Roman" panose="02020603050405020304" pitchFamily="18" charset="0"/>
              </a:rPr>
              <a:t> “</a:t>
            </a:r>
            <a:r>
              <a:rPr lang="en-US" sz="2400" b="1" spc="10" dirty="0" err="1">
                <a:solidFill>
                  <a:srgbClr val="3333CC"/>
                </a:solidFill>
                <a:latin typeface="+mj-lt"/>
                <a:ea typeface="Times New Roman" panose="02020603050405020304" pitchFamily="18" charset="0"/>
              </a:rPr>
              <a:t>cái</a:t>
            </a:r>
            <a:r>
              <a:rPr lang="en-US" sz="2400" b="1" spc="10" dirty="0">
                <a:solidFill>
                  <a:srgbClr val="3333CC"/>
                </a:solidFill>
                <a:latin typeface="+mj-lt"/>
                <a:ea typeface="Times New Roman" panose="02020603050405020304" pitchFamily="18" charset="0"/>
              </a:rPr>
              <a:t> </a:t>
            </a:r>
            <a:r>
              <a:rPr lang="en-US" sz="2400" b="1" spc="10" dirty="0" err="1">
                <a:solidFill>
                  <a:srgbClr val="3333CC"/>
                </a:solidFill>
                <a:latin typeface="+mj-lt"/>
                <a:ea typeface="Times New Roman" panose="02020603050405020304" pitchFamily="18" charset="0"/>
              </a:rPr>
              <a:t>đơn</a:t>
            </a:r>
            <a:r>
              <a:rPr lang="en-US" sz="2400" b="1" spc="10" dirty="0">
                <a:solidFill>
                  <a:srgbClr val="3333CC"/>
                </a:solidFill>
                <a:latin typeface="+mj-lt"/>
                <a:ea typeface="Times New Roman" panose="02020603050405020304" pitchFamily="18" charset="0"/>
              </a:rPr>
              <a:t> </a:t>
            </a:r>
            <a:r>
              <a:rPr lang="en-US" sz="2400" b="1" spc="10" dirty="0" err="1">
                <a:solidFill>
                  <a:srgbClr val="3333CC"/>
                </a:solidFill>
                <a:latin typeface="+mj-lt"/>
                <a:ea typeface="Times New Roman" panose="02020603050405020304" pitchFamily="18" charset="0"/>
              </a:rPr>
              <a:t>nhất</a:t>
            </a:r>
            <a:r>
              <a:rPr lang="en-US" sz="2400" b="1" spc="10" dirty="0">
                <a:solidFill>
                  <a:srgbClr val="3333CC"/>
                </a:solidFill>
                <a:latin typeface="+mj-lt"/>
                <a:ea typeface="Times New Roman" panose="02020603050405020304" pitchFamily="18" charset="0"/>
              </a:rPr>
              <a:t>” </a:t>
            </a:r>
            <a:r>
              <a:rPr lang="en-US" sz="2400" spc="10" dirty="0" err="1">
                <a:solidFill>
                  <a:srgbClr val="006600"/>
                </a:solidFill>
                <a:latin typeface="+mj-lt"/>
                <a:ea typeface="Times New Roman" panose="02020603050405020304" pitchFamily="18" charset="0"/>
              </a:rPr>
              <a:t>có</a:t>
            </a:r>
            <a:r>
              <a:rPr lang="en-US" sz="2400" spc="10" dirty="0">
                <a:solidFill>
                  <a:srgbClr val="006600"/>
                </a:solidFill>
                <a:latin typeface="+mj-lt"/>
                <a:ea typeface="Times New Roman" panose="02020603050405020304" pitchFamily="18" charset="0"/>
              </a:rPr>
              <a:t> </a:t>
            </a:r>
            <a:r>
              <a:rPr lang="en-US" sz="2400" spc="10" dirty="0" err="1">
                <a:solidFill>
                  <a:srgbClr val="006600"/>
                </a:solidFill>
                <a:latin typeface="+mj-lt"/>
                <a:ea typeface="Times New Roman" panose="02020603050405020304" pitchFamily="18" charset="0"/>
              </a:rPr>
              <a:t>lợi</a:t>
            </a:r>
            <a:r>
              <a:rPr lang="en-US" sz="2400" spc="10" dirty="0">
                <a:solidFill>
                  <a:srgbClr val="006600"/>
                </a:solidFill>
                <a:latin typeface="+mj-lt"/>
                <a:ea typeface="Times New Roman" panose="02020603050405020304" pitchFamily="18" charset="0"/>
              </a:rPr>
              <a:t> </a:t>
            </a:r>
            <a:r>
              <a:rPr lang="en-US" sz="2400" spc="10" dirty="0" err="1">
                <a:solidFill>
                  <a:srgbClr val="006600"/>
                </a:solidFill>
                <a:latin typeface="+mj-lt"/>
                <a:ea typeface="Times New Roman" panose="02020603050405020304" pitchFamily="18" charset="0"/>
              </a:rPr>
              <a:t>cho</a:t>
            </a:r>
            <a:r>
              <a:rPr lang="en-US" sz="2400" spc="10" dirty="0">
                <a:solidFill>
                  <a:srgbClr val="006600"/>
                </a:solidFill>
                <a:latin typeface="+mj-lt"/>
                <a:ea typeface="Times New Roman" panose="02020603050405020304" pitchFamily="18" charset="0"/>
              </a:rPr>
              <a:t> con </a:t>
            </a:r>
            <a:r>
              <a:rPr lang="en-US" sz="2400" spc="10" dirty="0" err="1">
                <a:solidFill>
                  <a:srgbClr val="006600"/>
                </a:solidFill>
                <a:latin typeface="+mj-lt"/>
                <a:ea typeface="Times New Roman" panose="02020603050405020304" pitchFamily="18" charset="0"/>
              </a:rPr>
              <a:t>người</a:t>
            </a:r>
            <a:r>
              <a:rPr lang="en-US" sz="2400" spc="10" dirty="0">
                <a:solidFill>
                  <a:srgbClr val="006600"/>
                </a:solidFill>
                <a:latin typeface="+mj-lt"/>
                <a:ea typeface="Times New Roman" panose="02020603050405020304" pitchFamily="18" charset="0"/>
              </a:rPr>
              <a:t> </a:t>
            </a:r>
            <a:r>
              <a:rPr lang="en-US" sz="2400" spc="10" dirty="0" err="1">
                <a:solidFill>
                  <a:srgbClr val="006600"/>
                </a:solidFill>
                <a:latin typeface="+mj-lt"/>
                <a:ea typeface="Times New Roman" panose="02020603050405020304" pitchFamily="18" charset="0"/>
              </a:rPr>
              <a:t>trở</a:t>
            </a:r>
            <a:r>
              <a:rPr lang="en-US" sz="2400" spc="10" dirty="0">
                <a:solidFill>
                  <a:srgbClr val="006600"/>
                </a:solidFill>
                <a:latin typeface="+mj-lt"/>
                <a:ea typeface="Times New Roman" panose="02020603050405020304" pitchFamily="18" charset="0"/>
              </a:rPr>
              <a:t> </a:t>
            </a:r>
            <a:r>
              <a:rPr lang="en-US" sz="2400" spc="10" dirty="0" err="1">
                <a:solidFill>
                  <a:srgbClr val="006600"/>
                </a:solidFill>
                <a:latin typeface="+mj-lt"/>
                <a:ea typeface="Times New Roman" panose="02020603050405020304" pitchFamily="18" charset="0"/>
              </a:rPr>
              <a:t>thành</a:t>
            </a:r>
            <a:r>
              <a:rPr lang="en-US" sz="2400" spc="10" dirty="0">
                <a:solidFill>
                  <a:srgbClr val="006600"/>
                </a:solidFill>
                <a:latin typeface="+mj-lt"/>
                <a:ea typeface="Times New Roman" panose="02020603050405020304" pitchFamily="18" charset="0"/>
              </a:rPr>
              <a:t> “</a:t>
            </a:r>
            <a:r>
              <a:rPr lang="en-US" sz="2400" spc="10" dirty="0" err="1">
                <a:solidFill>
                  <a:srgbClr val="006600"/>
                </a:solidFill>
                <a:latin typeface="+mj-lt"/>
                <a:ea typeface="Times New Roman" panose="02020603050405020304" pitchFamily="18" charset="0"/>
              </a:rPr>
              <a:t>cái</a:t>
            </a:r>
            <a:r>
              <a:rPr lang="en-US" sz="2400" spc="10" dirty="0">
                <a:solidFill>
                  <a:srgbClr val="006600"/>
                </a:solidFill>
                <a:latin typeface="+mj-lt"/>
                <a:ea typeface="Times New Roman" panose="02020603050405020304" pitchFamily="18" charset="0"/>
              </a:rPr>
              <a:t> </a:t>
            </a:r>
            <a:r>
              <a:rPr lang="en-US" sz="2400" spc="10" dirty="0" err="1">
                <a:solidFill>
                  <a:srgbClr val="006600"/>
                </a:solidFill>
                <a:latin typeface="+mj-lt"/>
                <a:ea typeface="Times New Roman" panose="02020603050405020304" pitchFamily="18" charset="0"/>
              </a:rPr>
              <a:t>chung</a:t>
            </a:r>
            <a:r>
              <a:rPr lang="en-US" sz="2400" spc="10" dirty="0">
                <a:solidFill>
                  <a:srgbClr val="006600"/>
                </a:solidFill>
                <a:latin typeface="+mj-lt"/>
                <a:ea typeface="Times New Roman" panose="02020603050405020304" pitchFamily="18" charset="0"/>
              </a:rPr>
              <a:t>” </a:t>
            </a:r>
            <a:r>
              <a:rPr lang="en-US" sz="2400" spc="10" dirty="0" err="1">
                <a:solidFill>
                  <a:srgbClr val="006600"/>
                </a:solidFill>
                <a:latin typeface="+mj-lt"/>
                <a:ea typeface="Times New Roman" panose="02020603050405020304" pitchFamily="18" charset="0"/>
              </a:rPr>
              <a:t>và</a:t>
            </a:r>
            <a:r>
              <a:rPr lang="en-US" sz="2400" spc="10" dirty="0">
                <a:solidFill>
                  <a:srgbClr val="006600"/>
                </a:solidFill>
                <a:latin typeface="+mj-lt"/>
                <a:ea typeface="Times New Roman" panose="02020603050405020304" pitchFamily="18" charset="0"/>
              </a:rPr>
              <a:t> “</a:t>
            </a:r>
            <a:r>
              <a:rPr lang="en-US" sz="2400" spc="10" dirty="0" err="1">
                <a:solidFill>
                  <a:srgbClr val="006600"/>
                </a:solidFill>
                <a:latin typeface="+mj-lt"/>
                <a:ea typeface="Times New Roman" panose="02020603050405020304" pitchFamily="18" charset="0"/>
              </a:rPr>
              <a:t>cái</a:t>
            </a:r>
            <a:r>
              <a:rPr lang="en-US" sz="2400" spc="10" dirty="0">
                <a:solidFill>
                  <a:srgbClr val="006600"/>
                </a:solidFill>
                <a:latin typeface="+mj-lt"/>
                <a:ea typeface="Times New Roman" panose="02020603050405020304" pitchFamily="18" charset="0"/>
              </a:rPr>
              <a:t> </a:t>
            </a:r>
            <a:r>
              <a:rPr lang="en-US" sz="2400" spc="10" dirty="0" err="1">
                <a:solidFill>
                  <a:srgbClr val="006600"/>
                </a:solidFill>
                <a:latin typeface="+mj-lt"/>
                <a:ea typeface="Times New Roman" panose="02020603050405020304" pitchFamily="18" charset="0"/>
              </a:rPr>
              <a:t>chung</a:t>
            </a:r>
            <a:r>
              <a:rPr lang="en-US" sz="2400" spc="10" dirty="0">
                <a:solidFill>
                  <a:srgbClr val="006600"/>
                </a:solidFill>
                <a:latin typeface="+mj-lt"/>
                <a:ea typeface="Times New Roman" panose="02020603050405020304" pitchFamily="18" charset="0"/>
              </a:rPr>
              <a:t>” </a:t>
            </a:r>
            <a:r>
              <a:rPr lang="en-US" sz="2400" spc="10" dirty="0" err="1">
                <a:solidFill>
                  <a:srgbClr val="006600"/>
                </a:solidFill>
                <a:latin typeface="+mj-lt"/>
                <a:ea typeface="Times New Roman" panose="02020603050405020304" pitchFamily="18" charset="0"/>
              </a:rPr>
              <a:t>bất</a:t>
            </a:r>
            <a:r>
              <a:rPr lang="en-US" sz="2400" spc="10" dirty="0">
                <a:solidFill>
                  <a:srgbClr val="006600"/>
                </a:solidFill>
                <a:latin typeface="+mj-lt"/>
                <a:ea typeface="Times New Roman" panose="02020603050405020304" pitchFamily="18" charset="0"/>
              </a:rPr>
              <a:t> </a:t>
            </a:r>
            <a:r>
              <a:rPr lang="en-US" sz="2400" spc="10" dirty="0" err="1">
                <a:solidFill>
                  <a:srgbClr val="006600"/>
                </a:solidFill>
                <a:latin typeface="+mj-lt"/>
                <a:ea typeface="Times New Roman" panose="02020603050405020304" pitchFamily="18" charset="0"/>
              </a:rPr>
              <a:t>lợi</a:t>
            </a:r>
            <a:r>
              <a:rPr lang="en-US" sz="2400" spc="10" dirty="0">
                <a:solidFill>
                  <a:srgbClr val="006600"/>
                </a:solidFill>
                <a:latin typeface="+mj-lt"/>
                <a:ea typeface="Times New Roman" panose="02020603050405020304" pitchFamily="18" charset="0"/>
              </a:rPr>
              <a:t> </a:t>
            </a:r>
            <a:r>
              <a:rPr lang="en-US" sz="2400" spc="10" dirty="0" err="1">
                <a:solidFill>
                  <a:srgbClr val="006600"/>
                </a:solidFill>
                <a:latin typeface="+mj-lt"/>
                <a:ea typeface="Times New Roman" panose="02020603050405020304" pitchFamily="18" charset="0"/>
              </a:rPr>
              <a:t>trở</a:t>
            </a:r>
            <a:r>
              <a:rPr lang="en-US" sz="2400" spc="10" dirty="0">
                <a:solidFill>
                  <a:srgbClr val="006600"/>
                </a:solidFill>
                <a:latin typeface="+mj-lt"/>
                <a:ea typeface="Times New Roman" panose="02020603050405020304" pitchFamily="18" charset="0"/>
              </a:rPr>
              <a:t> </a:t>
            </a:r>
            <a:r>
              <a:rPr lang="en-US" sz="2400" spc="10" dirty="0" err="1">
                <a:solidFill>
                  <a:srgbClr val="006600"/>
                </a:solidFill>
                <a:latin typeface="+mj-lt"/>
                <a:ea typeface="Times New Roman" panose="02020603050405020304" pitchFamily="18" charset="0"/>
              </a:rPr>
              <a:t>thành</a:t>
            </a:r>
            <a:r>
              <a:rPr lang="en-US" sz="2400" spc="10" dirty="0">
                <a:solidFill>
                  <a:srgbClr val="006600"/>
                </a:solidFill>
                <a:latin typeface="+mj-lt"/>
                <a:ea typeface="Times New Roman" panose="02020603050405020304" pitchFamily="18" charset="0"/>
              </a:rPr>
              <a:t> “</a:t>
            </a:r>
            <a:r>
              <a:rPr lang="en-US" sz="2400" spc="10" dirty="0" err="1">
                <a:solidFill>
                  <a:srgbClr val="006600"/>
                </a:solidFill>
                <a:latin typeface="+mj-lt"/>
                <a:ea typeface="Times New Roman" panose="02020603050405020304" pitchFamily="18" charset="0"/>
              </a:rPr>
              <a:t>cái</a:t>
            </a:r>
            <a:r>
              <a:rPr lang="en-US" sz="2400" spc="10" dirty="0">
                <a:solidFill>
                  <a:srgbClr val="006600"/>
                </a:solidFill>
                <a:latin typeface="+mj-lt"/>
                <a:ea typeface="Times New Roman" panose="02020603050405020304" pitchFamily="18" charset="0"/>
              </a:rPr>
              <a:t> </a:t>
            </a:r>
            <a:r>
              <a:rPr lang="en-US" sz="2400" spc="10" dirty="0" err="1">
                <a:solidFill>
                  <a:srgbClr val="006600"/>
                </a:solidFill>
                <a:latin typeface="+mj-lt"/>
                <a:ea typeface="Times New Roman" panose="02020603050405020304" pitchFamily="18" charset="0"/>
              </a:rPr>
              <a:t>đơn</a:t>
            </a:r>
            <a:r>
              <a:rPr lang="en-US" sz="2400" spc="10" dirty="0">
                <a:solidFill>
                  <a:srgbClr val="006600"/>
                </a:solidFill>
                <a:latin typeface="+mj-lt"/>
                <a:ea typeface="Times New Roman" panose="02020603050405020304" pitchFamily="18" charset="0"/>
              </a:rPr>
              <a:t> </a:t>
            </a:r>
            <a:r>
              <a:rPr lang="en-US" sz="2400" spc="10" dirty="0" err="1">
                <a:solidFill>
                  <a:srgbClr val="006600"/>
                </a:solidFill>
                <a:latin typeface="+mj-lt"/>
                <a:ea typeface="Times New Roman" panose="02020603050405020304" pitchFamily="18" charset="0"/>
              </a:rPr>
              <a:t>nhất</a:t>
            </a:r>
            <a:r>
              <a:rPr lang="en-US" sz="2400" spc="10" dirty="0">
                <a:solidFill>
                  <a:srgbClr val="006600"/>
                </a:solidFill>
                <a:latin typeface="+mj-lt"/>
                <a:ea typeface="Times New Roman" panose="02020603050405020304" pitchFamily="18" charset="0"/>
              </a:rPr>
              <a:t>”. </a:t>
            </a:r>
            <a:endParaRPr lang="en-US" sz="2400" dirty="0">
              <a:solidFill>
                <a:srgbClr val="006600"/>
              </a:solidFill>
              <a:latin typeface="+mj-lt"/>
            </a:endParaRPr>
          </a:p>
        </p:txBody>
      </p:sp>
      <p:sp>
        <p:nvSpPr>
          <p:cNvPr id="2" name="Rectangle 1"/>
          <p:cNvSpPr/>
          <p:nvPr/>
        </p:nvSpPr>
        <p:spPr>
          <a:xfrm>
            <a:off x="1447800" y="457200"/>
            <a:ext cx="4277133" cy="461665"/>
          </a:xfrm>
          <a:prstGeom prst="rect">
            <a:avLst/>
          </a:prstGeom>
        </p:spPr>
        <p:txBody>
          <a:bodyPr wrap="none">
            <a:spAutoFit/>
          </a:bodyPr>
          <a:lstStyle/>
          <a:p>
            <a:pPr algn="ctr">
              <a:spcBef>
                <a:spcPct val="0"/>
              </a:spcBef>
              <a:buFont typeface="Wingdings" panose="05000000000000000000" pitchFamily="2" charset="2"/>
              <a:buChar char="§"/>
            </a:pPr>
            <a:r>
              <a:rPr lang="en-US" altLang="en-US" b="1" dirty="0">
                <a:solidFill>
                  <a:srgbClr val="FF0000"/>
                </a:solidFill>
                <a:latin typeface="Arial" panose="020B0604020202020204" pitchFamily="34" charset="0"/>
              </a:rPr>
              <a:t> </a:t>
            </a:r>
            <a:r>
              <a:rPr lang="en-US" altLang="en-US" sz="2400" b="1" dirty="0">
                <a:solidFill>
                  <a:srgbClr val="FF0000"/>
                </a:solidFill>
                <a:latin typeface="Arial" panose="020B0604020202020204" pitchFamily="34" charset="0"/>
              </a:rPr>
              <a:t>Ý </a:t>
            </a:r>
            <a:r>
              <a:rPr lang="en-US" altLang="en-US" sz="2400" b="1" dirty="0" err="1">
                <a:solidFill>
                  <a:srgbClr val="FF0000"/>
                </a:solidFill>
                <a:latin typeface="Arial" panose="020B0604020202020204" pitchFamily="34" charset="0"/>
              </a:rPr>
              <a:t>nghĩa</a:t>
            </a:r>
            <a:r>
              <a:rPr lang="en-US" altLang="en-US" sz="2400" b="1" dirty="0">
                <a:solidFill>
                  <a:srgbClr val="FF0000"/>
                </a:solidFill>
                <a:latin typeface="Arial" panose="020B0604020202020204" pitchFamily="34" charset="0"/>
              </a:rPr>
              <a:t> </a:t>
            </a:r>
            <a:r>
              <a:rPr lang="en-US" altLang="en-US" sz="2400" b="1" dirty="0" err="1">
                <a:solidFill>
                  <a:srgbClr val="FF0000"/>
                </a:solidFill>
                <a:latin typeface="Arial" panose="020B0604020202020204" pitchFamily="34" charset="0"/>
              </a:rPr>
              <a:t>phương</a:t>
            </a:r>
            <a:r>
              <a:rPr lang="en-US" altLang="en-US" sz="2400" b="1" dirty="0">
                <a:solidFill>
                  <a:srgbClr val="FF0000"/>
                </a:solidFill>
                <a:latin typeface="Arial" panose="020B0604020202020204" pitchFamily="34" charset="0"/>
              </a:rPr>
              <a:t> </a:t>
            </a:r>
            <a:r>
              <a:rPr lang="en-US" altLang="en-US" sz="2400" b="1" dirty="0" err="1">
                <a:solidFill>
                  <a:srgbClr val="FF0000"/>
                </a:solidFill>
                <a:latin typeface="Arial" panose="020B0604020202020204" pitchFamily="34" charset="0"/>
              </a:rPr>
              <a:t>pháp</a:t>
            </a:r>
            <a:r>
              <a:rPr lang="en-US" altLang="en-US" sz="2400" b="1" dirty="0">
                <a:solidFill>
                  <a:srgbClr val="FF0000"/>
                </a:solidFill>
                <a:latin typeface="Arial" panose="020B0604020202020204" pitchFamily="34" charset="0"/>
              </a:rPr>
              <a:t> </a:t>
            </a:r>
            <a:r>
              <a:rPr lang="en-US" altLang="en-US" sz="2400" b="1" dirty="0" err="1">
                <a:solidFill>
                  <a:srgbClr val="FF0000"/>
                </a:solidFill>
                <a:latin typeface="Arial" panose="020B0604020202020204" pitchFamily="34" charset="0"/>
              </a:rPr>
              <a:t>luận</a:t>
            </a:r>
            <a:endParaRPr lang="en-US" altLang="en-US" sz="2400" b="1" dirty="0">
              <a:solidFill>
                <a:srgbClr val="FF0000"/>
              </a:solidFill>
              <a:latin typeface="Arial" panose="020B0604020202020204" pitchFamily="34" charset="0"/>
            </a:endParaRPr>
          </a:p>
        </p:txBody>
      </p:sp>
    </p:spTree>
    <p:extLst>
      <p:ext uri="{BB962C8B-B14F-4D97-AF65-F5344CB8AC3E}">
        <p14:creationId xmlns:p14="http://schemas.microsoft.com/office/powerpoint/2010/main" val="3782467431"/>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 name="Rectangle 11"/>
          <p:cNvSpPr>
            <a:spLocks noChangeArrowheads="1"/>
          </p:cNvSpPr>
          <p:nvPr/>
        </p:nvSpPr>
        <p:spPr bwMode="auto">
          <a:xfrm>
            <a:off x="1524447" y="290740"/>
            <a:ext cx="5638800" cy="523220"/>
          </a:xfrm>
          <a:prstGeom prst="rect">
            <a:avLst/>
          </a:prstGeom>
          <a:solidFill>
            <a:sysClr val="window" lastClr="FFFFFF"/>
          </a:solidFill>
          <a:ln w="9525">
            <a:noFill/>
            <a:miter lim="800000"/>
            <a:headEnd/>
            <a:tailEnd/>
          </a:ln>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SimSun"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SimSun"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SimSun"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9pPr>
          </a:lstStyle>
          <a:p>
            <a:pPr marL="457200" indent="-457200" fontAlgn="base">
              <a:spcBef>
                <a:spcPct val="0"/>
              </a:spcBef>
              <a:spcAft>
                <a:spcPct val="0"/>
              </a:spcAft>
              <a:buFont typeface="Wingdings" panose="05000000000000000000" pitchFamily="2" charset="2"/>
              <a:buChar char="q"/>
              <a:defRPr/>
            </a:pPr>
            <a:r>
              <a:rPr lang="en-US" sz="2800" b="1" kern="0" dirty="0">
                <a:solidFill>
                  <a:srgbClr val="FF0000"/>
                </a:solidFill>
                <a:latin typeface="+mn-lt"/>
                <a:cs typeface="Times New Roman" panose="02020603050405020304" pitchFamily="18" charset="0"/>
              </a:rPr>
              <a:t> </a:t>
            </a:r>
            <a:r>
              <a:rPr lang="en-US" sz="2400" b="1" kern="0" dirty="0">
                <a:solidFill>
                  <a:srgbClr val="FF0000"/>
                </a:solidFill>
                <a:latin typeface="+mn-lt"/>
                <a:cs typeface="Times New Roman" panose="02020603050405020304" pitchFamily="18" charset="0"/>
              </a:rPr>
              <a:t>N</a:t>
            </a:r>
            <a:r>
              <a:rPr lang="vi-VN" sz="2400" b="1" kern="0" dirty="0">
                <a:solidFill>
                  <a:srgbClr val="FF0000"/>
                </a:solidFill>
                <a:latin typeface="+mn-lt"/>
                <a:cs typeface="Times New Roman" panose="02020603050405020304" pitchFamily="18" charset="0"/>
              </a:rPr>
              <a:t>guyên nhân – kết quả</a:t>
            </a:r>
            <a:endParaRPr lang="en-US" sz="2400" b="1" kern="0" dirty="0">
              <a:solidFill>
                <a:srgbClr val="FF0000"/>
              </a:solidFill>
              <a:latin typeface="+mn-lt"/>
              <a:cs typeface="Arial" panose="020B0604020202020204" pitchFamily="34" charset="0"/>
            </a:endParaRPr>
          </a:p>
        </p:txBody>
      </p:sp>
      <p:sp>
        <p:nvSpPr>
          <p:cNvPr id="73" name="WordArt 47"/>
          <p:cNvSpPr>
            <a:spLocks noChangeArrowheads="1" noChangeShapeType="1" noTextEdit="1"/>
          </p:cNvSpPr>
          <p:nvPr/>
        </p:nvSpPr>
        <p:spPr bwMode="auto">
          <a:xfrm>
            <a:off x="7010400" y="5777686"/>
            <a:ext cx="5041229" cy="792162"/>
          </a:xfrm>
          <a:prstGeom prst="rect">
            <a:avLst/>
          </a:prstGeom>
        </p:spPr>
        <p:txBody>
          <a:bodyPr wrap="none" fromWordArt="1">
            <a:prstTxWarp prst="textPlain">
              <a:avLst>
                <a:gd name="adj" fmla="val 50000"/>
              </a:avLst>
            </a:prstTxWarp>
          </a:bodyPr>
          <a:lstStyle/>
          <a:p>
            <a:pPr algn="ctr"/>
            <a:r>
              <a:rPr lang="vi-VN" sz="3600" b="1" kern="10" dirty="0">
                <a:ln w="9525">
                  <a:solidFill>
                    <a:srgbClr val="333300"/>
                  </a:solidFill>
                  <a:round/>
                  <a:headEnd/>
                  <a:tailEnd/>
                </a:ln>
                <a:solidFill>
                  <a:srgbClr val="808000"/>
                </a:solidFill>
                <a:ea typeface="Arial Unicode MS" panose="020B0604020202020204" pitchFamily="34" charset="-128"/>
                <a:cs typeface="Arial Unicode MS" panose="020B0604020202020204" pitchFamily="34" charset="-128"/>
              </a:rPr>
              <a:t>Sự "tương tác"của dòng điện lên "dây tóc" bóng đèn (là nguyên nhân)</a:t>
            </a:r>
          </a:p>
          <a:p>
            <a:pPr algn="ctr"/>
            <a:r>
              <a:rPr lang="vi-VN" sz="3600" b="1" kern="10" dirty="0">
                <a:ln w="9525">
                  <a:solidFill>
                    <a:srgbClr val="333300"/>
                  </a:solidFill>
                  <a:round/>
                  <a:headEnd/>
                  <a:tailEnd/>
                </a:ln>
                <a:solidFill>
                  <a:srgbClr val="808000"/>
                </a:solidFill>
                <a:ea typeface="Arial Unicode MS" panose="020B0604020202020204" pitchFamily="34" charset="-128"/>
                <a:cs typeface="Arial Unicode MS" panose="020B0604020202020204" pitchFamily="34" charset="-128"/>
              </a:rPr>
              <a:t> làm cho dây tóc nóng lên và phát sáng (kết quả)</a:t>
            </a:r>
            <a:endParaRPr lang="en-US" sz="3600" b="1" kern="10" dirty="0">
              <a:ln w="9525">
                <a:solidFill>
                  <a:srgbClr val="333300"/>
                </a:solidFill>
                <a:round/>
                <a:headEnd/>
                <a:tailEnd/>
              </a:ln>
              <a:solidFill>
                <a:srgbClr val="808000"/>
              </a:solidFill>
              <a:ea typeface="Arial Unicode MS" panose="020B0604020202020204" pitchFamily="34" charset="-128"/>
              <a:cs typeface="Arial Unicode MS" panose="020B0604020202020204" pitchFamily="34" charset="-128"/>
            </a:endParaRPr>
          </a:p>
        </p:txBody>
      </p:sp>
      <p:pic>
        <p:nvPicPr>
          <p:cNvPr id="7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010400" y="2032236"/>
            <a:ext cx="4965029" cy="35717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5" name="Rectangle 74"/>
          <p:cNvSpPr/>
          <p:nvPr/>
        </p:nvSpPr>
        <p:spPr>
          <a:xfrm>
            <a:off x="457200" y="2248441"/>
            <a:ext cx="6019800" cy="1569660"/>
          </a:xfrm>
          <a:prstGeom prst="rect">
            <a:avLst/>
          </a:prstGeom>
        </p:spPr>
        <p:txBody>
          <a:bodyPr wrap="square">
            <a:spAutoFit/>
          </a:bodyPr>
          <a:lstStyle/>
          <a:p>
            <a:pPr marL="0" marR="0" lvl="0" indent="0" algn="ctr" defTabSz="914400" eaLnBrk="1" fontAlgn="auto" latinLnBrk="0" hangingPunct="1">
              <a:lnSpc>
                <a:spcPct val="120000"/>
              </a:lnSpc>
              <a:spcBef>
                <a:spcPts val="0"/>
              </a:spcBef>
              <a:spcAft>
                <a:spcPts val="0"/>
              </a:spcAft>
              <a:buClrTx/>
              <a:buSzTx/>
              <a:buFontTx/>
              <a:buNone/>
              <a:tabLst/>
              <a:defRPr/>
            </a:pPr>
            <a:r>
              <a:rPr kumimoji="0" lang="en-US" sz="2000" b="1" i="1" u="none" strike="noStrike" kern="0" cap="none" spc="-10" normalizeH="0" baseline="0" noProof="0" dirty="0" err="1">
                <a:ln>
                  <a:noFill/>
                </a:ln>
                <a:solidFill>
                  <a:srgbClr val="FF0066"/>
                </a:solidFill>
                <a:effectLst/>
                <a:uLnTx/>
                <a:uFillTx/>
                <a:ea typeface="Times New Roman" panose="02020603050405020304" pitchFamily="18" charset="0"/>
              </a:rPr>
              <a:t>Nguyên</a:t>
            </a:r>
            <a:r>
              <a:rPr kumimoji="0" lang="en-US" sz="2000" b="1" i="1" u="none" strike="noStrike" kern="0" cap="none" spc="-10" normalizeH="0" baseline="0" noProof="0" dirty="0">
                <a:ln>
                  <a:noFill/>
                </a:ln>
                <a:solidFill>
                  <a:srgbClr val="FF0066"/>
                </a:solidFill>
                <a:effectLst/>
                <a:uLnTx/>
                <a:uFillTx/>
                <a:ea typeface="Times New Roman" panose="02020603050405020304" pitchFamily="18" charset="0"/>
              </a:rPr>
              <a:t> </a:t>
            </a:r>
            <a:r>
              <a:rPr kumimoji="0" lang="en-US" sz="2000" b="1" i="1" u="none" strike="noStrike" kern="0" cap="none" spc="-10" normalizeH="0" baseline="0" noProof="0" dirty="0" err="1">
                <a:ln>
                  <a:noFill/>
                </a:ln>
                <a:solidFill>
                  <a:srgbClr val="FF0066"/>
                </a:solidFill>
                <a:effectLst/>
                <a:uLnTx/>
                <a:uFillTx/>
                <a:ea typeface="Times New Roman" panose="02020603050405020304" pitchFamily="18" charset="0"/>
              </a:rPr>
              <a:t>nhân</a:t>
            </a:r>
            <a:r>
              <a:rPr kumimoji="0" lang="en-US" sz="2000" b="1" i="0" u="none" strike="noStrike" kern="0" cap="none" spc="-10" normalizeH="0" baseline="0" noProof="0" dirty="0">
                <a:ln>
                  <a:noFill/>
                </a:ln>
                <a:solidFill>
                  <a:srgbClr val="FF0066"/>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là</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phạm</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trù</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chỉ</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sự</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1" i="0" u="none" strike="noStrike" kern="0" cap="none" spc="-10" normalizeH="0" baseline="0" noProof="0" dirty="0" err="1">
                <a:ln>
                  <a:noFill/>
                </a:ln>
                <a:solidFill>
                  <a:srgbClr val="3333CC"/>
                </a:solidFill>
                <a:effectLst/>
                <a:uLnTx/>
                <a:uFillTx/>
                <a:ea typeface="Times New Roman" panose="02020603050405020304" pitchFamily="18" charset="0"/>
              </a:rPr>
              <a:t>tương</a:t>
            </a:r>
            <a:r>
              <a:rPr kumimoji="0" lang="en-US" sz="2000" b="1" i="0" u="none" strike="noStrike" kern="0" cap="none" spc="-10" normalizeH="0" baseline="0" noProof="0" dirty="0">
                <a:ln>
                  <a:noFill/>
                </a:ln>
                <a:solidFill>
                  <a:srgbClr val="3333CC"/>
                </a:solidFill>
                <a:effectLst/>
                <a:uLnTx/>
                <a:uFillTx/>
                <a:ea typeface="Times New Roman" panose="02020603050405020304" pitchFamily="18" charset="0"/>
              </a:rPr>
              <a:t> </a:t>
            </a:r>
            <a:r>
              <a:rPr kumimoji="0" lang="en-US" sz="2000" b="1" i="0" u="none" strike="noStrike" kern="0" cap="none" spc="-10" normalizeH="0" baseline="0" noProof="0" dirty="0" err="1">
                <a:ln>
                  <a:noFill/>
                </a:ln>
                <a:solidFill>
                  <a:srgbClr val="3333CC"/>
                </a:solidFill>
                <a:effectLst/>
                <a:uLnTx/>
                <a:uFillTx/>
                <a:ea typeface="Times New Roman" panose="02020603050405020304" pitchFamily="18" charset="0"/>
              </a:rPr>
              <a:t>tác</a:t>
            </a:r>
            <a:r>
              <a:rPr kumimoji="0" lang="en-US" sz="2000" b="1" i="0" u="none" strike="noStrike" kern="0" cap="none" spc="-10" normalizeH="0" baseline="0" noProof="0" dirty="0">
                <a:ln>
                  <a:noFill/>
                </a:ln>
                <a:solidFill>
                  <a:srgbClr val="3333CC"/>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lẫn</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nhau</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giữa</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các</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mặt</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trong</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một</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sự</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vật</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hiện</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tượng</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hoặc</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giữa</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các</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sự</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vật</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hiện</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tượng</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với</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0" i="0" u="none" strike="noStrike" kern="0" cap="none" spc="-10" normalizeH="0" baseline="0" noProof="0" dirty="0" err="1">
                <a:ln>
                  <a:noFill/>
                </a:ln>
                <a:solidFill>
                  <a:srgbClr val="000000"/>
                </a:solidFill>
                <a:effectLst/>
                <a:uLnTx/>
                <a:uFillTx/>
                <a:ea typeface="Times New Roman" panose="02020603050405020304" pitchFamily="18" charset="0"/>
              </a:rPr>
              <a:t>nhau</a:t>
            </a:r>
            <a:r>
              <a:rPr kumimoji="0" lang="en-US" sz="2000" b="0" i="0" u="none" strike="noStrike" kern="0" cap="none" spc="-10" normalizeH="0" baseline="0" noProof="0" dirty="0">
                <a:ln>
                  <a:noFill/>
                </a:ln>
                <a:solidFill>
                  <a:srgbClr val="000000"/>
                </a:solidFill>
                <a:effectLst/>
                <a:uLnTx/>
                <a:uFillTx/>
                <a:ea typeface="Times New Roman" panose="02020603050405020304" pitchFamily="18" charset="0"/>
              </a:rPr>
              <a:t> </a:t>
            </a:r>
            <a:r>
              <a:rPr kumimoji="0" lang="en-US" sz="2000" b="1" i="0" u="none" strike="noStrike" kern="0" cap="none" spc="-10" normalizeH="0" baseline="0" noProof="0" dirty="0" err="1">
                <a:ln>
                  <a:noFill/>
                </a:ln>
                <a:solidFill>
                  <a:srgbClr val="3333CC"/>
                </a:solidFill>
                <a:effectLst/>
                <a:uLnTx/>
                <a:uFillTx/>
                <a:ea typeface="Times New Roman" panose="02020603050405020304" pitchFamily="18" charset="0"/>
              </a:rPr>
              <a:t>gây</a:t>
            </a:r>
            <a:r>
              <a:rPr kumimoji="0" lang="en-US" sz="2000" b="1" i="0" u="none" strike="noStrike" kern="0" cap="none" spc="-10" normalizeH="0" baseline="0" noProof="0" dirty="0">
                <a:ln>
                  <a:noFill/>
                </a:ln>
                <a:solidFill>
                  <a:srgbClr val="3333CC"/>
                </a:solidFill>
                <a:effectLst/>
                <a:uLnTx/>
                <a:uFillTx/>
                <a:ea typeface="Times New Roman" panose="02020603050405020304" pitchFamily="18" charset="0"/>
              </a:rPr>
              <a:t> </a:t>
            </a:r>
            <a:r>
              <a:rPr kumimoji="0" lang="en-US" sz="2000" b="1" i="0" u="none" strike="noStrike" kern="0" cap="none" spc="-10" normalizeH="0" baseline="0" noProof="0" dirty="0" err="1">
                <a:ln>
                  <a:noFill/>
                </a:ln>
                <a:solidFill>
                  <a:srgbClr val="3333CC"/>
                </a:solidFill>
                <a:effectLst/>
                <a:uLnTx/>
                <a:uFillTx/>
                <a:ea typeface="Times New Roman" panose="02020603050405020304" pitchFamily="18" charset="0"/>
              </a:rPr>
              <a:t>nên</a:t>
            </a:r>
            <a:r>
              <a:rPr kumimoji="0" lang="en-US" sz="2000" b="1" i="0" u="none" strike="noStrike" kern="0" cap="none" spc="-10" normalizeH="0" baseline="0" noProof="0" dirty="0">
                <a:ln>
                  <a:noFill/>
                </a:ln>
                <a:solidFill>
                  <a:srgbClr val="3333CC"/>
                </a:solidFill>
                <a:effectLst/>
                <a:uLnTx/>
                <a:uFillTx/>
                <a:ea typeface="Times New Roman" panose="02020603050405020304" pitchFamily="18" charset="0"/>
              </a:rPr>
              <a:t> </a:t>
            </a:r>
            <a:r>
              <a:rPr kumimoji="0" lang="en-US" sz="2000" b="1" i="0" u="none" strike="noStrike" kern="0" cap="none" spc="-10" normalizeH="0" baseline="0" noProof="0" dirty="0" err="1">
                <a:ln>
                  <a:noFill/>
                </a:ln>
                <a:solidFill>
                  <a:srgbClr val="3333CC"/>
                </a:solidFill>
                <a:effectLst/>
                <a:uLnTx/>
                <a:uFillTx/>
                <a:ea typeface="Times New Roman" panose="02020603050405020304" pitchFamily="18" charset="0"/>
              </a:rPr>
              <a:t>những</a:t>
            </a:r>
            <a:r>
              <a:rPr kumimoji="0" lang="en-US" sz="2000" b="1" i="0" u="none" strike="noStrike" kern="0" cap="none" spc="-10" normalizeH="0" baseline="0" noProof="0" dirty="0">
                <a:ln>
                  <a:noFill/>
                </a:ln>
                <a:solidFill>
                  <a:srgbClr val="3333CC"/>
                </a:solidFill>
                <a:effectLst/>
                <a:uLnTx/>
                <a:uFillTx/>
                <a:ea typeface="Times New Roman" panose="02020603050405020304" pitchFamily="18" charset="0"/>
              </a:rPr>
              <a:t> </a:t>
            </a:r>
            <a:r>
              <a:rPr kumimoji="0" lang="en-US" sz="2000" b="1" i="0" u="none" strike="noStrike" kern="0" cap="none" spc="-10" normalizeH="0" baseline="0" noProof="0" dirty="0" err="1">
                <a:ln>
                  <a:noFill/>
                </a:ln>
                <a:solidFill>
                  <a:srgbClr val="3333CC"/>
                </a:solidFill>
                <a:effectLst/>
                <a:uLnTx/>
                <a:uFillTx/>
                <a:ea typeface="Times New Roman" panose="02020603050405020304" pitchFamily="18" charset="0"/>
              </a:rPr>
              <a:t>biến</a:t>
            </a:r>
            <a:r>
              <a:rPr kumimoji="0" lang="en-US" sz="2000" b="1" i="0" u="none" strike="noStrike" kern="0" cap="none" spc="-10" normalizeH="0" baseline="0" noProof="0" dirty="0">
                <a:ln>
                  <a:noFill/>
                </a:ln>
                <a:solidFill>
                  <a:srgbClr val="3333CC"/>
                </a:solidFill>
                <a:effectLst/>
                <a:uLnTx/>
                <a:uFillTx/>
                <a:ea typeface="Times New Roman" panose="02020603050405020304" pitchFamily="18" charset="0"/>
              </a:rPr>
              <a:t> </a:t>
            </a:r>
            <a:r>
              <a:rPr kumimoji="0" lang="en-US" sz="2000" b="1" i="0" u="none" strike="noStrike" kern="0" cap="none" spc="-10" normalizeH="0" baseline="0" noProof="0" dirty="0" err="1">
                <a:ln>
                  <a:noFill/>
                </a:ln>
                <a:solidFill>
                  <a:srgbClr val="3333CC"/>
                </a:solidFill>
                <a:effectLst/>
                <a:uLnTx/>
                <a:uFillTx/>
                <a:ea typeface="Times New Roman" panose="02020603050405020304" pitchFamily="18" charset="0"/>
              </a:rPr>
              <a:t>đổi</a:t>
            </a:r>
            <a:r>
              <a:rPr kumimoji="0" lang="en-US" sz="2000" b="1" i="0" u="none" strike="noStrike" kern="0" cap="none" spc="-10" normalizeH="0" baseline="0" noProof="0" dirty="0">
                <a:ln>
                  <a:noFill/>
                </a:ln>
                <a:solidFill>
                  <a:srgbClr val="3333CC"/>
                </a:solidFill>
                <a:effectLst/>
                <a:uLnTx/>
                <a:uFillTx/>
                <a:ea typeface="Times New Roman" panose="02020603050405020304" pitchFamily="18" charset="0"/>
              </a:rPr>
              <a:t> </a:t>
            </a:r>
            <a:r>
              <a:rPr kumimoji="0" lang="en-US" sz="2000" b="1" i="0" u="none" strike="noStrike" kern="0" cap="none" spc="-10" normalizeH="0" baseline="0" noProof="0" dirty="0" err="1">
                <a:ln>
                  <a:noFill/>
                </a:ln>
                <a:solidFill>
                  <a:srgbClr val="3333CC"/>
                </a:solidFill>
                <a:effectLst/>
                <a:uLnTx/>
                <a:uFillTx/>
                <a:ea typeface="Times New Roman" panose="02020603050405020304" pitchFamily="18" charset="0"/>
              </a:rPr>
              <a:t>nhất</a:t>
            </a:r>
            <a:r>
              <a:rPr kumimoji="0" lang="en-US" sz="2000" b="1" i="0" u="none" strike="noStrike" kern="0" cap="none" spc="-10" normalizeH="0" baseline="0" noProof="0" dirty="0">
                <a:ln>
                  <a:noFill/>
                </a:ln>
                <a:solidFill>
                  <a:srgbClr val="3333CC"/>
                </a:solidFill>
                <a:effectLst/>
                <a:uLnTx/>
                <a:uFillTx/>
                <a:ea typeface="Times New Roman" panose="02020603050405020304" pitchFamily="18" charset="0"/>
              </a:rPr>
              <a:t> </a:t>
            </a:r>
            <a:r>
              <a:rPr kumimoji="0" lang="en-US" sz="2000" b="1" i="0" u="none" strike="noStrike" kern="0" cap="none" spc="-10" normalizeH="0" baseline="0" noProof="0" dirty="0" err="1">
                <a:ln>
                  <a:noFill/>
                </a:ln>
                <a:solidFill>
                  <a:srgbClr val="3333CC"/>
                </a:solidFill>
                <a:effectLst/>
                <a:uLnTx/>
                <a:uFillTx/>
                <a:ea typeface="Times New Roman" panose="02020603050405020304" pitchFamily="18" charset="0"/>
              </a:rPr>
              <a:t>định</a:t>
            </a:r>
            <a:r>
              <a:rPr kumimoji="0" lang="en-US" sz="2000" b="1" i="0" u="none" strike="noStrike" kern="0" cap="none" spc="-10" normalizeH="0" baseline="0" noProof="0" dirty="0">
                <a:ln>
                  <a:noFill/>
                </a:ln>
                <a:solidFill>
                  <a:srgbClr val="3333CC"/>
                </a:solidFill>
                <a:effectLst/>
                <a:uLnTx/>
                <a:uFillTx/>
                <a:ea typeface="Times New Roman" panose="02020603050405020304" pitchFamily="18" charset="0"/>
              </a:rPr>
              <a:t>. </a:t>
            </a:r>
            <a:endParaRPr kumimoji="0" lang="en-US" sz="2000" b="1" i="0" u="none" strike="noStrike" kern="0" cap="none" spc="0" normalizeH="0" baseline="0" noProof="0" dirty="0">
              <a:ln>
                <a:noFill/>
              </a:ln>
              <a:solidFill>
                <a:srgbClr val="3333CC"/>
              </a:solidFill>
              <a:effectLst/>
              <a:uLnTx/>
              <a:uFillTx/>
            </a:endParaRPr>
          </a:p>
        </p:txBody>
      </p:sp>
    </p:spTree>
    <p:extLst>
      <p:ext uri="{BB962C8B-B14F-4D97-AF65-F5344CB8AC3E}">
        <p14:creationId xmlns:p14="http://schemas.microsoft.com/office/powerpoint/2010/main" val="40474219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68"/>
                                        </p:tgtEl>
                                        <p:attrNameLst>
                                          <p:attrName>style.visibility</p:attrName>
                                        </p:attrNameLst>
                                      </p:cBhvr>
                                      <p:to>
                                        <p:strVal val="visible"/>
                                      </p:to>
                                    </p:set>
                                    <p:anim calcmode="lin" valueType="num">
                                      <p:cBhvr>
                                        <p:cTn id="7" dur="1000" fill="hold"/>
                                        <p:tgtEl>
                                          <p:spTgt spid="68"/>
                                        </p:tgtEl>
                                        <p:attrNameLst>
                                          <p:attrName>ppt_w</p:attrName>
                                        </p:attrNameLst>
                                      </p:cBhvr>
                                      <p:tavLst>
                                        <p:tav tm="0">
                                          <p:val>
                                            <p:fltVal val="0"/>
                                          </p:val>
                                        </p:tav>
                                        <p:tav tm="100000">
                                          <p:val>
                                            <p:strVal val="#ppt_w"/>
                                          </p:val>
                                        </p:tav>
                                      </p:tavLst>
                                    </p:anim>
                                    <p:anim calcmode="lin" valueType="num">
                                      <p:cBhvr>
                                        <p:cTn id="8" dur="1000" fill="hold"/>
                                        <p:tgtEl>
                                          <p:spTgt spid="68"/>
                                        </p:tgtEl>
                                        <p:attrNameLst>
                                          <p:attrName>ppt_h</p:attrName>
                                        </p:attrNameLst>
                                      </p:cBhvr>
                                      <p:tavLst>
                                        <p:tav tm="0">
                                          <p:val>
                                            <p:fltVal val="0"/>
                                          </p:val>
                                        </p:tav>
                                        <p:tav tm="100000">
                                          <p:val>
                                            <p:strVal val="#ppt_h"/>
                                          </p:val>
                                        </p:tav>
                                      </p:tavLst>
                                    </p:anim>
                                    <p:anim calcmode="lin" valueType="num">
                                      <p:cBhvr>
                                        <p:cTn id="9" dur="1000" fill="hold"/>
                                        <p:tgtEl>
                                          <p:spTgt spid="68"/>
                                        </p:tgtEl>
                                        <p:attrNameLst>
                                          <p:attrName>style.rotation</p:attrName>
                                        </p:attrNameLst>
                                      </p:cBhvr>
                                      <p:tavLst>
                                        <p:tav tm="0">
                                          <p:val>
                                            <p:fltVal val="90"/>
                                          </p:val>
                                        </p:tav>
                                        <p:tav tm="100000">
                                          <p:val>
                                            <p:fltVal val="0"/>
                                          </p:val>
                                        </p:tav>
                                      </p:tavLst>
                                    </p:anim>
                                    <p:animEffect transition="in" filter="fade">
                                      <p:cBhvr>
                                        <p:cTn id="10" dur="1000"/>
                                        <p:tgtEl>
                                          <p:spTgt spid="68"/>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4" fill="hold" nodeType="clickEffect">
                                  <p:stCondLst>
                                    <p:cond delay="0"/>
                                  </p:stCondLst>
                                  <p:childTnLst>
                                    <p:set>
                                      <p:cBhvr>
                                        <p:cTn id="14" dur="1" fill="hold">
                                          <p:stCondLst>
                                            <p:cond delay="0"/>
                                          </p:stCondLst>
                                        </p:cTn>
                                        <p:tgtEl>
                                          <p:spTgt spid="74"/>
                                        </p:tgtEl>
                                        <p:attrNameLst>
                                          <p:attrName>style.visibility</p:attrName>
                                        </p:attrNameLst>
                                      </p:cBhvr>
                                      <p:to>
                                        <p:strVal val="visible"/>
                                      </p:to>
                                    </p:set>
                                    <p:animEffect transition="in" filter="wipe(down)">
                                      <p:cBhvr>
                                        <p:cTn id="15" dur="500"/>
                                        <p:tgtEl>
                                          <p:spTgt spid="74"/>
                                        </p:tgtEl>
                                      </p:cBhvr>
                                    </p:animEffect>
                                  </p:childTnLst>
                                </p:cTn>
                              </p:par>
                            </p:childTnLst>
                          </p:cTn>
                        </p:par>
                        <p:par>
                          <p:cTn id="16" fill="hold">
                            <p:stCondLst>
                              <p:cond delay="500"/>
                            </p:stCondLst>
                            <p:childTnLst>
                              <p:par>
                                <p:cTn id="17" presetID="18" presetClass="entr" presetSubtype="12" fill="hold" grpId="0" nodeType="afterEffect">
                                  <p:stCondLst>
                                    <p:cond delay="0"/>
                                  </p:stCondLst>
                                  <p:childTnLst>
                                    <p:set>
                                      <p:cBhvr>
                                        <p:cTn id="18" dur="1" fill="hold">
                                          <p:stCondLst>
                                            <p:cond delay="0"/>
                                          </p:stCondLst>
                                        </p:cTn>
                                        <p:tgtEl>
                                          <p:spTgt spid="73"/>
                                        </p:tgtEl>
                                        <p:attrNameLst>
                                          <p:attrName>style.visibility</p:attrName>
                                        </p:attrNameLst>
                                      </p:cBhvr>
                                      <p:to>
                                        <p:strVal val="visible"/>
                                      </p:to>
                                    </p:set>
                                    <p:animEffect transition="in" filter="strips(downLeft)">
                                      <p:cBhvr>
                                        <p:cTn id="19" dur="10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animBg="1"/>
      <p:bldP spid="73" grpId="0" animBg="1"/>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4" descr="2 và 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362200" y="2467597"/>
            <a:ext cx="2490606" cy="3703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AutoShape 5"/>
          <p:cNvSpPr>
            <a:spLocks noChangeArrowheads="1"/>
          </p:cNvSpPr>
          <p:nvPr/>
        </p:nvSpPr>
        <p:spPr bwMode="auto">
          <a:xfrm>
            <a:off x="6019800" y="4038600"/>
            <a:ext cx="670775" cy="762000"/>
          </a:xfrm>
          <a:prstGeom prst="rightArrow">
            <a:avLst>
              <a:gd name="adj1" fmla="val 50000"/>
              <a:gd name="adj2" fmla="val 40031"/>
            </a:avLst>
          </a:prstGeom>
          <a:solidFill>
            <a:srgbClr val="FF3399"/>
          </a:solidFill>
          <a:ln w="9525">
            <a:solidFill>
              <a:schemeClr val="bg1"/>
            </a:solidFill>
            <a:miter lim="800000"/>
            <a:headEnd/>
            <a:tailEnd/>
          </a:ln>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n-US" altLang="en-US"/>
          </a:p>
        </p:txBody>
      </p:sp>
      <p:pic>
        <p:nvPicPr>
          <p:cNvPr id="11" name="Picture 6" descr="2 b"/>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57569" y="2567668"/>
            <a:ext cx="2592931" cy="3703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p:cNvSpPr/>
          <p:nvPr/>
        </p:nvSpPr>
        <p:spPr>
          <a:xfrm>
            <a:off x="1219200" y="685800"/>
            <a:ext cx="9231300" cy="972574"/>
          </a:xfrm>
          <a:prstGeom prst="rect">
            <a:avLst/>
          </a:prstGeom>
        </p:spPr>
        <p:txBody>
          <a:bodyPr wrap="square">
            <a:spAutoFit/>
          </a:bodyPr>
          <a:lstStyle/>
          <a:p>
            <a:pPr algn="just">
              <a:lnSpc>
                <a:spcPct val="130000"/>
              </a:lnSpc>
            </a:pPr>
            <a:r>
              <a:rPr lang="en-US" sz="2200" spc="-10" dirty="0" err="1" smtClean="0">
                <a:solidFill>
                  <a:srgbClr val="FF0000"/>
                </a:solidFill>
                <a:latin typeface="+mj-lt"/>
                <a:ea typeface="Times New Roman" panose="02020603050405020304" pitchFamily="18" charset="0"/>
              </a:rPr>
              <a:t>Kết</a:t>
            </a:r>
            <a:r>
              <a:rPr lang="en-US" sz="2200" spc="-10" dirty="0" smtClean="0">
                <a:solidFill>
                  <a:srgbClr val="FF0000"/>
                </a:solidFill>
                <a:latin typeface="+mj-lt"/>
                <a:ea typeface="Times New Roman" panose="02020603050405020304" pitchFamily="18" charset="0"/>
              </a:rPr>
              <a:t> </a:t>
            </a:r>
            <a:r>
              <a:rPr lang="en-US" sz="2200" spc="-10" dirty="0" err="1" smtClean="0">
                <a:solidFill>
                  <a:srgbClr val="FF0000"/>
                </a:solidFill>
                <a:latin typeface="+mj-lt"/>
                <a:ea typeface="Times New Roman" panose="02020603050405020304" pitchFamily="18" charset="0"/>
              </a:rPr>
              <a:t>quả</a:t>
            </a:r>
            <a:r>
              <a:rPr lang="en-US" sz="2200" spc="-10" dirty="0" smtClean="0">
                <a:solidFill>
                  <a:srgbClr val="FF0000"/>
                </a:solidFill>
                <a:latin typeface="+mj-lt"/>
                <a:ea typeface="Times New Roman" panose="02020603050405020304" pitchFamily="18" charset="0"/>
              </a:rPr>
              <a:t>: </a:t>
            </a:r>
            <a:r>
              <a:rPr lang="en-US" sz="2200" spc="-10" dirty="0" err="1" smtClean="0">
                <a:solidFill>
                  <a:srgbClr val="3333CC"/>
                </a:solidFill>
                <a:latin typeface="+mj-lt"/>
                <a:ea typeface="Times New Roman" panose="02020603050405020304" pitchFamily="18" charset="0"/>
              </a:rPr>
              <a:t>Là</a:t>
            </a:r>
            <a:r>
              <a:rPr lang="en-US" sz="2200" spc="-10" dirty="0" smtClean="0">
                <a:solidFill>
                  <a:srgbClr val="3333CC"/>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phạm</a:t>
            </a:r>
            <a:r>
              <a:rPr lang="en-US" sz="2200" spc="-10" dirty="0">
                <a:solidFill>
                  <a:srgbClr val="3333CC"/>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trù</a:t>
            </a:r>
            <a:r>
              <a:rPr lang="en-US" sz="2200" spc="-10" dirty="0">
                <a:solidFill>
                  <a:srgbClr val="3333CC"/>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chỉ</a:t>
            </a:r>
            <a:r>
              <a:rPr lang="en-US" sz="2200" spc="-10" dirty="0">
                <a:solidFill>
                  <a:srgbClr val="3333CC"/>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những</a:t>
            </a:r>
            <a:r>
              <a:rPr lang="en-US" sz="2200" spc="-10" dirty="0">
                <a:solidFill>
                  <a:srgbClr val="3333CC"/>
                </a:solidFill>
                <a:latin typeface="+mj-lt"/>
                <a:ea typeface="Times New Roman" panose="02020603050405020304" pitchFamily="18" charset="0"/>
              </a:rPr>
              <a:t> </a:t>
            </a:r>
            <a:r>
              <a:rPr lang="en-US" sz="2200" b="1" spc="-10" dirty="0" err="1">
                <a:solidFill>
                  <a:srgbClr val="FF0000"/>
                </a:solidFill>
                <a:latin typeface="+mj-lt"/>
                <a:ea typeface="Times New Roman" panose="02020603050405020304" pitchFamily="18" charset="0"/>
              </a:rPr>
              <a:t>biến</a:t>
            </a:r>
            <a:r>
              <a:rPr lang="en-US" sz="2200" b="1" spc="-10" dirty="0">
                <a:solidFill>
                  <a:srgbClr val="FF0000"/>
                </a:solidFill>
                <a:latin typeface="+mj-lt"/>
                <a:ea typeface="Times New Roman" panose="02020603050405020304" pitchFamily="18" charset="0"/>
              </a:rPr>
              <a:t> </a:t>
            </a:r>
            <a:r>
              <a:rPr lang="en-US" sz="2200" b="1" spc="-10" dirty="0" err="1">
                <a:solidFill>
                  <a:srgbClr val="FF0000"/>
                </a:solidFill>
                <a:latin typeface="+mj-lt"/>
                <a:ea typeface="Times New Roman" panose="02020603050405020304" pitchFamily="18" charset="0"/>
              </a:rPr>
              <a:t>đổi</a:t>
            </a:r>
            <a:r>
              <a:rPr lang="en-US" sz="2200" b="1" spc="-10" dirty="0">
                <a:solidFill>
                  <a:srgbClr val="FF0000"/>
                </a:solidFill>
                <a:latin typeface="+mj-lt"/>
                <a:ea typeface="Times New Roman" panose="02020603050405020304" pitchFamily="18" charset="0"/>
              </a:rPr>
              <a:t> </a:t>
            </a:r>
            <a:r>
              <a:rPr lang="en-US" sz="2200" b="1" spc="-10" dirty="0" err="1">
                <a:solidFill>
                  <a:srgbClr val="FF0000"/>
                </a:solidFill>
                <a:latin typeface="+mj-lt"/>
                <a:ea typeface="Times New Roman" panose="02020603050405020304" pitchFamily="18" charset="0"/>
              </a:rPr>
              <a:t>xuất</a:t>
            </a:r>
            <a:r>
              <a:rPr lang="en-US" sz="2200" b="1" spc="-10" dirty="0">
                <a:solidFill>
                  <a:srgbClr val="FF0000"/>
                </a:solidFill>
                <a:latin typeface="+mj-lt"/>
                <a:ea typeface="Times New Roman" panose="02020603050405020304" pitchFamily="18" charset="0"/>
              </a:rPr>
              <a:t> </a:t>
            </a:r>
            <a:r>
              <a:rPr lang="en-US" sz="2200" b="1" spc="-10" dirty="0" err="1">
                <a:solidFill>
                  <a:srgbClr val="FF0000"/>
                </a:solidFill>
                <a:latin typeface="+mj-lt"/>
                <a:ea typeface="Times New Roman" panose="02020603050405020304" pitchFamily="18" charset="0"/>
              </a:rPr>
              <a:t>hiện</a:t>
            </a:r>
            <a:r>
              <a:rPr lang="en-US" sz="2200" b="1" spc="-10" dirty="0">
                <a:solidFill>
                  <a:srgbClr val="FF0000"/>
                </a:solidFill>
                <a:latin typeface="+mj-lt"/>
                <a:ea typeface="Times New Roman" panose="02020603050405020304" pitchFamily="18" charset="0"/>
              </a:rPr>
              <a:t> do </a:t>
            </a:r>
            <a:r>
              <a:rPr lang="en-US" sz="2200" b="1" spc="-10" dirty="0" err="1">
                <a:solidFill>
                  <a:srgbClr val="FF0000"/>
                </a:solidFill>
                <a:latin typeface="+mj-lt"/>
                <a:ea typeface="Times New Roman" panose="02020603050405020304" pitchFamily="18" charset="0"/>
              </a:rPr>
              <a:t>sự</a:t>
            </a:r>
            <a:r>
              <a:rPr lang="en-US" sz="2200" b="1" spc="-10" dirty="0">
                <a:solidFill>
                  <a:srgbClr val="FF0000"/>
                </a:solidFill>
                <a:latin typeface="+mj-lt"/>
                <a:ea typeface="Times New Roman" panose="02020603050405020304" pitchFamily="18" charset="0"/>
              </a:rPr>
              <a:t> </a:t>
            </a:r>
            <a:r>
              <a:rPr lang="en-US" sz="2200" b="1" spc="-10" dirty="0" err="1">
                <a:solidFill>
                  <a:srgbClr val="FF0000"/>
                </a:solidFill>
                <a:latin typeface="+mj-lt"/>
                <a:ea typeface="Times New Roman" panose="02020603050405020304" pitchFamily="18" charset="0"/>
              </a:rPr>
              <a:t>tương</a:t>
            </a:r>
            <a:r>
              <a:rPr lang="en-US" sz="2200" b="1" spc="-10" dirty="0">
                <a:solidFill>
                  <a:srgbClr val="FF0000"/>
                </a:solidFill>
                <a:latin typeface="+mj-lt"/>
                <a:ea typeface="Times New Roman" panose="02020603050405020304" pitchFamily="18" charset="0"/>
              </a:rPr>
              <a:t> </a:t>
            </a:r>
            <a:r>
              <a:rPr lang="en-US" sz="2200" b="1" spc="-10" dirty="0" err="1">
                <a:solidFill>
                  <a:srgbClr val="FF0000"/>
                </a:solidFill>
                <a:latin typeface="+mj-lt"/>
                <a:ea typeface="Times New Roman" panose="02020603050405020304" pitchFamily="18" charset="0"/>
              </a:rPr>
              <a:t>tác</a:t>
            </a:r>
            <a:r>
              <a:rPr lang="en-US" sz="2200" b="1" spc="-10" dirty="0">
                <a:solidFill>
                  <a:srgbClr val="FF0000"/>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giữa</a:t>
            </a:r>
            <a:r>
              <a:rPr lang="en-US" sz="2200" spc="-10" dirty="0">
                <a:solidFill>
                  <a:srgbClr val="3333CC"/>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các</a:t>
            </a:r>
            <a:r>
              <a:rPr lang="en-US" sz="2200" spc="-10" dirty="0">
                <a:solidFill>
                  <a:srgbClr val="3333CC"/>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yếu</a:t>
            </a:r>
            <a:r>
              <a:rPr lang="en-US" sz="2200" spc="-10" dirty="0">
                <a:solidFill>
                  <a:srgbClr val="3333CC"/>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tố</a:t>
            </a:r>
            <a:r>
              <a:rPr lang="en-US" sz="2200" spc="-10" dirty="0">
                <a:solidFill>
                  <a:srgbClr val="3333CC"/>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mang</a:t>
            </a:r>
            <a:r>
              <a:rPr lang="en-US" sz="2200" spc="-10" dirty="0">
                <a:solidFill>
                  <a:srgbClr val="3333CC"/>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tính</a:t>
            </a:r>
            <a:r>
              <a:rPr lang="en-US" sz="2200" spc="-10" dirty="0">
                <a:solidFill>
                  <a:srgbClr val="3333CC"/>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nguyên</a:t>
            </a:r>
            <a:r>
              <a:rPr lang="en-US" sz="2200" spc="-10" dirty="0">
                <a:solidFill>
                  <a:srgbClr val="3333CC"/>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nhân</a:t>
            </a:r>
            <a:r>
              <a:rPr lang="en-US" sz="2200" spc="-10" dirty="0">
                <a:solidFill>
                  <a:srgbClr val="3333CC"/>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gây</a:t>
            </a:r>
            <a:r>
              <a:rPr lang="en-US" sz="2200" spc="-10" dirty="0">
                <a:solidFill>
                  <a:srgbClr val="3333CC"/>
                </a:solidFill>
                <a:latin typeface="+mj-lt"/>
                <a:ea typeface="Times New Roman" panose="02020603050405020304" pitchFamily="18" charset="0"/>
              </a:rPr>
              <a:t> </a:t>
            </a:r>
            <a:r>
              <a:rPr lang="en-US" sz="2200" spc="-10" dirty="0" err="1">
                <a:solidFill>
                  <a:srgbClr val="3333CC"/>
                </a:solidFill>
                <a:latin typeface="+mj-lt"/>
                <a:ea typeface="Times New Roman" panose="02020603050405020304" pitchFamily="18" charset="0"/>
              </a:rPr>
              <a:t>nên</a:t>
            </a:r>
            <a:r>
              <a:rPr lang="en-US" sz="2200" spc="-10" dirty="0">
                <a:solidFill>
                  <a:srgbClr val="3333CC"/>
                </a:solidFill>
                <a:latin typeface="+mj-lt"/>
                <a:ea typeface="Times New Roman" panose="02020603050405020304" pitchFamily="18" charset="0"/>
              </a:rPr>
              <a:t>. </a:t>
            </a:r>
            <a:endParaRPr lang="en-US" sz="2200" dirty="0">
              <a:solidFill>
                <a:srgbClr val="3333CC"/>
              </a:solidFill>
              <a:latin typeface="+mj-lt"/>
            </a:endParaRPr>
          </a:p>
        </p:txBody>
      </p:sp>
    </p:spTree>
    <p:extLst>
      <p:ext uri="{BB962C8B-B14F-4D97-AF65-F5344CB8AC3E}">
        <p14:creationId xmlns:p14="http://schemas.microsoft.com/office/powerpoint/2010/main" val="26625306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1000"/>
                                        <p:tgtEl>
                                          <p:spTgt spid="9"/>
                                        </p:tgtEl>
                                      </p:cBhvr>
                                    </p:animEffect>
                                    <p:anim calcmode="lin" valueType="num">
                                      <p:cBhvr>
                                        <p:cTn id="8" dur="1000" fill="hold"/>
                                        <p:tgtEl>
                                          <p:spTgt spid="9"/>
                                        </p:tgtEl>
                                        <p:attrNameLst>
                                          <p:attrName>ppt_x</p:attrName>
                                        </p:attrNameLst>
                                      </p:cBhvr>
                                      <p:tavLst>
                                        <p:tav tm="0">
                                          <p:val>
                                            <p:strVal val="#ppt_x"/>
                                          </p:val>
                                        </p:tav>
                                        <p:tav tm="100000">
                                          <p:val>
                                            <p:strVal val="#ppt_x"/>
                                          </p:val>
                                        </p:tav>
                                      </p:tavLst>
                                    </p:anim>
                                    <p:anim calcmode="lin" valueType="num">
                                      <p:cBhvr>
                                        <p:cTn id="9"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 presetClass="entr" presetSubtype="8" fill="hold" grpId="0" nodeType="clickEffect">
                                  <p:stCondLst>
                                    <p:cond delay="0"/>
                                  </p:stCondLst>
                                  <p:childTnLst>
                                    <p:set>
                                      <p:cBhvr>
                                        <p:cTn id="13" dur="1" fill="hold">
                                          <p:stCondLst>
                                            <p:cond delay="0"/>
                                          </p:stCondLst>
                                        </p:cTn>
                                        <p:tgtEl>
                                          <p:spTgt spid="10"/>
                                        </p:tgtEl>
                                        <p:attrNameLst>
                                          <p:attrName>style.visibility</p:attrName>
                                        </p:attrNameLst>
                                      </p:cBhvr>
                                      <p:to>
                                        <p:strVal val="visible"/>
                                      </p:to>
                                    </p:set>
                                    <p:anim calcmode="lin" valueType="num">
                                      <p:cBhvr additive="base">
                                        <p:cTn id="14" dur="500" fill="hold"/>
                                        <p:tgtEl>
                                          <p:spTgt spid="10"/>
                                        </p:tgtEl>
                                        <p:attrNameLst>
                                          <p:attrName>ppt_x</p:attrName>
                                        </p:attrNameLst>
                                      </p:cBhvr>
                                      <p:tavLst>
                                        <p:tav tm="0">
                                          <p:val>
                                            <p:strVal val="0-#ppt_w/2"/>
                                          </p:val>
                                        </p:tav>
                                        <p:tav tm="100000">
                                          <p:val>
                                            <p:strVal val="#ppt_x"/>
                                          </p:val>
                                        </p:tav>
                                      </p:tavLst>
                                    </p:anim>
                                    <p:anim calcmode="lin" valueType="num">
                                      <p:cBhvr additive="base">
                                        <p:cTn id="15" dur="500" fill="hold"/>
                                        <p:tgtEl>
                                          <p:spTgt spid="10"/>
                                        </p:tgtEl>
                                        <p:attrNameLst>
                                          <p:attrName>ppt_y</p:attrName>
                                        </p:attrNameLst>
                                      </p:cBhvr>
                                      <p:tavLst>
                                        <p:tav tm="0">
                                          <p:val>
                                            <p:strVal val="#ppt_y"/>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42" presetClass="entr" presetSubtype="0" fill="hold"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fade">
                                      <p:cBhvr>
                                        <p:cTn id="20" dur="1000"/>
                                        <p:tgtEl>
                                          <p:spTgt spid="11"/>
                                        </p:tgtEl>
                                      </p:cBhvr>
                                    </p:animEffect>
                                    <p:anim calcmode="lin" valueType="num">
                                      <p:cBhvr>
                                        <p:cTn id="21" dur="1000" fill="hold"/>
                                        <p:tgtEl>
                                          <p:spTgt spid="11"/>
                                        </p:tgtEl>
                                        <p:attrNameLst>
                                          <p:attrName>ppt_x</p:attrName>
                                        </p:attrNameLst>
                                      </p:cBhvr>
                                      <p:tavLst>
                                        <p:tav tm="0">
                                          <p:val>
                                            <p:strVal val="#ppt_x"/>
                                          </p:val>
                                        </p:tav>
                                        <p:tav tm="100000">
                                          <p:val>
                                            <p:strVal val="#ppt_x"/>
                                          </p:val>
                                        </p:tav>
                                      </p:tavLst>
                                    </p:anim>
                                    <p:anim calcmode="lin" valueType="num">
                                      <p:cBhvr>
                                        <p:cTn id="22"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ounded Rectangle 1"/>
          <p:cNvSpPr/>
          <p:nvPr/>
        </p:nvSpPr>
        <p:spPr>
          <a:xfrm>
            <a:off x="2971800" y="152399"/>
            <a:ext cx="8763000" cy="768419"/>
          </a:xfrm>
          <a:prstGeom prst="roundRect">
            <a:avLst/>
          </a:prstGeom>
          <a:solidFill>
            <a:srgbClr val="00B05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5"/>
          </a:lnRef>
          <a:fillRef idx="3">
            <a:schemeClr val="accent5"/>
          </a:fillRef>
          <a:effectRef idx="2">
            <a:schemeClr val="accent5"/>
          </a:effectRef>
          <a:fontRef idx="minor">
            <a:schemeClr val="lt1"/>
          </a:fontRef>
        </p:style>
        <p:txBody>
          <a:bodyPr rtlCol="0" anchor="ctr"/>
          <a:lstStyle/>
          <a:p>
            <a:pPr algn="ctr"/>
            <a:r>
              <a:rPr lang="en-US" sz="2400" noProof="1">
                <a:solidFill>
                  <a:schemeClr val="bg1"/>
                </a:solidFill>
                <a:latin typeface="+mj-lt"/>
                <a:cs typeface="Times New Roman" panose="02020603050405020304" pitchFamily="18" charset="0"/>
              </a:rPr>
              <a:t>Nguyên nhân bên trong và nguyên nhân bên ngoài</a:t>
            </a:r>
          </a:p>
        </p:txBody>
      </p:sp>
      <p:sp>
        <p:nvSpPr>
          <p:cNvPr id="3" name="Rounded Rectangle 2"/>
          <p:cNvSpPr/>
          <p:nvPr/>
        </p:nvSpPr>
        <p:spPr>
          <a:xfrm>
            <a:off x="2996545" y="1248264"/>
            <a:ext cx="8780929" cy="840276"/>
          </a:xfrm>
          <a:prstGeom prst="roundRect">
            <a:avLst/>
          </a:prstGeom>
          <a:solidFill>
            <a:srgbClr val="CC0099"/>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5"/>
          </a:lnRef>
          <a:fillRef idx="3">
            <a:schemeClr val="accent5"/>
          </a:fillRef>
          <a:effectRef idx="2">
            <a:schemeClr val="accent5"/>
          </a:effectRef>
          <a:fontRef idx="minor">
            <a:schemeClr val="lt1"/>
          </a:fontRef>
        </p:style>
        <p:txBody>
          <a:bodyPr rtlCol="0" anchor="ctr"/>
          <a:lstStyle/>
          <a:p>
            <a:pPr algn="ctr"/>
            <a:r>
              <a:rPr lang="en-US" sz="2400" noProof="1">
                <a:solidFill>
                  <a:schemeClr val="bg1"/>
                </a:solidFill>
                <a:latin typeface="+mj-lt"/>
                <a:cs typeface="Times New Roman" panose="02020603050405020304" pitchFamily="18" charset="0"/>
              </a:rPr>
              <a:t>Nguyên nhân chủ yếu và nguyên nhân thứ yếu</a:t>
            </a:r>
          </a:p>
        </p:txBody>
      </p:sp>
      <p:sp>
        <p:nvSpPr>
          <p:cNvPr id="4" name="Rounded Rectangle 3"/>
          <p:cNvSpPr/>
          <p:nvPr/>
        </p:nvSpPr>
        <p:spPr>
          <a:xfrm>
            <a:off x="2987960" y="2347782"/>
            <a:ext cx="8780928" cy="852617"/>
          </a:xfrm>
          <a:prstGeom prst="roundRect">
            <a:avLst/>
          </a:prstGeom>
          <a:solidFill>
            <a:srgbClr val="3333FF"/>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5"/>
          </a:lnRef>
          <a:fillRef idx="3">
            <a:schemeClr val="accent5"/>
          </a:fillRef>
          <a:effectRef idx="2">
            <a:schemeClr val="accent5"/>
          </a:effectRef>
          <a:fontRef idx="minor">
            <a:schemeClr val="lt1"/>
          </a:fontRef>
        </p:style>
        <p:txBody>
          <a:bodyPr rtlCol="0" anchor="ctr"/>
          <a:lstStyle/>
          <a:p>
            <a:pPr algn="ctr"/>
            <a:r>
              <a:rPr lang="en-US" sz="2400" noProof="1">
                <a:solidFill>
                  <a:schemeClr val="bg1"/>
                </a:solidFill>
                <a:latin typeface="+mj-lt"/>
                <a:cs typeface="Times New Roman" panose="02020603050405020304" pitchFamily="18" charset="0"/>
              </a:rPr>
              <a:t>Nguyên nhân chủ quan và nguyên nhân khách quan</a:t>
            </a:r>
          </a:p>
        </p:txBody>
      </p:sp>
      <p:sp>
        <p:nvSpPr>
          <p:cNvPr id="5" name="Rounded Rectangle 4"/>
          <p:cNvSpPr/>
          <p:nvPr/>
        </p:nvSpPr>
        <p:spPr>
          <a:xfrm>
            <a:off x="3018517" y="3536111"/>
            <a:ext cx="8762998" cy="823742"/>
          </a:xfrm>
          <a:prstGeom prst="roundRect">
            <a:avLst/>
          </a:prstGeom>
          <a:solidFill>
            <a:srgbClr val="7030A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5"/>
          </a:lnRef>
          <a:fillRef idx="3">
            <a:schemeClr val="accent5"/>
          </a:fillRef>
          <a:effectRef idx="2">
            <a:schemeClr val="accent5"/>
          </a:effectRef>
          <a:fontRef idx="minor">
            <a:schemeClr val="lt1"/>
          </a:fontRef>
        </p:style>
        <p:txBody>
          <a:bodyPr rtlCol="0" anchor="ctr"/>
          <a:lstStyle/>
          <a:p>
            <a:pPr algn="ctr"/>
            <a:r>
              <a:rPr lang="en-US" sz="2400" noProof="1">
                <a:solidFill>
                  <a:schemeClr val="bg1"/>
                </a:solidFill>
                <a:latin typeface="+mj-lt"/>
                <a:cs typeface="Times New Roman" panose="02020603050405020304" pitchFamily="18" charset="0"/>
              </a:rPr>
              <a:t>Nguyên nhân trực tiếp và nguyên nhân gián tiếp</a:t>
            </a:r>
          </a:p>
        </p:txBody>
      </p:sp>
      <p:sp>
        <p:nvSpPr>
          <p:cNvPr id="6" name="Rounded Rectangle 5"/>
          <p:cNvSpPr/>
          <p:nvPr/>
        </p:nvSpPr>
        <p:spPr>
          <a:xfrm>
            <a:off x="3016621" y="4734468"/>
            <a:ext cx="8718177" cy="827437"/>
          </a:xfrm>
          <a:prstGeom prst="roundRect">
            <a:avLst/>
          </a:prstGeom>
          <a:solidFill>
            <a:schemeClr val="accent6">
              <a:lumMod val="75000"/>
            </a:scheme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5"/>
          </a:lnRef>
          <a:fillRef idx="3">
            <a:schemeClr val="accent5"/>
          </a:fillRef>
          <a:effectRef idx="2">
            <a:schemeClr val="accent5"/>
          </a:effectRef>
          <a:fontRef idx="minor">
            <a:schemeClr val="lt1"/>
          </a:fontRef>
        </p:style>
        <p:txBody>
          <a:bodyPr rtlCol="0" anchor="ctr"/>
          <a:lstStyle/>
          <a:p>
            <a:pPr algn="ctr"/>
            <a:r>
              <a:rPr lang="en-US" sz="2400" noProof="1">
                <a:solidFill>
                  <a:schemeClr val="bg1"/>
                </a:solidFill>
                <a:latin typeface="+mj-lt"/>
                <a:cs typeface="Times New Roman" panose="02020603050405020304" pitchFamily="18" charset="0"/>
              </a:rPr>
              <a:t>Nguyên nhân cơ bản và nguyên nhân không cơ bản</a:t>
            </a:r>
          </a:p>
        </p:txBody>
      </p:sp>
      <p:cxnSp>
        <p:nvCxnSpPr>
          <p:cNvPr id="8" name="Straight Connector 7"/>
          <p:cNvCxnSpPr>
            <a:stCxn id="4" idx="1"/>
            <a:endCxn id="29" idx="3"/>
          </p:cNvCxnSpPr>
          <p:nvPr/>
        </p:nvCxnSpPr>
        <p:spPr>
          <a:xfrm flipH="1" flipV="1">
            <a:off x="1524000" y="2758656"/>
            <a:ext cx="1463960" cy="15435"/>
          </a:xfrm>
          <a:prstGeom prst="line">
            <a:avLst/>
          </a:prstGeom>
        </p:spPr>
        <p:style>
          <a:lnRef idx="1">
            <a:schemeClr val="dk1"/>
          </a:lnRef>
          <a:fillRef idx="0">
            <a:schemeClr val="dk1"/>
          </a:fillRef>
          <a:effectRef idx="0">
            <a:schemeClr val="dk1"/>
          </a:effectRef>
          <a:fontRef idx="minor">
            <a:schemeClr val="tx1"/>
          </a:fontRef>
        </p:style>
      </p:cxnSp>
      <p:cxnSp>
        <p:nvCxnSpPr>
          <p:cNvPr id="10" name="Straight Connector 9"/>
          <p:cNvCxnSpPr>
            <a:stCxn id="29" idx="3"/>
            <a:endCxn id="2" idx="1"/>
          </p:cNvCxnSpPr>
          <p:nvPr/>
        </p:nvCxnSpPr>
        <p:spPr>
          <a:xfrm flipV="1">
            <a:off x="1524000" y="536609"/>
            <a:ext cx="1447800" cy="2222047"/>
          </a:xfrm>
          <a:prstGeom prst="line">
            <a:avLst/>
          </a:prstGeom>
        </p:spPr>
        <p:style>
          <a:lnRef idx="1">
            <a:schemeClr val="dk1"/>
          </a:lnRef>
          <a:fillRef idx="0">
            <a:schemeClr val="dk1"/>
          </a:fillRef>
          <a:effectRef idx="0">
            <a:schemeClr val="dk1"/>
          </a:effectRef>
          <a:fontRef idx="minor">
            <a:schemeClr val="tx1"/>
          </a:fontRef>
        </p:style>
      </p:cxnSp>
      <p:cxnSp>
        <p:nvCxnSpPr>
          <p:cNvPr id="13" name="Straight Connector 12"/>
          <p:cNvCxnSpPr>
            <a:stCxn id="29" idx="3"/>
            <a:endCxn id="6" idx="1"/>
          </p:cNvCxnSpPr>
          <p:nvPr/>
        </p:nvCxnSpPr>
        <p:spPr>
          <a:xfrm>
            <a:off x="1524000" y="2758656"/>
            <a:ext cx="1492621" cy="2389531"/>
          </a:xfrm>
          <a:prstGeom prst="line">
            <a:avLst/>
          </a:prstGeom>
        </p:spPr>
        <p:style>
          <a:lnRef idx="1">
            <a:schemeClr val="dk1"/>
          </a:lnRef>
          <a:fillRef idx="0">
            <a:schemeClr val="dk1"/>
          </a:fillRef>
          <a:effectRef idx="0">
            <a:schemeClr val="dk1"/>
          </a:effectRef>
          <a:fontRef idx="minor">
            <a:schemeClr val="tx1"/>
          </a:fontRef>
        </p:style>
      </p:cxnSp>
      <p:cxnSp>
        <p:nvCxnSpPr>
          <p:cNvPr id="16" name="Straight Connector 15"/>
          <p:cNvCxnSpPr>
            <a:stCxn id="29" idx="3"/>
            <a:endCxn id="3" idx="1"/>
          </p:cNvCxnSpPr>
          <p:nvPr/>
        </p:nvCxnSpPr>
        <p:spPr>
          <a:xfrm flipV="1">
            <a:off x="1524000" y="1668402"/>
            <a:ext cx="1472545" cy="1090254"/>
          </a:xfrm>
          <a:prstGeom prst="line">
            <a:avLst/>
          </a:prstGeom>
        </p:spPr>
        <p:style>
          <a:lnRef idx="1">
            <a:schemeClr val="dk1"/>
          </a:lnRef>
          <a:fillRef idx="0">
            <a:schemeClr val="dk1"/>
          </a:fillRef>
          <a:effectRef idx="0">
            <a:schemeClr val="dk1"/>
          </a:effectRef>
          <a:fontRef idx="minor">
            <a:schemeClr val="tx1"/>
          </a:fontRef>
        </p:style>
      </p:cxnSp>
      <p:cxnSp>
        <p:nvCxnSpPr>
          <p:cNvPr id="19" name="Straight Connector 18"/>
          <p:cNvCxnSpPr>
            <a:stCxn id="29" idx="3"/>
            <a:endCxn id="5" idx="1"/>
          </p:cNvCxnSpPr>
          <p:nvPr/>
        </p:nvCxnSpPr>
        <p:spPr>
          <a:xfrm>
            <a:off x="1524000" y="2758656"/>
            <a:ext cx="1494517" cy="1189326"/>
          </a:xfrm>
          <a:prstGeom prst="line">
            <a:avLst/>
          </a:prstGeom>
        </p:spPr>
        <p:style>
          <a:lnRef idx="1">
            <a:schemeClr val="dk1"/>
          </a:lnRef>
          <a:fillRef idx="0">
            <a:schemeClr val="dk1"/>
          </a:fillRef>
          <a:effectRef idx="0">
            <a:schemeClr val="dk1"/>
          </a:effectRef>
          <a:fontRef idx="minor">
            <a:schemeClr val="tx1"/>
          </a:fontRef>
        </p:style>
      </p:cxnSp>
      <p:sp>
        <p:nvSpPr>
          <p:cNvPr id="29" name="Rounded Rectangle 28"/>
          <p:cNvSpPr/>
          <p:nvPr/>
        </p:nvSpPr>
        <p:spPr>
          <a:xfrm>
            <a:off x="76200" y="1981200"/>
            <a:ext cx="1447800" cy="1554911"/>
          </a:xfrm>
          <a:prstGeom prst="roundRect">
            <a:avLst/>
          </a:prstGeom>
          <a:solidFill>
            <a:srgbClr val="C0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noProof="1">
                <a:solidFill>
                  <a:schemeClr val="bg1"/>
                </a:solidFill>
                <a:cs typeface="Times New Roman" panose="02020603050405020304" pitchFamily="18" charset="0"/>
              </a:rPr>
              <a:t>Nguyên nhân</a:t>
            </a:r>
            <a:endParaRPr lang="en-US" sz="2400" b="1" dirty="0">
              <a:solidFill>
                <a:schemeClr val="bg1"/>
              </a:solidFill>
            </a:endParaRPr>
          </a:p>
        </p:txBody>
      </p:sp>
    </p:spTree>
    <p:extLst>
      <p:ext uri="{BB962C8B-B14F-4D97-AF65-F5344CB8AC3E}">
        <p14:creationId xmlns:p14="http://schemas.microsoft.com/office/powerpoint/2010/main" val="34462103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barn(inVertical)">
                                      <p:cBhvr>
                                        <p:cTn id="7" dur="500"/>
                                        <p:tgtEl>
                                          <p:spTgt spid="10"/>
                                        </p:tgtEl>
                                      </p:cBhvr>
                                    </p:animEffect>
                                  </p:childTnLst>
                                </p:cTn>
                              </p:par>
                            </p:childTnLst>
                          </p:cTn>
                        </p:par>
                        <p:par>
                          <p:cTn id="8" fill="hold">
                            <p:stCondLst>
                              <p:cond delay="500"/>
                            </p:stCondLst>
                            <p:childTnLst>
                              <p:par>
                                <p:cTn id="9" presetID="13" presetClass="entr" presetSubtype="16"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plus(in)">
                                      <p:cBhvr>
                                        <p:cTn id="11" dur="2000"/>
                                        <p:tgtEl>
                                          <p:spTgt spid="2"/>
                                        </p:tgtEl>
                                      </p:cBhvr>
                                    </p:animEffect>
                                  </p:childTnLst>
                                </p:cTn>
                              </p:par>
                            </p:childTnLst>
                          </p:cTn>
                        </p:par>
                      </p:childTnLst>
                    </p:cTn>
                  </p:par>
                  <p:par>
                    <p:cTn id="12" fill="hold">
                      <p:stCondLst>
                        <p:cond delay="indefinite"/>
                      </p:stCondLst>
                      <p:childTnLst>
                        <p:par>
                          <p:cTn id="13" fill="hold">
                            <p:stCondLst>
                              <p:cond delay="0"/>
                            </p:stCondLst>
                            <p:childTnLst>
                              <p:par>
                                <p:cTn id="14" presetID="16" presetClass="entr" presetSubtype="21" fill="hold" nodeType="clickEffect">
                                  <p:stCondLst>
                                    <p:cond delay="0"/>
                                  </p:stCondLst>
                                  <p:childTnLst>
                                    <p:set>
                                      <p:cBhvr>
                                        <p:cTn id="15" dur="1" fill="hold">
                                          <p:stCondLst>
                                            <p:cond delay="0"/>
                                          </p:stCondLst>
                                        </p:cTn>
                                        <p:tgtEl>
                                          <p:spTgt spid="16"/>
                                        </p:tgtEl>
                                        <p:attrNameLst>
                                          <p:attrName>style.visibility</p:attrName>
                                        </p:attrNameLst>
                                      </p:cBhvr>
                                      <p:to>
                                        <p:strVal val="visible"/>
                                      </p:to>
                                    </p:set>
                                    <p:animEffect transition="in" filter="barn(inVertical)">
                                      <p:cBhvr>
                                        <p:cTn id="16" dur="500"/>
                                        <p:tgtEl>
                                          <p:spTgt spid="16"/>
                                        </p:tgtEl>
                                      </p:cBhvr>
                                    </p:animEffect>
                                  </p:childTnLst>
                                </p:cTn>
                              </p:par>
                            </p:childTnLst>
                          </p:cTn>
                        </p:par>
                        <p:par>
                          <p:cTn id="17" fill="hold">
                            <p:stCondLst>
                              <p:cond delay="500"/>
                            </p:stCondLst>
                            <p:childTnLst>
                              <p:par>
                                <p:cTn id="18" presetID="6" presetClass="entr" presetSubtype="16" fill="hold" grpId="0" nodeType="after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circle(in)">
                                      <p:cBhvr>
                                        <p:cTn id="20" dur="2000"/>
                                        <p:tgtEl>
                                          <p:spTgt spid="3"/>
                                        </p:tgtEl>
                                      </p:cBhvr>
                                    </p:animEffect>
                                  </p:childTnLst>
                                </p:cTn>
                              </p:par>
                            </p:childTnLst>
                          </p:cTn>
                        </p:par>
                      </p:childTnLst>
                    </p:cTn>
                  </p:par>
                  <p:par>
                    <p:cTn id="21" fill="hold">
                      <p:stCondLst>
                        <p:cond delay="indefinite"/>
                      </p:stCondLst>
                      <p:childTnLst>
                        <p:par>
                          <p:cTn id="22" fill="hold">
                            <p:stCondLst>
                              <p:cond delay="0"/>
                            </p:stCondLst>
                            <p:childTnLst>
                              <p:par>
                                <p:cTn id="23" presetID="16" presetClass="entr" presetSubtype="21" fill="hold" nodeType="click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barn(inVertical)">
                                      <p:cBhvr>
                                        <p:cTn id="25" dur="500"/>
                                        <p:tgtEl>
                                          <p:spTgt spid="8"/>
                                        </p:tgtEl>
                                      </p:cBhvr>
                                    </p:animEffect>
                                  </p:childTnLst>
                                </p:cTn>
                              </p:par>
                            </p:childTnLst>
                          </p:cTn>
                        </p:par>
                        <p:par>
                          <p:cTn id="26" fill="hold">
                            <p:stCondLst>
                              <p:cond delay="500"/>
                            </p:stCondLst>
                            <p:childTnLst>
                              <p:par>
                                <p:cTn id="27" presetID="6" presetClass="entr" presetSubtype="16" fill="hold" grpId="0" nodeType="afterEffect">
                                  <p:stCondLst>
                                    <p:cond delay="0"/>
                                  </p:stCondLst>
                                  <p:childTnLst>
                                    <p:set>
                                      <p:cBhvr>
                                        <p:cTn id="28" dur="1" fill="hold">
                                          <p:stCondLst>
                                            <p:cond delay="0"/>
                                          </p:stCondLst>
                                        </p:cTn>
                                        <p:tgtEl>
                                          <p:spTgt spid="4"/>
                                        </p:tgtEl>
                                        <p:attrNameLst>
                                          <p:attrName>style.visibility</p:attrName>
                                        </p:attrNameLst>
                                      </p:cBhvr>
                                      <p:to>
                                        <p:strVal val="visible"/>
                                      </p:to>
                                    </p:set>
                                    <p:animEffect transition="in" filter="circle(in)">
                                      <p:cBhvr>
                                        <p:cTn id="29" dur="2000"/>
                                        <p:tgtEl>
                                          <p:spTgt spid="4"/>
                                        </p:tgtEl>
                                      </p:cBhvr>
                                    </p:animEffect>
                                  </p:childTnLst>
                                </p:cTn>
                              </p:par>
                            </p:childTnLst>
                          </p:cTn>
                        </p:par>
                      </p:childTnLst>
                    </p:cTn>
                  </p:par>
                  <p:par>
                    <p:cTn id="30" fill="hold">
                      <p:stCondLst>
                        <p:cond delay="indefinite"/>
                      </p:stCondLst>
                      <p:childTnLst>
                        <p:par>
                          <p:cTn id="31" fill="hold">
                            <p:stCondLst>
                              <p:cond delay="0"/>
                            </p:stCondLst>
                            <p:childTnLst>
                              <p:par>
                                <p:cTn id="32" presetID="16" presetClass="entr" presetSubtype="21" fill="hold" nodeType="click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barn(inVertical)">
                                      <p:cBhvr>
                                        <p:cTn id="34" dur="500"/>
                                        <p:tgtEl>
                                          <p:spTgt spid="19"/>
                                        </p:tgtEl>
                                      </p:cBhvr>
                                    </p:animEffect>
                                  </p:childTnLst>
                                </p:cTn>
                              </p:par>
                            </p:childTnLst>
                          </p:cTn>
                        </p:par>
                        <p:par>
                          <p:cTn id="35" fill="hold">
                            <p:stCondLst>
                              <p:cond delay="500"/>
                            </p:stCondLst>
                            <p:childTnLst>
                              <p:par>
                                <p:cTn id="36" presetID="6" presetClass="entr" presetSubtype="16" fill="hold" grpId="0" nodeType="afterEffect">
                                  <p:stCondLst>
                                    <p:cond delay="0"/>
                                  </p:stCondLst>
                                  <p:childTnLst>
                                    <p:set>
                                      <p:cBhvr>
                                        <p:cTn id="37" dur="1" fill="hold">
                                          <p:stCondLst>
                                            <p:cond delay="0"/>
                                          </p:stCondLst>
                                        </p:cTn>
                                        <p:tgtEl>
                                          <p:spTgt spid="5"/>
                                        </p:tgtEl>
                                        <p:attrNameLst>
                                          <p:attrName>style.visibility</p:attrName>
                                        </p:attrNameLst>
                                      </p:cBhvr>
                                      <p:to>
                                        <p:strVal val="visible"/>
                                      </p:to>
                                    </p:set>
                                    <p:animEffect transition="in" filter="circle(in)">
                                      <p:cBhvr>
                                        <p:cTn id="38" dur="2000"/>
                                        <p:tgtEl>
                                          <p:spTgt spid="5"/>
                                        </p:tgtEl>
                                      </p:cBhvr>
                                    </p:animEffect>
                                  </p:childTnLst>
                                </p:cTn>
                              </p:par>
                            </p:childTnLst>
                          </p:cTn>
                        </p:par>
                      </p:childTnLst>
                    </p:cTn>
                  </p:par>
                  <p:par>
                    <p:cTn id="39" fill="hold">
                      <p:stCondLst>
                        <p:cond delay="indefinite"/>
                      </p:stCondLst>
                      <p:childTnLst>
                        <p:par>
                          <p:cTn id="40" fill="hold">
                            <p:stCondLst>
                              <p:cond delay="0"/>
                            </p:stCondLst>
                            <p:childTnLst>
                              <p:par>
                                <p:cTn id="41" presetID="16" presetClass="entr" presetSubtype="21" fill="hold" nodeType="clickEffect">
                                  <p:stCondLst>
                                    <p:cond delay="0"/>
                                  </p:stCondLst>
                                  <p:childTnLst>
                                    <p:set>
                                      <p:cBhvr>
                                        <p:cTn id="42" dur="1" fill="hold">
                                          <p:stCondLst>
                                            <p:cond delay="0"/>
                                          </p:stCondLst>
                                        </p:cTn>
                                        <p:tgtEl>
                                          <p:spTgt spid="13"/>
                                        </p:tgtEl>
                                        <p:attrNameLst>
                                          <p:attrName>style.visibility</p:attrName>
                                        </p:attrNameLst>
                                      </p:cBhvr>
                                      <p:to>
                                        <p:strVal val="visible"/>
                                      </p:to>
                                    </p:set>
                                    <p:animEffect transition="in" filter="barn(inVertical)">
                                      <p:cBhvr>
                                        <p:cTn id="43" dur="500"/>
                                        <p:tgtEl>
                                          <p:spTgt spid="13"/>
                                        </p:tgtEl>
                                      </p:cBhvr>
                                    </p:animEffect>
                                  </p:childTnLst>
                                </p:cTn>
                              </p:par>
                            </p:childTnLst>
                          </p:cTn>
                        </p:par>
                        <p:par>
                          <p:cTn id="44" fill="hold">
                            <p:stCondLst>
                              <p:cond delay="500"/>
                            </p:stCondLst>
                            <p:childTnLst>
                              <p:par>
                                <p:cTn id="45" presetID="6" presetClass="entr" presetSubtype="16" fill="hold" grpId="0" nodeType="afterEffect">
                                  <p:stCondLst>
                                    <p:cond delay="0"/>
                                  </p:stCondLst>
                                  <p:childTnLst>
                                    <p:set>
                                      <p:cBhvr>
                                        <p:cTn id="46" dur="1" fill="hold">
                                          <p:stCondLst>
                                            <p:cond delay="0"/>
                                          </p:stCondLst>
                                        </p:cTn>
                                        <p:tgtEl>
                                          <p:spTgt spid="6"/>
                                        </p:tgtEl>
                                        <p:attrNameLst>
                                          <p:attrName>style.visibility</p:attrName>
                                        </p:attrNameLst>
                                      </p:cBhvr>
                                      <p:to>
                                        <p:strVal val="visible"/>
                                      </p:to>
                                    </p:set>
                                    <p:animEffect transition="in" filter="circle(in)">
                                      <p:cBhvr>
                                        <p:cTn id="47" dur="2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5" grpId="0" animBg="1"/>
      <p:bldP spid="6" grpId="0" animBg="1"/>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5219699" y="493059"/>
            <a:ext cx="3095223" cy="523220"/>
          </a:xfrm>
          <a:prstGeom prst="rect">
            <a:avLst/>
          </a:prstGeom>
          <a:noFill/>
          <a:ln>
            <a:solidFill>
              <a:schemeClr val="accent1"/>
            </a:solidFill>
          </a:ln>
        </p:spPr>
        <p:txBody>
          <a:bodyPr wrap="square" rtlCol="0">
            <a:spAutoFit/>
          </a:bodyPr>
          <a:lstStyle/>
          <a:p>
            <a:pPr algn="ctr"/>
            <a:r>
              <a:rPr lang="en-US" sz="2800" b="1" dirty="0">
                <a:solidFill>
                  <a:srgbClr val="3333CC"/>
                </a:solidFill>
                <a:latin typeface="+mj-lt"/>
                <a:cs typeface="Times New Roman" panose="02020603050405020304" pitchFamily="18" charset="0"/>
              </a:rPr>
              <a:t>TÍNH CHẤT</a:t>
            </a:r>
          </a:p>
        </p:txBody>
      </p:sp>
      <p:sp>
        <p:nvSpPr>
          <p:cNvPr id="4" name="Vertical Scroll 3"/>
          <p:cNvSpPr/>
          <p:nvPr/>
        </p:nvSpPr>
        <p:spPr>
          <a:xfrm>
            <a:off x="8343900" y="1752600"/>
            <a:ext cx="2286000" cy="3541059"/>
          </a:xfrm>
          <a:prstGeom prst="verticalScroll">
            <a:avLst/>
          </a:prstGeom>
          <a:solidFill>
            <a:srgbClr val="00B050"/>
          </a:solidFill>
          <a:ln>
            <a:solidFill>
              <a:schemeClr val="bg1">
                <a:lumMod val="75000"/>
              </a:schemeClr>
            </a:solidFill>
          </a:ln>
          <a:effectLst>
            <a:reflection blurRad="6350" stA="52000" endA="300" endPos="35000" dir="5400000" sy="-100000" algn="bl" rotWithShape="0"/>
          </a:effectLst>
        </p:spPr>
        <p:style>
          <a:lnRef idx="1">
            <a:schemeClr val="accent4"/>
          </a:lnRef>
          <a:fillRef idx="3">
            <a:schemeClr val="accent4"/>
          </a:fillRef>
          <a:effectRef idx="2">
            <a:schemeClr val="accent4"/>
          </a:effectRef>
          <a:fontRef idx="minor">
            <a:schemeClr val="lt1"/>
          </a:fontRef>
        </p:style>
        <p:txBody>
          <a:bodyPr rtlCol="0" anchor="ctr"/>
          <a:lstStyle/>
          <a:p>
            <a:pPr algn="ctr"/>
            <a:r>
              <a:rPr lang="en-US" sz="2800" b="1" noProof="1">
                <a:solidFill>
                  <a:schemeClr val="bg1"/>
                </a:solidFill>
                <a:latin typeface="Times New Roman" panose="02020603050405020304" pitchFamily="18" charset="0"/>
                <a:cs typeface="Times New Roman" panose="02020603050405020304" pitchFamily="18" charset="0"/>
              </a:rPr>
              <a:t>TÍNH TẤT YẾU</a:t>
            </a:r>
          </a:p>
        </p:txBody>
      </p:sp>
      <p:sp>
        <p:nvSpPr>
          <p:cNvPr id="5" name="Vertical Scroll 4"/>
          <p:cNvSpPr/>
          <p:nvPr/>
        </p:nvSpPr>
        <p:spPr>
          <a:xfrm>
            <a:off x="3086100" y="1725706"/>
            <a:ext cx="2286000" cy="3644153"/>
          </a:xfrm>
          <a:prstGeom prst="verticalScroll">
            <a:avLst/>
          </a:prstGeom>
          <a:solidFill>
            <a:srgbClr val="996633"/>
          </a:solidFill>
          <a:ln>
            <a:solidFill>
              <a:schemeClr val="bg1">
                <a:lumMod val="75000"/>
              </a:schemeClr>
            </a:solidFill>
          </a:ln>
          <a:effectLst>
            <a:reflection blurRad="6350" stA="52000" endA="300" endPos="35000" dir="5400000" sy="-100000" algn="bl" rotWithShape="0"/>
          </a:effectLst>
        </p:spPr>
        <p:style>
          <a:lnRef idx="1">
            <a:schemeClr val="accent4"/>
          </a:lnRef>
          <a:fillRef idx="3">
            <a:schemeClr val="accent4"/>
          </a:fillRef>
          <a:effectRef idx="2">
            <a:schemeClr val="accent4"/>
          </a:effectRef>
          <a:fontRef idx="minor">
            <a:schemeClr val="lt1"/>
          </a:fontRef>
        </p:style>
        <p:txBody>
          <a:bodyPr rtlCol="0" anchor="ctr"/>
          <a:lstStyle/>
          <a:p>
            <a:pPr algn="ctr"/>
            <a:r>
              <a:rPr lang="en-US" sz="2800" b="1" noProof="1">
                <a:solidFill>
                  <a:schemeClr val="bg1"/>
                </a:solidFill>
                <a:latin typeface="Times New Roman" panose="02020603050405020304" pitchFamily="18" charset="0"/>
                <a:cs typeface="Times New Roman" panose="02020603050405020304" pitchFamily="18" charset="0"/>
              </a:rPr>
              <a:t>TÍNH KHÁCH QUAN</a:t>
            </a:r>
          </a:p>
        </p:txBody>
      </p:sp>
      <p:sp>
        <p:nvSpPr>
          <p:cNvPr id="6" name="Vertical Scroll 5"/>
          <p:cNvSpPr/>
          <p:nvPr/>
        </p:nvSpPr>
        <p:spPr>
          <a:xfrm>
            <a:off x="5715000" y="1752600"/>
            <a:ext cx="2286000" cy="3541059"/>
          </a:xfrm>
          <a:prstGeom prst="verticalScroll">
            <a:avLst/>
          </a:prstGeom>
          <a:solidFill>
            <a:srgbClr val="C00000"/>
          </a:solidFill>
          <a:ln>
            <a:solidFill>
              <a:schemeClr val="bg1">
                <a:lumMod val="75000"/>
              </a:schemeClr>
            </a:solidFill>
          </a:ln>
          <a:effectLst>
            <a:reflection blurRad="6350" stA="52000" endA="300" endPos="35000" dir="5400000" sy="-100000" algn="bl" rotWithShape="0"/>
          </a:effectLst>
        </p:spPr>
        <p:style>
          <a:lnRef idx="1">
            <a:schemeClr val="accent4"/>
          </a:lnRef>
          <a:fillRef idx="3">
            <a:schemeClr val="accent4"/>
          </a:fillRef>
          <a:effectRef idx="2">
            <a:schemeClr val="accent4"/>
          </a:effectRef>
          <a:fontRef idx="minor">
            <a:schemeClr val="lt1"/>
          </a:fontRef>
        </p:style>
        <p:txBody>
          <a:bodyPr rtlCol="0" anchor="ctr"/>
          <a:lstStyle/>
          <a:p>
            <a:pPr algn="ctr"/>
            <a:r>
              <a:rPr lang="en-US" sz="2800" b="1" noProof="1">
                <a:solidFill>
                  <a:schemeClr val="bg1"/>
                </a:solidFill>
                <a:latin typeface="Times New Roman" panose="02020603050405020304" pitchFamily="18" charset="0"/>
                <a:cs typeface="Times New Roman" panose="02020603050405020304" pitchFamily="18" charset="0"/>
              </a:rPr>
              <a:t>TÍNH PHỔ BIẾN</a:t>
            </a:r>
          </a:p>
        </p:txBody>
      </p:sp>
      <p:cxnSp>
        <p:nvCxnSpPr>
          <p:cNvPr id="7" name="Straight Arrow Connector 6"/>
          <p:cNvCxnSpPr/>
          <p:nvPr/>
        </p:nvCxnSpPr>
        <p:spPr>
          <a:xfrm>
            <a:off x="6767310" y="1029726"/>
            <a:ext cx="11805" cy="722874"/>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8" name="Straight Arrow Connector 7"/>
          <p:cNvCxnSpPr>
            <a:stCxn id="3" idx="2"/>
          </p:cNvCxnSpPr>
          <p:nvPr/>
        </p:nvCxnSpPr>
        <p:spPr>
          <a:xfrm flipH="1">
            <a:off x="4381500" y="1016279"/>
            <a:ext cx="2385811" cy="70942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9" name="Straight Arrow Connector 8"/>
          <p:cNvCxnSpPr>
            <a:stCxn id="3" idx="2"/>
          </p:cNvCxnSpPr>
          <p:nvPr/>
        </p:nvCxnSpPr>
        <p:spPr>
          <a:xfrm>
            <a:off x="6767311" y="1016279"/>
            <a:ext cx="2871989" cy="70942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859842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3"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
                                        <p:tgtEl>
                                          <p:spTgt spid="5"/>
                                        </p:tgtEl>
                                      </p:cBhvr>
                                    </p:animEffect>
                                    <p:anim calcmode="lin" valueType="num">
                                      <p:cBhvr>
                                        <p:cTn id="8" dur="400" fill="hold"/>
                                        <p:tgtEl>
                                          <p:spTgt spid="5"/>
                                        </p:tgtEl>
                                        <p:attrNameLst>
                                          <p:attrName>ppt_x</p:attrName>
                                        </p:attrNameLst>
                                      </p:cBhvr>
                                      <p:tavLst>
                                        <p:tav tm="0">
                                          <p:val>
                                            <p:strVal val="#ppt_x"/>
                                          </p:val>
                                        </p:tav>
                                        <p:tav tm="100000">
                                          <p:val>
                                            <p:strVal val="#ppt_x"/>
                                          </p:val>
                                        </p:tav>
                                      </p:tavLst>
                                    </p:anim>
                                    <p:anim calcmode="lin" valueType="num">
                                      <p:cBhvr>
                                        <p:cTn id="9" dur="400" fill="hold"/>
                                        <p:tgtEl>
                                          <p:spTgt spid="5"/>
                                        </p:tgtEl>
                                        <p:attrNameLst>
                                          <p:attrName>ppt_y</p:attrName>
                                        </p:attrNameLst>
                                      </p:cBhvr>
                                      <p:tavLst>
                                        <p:tav tm="0">
                                          <p:val>
                                            <p:strVal val="#ppt_y+0.31"/>
                                          </p:val>
                                        </p:tav>
                                        <p:tav tm="100000">
                                          <p:val>
                                            <p:strVal val="#ppt_y+0.31"/>
                                          </p:val>
                                        </p:tav>
                                      </p:tavLst>
                                    </p:anim>
                                    <p:anim calcmode="lin" valueType="num">
                                      <p:cBhvr>
                                        <p:cTn id="10" dur="600" decel="50000" fill="hold">
                                          <p:stCondLst>
                                            <p:cond delay="400"/>
                                          </p:stCondLst>
                                        </p:cTn>
                                        <p:tgtEl>
                                          <p:spTgt spid="5"/>
                                        </p:tgtEl>
                                        <p:attrNameLst>
                                          <p:attrName>ppt_x</p:attrName>
                                        </p:attrNameLst>
                                      </p:cBhvr>
                                      <p:tavLst>
                                        <p:tav tm="0">
                                          <p:val>
                                            <p:strVal val="#ppt_x"/>
                                          </p:val>
                                        </p:tav>
                                        <p:tav tm="5000">
                                          <p:val>
                                            <p:strVal val="#ppt_x+0.0242"/>
                                          </p:val>
                                        </p:tav>
                                        <p:tav tm="10000">
                                          <p:val>
                                            <p:strVal val="#ppt_x+0.0479"/>
                                          </p:val>
                                        </p:tav>
                                        <p:tav tm="15000">
                                          <p:val>
                                            <p:strVal val="#ppt_x+0.0704"/>
                                          </p:val>
                                        </p:tav>
                                        <p:tav tm="20000">
                                          <p:val>
                                            <p:strVal val="#ppt_x+0.0911"/>
                                          </p:val>
                                        </p:tav>
                                        <p:tav tm="25000">
                                          <p:val>
                                            <p:strVal val="#ppt_x+0.1096"/>
                                          </p:val>
                                        </p:tav>
                                        <p:tav tm="30000">
                                          <p:val>
                                            <p:strVal val="#ppt_x+0.1254"/>
                                          </p:val>
                                        </p:tav>
                                        <p:tav tm="35000">
                                          <p:val>
                                            <p:strVal val="#ppt_x+0.1381"/>
                                          </p:val>
                                        </p:tav>
                                        <p:tav tm="40000">
                                          <p:val>
                                            <p:strVal val="#ppt_x+0.1474"/>
                                          </p:val>
                                        </p:tav>
                                        <p:tav tm="45000">
                                          <p:val>
                                            <p:strVal val="#ppt_x+0.1531"/>
                                          </p:val>
                                        </p:tav>
                                        <p:tav tm="50000">
                                          <p:val>
                                            <p:strVal val="#ppt_x+0.1550"/>
                                          </p:val>
                                        </p:tav>
                                        <p:tav tm="55000">
                                          <p:val>
                                            <p:strVal val="#ppt_x+0.1531"/>
                                          </p:val>
                                        </p:tav>
                                        <p:tav tm="60000">
                                          <p:val>
                                            <p:strVal val="#ppt_x+0.1474"/>
                                          </p:val>
                                        </p:tav>
                                        <p:tav tm="65000">
                                          <p:val>
                                            <p:strVal val="#ppt_x+0.1381"/>
                                          </p:val>
                                        </p:tav>
                                        <p:tav tm="70000">
                                          <p:val>
                                            <p:strVal val="#ppt_x+0.1254"/>
                                          </p:val>
                                        </p:tav>
                                        <p:tav tm="75000">
                                          <p:val>
                                            <p:strVal val="#ppt_x+0.1096"/>
                                          </p:val>
                                        </p:tav>
                                        <p:tav tm="80000">
                                          <p:val>
                                            <p:strVal val="#ppt_x+0.0911"/>
                                          </p:val>
                                        </p:tav>
                                        <p:tav tm="85000">
                                          <p:val>
                                            <p:strVal val="#ppt_x+0.0704"/>
                                          </p:val>
                                        </p:tav>
                                        <p:tav tm="90000">
                                          <p:val>
                                            <p:strVal val="#ppt_x+0.0479"/>
                                          </p:val>
                                        </p:tav>
                                        <p:tav tm="95000">
                                          <p:val>
                                            <p:strVal val="#ppt_x+0.0242"/>
                                          </p:val>
                                        </p:tav>
                                        <p:tav tm="100000">
                                          <p:val>
                                            <p:strVal val="#ppt_x"/>
                                          </p:val>
                                        </p:tav>
                                      </p:tavLst>
                                    </p:anim>
                                    <p:anim calcmode="lin" valueType="num">
                                      <p:cBhvr>
                                        <p:cTn id="11" dur="600" decel="50000" fill="hold">
                                          <p:stCondLst>
                                            <p:cond delay="400"/>
                                          </p:stCondLst>
                                        </p:cTn>
                                        <p:tgtEl>
                                          <p:spTgt spid="5"/>
                                        </p:tgtEl>
                                        <p:attrNameLst>
                                          <p:attrName>ppt_y</p:attrName>
                                        </p:attrNameLst>
                                      </p:cBhvr>
                                      <p:tavLst>
                                        <p:tav tm="0">
                                          <p:val>
                                            <p:strVal val="#ppt_y+0.31"/>
                                          </p:val>
                                        </p:tav>
                                        <p:tav tm="5000">
                                          <p:val>
                                            <p:strVal val="#ppt_y+0.308"/>
                                          </p:val>
                                        </p:tav>
                                        <p:tav tm="10000">
                                          <p:val>
                                            <p:strVal val="#ppt_y+0.3024"/>
                                          </p:val>
                                        </p:tav>
                                        <p:tav tm="15000">
                                          <p:val>
                                            <p:strVal val="#ppt_y+0.2931"/>
                                          </p:val>
                                        </p:tav>
                                        <p:tav tm="20000">
                                          <p:val>
                                            <p:strVal val="#ppt_y+0.2804"/>
                                          </p:val>
                                        </p:tav>
                                        <p:tav tm="25000">
                                          <p:val>
                                            <p:strVal val="#ppt_y+0.2646"/>
                                          </p:val>
                                        </p:tav>
                                        <p:tav tm="30000">
                                          <p:val>
                                            <p:strVal val="#ppt_y+0.2461"/>
                                          </p:val>
                                        </p:tav>
                                        <p:tav tm="35000">
                                          <p:val>
                                            <p:strVal val="#ppt_y+0.2253"/>
                                          </p:val>
                                        </p:tav>
                                        <p:tav tm="40000">
                                          <p:val>
                                            <p:strVal val="#ppt_y+0.2029"/>
                                          </p:val>
                                        </p:tav>
                                        <p:tav tm="45000">
                                          <p:val>
                                            <p:strVal val="#ppt_y+0.1792"/>
                                          </p:val>
                                        </p:tav>
                                        <p:tav tm="50000">
                                          <p:val>
                                            <p:strVal val="#ppt_y+0.155"/>
                                          </p:val>
                                        </p:tav>
                                        <p:tav tm="55000">
                                          <p:val>
                                            <p:strVal val="#ppt_y+0.1307"/>
                                          </p:val>
                                        </p:tav>
                                        <p:tav tm="60000">
                                          <p:val>
                                            <p:strVal val="#ppt_y+0.1071"/>
                                          </p:val>
                                        </p:tav>
                                        <p:tav tm="65000">
                                          <p:val>
                                            <p:strVal val="#ppt_y+0.0846"/>
                                          </p:val>
                                        </p:tav>
                                        <p:tav tm="70000">
                                          <p:val>
                                            <p:strVal val="#ppt_y+0.0639"/>
                                          </p:val>
                                        </p:tav>
                                        <p:tav tm="75000">
                                          <p:val>
                                            <p:strVal val="#ppt_y+0.0454"/>
                                          </p:val>
                                        </p:tav>
                                        <p:tav tm="80000">
                                          <p:val>
                                            <p:strVal val="#ppt_y+0.0296"/>
                                          </p:val>
                                        </p:tav>
                                        <p:tav tm="85000">
                                          <p:val>
                                            <p:strVal val="#ppt_y+0.0169"/>
                                          </p:val>
                                        </p:tav>
                                        <p:tav tm="90000">
                                          <p:val>
                                            <p:strVal val="#ppt_y+0.0076"/>
                                          </p:val>
                                        </p:tav>
                                        <p:tav tm="95000">
                                          <p:val>
                                            <p:strVal val="#ppt_y+0.0019"/>
                                          </p:val>
                                        </p:tav>
                                        <p:tav tm="100000">
                                          <p:val>
                                            <p:strVal val="#ppt_y"/>
                                          </p:val>
                                        </p:tav>
                                      </p:tavLst>
                                    </p:anim>
                                  </p:childTnLst>
                                </p:cTn>
                              </p:par>
                            </p:childTnLst>
                          </p:cTn>
                        </p:par>
                      </p:childTnLst>
                    </p:cTn>
                  </p:par>
                  <p:par>
                    <p:cTn id="12" fill="hold">
                      <p:stCondLst>
                        <p:cond delay="indefinite"/>
                      </p:stCondLst>
                      <p:childTnLst>
                        <p:par>
                          <p:cTn id="13" fill="hold">
                            <p:stCondLst>
                              <p:cond delay="0"/>
                            </p:stCondLst>
                            <p:childTnLst>
                              <p:par>
                                <p:cTn id="14" presetID="43" presetClass="entr" presetSubtype="0" fill="hold" grpId="0" nodeType="click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fade">
                                      <p:cBhvr>
                                        <p:cTn id="16" dur="100"/>
                                        <p:tgtEl>
                                          <p:spTgt spid="6"/>
                                        </p:tgtEl>
                                      </p:cBhvr>
                                    </p:animEffect>
                                    <p:anim calcmode="lin" valueType="num">
                                      <p:cBhvr>
                                        <p:cTn id="17" dur="400" fill="hold"/>
                                        <p:tgtEl>
                                          <p:spTgt spid="6"/>
                                        </p:tgtEl>
                                        <p:attrNameLst>
                                          <p:attrName>ppt_x</p:attrName>
                                        </p:attrNameLst>
                                      </p:cBhvr>
                                      <p:tavLst>
                                        <p:tav tm="0">
                                          <p:val>
                                            <p:strVal val="#ppt_x"/>
                                          </p:val>
                                        </p:tav>
                                        <p:tav tm="100000">
                                          <p:val>
                                            <p:strVal val="#ppt_x"/>
                                          </p:val>
                                        </p:tav>
                                      </p:tavLst>
                                    </p:anim>
                                    <p:anim calcmode="lin" valueType="num">
                                      <p:cBhvr>
                                        <p:cTn id="18" dur="400" fill="hold"/>
                                        <p:tgtEl>
                                          <p:spTgt spid="6"/>
                                        </p:tgtEl>
                                        <p:attrNameLst>
                                          <p:attrName>ppt_y</p:attrName>
                                        </p:attrNameLst>
                                      </p:cBhvr>
                                      <p:tavLst>
                                        <p:tav tm="0">
                                          <p:val>
                                            <p:strVal val="#ppt_y+0.31"/>
                                          </p:val>
                                        </p:tav>
                                        <p:tav tm="100000">
                                          <p:val>
                                            <p:strVal val="#ppt_y+0.31"/>
                                          </p:val>
                                        </p:tav>
                                      </p:tavLst>
                                    </p:anim>
                                    <p:anim calcmode="lin" valueType="num">
                                      <p:cBhvr>
                                        <p:cTn id="19" dur="600" decel="50000" fill="hold">
                                          <p:stCondLst>
                                            <p:cond delay="400"/>
                                          </p:stCondLst>
                                        </p:cTn>
                                        <p:tgtEl>
                                          <p:spTgt spid="6"/>
                                        </p:tgtEl>
                                        <p:attrNameLst>
                                          <p:attrName>ppt_x</p:attrName>
                                        </p:attrNameLst>
                                      </p:cBhvr>
                                      <p:tavLst>
                                        <p:tav tm="0">
                                          <p:val>
                                            <p:strVal val="#ppt_x"/>
                                          </p:val>
                                        </p:tav>
                                        <p:tav tm="5000">
                                          <p:val>
                                            <p:strVal val="#ppt_x+0.0242"/>
                                          </p:val>
                                        </p:tav>
                                        <p:tav tm="10000">
                                          <p:val>
                                            <p:strVal val="#ppt_x+0.0479"/>
                                          </p:val>
                                        </p:tav>
                                        <p:tav tm="15000">
                                          <p:val>
                                            <p:strVal val="#ppt_x+0.0704"/>
                                          </p:val>
                                        </p:tav>
                                        <p:tav tm="20000">
                                          <p:val>
                                            <p:strVal val="#ppt_x+0.0911"/>
                                          </p:val>
                                        </p:tav>
                                        <p:tav tm="25000">
                                          <p:val>
                                            <p:strVal val="#ppt_x+0.1096"/>
                                          </p:val>
                                        </p:tav>
                                        <p:tav tm="30000">
                                          <p:val>
                                            <p:strVal val="#ppt_x+0.1254"/>
                                          </p:val>
                                        </p:tav>
                                        <p:tav tm="35000">
                                          <p:val>
                                            <p:strVal val="#ppt_x+0.1381"/>
                                          </p:val>
                                        </p:tav>
                                        <p:tav tm="40000">
                                          <p:val>
                                            <p:strVal val="#ppt_x+0.1474"/>
                                          </p:val>
                                        </p:tav>
                                        <p:tav tm="45000">
                                          <p:val>
                                            <p:strVal val="#ppt_x+0.1531"/>
                                          </p:val>
                                        </p:tav>
                                        <p:tav tm="50000">
                                          <p:val>
                                            <p:strVal val="#ppt_x+0.1550"/>
                                          </p:val>
                                        </p:tav>
                                        <p:tav tm="55000">
                                          <p:val>
                                            <p:strVal val="#ppt_x+0.1531"/>
                                          </p:val>
                                        </p:tav>
                                        <p:tav tm="60000">
                                          <p:val>
                                            <p:strVal val="#ppt_x+0.1474"/>
                                          </p:val>
                                        </p:tav>
                                        <p:tav tm="65000">
                                          <p:val>
                                            <p:strVal val="#ppt_x+0.1381"/>
                                          </p:val>
                                        </p:tav>
                                        <p:tav tm="70000">
                                          <p:val>
                                            <p:strVal val="#ppt_x+0.1254"/>
                                          </p:val>
                                        </p:tav>
                                        <p:tav tm="75000">
                                          <p:val>
                                            <p:strVal val="#ppt_x+0.1096"/>
                                          </p:val>
                                        </p:tav>
                                        <p:tav tm="80000">
                                          <p:val>
                                            <p:strVal val="#ppt_x+0.0911"/>
                                          </p:val>
                                        </p:tav>
                                        <p:tav tm="85000">
                                          <p:val>
                                            <p:strVal val="#ppt_x+0.0704"/>
                                          </p:val>
                                        </p:tav>
                                        <p:tav tm="90000">
                                          <p:val>
                                            <p:strVal val="#ppt_x+0.0479"/>
                                          </p:val>
                                        </p:tav>
                                        <p:tav tm="95000">
                                          <p:val>
                                            <p:strVal val="#ppt_x+0.0242"/>
                                          </p:val>
                                        </p:tav>
                                        <p:tav tm="100000">
                                          <p:val>
                                            <p:strVal val="#ppt_x"/>
                                          </p:val>
                                        </p:tav>
                                      </p:tavLst>
                                    </p:anim>
                                    <p:anim calcmode="lin" valueType="num">
                                      <p:cBhvr>
                                        <p:cTn id="20" dur="600" decel="50000" fill="hold">
                                          <p:stCondLst>
                                            <p:cond delay="400"/>
                                          </p:stCondLst>
                                        </p:cTn>
                                        <p:tgtEl>
                                          <p:spTgt spid="6"/>
                                        </p:tgtEl>
                                        <p:attrNameLst>
                                          <p:attrName>ppt_y</p:attrName>
                                        </p:attrNameLst>
                                      </p:cBhvr>
                                      <p:tavLst>
                                        <p:tav tm="0">
                                          <p:val>
                                            <p:strVal val="#ppt_y+0.31"/>
                                          </p:val>
                                        </p:tav>
                                        <p:tav tm="5000">
                                          <p:val>
                                            <p:strVal val="#ppt_y+0.308"/>
                                          </p:val>
                                        </p:tav>
                                        <p:tav tm="10000">
                                          <p:val>
                                            <p:strVal val="#ppt_y+0.3024"/>
                                          </p:val>
                                        </p:tav>
                                        <p:tav tm="15000">
                                          <p:val>
                                            <p:strVal val="#ppt_y+0.2931"/>
                                          </p:val>
                                        </p:tav>
                                        <p:tav tm="20000">
                                          <p:val>
                                            <p:strVal val="#ppt_y+0.2804"/>
                                          </p:val>
                                        </p:tav>
                                        <p:tav tm="25000">
                                          <p:val>
                                            <p:strVal val="#ppt_y+0.2646"/>
                                          </p:val>
                                        </p:tav>
                                        <p:tav tm="30000">
                                          <p:val>
                                            <p:strVal val="#ppt_y+0.2461"/>
                                          </p:val>
                                        </p:tav>
                                        <p:tav tm="35000">
                                          <p:val>
                                            <p:strVal val="#ppt_y+0.2253"/>
                                          </p:val>
                                        </p:tav>
                                        <p:tav tm="40000">
                                          <p:val>
                                            <p:strVal val="#ppt_y+0.2029"/>
                                          </p:val>
                                        </p:tav>
                                        <p:tav tm="45000">
                                          <p:val>
                                            <p:strVal val="#ppt_y+0.1792"/>
                                          </p:val>
                                        </p:tav>
                                        <p:tav tm="50000">
                                          <p:val>
                                            <p:strVal val="#ppt_y+0.155"/>
                                          </p:val>
                                        </p:tav>
                                        <p:tav tm="55000">
                                          <p:val>
                                            <p:strVal val="#ppt_y+0.1307"/>
                                          </p:val>
                                        </p:tav>
                                        <p:tav tm="60000">
                                          <p:val>
                                            <p:strVal val="#ppt_y+0.1071"/>
                                          </p:val>
                                        </p:tav>
                                        <p:tav tm="65000">
                                          <p:val>
                                            <p:strVal val="#ppt_y+0.0846"/>
                                          </p:val>
                                        </p:tav>
                                        <p:tav tm="70000">
                                          <p:val>
                                            <p:strVal val="#ppt_y+0.0639"/>
                                          </p:val>
                                        </p:tav>
                                        <p:tav tm="75000">
                                          <p:val>
                                            <p:strVal val="#ppt_y+0.0454"/>
                                          </p:val>
                                        </p:tav>
                                        <p:tav tm="80000">
                                          <p:val>
                                            <p:strVal val="#ppt_y+0.0296"/>
                                          </p:val>
                                        </p:tav>
                                        <p:tav tm="85000">
                                          <p:val>
                                            <p:strVal val="#ppt_y+0.0169"/>
                                          </p:val>
                                        </p:tav>
                                        <p:tav tm="90000">
                                          <p:val>
                                            <p:strVal val="#ppt_y+0.0076"/>
                                          </p:val>
                                        </p:tav>
                                        <p:tav tm="95000">
                                          <p:val>
                                            <p:strVal val="#ppt_y+0.0019"/>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43" presetClass="entr" presetSubtype="0" fill="hold" grpId="0" nodeType="clickEffect">
                                  <p:stCondLst>
                                    <p:cond delay="0"/>
                                  </p:stCondLst>
                                  <p:childTnLst>
                                    <p:set>
                                      <p:cBhvr>
                                        <p:cTn id="24" dur="1" fill="hold">
                                          <p:stCondLst>
                                            <p:cond delay="0"/>
                                          </p:stCondLst>
                                        </p:cTn>
                                        <p:tgtEl>
                                          <p:spTgt spid="4"/>
                                        </p:tgtEl>
                                        <p:attrNameLst>
                                          <p:attrName>style.visibility</p:attrName>
                                        </p:attrNameLst>
                                      </p:cBhvr>
                                      <p:to>
                                        <p:strVal val="visible"/>
                                      </p:to>
                                    </p:set>
                                    <p:animEffect transition="in" filter="fade">
                                      <p:cBhvr>
                                        <p:cTn id="25" dur="100"/>
                                        <p:tgtEl>
                                          <p:spTgt spid="4"/>
                                        </p:tgtEl>
                                      </p:cBhvr>
                                    </p:animEffect>
                                    <p:anim calcmode="lin" valueType="num">
                                      <p:cBhvr>
                                        <p:cTn id="26" dur="400" fill="hold"/>
                                        <p:tgtEl>
                                          <p:spTgt spid="4"/>
                                        </p:tgtEl>
                                        <p:attrNameLst>
                                          <p:attrName>ppt_x</p:attrName>
                                        </p:attrNameLst>
                                      </p:cBhvr>
                                      <p:tavLst>
                                        <p:tav tm="0">
                                          <p:val>
                                            <p:strVal val="#ppt_x"/>
                                          </p:val>
                                        </p:tav>
                                        <p:tav tm="100000">
                                          <p:val>
                                            <p:strVal val="#ppt_x"/>
                                          </p:val>
                                        </p:tav>
                                      </p:tavLst>
                                    </p:anim>
                                    <p:anim calcmode="lin" valueType="num">
                                      <p:cBhvr>
                                        <p:cTn id="27" dur="400" fill="hold"/>
                                        <p:tgtEl>
                                          <p:spTgt spid="4"/>
                                        </p:tgtEl>
                                        <p:attrNameLst>
                                          <p:attrName>ppt_y</p:attrName>
                                        </p:attrNameLst>
                                      </p:cBhvr>
                                      <p:tavLst>
                                        <p:tav tm="0">
                                          <p:val>
                                            <p:strVal val="#ppt_y+0.31"/>
                                          </p:val>
                                        </p:tav>
                                        <p:tav tm="100000">
                                          <p:val>
                                            <p:strVal val="#ppt_y+0.31"/>
                                          </p:val>
                                        </p:tav>
                                      </p:tavLst>
                                    </p:anim>
                                    <p:anim calcmode="lin" valueType="num">
                                      <p:cBhvr>
                                        <p:cTn id="28" dur="600" decel="50000" fill="hold">
                                          <p:stCondLst>
                                            <p:cond delay="400"/>
                                          </p:stCondLst>
                                        </p:cTn>
                                        <p:tgtEl>
                                          <p:spTgt spid="4"/>
                                        </p:tgtEl>
                                        <p:attrNameLst>
                                          <p:attrName>ppt_x</p:attrName>
                                        </p:attrNameLst>
                                      </p:cBhvr>
                                      <p:tavLst>
                                        <p:tav tm="0">
                                          <p:val>
                                            <p:strVal val="#ppt_x"/>
                                          </p:val>
                                        </p:tav>
                                        <p:tav tm="5000">
                                          <p:val>
                                            <p:strVal val="#ppt_x+0.0242"/>
                                          </p:val>
                                        </p:tav>
                                        <p:tav tm="10000">
                                          <p:val>
                                            <p:strVal val="#ppt_x+0.0479"/>
                                          </p:val>
                                        </p:tav>
                                        <p:tav tm="15000">
                                          <p:val>
                                            <p:strVal val="#ppt_x+0.0704"/>
                                          </p:val>
                                        </p:tav>
                                        <p:tav tm="20000">
                                          <p:val>
                                            <p:strVal val="#ppt_x+0.0911"/>
                                          </p:val>
                                        </p:tav>
                                        <p:tav tm="25000">
                                          <p:val>
                                            <p:strVal val="#ppt_x+0.1096"/>
                                          </p:val>
                                        </p:tav>
                                        <p:tav tm="30000">
                                          <p:val>
                                            <p:strVal val="#ppt_x+0.1254"/>
                                          </p:val>
                                        </p:tav>
                                        <p:tav tm="35000">
                                          <p:val>
                                            <p:strVal val="#ppt_x+0.1381"/>
                                          </p:val>
                                        </p:tav>
                                        <p:tav tm="40000">
                                          <p:val>
                                            <p:strVal val="#ppt_x+0.1474"/>
                                          </p:val>
                                        </p:tav>
                                        <p:tav tm="45000">
                                          <p:val>
                                            <p:strVal val="#ppt_x+0.1531"/>
                                          </p:val>
                                        </p:tav>
                                        <p:tav tm="50000">
                                          <p:val>
                                            <p:strVal val="#ppt_x+0.1550"/>
                                          </p:val>
                                        </p:tav>
                                        <p:tav tm="55000">
                                          <p:val>
                                            <p:strVal val="#ppt_x+0.1531"/>
                                          </p:val>
                                        </p:tav>
                                        <p:tav tm="60000">
                                          <p:val>
                                            <p:strVal val="#ppt_x+0.1474"/>
                                          </p:val>
                                        </p:tav>
                                        <p:tav tm="65000">
                                          <p:val>
                                            <p:strVal val="#ppt_x+0.1381"/>
                                          </p:val>
                                        </p:tav>
                                        <p:tav tm="70000">
                                          <p:val>
                                            <p:strVal val="#ppt_x+0.1254"/>
                                          </p:val>
                                        </p:tav>
                                        <p:tav tm="75000">
                                          <p:val>
                                            <p:strVal val="#ppt_x+0.1096"/>
                                          </p:val>
                                        </p:tav>
                                        <p:tav tm="80000">
                                          <p:val>
                                            <p:strVal val="#ppt_x+0.0911"/>
                                          </p:val>
                                        </p:tav>
                                        <p:tav tm="85000">
                                          <p:val>
                                            <p:strVal val="#ppt_x+0.0704"/>
                                          </p:val>
                                        </p:tav>
                                        <p:tav tm="90000">
                                          <p:val>
                                            <p:strVal val="#ppt_x+0.0479"/>
                                          </p:val>
                                        </p:tav>
                                        <p:tav tm="95000">
                                          <p:val>
                                            <p:strVal val="#ppt_x+0.0242"/>
                                          </p:val>
                                        </p:tav>
                                        <p:tav tm="100000">
                                          <p:val>
                                            <p:strVal val="#ppt_x"/>
                                          </p:val>
                                        </p:tav>
                                      </p:tavLst>
                                    </p:anim>
                                    <p:anim calcmode="lin" valueType="num">
                                      <p:cBhvr>
                                        <p:cTn id="29" dur="600" decel="50000" fill="hold">
                                          <p:stCondLst>
                                            <p:cond delay="400"/>
                                          </p:stCondLst>
                                        </p:cTn>
                                        <p:tgtEl>
                                          <p:spTgt spid="4"/>
                                        </p:tgtEl>
                                        <p:attrNameLst>
                                          <p:attrName>ppt_y</p:attrName>
                                        </p:attrNameLst>
                                      </p:cBhvr>
                                      <p:tavLst>
                                        <p:tav tm="0">
                                          <p:val>
                                            <p:strVal val="#ppt_y+0.31"/>
                                          </p:val>
                                        </p:tav>
                                        <p:tav tm="5000">
                                          <p:val>
                                            <p:strVal val="#ppt_y+0.308"/>
                                          </p:val>
                                        </p:tav>
                                        <p:tav tm="10000">
                                          <p:val>
                                            <p:strVal val="#ppt_y+0.3024"/>
                                          </p:val>
                                        </p:tav>
                                        <p:tav tm="15000">
                                          <p:val>
                                            <p:strVal val="#ppt_y+0.2931"/>
                                          </p:val>
                                        </p:tav>
                                        <p:tav tm="20000">
                                          <p:val>
                                            <p:strVal val="#ppt_y+0.2804"/>
                                          </p:val>
                                        </p:tav>
                                        <p:tav tm="25000">
                                          <p:val>
                                            <p:strVal val="#ppt_y+0.2646"/>
                                          </p:val>
                                        </p:tav>
                                        <p:tav tm="30000">
                                          <p:val>
                                            <p:strVal val="#ppt_y+0.2461"/>
                                          </p:val>
                                        </p:tav>
                                        <p:tav tm="35000">
                                          <p:val>
                                            <p:strVal val="#ppt_y+0.2253"/>
                                          </p:val>
                                        </p:tav>
                                        <p:tav tm="40000">
                                          <p:val>
                                            <p:strVal val="#ppt_y+0.2029"/>
                                          </p:val>
                                        </p:tav>
                                        <p:tav tm="45000">
                                          <p:val>
                                            <p:strVal val="#ppt_y+0.1792"/>
                                          </p:val>
                                        </p:tav>
                                        <p:tav tm="50000">
                                          <p:val>
                                            <p:strVal val="#ppt_y+0.155"/>
                                          </p:val>
                                        </p:tav>
                                        <p:tav tm="55000">
                                          <p:val>
                                            <p:strVal val="#ppt_y+0.1307"/>
                                          </p:val>
                                        </p:tav>
                                        <p:tav tm="60000">
                                          <p:val>
                                            <p:strVal val="#ppt_y+0.1071"/>
                                          </p:val>
                                        </p:tav>
                                        <p:tav tm="65000">
                                          <p:val>
                                            <p:strVal val="#ppt_y+0.0846"/>
                                          </p:val>
                                        </p:tav>
                                        <p:tav tm="70000">
                                          <p:val>
                                            <p:strVal val="#ppt_y+0.0639"/>
                                          </p:val>
                                        </p:tav>
                                        <p:tav tm="75000">
                                          <p:val>
                                            <p:strVal val="#ppt_y+0.0454"/>
                                          </p:val>
                                        </p:tav>
                                        <p:tav tm="80000">
                                          <p:val>
                                            <p:strVal val="#ppt_y+0.0296"/>
                                          </p:val>
                                        </p:tav>
                                        <p:tav tm="85000">
                                          <p:val>
                                            <p:strVal val="#ppt_y+0.0169"/>
                                          </p:val>
                                        </p:tav>
                                        <p:tav tm="90000">
                                          <p:val>
                                            <p:strVal val="#ppt_y+0.0076"/>
                                          </p:val>
                                        </p:tav>
                                        <p:tav tm="95000">
                                          <p:val>
                                            <p:strVal val="#ppt_y+0.0019"/>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Content Placeholder 5"/>
          <p:cNvGraphicFramePr>
            <a:graphicFrameLocks noGrp="1"/>
          </p:cNvGraphicFramePr>
          <p:nvPr>
            <p:ph idx="4294967295"/>
          </p:nvPr>
        </p:nvGraphicFramePr>
        <p:xfrm>
          <a:off x="0" y="1825625"/>
          <a:ext cx="10515600" cy="435133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8" name="Diagram 7"/>
          <p:cNvGraphicFramePr/>
          <p:nvPr>
            <p:extLst/>
          </p:nvPr>
        </p:nvGraphicFramePr>
        <p:xfrm>
          <a:off x="303530" y="764630"/>
          <a:ext cx="11658600" cy="4491038"/>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spTree>
    <p:extLst>
      <p:ext uri="{BB962C8B-B14F-4D97-AF65-F5344CB8AC3E}">
        <p14:creationId xmlns:p14="http://schemas.microsoft.com/office/powerpoint/2010/main" val="3458722964"/>
      </p:ext>
    </p:extLst>
  </p:cSld>
  <p:clrMapOvr>
    <a:masterClrMapping/>
  </p:clrMapOvr>
  <p:transition spd="slow">
    <p:circle/>
  </p:transition>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p:cNvGrpSpPr>
            <a:grpSpLocks/>
          </p:cNvGrpSpPr>
          <p:nvPr/>
        </p:nvGrpSpPr>
        <p:grpSpPr bwMode="auto">
          <a:xfrm>
            <a:off x="174041" y="1219200"/>
            <a:ext cx="5617158" cy="4343400"/>
            <a:chOff x="229689" y="1524000"/>
            <a:chExt cx="4220433" cy="4876800"/>
          </a:xfrm>
        </p:grpSpPr>
        <p:sp>
          <p:nvSpPr>
            <p:cNvPr id="5" name="Freeform 4"/>
            <p:cNvSpPr/>
            <p:nvPr/>
          </p:nvSpPr>
          <p:spPr>
            <a:xfrm>
              <a:off x="229689" y="1524000"/>
              <a:ext cx="2969032" cy="768350"/>
            </a:xfrm>
            <a:custGeom>
              <a:avLst/>
              <a:gdLst>
                <a:gd name="connsiteX0" fmla="*/ 0 w 3961432"/>
                <a:gd name="connsiteY0" fmla="*/ 198072 h 1980716"/>
                <a:gd name="connsiteX1" fmla="*/ 198072 w 3961432"/>
                <a:gd name="connsiteY1" fmla="*/ 0 h 1980716"/>
                <a:gd name="connsiteX2" fmla="*/ 3763360 w 3961432"/>
                <a:gd name="connsiteY2" fmla="*/ 0 h 1980716"/>
                <a:gd name="connsiteX3" fmla="*/ 3961432 w 3961432"/>
                <a:gd name="connsiteY3" fmla="*/ 198072 h 1980716"/>
                <a:gd name="connsiteX4" fmla="*/ 3961432 w 3961432"/>
                <a:gd name="connsiteY4" fmla="*/ 1782644 h 1980716"/>
                <a:gd name="connsiteX5" fmla="*/ 3763360 w 3961432"/>
                <a:gd name="connsiteY5" fmla="*/ 1980716 h 1980716"/>
                <a:gd name="connsiteX6" fmla="*/ 198072 w 3961432"/>
                <a:gd name="connsiteY6" fmla="*/ 1980716 h 1980716"/>
                <a:gd name="connsiteX7" fmla="*/ 0 w 3961432"/>
                <a:gd name="connsiteY7" fmla="*/ 1782644 h 1980716"/>
                <a:gd name="connsiteX8" fmla="*/ 0 w 3961432"/>
                <a:gd name="connsiteY8" fmla="*/ 198072 h 1980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61432" h="1980716">
                  <a:moveTo>
                    <a:pt x="0" y="198072"/>
                  </a:moveTo>
                  <a:cubicBezTo>
                    <a:pt x="0" y="88680"/>
                    <a:pt x="88680" y="0"/>
                    <a:pt x="198072" y="0"/>
                  </a:cubicBezTo>
                  <a:lnTo>
                    <a:pt x="3763360" y="0"/>
                  </a:lnTo>
                  <a:cubicBezTo>
                    <a:pt x="3872752" y="0"/>
                    <a:pt x="3961432" y="88680"/>
                    <a:pt x="3961432" y="198072"/>
                  </a:cubicBezTo>
                  <a:lnTo>
                    <a:pt x="3961432" y="1782644"/>
                  </a:lnTo>
                  <a:cubicBezTo>
                    <a:pt x="3961432" y="1892036"/>
                    <a:pt x="3872752" y="1980716"/>
                    <a:pt x="3763360" y="1980716"/>
                  </a:cubicBezTo>
                  <a:lnTo>
                    <a:pt x="198072" y="1980716"/>
                  </a:lnTo>
                  <a:cubicBezTo>
                    <a:pt x="88680" y="1980716"/>
                    <a:pt x="0" y="1892036"/>
                    <a:pt x="0" y="1782644"/>
                  </a:cubicBezTo>
                  <a:lnTo>
                    <a:pt x="0" y="198072"/>
                  </a:lnTo>
                  <a:close/>
                </a:path>
              </a:pathLst>
            </a:custGeom>
            <a:solidFill>
              <a:sysClr val="window" lastClr="FFFFFF"/>
            </a:solidFill>
            <a:ln w="25400" cap="flat" cmpd="sng" algn="ctr">
              <a:solidFill>
                <a:srgbClr val="C0504D"/>
              </a:solidFill>
              <a:prstDash val="solid"/>
            </a:ln>
            <a:effectLst/>
          </p:spPr>
          <p:txBody>
            <a:bodyPr lIns="176123" tIns="136753" rIns="176123" bIns="136753" spcCol="1270" anchor="ctr"/>
            <a:lstStyle/>
            <a:p>
              <a:pPr algn="ctr" defTabSz="2755900" fontAlgn="base">
                <a:lnSpc>
                  <a:spcPct val="90000"/>
                </a:lnSpc>
                <a:spcBef>
                  <a:spcPct val="0"/>
                </a:spcBef>
                <a:spcAft>
                  <a:spcPct val="35000"/>
                </a:spcAft>
                <a:defRPr/>
              </a:pPr>
              <a:r>
                <a:rPr lang="en-US" sz="3200" b="1" kern="0" dirty="0" err="1">
                  <a:solidFill>
                    <a:srgbClr val="3333FF"/>
                  </a:solidFill>
                  <a:latin typeface="+mj-lt"/>
                  <a:cs typeface="Times New Roman" pitchFamily="18" charset="0"/>
                </a:rPr>
                <a:t>Bản</a:t>
              </a:r>
              <a:r>
                <a:rPr lang="en-US" sz="3200" b="1" kern="0" dirty="0">
                  <a:solidFill>
                    <a:srgbClr val="3333FF"/>
                  </a:solidFill>
                  <a:latin typeface="+mj-lt"/>
                  <a:cs typeface="Times New Roman" pitchFamily="18" charset="0"/>
                </a:rPr>
                <a:t> </a:t>
              </a:r>
              <a:r>
                <a:rPr lang="en-US" sz="3200" b="1" kern="0" dirty="0" err="1">
                  <a:solidFill>
                    <a:srgbClr val="3333FF"/>
                  </a:solidFill>
                  <a:latin typeface="+mj-lt"/>
                  <a:cs typeface="Times New Roman" pitchFamily="18" charset="0"/>
                </a:rPr>
                <a:t>chất</a:t>
              </a:r>
              <a:r>
                <a:rPr lang="vi-VN" sz="3200" b="1" kern="0" dirty="0">
                  <a:solidFill>
                    <a:srgbClr val="3333FF"/>
                  </a:solidFill>
                  <a:latin typeface="+mj-lt"/>
                  <a:cs typeface="Times New Roman" pitchFamily="18" charset="0"/>
                </a:rPr>
                <a:t> </a:t>
              </a:r>
              <a:endParaRPr lang="en-US" sz="3200" kern="0" dirty="0">
                <a:solidFill>
                  <a:srgbClr val="3333FF"/>
                </a:solidFill>
                <a:latin typeface="+mj-lt"/>
              </a:endParaRPr>
            </a:p>
          </p:txBody>
        </p:sp>
        <p:sp>
          <p:nvSpPr>
            <p:cNvPr id="6" name="Freeform 5"/>
            <p:cNvSpPr/>
            <p:nvPr/>
          </p:nvSpPr>
          <p:spPr>
            <a:xfrm>
              <a:off x="532986" y="2286000"/>
              <a:ext cx="396988" cy="1485900"/>
            </a:xfrm>
            <a:custGeom>
              <a:avLst/>
              <a:gdLst/>
              <a:ahLst/>
              <a:cxnLst/>
              <a:rect l="0" t="0" r="0" b="0"/>
              <a:pathLst>
                <a:path>
                  <a:moveTo>
                    <a:pt x="0" y="0"/>
                  </a:moveTo>
                  <a:lnTo>
                    <a:pt x="0" y="1485537"/>
                  </a:lnTo>
                  <a:lnTo>
                    <a:pt x="396143" y="1485537"/>
                  </a:lnTo>
                </a:path>
              </a:pathLst>
            </a:custGeom>
            <a:noFill/>
            <a:ln w="25400" cap="flat" cmpd="sng" algn="ctr">
              <a:solidFill>
                <a:srgbClr val="4F81BD">
                  <a:shade val="60000"/>
                  <a:hueOff val="0"/>
                  <a:satOff val="0"/>
                  <a:lumOff val="0"/>
                  <a:alphaOff val="0"/>
                </a:srgbClr>
              </a:solidFill>
              <a:prstDash val="solid"/>
            </a:ln>
            <a:effectLst/>
          </p:spPr>
        </p:sp>
        <p:sp>
          <p:nvSpPr>
            <p:cNvPr id="7" name="Freeform 6"/>
            <p:cNvSpPr/>
            <p:nvPr/>
          </p:nvSpPr>
          <p:spPr>
            <a:xfrm>
              <a:off x="837873" y="2743200"/>
              <a:ext cx="3612249" cy="3657600"/>
            </a:xfrm>
            <a:custGeom>
              <a:avLst/>
              <a:gdLst>
                <a:gd name="connsiteX0" fmla="*/ 0 w 3169146"/>
                <a:gd name="connsiteY0" fmla="*/ 198072 h 1980716"/>
                <a:gd name="connsiteX1" fmla="*/ 198072 w 3169146"/>
                <a:gd name="connsiteY1" fmla="*/ 0 h 1980716"/>
                <a:gd name="connsiteX2" fmla="*/ 2971074 w 3169146"/>
                <a:gd name="connsiteY2" fmla="*/ 0 h 1980716"/>
                <a:gd name="connsiteX3" fmla="*/ 3169146 w 3169146"/>
                <a:gd name="connsiteY3" fmla="*/ 198072 h 1980716"/>
                <a:gd name="connsiteX4" fmla="*/ 3169146 w 3169146"/>
                <a:gd name="connsiteY4" fmla="*/ 1782644 h 1980716"/>
                <a:gd name="connsiteX5" fmla="*/ 2971074 w 3169146"/>
                <a:gd name="connsiteY5" fmla="*/ 1980716 h 1980716"/>
                <a:gd name="connsiteX6" fmla="*/ 198072 w 3169146"/>
                <a:gd name="connsiteY6" fmla="*/ 1980716 h 1980716"/>
                <a:gd name="connsiteX7" fmla="*/ 0 w 3169146"/>
                <a:gd name="connsiteY7" fmla="*/ 1782644 h 1980716"/>
                <a:gd name="connsiteX8" fmla="*/ 0 w 3169146"/>
                <a:gd name="connsiteY8" fmla="*/ 198072 h 1980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9146" h="1980716">
                  <a:moveTo>
                    <a:pt x="0" y="198072"/>
                  </a:moveTo>
                  <a:cubicBezTo>
                    <a:pt x="0" y="88680"/>
                    <a:pt x="88680" y="0"/>
                    <a:pt x="198072" y="0"/>
                  </a:cubicBezTo>
                  <a:lnTo>
                    <a:pt x="2971074" y="0"/>
                  </a:lnTo>
                  <a:cubicBezTo>
                    <a:pt x="3080466" y="0"/>
                    <a:pt x="3169146" y="88680"/>
                    <a:pt x="3169146" y="198072"/>
                  </a:cubicBezTo>
                  <a:lnTo>
                    <a:pt x="3169146" y="1782644"/>
                  </a:lnTo>
                  <a:cubicBezTo>
                    <a:pt x="3169146" y="1892036"/>
                    <a:pt x="3080466" y="1980716"/>
                    <a:pt x="2971074" y="1980716"/>
                  </a:cubicBezTo>
                  <a:lnTo>
                    <a:pt x="198072" y="1980716"/>
                  </a:lnTo>
                  <a:cubicBezTo>
                    <a:pt x="88680" y="1980716"/>
                    <a:pt x="0" y="1892036"/>
                    <a:pt x="0" y="1782644"/>
                  </a:cubicBezTo>
                  <a:lnTo>
                    <a:pt x="0" y="198072"/>
                  </a:lnTo>
                  <a:close/>
                </a:path>
              </a:pathLst>
            </a:custGeom>
            <a:solidFill>
              <a:sysClr val="window" lastClr="FFFFFF">
                <a:alpha val="90000"/>
                <a:hueOff val="0"/>
                <a:satOff val="0"/>
                <a:lumOff val="0"/>
                <a:alphaOff val="0"/>
              </a:sysClr>
            </a:solidFill>
            <a:ln w="25400" cap="flat" cmpd="sng" algn="ctr">
              <a:solidFill>
                <a:srgbClr val="4F81BD">
                  <a:hueOff val="0"/>
                  <a:satOff val="0"/>
                  <a:lumOff val="0"/>
                  <a:alphaOff val="0"/>
                </a:srgbClr>
              </a:solidFill>
              <a:prstDash val="solid"/>
            </a:ln>
            <a:effectLst/>
          </p:spPr>
          <p:txBody>
            <a:bodyPr lIns="99923" tIns="85953" rIns="99923" bIns="85953" spcCol="1270" anchor="ctr"/>
            <a:lstStyle/>
            <a:p>
              <a:pPr algn="just" defTabSz="977900" fontAlgn="base">
                <a:lnSpc>
                  <a:spcPct val="120000"/>
                </a:lnSpc>
                <a:spcBef>
                  <a:spcPct val="0"/>
                </a:spcBef>
                <a:spcAft>
                  <a:spcPct val="35000"/>
                </a:spcAft>
                <a:defRPr/>
              </a:pPr>
              <a:r>
                <a:rPr lang="en-US" sz="2400" spc="20" dirty="0" err="1" smtClean="0">
                  <a:solidFill>
                    <a:srgbClr val="000000"/>
                  </a:solidFill>
                  <a:latin typeface="Abel" panose="020B0604020202020204" charset="0"/>
                  <a:ea typeface="Times New Roman" panose="02020603050405020304" pitchFamily="18" charset="0"/>
                </a:rPr>
                <a:t>Là</a:t>
              </a:r>
              <a:r>
                <a:rPr lang="en-US" sz="2400" spc="20" dirty="0" smtClean="0">
                  <a:solidFill>
                    <a:srgbClr val="000000"/>
                  </a:solidFill>
                  <a:latin typeface="Abel" panose="020B0604020202020204" charset="0"/>
                  <a:ea typeface="Times New Roman" panose="02020603050405020304" pitchFamily="18" charset="0"/>
                </a:rPr>
                <a:t> </a:t>
              </a:r>
              <a:r>
                <a:rPr lang="en-US" sz="2400" spc="20" dirty="0" err="1" smtClean="0">
                  <a:solidFill>
                    <a:srgbClr val="000000"/>
                  </a:solidFill>
                  <a:latin typeface="Abel" panose="020B0604020202020204" charset="0"/>
                  <a:ea typeface="Times New Roman" panose="02020603050405020304" pitchFamily="18" charset="0"/>
                </a:rPr>
                <a:t>phạm</a:t>
              </a:r>
              <a:r>
                <a:rPr lang="en-US" sz="2400" spc="20" dirty="0" smtClean="0">
                  <a:solidFill>
                    <a:srgbClr val="000000"/>
                  </a:solidFill>
                  <a:latin typeface="Abel" panose="020B0604020202020204" charset="0"/>
                  <a:ea typeface="Times New Roman" panose="02020603050405020304" pitchFamily="18" charset="0"/>
                </a:rPr>
                <a:t> </a:t>
              </a:r>
              <a:r>
                <a:rPr lang="en-US" sz="2400" spc="20" dirty="0" err="1" smtClean="0">
                  <a:solidFill>
                    <a:srgbClr val="000000"/>
                  </a:solidFill>
                  <a:latin typeface="Abel" panose="020B0604020202020204" charset="0"/>
                  <a:ea typeface="Times New Roman" panose="02020603050405020304" pitchFamily="18" charset="0"/>
                </a:rPr>
                <a:t>trù</a:t>
              </a:r>
              <a:r>
                <a:rPr lang="en-US" sz="2400" spc="20" dirty="0" smtClean="0">
                  <a:solidFill>
                    <a:srgbClr val="000000"/>
                  </a:solidFill>
                  <a:latin typeface="Abel" panose="020B0604020202020204" charset="0"/>
                  <a:ea typeface="Times New Roman" panose="02020603050405020304" pitchFamily="18" charset="0"/>
                </a:rPr>
                <a:t> </a:t>
              </a:r>
              <a:r>
                <a:rPr lang="en-US" sz="2400" spc="20" dirty="0" err="1" smtClean="0">
                  <a:solidFill>
                    <a:srgbClr val="000000"/>
                  </a:solidFill>
                  <a:latin typeface="Abel" panose="020B0604020202020204" charset="0"/>
                  <a:ea typeface="Times New Roman" panose="02020603050405020304" pitchFamily="18" charset="0"/>
                </a:rPr>
                <a:t>chỉ</a:t>
              </a:r>
              <a:r>
                <a:rPr lang="en-US" sz="2400" spc="20" dirty="0" smtClean="0">
                  <a:solidFill>
                    <a:srgbClr val="000000"/>
                  </a:solidFill>
                  <a:latin typeface="Abel" panose="020B0604020202020204" charset="0"/>
                  <a:ea typeface="Times New Roman" panose="02020603050405020304" pitchFamily="18" charset="0"/>
                </a:rPr>
                <a:t> </a:t>
              </a:r>
              <a:r>
                <a:rPr lang="en-US" sz="2400" spc="20" dirty="0" err="1" smtClean="0">
                  <a:solidFill>
                    <a:srgbClr val="000000"/>
                  </a:solidFill>
                  <a:latin typeface="Abel" panose="020B0604020202020204" charset="0"/>
                  <a:ea typeface="Times New Roman" panose="02020603050405020304" pitchFamily="18" charset="0"/>
                </a:rPr>
                <a:t>tổng</a:t>
              </a:r>
              <a:r>
                <a:rPr lang="en-US" sz="2400" spc="20" dirty="0" smtClean="0">
                  <a:solidFill>
                    <a:srgbClr val="000000"/>
                  </a:solidFill>
                  <a:latin typeface="Abel" panose="020B0604020202020204" charset="0"/>
                  <a:ea typeface="Times New Roman" panose="02020603050405020304" pitchFamily="18" charset="0"/>
                </a:rPr>
                <a:t> </a:t>
              </a:r>
              <a:r>
                <a:rPr lang="en-US" sz="2400" spc="20" dirty="0" err="1">
                  <a:solidFill>
                    <a:srgbClr val="000000"/>
                  </a:solidFill>
                  <a:latin typeface="Abel" panose="020B0604020202020204" charset="0"/>
                  <a:ea typeface="Times New Roman" panose="02020603050405020304" pitchFamily="18" charset="0"/>
                </a:rPr>
                <a:t>thể</a:t>
              </a:r>
              <a:r>
                <a:rPr lang="en-US" sz="2400" spc="20" dirty="0">
                  <a:solidFill>
                    <a:srgbClr val="000000"/>
                  </a:solidFill>
                  <a:latin typeface="Abel" panose="020B0604020202020204" charset="0"/>
                  <a:ea typeface="Times New Roman" panose="02020603050405020304" pitchFamily="18" charset="0"/>
                </a:rPr>
                <a:t> </a:t>
              </a:r>
              <a:r>
                <a:rPr lang="en-US" sz="2400" spc="20" dirty="0" err="1">
                  <a:solidFill>
                    <a:srgbClr val="000000"/>
                  </a:solidFill>
                  <a:latin typeface="Abel" panose="020B0604020202020204" charset="0"/>
                  <a:ea typeface="Times New Roman" panose="02020603050405020304" pitchFamily="18" charset="0"/>
                </a:rPr>
                <a:t>các</a:t>
              </a:r>
              <a:r>
                <a:rPr lang="en-US" sz="2400" spc="20" dirty="0">
                  <a:solidFill>
                    <a:srgbClr val="000000"/>
                  </a:solidFill>
                  <a:latin typeface="Abel" panose="020B0604020202020204" charset="0"/>
                  <a:ea typeface="Times New Roman" panose="02020603050405020304" pitchFamily="18" charset="0"/>
                </a:rPr>
                <a:t> </a:t>
              </a:r>
              <a:r>
                <a:rPr lang="en-US" sz="2400" spc="20" dirty="0" err="1">
                  <a:solidFill>
                    <a:srgbClr val="000000"/>
                  </a:solidFill>
                  <a:latin typeface="Abel" panose="020B0604020202020204" charset="0"/>
                  <a:ea typeface="Times New Roman" panose="02020603050405020304" pitchFamily="18" charset="0"/>
                </a:rPr>
                <a:t>mối</a:t>
              </a:r>
              <a:r>
                <a:rPr lang="en-US" sz="2400" spc="20" dirty="0">
                  <a:solidFill>
                    <a:srgbClr val="000000"/>
                  </a:solidFill>
                  <a:latin typeface="Abel" panose="020B0604020202020204" charset="0"/>
                  <a:ea typeface="Times New Roman" panose="02020603050405020304" pitchFamily="18" charset="0"/>
                </a:rPr>
                <a:t> </a:t>
              </a:r>
              <a:r>
                <a:rPr lang="en-US" sz="2400" spc="20" dirty="0" err="1">
                  <a:solidFill>
                    <a:srgbClr val="000000"/>
                  </a:solidFill>
                  <a:latin typeface="Abel" panose="020B0604020202020204" charset="0"/>
                  <a:ea typeface="Times New Roman" panose="02020603050405020304" pitchFamily="18" charset="0"/>
                </a:rPr>
                <a:t>liên</a:t>
              </a:r>
              <a:r>
                <a:rPr lang="en-US" sz="2400" spc="20" dirty="0">
                  <a:solidFill>
                    <a:srgbClr val="000000"/>
                  </a:solidFill>
                  <a:latin typeface="Abel" panose="020B0604020202020204" charset="0"/>
                  <a:ea typeface="Times New Roman" panose="02020603050405020304" pitchFamily="18" charset="0"/>
                </a:rPr>
                <a:t> </a:t>
              </a:r>
              <a:r>
                <a:rPr lang="en-US" sz="2400" spc="20" dirty="0" err="1">
                  <a:solidFill>
                    <a:srgbClr val="000000"/>
                  </a:solidFill>
                  <a:latin typeface="Abel" panose="020B0604020202020204" charset="0"/>
                  <a:ea typeface="Times New Roman" panose="02020603050405020304" pitchFamily="18" charset="0"/>
                </a:rPr>
                <a:t>hệ</a:t>
              </a:r>
              <a:r>
                <a:rPr lang="en-US" sz="2400" spc="20" dirty="0">
                  <a:solidFill>
                    <a:srgbClr val="000000"/>
                  </a:solidFill>
                  <a:latin typeface="Abel" panose="020B0604020202020204" charset="0"/>
                  <a:ea typeface="Times New Roman" panose="02020603050405020304" pitchFamily="18" charset="0"/>
                </a:rPr>
                <a:t> </a:t>
              </a:r>
              <a:r>
                <a:rPr lang="en-US" sz="2400" spc="20" dirty="0" err="1">
                  <a:solidFill>
                    <a:srgbClr val="000000"/>
                  </a:solidFill>
                  <a:latin typeface="Abel" panose="020B0604020202020204" charset="0"/>
                  <a:ea typeface="Times New Roman" panose="02020603050405020304" pitchFamily="18" charset="0"/>
                </a:rPr>
                <a:t>khách</a:t>
              </a:r>
              <a:r>
                <a:rPr lang="en-US" sz="2400" spc="20" dirty="0">
                  <a:solidFill>
                    <a:srgbClr val="000000"/>
                  </a:solidFill>
                  <a:latin typeface="Abel" panose="020B0604020202020204" charset="0"/>
                  <a:ea typeface="Times New Roman" panose="02020603050405020304" pitchFamily="18" charset="0"/>
                </a:rPr>
                <a:t> </a:t>
              </a:r>
              <a:r>
                <a:rPr lang="en-US" sz="2400" spc="20" dirty="0" err="1">
                  <a:solidFill>
                    <a:srgbClr val="000000"/>
                  </a:solidFill>
                  <a:latin typeface="Abel" panose="020B0604020202020204" charset="0"/>
                  <a:ea typeface="Times New Roman" panose="02020603050405020304" pitchFamily="18" charset="0"/>
                </a:rPr>
                <a:t>quan</a:t>
              </a:r>
              <a:r>
                <a:rPr lang="en-US" sz="2400" spc="20" dirty="0">
                  <a:solidFill>
                    <a:srgbClr val="000000"/>
                  </a:solidFill>
                  <a:latin typeface="Abel" panose="020B0604020202020204" charset="0"/>
                  <a:ea typeface="Times New Roman" panose="02020603050405020304" pitchFamily="18" charset="0"/>
                </a:rPr>
                <a:t>, </a:t>
              </a:r>
              <a:r>
                <a:rPr lang="en-US" sz="2400" spc="20" dirty="0" err="1">
                  <a:solidFill>
                    <a:srgbClr val="000000"/>
                  </a:solidFill>
                  <a:latin typeface="Abel" panose="020B0604020202020204" charset="0"/>
                  <a:ea typeface="Times New Roman" panose="02020603050405020304" pitchFamily="18" charset="0"/>
                </a:rPr>
                <a:t>tất</a:t>
              </a:r>
              <a:r>
                <a:rPr lang="en-US" sz="2400" spc="20" dirty="0">
                  <a:solidFill>
                    <a:srgbClr val="000000"/>
                  </a:solidFill>
                  <a:latin typeface="Abel" panose="020B0604020202020204" charset="0"/>
                  <a:ea typeface="Times New Roman" panose="02020603050405020304" pitchFamily="18" charset="0"/>
                </a:rPr>
                <a:t> </a:t>
              </a:r>
              <a:r>
                <a:rPr lang="en-US" sz="2400" spc="20" dirty="0" err="1">
                  <a:solidFill>
                    <a:srgbClr val="000000"/>
                  </a:solidFill>
                  <a:latin typeface="Abel" panose="020B0604020202020204" charset="0"/>
                  <a:ea typeface="Times New Roman" panose="02020603050405020304" pitchFamily="18" charset="0"/>
                </a:rPr>
                <a:t>nhiên</a:t>
              </a:r>
              <a:r>
                <a:rPr lang="en-US" sz="2400" spc="20" dirty="0">
                  <a:solidFill>
                    <a:srgbClr val="000000"/>
                  </a:solidFill>
                  <a:latin typeface="Abel" panose="020B0604020202020204" charset="0"/>
                  <a:ea typeface="Times New Roman" panose="02020603050405020304" pitchFamily="18" charset="0"/>
                </a:rPr>
                <a:t>, </a:t>
              </a:r>
              <a:r>
                <a:rPr lang="en-US" sz="2400" spc="20" dirty="0" err="1">
                  <a:solidFill>
                    <a:srgbClr val="000000"/>
                  </a:solidFill>
                  <a:latin typeface="Abel" panose="020B0604020202020204" charset="0"/>
                  <a:ea typeface="Times New Roman" panose="02020603050405020304" pitchFamily="18" charset="0"/>
                </a:rPr>
                <a:t>tương</a:t>
              </a:r>
              <a:r>
                <a:rPr lang="en-US" sz="2400" spc="20" dirty="0">
                  <a:solidFill>
                    <a:srgbClr val="000000"/>
                  </a:solidFill>
                  <a:latin typeface="Abel" panose="020B0604020202020204" charset="0"/>
                  <a:ea typeface="Times New Roman" panose="02020603050405020304" pitchFamily="18" charset="0"/>
                </a:rPr>
                <a:t> </a:t>
              </a:r>
              <a:r>
                <a:rPr lang="en-US" sz="2400" spc="20" dirty="0" err="1">
                  <a:solidFill>
                    <a:srgbClr val="000000"/>
                  </a:solidFill>
                  <a:latin typeface="Abel" panose="020B0604020202020204" charset="0"/>
                  <a:ea typeface="Times New Roman" panose="02020603050405020304" pitchFamily="18" charset="0"/>
                </a:rPr>
                <a:t>đối</a:t>
              </a:r>
              <a:r>
                <a:rPr lang="en-US" sz="2400" spc="20" dirty="0">
                  <a:solidFill>
                    <a:srgbClr val="000000"/>
                  </a:solidFill>
                  <a:latin typeface="Abel" panose="020B0604020202020204" charset="0"/>
                  <a:ea typeface="Times New Roman" panose="02020603050405020304" pitchFamily="18" charset="0"/>
                </a:rPr>
                <a:t> </a:t>
              </a:r>
              <a:r>
                <a:rPr lang="en-US" sz="2400" spc="20" dirty="0" err="1">
                  <a:solidFill>
                    <a:srgbClr val="000000"/>
                  </a:solidFill>
                  <a:latin typeface="Abel" panose="020B0604020202020204" charset="0"/>
                  <a:ea typeface="Times New Roman" panose="02020603050405020304" pitchFamily="18" charset="0"/>
                </a:rPr>
                <a:t>ổn</a:t>
              </a:r>
              <a:r>
                <a:rPr lang="en-US" sz="2400" spc="20" dirty="0">
                  <a:solidFill>
                    <a:srgbClr val="000000"/>
                  </a:solidFill>
                  <a:latin typeface="Abel" panose="020B0604020202020204" charset="0"/>
                  <a:ea typeface="Times New Roman" panose="02020603050405020304" pitchFamily="18" charset="0"/>
                </a:rPr>
                <a:t> </a:t>
              </a:r>
              <a:r>
                <a:rPr lang="en-US" sz="2400" spc="20" dirty="0" err="1">
                  <a:solidFill>
                    <a:srgbClr val="000000"/>
                  </a:solidFill>
                  <a:latin typeface="Abel" panose="020B0604020202020204" charset="0"/>
                  <a:ea typeface="Times New Roman" panose="02020603050405020304" pitchFamily="18" charset="0"/>
                </a:rPr>
                <a:t>định</a:t>
              </a:r>
              <a:r>
                <a:rPr lang="en-US" sz="2400" spc="20" dirty="0">
                  <a:solidFill>
                    <a:srgbClr val="000000"/>
                  </a:solidFill>
                  <a:latin typeface="Abel" panose="020B0604020202020204" charset="0"/>
                  <a:ea typeface="Times New Roman" panose="02020603050405020304" pitchFamily="18" charset="0"/>
                </a:rPr>
                <a:t> </a:t>
              </a:r>
              <a:r>
                <a:rPr lang="en-US" sz="2400" spc="20" dirty="0" err="1">
                  <a:solidFill>
                    <a:srgbClr val="FF0066"/>
                  </a:solidFill>
                  <a:latin typeface="Abel" panose="020B0604020202020204" charset="0"/>
                  <a:ea typeface="Times New Roman" panose="02020603050405020304" pitchFamily="18" charset="0"/>
                </a:rPr>
                <a:t>bên</a:t>
              </a:r>
              <a:r>
                <a:rPr lang="en-US" sz="2400" spc="20" dirty="0">
                  <a:solidFill>
                    <a:srgbClr val="FF0066"/>
                  </a:solidFill>
                  <a:latin typeface="Abel" panose="020B0604020202020204" charset="0"/>
                  <a:ea typeface="Times New Roman" panose="02020603050405020304" pitchFamily="18" charset="0"/>
                </a:rPr>
                <a:t> </a:t>
              </a:r>
              <a:r>
                <a:rPr lang="en-US" sz="2400" spc="20" dirty="0" err="1">
                  <a:solidFill>
                    <a:srgbClr val="FF0066"/>
                  </a:solidFill>
                  <a:latin typeface="Abel" panose="020B0604020202020204" charset="0"/>
                  <a:ea typeface="Times New Roman" panose="02020603050405020304" pitchFamily="18" charset="0"/>
                </a:rPr>
                <a:t>trong</a:t>
              </a:r>
              <a:r>
                <a:rPr lang="en-US" sz="2400" spc="20" dirty="0">
                  <a:solidFill>
                    <a:srgbClr val="000000"/>
                  </a:solidFill>
                  <a:latin typeface="Abel" panose="020B0604020202020204" charset="0"/>
                  <a:ea typeface="Times New Roman" panose="02020603050405020304" pitchFamily="18" charset="0"/>
                </a:rPr>
                <a:t>, </a:t>
              </a:r>
              <a:r>
                <a:rPr lang="en-US" sz="2400" spc="20" dirty="0" err="1">
                  <a:solidFill>
                    <a:srgbClr val="000000"/>
                  </a:solidFill>
                  <a:latin typeface="Abel" panose="020B0604020202020204" charset="0"/>
                  <a:ea typeface="Times New Roman" panose="02020603050405020304" pitchFamily="18" charset="0"/>
                </a:rPr>
                <a:t>quy</a:t>
              </a:r>
              <a:r>
                <a:rPr lang="en-US" sz="2400" spc="20" dirty="0">
                  <a:solidFill>
                    <a:srgbClr val="000000"/>
                  </a:solidFill>
                  <a:latin typeface="Abel" panose="020B0604020202020204" charset="0"/>
                  <a:ea typeface="Times New Roman" panose="02020603050405020304" pitchFamily="18" charset="0"/>
                </a:rPr>
                <a:t> </a:t>
              </a:r>
              <a:r>
                <a:rPr lang="en-US" sz="2400" spc="20" dirty="0" err="1">
                  <a:solidFill>
                    <a:srgbClr val="000000"/>
                  </a:solidFill>
                  <a:latin typeface="Abel" panose="020B0604020202020204" charset="0"/>
                  <a:ea typeface="Times New Roman" panose="02020603050405020304" pitchFamily="18" charset="0"/>
                </a:rPr>
                <a:t>định</a:t>
              </a:r>
              <a:r>
                <a:rPr lang="en-US" sz="2400" spc="20" dirty="0">
                  <a:solidFill>
                    <a:srgbClr val="000000"/>
                  </a:solidFill>
                  <a:latin typeface="Abel" panose="020B0604020202020204" charset="0"/>
                  <a:ea typeface="Times New Roman" panose="02020603050405020304" pitchFamily="18" charset="0"/>
                </a:rPr>
                <a:t> </a:t>
              </a:r>
              <a:r>
                <a:rPr lang="en-US" sz="2400" spc="20" dirty="0" err="1">
                  <a:solidFill>
                    <a:srgbClr val="000000"/>
                  </a:solidFill>
                  <a:latin typeface="Abel" panose="020B0604020202020204" charset="0"/>
                  <a:ea typeface="Times New Roman" panose="02020603050405020304" pitchFamily="18" charset="0"/>
                </a:rPr>
                <a:t>sự</a:t>
              </a:r>
              <a:r>
                <a:rPr lang="en-US" sz="2400" spc="20" dirty="0">
                  <a:solidFill>
                    <a:srgbClr val="000000"/>
                  </a:solidFill>
                  <a:latin typeface="Abel" panose="020B0604020202020204" charset="0"/>
                  <a:ea typeface="Times New Roman" panose="02020603050405020304" pitchFamily="18" charset="0"/>
                </a:rPr>
                <a:t> </a:t>
              </a:r>
              <a:r>
                <a:rPr lang="en-US" sz="2400" spc="20" dirty="0" err="1">
                  <a:solidFill>
                    <a:srgbClr val="000000"/>
                  </a:solidFill>
                  <a:latin typeface="Abel" panose="020B0604020202020204" charset="0"/>
                  <a:ea typeface="Times New Roman" panose="02020603050405020304" pitchFamily="18" charset="0"/>
                </a:rPr>
                <a:t>vận</a:t>
              </a:r>
              <a:r>
                <a:rPr lang="en-US" sz="2400" spc="20" dirty="0">
                  <a:solidFill>
                    <a:srgbClr val="000000"/>
                  </a:solidFill>
                  <a:latin typeface="Abel" panose="020B0604020202020204" charset="0"/>
                  <a:ea typeface="Times New Roman" panose="02020603050405020304" pitchFamily="18" charset="0"/>
                </a:rPr>
                <a:t> </a:t>
              </a:r>
              <a:r>
                <a:rPr lang="en-US" sz="2400" spc="20" dirty="0" err="1">
                  <a:solidFill>
                    <a:srgbClr val="000000"/>
                  </a:solidFill>
                  <a:latin typeface="Abel" panose="020B0604020202020204" charset="0"/>
                  <a:ea typeface="Times New Roman" panose="02020603050405020304" pitchFamily="18" charset="0"/>
                </a:rPr>
                <a:t>động</a:t>
              </a:r>
              <a:r>
                <a:rPr lang="en-US" sz="2400" spc="20" dirty="0">
                  <a:solidFill>
                    <a:srgbClr val="000000"/>
                  </a:solidFill>
                  <a:latin typeface="Abel" panose="020B0604020202020204" charset="0"/>
                  <a:ea typeface="Times New Roman" panose="02020603050405020304" pitchFamily="18" charset="0"/>
                </a:rPr>
                <a:t>, </a:t>
              </a:r>
              <a:r>
                <a:rPr lang="en-US" sz="2400" spc="20" dirty="0" err="1">
                  <a:solidFill>
                    <a:srgbClr val="000000"/>
                  </a:solidFill>
                  <a:latin typeface="Abel" panose="020B0604020202020204" charset="0"/>
                  <a:ea typeface="Times New Roman" panose="02020603050405020304" pitchFamily="18" charset="0"/>
                </a:rPr>
                <a:t>phát</a:t>
              </a:r>
              <a:r>
                <a:rPr lang="en-US" sz="2400" spc="20" dirty="0">
                  <a:solidFill>
                    <a:srgbClr val="000000"/>
                  </a:solidFill>
                  <a:latin typeface="Abel" panose="020B0604020202020204" charset="0"/>
                  <a:ea typeface="Times New Roman" panose="02020603050405020304" pitchFamily="18" charset="0"/>
                </a:rPr>
                <a:t> </a:t>
              </a:r>
              <a:r>
                <a:rPr lang="en-US" sz="2400" spc="20" dirty="0" err="1">
                  <a:solidFill>
                    <a:srgbClr val="000000"/>
                  </a:solidFill>
                  <a:latin typeface="Abel" panose="020B0604020202020204" charset="0"/>
                  <a:ea typeface="Times New Roman" panose="02020603050405020304" pitchFamily="18" charset="0"/>
                </a:rPr>
                <a:t>triển</a:t>
              </a:r>
              <a:r>
                <a:rPr lang="en-US" sz="2400" spc="20" dirty="0">
                  <a:solidFill>
                    <a:srgbClr val="000000"/>
                  </a:solidFill>
                  <a:latin typeface="Abel" panose="020B0604020202020204" charset="0"/>
                  <a:ea typeface="Times New Roman" panose="02020603050405020304" pitchFamily="18" charset="0"/>
                </a:rPr>
                <a:t> </a:t>
              </a:r>
              <a:r>
                <a:rPr lang="en-US" sz="2400" spc="20" dirty="0" err="1">
                  <a:solidFill>
                    <a:srgbClr val="000000"/>
                  </a:solidFill>
                  <a:latin typeface="Abel" panose="020B0604020202020204" charset="0"/>
                  <a:ea typeface="Times New Roman" panose="02020603050405020304" pitchFamily="18" charset="0"/>
                </a:rPr>
                <a:t>của</a:t>
              </a:r>
              <a:r>
                <a:rPr lang="en-US" sz="2400" spc="20" dirty="0">
                  <a:solidFill>
                    <a:srgbClr val="000000"/>
                  </a:solidFill>
                  <a:latin typeface="Abel" panose="020B0604020202020204" charset="0"/>
                  <a:ea typeface="Times New Roman" panose="02020603050405020304" pitchFamily="18" charset="0"/>
                </a:rPr>
                <a:t> </a:t>
              </a:r>
              <a:r>
                <a:rPr lang="en-US" sz="2400" spc="20" dirty="0" err="1">
                  <a:solidFill>
                    <a:srgbClr val="000000"/>
                  </a:solidFill>
                  <a:latin typeface="Abel" panose="020B0604020202020204" charset="0"/>
                  <a:ea typeface="Times New Roman" panose="02020603050405020304" pitchFamily="18" charset="0"/>
                </a:rPr>
                <a:t>đối</a:t>
              </a:r>
              <a:r>
                <a:rPr lang="en-US" sz="2400" spc="20" dirty="0">
                  <a:solidFill>
                    <a:srgbClr val="000000"/>
                  </a:solidFill>
                  <a:latin typeface="Abel" panose="020B0604020202020204" charset="0"/>
                  <a:ea typeface="Times New Roman" panose="02020603050405020304" pitchFamily="18" charset="0"/>
                </a:rPr>
                <a:t> </a:t>
              </a:r>
              <a:r>
                <a:rPr lang="en-US" sz="2400" spc="20" dirty="0" err="1">
                  <a:solidFill>
                    <a:srgbClr val="000000"/>
                  </a:solidFill>
                  <a:latin typeface="Abel" panose="020B0604020202020204" charset="0"/>
                  <a:ea typeface="Times New Roman" panose="02020603050405020304" pitchFamily="18" charset="0"/>
                </a:rPr>
                <a:t>tượng</a:t>
              </a:r>
              <a:r>
                <a:rPr lang="en-US" sz="2400" spc="20" dirty="0">
                  <a:solidFill>
                    <a:srgbClr val="000000"/>
                  </a:solidFill>
                  <a:latin typeface="Abel" panose="020B0604020202020204" charset="0"/>
                  <a:ea typeface="Times New Roman" panose="02020603050405020304" pitchFamily="18" charset="0"/>
                </a:rPr>
                <a:t> </a:t>
              </a:r>
              <a:r>
                <a:rPr lang="en-US" sz="2400" spc="20" dirty="0" err="1">
                  <a:solidFill>
                    <a:srgbClr val="000000"/>
                  </a:solidFill>
                  <a:latin typeface="Abel" panose="020B0604020202020204" charset="0"/>
                  <a:ea typeface="Times New Roman" panose="02020603050405020304" pitchFamily="18" charset="0"/>
                </a:rPr>
                <a:t>và</a:t>
              </a:r>
              <a:r>
                <a:rPr lang="en-US" sz="2400" spc="20" dirty="0">
                  <a:solidFill>
                    <a:srgbClr val="000000"/>
                  </a:solidFill>
                  <a:latin typeface="Abel" panose="020B0604020202020204" charset="0"/>
                  <a:ea typeface="Times New Roman" panose="02020603050405020304" pitchFamily="18" charset="0"/>
                </a:rPr>
                <a:t> </a:t>
              </a:r>
              <a:r>
                <a:rPr lang="en-US" sz="2400" spc="20" dirty="0" err="1">
                  <a:solidFill>
                    <a:srgbClr val="000000"/>
                  </a:solidFill>
                  <a:latin typeface="Abel" panose="020B0604020202020204" charset="0"/>
                  <a:ea typeface="Times New Roman" panose="02020603050405020304" pitchFamily="18" charset="0"/>
                </a:rPr>
                <a:t>thể</a:t>
              </a:r>
              <a:r>
                <a:rPr lang="en-US" sz="2400" spc="20" dirty="0">
                  <a:solidFill>
                    <a:srgbClr val="000000"/>
                  </a:solidFill>
                  <a:latin typeface="Abel" panose="020B0604020202020204" charset="0"/>
                  <a:ea typeface="Times New Roman" panose="02020603050405020304" pitchFamily="18" charset="0"/>
                </a:rPr>
                <a:t> </a:t>
              </a:r>
              <a:r>
                <a:rPr lang="en-US" sz="2400" spc="20" dirty="0" err="1">
                  <a:solidFill>
                    <a:srgbClr val="000000"/>
                  </a:solidFill>
                  <a:latin typeface="Abel" panose="020B0604020202020204" charset="0"/>
                  <a:ea typeface="Times New Roman" panose="02020603050405020304" pitchFamily="18" charset="0"/>
                </a:rPr>
                <a:t>hiện</a:t>
              </a:r>
              <a:r>
                <a:rPr lang="en-US" sz="2400" spc="20" dirty="0">
                  <a:solidFill>
                    <a:srgbClr val="000000"/>
                  </a:solidFill>
                  <a:latin typeface="Abel" panose="020B0604020202020204" charset="0"/>
                  <a:ea typeface="Times New Roman" panose="02020603050405020304" pitchFamily="18" charset="0"/>
                </a:rPr>
                <a:t> </a:t>
              </a:r>
              <a:r>
                <a:rPr lang="en-US" sz="2400" spc="20" dirty="0" err="1">
                  <a:solidFill>
                    <a:srgbClr val="000000"/>
                  </a:solidFill>
                  <a:latin typeface="Abel" panose="020B0604020202020204" charset="0"/>
                  <a:ea typeface="Times New Roman" panose="02020603050405020304" pitchFamily="18" charset="0"/>
                </a:rPr>
                <a:t>mình</a:t>
              </a:r>
              <a:r>
                <a:rPr lang="en-US" sz="2400" spc="20" dirty="0">
                  <a:solidFill>
                    <a:srgbClr val="000000"/>
                  </a:solidFill>
                  <a:latin typeface="Abel" panose="020B0604020202020204" charset="0"/>
                  <a:ea typeface="Times New Roman" panose="02020603050405020304" pitchFamily="18" charset="0"/>
                </a:rPr>
                <a:t> qua </a:t>
              </a:r>
              <a:r>
                <a:rPr lang="en-US" sz="2400" spc="20" dirty="0" err="1">
                  <a:solidFill>
                    <a:srgbClr val="000000"/>
                  </a:solidFill>
                  <a:latin typeface="Abel" panose="020B0604020202020204" charset="0"/>
                  <a:ea typeface="Times New Roman" panose="02020603050405020304" pitchFamily="18" charset="0"/>
                </a:rPr>
                <a:t>các</a:t>
              </a:r>
              <a:r>
                <a:rPr lang="en-US" sz="2400" spc="20" dirty="0">
                  <a:solidFill>
                    <a:srgbClr val="000000"/>
                  </a:solidFill>
                  <a:latin typeface="Abel" panose="020B0604020202020204" charset="0"/>
                  <a:ea typeface="Times New Roman" panose="02020603050405020304" pitchFamily="18" charset="0"/>
                </a:rPr>
                <a:t> </a:t>
              </a:r>
              <a:r>
                <a:rPr lang="en-US" sz="2400" spc="20" dirty="0" err="1">
                  <a:solidFill>
                    <a:srgbClr val="000000"/>
                  </a:solidFill>
                  <a:latin typeface="Abel" panose="020B0604020202020204" charset="0"/>
                  <a:ea typeface="Times New Roman" panose="02020603050405020304" pitchFamily="18" charset="0"/>
                </a:rPr>
                <a:t>hiện</a:t>
              </a:r>
              <a:r>
                <a:rPr lang="en-US" sz="2400" spc="20" dirty="0">
                  <a:solidFill>
                    <a:srgbClr val="000000"/>
                  </a:solidFill>
                  <a:latin typeface="Abel" panose="020B0604020202020204" charset="0"/>
                  <a:ea typeface="Times New Roman" panose="02020603050405020304" pitchFamily="18" charset="0"/>
                </a:rPr>
                <a:t> </a:t>
              </a:r>
              <a:r>
                <a:rPr lang="en-US" sz="2400" spc="20" dirty="0" err="1">
                  <a:solidFill>
                    <a:srgbClr val="000000"/>
                  </a:solidFill>
                  <a:latin typeface="Abel" panose="020B0604020202020204" charset="0"/>
                  <a:ea typeface="Times New Roman" panose="02020603050405020304" pitchFamily="18" charset="0"/>
                </a:rPr>
                <a:t>tượng</a:t>
              </a:r>
              <a:r>
                <a:rPr lang="en-US" sz="2400" spc="20" dirty="0">
                  <a:solidFill>
                    <a:srgbClr val="000000"/>
                  </a:solidFill>
                  <a:latin typeface="Abel" panose="020B0604020202020204" charset="0"/>
                  <a:ea typeface="Times New Roman" panose="02020603050405020304" pitchFamily="18" charset="0"/>
                </a:rPr>
                <a:t> </a:t>
              </a:r>
              <a:r>
                <a:rPr lang="en-US" sz="2400" spc="20" dirty="0" err="1">
                  <a:solidFill>
                    <a:srgbClr val="000000"/>
                  </a:solidFill>
                  <a:latin typeface="Abel" panose="020B0604020202020204" charset="0"/>
                  <a:ea typeface="Times New Roman" panose="02020603050405020304" pitchFamily="18" charset="0"/>
                </a:rPr>
                <a:t>tương</a:t>
              </a:r>
              <a:r>
                <a:rPr lang="en-US" sz="2400" spc="20" dirty="0">
                  <a:solidFill>
                    <a:srgbClr val="000000"/>
                  </a:solidFill>
                  <a:latin typeface="Abel" panose="020B0604020202020204" charset="0"/>
                  <a:ea typeface="Times New Roman" panose="02020603050405020304" pitchFamily="18" charset="0"/>
                </a:rPr>
                <a:t> </a:t>
              </a:r>
              <a:r>
                <a:rPr lang="en-US" sz="2400" spc="20" dirty="0" err="1">
                  <a:solidFill>
                    <a:srgbClr val="000000"/>
                  </a:solidFill>
                  <a:latin typeface="Abel" panose="020B0604020202020204" charset="0"/>
                  <a:ea typeface="Times New Roman" panose="02020603050405020304" pitchFamily="18" charset="0"/>
                </a:rPr>
                <a:t>ứng</a:t>
              </a:r>
              <a:r>
                <a:rPr lang="en-US" sz="2400" spc="20" dirty="0">
                  <a:solidFill>
                    <a:srgbClr val="000000"/>
                  </a:solidFill>
                  <a:latin typeface="Abel" panose="020B0604020202020204" charset="0"/>
                  <a:ea typeface="Times New Roman" panose="02020603050405020304" pitchFamily="18" charset="0"/>
                </a:rPr>
                <a:t> </a:t>
              </a:r>
              <a:r>
                <a:rPr lang="en-US" sz="2400" spc="20" dirty="0" err="1">
                  <a:solidFill>
                    <a:srgbClr val="000000"/>
                  </a:solidFill>
                  <a:latin typeface="Abel" panose="020B0604020202020204" charset="0"/>
                  <a:ea typeface="Times New Roman" panose="02020603050405020304" pitchFamily="18" charset="0"/>
                </a:rPr>
                <a:t>c</a:t>
              </a:r>
              <a:r>
                <a:rPr lang="en-US" sz="2400" spc="20" dirty="0" err="1">
                  <a:solidFill>
                    <a:srgbClr val="000000"/>
                  </a:solidFill>
                  <a:ea typeface="Times New Roman" panose="02020603050405020304" pitchFamily="18" charset="0"/>
                </a:rPr>
                <a:t>ủa</a:t>
              </a:r>
              <a:r>
                <a:rPr lang="en-US" sz="2400" spc="20" dirty="0">
                  <a:solidFill>
                    <a:srgbClr val="000000"/>
                  </a:solidFill>
                  <a:ea typeface="Times New Roman" panose="02020603050405020304" pitchFamily="18" charset="0"/>
                </a:rPr>
                <a:t> </a:t>
              </a:r>
              <a:r>
                <a:rPr lang="en-US" sz="2400" spc="20" dirty="0" err="1">
                  <a:solidFill>
                    <a:srgbClr val="000000"/>
                  </a:solidFill>
                  <a:ea typeface="Times New Roman" panose="02020603050405020304" pitchFamily="18" charset="0"/>
                </a:rPr>
                <a:t>đối</a:t>
              </a:r>
              <a:r>
                <a:rPr lang="en-US" sz="2400" spc="20" dirty="0">
                  <a:solidFill>
                    <a:srgbClr val="000000"/>
                  </a:solidFill>
                  <a:ea typeface="Times New Roman" panose="02020603050405020304" pitchFamily="18" charset="0"/>
                </a:rPr>
                <a:t> </a:t>
              </a:r>
              <a:r>
                <a:rPr lang="en-US" sz="2400" spc="20" dirty="0" err="1">
                  <a:solidFill>
                    <a:srgbClr val="000000"/>
                  </a:solidFill>
                  <a:ea typeface="Times New Roman" panose="02020603050405020304" pitchFamily="18" charset="0"/>
                </a:rPr>
                <a:t>tượng</a:t>
              </a:r>
              <a:r>
                <a:rPr lang="en-US" sz="2400" spc="20" dirty="0">
                  <a:solidFill>
                    <a:srgbClr val="000000"/>
                  </a:solidFill>
                  <a:ea typeface="Times New Roman" panose="02020603050405020304" pitchFamily="18" charset="0"/>
                </a:rPr>
                <a:t>. </a:t>
              </a:r>
              <a:endParaRPr lang="en-US" sz="2400" dirty="0">
                <a:solidFill>
                  <a:srgbClr val="000000"/>
                </a:solidFill>
              </a:endParaRPr>
            </a:p>
          </p:txBody>
        </p:sp>
      </p:grpSp>
      <p:grpSp>
        <p:nvGrpSpPr>
          <p:cNvPr id="9" name="Group 8"/>
          <p:cNvGrpSpPr>
            <a:grpSpLocks/>
          </p:cNvGrpSpPr>
          <p:nvPr/>
        </p:nvGrpSpPr>
        <p:grpSpPr bwMode="auto">
          <a:xfrm>
            <a:off x="6091626" y="1239672"/>
            <a:ext cx="5795574" cy="4279427"/>
            <a:chOff x="4724400" y="1524000"/>
            <a:chExt cx="5809296" cy="4571537"/>
          </a:xfrm>
        </p:grpSpPr>
        <p:sp>
          <p:nvSpPr>
            <p:cNvPr id="10" name="Freeform 9"/>
            <p:cNvSpPr/>
            <p:nvPr/>
          </p:nvSpPr>
          <p:spPr>
            <a:xfrm>
              <a:off x="4724400" y="1524000"/>
              <a:ext cx="3657053" cy="768557"/>
            </a:xfrm>
            <a:custGeom>
              <a:avLst/>
              <a:gdLst>
                <a:gd name="connsiteX0" fmla="*/ 0 w 3961432"/>
                <a:gd name="connsiteY0" fmla="*/ 198072 h 1980716"/>
                <a:gd name="connsiteX1" fmla="*/ 198072 w 3961432"/>
                <a:gd name="connsiteY1" fmla="*/ 0 h 1980716"/>
                <a:gd name="connsiteX2" fmla="*/ 3763360 w 3961432"/>
                <a:gd name="connsiteY2" fmla="*/ 0 h 1980716"/>
                <a:gd name="connsiteX3" fmla="*/ 3961432 w 3961432"/>
                <a:gd name="connsiteY3" fmla="*/ 198072 h 1980716"/>
                <a:gd name="connsiteX4" fmla="*/ 3961432 w 3961432"/>
                <a:gd name="connsiteY4" fmla="*/ 1782644 h 1980716"/>
                <a:gd name="connsiteX5" fmla="*/ 3763360 w 3961432"/>
                <a:gd name="connsiteY5" fmla="*/ 1980716 h 1980716"/>
                <a:gd name="connsiteX6" fmla="*/ 198072 w 3961432"/>
                <a:gd name="connsiteY6" fmla="*/ 1980716 h 1980716"/>
                <a:gd name="connsiteX7" fmla="*/ 0 w 3961432"/>
                <a:gd name="connsiteY7" fmla="*/ 1782644 h 1980716"/>
                <a:gd name="connsiteX8" fmla="*/ 0 w 3961432"/>
                <a:gd name="connsiteY8" fmla="*/ 198072 h 1980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61432" h="1980716">
                  <a:moveTo>
                    <a:pt x="0" y="198072"/>
                  </a:moveTo>
                  <a:cubicBezTo>
                    <a:pt x="0" y="88680"/>
                    <a:pt x="88680" y="0"/>
                    <a:pt x="198072" y="0"/>
                  </a:cubicBezTo>
                  <a:lnTo>
                    <a:pt x="3763360" y="0"/>
                  </a:lnTo>
                  <a:cubicBezTo>
                    <a:pt x="3872752" y="0"/>
                    <a:pt x="3961432" y="88680"/>
                    <a:pt x="3961432" y="198072"/>
                  </a:cubicBezTo>
                  <a:lnTo>
                    <a:pt x="3961432" y="1782644"/>
                  </a:lnTo>
                  <a:cubicBezTo>
                    <a:pt x="3961432" y="1892036"/>
                    <a:pt x="3872752" y="1980716"/>
                    <a:pt x="3763360" y="1980716"/>
                  </a:cubicBezTo>
                  <a:lnTo>
                    <a:pt x="198072" y="1980716"/>
                  </a:lnTo>
                  <a:cubicBezTo>
                    <a:pt x="88680" y="1980716"/>
                    <a:pt x="0" y="1892036"/>
                    <a:pt x="0" y="1782644"/>
                  </a:cubicBezTo>
                  <a:lnTo>
                    <a:pt x="0" y="198072"/>
                  </a:lnTo>
                  <a:close/>
                </a:path>
              </a:pathLst>
            </a:custGeom>
            <a:solidFill>
              <a:sysClr val="window" lastClr="FFFFFF"/>
            </a:solidFill>
            <a:ln w="25400" cap="flat" cmpd="sng" algn="ctr">
              <a:solidFill>
                <a:sysClr val="windowText" lastClr="000000"/>
              </a:solidFill>
              <a:prstDash val="solid"/>
            </a:ln>
            <a:effectLst/>
          </p:spPr>
          <p:txBody>
            <a:bodyPr lIns="176123" tIns="136753" rIns="176123" bIns="136753" spcCol="1270" anchor="ctr"/>
            <a:lstStyle/>
            <a:p>
              <a:pPr algn="ctr" defTabSz="2755900" fontAlgn="base">
                <a:lnSpc>
                  <a:spcPct val="90000"/>
                </a:lnSpc>
                <a:spcBef>
                  <a:spcPct val="0"/>
                </a:spcBef>
                <a:spcAft>
                  <a:spcPct val="35000"/>
                </a:spcAft>
                <a:defRPr/>
              </a:pPr>
              <a:r>
                <a:rPr lang="en-US" sz="2800" b="1" kern="0" dirty="0" err="1">
                  <a:solidFill>
                    <a:srgbClr val="3333FF"/>
                  </a:solidFill>
                  <a:latin typeface="+mj-lt"/>
                  <a:cs typeface="Times New Roman" pitchFamily="18" charset="0"/>
                  <a:sym typeface="Wingdings" pitchFamily="2" charset="2"/>
                </a:rPr>
                <a:t>Hiện</a:t>
              </a:r>
              <a:r>
                <a:rPr lang="en-US" sz="2800" b="1" kern="0" dirty="0">
                  <a:solidFill>
                    <a:srgbClr val="3333FF"/>
                  </a:solidFill>
                  <a:latin typeface="+mj-lt"/>
                  <a:cs typeface="Times New Roman" pitchFamily="18" charset="0"/>
                  <a:sym typeface="Wingdings" pitchFamily="2" charset="2"/>
                </a:rPr>
                <a:t> </a:t>
              </a:r>
              <a:r>
                <a:rPr lang="en-US" sz="2800" b="1" kern="0" dirty="0" err="1">
                  <a:solidFill>
                    <a:srgbClr val="3333FF"/>
                  </a:solidFill>
                  <a:latin typeface="+mj-lt"/>
                  <a:cs typeface="Times New Roman" pitchFamily="18" charset="0"/>
                  <a:sym typeface="Wingdings" pitchFamily="2" charset="2"/>
                </a:rPr>
                <a:t>tượng</a:t>
              </a:r>
              <a:endParaRPr lang="en-US" sz="2800" kern="0" dirty="0">
                <a:solidFill>
                  <a:srgbClr val="3333FF"/>
                </a:solidFill>
                <a:latin typeface="+mj-lt"/>
              </a:endParaRPr>
            </a:p>
          </p:txBody>
        </p:sp>
        <p:sp>
          <p:nvSpPr>
            <p:cNvPr id="11" name="Freeform 10"/>
            <p:cNvSpPr/>
            <p:nvPr/>
          </p:nvSpPr>
          <p:spPr>
            <a:xfrm>
              <a:off x="5105343" y="2286433"/>
              <a:ext cx="396816" cy="3809104"/>
            </a:xfrm>
            <a:custGeom>
              <a:avLst/>
              <a:gdLst/>
              <a:ahLst/>
              <a:cxnLst/>
              <a:rect l="0" t="0" r="0" b="0"/>
              <a:pathLst>
                <a:path>
                  <a:moveTo>
                    <a:pt x="0" y="0"/>
                  </a:moveTo>
                  <a:lnTo>
                    <a:pt x="0" y="1485537"/>
                  </a:lnTo>
                  <a:lnTo>
                    <a:pt x="396143" y="1485537"/>
                  </a:lnTo>
                </a:path>
              </a:pathLst>
            </a:custGeom>
            <a:noFill/>
            <a:ln w="25400" cap="flat" cmpd="sng" algn="ctr">
              <a:solidFill>
                <a:srgbClr val="4F81BD">
                  <a:shade val="60000"/>
                  <a:hueOff val="0"/>
                  <a:satOff val="0"/>
                  <a:lumOff val="0"/>
                  <a:alphaOff val="0"/>
                </a:srgbClr>
              </a:solidFill>
              <a:prstDash val="solid"/>
            </a:ln>
            <a:effectLst/>
          </p:spPr>
        </p:sp>
        <p:sp>
          <p:nvSpPr>
            <p:cNvPr id="12" name="Freeform 11"/>
            <p:cNvSpPr/>
            <p:nvPr/>
          </p:nvSpPr>
          <p:spPr>
            <a:xfrm>
              <a:off x="5333909" y="2591102"/>
              <a:ext cx="5199787" cy="3452256"/>
            </a:xfrm>
            <a:custGeom>
              <a:avLst/>
              <a:gdLst>
                <a:gd name="connsiteX0" fmla="*/ 0 w 3169146"/>
                <a:gd name="connsiteY0" fmla="*/ 198072 h 1980716"/>
                <a:gd name="connsiteX1" fmla="*/ 198072 w 3169146"/>
                <a:gd name="connsiteY1" fmla="*/ 0 h 1980716"/>
                <a:gd name="connsiteX2" fmla="*/ 2971074 w 3169146"/>
                <a:gd name="connsiteY2" fmla="*/ 0 h 1980716"/>
                <a:gd name="connsiteX3" fmla="*/ 3169146 w 3169146"/>
                <a:gd name="connsiteY3" fmla="*/ 198072 h 1980716"/>
                <a:gd name="connsiteX4" fmla="*/ 3169146 w 3169146"/>
                <a:gd name="connsiteY4" fmla="*/ 1782644 h 1980716"/>
                <a:gd name="connsiteX5" fmla="*/ 2971074 w 3169146"/>
                <a:gd name="connsiteY5" fmla="*/ 1980716 h 1980716"/>
                <a:gd name="connsiteX6" fmla="*/ 198072 w 3169146"/>
                <a:gd name="connsiteY6" fmla="*/ 1980716 h 1980716"/>
                <a:gd name="connsiteX7" fmla="*/ 0 w 3169146"/>
                <a:gd name="connsiteY7" fmla="*/ 1782644 h 1980716"/>
                <a:gd name="connsiteX8" fmla="*/ 0 w 3169146"/>
                <a:gd name="connsiteY8" fmla="*/ 198072 h 1980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9146" h="1980716">
                  <a:moveTo>
                    <a:pt x="0" y="198072"/>
                  </a:moveTo>
                  <a:cubicBezTo>
                    <a:pt x="0" y="88680"/>
                    <a:pt x="88680" y="0"/>
                    <a:pt x="198072" y="0"/>
                  </a:cubicBezTo>
                  <a:lnTo>
                    <a:pt x="2971074" y="0"/>
                  </a:lnTo>
                  <a:cubicBezTo>
                    <a:pt x="3080466" y="0"/>
                    <a:pt x="3169146" y="88680"/>
                    <a:pt x="3169146" y="198072"/>
                  </a:cubicBezTo>
                  <a:lnTo>
                    <a:pt x="3169146" y="1782644"/>
                  </a:lnTo>
                  <a:cubicBezTo>
                    <a:pt x="3169146" y="1892036"/>
                    <a:pt x="3080466" y="1980716"/>
                    <a:pt x="2971074" y="1980716"/>
                  </a:cubicBezTo>
                  <a:lnTo>
                    <a:pt x="198072" y="1980716"/>
                  </a:lnTo>
                  <a:cubicBezTo>
                    <a:pt x="88680" y="1980716"/>
                    <a:pt x="0" y="1892036"/>
                    <a:pt x="0" y="1782644"/>
                  </a:cubicBezTo>
                  <a:lnTo>
                    <a:pt x="0" y="198072"/>
                  </a:lnTo>
                  <a:close/>
                </a:path>
              </a:pathLst>
            </a:custGeom>
            <a:solidFill>
              <a:sysClr val="window" lastClr="FFFFFF">
                <a:alpha val="90000"/>
                <a:hueOff val="0"/>
                <a:satOff val="0"/>
                <a:lumOff val="0"/>
                <a:alphaOff val="0"/>
              </a:sysClr>
            </a:solidFill>
            <a:ln w="25400" cap="flat" cmpd="sng" algn="ctr">
              <a:solidFill>
                <a:srgbClr val="4F81BD">
                  <a:hueOff val="0"/>
                  <a:satOff val="0"/>
                  <a:lumOff val="0"/>
                  <a:alphaOff val="0"/>
                </a:srgbClr>
              </a:solidFill>
              <a:prstDash val="solid"/>
            </a:ln>
            <a:effectLst/>
          </p:spPr>
          <p:txBody>
            <a:bodyPr lIns="99923" tIns="85953" rIns="99923" bIns="85953" spcCol="1270" anchor="ctr"/>
            <a:lstStyle/>
            <a:p>
              <a:pPr algn="ctr" defTabSz="977900" fontAlgn="base">
                <a:lnSpc>
                  <a:spcPct val="120000"/>
                </a:lnSpc>
                <a:spcBef>
                  <a:spcPct val="0"/>
                </a:spcBef>
                <a:spcAft>
                  <a:spcPct val="35000"/>
                </a:spcAft>
                <a:defRPr/>
              </a:pPr>
              <a:r>
                <a:rPr lang="en-US" sz="2400" spc="20" dirty="0" err="1">
                  <a:solidFill>
                    <a:srgbClr val="000000"/>
                  </a:solidFill>
                  <a:ea typeface="Times New Roman" panose="02020603050405020304" pitchFamily="18" charset="0"/>
                  <a:cs typeface="Times New Roman" panose="02020603050405020304" pitchFamily="18" charset="0"/>
                </a:rPr>
                <a:t>Là</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phạm</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trù</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chỉ</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những</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biểu</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hiện</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của</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các</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mặt</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mối</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liên</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hệ</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tất</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nhiên</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tương</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đối</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ổn</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định</a:t>
              </a:r>
              <a:r>
                <a:rPr lang="en-US" sz="2400" spc="20" dirty="0">
                  <a:solidFill>
                    <a:srgbClr val="000000"/>
                  </a:solidFill>
                  <a:ea typeface="Times New Roman" panose="02020603050405020304" pitchFamily="18" charset="0"/>
                  <a:cs typeface="Times New Roman" panose="02020603050405020304" pitchFamily="18" charset="0"/>
                </a:rPr>
                <a:t> ở </a:t>
              </a:r>
              <a:r>
                <a:rPr lang="en-US" sz="2400" spc="20" dirty="0" err="1">
                  <a:solidFill>
                    <a:srgbClr val="FF0066"/>
                  </a:solidFill>
                  <a:ea typeface="Times New Roman" panose="02020603050405020304" pitchFamily="18" charset="0"/>
                  <a:cs typeface="Times New Roman" panose="02020603050405020304" pitchFamily="18" charset="0"/>
                </a:rPr>
                <a:t>bên</a:t>
              </a:r>
              <a:r>
                <a:rPr lang="en-US" sz="2400" spc="20" dirty="0">
                  <a:solidFill>
                    <a:srgbClr val="FF0066"/>
                  </a:solidFill>
                  <a:ea typeface="Times New Roman" panose="02020603050405020304" pitchFamily="18" charset="0"/>
                  <a:cs typeface="Times New Roman" panose="02020603050405020304" pitchFamily="18" charset="0"/>
                </a:rPr>
                <a:t> </a:t>
              </a:r>
              <a:r>
                <a:rPr lang="en-US" sz="2400" spc="20" dirty="0" err="1">
                  <a:solidFill>
                    <a:srgbClr val="FF0066"/>
                  </a:solidFill>
                  <a:ea typeface="Times New Roman" panose="02020603050405020304" pitchFamily="18" charset="0"/>
                  <a:cs typeface="Times New Roman" panose="02020603050405020304" pitchFamily="18" charset="0"/>
                </a:rPr>
                <a:t>ngoài</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là</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mặt</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dễ</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biến</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đổi</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hơn</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và</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là</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hình</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thức</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thể</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hiện</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của</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bản</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chất</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đối</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tượng</a:t>
              </a:r>
              <a:r>
                <a:rPr lang="en-US" sz="3200" spc="20" dirty="0">
                  <a:solidFill>
                    <a:srgbClr val="000000"/>
                  </a:solidFill>
                  <a:ea typeface="Times New Roman" panose="02020603050405020304" pitchFamily="18" charset="0"/>
                  <a:cs typeface="Times New Roman" panose="02020603050405020304" pitchFamily="18" charset="0"/>
                </a:rPr>
                <a:t>. </a:t>
              </a:r>
              <a:endParaRPr lang="en-US" sz="3200" dirty="0">
                <a:solidFill>
                  <a:srgbClr val="000000"/>
                </a:solidFill>
                <a:ea typeface="Times New Roman" panose="02020603050405020304" pitchFamily="18" charset="0"/>
                <a:cs typeface="Times New Roman" panose="02020603050405020304" pitchFamily="18" charset="0"/>
              </a:endParaRPr>
            </a:p>
          </p:txBody>
        </p:sp>
      </p:grpSp>
      <p:sp>
        <p:nvSpPr>
          <p:cNvPr id="14" name="Rectangle 11"/>
          <p:cNvSpPr>
            <a:spLocks noChangeArrowheads="1"/>
          </p:cNvSpPr>
          <p:nvPr/>
        </p:nvSpPr>
        <p:spPr bwMode="auto">
          <a:xfrm>
            <a:off x="175178" y="273360"/>
            <a:ext cx="6477000" cy="523220"/>
          </a:xfrm>
          <a:prstGeom prst="rect">
            <a:avLst/>
          </a:prstGeom>
          <a:solidFill>
            <a:sysClr val="window" lastClr="FFFFFF"/>
          </a:solidFill>
          <a:ln w="9525">
            <a:solidFill>
              <a:sysClr val="window" lastClr="FFFFFF"/>
            </a:solidFill>
            <a:miter lim="800000"/>
            <a:headEnd/>
            <a:tailEnd/>
          </a:ln>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SimSun"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SimSun"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SimSun"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SimSun" panose="02010600030101010101" pitchFamily="2" charset="-122"/>
              </a:defRPr>
            </a:lvl9pPr>
          </a:lstStyle>
          <a:p>
            <a:pPr marL="457200" indent="-457200" algn="ctr" fontAlgn="base">
              <a:spcBef>
                <a:spcPct val="0"/>
              </a:spcBef>
              <a:spcAft>
                <a:spcPct val="0"/>
              </a:spcAft>
              <a:buFont typeface="Wingdings" panose="05000000000000000000" pitchFamily="2" charset="2"/>
              <a:buChar char="q"/>
            </a:pPr>
            <a:r>
              <a:rPr lang="en-US" sz="2800" b="1" kern="0" dirty="0" err="1">
                <a:solidFill>
                  <a:srgbClr val="FF0000"/>
                </a:solidFill>
                <a:latin typeface="+mj-lt"/>
                <a:cs typeface="Times New Roman" panose="02020603050405020304" pitchFamily="18" charset="0"/>
              </a:rPr>
              <a:t>Bản</a:t>
            </a:r>
            <a:r>
              <a:rPr lang="en-US" sz="2800" b="1" kern="0" dirty="0">
                <a:solidFill>
                  <a:srgbClr val="FF0000"/>
                </a:solidFill>
                <a:latin typeface="+mj-lt"/>
                <a:cs typeface="Times New Roman" panose="02020603050405020304" pitchFamily="18" charset="0"/>
              </a:rPr>
              <a:t> </a:t>
            </a:r>
            <a:r>
              <a:rPr lang="en-US" sz="2800" b="1" kern="0" dirty="0" err="1">
                <a:solidFill>
                  <a:srgbClr val="FF0000"/>
                </a:solidFill>
                <a:latin typeface="+mj-lt"/>
                <a:cs typeface="Times New Roman" panose="02020603050405020304" pitchFamily="18" charset="0"/>
              </a:rPr>
              <a:t>chất</a:t>
            </a:r>
            <a:r>
              <a:rPr lang="en-US" sz="2800" b="1" kern="0" dirty="0">
                <a:solidFill>
                  <a:srgbClr val="FF0000"/>
                </a:solidFill>
                <a:latin typeface="+mj-lt"/>
                <a:cs typeface="Times New Roman" panose="02020603050405020304" pitchFamily="18" charset="0"/>
              </a:rPr>
              <a:t> </a:t>
            </a:r>
            <a:r>
              <a:rPr lang="en-US" sz="2800" b="1" kern="0" dirty="0" err="1">
                <a:solidFill>
                  <a:srgbClr val="FF0000"/>
                </a:solidFill>
                <a:latin typeface="+mj-lt"/>
                <a:cs typeface="Times New Roman" panose="02020603050405020304" pitchFamily="18" charset="0"/>
              </a:rPr>
              <a:t>và</a:t>
            </a:r>
            <a:r>
              <a:rPr lang="en-US" sz="2800" b="1" kern="0" dirty="0">
                <a:solidFill>
                  <a:srgbClr val="FF0000"/>
                </a:solidFill>
                <a:latin typeface="+mj-lt"/>
                <a:cs typeface="Times New Roman" panose="02020603050405020304" pitchFamily="18" charset="0"/>
              </a:rPr>
              <a:t> </a:t>
            </a:r>
            <a:r>
              <a:rPr lang="en-US" sz="2800" b="1" kern="0" dirty="0" err="1">
                <a:solidFill>
                  <a:srgbClr val="FF0000"/>
                </a:solidFill>
                <a:latin typeface="+mj-lt"/>
                <a:cs typeface="Times New Roman" panose="02020603050405020304" pitchFamily="18" charset="0"/>
              </a:rPr>
              <a:t>hiện</a:t>
            </a:r>
            <a:r>
              <a:rPr lang="en-US" sz="2800" b="1" kern="0" dirty="0">
                <a:solidFill>
                  <a:srgbClr val="FF0000"/>
                </a:solidFill>
                <a:latin typeface="+mj-lt"/>
                <a:cs typeface="Times New Roman" panose="02020603050405020304" pitchFamily="18" charset="0"/>
              </a:rPr>
              <a:t> </a:t>
            </a:r>
            <a:r>
              <a:rPr lang="en-US" sz="2800" b="1" kern="0" dirty="0" err="1">
                <a:solidFill>
                  <a:srgbClr val="FF0000"/>
                </a:solidFill>
                <a:latin typeface="+mj-lt"/>
                <a:cs typeface="Times New Roman" panose="02020603050405020304" pitchFamily="18" charset="0"/>
              </a:rPr>
              <a:t>tượng</a:t>
            </a:r>
            <a:endParaRPr lang="en-US" sz="2800" b="1" kern="0" dirty="0">
              <a:solidFill>
                <a:srgbClr val="FF0000"/>
              </a:solidFill>
              <a:latin typeface="+mj-lt"/>
              <a:cs typeface="Arial" panose="020B0604020202020204" pitchFamily="34" charset="0"/>
            </a:endParaRPr>
          </a:p>
        </p:txBody>
      </p:sp>
    </p:spTree>
    <p:extLst>
      <p:ext uri="{BB962C8B-B14F-4D97-AF65-F5344CB8AC3E}">
        <p14:creationId xmlns:p14="http://schemas.microsoft.com/office/powerpoint/2010/main" val="1029877136"/>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2971800" y="409438"/>
            <a:ext cx="4568879" cy="461665"/>
          </a:xfrm>
          <a:prstGeom prst="rect">
            <a:avLst/>
          </a:prstGeom>
        </p:spPr>
        <p:txBody>
          <a:bodyPr wrap="none">
            <a:spAutoFit/>
          </a:bodyPr>
          <a:lstStyle/>
          <a:p>
            <a:pPr marL="457200" indent="-457200">
              <a:buFont typeface="Wingdings" panose="05000000000000000000" pitchFamily="2" charset="2"/>
              <a:buChar char="§"/>
            </a:pPr>
            <a:r>
              <a:rPr lang="en-US" sz="2400" b="1" dirty="0">
                <a:solidFill>
                  <a:srgbClr val="FF0000"/>
                </a:solidFill>
                <a:latin typeface="+mj-lt"/>
                <a:ea typeface="Times New Roman" panose="02020603050405020304" pitchFamily="18" charset="0"/>
              </a:rPr>
              <a:t>Ý </a:t>
            </a:r>
            <a:r>
              <a:rPr lang="en-US" sz="2400" b="1" dirty="0" err="1">
                <a:solidFill>
                  <a:srgbClr val="FF0000"/>
                </a:solidFill>
                <a:latin typeface="+mj-lt"/>
                <a:ea typeface="Times New Roman" panose="02020603050405020304" pitchFamily="18" charset="0"/>
              </a:rPr>
              <a:t>nghĩa</a:t>
            </a:r>
            <a:r>
              <a:rPr lang="en-US" sz="2400" b="1" dirty="0">
                <a:solidFill>
                  <a:srgbClr val="FF0000"/>
                </a:solidFill>
                <a:latin typeface="+mj-lt"/>
                <a:ea typeface="Times New Roman" panose="02020603050405020304" pitchFamily="18" charset="0"/>
              </a:rPr>
              <a:t> </a:t>
            </a:r>
            <a:r>
              <a:rPr lang="en-US" sz="2400" b="1" dirty="0" err="1">
                <a:solidFill>
                  <a:srgbClr val="FF0000"/>
                </a:solidFill>
                <a:latin typeface="+mj-lt"/>
                <a:ea typeface="Times New Roman" panose="02020603050405020304" pitchFamily="18" charset="0"/>
              </a:rPr>
              <a:t>phương</a:t>
            </a:r>
            <a:r>
              <a:rPr lang="en-US" sz="2400" b="1" dirty="0">
                <a:solidFill>
                  <a:srgbClr val="FF0000"/>
                </a:solidFill>
                <a:latin typeface="+mj-lt"/>
                <a:ea typeface="Times New Roman" panose="02020603050405020304" pitchFamily="18" charset="0"/>
              </a:rPr>
              <a:t> </a:t>
            </a:r>
            <a:r>
              <a:rPr lang="en-US" sz="2400" b="1" dirty="0" err="1">
                <a:solidFill>
                  <a:srgbClr val="FF0000"/>
                </a:solidFill>
                <a:latin typeface="+mj-lt"/>
                <a:ea typeface="Times New Roman" panose="02020603050405020304" pitchFamily="18" charset="0"/>
              </a:rPr>
              <a:t>pháp</a:t>
            </a:r>
            <a:r>
              <a:rPr lang="en-US" sz="2400" b="1" dirty="0">
                <a:solidFill>
                  <a:srgbClr val="FF0000"/>
                </a:solidFill>
                <a:latin typeface="+mj-lt"/>
                <a:ea typeface="Times New Roman" panose="02020603050405020304" pitchFamily="18" charset="0"/>
              </a:rPr>
              <a:t> </a:t>
            </a:r>
            <a:r>
              <a:rPr lang="en-US" sz="2400" b="1" dirty="0" err="1">
                <a:solidFill>
                  <a:srgbClr val="FF0000"/>
                </a:solidFill>
                <a:latin typeface="+mj-lt"/>
                <a:ea typeface="Times New Roman" panose="02020603050405020304" pitchFamily="18" charset="0"/>
              </a:rPr>
              <a:t>luận</a:t>
            </a:r>
            <a:endParaRPr lang="en-US" sz="2400" b="1" dirty="0">
              <a:solidFill>
                <a:srgbClr val="FF0000"/>
              </a:solidFill>
              <a:latin typeface="+mj-lt"/>
            </a:endParaRPr>
          </a:p>
        </p:txBody>
      </p:sp>
      <p:sp>
        <p:nvSpPr>
          <p:cNvPr id="4" name="Rectangle 3"/>
          <p:cNvSpPr/>
          <p:nvPr/>
        </p:nvSpPr>
        <p:spPr>
          <a:xfrm>
            <a:off x="1371600" y="1922571"/>
            <a:ext cx="9525000" cy="978729"/>
          </a:xfrm>
          <a:prstGeom prst="rect">
            <a:avLst/>
          </a:prstGeom>
        </p:spPr>
        <p:txBody>
          <a:bodyPr wrap="square">
            <a:spAutoFit/>
          </a:bodyPr>
          <a:lstStyle/>
          <a:p>
            <a:pPr indent="457200" algn="just">
              <a:lnSpc>
                <a:spcPct val="120000"/>
              </a:lnSpc>
              <a:spcBef>
                <a:spcPts val="200"/>
              </a:spcBef>
              <a:spcAft>
                <a:spcPts val="200"/>
              </a:spcAft>
              <a:tabLst>
                <a:tab pos="615315" algn="l"/>
              </a:tabLst>
            </a:pPr>
            <a:r>
              <a:rPr lang="en-US" sz="2400" dirty="0" err="1">
                <a:solidFill>
                  <a:srgbClr val="3333CC"/>
                </a:solidFill>
                <a:latin typeface="+mj-lt"/>
                <a:ea typeface="Times New Roman" panose="02020603050405020304" pitchFamily="18" charset="0"/>
              </a:rPr>
              <a:t>Khi</a:t>
            </a:r>
            <a:r>
              <a:rPr lang="en-US" sz="2400" dirty="0">
                <a:solidFill>
                  <a:srgbClr val="3333CC"/>
                </a:solidFill>
                <a:latin typeface="+mj-lt"/>
                <a:ea typeface="Times New Roman" panose="02020603050405020304" pitchFamily="18" charset="0"/>
              </a:rPr>
              <a:t> </a:t>
            </a:r>
            <a:r>
              <a:rPr lang="en-US" sz="2400" dirty="0" err="1">
                <a:solidFill>
                  <a:srgbClr val="3333CC"/>
                </a:solidFill>
                <a:latin typeface="+mj-lt"/>
                <a:ea typeface="Times New Roman" panose="02020603050405020304" pitchFamily="18" charset="0"/>
              </a:rPr>
              <a:t>nhận</a:t>
            </a:r>
            <a:r>
              <a:rPr lang="en-US" sz="2400" dirty="0">
                <a:solidFill>
                  <a:srgbClr val="3333CC"/>
                </a:solidFill>
                <a:latin typeface="+mj-lt"/>
                <a:ea typeface="Times New Roman" panose="02020603050405020304" pitchFamily="18" charset="0"/>
              </a:rPr>
              <a:t> </a:t>
            </a:r>
            <a:r>
              <a:rPr lang="en-US" sz="2400" dirty="0" err="1">
                <a:solidFill>
                  <a:srgbClr val="3333CC"/>
                </a:solidFill>
                <a:latin typeface="+mj-lt"/>
                <a:ea typeface="Times New Roman" panose="02020603050405020304" pitchFamily="18" charset="0"/>
              </a:rPr>
              <a:t>thức</a:t>
            </a:r>
            <a:r>
              <a:rPr lang="en-US" sz="2400" dirty="0">
                <a:solidFill>
                  <a:srgbClr val="3333CC"/>
                </a:solidFill>
                <a:latin typeface="+mj-lt"/>
                <a:ea typeface="Times New Roman" panose="02020603050405020304" pitchFamily="18" charset="0"/>
              </a:rPr>
              <a:t> </a:t>
            </a:r>
            <a:r>
              <a:rPr lang="en-US" sz="2400" dirty="0" err="1">
                <a:solidFill>
                  <a:srgbClr val="3333CC"/>
                </a:solidFill>
                <a:latin typeface="+mj-lt"/>
                <a:ea typeface="Times New Roman" panose="02020603050405020304" pitchFamily="18" charset="0"/>
              </a:rPr>
              <a:t>sự</a:t>
            </a:r>
            <a:r>
              <a:rPr lang="en-US" sz="2400" dirty="0">
                <a:solidFill>
                  <a:srgbClr val="3333CC"/>
                </a:solidFill>
                <a:latin typeface="+mj-lt"/>
                <a:ea typeface="Times New Roman" panose="02020603050405020304" pitchFamily="18" charset="0"/>
              </a:rPr>
              <a:t> </a:t>
            </a:r>
            <a:r>
              <a:rPr lang="en-US" sz="2400" dirty="0" err="1">
                <a:solidFill>
                  <a:srgbClr val="3333CC"/>
                </a:solidFill>
                <a:latin typeface="+mj-lt"/>
                <a:ea typeface="Times New Roman" panose="02020603050405020304" pitchFamily="18" charset="0"/>
              </a:rPr>
              <a:t>vật</a:t>
            </a:r>
            <a:r>
              <a:rPr lang="en-US" sz="2400" dirty="0">
                <a:solidFill>
                  <a:srgbClr val="3333CC"/>
                </a:solidFill>
                <a:latin typeface="+mj-lt"/>
                <a:ea typeface="Times New Roman" panose="02020603050405020304" pitchFamily="18" charset="0"/>
              </a:rPr>
              <a:t> </a:t>
            </a:r>
            <a:r>
              <a:rPr lang="en-US" sz="2400" dirty="0" err="1">
                <a:solidFill>
                  <a:srgbClr val="3333CC"/>
                </a:solidFill>
                <a:latin typeface="+mj-lt"/>
                <a:ea typeface="Times New Roman" panose="02020603050405020304" pitchFamily="18" charset="0"/>
              </a:rPr>
              <a:t>hiện</a:t>
            </a:r>
            <a:r>
              <a:rPr lang="en-US" sz="2400" dirty="0">
                <a:solidFill>
                  <a:srgbClr val="3333CC"/>
                </a:solidFill>
                <a:latin typeface="+mj-lt"/>
                <a:ea typeface="Times New Roman" panose="02020603050405020304" pitchFamily="18" charset="0"/>
              </a:rPr>
              <a:t> </a:t>
            </a:r>
            <a:r>
              <a:rPr lang="en-US" sz="2400" dirty="0" err="1">
                <a:solidFill>
                  <a:srgbClr val="3333CC"/>
                </a:solidFill>
                <a:latin typeface="+mj-lt"/>
                <a:ea typeface="Times New Roman" panose="02020603050405020304" pitchFamily="18" charset="0"/>
              </a:rPr>
              <a:t>tượng</a:t>
            </a:r>
            <a:r>
              <a:rPr lang="en-US" sz="2400" dirty="0">
                <a:solidFill>
                  <a:srgbClr val="3333CC"/>
                </a:solidFill>
                <a:latin typeface="+mj-lt"/>
                <a:ea typeface="Times New Roman" panose="02020603050405020304" pitchFamily="18" charset="0"/>
              </a:rPr>
              <a:t> </a:t>
            </a:r>
            <a:r>
              <a:rPr lang="en-US" sz="2400" dirty="0" err="1">
                <a:solidFill>
                  <a:srgbClr val="3333CC"/>
                </a:solidFill>
                <a:latin typeface="+mj-lt"/>
                <a:ea typeface="Times New Roman" panose="02020603050405020304" pitchFamily="18" charset="0"/>
              </a:rPr>
              <a:t>đòi</a:t>
            </a:r>
            <a:r>
              <a:rPr lang="en-US" sz="2400" dirty="0">
                <a:solidFill>
                  <a:srgbClr val="3333CC"/>
                </a:solidFill>
                <a:latin typeface="+mj-lt"/>
                <a:ea typeface="Times New Roman" panose="02020603050405020304" pitchFamily="18" charset="0"/>
              </a:rPr>
              <a:t> </a:t>
            </a:r>
            <a:r>
              <a:rPr lang="en-US" sz="2400" dirty="0" err="1">
                <a:solidFill>
                  <a:srgbClr val="3333CC"/>
                </a:solidFill>
                <a:latin typeface="+mj-lt"/>
                <a:ea typeface="Times New Roman" panose="02020603050405020304" pitchFamily="18" charset="0"/>
              </a:rPr>
              <a:t>hỏi</a:t>
            </a:r>
            <a:r>
              <a:rPr lang="en-US" sz="2400" dirty="0">
                <a:solidFill>
                  <a:srgbClr val="3333CC"/>
                </a:solidFill>
                <a:latin typeface="+mj-lt"/>
                <a:ea typeface="Times New Roman" panose="02020603050405020304" pitchFamily="18" charset="0"/>
              </a:rPr>
              <a:t> </a:t>
            </a:r>
            <a:r>
              <a:rPr lang="en-US" sz="2400" dirty="0" err="1">
                <a:solidFill>
                  <a:srgbClr val="3333CC"/>
                </a:solidFill>
                <a:latin typeface="+mj-lt"/>
                <a:ea typeface="Times New Roman" panose="02020603050405020304" pitchFamily="18" charset="0"/>
              </a:rPr>
              <a:t>không</a:t>
            </a:r>
            <a:r>
              <a:rPr lang="en-US" sz="2400" dirty="0">
                <a:solidFill>
                  <a:srgbClr val="3333CC"/>
                </a:solidFill>
                <a:latin typeface="+mj-lt"/>
                <a:ea typeface="Times New Roman" panose="02020603050405020304" pitchFamily="18" charset="0"/>
              </a:rPr>
              <a:t> </a:t>
            </a:r>
            <a:r>
              <a:rPr lang="en-US" sz="2400" dirty="0" err="1">
                <a:solidFill>
                  <a:srgbClr val="3333CC"/>
                </a:solidFill>
                <a:latin typeface="+mj-lt"/>
                <a:ea typeface="Times New Roman" panose="02020603050405020304" pitchFamily="18" charset="0"/>
              </a:rPr>
              <a:t>dừng</a:t>
            </a:r>
            <a:r>
              <a:rPr lang="en-US" sz="2400" dirty="0">
                <a:solidFill>
                  <a:srgbClr val="3333CC"/>
                </a:solidFill>
                <a:latin typeface="+mj-lt"/>
                <a:ea typeface="Times New Roman" panose="02020603050405020304" pitchFamily="18" charset="0"/>
              </a:rPr>
              <a:t> </a:t>
            </a:r>
            <a:r>
              <a:rPr lang="en-US" sz="2400" dirty="0" err="1">
                <a:solidFill>
                  <a:srgbClr val="3333CC"/>
                </a:solidFill>
                <a:latin typeface="+mj-lt"/>
                <a:ea typeface="Times New Roman" panose="02020603050405020304" pitchFamily="18" charset="0"/>
              </a:rPr>
              <a:t>lại</a:t>
            </a:r>
            <a:r>
              <a:rPr lang="en-US" sz="2400" dirty="0">
                <a:solidFill>
                  <a:srgbClr val="3333CC"/>
                </a:solidFill>
                <a:latin typeface="+mj-lt"/>
                <a:ea typeface="Times New Roman" panose="02020603050405020304" pitchFamily="18" charset="0"/>
              </a:rPr>
              <a:t> ở </a:t>
            </a:r>
            <a:r>
              <a:rPr lang="en-US" sz="2400" dirty="0" err="1">
                <a:solidFill>
                  <a:srgbClr val="3333CC"/>
                </a:solidFill>
                <a:latin typeface="+mj-lt"/>
                <a:ea typeface="Times New Roman" panose="02020603050405020304" pitchFamily="18" charset="0"/>
              </a:rPr>
              <a:t>hiện</a:t>
            </a:r>
            <a:r>
              <a:rPr lang="en-US" sz="2400" dirty="0">
                <a:solidFill>
                  <a:srgbClr val="3333CC"/>
                </a:solidFill>
                <a:latin typeface="+mj-lt"/>
                <a:ea typeface="Times New Roman" panose="02020603050405020304" pitchFamily="18" charset="0"/>
              </a:rPr>
              <a:t> </a:t>
            </a:r>
            <a:r>
              <a:rPr lang="en-US" sz="2400" dirty="0" err="1">
                <a:solidFill>
                  <a:srgbClr val="3333CC"/>
                </a:solidFill>
                <a:latin typeface="+mj-lt"/>
                <a:ea typeface="Times New Roman" panose="02020603050405020304" pitchFamily="18" charset="0"/>
              </a:rPr>
              <a:t>tượng</a:t>
            </a:r>
            <a:r>
              <a:rPr lang="en-US" sz="2400" dirty="0">
                <a:solidFill>
                  <a:srgbClr val="3333CC"/>
                </a:solidFill>
                <a:latin typeface="+mj-lt"/>
                <a:ea typeface="Times New Roman" panose="02020603050405020304" pitchFamily="18" charset="0"/>
              </a:rPr>
              <a:t> </a:t>
            </a:r>
            <a:r>
              <a:rPr lang="en-US" sz="2400" dirty="0" err="1">
                <a:solidFill>
                  <a:srgbClr val="3333CC"/>
                </a:solidFill>
                <a:latin typeface="+mj-lt"/>
                <a:ea typeface="Times New Roman" panose="02020603050405020304" pitchFamily="18" charset="0"/>
              </a:rPr>
              <a:t>bề</a:t>
            </a:r>
            <a:r>
              <a:rPr lang="en-US" sz="2400" dirty="0">
                <a:solidFill>
                  <a:srgbClr val="3333CC"/>
                </a:solidFill>
                <a:latin typeface="+mj-lt"/>
                <a:ea typeface="Times New Roman" panose="02020603050405020304" pitchFamily="18" charset="0"/>
              </a:rPr>
              <a:t> </a:t>
            </a:r>
            <a:r>
              <a:rPr lang="en-US" sz="2400" dirty="0" err="1">
                <a:solidFill>
                  <a:srgbClr val="3333CC"/>
                </a:solidFill>
                <a:latin typeface="+mj-lt"/>
                <a:ea typeface="Times New Roman" panose="02020603050405020304" pitchFamily="18" charset="0"/>
              </a:rPr>
              <a:t>ngoài</a:t>
            </a:r>
            <a:r>
              <a:rPr lang="en-US" sz="2400" dirty="0">
                <a:solidFill>
                  <a:srgbClr val="3333CC"/>
                </a:solidFill>
                <a:latin typeface="+mj-lt"/>
                <a:ea typeface="Times New Roman" panose="02020603050405020304" pitchFamily="18" charset="0"/>
              </a:rPr>
              <a:t> </a:t>
            </a:r>
            <a:r>
              <a:rPr lang="en-US" sz="2400" dirty="0" err="1">
                <a:solidFill>
                  <a:srgbClr val="3333CC"/>
                </a:solidFill>
                <a:latin typeface="+mj-lt"/>
                <a:ea typeface="Times New Roman" panose="02020603050405020304" pitchFamily="18" charset="0"/>
              </a:rPr>
              <a:t>mà</a:t>
            </a:r>
            <a:r>
              <a:rPr lang="en-US" sz="2400" dirty="0">
                <a:solidFill>
                  <a:srgbClr val="3333CC"/>
                </a:solidFill>
                <a:latin typeface="+mj-lt"/>
                <a:ea typeface="Times New Roman" panose="02020603050405020304" pitchFamily="18" charset="0"/>
              </a:rPr>
              <a:t> </a:t>
            </a:r>
            <a:r>
              <a:rPr lang="en-US" sz="2400" dirty="0" err="1">
                <a:solidFill>
                  <a:srgbClr val="3333CC"/>
                </a:solidFill>
                <a:latin typeface="+mj-lt"/>
                <a:ea typeface="Times New Roman" panose="02020603050405020304" pitchFamily="18" charset="0"/>
              </a:rPr>
              <a:t>phải</a:t>
            </a:r>
            <a:r>
              <a:rPr lang="en-US" sz="2400" dirty="0">
                <a:solidFill>
                  <a:srgbClr val="3333CC"/>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đi</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sâu</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vào</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bản</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chất</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bên</a:t>
            </a:r>
            <a:r>
              <a:rPr lang="en-US" sz="2400" b="1" dirty="0">
                <a:solidFill>
                  <a:srgbClr val="CC0066"/>
                </a:solidFill>
                <a:latin typeface="+mj-lt"/>
                <a:ea typeface="Times New Roman" panose="02020603050405020304" pitchFamily="18" charset="0"/>
              </a:rPr>
              <a:t> </a:t>
            </a:r>
            <a:r>
              <a:rPr lang="en-US" sz="2400" b="1" dirty="0" err="1">
                <a:solidFill>
                  <a:srgbClr val="CC0066"/>
                </a:solidFill>
                <a:latin typeface="+mj-lt"/>
                <a:ea typeface="Times New Roman" panose="02020603050405020304" pitchFamily="18" charset="0"/>
              </a:rPr>
              <a:t>trong</a:t>
            </a:r>
            <a:r>
              <a:rPr lang="en-US" sz="2400" b="1" dirty="0">
                <a:solidFill>
                  <a:srgbClr val="CC0066"/>
                </a:solidFill>
                <a:latin typeface="+mj-lt"/>
                <a:ea typeface="Times New Roman" panose="02020603050405020304" pitchFamily="18" charset="0"/>
              </a:rPr>
              <a:t>.</a:t>
            </a:r>
            <a:endParaRPr lang="en-US" sz="2400" dirty="0">
              <a:solidFill>
                <a:srgbClr val="3333CC"/>
              </a:solidFill>
              <a:effectLst/>
              <a:latin typeface="+mj-lt"/>
              <a:ea typeface="Times New Roman" panose="02020603050405020304" pitchFamily="18" charset="0"/>
            </a:endParaRPr>
          </a:p>
        </p:txBody>
      </p:sp>
      <p:sp>
        <p:nvSpPr>
          <p:cNvPr id="6" name="Rectangle 5"/>
          <p:cNvSpPr/>
          <p:nvPr/>
        </p:nvSpPr>
        <p:spPr>
          <a:xfrm>
            <a:off x="1371600" y="3389537"/>
            <a:ext cx="9753600" cy="1421928"/>
          </a:xfrm>
          <a:prstGeom prst="rect">
            <a:avLst/>
          </a:prstGeom>
        </p:spPr>
        <p:txBody>
          <a:bodyPr wrap="square">
            <a:spAutoFit/>
          </a:bodyPr>
          <a:lstStyle/>
          <a:p>
            <a:pPr indent="457200" algn="just">
              <a:lnSpc>
                <a:spcPct val="120000"/>
              </a:lnSpc>
              <a:spcBef>
                <a:spcPts val="200"/>
              </a:spcBef>
              <a:spcAft>
                <a:spcPts val="200"/>
              </a:spcAft>
              <a:tabLst>
                <a:tab pos="615315" algn="l"/>
              </a:tabLst>
            </a:pPr>
            <a:r>
              <a:rPr lang="en-US" sz="2400" dirty="0" err="1">
                <a:solidFill>
                  <a:srgbClr val="663300"/>
                </a:solidFill>
                <a:latin typeface="+mj-lt"/>
                <a:ea typeface="Times New Roman" panose="02020603050405020304" pitchFamily="18" charset="0"/>
              </a:rPr>
              <a:t>Trong</a:t>
            </a:r>
            <a:r>
              <a:rPr lang="en-US" sz="2400" dirty="0">
                <a:solidFill>
                  <a:srgbClr val="663300"/>
                </a:solidFill>
                <a:latin typeface="+mj-lt"/>
                <a:ea typeface="Times New Roman" panose="02020603050405020304" pitchFamily="18" charset="0"/>
              </a:rPr>
              <a:t> </a:t>
            </a:r>
            <a:r>
              <a:rPr lang="en-US" sz="2400" dirty="0" err="1">
                <a:solidFill>
                  <a:srgbClr val="663300"/>
                </a:solidFill>
                <a:latin typeface="+mj-lt"/>
                <a:ea typeface="Times New Roman" panose="02020603050405020304" pitchFamily="18" charset="0"/>
              </a:rPr>
              <a:t>hoạt</a:t>
            </a:r>
            <a:r>
              <a:rPr lang="en-US" sz="2400" dirty="0">
                <a:solidFill>
                  <a:srgbClr val="663300"/>
                </a:solidFill>
                <a:latin typeface="+mj-lt"/>
                <a:ea typeface="Times New Roman" panose="02020603050405020304" pitchFamily="18" charset="0"/>
              </a:rPr>
              <a:t> </a:t>
            </a:r>
            <a:r>
              <a:rPr lang="en-US" sz="2400" dirty="0" err="1">
                <a:solidFill>
                  <a:srgbClr val="663300"/>
                </a:solidFill>
                <a:latin typeface="+mj-lt"/>
                <a:ea typeface="Times New Roman" panose="02020603050405020304" pitchFamily="18" charset="0"/>
              </a:rPr>
              <a:t>động</a:t>
            </a:r>
            <a:r>
              <a:rPr lang="en-US" sz="2400" dirty="0">
                <a:solidFill>
                  <a:srgbClr val="663300"/>
                </a:solidFill>
                <a:latin typeface="+mj-lt"/>
                <a:ea typeface="Times New Roman" panose="02020603050405020304" pitchFamily="18" charset="0"/>
              </a:rPr>
              <a:t> </a:t>
            </a:r>
            <a:r>
              <a:rPr lang="en-US" sz="2400" dirty="0" err="1">
                <a:solidFill>
                  <a:srgbClr val="663300"/>
                </a:solidFill>
                <a:latin typeface="+mj-lt"/>
                <a:ea typeface="Times New Roman" panose="02020603050405020304" pitchFamily="18" charset="0"/>
              </a:rPr>
              <a:t>nhận</a:t>
            </a:r>
            <a:r>
              <a:rPr lang="en-US" sz="2400" dirty="0">
                <a:solidFill>
                  <a:srgbClr val="663300"/>
                </a:solidFill>
                <a:latin typeface="+mj-lt"/>
                <a:ea typeface="Times New Roman" panose="02020603050405020304" pitchFamily="18" charset="0"/>
              </a:rPr>
              <a:t> </a:t>
            </a:r>
            <a:r>
              <a:rPr lang="en-US" sz="2400" dirty="0" err="1">
                <a:solidFill>
                  <a:srgbClr val="663300"/>
                </a:solidFill>
                <a:latin typeface="+mj-lt"/>
                <a:ea typeface="Times New Roman" panose="02020603050405020304" pitchFamily="18" charset="0"/>
              </a:rPr>
              <a:t>thức</a:t>
            </a:r>
            <a:r>
              <a:rPr lang="en-US" sz="2400" dirty="0">
                <a:solidFill>
                  <a:srgbClr val="663300"/>
                </a:solidFill>
                <a:latin typeface="+mj-lt"/>
                <a:ea typeface="Times New Roman" panose="02020603050405020304" pitchFamily="18" charset="0"/>
              </a:rPr>
              <a:t> </a:t>
            </a:r>
            <a:r>
              <a:rPr lang="en-US" sz="2400" dirty="0" err="1">
                <a:solidFill>
                  <a:srgbClr val="663300"/>
                </a:solidFill>
                <a:latin typeface="+mj-lt"/>
                <a:ea typeface="Times New Roman" panose="02020603050405020304" pitchFamily="18" charset="0"/>
              </a:rPr>
              <a:t>và</a:t>
            </a:r>
            <a:r>
              <a:rPr lang="en-US" sz="2400" dirty="0">
                <a:solidFill>
                  <a:srgbClr val="663300"/>
                </a:solidFill>
                <a:latin typeface="+mj-lt"/>
                <a:ea typeface="Times New Roman" panose="02020603050405020304" pitchFamily="18" charset="0"/>
              </a:rPr>
              <a:t> </a:t>
            </a:r>
            <a:r>
              <a:rPr lang="en-US" sz="2400" dirty="0" err="1">
                <a:solidFill>
                  <a:srgbClr val="663300"/>
                </a:solidFill>
                <a:latin typeface="+mj-lt"/>
                <a:ea typeface="Times New Roman" panose="02020603050405020304" pitchFamily="18" charset="0"/>
              </a:rPr>
              <a:t>thực</a:t>
            </a:r>
            <a:r>
              <a:rPr lang="en-US" sz="2400" dirty="0">
                <a:solidFill>
                  <a:srgbClr val="663300"/>
                </a:solidFill>
                <a:latin typeface="+mj-lt"/>
                <a:ea typeface="Times New Roman" panose="02020603050405020304" pitchFamily="18" charset="0"/>
              </a:rPr>
              <a:t> </a:t>
            </a:r>
            <a:r>
              <a:rPr lang="en-US" sz="2400" dirty="0" err="1">
                <a:solidFill>
                  <a:srgbClr val="663300"/>
                </a:solidFill>
                <a:latin typeface="+mj-lt"/>
                <a:ea typeface="Times New Roman" panose="02020603050405020304" pitchFamily="18" charset="0"/>
              </a:rPr>
              <a:t>tiễn</a:t>
            </a:r>
            <a:r>
              <a:rPr lang="en-US" sz="2400" dirty="0">
                <a:solidFill>
                  <a:srgbClr val="663300"/>
                </a:solidFill>
                <a:latin typeface="+mj-lt"/>
                <a:ea typeface="Times New Roman" panose="02020603050405020304" pitchFamily="18" charset="0"/>
              </a:rPr>
              <a:t> </a:t>
            </a:r>
            <a:r>
              <a:rPr lang="en-US" sz="2400" dirty="0" err="1">
                <a:solidFill>
                  <a:srgbClr val="663300"/>
                </a:solidFill>
                <a:latin typeface="+mj-lt"/>
                <a:ea typeface="Times New Roman" panose="02020603050405020304" pitchFamily="18" charset="0"/>
              </a:rPr>
              <a:t>phải</a:t>
            </a:r>
            <a:r>
              <a:rPr lang="en-US" sz="2400" dirty="0">
                <a:solidFill>
                  <a:srgbClr val="663300"/>
                </a:solidFill>
                <a:latin typeface="+mj-lt"/>
                <a:ea typeface="Times New Roman" panose="02020603050405020304" pitchFamily="18" charset="0"/>
              </a:rPr>
              <a:t> </a:t>
            </a:r>
            <a:r>
              <a:rPr lang="en-US" sz="2400" b="1" u="sng" dirty="0" err="1">
                <a:solidFill>
                  <a:srgbClr val="00CCFF"/>
                </a:solidFill>
                <a:latin typeface="+mj-lt"/>
                <a:ea typeface="Times New Roman" panose="02020603050405020304" pitchFamily="18" charset="0"/>
              </a:rPr>
              <a:t>căn</a:t>
            </a:r>
            <a:r>
              <a:rPr lang="en-US" sz="2400" b="1" u="sng" dirty="0">
                <a:solidFill>
                  <a:srgbClr val="00CCFF"/>
                </a:solidFill>
                <a:latin typeface="+mj-lt"/>
                <a:ea typeface="Times New Roman" panose="02020603050405020304" pitchFamily="18" charset="0"/>
              </a:rPr>
              <a:t> </a:t>
            </a:r>
            <a:r>
              <a:rPr lang="en-US" sz="2400" b="1" u="sng" dirty="0" err="1">
                <a:solidFill>
                  <a:srgbClr val="00CCFF"/>
                </a:solidFill>
                <a:latin typeface="+mj-lt"/>
                <a:ea typeface="Times New Roman" panose="02020603050405020304" pitchFamily="18" charset="0"/>
              </a:rPr>
              <a:t>cứ</a:t>
            </a:r>
            <a:r>
              <a:rPr lang="en-US" sz="2400" b="1" u="sng" dirty="0">
                <a:solidFill>
                  <a:srgbClr val="00CCFF"/>
                </a:solidFill>
                <a:latin typeface="+mj-lt"/>
                <a:ea typeface="Times New Roman" panose="02020603050405020304" pitchFamily="18" charset="0"/>
              </a:rPr>
              <a:t> </a:t>
            </a:r>
            <a:r>
              <a:rPr lang="en-US" sz="2400" b="1" u="sng" dirty="0" err="1">
                <a:solidFill>
                  <a:srgbClr val="00CCFF"/>
                </a:solidFill>
                <a:latin typeface="+mj-lt"/>
                <a:ea typeface="Times New Roman" panose="02020603050405020304" pitchFamily="18" charset="0"/>
              </a:rPr>
              <a:t>vào</a:t>
            </a:r>
            <a:r>
              <a:rPr lang="en-US" sz="2400" b="1" u="sng" dirty="0">
                <a:solidFill>
                  <a:srgbClr val="00CCFF"/>
                </a:solidFill>
                <a:latin typeface="+mj-lt"/>
                <a:ea typeface="Times New Roman" panose="02020603050405020304" pitchFamily="18" charset="0"/>
              </a:rPr>
              <a:t> </a:t>
            </a:r>
            <a:r>
              <a:rPr lang="en-US" sz="2400" b="1" u="sng" dirty="0" err="1">
                <a:solidFill>
                  <a:srgbClr val="00CCFF"/>
                </a:solidFill>
                <a:latin typeface="+mj-lt"/>
                <a:ea typeface="Times New Roman" panose="02020603050405020304" pitchFamily="18" charset="0"/>
              </a:rPr>
              <a:t>bản</a:t>
            </a:r>
            <a:r>
              <a:rPr lang="en-US" sz="2400" b="1" u="sng" dirty="0">
                <a:solidFill>
                  <a:srgbClr val="00CCFF"/>
                </a:solidFill>
                <a:latin typeface="+mj-lt"/>
                <a:ea typeface="Times New Roman" panose="02020603050405020304" pitchFamily="18" charset="0"/>
              </a:rPr>
              <a:t> </a:t>
            </a:r>
            <a:r>
              <a:rPr lang="en-US" sz="2400" b="1" u="sng" dirty="0" err="1">
                <a:solidFill>
                  <a:srgbClr val="00CCFF"/>
                </a:solidFill>
                <a:latin typeface="+mj-lt"/>
                <a:ea typeface="Times New Roman" panose="02020603050405020304" pitchFamily="18" charset="0"/>
              </a:rPr>
              <a:t>chất</a:t>
            </a:r>
            <a:r>
              <a:rPr lang="en-US" sz="2400" b="1" u="sng" dirty="0">
                <a:solidFill>
                  <a:srgbClr val="00CCFF"/>
                </a:solidFill>
                <a:latin typeface="+mj-lt"/>
                <a:ea typeface="Times New Roman" panose="02020603050405020304" pitchFamily="18" charset="0"/>
              </a:rPr>
              <a:t> </a:t>
            </a:r>
            <a:r>
              <a:rPr lang="en-US" sz="2400" dirty="0" err="1">
                <a:solidFill>
                  <a:srgbClr val="996633"/>
                </a:solidFill>
                <a:latin typeface="+mj-lt"/>
                <a:ea typeface="Times New Roman" panose="02020603050405020304" pitchFamily="18" charset="0"/>
              </a:rPr>
              <a:t>chứ</a:t>
            </a:r>
            <a:r>
              <a:rPr lang="en-US" sz="2400" dirty="0">
                <a:solidFill>
                  <a:srgbClr val="996633"/>
                </a:solidFill>
                <a:latin typeface="+mj-lt"/>
                <a:ea typeface="Times New Roman" panose="02020603050405020304" pitchFamily="18" charset="0"/>
              </a:rPr>
              <a:t> </a:t>
            </a:r>
            <a:r>
              <a:rPr lang="en-US" sz="2400" dirty="0" err="1">
                <a:solidFill>
                  <a:srgbClr val="663300"/>
                </a:solidFill>
                <a:latin typeface="+mj-lt"/>
                <a:ea typeface="Times New Roman" panose="02020603050405020304" pitchFamily="18" charset="0"/>
              </a:rPr>
              <a:t>không</a:t>
            </a:r>
            <a:r>
              <a:rPr lang="en-US" sz="2400" dirty="0">
                <a:solidFill>
                  <a:srgbClr val="663300"/>
                </a:solidFill>
                <a:latin typeface="+mj-lt"/>
                <a:ea typeface="Times New Roman" panose="02020603050405020304" pitchFamily="18" charset="0"/>
              </a:rPr>
              <a:t> </a:t>
            </a:r>
            <a:r>
              <a:rPr lang="en-US" sz="2400" dirty="0" err="1">
                <a:solidFill>
                  <a:srgbClr val="663300"/>
                </a:solidFill>
                <a:latin typeface="+mj-lt"/>
                <a:ea typeface="Times New Roman" panose="02020603050405020304" pitchFamily="18" charset="0"/>
              </a:rPr>
              <a:t>căn</a:t>
            </a:r>
            <a:r>
              <a:rPr lang="en-US" sz="2400" dirty="0">
                <a:solidFill>
                  <a:srgbClr val="663300"/>
                </a:solidFill>
                <a:latin typeface="+mj-lt"/>
                <a:ea typeface="Times New Roman" panose="02020603050405020304" pitchFamily="18" charset="0"/>
              </a:rPr>
              <a:t> </a:t>
            </a:r>
            <a:r>
              <a:rPr lang="en-US" sz="2400" dirty="0" err="1">
                <a:solidFill>
                  <a:srgbClr val="663300"/>
                </a:solidFill>
                <a:latin typeface="+mj-lt"/>
                <a:ea typeface="Times New Roman" panose="02020603050405020304" pitchFamily="18" charset="0"/>
              </a:rPr>
              <a:t>cứ</a:t>
            </a:r>
            <a:r>
              <a:rPr lang="en-US" sz="2400" dirty="0">
                <a:solidFill>
                  <a:srgbClr val="663300"/>
                </a:solidFill>
                <a:latin typeface="+mj-lt"/>
                <a:ea typeface="Times New Roman" panose="02020603050405020304" pitchFamily="18" charset="0"/>
              </a:rPr>
              <a:t> </a:t>
            </a:r>
            <a:r>
              <a:rPr lang="en-US" sz="2400" dirty="0" err="1">
                <a:solidFill>
                  <a:srgbClr val="663300"/>
                </a:solidFill>
                <a:latin typeface="+mj-lt"/>
                <a:ea typeface="Times New Roman" panose="02020603050405020304" pitchFamily="18" charset="0"/>
              </a:rPr>
              <a:t>vào</a:t>
            </a:r>
            <a:r>
              <a:rPr lang="en-US" sz="2400" dirty="0">
                <a:solidFill>
                  <a:srgbClr val="663300"/>
                </a:solidFill>
                <a:latin typeface="+mj-lt"/>
                <a:ea typeface="Times New Roman" panose="02020603050405020304" pitchFamily="18" charset="0"/>
              </a:rPr>
              <a:t> </a:t>
            </a:r>
            <a:r>
              <a:rPr lang="en-US" sz="2400" dirty="0" err="1">
                <a:solidFill>
                  <a:srgbClr val="663300"/>
                </a:solidFill>
                <a:latin typeface="+mj-lt"/>
                <a:ea typeface="Times New Roman" panose="02020603050405020304" pitchFamily="18" charset="0"/>
              </a:rPr>
              <a:t>hiện</a:t>
            </a:r>
            <a:r>
              <a:rPr lang="en-US" sz="2400" dirty="0">
                <a:solidFill>
                  <a:srgbClr val="663300"/>
                </a:solidFill>
                <a:latin typeface="+mj-lt"/>
                <a:ea typeface="Times New Roman" panose="02020603050405020304" pitchFamily="18" charset="0"/>
              </a:rPr>
              <a:t> </a:t>
            </a:r>
            <a:r>
              <a:rPr lang="en-US" sz="2400" dirty="0" err="1">
                <a:solidFill>
                  <a:srgbClr val="663300"/>
                </a:solidFill>
                <a:latin typeface="+mj-lt"/>
                <a:ea typeface="Times New Roman" panose="02020603050405020304" pitchFamily="18" charset="0"/>
              </a:rPr>
              <a:t>tượng</a:t>
            </a:r>
            <a:r>
              <a:rPr lang="en-US" sz="2400" dirty="0">
                <a:solidFill>
                  <a:srgbClr val="663300"/>
                </a:solidFill>
                <a:latin typeface="+mj-lt"/>
                <a:ea typeface="Times New Roman" panose="02020603050405020304" pitchFamily="18" charset="0"/>
              </a:rPr>
              <a:t> </a:t>
            </a:r>
            <a:r>
              <a:rPr lang="en-US" sz="2400" dirty="0" err="1">
                <a:solidFill>
                  <a:srgbClr val="663300"/>
                </a:solidFill>
                <a:latin typeface="+mj-lt"/>
                <a:ea typeface="Times New Roman" panose="02020603050405020304" pitchFamily="18" charset="0"/>
              </a:rPr>
              <a:t>thì</a:t>
            </a:r>
            <a:r>
              <a:rPr lang="en-US" sz="2400" dirty="0">
                <a:solidFill>
                  <a:srgbClr val="663300"/>
                </a:solidFill>
                <a:latin typeface="+mj-lt"/>
                <a:ea typeface="Times New Roman" panose="02020603050405020304" pitchFamily="18" charset="0"/>
              </a:rPr>
              <a:t> </a:t>
            </a:r>
            <a:r>
              <a:rPr lang="en-US" sz="2400" dirty="0" err="1">
                <a:solidFill>
                  <a:srgbClr val="663300"/>
                </a:solidFill>
                <a:latin typeface="+mj-lt"/>
                <a:ea typeface="Times New Roman" panose="02020603050405020304" pitchFamily="18" charset="0"/>
              </a:rPr>
              <a:t>mới</a:t>
            </a:r>
            <a:r>
              <a:rPr lang="en-US" sz="2400" dirty="0">
                <a:solidFill>
                  <a:srgbClr val="663300"/>
                </a:solidFill>
                <a:latin typeface="+mj-lt"/>
                <a:ea typeface="Times New Roman" panose="02020603050405020304" pitchFamily="18" charset="0"/>
              </a:rPr>
              <a:t> </a:t>
            </a:r>
            <a:r>
              <a:rPr lang="en-US" sz="2400" dirty="0" err="1">
                <a:solidFill>
                  <a:srgbClr val="663300"/>
                </a:solidFill>
                <a:latin typeface="+mj-lt"/>
                <a:ea typeface="Times New Roman" panose="02020603050405020304" pitchFamily="18" charset="0"/>
              </a:rPr>
              <a:t>đánh</a:t>
            </a:r>
            <a:r>
              <a:rPr lang="en-US" sz="2400" dirty="0">
                <a:solidFill>
                  <a:srgbClr val="663300"/>
                </a:solidFill>
                <a:latin typeface="+mj-lt"/>
                <a:ea typeface="Times New Roman" panose="02020603050405020304" pitchFamily="18" charset="0"/>
              </a:rPr>
              <a:t> </a:t>
            </a:r>
            <a:r>
              <a:rPr lang="en-US" sz="2400" dirty="0" err="1">
                <a:solidFill>
                  <a:srgbClr val="663300"/>
                </a:solidFill>
                <a:latin typeface="+mj-lt"/>
                <a:ea typeface="Times New Roman" panose="02020603050405020304" pitchFamily="18" charset="0"/>
              </a:rPr>
              <a:t>giá</a:t>
            </a:r>
            <a:r>
              <a:rPr lang="en-US" sz="2400" dirty="0">
                <a:solidFill>
                  <a:srgbClr val="663300"/>
                </a:solidFill>
                <a:latin typeface="+mj-lt"/>
                <a:ea typeface="Times New Roman" panose="02020603050405020304" pitchFamily="18" charset="0"/>
              </a:rPr>
              <a:t> </a:t>
            </a:r>
            <a:r>
              <a:rPr lang="en-US" sz="2400" dirty="0" err="1">
                <a:solidFill>
                  <a:srgbClr val="663300"/>
                </a:solidFill>
                <a:latin typeface="+mj-lt"/>
                <a:ea typeface="Times New Roman" panose="02020603050405020304" pitchFamily="18" charset="0"/>
              </a:rPr>
              <a:t>đầy</a:t>
            </a:r>
            <a:r>
              <a:rPr lang="en-US" sz="2400" dirty="0">
                <a:solidFill>
                  <a:srgbClr val="663300"/>
                </a:solidFill>
                <a:latin typeface="+mj-lt"/>
                <a:ea typeface="Times New Roman" panose="02020603050405020304" pitchFamily="18" charset="0"/>
              </a:rPr>
              <a:t> </a:t>
            </a:r>
            <a:r>
              <a:rPr lang="en-US" sz="2400" dirty="0" err="1">
                <a:solidFill>
                  <a:srgbClr val="663300"/>
                </a:solidFill>
                <a:latin typeface="+mj-lt"/>
                <a:ea typeface="Times New Roman" panose="02020603050405020304" pitchFamily="18" charset="0"/>
              </a:rPr>
              <a:t>đủ</a:t>
            </a:r>
            <a:r>
              <a:rPr lang="en-US" sz="2400" dirty="0">
                <a:solidFill>
                  <a:srgbClr val="663300"/>
                </a:solidFill>
                <a:latin typeface="+mj-lt"/>
                <a:ea typeface="Times New Roman" panose="02020603050405020304" pitchFamily="18" charset="0"/>
              </a:rPr>
              <a:t> </a:t>
            </a:r>
            <a:r>
              <a:rPr lang="en-US" sz="2400" dirty="0" err="1">
                <a:solidFill>
                  <a:srgbClr val="663300"/>
                </a:solidFill>
                <a:latin typeface="+mj-lt"/>
                <a:ea typeface="Times New Roman" panose="02020603050405020304" pitchFamily="18" charset="0"/>
              </a:rPr>
              <a:t>về</a:t>
            </a:r>
            <a:r>
              <a:rPr lang="en-US" sz="2400" dirty="0">
                <a:solidFill>
                  <a:srgbClr val="663300"/>
                </a:solidFill>
                <a:latin typeface="+mj-lt"/>
                <a:ea typeface="Times New Roman" panose="02020603050405020304" pitchFamily="18" charset="0"/>
              </a:rPr>
              <a:t> </a:t>
            </a:r>
            <a:r>
              <a:rPr lang="en-US" sz="2400" dirty="0" err="1">
                <a:solidFill>
                  <a:srgbClr val="663300"/>
                </a:solidFill>
                <a:latin typeface="+mj-lt"/>
                <a:ea typeface="Times New Roman" panose="02020603050405020304" pitchFamily="18" charset="0"/>
              </a:rPr>
              <a:t>sự</a:t>
            </a:r>
            <a:r>
              <a:rPr lang="en-US" sz="2400" dirty="0">
                <a:solidFill>
                  <a:srgbClr val="663300"/>
                </a:solidFill>
                <a:latin typeface="+mj-lt"/>
                <a:ea typeface="Times New Roman" panose="02020603050405020304" pitchFamily="18" charset="0"/>
              </a:rPr>
              <a:t> </a:t>
            </a:r>
            <a:r>
              <a:rPr lang="en-US" sz="2400" dirty="0" err="1">
                <a:solidFill>
                  <a:srgbClr val="663300"/>
                </a:solidFill>
                <a:latin typeface="+mj-lt"/>
                <a:ea typeface="Times New Roman" panose="02020603050405020304" pitchFamily="18" charset="0"/>
              </a:rPr>
              <a:t>vật</a:t>
            </a:r>
            <a:r>
              <a:rPr lang="en-US" sz="2400" dirty="0">
                <a:solidFill>
                  <a:srgbClr val="663300"/>
                </a:solidFill>
                <a:latin typeface="+mj-lt"/>
                <a:ea typeface="Times New Roman" panose="02020603050405020304" pitchFamily="18" charset="0"/>
              </a:rPr>
              <a:t> </a:t>
            </a:r>
            <a:r>
              <a:rPr lang="en-US" sz="2400" dirty="0" err="1">
                <a:solidFill>
                  <a:srgbClr val="663300"/>
                </a:solidFill>
                <a:latin typeface="+mj-lt"/>
                <a:ea typeface="Times New Roman" panose="02020603050405020304" pitchFamily="18" charset="0"/>
              </a:rPr>
              <a:t>hiện</a:t>
            </a:r>
            <a:r>
              <a:rPr lang="en-US" sz="2400" dirty="0">
                <a:solidFill>
                  <a:srgbClr val="663300"/>
                </a:solidFill>
                <a:latin typeface="+mj-lt"/>
                <a:ea typeface="Times New Roman" panose="02020603050405020304" pitchFamily="18" charset="0"/>
              </a:rPr>
              <a:t> </a:t>
            </a:r>
            <a:r>
              <a:rPr lang="en-US" sz="2400" dirty="0" err="1">
                <a:solidFill>
                  <a:srgbClr val="663300"/>
                </a:solidFill>
                <a:latin typeface="+mj-lt"/>
                <a:ea typeface="Times New Roman" panose="02020603050405020304" pitchFamily="18" charset="0"/>
              </a:rPr>
              <a:t>tượng</a:t>
            </a:r>
            <a:r>
              <a:rPr lang="en-US" sz="2400" dirty="0">
                <a:solidFill>
                  <a:srgbClr val="663300"/>
                </a:solidFill>
                <a:latin typeface="+mj-lt"/>
                <a:ea typeface="Times New Roman" panose="02020603050405020304" pitchFamily="18" charset="0"/>
              </a:rPr>
              <a:t> </a:t>
            </a:r>
            <a:endParaRPr lang="en-US" sz="2400" dirty="0">
              <a:solidFill>
                <a:srgbClr val="663300"/>
              </a:solidFill>
              <a:effectLst/>
              <a:latin typeface="+mj-lt"/>
              <a:ea typeface="Times New Roman" panose="02020603050405020304" pitchFamily="18" charset="0"/>
            </a:endParaRPr>
          </a:p>
        </p:txBody>
      </p:sp>
    </p:spTree>
    <p:extLst>
      <p:ext uri="{BB962C8B-B14F-4D97-AF65-F5344CB8AC3E}">
        <p14:creationId xmlns:p14="http://schemas.microsoft.com/office/powerpoint/2010/main" val="1180071073"/>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229829" y="202937"/>
            <a:ext cx="4830168" cy="523220"/>
          </a:xfrm>
          <a:prstGeom prst="rect">
            <a:avLst/>
          </a:prstGeom>
        </p:spPr>
        <p:txBody>
          <a:bodyPr wrap="none">
            <a:spAutoFit/>
          </a:bodyPr>
          <a:lstStyle/>
          <a:p>
            <a:pPr marL="285750" indent="-285750">
              <a:spcAft>
                <a:spcPts val="0"/>
              </a:spcAft>
              <a:buFont typeface="Wingdings" panose="05000000000000000000" pitchFamily="2" charset="2"/>
              <a:buChar char="q"/>
            </a:pPr>
            <a:r>
              <a:rPr lang="en-US" sz="2800" b="1" dirty="0">
                <a:solidFill>
                  <a:srgbClr val="FF0000"/>
                </a:solidFill>
                <a:latin typeface="Times New Roman" panose="02020603050405020304" pitchFamily="18" charset="0"/>
                <a:ea typeface="Times New Roman" panose="02020603050405020304" pitchFamily="18" charset="0"/>
              </a:rPr>
              <a:t> </a:t>
            </a:r>
            <a:r>
              <a:rPr lang="en-US" sz="2800" b="1" dirty="0" err="1">
                <a:solidFill>
                  <a:srgbClr val="FF0000"/>
                </a:solidFill>
                <a:latin typeface="+mj-lt"/>
                <a:ea typeface="Times New Roman" panose="02020603050405020304" pitchFamily="18" charset="0"/>
              </a:rPr>
              <a:t>Tất</a:t>
            </a:r>
            <a:r>
              <a:rPr lang="en-US" sz="2800" b="1" dirty="0">
                <a:solidFill>
                  <a:srgbClr val="FF0000"/>
                </a:solidFill>
                <a:latin typeface="+mj-lt"/>
                <a:ea typeface="Times New Roman" panose="02020603050405020304" pitchFamily="18" charset="0"/>
              </a:rPr>
              <a:t> </a:t>
            </a:r>
            <a:r>
              <a:rPr lang="en-US" sz="2800" b="1" dirty="0" err="1">
                <a:solidFill>
                  <a:srgbClr val="FF0000"/>
                </a:solidFill>
                <a:latin typeface="+mj-lt"/>
                <a:ea typeface="Times New Roman" panose="02020603050405020304" pitchFamily="18" charset="0"/>
              </a:rPr>
              <a:t>nhiên</a:t>
            </a:r>
            <a:r>
              <a:rPr lang="en-US" sz="2800" b="1" dirty="0">
                <a:solidFill>
                  <a:srgbClr val="FF0000"/>
                </a:solidFill>
                <a:latin typeface="+mj-lt"/>
                <a:ea typeface="Times New Roman" panose="02020603050405020304" pitchFamily="18" charset="0"/>
              </a:rPr>
              <a:t> </a:t>
            </a:r>
            <a:r>
              <a:rPr lang="en-US" sz="2800" b="1" dirty="0" err="1">
                <a:solidFill>
                  <a:srgbClr val="FF0000"/>
                </a:solidFill>
                <a:latin typeface="+mj-lt"/>
                <a:ea typeface="Times New Roman" panose="02020603050405020304" pitchFamily="18" charset="0"/>
              </a:rPr>
              <a:t>và</a:t>
            </a:r>
            <a:r>
              <a:rPr lang="en-US" sz="2800" b="1" dirty="0">
                <a:solidFill>
                  <a:srgbClr val="FF0000"/>
                </a:solidFill>
                <a:latin typeface="+mj-lt"/>
                <a:ea typeface="Times New Roman" panose="02020603050405020304" pitchFamily="18" charset="0"/>
              </a:rPr>
              <a:t> </a:t>
            </a:r>
            <a:r>
              <a:rPr lang="en-US" sz="2800" b="1" dirty="0" err="1">
                <a:solidFill>
                  <a:srgbClr val="FF0000"/>
                </a:solidFill>
                <a:latin typeface="+mj-lt"/>
                <a:ea typeface="Times New Roman" panose="02020603050405020304" pitchFamily="18" charset="0"/>
              </a:rPr>
              <a:t>ngẫu</a:t>
            </a:r>
            <a:r>
              <a:rPr lang="en-US" sz="2800" b="1" dirty="0">
                <a:solidFill>
                  <a:srgbClr val="FF0000"/>
                </a:solidFill>
                <a:latin typeface="+mj-lt"/>
                <a:ea typeface="Times New Roman" panose="02020603050405020304" pitchFamily="18" charset="0"/>
              </a:rPr>
              <a:t> </a:t>
            </a:r>
            <a:r>
              <a:rPr lang="en-US" sz="2800" b="1" dirty="0" err="1">
                <a:solidFill>
                  <a:srgbClr val="FF0000"/>
                </a:solidFill>
                <a:latin typeface="+mj-lt"/>
                <a:ea typeface="Times New Roman" panose="02020603050405020304" pitchFamily="18" charset="0"/>
              </a:rPr>
              <a:t>nhiên</a:t>
            </a:r>
            <a:r>
              <a:rPr lang="en-US" sz="2800" b="1" dirty="0">
                <a:solidFill>
                  <a:srgbClr val="FF0000"/>
                </a:solidFill>
                <a:latin typeface="+mj-lt"/>
                <a:ea typeface="Times New Roman" panose="02020603050405020304" pitchFamily="18" charset="0"/>
              </a:rPr>
              <a:t>:</a:t>
            </a:r>
            <a:endParaRPr lang="en-US" sz="2800" dirty="0">
              <a:solidFill>
                <a:srgbClr val="FF0000"/>
              </a:solidFill>
              <a:effectLst/>
              <a:latin typeface="+mj-lt"/>
              <a:ea typeface="Times New Roman" panose="02020603050405020304" pitchFamily="18" charset="0"/>
            </a:endParaRPr>
          </a:p>
        </p:txBody>
      </p:sp>
      <p:sp>
        <p:nvSpPr>
          <p:cNvPr id="6" name="Rectangle 5"/>
          <p:cNvSpPr/>
          <p:nvPr/>
        </p:nvSpPr>
        <p:spPr>
          <a:xfrm>
            <a:off x="343550" y="1112749"/>
            <a:ext cx="11315050" cy="1421928"/>
          </a:xfrm>
          <a:prstGeom prst="rect">
            <a:avLst/>
          </a:prstGeom>
        </p:spPr>
        <p:txBody>
          <a:bodyPr wrap="square">
            <a:spAutoFit/>
          </a:bodyPr>
          <a:lstStyle/>
          <a:p>
            <a:pPr algn="ctr">
              <a:lnSpc>
                <a:spcPct val="120000"/>
              </a:lnSpc>
            </a:pPr>
            <a:r>
              <a:rPr lang="en-US" sz="2400" b="1" i="1" spc="20" dirty="0" err="1">
                <a:solidFill>
                  <a:srgbClr val="3333CC"/>
                </a:solidFill>
                <a:latin typeface="+mj-lt"/>
                <a:ea typeface="Times New Roman" panose="02020603050405020304" pitchFamily="18" charset="0"/>
              </a:rPr>
              <a:t>Tất</a:t>
            </a:r>
            <a:r>
              <a:rPr lang="en-US" sz="2400" b="1" i="1" spc="20" dirty="0">
                <a:solidFill>
                  <a:srgbClr val="3333CC"/>
                </a:solidFill>
                <a:latin typeface="+mj-lt"/>
                <a:ea typeface="Times New Roman" panose="02020603050405020304" pitchFamily="18" charset="0"/>
              </a:rPr>
              <a:t> </a:t>
            </a:r>
            <a:r>
              <a:rPr lang="en-US" sz="2400" b="1" i="1" spc="20" dirty="0" err="1">
                <a:solidFill>
                  <a:srgbClr val="3333CC"/>
                </a:solidFill>
                <a:latin typeface="+mj-lt"/>
                <a:ea typeface="Times New Roman" panose="02020603050405020304" pitchFamily="18" charset="0"/>
              </a:rPr>
              <a:t>nhiên</a:t>
            </a:r>
            <a:r>
              <a:rPr lang="en-US" sz="2400" b="1" spc="20" dirty="0">
                <a:solidFill>
                  <a:srgbClr val="3333CC"/>
                </a:solidFill>
                <a:latin typeface="+mj-lt"/>
                <a:ea typeface="Times New Roman" panose="02020603050405020304" pitchFamily="18" charset="0"/>
              </a:rPr>
              <a:t> </a:t>
            </a:r>
            <a:r>
              <a:rPr lang="en-US" sz="2400" spc="20" dirty="0" err="1">
                <a:solidFill>
                  <a:srgbClr val="000000"/>
                </a:solidFill>
                <a:latin typeface="+mj-lt"/>
                <a:ea typeface="Times New Roman" panose="02020603050405020304" pitchFamily="18" charset="0"/>
              </a:rPr>
              <a:t>là</a:t>
            </a:r>
            <a:r>
              <a:rPr lang="en-US" sz="2400" spc="20" dirty="0">
                <a:solidFill>
                  <a:srgbClr val="000000"/>
                </a:solidFill>
                <a:latin typeface="+mj-lt"/>
                <a:ea typeface="Times New Roman" panose="02020603050405020304" pitchFamily="18" charset="0"/>
              </a:rPr>
              <a:t> </a:t>
            </a:r>
            <a:r>
              <a:rPr lang="en-US" sz="2400" spc="20" dirty="0" err="1">
                <a:solidFill>
                  <a:srgbClr val="000000"/>
                </a:solidFill>
                <a:latin typeface="+mj-lt"/>
                <a:ea typeface="Times New Roman" panose="02020603050405020304" pitchFamily="18" charset="0"/>
              </a:rPr>
              <a:t>phạm</a:t>
            </a:r>
            <a:r>
              <a:rPr lang="en-US" sz="2400" spc="20" dirty="0">
                <a:solidFill>
                  <a:srgbClr val="000000"/>
                </a:solidFill>
                <a:latin typeface="+mj-lt"/>
                <a:ea typeface="Times New Roman" panose="02020603050405020304" pitchFamily="18" charset="0"/>
              </a:rPr>
              <a:t> </a:t>
            </a:r>
            <a:r>
              <a:rPr lang="en-US" sz="2400" spc="20" dirty="0" err="1">
                <a:solidFill>
                  <a:srgbClr val="000000"/>
                </a:solidFill>
                <a:latin typeface="+mj-lt"/>
                <a:ea typeface="Times New Roman" panose="02020603050405020304" pitchFamily="18" charset="0"/>
              </a:rPr>
              <a:t>trù</a:t>
            </a:r>
            <a:r>
              <a:rPr lang="en-US" sz="2400" spc="20" dirty="0">
                <a:solidFill>
                  <a:srgbClr val="000000"/>
                </a:solidFill>
                <a:latin typeface="+mj-lt"/>
                <a:ea typeface="Times New Roman" panose="02020603050405020304" pitchFamily="18" charset="0"/>
              </a:rPr>
              <a:t> </a:t>
            </a:r>
            <a:r>
              <a:rPr lang="en-US" sz="2400" spc="20" dirty="0" err="1">
                <a:solidFill>
                  <a:srgbClr val="000000"/>
                </a:solidFill>
                <a:latin typeface="+mj-lt"/>
                <a:ea typeface="Times New Roman" panose="02020603050405020304" pitchFamily="18" charset="0"/>
              </a:rPr>
              <a:t>chỉ</a:t>
            </a:r>
            <a:r>
              <a:rPr lang="en-US" sz="2400" spc="20" dirty="0">
                <a:solidFill>
                  <a:srgbClr val="000000"/>
                </a:solidFill>
                <a:latin typeface="+mj-lt"/>
                <a:ea typeface="Times New Roman" panose="02020603050405020304" pitchFamily="18" charset="0"/>
              </a:rPr>
              <a:t> </a:t>
            </a:r>
            <a:r>
              <a:rPr lang="en-US" sz="2400" spc="20" dirty="0" err="1">
                <a:solidFill>
                  <a:srgbClr val="000000"/>
                </a:solidFill>
                <a:latin typeface="+mj-lt"/>
                <a:ea typeface="Times New Roman" panose="02020603050405020304" pitchFamily="18" charset="0"/>
              </a:rPr>
              <a:t>mối</a:t>
            </a:r>
            <a:r>
              <a:rPr lang="en-US" sz="2400" spc="20" dirty="0">
                <a:solidFill>
                  <a:srgbClr val="000000"/>
                </a:solidFill>
                <a:latin typeface="+mj-lt"/>
                <a:ea typeface="Times New Roman" panose="02020603050405020304" pitchFamily="18" charset="0"/>
              </a:rPr>
              <a:t> </a:t>
            </a:r>
            <a:r>
              <a:rPr lang="en-US" sz="2400" spc="20" dirty="0" err="1">
                <a:solidFill>
                  <a:srgbClr val="000000"/>
                </a:solidFill>
                <a:latin typeface="+mj-lt"/>
                <a:ea typeface="Times New Roman" panose="02020603050405020304" pitchFamily="18" charset="0"/>
              </a:rPr>
              <a:t>liên</a:t>
            </a:r>
            <a:r>
              <a:rPr lang="en-US" sz="2400" spc="20" dirty="0">
                <a:solidFill>
                  <a:srgbClr val="000000"/>
                </a:solidFill>
                <a:latin typeface="+mj-lt"/>
                <a:ea typeface="Times New Roman" panose="02020603050405020304" pitchFamily="18" charset="0"/>
              </a:rPr>
              <a:t> </a:t>
            </a:r>
            <a:r>
              <a:rPr lang="en-US" sz="2400" spc="20" dirty="0" err="1">
                <a:solidFill>
                  <a:srgbClr val="000000"/>
                </a:solidFill>
                <a:latin typeface="+mj-lt"/>
                <a:ea typeface="Times New Roman" panose="02020603050405020304" pitchFamily="18" charset="0"/>
              </a:rPr>
              <a:t>hệ</a:t>
            </a:r>
            <a:r>
              <a:rPr lang="en-US" sz="2400" spc="20" dirty="0">
                <a:solidFill>
                  <a:srgbClr val="000000"/>
                </a:solidFill>
                <a:latin typeface="+mj-lt"/>
                <a:ea typeface="Times New Roman" panose="02020603050405020304" pitchFamily="18" charset="0"/>
              </a:rPr>
              <a:t> </a:t>
            </a:r>
            <a:r>
              <a:rPr lang="en-US" sz="2400" spc="20" dirty="0" err="1">
                <a:solidFill>
                  <a:srgbClr val="000000"/>
                </a:solidFill>
                <a:latin typeface="+mj-lt"/>
                <a:ea typeface="Times New Roman" panose="02020603050405020304" pitchFamily="18" charset="0"/>
              </a:rPr>
              <a:t>bản</a:t>
            </a:r>
            <a:r>
              <a:rPr lang="en-US" sz="2400" spc="20" dirty="0">
                <a:solidFill>
                  <a:srgbClr val="000000"/>
                </a:solidFill>
                <a:latin typeface="+mj-lt"/>
                <a:ea typeface="Times New Roman" panose="02020603050405020304" pitchFamily="18" charset="0"/>
              </a:rPr>
              <a:t> </a:t>
            </a:r>
            <a:r>
              <a:rPr lang="en-US" sz="2400" spc="20" dirty="0" err="1">
                <a:solidFill>
                  <a:srgbClr val="000000"/>
                </a:solidFill>
                <a:latin typeface="+mj-lt"/>
                <a:ea typeface="Times New Roman" panose="02020603050405020304" pitchFamily="18" charset="0"/>
              </a:rPr>
              <a:t>chất</a:t>
            </a:r>
            <a:r>
              <a:rPr lang="en-US" sz="2400" spc="20" dirty="0">
                <a:solidFill>
                  <a:srgbClr val="000000"/>
                </a:solidFill>
                <a:latin typeface="+mj-lt"/>
                <a:ea typeface="Times New Roman" panose="02020603050405020304" pitchFamily="18" charset="0"/>
              </a:rPr>
              <a:t>, do </a:t>
            </a:r>
            <a:r>
              <a:rPr lang="en-US" sz="2400" spc="20" dirty="0" err="1">
                <a:solidFill>
                  <a:srgbClr val="000000"/>
                </a:solidFill>
                <a:latin typeface="+mj-lt"/>
                <a:ea typeface="Times New Roman" panose="02020603050405020304" pitchFamily="18" charset="0"/>
              </a:rPr>
              <a:t>nguyên</a:t>
            </a:r>
            <a:r>
              <a:rPr lang="en-US" sz="2400" spc="20" dirty="0">
                <a:solidFill>
                  <a:srgbClr val="000000"/>
                </a:solidFill>
                <a:latin typeface="+mj-lt"/>
                <a:ea typeface="Times New Roman" panose="02020603050405020304" pitchFamily="18" charset="0"/>
              </a:rPr>
              <a:t> </a:t>
            </a:r>
            <a:r>
              <a:rPr lang="en-US" sz="2400" spc="20" dirty="0" err="1">
                <a:solidFill>
                  <a:srgbClr val="000000"/>
                </a:solidFill>
                <a:latin typeface="+mj-lt"/>
                <a:ea typeface="Times New Roman" panose="02020603050405020304" pitchFamily="18" charset="0"/>
              </a:rPr>
              <a:t>nhân</a:t>
            </a:r>
            <a:r>
              <a:rPr lang="en-US" sz="2400" spc="20" dirty="0">
                <a:solidFill>
                  <a:srgbClr val="000000"/>
                </a:solidFill>
                <a:latin typeface="+mj-lt"/>
                <a:ea typeface="Times New Roman" panose="02020603050405020304" pitchFamily="18" charset="0"/>
              </a:rPr>
              <a:t> </a:t>
            </a:r>
            <a:r>
              <a:rPr lang="en-US" sz="2400" spc="20" dirty="0" err="1">
                <a:solidFill>
                  <a:srgbClr val="000000"/>
                </a:solidFill>
                <a:latin typeface="+mj-lt"/>
                <a:ea typeface="Times New Roman" panose="02020603050405020304" pitchFamily="18" charset="0"/>
              </a:rPr>
              <a:t>cơ</a:t>
            </a:r>
            <a:r>
              <a:rPr lang="en-US" sz="2400" spc="20" dirty="0">
                <a:solidFill>
                  <a:srgbClr val="000000"/>
                </a:solidFill>
                <a:latin typeface="+mj-lt"/>
                <a:ea typeface="Times New Roman" panose="02020603050405020304" pitchFamily="18" charset="0"/>
              </a:rPr>
              <a:t> </a:t>
            </a:r>
            <a:r>
              <a:rPr lang="en-US" sz="2400" spc="20" dirty="0" err="1">
                <a:solidFill>
                  <a:srgbClr val="000000"/>
                </a:solidFill>
                <a:latin typeface="+mj-lt"/>
                <a:ea typeface="Times New Roman" panose="02020603050405020304" pitchFamily="18" charset="0"/>
              </a:rPr>
              <a:t>bản</a:t>
            </a:r>
            <a:r>
              <a:rPr lang="en-US" sz="2400" spc="20" dirty="0">
                <a:solidFill>
                  <a:srgbClr val="000000"/>
                </a:solidFill>
                <a:latin typeface="+mj-lt"/>
                <a:ea typeface="Times New Roman" panose="02020603050405020304" pitchFamily="18" charset="0"/>
              </a:rPr>
              <a:t> </a:t>
            </a:r>
            <a:r>
              <a:rPr lang="en-US" sz="2400" spc="20" dirty="0" err="1">
                <a:solidFill>
                  <a:srgbClr val="FF0000"/>
                </a:solidFill>
                <a:latin typeface="+mj-lt"/>
                <a:ea typeface="Times New Roman" panose="02020603050405020304" pitchFamily="18" charset="0"/>
              </a:rPr>
              <a:t>bên</a:t>
            </a:r>
            <a:r>
              <a:rPr lang="en-US" sz="2400" spc="20" dirty="0">
                <a:solidFill>
                  <a:srgbClr val="FF0000"/>
                </a:solidFill>
                <a:latin typeface="+mj-lt"/>
                <a:ea typeface="Times New Roman" panose="02020603050405020304" pitchFamily="18" charset="0"/>
              </a:rPr>
              <a:t> </a:t>
            </a:r>
            <a:r>
              <a:rPr lang="en-US" sz="2400" spc="20" dirty="0" err="1">
                <a:solidFill>
                  <a:srgbClr val="FF0000"/>
                </a:solidFill>
                <a:latin typeface="+mj-lt"/>
                <a:ea typeface="Times New Roman" panose="02020603050405020304" pitchFamily="18" charset="0"/>
              </a:rPr>
              <a:t>trong</a:t>
            </a:r>
            <a:r>
              <a:rPr lang="en-US" sz="2400" spc="20" dirty="0">
                <a:solidFill>
                  <a:srgbClr val="FF0000"/>
                </a:solidFill>
                <a:latin typeface="+mj-lt"/>
                <a:ea typeface="Times New Roman" panose="02020603050405020304" pitchFamily="18" charset="0"/>
              </a:rPr>
              <a:t> </a:t>
            </a:r>
            <a:r>
              <a:rPr lang="en-US" sz="2400" spc="20" dirty="0" err="1">
                <a:solidFill>
                  <a:srgbClr val="000000"/>
                </a:solidFill>
                <a:latin typeface="+mj-lt"/>
                <a:ea typeface="Times New Roman" panose="02020603050405020304" pitchFamily="18" charset="0"/>
              </a:rPr>
              <a:t>sự</a:t>
            </a:r>
            <a:r>
              <a:rPr lang="en-US" sz="2400" spc="20" dirty="0">
                <a:solidFill>
                  <a:srgbClr val="000000"/>
                </a:solidFill>
                <a:latin typeface="+mj-lt"/>
                <a:ea typeface="Times New Roman" panose="02020603050405020304" pitchFamily="18" charset="0"/>
              </a:rPr>
              <a:t> </a:t>
            </a:r>
            <a:r>
              <a:rPr lang="en-US" sz="2400" spc="20" dirty="0" err="1">
                <a:solidFill>
                  <a:srgbClr val="000000"/>
                </a:solidFill>
                <a:latin typeface="+mj-lt"/>
                <a:ea typeface="Times New Roman" panose="02020603050405020304" pitchFamily="18" charset="0"/>
              </a:rPr>
              <a:t>vật</a:t>
            </a:r>
            <a:r>
              <a:rPr lang="en-US" sz="2400" spc="20" dirty="0">
                <a:solidFill>
                  <a:srgbClr val="000000"/>
                </a:solidFill>
                <a:latin typeface="+mj-lt"/>
                <a:ea typeface="Times New Roman" panose="02020603050405020304" pitchFamily="18" charset="0"/>
              </a:rPr>
              <a:t>, </a:t>
            </a:r>
            <a:r>
              <a:rPr lang="en-US" sz="2400" spc="20" dirty="0" err="1">
                <a:solidFill>
                  <a:srgbClr val="000000"/>
                </a:solidFill>
                <a:latin typeface="+mj-lt"/>
                <a:ea typeface="Times New Roman" panose="02020603050405020304" pitchFamily="18" charset="0"/>
              </a:rPr>
              <a:t>hiện</a:t>
            </a:r>
            <a:r>
              <a:rPr lang="en-US" sz="2400" spc="20" dirty="0">
                <a:solidFill>
                  <a:srgbClr val="000000"/>
                </a:solidFill>
                <a:latin typeface="+mj-lt"/>
                <a:ea typeface="Times New Roman" panose="02020603050405020304" pitchFamily="18" charset="0"/>
              </a:rPr>
              <a:t> </a:t>
            </a:r>
            <a:r>
              <a:rPr lang="en-US" sz="2400" spc="20" dirty="0" err="1">
                <a:solidFill>
                  <a:srgbClr val="000000"/>
                </a:solidFill>
                <a:latin typeface="+mj-lt"/>
                <a:ea typeface="Times New Roman" panose="02020603050405020304" pitchFamily="18" charset="0"/>
              </a:rPr>
              <a:t>tượng</a:t>
            </a:r>
            <a:r>
              <a:rPr lang="en-US" sz="2400" spc="20" dirty="0">
                <a:solidFill>
                  <a:srgbClr val="000000"/>
                </a:solidFill>
                <a:latin typeface="+mj-lt"/>
                <a:ea typeface="Times New Roman" panose="02020603050405020304" pitchFamily="18" charset="0"/>
              </a:rPr>
              <a:t> </a:t>
            </a:r>
            <a:r>
              <a:rPr lang="en-US" sz="2400" spc="20" dirty="0" err="1">
                <a:solidFill>
                  <a:srgbClr val="000000"/>
                </a:solidFill>
                <a:latin typeface="+mj-lt"/>
                <a:ea typeface="Times New Roman" panose="02020603050405020304" pitchFamily="18" charset="0"/>
              </a:rPr>
              <a:t>quy</a:t>
            </a:r>
            <a:r>
              <a:rPr lang="en-US" sz="2400" spc="20" dirty="0">
                <a:solidFill>
                  <a:srgbClr val="000000"/>
                </a:solidFill>
                <a:latin typeface="+mj-lt"/>
                <a:ea typeface="Times New Roman" panose="02020603050405020304" pitchFamily="18" charset="0"/>
              </a:rPr>
              <a:t> </a:t>
            </a:r>
            <a:r>
              <a:rPr lang="en-US" sz="2400" spc="20" dirty="0" err="1">
                <a:solidFill>
                  <a:srgbClr val="000000"/>
                </a:solidFill>
                <a:latin typeface="+mj-lt"/>
                <a:ea typeface="Times New Roman" panose="02020603050405020304" pitchFamily="18" charset="0"/>
              </a:rPr>
              <a:t>định</a:t>
            </a:r>
            <a:r>
              <a:rPr lang="en-US" sz="2400" spc="20" dirty="0">
                <a:solidFill>
                  <a:srgbClr val="000000"/>
                </a:solidFill>
                <a:latin typeface="+mj-lt"/>
                <a:ea typeface="Times New Roman" panose="02020603050405020304" pitchFamily="18" charset="0"/>
              </a:rPr>
              <a:t> </a:t>
            </a:r>
            <a:r>
              <a:rPr lang="en-US" sz="2400" spc="20" dirty="0" err="1">
                <a:solidFill>
                  <a:srgbClr val="000000"/>
                </a:solidFill>
                <a:latin typeface="+mj-lt"/>
                <a:ea typeface="Times New Roman" panose="02020603050405020304" pitchFamily="18" charset="0"/>
              </a:rPr>
              <a:t>và</a:t>
            </a:r>
            <a:r>
              <a:rPr lang="en-US" sz="2400" spc="20" dirty="0">
                <a:solidFill>
                  <a:srgbClr val="000000"/>
                </a:solidFill>
                <a:latin typeface="+mj-lt"/>
                <a:ea typeface="Times New Roman" panose="02020603050405020304" pitchFamily="18" charset="0"/>
              </a:rPr>
              <a:t> </a:t>
            </a:r>
            <a:r>
              <a:rPr lang="en-US" sz="2400" spc="20" dirty="0" err="1">
                <a:solidFill>
                  <a:srgbClr val="000000"/>
                </a:solidFill>
                <a:latin typeface="+mj-lt"/>
                <a:ea typeface="Times New Roman" panose="02020603050405020304" pitchFamily="18" charset="0"/>
              </a:rPr>
              <a:t>trong</a:t>
            </a:r>
            <a:r>
              <a:rPr lang="en-US" sz="2400" spc="20" dirty="0">
                <a:solidFill>
                  <a:srgbClr val="000000"/>
                </a:solidFill>
                <a:latin typeface="+mj-lt"/>
                <a:ea typeface="Times New Roman" panose="02020603050405020304" pitchFamily="18" charset="0"/>
              </a:rPr>
              <a:t> </a:t>
            </a:r>
            <a:r>
              <a:rPr lang="en-US" sz="2400" spc="20" dirty="0" err="1">
                <a:solidFill>
                  <a:srgbClr val="000000"/>
                </a:solidFill>
                <a:latin typeface="+mj-lt"/>
                <a:ea typeface="Times New Roman" panose="02020603050405020304" pitchFamily="18" charset="0"/>
              </a:rPr>
              <a:t>điều</a:t>
            </a:r>
            <a:r>
              <a:rPr lang="en-US" sz="2400" spc="20" dirty="0">
                <a:solidFill>
                  <a:srgbClr val="000000"/>
                </a:solidFill>
                <a:latin typeface="+mj-lt"/>
                <a:ea typeface="Times New Roman" panose="02020603050405020304" pitchFamily="18" charset="0"/>
              </a:rPr>
              <a:t> </a:t>
            </a:r>
            <a:r>
              <a:rPr lang="en-US" sz="2400" spc="20" dirty="0" err="1">
                <a:solidFill>
                  <a:srgbClr val="000000"/>
                </a:solidFill>
                <a:latin typeface="+mj-lt"/>
                <a:ea typeface="Times New Roman" panose="02020603050405020304" pitchFamily="18" charset="0"/>
              </a:rPr>
              <a:t>kiện</a:t>
            </a:r>
            <a:r>
              <a:rPr lang="en-US" sz="2400" spc="20" dirty="0">
                <a:solidFill>
                  <a:srgbClr val="000000"/>
                </a:solidFill>
                <a:latin typeface="+mj-lt"/>
                <a:ea typeface="Times New Roman" panose="02020603050405020304" pitchFamily="18" charset="0"/>
              </a:rPr>
              <a:t> </a:t>
            </a:r>
            <a:r>
              <a:rPr lang="en-US" sz="2400" spc="20" dirty="0" err="1">
                <a:solidFill>
                  <a:srgbClr val="000000"/>
                </a:solidFill>
                <a:latin typeface="+mj-lt"/>
                <a:ea typeface="Times New Roman" panose="02020603050405020304" pitchFamily="18" charset="0"/>
              </a:rPr>
              <a:t>nhất</a:t>
            </a:r>
            <a:r>
              <a:rPr lang="en-US" sz="2400" spc="20" dirty="0">
                <a:solidFill>
                  <a:srgbClr val="000000"/>
                </a:solidFill>
                <a:latin typeface="+mj-lt"/>
                <a:ea typeface="Times New Roman" panose="02020603050405020304" pitchFamily="18" charset="0"/>
              </a:rPr>
              <a:t> </a:t>
            </a:r>
            <a:r>
              <a:rPr lang="en-US" sz="2400" spc="20" dirty="0" err="1">
                <a:solidFill>
                  <a:srgbClr val="000000"/>
                </a:solidFill>
                <a:latin typeface="+mj-lt"/>
                <a:ea typeface="Times New Roman" panose="02020603050405020304" pitchFamily="18" charset="0"/>
              </a:rPr>
              <a:t>định</a:t>
            </a:r>
            <a:r>
              <a:rPr lang="en-US" sz="2400" spc="20" dirty="0">
                <a:solidFill>
                  <a:srgbClr val="000000"/>
                </a:solidFill>
                <a:latin typeface="+mj-lt"/>
                <a:ea typeface="Times New Roman" panose="02020603050405020304" pitchFamily="18" charset="0"/>
              </a:rPr>
              <a:t> </a:t>
            </a:r>
            <a:r>
              <a:rPr lang="en-US" sz="2400" spc="20" dirty="0" err="1">
                <a:solidFill>
                  <a:srgbClr val="000000"/>
                </a:solidFill>
                <a:latin typeface="+mj-lt"/>
                <a:ea typeface="Times New Roman" panose="02020603050405020304" pitchFamily="18" charset="0"/>
              </a:rPr>
              <a:t>phải</a:t>
            </a:r>
            <a:r>
              <a:rPr lang="en-US" sz="2400" spc="20" dirty="0">
                <a:solidFill>
                  <a:srgbClr val="000000"/>
                </a:solidFill>
                <a:latin typeface="+mj-lt"/>
                <a:ea typeface="Times New Roman" panose="02020603050405020304" pitchFamily="18" charset="0"/>
              </a:rPr>
              <a:t> </a:t>
            </a:r>
            <a:r>
              <a:rPr lang="en-US" sz="2400" spc="20" dirty="0" err="1">
                <a:solidFill>
                  <a:srgbClr val="000000"/>
                </a:solidFill>
                <a:latin typeface="+mj-lt"/>
                <a:ea typeface="Times New Roman" panose="02020603050405020304" pitchFamily="18" charset="0"/>
              </a:rPr>
              <a:t>xảy</a:t>
            </a:r>
            <a:r>
              <a:rPr lang="en-US" sz="2400" spc="20" dirty="0">
                <a:solidFill>
                  <a:srgbClr val="000000"/>
                </a:solidFill>
                <a:latin typeface="+mj-lt"/>
                <a:ea typeface="Times New Roman" panose="02020603050405020304" pitchFamily="18" charset="0"/>
              </a:rPr>
              <a:t> </a:t>
            </a:r>
            <a:r>
              <a:rPr lang="en-US" sz="2400" spc="20" dirty="0" err="1">
                <a:solidFill>
                  <a:srgbClr val="000000"/>
                </a:solidFill>
                <a:latin typeface="+mj-lt"/>
                <a:ea typeface="Times New Roman" panose="02020603050405020304" pitchFamily="18" charset="0"/>
              </a:rPr>
              <a:t>ra</a:t>
            </a:r>
            <a:r>
              <a:rPr lang="en-US" sz="2400" spc="20" dirty="0">
                <a:solidFill>
                  <a:srgbClr val="000000"/>
                </a:solidFill>
                <a:latin typeface="+mj-lt"/>
                <a:ea typeface="Times New Roman" panose="02020603050405020304" pitchFamily="18" charset="0"/>
              </a:rPr>
              <a:t> </a:t>
            </a:r>
            <a:r>
              <a:rPr lang="en-US" sz="2400" spc="20" dirty="0" err="1">
                <a:solidFill>
                  <a:srgbClr val="000000"/>
                </a:solidFill>
                <a:latin typeface="+mj-lt"/>
                <a:ea typeface="Times New Roman" panose="02020603050405020304" pitchFamily="18" charset="0"/>
              </a:rPr>
              <a:t>đúng</a:t>
            </a:r>
            <a:r>
              <a:rPr lang="en-US" sz="2400" spc="20" dirty="0">
                <a:solidFill>
                  <a:srgbClr val="000000"/>
                </a:solidFill>
                <a:latin typeface="+mj-lt"/>
                <a:ea typeface="Times New Roman" panose="02020603050405020304" pitchFamily="18" charset="0"/>
              </a:rPr>
              <a:t> </a:t>
            </a:r>
            <a:r>
              <a:rPr lang="en-US" sz="2400" spc="20" dirty="0" err="1">
                <a:solidFill>
                  <a:srgbClr val="000000"/>
                </a:solidFill>
                <a:latin typeface="+mj-lt"/>
                <a:ea typeface="Times New Roman" panose="02020603050405020304" pitchFamily="18" charset="0"/>
              </a:rPr>
              <a:t>như</a:t>
            </a:r>
            <a:r>
              <a:rPr lang="en-US" sz="2400" spc="20" dirty="0">
                <a:solidFill>
                  <a:srgbClr val="000000"/>
                </a:solidFill>
                <a:latin typeface="+mj-lt"/>
                <a:ea typeface="Times New Roman" panose="02020603050405020304" pitchFamily="18" charset="0"/>
              </a:rPr>
              <a:t> </a:t>
            </a:r>
            <a:r>
              <a:rPr lang="en-US" sz="2400" spc="20" dirty="0" err="1">
                <a:solidFill>
                  <a:srgbClr val="000000"/>
                </a:solidFill>
                <a:latin typeface="+mj-lt"/>
                <a:ea typeface="Times New Roman" panose="02020603050405020304" pitchFamily="18" charset="0"/>
              </a:rPr>
              <a:t>thế</a:t>
            </a:r>
            <a:r>
              <a:rPr lang="en-US" sz="2400" spc="20" dirty="0">
                <a:solidFill>
                  <a:srgbClr val="000000"/>
                </a:solidFill>
                <a:latin typeface="+mj-lt"/>
                <a:ea typeface="Times New Roman" panose="02020603050405020304" pitchFamily="18" charset="0"/>
              </a:rPr>
              <a:t> </a:t>
            </a:r>
            <a:r>
              <a:rPr lang="en-US" sz="2400" spc="20" dirty="0" err="1">
                <a:solidFill>
                  <a:srgbClr val="000000"/>
                </a:solidFill>
                <a:latin typeface="+mj-lt"/>
                <a:ea typeface="Times New Roman" panose="02020603050405020304" pitchFamily="18" charset="0"/>
              </a:rPr>
              <a:t>chứ</a:t>
            </a:r>
            <a:r>
              <a:rPr lang="en-US" sz="2400" spc="20" dirty="0">
                <a:solidFill>
                  <a:srgbClr val="000000"/>
                </a:solidFill>
                <a:latin typeface="+mj-lt"/>
                <a:ea typeface="Times New Roman" panose="02020603050405020304" pitchFamily="18" charset="0"/>
              </a:rPr>
              <a:t> </a:t>
            </a:r>
            <a:r>
              <a:rPr lang="en-US" sz="2400" spc="20" dirty="0" err="1">
                <a:solidFill>
                  <a:srgbClr val="000000"/>
                </a:solidFill>
                <a:latin typeface="+mj-lt"/>
                <a:ea typeface="Times New Roman" panose="02020603050405020304" pitchFamily="18" charset="0"/>
              </a:rPr>
              <a:t>không</a:t>
            </a:r>
            <a:r>
              <a:rPr lang="en-US" sz="2400" spc="20" dirty="0">
                <a:solidFill>
                  <a:srgbClr val="000000"/>
                </a:solidFill>
                <a:latin typeface="+mj-lt"/>
                <a:ea typeface="Times New Roman" panose="02020603050405020304" pitchFamily="18" charset="0"/>
              </a:rPr>
              <a:t> </a:t>
            </a:r>
            <a:r>
              <a:rPr lang="en-US" sz="2400" spc="20" dirty="0" err="1">
                <a:solidFill>
                  <a:srgbClr val="000000"/>
                </a:solidFill>
                <a:latin typeface="+mj-lt"/>
                <a:ea typeface="Times New Roman" panose="02020603050405020304" pitchFamily="18" charset="0"/>
              </a:rPr>
              <a:t>thể</a:t>
            </a:r>
            <a:r>
              <a:rPr lang="en-US" sz="2400" spc="20" dirty="0">
                <a:solidFill>
                  <a:srgbClr val="000000"/>
                </a:solidFill>
                <a:latin typeface="+mj-lt"/>
                <a:ea typeface="Times New Roman" panose="02020603050405020304" pitchFamily="18" charset="0"/>
              </a:rPr>
              <a:t> </a:t>
            </a:r>
            <a:r>
              <a:rPr lang="en-US" sz="2400" spc="20" dirty="0" err="1">
                <a:solidFill>
                  <a:srgbClr val="000000"/>
                </a:solidFill>
                <a:latin typeface="+mj-lt"/>
                <a:ea typeface="Times New Roman" panose="02020603050405020304" pitchFamily="18" charset="0"/>
              </a:rPr>
              <a:t>khác</a:t>
            </a:r>
            <a:r>
              <a:rPr lang="en-US" sz="2400" spc="20" dirty="0">
                <a:solidFill>
                  <a:srgbClr val="000000"/>
                </a:solidFill>
                <a:latin typeface="+mj-lt"/>
                <a:ea typeface="Times New Roman" panose="02020603050405020304" pitchFamily="18" charset="0"/>
              </a:rPr>
              <a:t>. </a:t>
            </a:r>
            <a:endParaRPr lang="en-US" sz="2400" dirty="0">
              <a:solidFill>
                <a:srgbClr val="000000"/>
              </a:solidFill>
              <a:latin typeface="+mj-lt"/>
            </a:endParaRPr>
          </a:p>
        </p:txBody>
      </p:sp>
      <p:sp>
        <p:nvSpPr>
          <p:cNvPr id="7" name="TextBox 6"/>
          <p:cNvSpPr txBox="1"/>
          <p:nvPr/>
        </p:nvSpPr>
        <p:spPr>
          <a:xfrm>
            <a:off x="1828799" y="3067912"/>
            <a:ext cx="8686800" cy="707886"/>
          </a:xfrm>
          <a:prstGeom prst="rect">
            <a:avLst/>
          </a:prstGeom>
          <a:noFill/>
        </p:spPr>
        <p:txBody>
          <a:bodyPr wrap="square" rtlCol="0">
            <a:spAutoFit/>
          </a:bodyPr>
          <a:lstStyle/>
          <a:p>
            <a:pPr algn="ctr"/>
            <a:r>
              <a:rPr lang="vi-VN" sz="2000" noProof="1">
                <a:cs typeface="Times New Roman" panose="02020603050405020304" pitchFamily="18" charset="0"/>
              </a:rPr>
              <a:t>Giống tốt, mạ khỏe, nước đủ, đủ phân, chăm sóc chu đáo thời tiết thuận l</a:t>
            </a:r>
            <a:r>
              <a:rPr lang="en-US" sz="2000" noProof="1">
                <a:cs typeface="Times New Roman" panose="02020603050405020304" pitchFamily="18" charset="0"/>
              </a:rPr>
              <a:t>ợ</a:t>
            </a:r>
            <a:r>
              <a:rPr lang="vi-VN" sz="2000" noProof="1">
                <a:cs typeface="Times New Roman" panose="02020603050405020304" pitchFamily="18" charset="0"/>
              </a:rPr>
              <a:t>i thì năng suất lúa cao đó là tất nhiên.</a:t>
            </a:r>
          </a:p>
        </p:txBody>
      </p:sp>
      <p:pic>
        <p:nvPicPr>
          <p:cNvPr id="8" name="Picture 5" descr="3 va 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3550" y="3886200"/>
            <a:ext cx="3009250" cy="190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4" descr="3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39000" y="3857320"/>
            <a:ext cx="2705554" cy="1705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6" descr="3 a a"/>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95724" y="3900863"/>
            <a:ext cx="2657475" cy="18349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Rectangle 10"/>
          <p:cNvSpPr/>
          <p:nvPr/>
        </p:nvSpPr>
        <p:spPr>
          <a:xfrm>
            <a:off x="334479" y="2939218"/>
            <a:ext cx="1790700" cy="400110"/>
          </a:xfrm>
          <a:prstGeom prst="rect">
            <a:avLst/>
          </a:prstGeom>
        </p:spPr>
        <p:txBody>
          <a:bodyPr wrap="square">
            <a:spAutoFit/>
          </a:bodyPr>
          <a:lstStyle/>
          <a:p>
            <a:pPr algn="ctr"/>
            <a:r>
              <a:rPr lang="en-US" sz="2000" b="1" u="sng" noProof="1">
                <a:solidFill>
                  <a:srgbClr val="FF0000"/>
                </a:solidFill>
                <a:latin typeface="Times New Roman" panose="02020603050405020304" pitchFamily="18" charset="0"/>
                <a:cs typeface="Times New Roman" panose="02020603050405020304" pitchFamily="18" charset="0"/>
              </a:rPr>
              <a:t>VÍ DỤ: </a:t>
            </a:r>
            <a:endParaRPr lang="en-US" sz="2000" b="1" u="sng" dirty="0">
              <a:solidFill>
                <a:srgbClr val="FF0000"/>
              </a:solidFill>
            </a:endParaRPr>
          </a:p>
        </p:txBody>
      </p:sp>
    </p:spTree>
    <p:extLst>
      <p:ext uri="{BB962C8B-B14F-4D97-AF65-F5344CB8AC3E}">
        <p14:creationId xmlns:p14="http://schemas.microsoft.com/office/powerpoint/2010/main" val="39160265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1000"/>
                                        <p:tgtEl>
                                          <p:spTgt spid="7"/>
                                        </p:tgtEl>
                                      </p:cBhvr>
                                    </p:animEffect>
                                    <p:anim calcmode="lin" valueType="num">
                                      <p:cBhvr>
                                        <p:cTn id="16" dur="1000" fill="hold"/>
                                        <p:tgtEl>
                                          <p:spTgt spid="7"/>
                                        </p:tgtEl>
                                        <p:attrNameLst>
                                          <p:attrName>ppt_x</p:attrName>
                                        </p:attrNameLst>
                                      </p:cBhvr>
                                      <p:tavLst>
                                        <p:tav tm="0">
                                          <p:val>
                                            <p:strVal val="#ppt_x"/>
                                          </p:val>
                                        </p:tav>
                                        <p:tav tm="100000">
                                          <p:val>
                                            <p:strVal val="#ppt_x"/>
                                          </p:val>
                                        </p:tav>
                                      </p:tavLst>
                                    </p:anim>
                                    <p:anim calcmode="lin" valueType="num">
                                      <p:cBhvr>
                                        <p:cTn id="17"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1000"/>
                                        <p:tgtEl>
                                          <p:spTgt spid="8"/>
                                        </p:tgtEl>
                                      </p:cBhvr>
                                    </p:animEffect>
                                    <p:anim calcmode="lin" valueType="num">
                                      <p:cBhvr>
                                        <p:cTn id="23" dur="1000" fill="hold"/>
                                        <p:tgtEl>
                                          <p:spTgt spid="8"/>
                                        </p:tgtEl>
                                        <p:attrNameLst>
                                          <p:attrName>ppt_x</p:attrName>
                                        </p:attrNameLst>
                                      </p:cBhvr>
                                      <p:tavLst>
                                        <p:tav tm="0">
                                          <p:val>
                                            <p:strVal val="#ppt_x"/>
                                          </p:val>
                                        </p:tav>
                                        <p:tav tm="100000">
                                          <p:val>
                                            <p:strVal val="#ppt_x"/>
                                          </p:val>
                                        </p:tav>
                                      </p:tavLst>
                                    </p:anim>
                                    <p:anim calcmode="lin" valueType="num">
                                      <p:cBhvr>
                                        <p:cTn id="24"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nodeType="clickEffect">
                                  <p:stCondLst>
                                    <p:cond delay="0"/>
                                  </p:stCondLst>
                                  <p:childTnLst>
                                    <p:set>
                                      <p:cBhvr>
                                        <p:cTn id="28" dur="1" fill="hold">
                                          <p:stCondLst>
                                            <p:cond delay="0"/>
                                          </p:stCondLst>
                                        </p:cTn>
                                        <p:tgtEl>
                                          <p:spTgt spid="10"/>
                                        </p:tgtEl>
                                        <p:attrNameLst>
                                          <p:attrName>style.visibility</p:attrName>
                                        </p:attrNameLst>
                                      </p:cBhvr>
                                      <p:to>
                                        <p:strVal val="visible"/>
                                      </p:to>
                                    </p:set>
                                    <p:animEffect transition="in" filter="fade">
                                      <p:cBhvr>
                                        <p:cTn id="29" dur="1000"/>
                                        <p:tgtEl>
                                          <p:spTgt spid="10"/>
                                        </p:tgtEl>
                                      </p:cBhvr>
                                    </p:animEffect>
                                    <p:anim calcmode="lin" valueType="num">
                                      <p:cBhvr>
                                        <p:cTn id="30" dur="1000" fill="hold"/>
                                        <p:tgtEl>
                                          <p:spTgt spid="10"/>
                                        </p:tgtEl>
                                        <p:attrNameLst>
                                          <p:attrName>ppt_x</p:attrName>
                                        </p:attrNameLst>
                                      </p:cBhvr>
                                      <p:tavLst>
                                        <p:tav tm="0">
                                          <p:val>
                                            <p:strVal val="#ppt_x"/>
                                          </p:val>
                                        </p:tav>
                                        <p:tav tm="100000">
                                          <p:val>
                                            <p:strVal val="#ppt_x"/>
                                          </p:val>
                                        </p:tav>
                                      </p:tavLst>
                                    </p:anim>
                                    <p:anim calcmode="lin" valueType="num">
                                      <p:cBhvr>
                                        <p:cTn id="31"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42" presetClass="entr" presetSubtype="0" fill="hold" nodeType="clickEffect">
                                  <p:stCondLst>
                                    <p:cond delay="0"/>
                                  </p:stCondLst>
                                  <p:childTnLst>
                                    <p:set>
                                      <p:cBhvr>
                                        <p:cTn id="35" dur="1" fill="hold">
                                          <p:stCondLst>
                                            <p:cond delay="0"/>
                                          </p:stCondLst>
                                        </p:cTn>
                                        <p:tgtEl>
                                          <p:spTgt spid="9"/>
                                        </p:tgtEl>
                                        <p:attrNameLst>
                                          <p:attrName>style.visibility</p:attrName>
                                        </p:attrNameLst>
                                      </p:cBhvr>
                                      <p:to>
                                        <p:strVal val="visible"/>
                                      </p:to>
                                    </p:set>
                                    <p:animEffect transition="in" filter="fade">
                                      <p:cBhvr>
                                        <p:cTn id="36" dur="1000"/>
                                        <p:tgtEl>
                                          <p:spTgt spid="9"/>
                                        </p:tgtEl>
                                      </p:cBhvr>
                                    </p:animEffect>
                                    <p:anim calcmode="lin" valueType="num">
                                      <p:cBhvr>
                                        <p:cTn id="37" dur="1000" fill="hold"/>
                                        <p:tgtEl>
                                          <p:spTgt spid="9"/>
                                        </p:tgtEl>
                                        <p:attrNameLst>
                                          <p:attrName>ppt_x</p:attrName>
                                        </p:attrNameLst>
                                      </p:cBhvr>
                                      <p:tavLst>
                                        <p:tav tm="0">
                                          <p:val>
                                            <p:strVal val="#ppt_x"/>
                                          </p:val>
                                        </p:tav>
                                        <p:tav tm="100000">
                                          <p:val>
                                            <p:strVal val="#ppt_x"/>
                                          </p:val>
                                        </p:tav>
                                      </p:tavLst>
                                    </p:anim>
                                    <p:anim calcmode="lin" valueType="num">
                                      <p:cBhvr>
                                        <p:cTn id="38"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42" presetClass="entr" presetSubtype="0" fill="hold" grpId="0" nodeType="clickEffect">
                                  <p:stCondLst>
                                    <p:cond delay="0"/>
                                  </p:stCondLst>
                                  <p:childTnLst>
                                    <p:set>
                                      <p:cBhvr>
                                        <p:cTn id="42" dur="1" fill="hold">
                                          <p:stCondLst>
                                            <p:cond delay="0"/>
                                          </p:stCondLst>
                                        </p:cTn>
                                        <p:tgtEl>
                                          <p:spTgt spid="11"/>
                                        </p:tgtEl>
                                        <p:attrNameLst>
                                          <p:attrName>style.visibility</p:attrName>
                                        </p:attrNameLst>
                                      </p:cBhvr>
                                      <p:to>
                                        <p:strVal val="visible"/>
                                      </p:to>
                                    </p:set>
                                    <p:animEffect transition="in" filter="fade">
                                      <p:cBhvr>
                                        <p:cTn id="43" dur="1000"/>
                                        <p:tgtEl>
                                          <p:spTgt spid="11"/>
                                        </p:tgtEl>
                                      </p:cBhvr>
                                    </p:animEffect>
                                    <p:anim calcmode="lin" valueType="num">
                                      <p:cBhvr>
                                        <p:cTn id="44" dur="1000" fill="hold"/>
                                        <p:tgtEl>
                                          <p:spTgt spid="11"/>
                                        </p:tgtEl>
                                        <p:attrNameLst>
                                          <p:attrName>ppt_x</p:attrName>
                                        </p:attrNameLst>
                                      </p:cBhvr>
                                      <p:tavLst>
                                        <p:tav tm="0">
                                          <p:val>
                                            <p:strVal val="#ppt_x"/>
                                          </p:val>
                                        </p:tav>
                                        <p:tav tm="100000">
                                          <p:val>
                                            <p:strVal val="#ppt_x"/>
                                          </p:val>
                                        </p:tav>
                                      </p:tavLst>
                                    </p:anim>
                                    <p:anim calcmode="lin" valueType="num">
                                      <p:cBhvr>
                                        <p:cTn id="45"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7" grpId="0"/>
      <p:bldP spid="11" grpId="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4181473" y="823214"/>
            <a:ext cx="1808508" cy="461665"/>
          </a:xfrm>
          <a:prstGeom prst="rect">
            <a:avLst/>
          </a:prstGeom>
        </p:spPr>
        <p:txBody>
          <a:bodyPr wrap="none">
            <a:spAutoFit/>
          </a:bodyPr>
          <a:lstStyle/>
          <a:p>
            <a:pPr marL="342900" indent="-342900">
              <a:spcAft>
                <a:spcPts val="0"/>
              </a:spcAft>
              <a:buFont typeface="Wingdings" panose="05000000000000000000" pitchFamily="2" charset="2"/>
              <a:buChar char="§"/>
            </a:pPr>
            <a:r>
              <a:rPr lang="en-US" sz="2400" b="1" dirty="0">
                <a:solidFill>
                  <a:srgbClr val="3333CC"/>
                </a:solidFill>
                <a:latin typeface="Times New Roman" panose="02020603050405020304" pitchFamily="18" charset="0"/>
                <a:ea typeface="Times New Roman" panose="02020603050405020304" pitchFamily="18" charset="0"/>
              </a:rPr>
              <a:t> </a:t>
            </a:r>
            <a:r>
              <a:rPr lang="en-US" sz="2400" b="1" dirty="0" err="1">
                <a:solidFill>
                  <a:srgbClr val="3333CC"/>
                </a:solidFill>
                <a:latin typeface="+mj-lt"/>
                <a:ea typeface="Times New Roman" panose="02020603050405020304" pitchFamily="18" charset="0"/>
              </a:rPr>
              <a:t>Khái</a:t>
            </a:r>
            <a:r>
              <a:rPr lang="en-US" sz="2400" b="1" dirty="0">
                <a:solidFill>
                  <a:srgbClr val="3333CC"/>
                </a:solidFill>
                <a:latin typeface="+mj-lt"/>
                <a:ea typeface="Times New Roman" panose="02020603050405020304" pitchFamily="18" charset="0"/>
              </a:rPr>
              <a:t> </a:t>
            </a:r>
            <a:r>
              <a:rPr lang="en-US" sz="2400" b="1" dirty="0" err="1">
                <a:solidFill>
                  <a:srgbClr val="3333CC"/>
                </a:solidFill>
                <a:latin typeface="+mj-lt"/>
                <a:ea typeface="Times New Roman" panose="02020603050405020304" pitchFamily="18" charset="0"/>
              </a:rPr>
              <a:t>niệm</a:t>
            </a:r>
            <a:endParaRPr lang="en-US" sz="2400" dirty="0">
              <a:solidFill>
                <a:srgbClr val="3333CC"/>
              </a:solidFill>
              <a:effectLst/>
              <a:latin typeface="+mj-lt"/>
              <a:ea typeface="Times New Roman" panose="02020603050405020304" pitchFamily="18" charset="0"/>
            </a:endParaRPr>
          </a:p>
        </p:txBody>
      </p:sp>
      <p:pic>
        <p:nvPicPr>
          <p:cNvPr id="5" name="Picture 4" descr="HÃ¬nh áº£nh cÃ³ liÃªn qua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239002" y="3605212"/>
            <a:ext cx="4038599" cy="2514600"/>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p:cNvSpPr/>
          <p:nvPr/>
        </p:nvSpPr>
        <p:spPr>
          <a:xfrm>
            <a:off x="1524000" y="4123848"/>
            <a:ext cx="5029201" cy="1421928"/>
          </a:xfrm>
          <a:prstGeom prst="rect">
            <a:avLst/>
          </a:prstGeom>
        </p:spPr>
        <p:txBody>
          <a:bodyPr wrap="square">
            <a:spAutoFit/>
          </a:bodyPr>
          <a:lstStyle/>
          <a:p>
            <a:pPr algn="just">
              <a:lnSpc>
                <a:spcPct val="120000"/>
              </a:lnSpc>
            </a:pPr>
            <a:r>
              <a:rPr lang="vi-VN" b="1" noProof="1">
                <a:solidFill>
                  <a:srgbClr val="FF0000"/>
                </a:solidFill>
                <a:cs typeface="Times New Roman" panose="02020603050405020304" pitchFamily="18" charset="0"/>
              </a:rPr>
              <a:t>Gieo một con xúc xắc </a:t>
            </a:r>
            <a:r>
              <a:rPr lang="vi-VN" noProof="1">
                <a:solidFill>
                  <a:srgbClr val="002060"/>
                </a:solidFill>
                <a:cs typeface="Times New Roman" panose="02020603050405020304" pitchFamily="18" charset="0"/>
              </a:rPr>
              <a:t>sẽ có một trong sáu mặt ngửa và một trong sáu mặt sấp, đó là tất nhiên, nhưng mặt nào sấp, mặt nào ngửa trong mỗi lần tung lại là cái ngẫu nhiên.</a:t>
            </a:r>
          </a:p>
        </p:txBody>
      </p:sp>
      <p:sp>
        <p:nvSpPr>
          <p:cNvPr id="7" name="Rectangle 6"/>
          <p:cNvSpPr/>
          <p:nvPr/>
        </p:nvSpPr>
        <p:spPr>
          <a:xfrm>
            <a:off x="4232730" y="3227764"/>
            <a:ext cx="1790700" cy="461665"/>
          </a:xfrm>
          <a:prstGeom prst="rect">
            <a:avLst/>
          </a:prstGeom>
        </p:spPr>
        <p:txBody>
          <a:bodyPr wrap="square">
            <a:spAutoFit/>
          </a:bodyPr>
          <a:lstStyle/>
          <a:p>
            <a:pPr algn="ctr"/>
            <a:r>
              <a:rPr lang="en-US" sz="2400" b="1" u="sng" noProof="1">
                <a:solidFill>
                  <a:srgbClr val="FF0000"/>
                </a:solidFill>
                <a:latin typeface="Times New Roman" panose="02020603050405020304" pitchFamily="18" charset="0"/>
                <a:cs typeface="Times New Roman" panose="02020603050405020304" pitchFamily="18" charset="0"/>
              </a:rPr>
              <a:t>VÍ DỤ </a:t>
            </a:r>
            <a:endParaRPr lang="en-US" sz="2400" b="1" u="sng" dirty="0">
              <a:solidFill>
                <a:srgbClr val="FF0000"/>
              </a:solidFill>
            </a:endParaRPr>
          </a:p>
        </p:txBody>
      </p:sp>
      <p:sp>
        <p:nvSpPr>
          <p:cNvPr id="8" name="Rectangle 7"/>
          <p:cNvSpPr/>
          <p:nvPr/>
        </p:nvSpPr>
        <p:spPr>
          <a:xfrm>
            <a:off x="762000" y="1706306"/>
            <a:ext cx="10058401" cy="1421928"/>
          </a:xfrm>
          <a:prstGeom prst="rect">
            <a:avLst/>
          </a:prstGeom>
        </p:spPr>
        <p:txBody>
          <a:bodyPr wrap="square">
            <a:spAutoFit/>
          </a:bodyPr>
          <a:lstStyle/>
          <a:p>
            <a:pPr indent="252095" algn="ctr">
              <a:lnSpc>
                <a:spcPct val="120000"/>
              </a:lnSpc>
            </a:pPr>
            <a:r>
              <a:rPr lang="en-US" sz="2400" i="1" spc="20" dirty="0" err="1">
                <a:solidFill>
                  <a:srgbClr val="FF0000"/>
                </a:solidFill>
                <a:ea typeface="Times New Roman" panose="02020603050405020304" pitchFamily="18" charset="0"/>
                <a:cs typeface="Times New Roman" panose="02020603050405020304" pitchFamily="18" charset="0"/>
              </a:rPr>
              <a:t>Ngẫu</a:t>
            </a:r>
            <a:r>
              <a:rPr lang="en-US" sz="2400" i="1" spc="20" dirty="0">
                <a:solidFill>
                  <a:srgbClr val="FF0000"/>
                </a:solidFill>
                <a:ea typeface="Times New Roman" panose="02020603050405020304" pitchFamily="18" charset="0"/>
                <a:cs typeface="Times New Roman" panose="02020603050405020304" pitchFamily="18" charset="0"/>
              </a:rPr>
              <a:t> </a:t>
            </a:r>
            <a:r>
              <a:rPr lang="en-US" sz="2400" i="1" spc="20" dirty="0" err="1">
                <a:solidFill>
                  <a:srgbClr val="FF0000"/>
                </a:solidFill>
                <a:ea typeface="Times New Roman" panose="02020603050405020304" pitchFamily="18" charset="0"/>
                <a:cs typeface="Times New Roman" panose="02020603050405020304" pitchFamily="18" charset="0"/>
              </a:rPr>
              <a:t>nhiên</a:t>
            </a:r>
            <a:r>
              <a:rPr lang="en-US" sz="2400" spc="20" dirty="0">
                <a:solidFill>
                  <a:srgbClr val="FF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là</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phạm</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trù</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chỉ</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mối</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liên</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hệ</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không</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bản</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chất</a:t>
            </a:r>
            <a:r>
              <a:rPr lang="en-US" sz="2400" spc="20" dirty="0">
                <a:solidFill>
                  <a:srgbClr val="000000"/>
                </a:solidFill>
                <a:ea typeface="Times New Roman" panose="02020603050405020304" pitchFamily="18" charset="0"/>
                <a:cs typeface="Times New Roman" panose="02020603050405020304" pitchFamily="18" charset="0"/>
              </a:rPr>
              <a:t>, do </a:t>
            </a:r>
            <a:r>
              <a:rPr lang="en-US" sz="2400" spc="20" dirty="0" err="1">
                <a:solidFill>
                  <a:srgbClr val="000000"/>
                </a:solidFill>
                <a:ea typeface="Times New Roman" panose="02020603050405020304" pitchFamily="18" charset="0"/>
                <a:cs typeface="Times New Roman" panose="02020603050405020304" pitchFamily="18" charset="0"/>
              </a:rPr>
              <a:t>nguyên</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nhân</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hoàn</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cảnh</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FF0000"/>
                </a:solidFill>
                <a:ea typeface="Times New Roman" panose="02020603050405020304" pitchFamily="18" charset="0"/>
                <a:cs typeface="Times New Roman" panose="02020603050405020304" pitchFamily="18" charset="0"/>
              </a:rPr>
              <a:t>bên</a:t>
            </a:r>
            <a:r>
              <a:rPr lang="en-US" sz="2400" spc="20" dirty="0">
                <a:solidFill>
                  <a:srgbClr val="FF0000"/>
                </a:solidFill>
                <a:ea typeface="Times New Roman" panose="02020603050405020304" pitchFamily="18" charset="0"/>
                <a:cs typeface="Times New Roman" panose="02020603050405020304" pitchFamily="18" charset="0"/>
              </a:rPr>
              <a:t> </a:t>
            </a:r>
            <a:r>
              <a:rPr lang="en-US" sz="2400" spc="20" dirty="0" err="1">
                <a:solidFill>
                  <a:srgbClr val="FF0000"/>
                </a:solidFill>
                <a:ea typeface="Times New Roman" panose="02020603050405020304" pitchFamily="18" charset="0"/>
                <a:cs typeface="Times New Roman" panose="02020603050405020304" pitchFamily="18" charset="0"/>
              </a:rPr>
              <a:t>ngoài</a:t>
            </a:r>
            <a:r>
              <a:rPr lang="en-US" sz="2400" spc="20" dirty="0">
                <a:solidFill>
                  <a:srgbClr val="FF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quy</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định</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nên</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có</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thể</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xuất</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hiện</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có</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thể</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không</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xuất</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hiện</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có</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thể</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xuất</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hiện</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thế</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này</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hoặc</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có</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thể</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xuất</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hiện</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thế</a:t>
            </a:r>
            <a:r>
              <a:rPr lang="en-US" sz="2400" spc="20" dirty="0">
                <a:solidFill>
                  <a:srgbClr val="000000"/>
                </a:solidFill>
                <a:ea typeface="Times New Roman" panose="02020603050405020304" pitchFamily="18" charset="0"/>
                <a:cs typeface="Times New Roman" panose="02020603050405020304" pitchFamily="18" charset="0"/>
              </a:rPr>
              <a:t> </a:t>
            </a:r>
            <a:r>
              <a:rPr lang="en-US" sz="2400" spc="20" dirty="0" err="1">
                <a:solidFill>
                  <a:srgbClr val="000000"/>
                </a:solidFill>
                <a:ea typeface="Times New Roman" panose="02020603050405020304" pitchFamily="18" charset="0"/>
                <a:cs typeface="Times New Roman" panose="02020603050405020304" pitchFamily="18" charset="0"/>
              </a:rPr>
              <a:t>khác</a:t>
            </a:r>
            <a:r>
              <a:rPr lang="en-US" sz="2400" spc="20" dirty="0">
                <a:solidFill>
                  <a:srgbClr val="000000"/>
                </a:solidFill>
                <a:ea typeface="Times New Roman" panose="02020603050405020304" pitchFamily="18" charset="0"/>
                <a:cs typeface="Times New Roman" panose="02020603050405020304" pitchFamily="18" charset="0"/>
              </a:rPr>
              <a:t>. </a:t>
            </a:r>
            <a:endParaRPr lang="en-US" sz="2400" dirty="0">
              <a:solidFill>
                <a:srgbClr val="000000"/>
              </a:solidFill>
              <a:ea typeface="Times New Roman" panose="02020603050405020304" pitchFamily="18" charset="0"/>
              <a:cs typeface="Times New Roman" panose="02020603050405020304" pitchFamily="18" charset="0"/>
            </a:endParaRPr>
          </a:p>
        </p:txBody>
      </p:sp>
      <p:sp>
        <p:nvSpPr>
          <p:cNvPr id="9" name="Rectangle 8"/>
          <p:cNvSpPr/>
          <p:nvPr/>
        </p:nvSpPr>
        <p:spPr>
          <a:xfrm>
            <a:off x="3352800" y="146691"/>
            <a:ext cx="4073103" cy="523220"/>
          </a:xfrm>
          <a:prstGeom prst="rect">
            <a:avLst/>
          </a:prstGeom>
        </p:spPr>
        <p:txBody>
          <a:bodyPr wrap="none">
            <a:spAutoFit/>
          </a:bodyPr>
          <a:lstStyle/>
          <a:p>
            <a:pPr marL="285750" indent="-285750">
              <a:spcAft>
                <a:spcPts val="0"/>
              </a:spcAft>
              <a:buFont typeface="Wingdings" panose="05000000000000000000" pitchFamily="2" charset="2"/>
              <a:buChar char="q"/>
            </a:pPr>
            <a:r>
              <a:rPr lang="en-US" sz="2800" b="1" dirty="0">
                <a:solidFill>
                  <a:srgbClr val="CC0066"/>
                </a:solidFill>
                <a:latin typeface="Times New Roman" panose="02020603050405020304" pitchFamily="18" charset="0"/>
                <a:ea typeface="Times New Roman" panose="02020603050405020304" pitchFamily="18" charset="0"/>
              </a:rPr>
              <a:t> </a:t>
            </a:r>
            <a:r>
              <a:rPr lang="en-US" sz="2800" b="1" dirty="0" err="1">
                <a:solidFill>
                  <a:srgbClr val="CC0066"/>
                </a:solidFill>
                <a:latin typeface="+mj-lt"/>
                <a:ea typeface="Times New Roman" panose="02020603050405020304" pitchFamily="18" charset="0"/>
              </a:rPr>
              <a:t>Tất</a:t>
            </a:r>
            <a:r>
              <a:rPr lang="en-US" sz="2800" b="1" dirty="0">
                <a:solidFill>
                  <a:srgbClr val="CC0066"/>
                </a:solidFill>
                <a:latin typeface="+mj-lt"/>
                <a:ea typeface="Times New Roman" panose="02020603050405020304" pitchFamily="18" charset="0"/>
              </a:rPr>
              <a:t> </a:t>
            </a:r>
            <a:r>
              <a:rPr lang="en-US" sz="2800" b="1" dirty="0" err="1">
                <a:solidFill>
                  <a:srgbClr val="CC0066"/>
                </a:solidFill>
                <a:latin typeface="+mj-lt"/>
                <a:ea typeface="Times New Roman" panose="02020603050405020304" pitchFamily="18" charset="0"/>
              </a:rPr>
              <a:t>nhiên</a:t>
            </a:r>
            <a:r>
              <a:rPr lang="en-US" sz="2800" b="1" dirty="0">
                <a:solidFill>
                  <a:srgbClr val="CC0066"/>
                </a:solidFill>
                <a:latin typeface="+mj-lt"/>
                <a:ea typeface="Times New Roman" panose="02020603050405020304" pitchFamily="18" charset="0"/>
              </a:rPr>
              <a:t> </a:t>
            </a:r>
            <a:r>
              <a:rPr lang="en-US" sz="2800" b="1" dirty="0" err="1">
                <a:solidFill>
                  <a:srgbClr val="CC0066"/>
                </a:solidFill>
                <a:latin typeface="+mj-lt"/>
                <a:ea typeface="Times New Roman" panose="02020603050405020304" pitchFamily="18" charset="0"/>
              </a:rPr>
              <a:t>và</a:t>
            </a:r>
            <a:r>
              <a:rPr lang="en-US" sz="2800" b="1" dirty="0">
                <a:solidFill>
                  <a:srgbClr val="CC0066"/>
                </a:solidFill>
                <a:latin typeface="+mj-lt"/>
                <a:ea typeface="Times New Roman" panose="02020603050405020304" pitchFamily="18" charset="0"/>
              </a:rPr>
              <a:t> </a:t>
            </a:r>
            <a:r>
              <a:rPr lang="en-US" sz="2800" b="1" dirty="0" err="1">
                <a:solidFill>
                  <a:srgbClr val="CC0066"/>
                </a:solidFill>
                <a:latin typeface="+mj-lt"/>
                <a:ea typeface="Times New Roman" panose="02020603050405020304" pitchFamily="18" charset="0"/>
              </a:rPr>
              <a:t>ngẫu</a:t>
            </a:r>
            <a:r>
              <a:rPr lang="en-US" sz="2800" b="1" dirty="0">
                <a:solidFill>
                  <a:srgbClr val="CC0066"/>
                </a:solidFill>
                <a:latin typeface="+mj-lt"/>
                <a:ea typeface="Times New Roman" panose="02020603050405020304" pitchFamily="18" charset="0"/>
              </a:rPr>
              <a:t> </a:t>
            </a:r>
            <a:r>
              <a:rPr lang="en-US" sz="2800" b="1" dirty="0" err="1">
                <a:solidFill>
                  <a:srgbClr val="CC0066"/>
                </a:solidFill>
                <a:latin typeface="+mj-lt"/>
                <a:ea typeface="Times New Roman" panose="02020603050405020304" pitchFamily="18" charset="0"/>
              </a:rPr>
              <a:t>nhiên</a:t>
            </a:r>
            <a:r>
              <a:rPr lang="en-US" sz="2800" b="1" dirty="0">
                <a:solidFill>
                  <a:srgbClr val="CC0066"/>
                </a:solidFill>
                <a:latin typeface="+mj-lt"/>
                <a:ea typeface="Times New Roman" panose="02020603050405020304" pitchFamily="18" charset="0"/>
              </a:rPr>
              <a:t>:</a:t>
            </a:r>
            <a:endParaRPr lang="en-US" sz="2800" dirty="0">
              <a:solidFill>
                <a:srgbClr val="CC0066"/>
              </a:solidFill>
              <a:effectLst/>
              <a:latin typeface="+mj-lt"/>
              <a:ea typeface="Times New Roman" panose="02020603050405020304" pitchFamily="18" charset="0"/>
            </a:endParaRPr>
          </a:p>
        </p:txBody>
      </p:sp>
    </p:spTree>
    <p:extLst>
      <p:ext uri="{BB962C8B-B14F-4D97-AF65-F5344CB8AC3E}">
        <p14:creationId xmlns:p14="http://schemas.microsoft.com/office/powerpoint/2010/main" val="22784667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1000"/>
                                        <p:tgtEl>
                                          <p:spTgt spid="7"/>
                                        </p:tgtEl>
                                      </p:cBhvr>
                                    </p:animEffect>
                                    <p:anim calcmode="lin" valueType="num">
                                      <p:cBhvr>
                                        <p:cTn id="16" dur="1000" fill="hold"/>
                                        <p:tgtEl>
                                          <p:spTgt spid="7"/>
                                        </p:tgtEl>
                                        <p:attrNameLst>
                                          <p:attrName>ppt_x</p:attrName>
                                        </p:attrNameLst>
                                      </p:cBhvr>
                                      <p:tavLst>
                                        <p:tav tm="0">
                                          <p:val>
                                            <p:strVal val="#ppt_x"/>
                                          </p:val>
                                        </p:tav>
                                        <p:tav tm="100000">
                                          <p:val>
                                            <p:strVal val="#ppt_x"/>
                                          </p:val>
                                        </p:tav>
                                      </p:tavLst>
                                    </p:anim>
                                    <p:anim calcmode="lin" valueType="num">
                                      <p:cBhvr>
                                        <p:cTn id="17"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nodeType="clickEffect">
                                  <p:stCondLst>
                                    <p:cond delay="0"/>
                                  </p:stCondLst>
                                  <p:childTnLst>
                                    <p:set>
                                      <p:cBhvr>
                                        <p:cTn id="21" dur="1" fill="hold">
                                          <p:stCondLst>
                                            <p:cond delay="0"/>
                                          </p:stCondLst>
                                        </p:cTn>
                                        <p:tgtEl>
                                          <p:spTgt spid="6">
                                            <p:txEl>
                                              <p:pRg st="0" end="0"/>
                                            </p:txEl>
                                          </p:spTgt>
                                        </p:tgtEl>
                                        <p:attrNameLst>
                                          <p:attrName>style.visibility</p:attrName>
                                        </p:attrNameLst>
                                      </p:cBhvr>
                                      <p:to>
                                        <p:strVal val="visible"/>
                                      </p:to>
                                    </p:set>
                                    <p:animEffect transition="in" filter="fade">
                                      <p:cBhvr>
                                        <p:cTn id="22" dur="1000"/>
                                        <p:tgtEl>
                                          <p:spTgt spid="6">
                                            <p:txEl>
                                              <p:pRg st="0" end="0"/>
                                            </p:txEl>
                                          </p:spTgt>
                                        </p:tgtEl>
                                      </p:cBhvr>
                                    </p:animEffect>
                                    <p:anim calcmode="lin" valueType="num">
                                      <p:cBhvr>
                                        <p:cTn id="23" dur="1000" fill="hold"/>
                                        <p:tgtEl>
                                          <p:spTgt spid="6">
                                            <p:txEl>
                                              <p:pRg st="0" end="0"/>
                                            </p:txEl>
                                          </p:spTgt>
                                        </p:tgtEl>
                                        <p:attrNameLst>
                                          <p:attrName>ppt_x</p:attrName>
                                        </p:attrNameLst>
                                      </p:cBhvr>
                                      <p:tavLst>
                                        <p:tav tm="0">
                                          <p:val>
                                            <p:strVal val="#ppt_x"/>
                                          </p:val>
                                        </p:tav>
                                        <p:tav tm="100000">
                                          <p:val>
                                            <p:strVal val="#ppt_x"/>
                                          </p:val>
                                        </p:tav>
                                      </p:tavLst>
                                    </p:anim>
                                    <p:anim calcmode="lin" valueType="num">
                                      <p:cBhvr>
                                        <p:cTn id="24" dur="1000" fill="hold"/>
                                        <p:tgtEl>
                                          <p:spTgt spid="6">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nodeType="click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fade">
                                      <p:cBhvr>
                                        <p:cTn id="29" dur="1000"/>
                                        <p:tgtEl>
                                          <p:spTgt spid="5"/>
                                        </p:tgtEl>
                                      </p:cBhvr>
                                    </p:animEffect>
                                    <p:anim calcmode="lin" valueType="num">
                                      <p:cBhvr>
                                        <p:cTn id="30" dur="1000" fill="hold"/>
                                        <p:tgtEl>
                                          <p:spTgt spid="5"/>
                                        </p:tgtEl>
                                        <p:attrNameLst>
                                          <p:attrName>ppt_x</p:attrName>
                                        </p:attrNameLst>
                                      </p:cBhvr>
                                      <p:tavLst>
                                        <p:tav tm="0">
                                          <p:val>
                                            <p:strVal val="#ppt_x"/>
                                          </p:val>
                                        </p:tav>
                                        <p:tav tm="100000">
                                          <p:val>
                                            <p:strVal val="#ppt_x"/>
                                          </p:val>
                                        </p:tav>
                                      </p:tavLst>
                                    </p:anim>
                                    <p:anim calcmode="lin" valueType="num">
                                      <p:cBhvr>
                                        <p:cTn id="31"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31" presetClass="entr" presetSubtype="0" fill="hold" grpId="0" nodeType="clickEffect">
                                  <p:stCondLst>
                                    <p:cond delay="0"/>
                                  </p:stCondLst>
                                  <p:childTnLst>
                                    <p:set>
                                      <p:cBhvr>
                                        <p:cTn id="35" dur="1" fill="hold">
                                          <p:stCondLst>
                                            <p:cond delay="0"/>
                                          </p:stCondLst>
                                        </p:cTn>
                                        <p:tgtEl>
                                          <p:spTgt spid="9"/>
                                        </p:tgtEl>
                                        <p:attrNameLst>
                                          <p:attrName>style.visibility</p:attrName>
                                        </p:attrNameLst>
                                      </p:cBhvr>
                                      <p:to>
                                        <p:strVal val="visible"/>
                                      </p:to>
                                    </p:set>
                                    <p:anim calcmode="lin" valueType="num">
                                      <p:cBhvr>
                                        <p:cTn id="36" dur="1000" fill="hold"/>
                                        <p:tgtEl>
                                          <p:spTgt spid="9"/>
                                        </p:tgtEl>
                                        <p:attrNameLst>
                                          <p:attrName>ppt_w</p:attrName>
                                        </p:attrNameLst>
                                      </p:cBhvr>
                                      <p:tavLst>
                                        <p:tav tm="0">
                                          <p:val>
                                            <p:fltVal val="0"/>
                                          </p:val>
                                        </p:tav>
                                        <p:tav tm="100000">
                                          <p:val>
                                            <p:strVal val="#ppt_w"/>
                                          </p:val>
                                        </p:tav>
                                      </p:tavLst>
                                    </p:anim>
                                    <p:anim calcmode="lin" valueType="num">
                                      <p:cBhvr>
                                        <p:cTn id="37" dur="1000" fill="hold"/>
                                        <p:tgtEl>
                                          <p:spTgt spid="9"/>
                                        </p:tgtEl>
                                        <p:attrNameLst>
                                          <p:attrName>ppt_h</p:attrName>
                                        </p:attrNameLst>
                                      </p:cBhvr>
                                      <p:tavLst>
                                        <p:tav tm="0">
                                          <p:val>
                                            <p:fltVal val="0"/>
                                          </p:val>
                                        </p:tav>
                                        <p:tav tm="100000">
                                          <p:val>
                                            <p:strVal val="#ppt_h"/>
                                          </p:val>
                                        </p:tav>
                                      </p:tavLst>
                                    </p:anim>
                                    <p:anim calcmode="lin" valueType="num">
                                      <p:cBhvr>
                                        <p:cTn id="38" dur="1000" fill="hold"/>
                                        <p:tgtEl>
                                          <p:spTgt spid="9"/>
                                        </p:tgtEl>
                                        <p:attrNameLst>
                                          <p:attrName>style.rotation</p:attrName>
                                        </p:attrNameLst>
                                      </p:cBhvr>
                                      <p:tavLst>
                                        <p:tav tm="0">
                                          <p:val>
                                            <p:fltVal val="90"/>
                                          </p:val>
                                        </p:tav>
                                        <p:tav tm="100000">
                                          <p:val>
                                            <p:fltVal val="0"/>
                                          </p:val>
                                        </p:tav>
                                      </p:tavLst>
                                    </p:anim>
                                    <p:animEffect transition="in" filter="fade">
                                      <p:cBhvr>
                                        <p:cTn id="39" dur="1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7" grpId="0"/>
      <p:bldP spid="9" grpId="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Rectangle 30"/>
          <p:cNvSpPr/>
          <p:nvPr/>
        </p:nvSpPr>
        <p:spPr>
          <a:xfrm>
            <a:off x="3352800" y="320321"/>
            <a:ext cx="4568879" cy="461665"/>
          </a:xfrm>
          <a:prstGeom prst="rect">
            <a:avLst/>
          </a:prstGeom>
        </p:spPr>
        <p:txBody>
          <a:bodyPr wrap="none">
            <a:spAutoFit/>
          </a:bodyPr>
          <a:lstStyle/>
          <a:p>
            <a:pPr marL="457200" indent="-457200" algn="just">
              <a:spcBef>
                <a:spcPts val="200"/>
              </a:spcBef>
              <a:spcAft>
                <a:spcPts val="200"/>
              </a:spcAft>
              <a:buFont typeface="Wingdings" panose="05000000000000000000" pitchFamily="2" charset="2"/>
              <a:buChar char="§"/>
            </a:pPr>
            <a:r>
              <a:rPr lang="en-US" sz="2400" b="1" dirty="0">
                <a:solidFill>
                  <a:srgbClr val="3333CC"/>
                </a:solidFill>
                <a:latin typeface="+mj-lt"/>
                <a:ea typeface="Times New Roman" panose="02020603050405020304" pitchFamily="18" charset="0"/>
              </a:rPr>
              <a:t>Ý </a:t>
            </a:r>
            <a:r>
              <a:rPr lang="en-US" sz="2400" b="1" dirty="0" err="1">
                <a:solidFill>
                  <a:srgbClr val="3333CC"/>
                </a:solidFill>
                <a:latin typeface="+mj-lt"/>
                <a:ea typeface="Times New Roman" panose="02020603050405020304" pitchFamily="18" charset="0"/>
              </a:rPr>
              <a:t>nghĩa</a:t>
            </a:r>
            <a:r>
              <a:rPr lang="en-US" sz="2400" b="1" dirty="0">
                <a:solidFill>
                  <a:srgbClr val="3333CC"/>
                </a:solidFill>
                <a:latin typeface="+mj-lt"/>
                <a:ea typeface="Times New Roman" panose="02020603050405020304" pitchFamily="18" charset="0"/>
              </a:rPr>
              <a:t> </a:t>
            </a:r>
            <a:r>
              <a:rPr lang="en-US" sz="2400" b="1" dirty="0" err="1">
                <a:solidFill>
                  <a:srgbClr val="3333CC"/>
                </a:solidFill>
                <a:latin typeface="+mj-lt"/>
                <a:ea typeface="Times New Roman" panose="02020603050405020304" pitchFamily="18" charset="0"/>
              </a:rPr>
              <a:t>phương</a:t>
            </a:r>
            <a:r>
              <a:rPr lang="en-US" sz="2400" b="1" dirty="0">
                <a:solidFill>
                  <a:srgbClr val="3333CC"/>
                </a:solidFill>
                <a:latin typeface="+mj-lt"/>
                <a:ea typeface="Times New Roman" panose="02020603050405020304" pitchFamily="18" charset="0"/>
              </a:rPr>
              <a:t> </a:t>
            </a:r>
            <a:r>
              <a:rPr lang="en-US" sz="2400" b="1" dirty="0" err="1">
                <a:solidFill>
                  <a:srgbClr val="3333CC"/>
                </a:solidFill>
                <a:latin typeface="+mj-lt"/>
                <a:ea typeface="Times New Roman" panose="02020603050405020304" pitchFamily="18" charset="0"/>
              </a:rPr>
              <a:t>pháp</a:t>
            </a:r>
            <a:r>
              <a:rPr lang="en-US" sz="2400" b="1" dirty="0">
                <a:solidFill>
                  <a:srgbClr val="3333CC"/>
                </a:solidFill>
                <a:latin typeface="+mj-lt"/>
                <a:ea typeface="Times New Roman" panose="02020603050405020304" pitchFamily="18" charset="0"/>
              </a:rPr>
              <a:t> </a:t>
            </a:r>
            <a:r>
              <a:rPr lang="en-US" sz="2400" b="1" dirty="0" err="1">
                <a:solidFill>
                  <a:srgbClr val="3333CC"/>
                </a:solidFill>
                <a:latin typeface="+mj-lt"/>
                <a:ea typeface="Times New Roman" panose="02020603050405020304" pitchFamily="18" charset="0"/>
              </a:rPr>
              <a:t>luận</a:t>
            </a:r>
            <a:endParaRPr lang="en-US" sz="2400" b="1" dirty="0">
              <a:solidFill>
                <a:srgbClr val="3333CC"/>
              </a:solidFill>
              <a:effectLst/>
              <a:latin typeface="+mj-lt"/>
              <a:ea typeface="Times New Roman" panose="02020603050405020304" pitchFamily="18" charset="0"/>
            </a:endParaRPr>
          </a:p>
        </p:txBody>
      </p:sp>
      <p:sp>
        <p:nvSpPr>
          <p:cNvPr id="2" name="Rectangle 1"/>
          <p:cNvSpPr/>
          <p:nvPr/>
        </p:nvSpPr>
        <p:spPr>
          <a:xfrm>
            <a:off x="1066801" y="1111941"/>
            <a:ext cx="9085694" cy="830997"/>
          </a:xfrm>
          <a:prstGeom prst="rect">
            <a:avLst/>
          </a:prstGeom>
        </p:spPr>
        <p:txBody>
          <a:bodyPr wrap="square">
            <a:spAutoFit/>
          </a:bodyPr>
          <a:lstStyle/>
          <a:p>
            <a:pPr indent="252095">
              <a:lnSpc>
                <a:spcPct val="120000"/>
              </a:lnSpc>
            </a:pP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Cần</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dựa</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vào</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tất</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nhiên</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nhiệm</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vụ</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của</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khoa</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học</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là</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tìm</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cho</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được</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mối</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liên</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hệ</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tất</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nhiên</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của</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hiện</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thực</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khách</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quan</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endParaRPr lang="en-US" sz="2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5" name="Rectangle 4"/>
          <p:cNvSpPr/>
          <p:nvPr/>
        </p:nvSpPr>
        <p:spPr>
          <a:xfrm>
            <a:off x="1371600" y="2392972"/>
            <a:ext cx="9075483" cy="830997"/>
          </a:xfrm>
          <a:prstGeom prst="rect">
            <a:avLst/>
          </a:prstGeom>
        </p:spPr>
        <p:txBody>
          <a:bodyPr wrap="square">
            <a:spAutoFit/>
          </a:bodyPr>
          <a:lstStyle/>
          <a:p>
            <a:pPr indent="252095" algn="just">
              <a:lnSpc>
                <a:spcPct val="120000"/>
              </a:lnSpc>
            </a:pP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Trong</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hoạt</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động</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nhận</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thức</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chỉ</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có</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thể</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chỉ</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ra</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được</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tất</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nhiên</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bằng</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cách</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nghiên</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cứu</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những</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ngẫu</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nhiên</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mà</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tất</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nhiên</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phải</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66"/>
                </a:solidFill>
                <a:latin typeface="Arial" panose="020B0604020202020204" pitchFamily="34" charset="0"/>
                <a:ea typeface="Times New Roman" panose="02020603050405020304" pitchFamily="18" charset="0"/>
                <a:cs typeface="Arial" panose="020B0604020202020204" pitchFamily="34" charset="0"/>
              </a:rPr>
              <a:t>đi</a:t>
            </a:r>
            <a:r>
              <a:rPr lang="en-US" sz="2000" dirty="0">
                <a:solidFill>
                  <a:srgbClr val="CC0066"/>
                </a:solidFill>
                <a:latin typeface="Arial" panose="020B0604020202020204" pitchFamily="34" charset="0"/>
                <a:ea typeface="Times New Roman" panose="02020603050405020304" pitchFamily="18" charset="0"/>
                <a:cs typeface="Arial" panose="020B0604020202020204" pitchFamily="34" charset="0"/>
              </a:rPr>
              <a:t> qua. </a:t>
            </a:r>
            <a:endParaRPr lang="en-US" sz="2000" dirty="0">
              <a:solidFill>
                <a:srgbClr val="CC0066"/>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6" name="Rectangle 5"/>
          <p:cNvSpPr/>
          <p:nvPr/>
        </p:nvSpPr>
        <p:spPr>
          <a:xfrm>
            <a:off x="1219200" y="3648964"/>
            <a:ext cx="9094854" cy="830997"/>
          </a:xfrm>
          <a:prstGeom prst="rect">
            <a:avLst/>
          </a:prstGeom>
        </p:spPr>
        <p:txBody>
          <a:bodyPr wrap="square">
            <a:spAutoFit/>
          </a:bodyPr>
          <a:lstStyle/>
          <a:p>
            <a:pPr indent="252095" algn="just">
              <a:lnSpc>
                <a:spcPct val="120000"/>
              </a:lnSpc>
            </a:pPr>
            <a:r>
              <a:rPr lang="en-US" sz="2000" spc="-20" dirty="0" err="1">
                <a:solidFill>
                  <a:srgbClr val="008000"/>
                </a:solidFill>
                <a:latin typeface="Arial" panose="020B0604020202020204" pitchFamily="34" charset="0"/>
                <a:ea typeface="Times New Roman" panose="02020603050405020304" pitchFamily="18" charset="0"/>
                <a:cs typeface="Arial" panose="020B0604020202020204" pitchFamily="34" charset="0"/>
              </a:rPr>
              <a:t>Không</a:t>
            </a:r>
            <a:r>
              <a:rPr lang="en-US" sz="2000" spc="-2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spc="-20" dirty="0" err="1">
                <a:solidFill>
                  <a:srgbClr val="008000"/>
                </a:solidFill>
                <a:latin typeface="Arial" panose="020B0604020202020204" pitchFamily="34" charset="0"/>
                <a:ea typeface="Times New Roman" panose="02020603050405020304" pitchFamily="18" charset="0"/>
                <a:cs typeface="Arial" panose="020B0604020202020204" pitchFamily="34" charset="0"/>
              </a:rPr>
              <a:t>nên</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bỏ</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qua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ngẫu</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nhiên</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mà</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phải</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có</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những</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phương</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án</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dự</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phòng</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trường</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hợp</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các</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sự</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cố</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ngẫu</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nhiên</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xuất</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hiện</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bất</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8000"/>
                </a:solidFill>
                <a:latin typeface="Arial" panose="020B0604020202020204" pitchFamily="34" charset="0"/>
                <a:ea typeface="Times New Roman" panose="02020603050405020304" pitchFamily="18" charset="0"/>
                <a:cs typeface="Arial" panose="020B0604020202020204" pitchFamily="34" charset="0"/>
              </a:rPr>
              <a:t>ngờ</a:t>
            </a:r>
            <a:r>
              <a:rPr lang="en-US" sz="2000"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endParaRPr lang="en-US" sz="2000" dirty="0">
              <a:solidFill>
                <a:srgbClr val="0080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7" name="Rectangle 6"/>
          <p:cNvSpPr/>
          <p:nvPr/>
        </p:nvSpPr>
        <p:spPr>
          <a:xfrm>
            <a:off x="1219200" y="4837038"/>
            <a:ext cx="9227883" cy="830997"/>
          </a:xfrm>
          <a:prstGeom prst="rect">
            <a:avLst/>
          </a:prstGeom>
        </p:spPr>
        <p:txBody>
          <a:bodyPr wrap="square">
            <a:spAutoFit/>
          </a:bodyPr>
          <a:lstStyle/>
          <a:p>
            <a:pPr indent="252095" algn="just">
              <a:lnSpc>
                <a:spcPct val="120000"/>
              </a:lnSpc>
            </a:pP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Tạo</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ra</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điều</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kiện</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thuận</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lợi</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để</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biến</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ngẫu</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nhiên</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phù</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hợp</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với</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thực</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tiễn</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thành</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tất</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nhiên</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tất</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nhiên</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không</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phù</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hợp</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thực</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tiễn</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thành</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ngẫu</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nhiên</a:t>
            </a:r>
            <a:r>
              <a:rPr lang="en-US" sz="2000"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endParaRPr lang="en-US" sz="2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spTree>
    <p:extLst>
      <p:ext uri="{BB962C8B-B14F-4D97-AF65-F5344CB8AC3E}">
        <p14:creationId xmlns:p14="http://schemas.microsoft.com/office/powerpoint/2010/main" val="3214658859"/>
      </p:ext>
    </p:extLst>
  </p:cSld>
  <p:clrMapOvr>
    <a:masterClrMapping/>
  </p:clrMapOvr>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Shape 264"/>
        <p:cNvGrpSpPr/>
        <p:nvPr/>
      </p:nvGrpSpPr>
      <p:grpSpPr>
        <a:xfrm>
          <a:off x="0" y="0"/>
          <a:ext cx="0" cy="0"/>
          <a:chOff x="0" y="0"/>
          <a:chExt cx="0" cy="0"/>
        </a:xfrm>
      </p:grpSpPr>
      <p:sp>
        <p:nvSpPr>
          <p:cNvPr id="8" name="Rectangle 7"/>
          <p:cNvSpPr/>
          <p:nvPr/>
        </p:nvSpPr>
        <p:spPr>
          <a:xfrm>
            <a:off x="3048000" y="1539922"/>
            <a:ext cx="7460776" cy="1600200"/>
          </a:xfrm>
          <a:prstGeom prst="rect">
            <a:avLst/>
          </a:prstGeom>
          <a:solidFill>
            <a:srgbClr val="FF9900"/>
          </a:solidFill>
          <a:ln w="34925">
            <a:noFill/>
          </a:ln>
          <a:effectLst>
            <a:outerShdw blurRad="44450" dist="27940" dir="5400000" algn="ctr">
              <a:srgbClr val="000000">
                <a:alpha val="32000"/>
              </a:srgbClr>
            </a:outerShdw>
          </a:effectLst>
          <a:scene3d>
            <a:camera prst="perspectiveRelaxedModerately"/>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573088" algn="just"/>
            <a:r>
              <a:rPr lang="en-US" sz="2400" noProof="1">
                <a:solidFill>
                  <a:schemeClr val="tx1"/>
                </a:solidFill>
                <a:latin typeface="+mj-lt"/>
                <a:cs typeface="Times New Roman" panose="02020603050405020304" pitchFamily="18" charset="0"/>
              </a:rPr>
              <a:t>Tổng hợp tất cả </a:t>
            </a:r>
            <a:r>
              <a:rPr lang="en-US" sz="2400" b="1" noProof="1">
                <a:solidFill>
                  <a:schemeClr val="bg1"/>
                </a:solidFill>
                <a:latin typeface="+mj-lt"/>
                <a:cs typeface="Times New Roman" panose="02020603050405020304" pitchFamily="18" charset="0"/>
              </a:rPr>
              <a:t>những mặt, những yếu tố, những quá trình</a:t>
            </a:r>
            <a:r>
              <a:rPr lang="en-US" sz="2400" noProof="1">
                <a:solidFill>
                  <a:schemeClr val="tx1"/>
                </a:solidFill>
                <a:latin typeface="+mj-lt"/>
                <a:cs typeface="Times New Roman" panose="02020603050405020304" pitchFamily="18" charset="0"/>
              </a:rPr>
              <a:t> tạo nên sự vật.</a:t>
            </a:r>
          </a:p>
        </p:txBody>
      </p:sp>
      <p:sp>
        <p:nvSpPr>
          <p:cNvPr id="9" name="Flowchart: Connector 8"/>
          <p:cNvSpPr/>
          <p:nvPr/>
        </p:nvSpPr>
        <p:spPr>
          <a:xfrm>
            <a:off x="1593376" y="1524000"/>
            <a:ext cx="1828800" cy="1752600"/>
          </a:xfrm>
          <a:prstGeom prst="flowChartConnector">
            <a:avLst/>
          </a:prstGeom>
          <a:solidFill>
            <a:schemeClr val="bg2">
              <a:lumMod val="75000"/>
            </a:schemeClr>
          </a:solidFill>
          <a:ln>
            <a:noFill/>
          </a:ln>
          <a:effectLst/>
          <a:scene3d>
            <a:camera prst="perspectiveRelaxedModerately"/>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noProof="1">
                <a:solidFill>
                  <a:schemeClr val="bg1"/>
                </a:solidFill>
                <a:latin typeface="Times New Roman" panose="02020603050405020304" pitchFamily="18" charset="0"/>
                <a:cs typeface="Times New Roman" panose="02020603050405020304" pitchFamily="18" charset="0"/>
              </a:rPr>
              <a:t>Nội dung</a:t>
            </a:r>
          </a:p>
        </p:txBody>
      </p:sp>
      <p:sp>
        <p:nvSpPr>
          <p:cNvPr id="10" name="Rectangle 9"/>
          <p:cNvSpPr/>
          <p:nvPr/>
        </p:nvSpPr>
        <p:spPr>
          <a:xfrm>
            <a:off x="2895600" y="4157990"/>
            <a:ext cx="7848600" cy="1600200"/>
          </a:xfrm>
          <a:prstGeom prst="rect">
            <a:avLst/>
          </a:prstGeom>
          <a:solidFill>
            <a:schemeClr val="accent2">
              <a:lumMod val="60000"/>
              <a:lumOff val="40000"/>
            </a:schemeClr>
          </a:solidFill>
          <a:ln w="34925">
            <a:noFill/>
          </a:ln>
          <a:effectLst>
            <a:outerShdw blurRad="44450" dist="27940" dir="5400000" algn="ctr">
              <a:srgbClr val="000000">
                <a:alpha val="32000"/>
              </a:srgbClr>
            </a:outerShdw>
          </a:effectLst>
          <a:scene3d>
            <a:camera prst="perspectiveRelaxedModerately"/>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573088" algn="just"/>
            <a:r>
              <a:rPr lang="en-US" sz="2400" noProof="1">
                <a:solidFill>
                  <a:schemeClr val="tx1"/>
                </a:solidFill>
                <a:latin typeface="+mj-lt"/>
                <a:cs typeface="Times New Roman" panose="02020603050405020304" pitchFamily="18" charset="0"/>
              </a:rPr>
              <a:t>Cách tổ chức kết cấu của nội dung, là mối liên hệ ổn định giữa các mặt, các yếu tố, bộ phận tạo thành nội dung.</a:t>
            </a:r>
          </a:p>
        </p:txBody>
      </p:sp>
      <p:sp>
        <p:nvSpPr>
          <p:cNvPr id="11" name="Flowchart: Connector 10"/>
          <p:cNvSpPr/>
          <p:nvPr/>
        </p:nvSpPr>
        <p:spPr>
          <a:xfrm>
            <a:off x="1593376" y="4081790"/>
            <a:ext cx="1828800" cy="1752600"/>
          </a:xfrm>
          <a:prstGeom prst="flowChartConnector">
            <a:avLst/>
          </a:prstGeom>
          <a:solidFill>
            <a:srgbClr val="6600CC"/>
          </a:solidFill>
          <a:ln>
            <a:noFill/>
          </a:ln>
          <a:effectLst/>
          <a:scene3d>
            <a:camera prst="perspectiveRelaxedModerately"/>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noProof="1">
                <a:solidFill>
                  <a:schemeClr val="bg1"/>
                </a:solidFill>
                <a:latin typeface="Times New Roman" panose="02020603050405020304" pitchFamily="18" charset="0"/>
                <a:cs typeface="Times New Roman" panose="02020603050405020304" pitchFamily="18" charset="0"/>
              </a:rPr>
              <a:t>Hình thức</a:t>
            </a:r>
          </a:p>
        </p:txBody>
      </p:sp>
      <p:sp>
        <p:nvSpPr>
          <p:cNvPr id="13" name="Rectangle 12"/>
          <p:cNvSpPr/>
          <p:nvPr/>
        </p:nvSpPr>
        <p:spPr>
          <a:xfrm>
            <a:off x="1752600" y="356709"/>
            <a:ext cx="3921266" cy="461665"/>
          </a:xfrm>
          <a:prstGeom prst="rect">
            <a:avLst/>
          </a:prstGeom>
        </p:spPr>
        <p:txBody>
          <a:bodyPr wrap="none">
            <a:spAutoFit/>
          </a:bodyPr>
          <a:lstStyle/>
          <a:p>
            <a:pPr marL="285750" indent="-285750" algn="just">
              <a:spcAft>
                <a:spcPts val="0"/>
              </a:spcAft>
              <a:buFont typeface="Wingdings" panose="05000000000000000000" pitchFamily="2" charset="2"/>
              <a:buChar char="q"/>
            </a:pPr>
            <a:r>
              <a:rPr lang="en-US" sz="2400" b="1" dirty="0">
                <a:solidFill>
                  <a:srgbClr val="FF0000"/>
                </a:solidFill>
                <a:latin typeface="+mj-lt"/>
                <a:ea typeface="Times New Roman" panose="02020603050405020304" pitchFamily="18" charset="0"/>
              </a:rPr>
              <a:t> </a:t>
            </a:r>
            <a:r>
              <a:rPr lang="en-US" sz="2400" b="1" dirty="0" err="1">
                <a:solidFill>
                  <a:srgbClr val="FF0000"/>
                </a:solidFill>
                <a:latin typeface="+mj-lt"/>
                <a:ea typeface="Times New Roman" panose="02020603050405020304" pitchFamily="18" charset="0"/>
              </a:rPr>
              <a:t>Nội</a:t>
            </a:r>
            <a:r>
              <a:rPr lang="en-US" sz="2400" b="1" dirty="0">
                <a:solidFill>
                  <a:srgbClr val="FF0000"/>
                </a:solidFill>
                <a:latin typeface="+mj-lt"/>
                <a:ea typeface="Times New Roman" panose="02020603050405020304" pitchFamily="18" charset="0"/>
              </a:rPr>
              <a:t> dung </a:t>
            </a:r>
            <a:r>
              <a:rPr lang="en-US" sz="2400" b="1" dirty="0" err="1">
                <a:solidFill>
                  <a:srgbClr val="FF0000"/>
                </a:solidFill>
                <a:latin typeface="+mj-lt"/>
                <a:ea typeface="Times New Roman" panose="02020603050405020304" pitchFamily="18" charset="0"/>
              </a:rPr>
              <a:t>và</a:t>
            </a:r>
            <a:r>
              <a:rPr lang="en-US" sz="2400" b="1" dirty="0">
                <a:solidFill>
                  <a:srgbClr val="FF0000"/>
                </a:solidFill>
                <a:latin typeface="+mj-lt"/>
                <a:ea typeface="Times New Roman" panose="02020603050405020304" pitchFamily="18" charset="0"/>
              </a:rPr>
              <a:t> </a:t>
            </a:r>
            <a:r>
              <a:rPr lang="en-US" sz="2400" b="1" dirty="0" err="1">
                <a:solidFill>
                  <a:srgbClr val="FF0000"/>
                </a:solidFill>
                <a:latin typeface="+mj-lt"/>
                <a:ea typeface="Times New Roman" panose="02020603050405020304" pitchFamily="18" charset="0"/>
              </a:rPr>
              <a:t>hình</a:t>
            </a:r>
            <a:r>
              <a:rPr lang="en-US" sz="2400" b="1" dirty="0">
                <a:solidFill>
                  <a:srgbClr val="FF0000"/>
                </a:solidFill>
                <a:latin typeface="+mj-lt"/>
                <a:ea typeface="Times New Roman" panose="02020603050405020304" pitchFamily="18" charset="0"/>
              </a:rPr>
              <a:t> </a:t>
            </a:r>
            <a:r>
              <a:rPr lang="en-US" sz="2400" b="1" dirty="0" err="1">
                <a:solidFill>
                  <a:srgbClr val="FF0000"/>
                </a:solidFill>
                <a:latin typeface="+mj-lt"/>
                <a:ea typeface="Times New Roman" panose="02020603050405020304" pitchFamily="18" charset="0"/>
              </a:rPr>
              <a:t>thức</a:t>
            </a:r>
            <a:r>
              <a:rPr lang="en-US" sz="2400" b="1" dirty="0">
                <a:solidFill>
                  <a:srgbClr val="FF0000"/>
                </a:solidFill>
                <a:latin typeface="+mj-lt"/>
                <a:ea typeface="Times New Roman" panose="02020603050405020304" pitchFamily="18" charset="0"/>
              </a:rPr>
              <a:t>:</a:t>
            </a:r>
            <a:endParaRPr lang="en-US" sz="2400" dirty="0">
              <a:solidFill>
                <a:srgbClr val="FF0000"/>
              </a:solidFill>
              <a:effectLst/>
              <a:latin typeface="+mj-lt"/>
              <a:ea typeface="Times New Roman" panose="02020603050405020304" pitchFamily="18" charset="0"/>
            </a:endParaRPr>
          </a:p>
        </p:txBody>
      </p:sp>
    </p:spTree>
    <p:extLst>
      <p:ext uri="{BB962C8B-B14F-4D97-AF65-F5344CB8AC3E}">
        <p14:creationId xmlns:p14="http://schemas.microsoft.com/office/powerpoint/2010/main" val="12667160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ppt_w</p:attrName>
                                        </p:attrNameLst>
                                      </p:cBhvr>
                                      <p:tavLst>
                                        <p:tav tm="0">
                                          <p:val>
                                            <p:fltVal val="0"/>
                                          </p:val>
                                        </p:tav>
                                        <p:tav tm="100000">
                                          <p:val>
                                            <p:strVal val="#ppt_w"/>
                                          </p:val>
                                        </p:tav>
                                      </p:tavLst>
                                    </p:anim>
                                    <p:anim calcmode="lin" valueType="num">
                                      <p:cBhvr>
                                        <p:cTn id="8" dur="500" fill="hold"/>
                                        <p:tgtEl>
                                          <p:spTgt spid="9"/>
                                        </p:tgtEl>
                                        <p:attrNameLst>
                                          <p:attrName>ppt_h</p:attrName>
                                        </p:attrNameLst>
                                      </p:cBhvr>
                                      <p:tavLst>
                                        <p:tav tm="0">
                                          <p:val>
                                            <p:fltVal val="0"/>
                                          </p:val>
                                        </p:tav>
                                        <p:tav tm="100000">
                                          <p:val>
                                            <p:strVal val="#ppt_h"/>
                                          </p:val>
                                        </p:tav>
                                      </p:tavLst>
                                    </p:anim>
                                    <p:animEffect transition="in" filter="fade">
                                      <p:cBhvr>
                                        <p:cTn id="9" dur="500"/>
                                        <p:tgtEl>
                                          <p:spTgt spid="9"/>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p:cTn id="12" dur="500" fill="hold"/>
                                        <p:tgtEl>
                                          <p:spTgt spid="8"/>
                                        </p:tgtEl>
                                        <p:attrNameLst>
                                          <p:attrName>ppt_w</p:attrName>
                                        </p:attrNameLst>
                                      </p:cBhvr>
                                      <p:tavLst>
                                        <p:tav tm="0">
                                          <p:val>
                                            <p:fltVal val="0"/>
                                          </p:val>
                                        </p:tav>
                                        <p:tav tm="100000">
                                          <p:val>
                                            <p:strVal val="#ppt_w"/>
                                          </p:val>
                                        </p:tav>
                                      </p:tavLst>
                                    </p:anim>
                                    <p:anim calcmode="lin" valueType="num">
                                      <p:cBhvr>
                                        <p:cTn id="13" dur="500" fill="hold"/>
                                        <p:tgtEl>
                                          <p:spTgt spid="8"/>
                                        </p:tgtEl>
                                        <p:attrNameLst>
                                          <p:attrName>ppt_h</p:attrName>
                                        </p:attrNameLst>
                                      </p:cBhvr>
                                      <p:tavLst>
                                        <p:tav tm="0">
                                          <p:val>
                                            <p:fltVal val="0"/>
                                          </p:val>
                                        </p:tav>
                                        <p:tav tm="100000">
                                          <p:val>
                                            <p:strVal val="#ppt_h"/>
                                          </p:val>
                                        </p:tav>
                                      </p:tavLst>
                                    </p:anim>
                                    <p:animEffect transition="in" filter="fade">
                                      <p:cBhvr>
                                        <p:cTn id="14" dur="500"/>
                                        <p:tgtEl>
                                          <p:spTgt spid="8"/>
                                        </p:tgtEl>
                                      </p:cBhvr>
                                    </p:animEffect>
                                  </p:childTnLst>
                                </p:cTn>
                              </p:par>
                            </p:childTnLst>
                          </p:cTn>
                        </p:par>
                      </p:childTnLst>
                    </p:cTn>
                  </p:par>
                  <p:par>
                    <p:cTn id="15" fill="hold">
                      <p:stCondLst>
                        <p:cond delay="indefinite"/>
                      </p:stCondLst>
                      <p:childTnLst>
                        <p:par>
                          <p:cTn id="16" fill="hold">
                            <p:stCondLst>
                              <p:cond delay="0"/>
                            </p:stCondLst>
                            <p:childTnLst>
                              <p:par>
                                <p:cTn id="17" presetID="53" presetClass="entr" presetSubtype="16" fill="hold" grpId="0" nodeType="click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p:cTn id="19" dur="500" fill="hold"/>
                                        <p:tgtEl>
                                          <p:spTgt spid="10"/>
                                        </p:tgtEl>
                                        <p:attrNameLst>
                                          <p:attrName>ppt_w</p:attrName>
                                        </p:attrNameLst>
                                      </p:cBhvr>
                                      <p:tavLst>
                                        <p:tav tm="0">
                                          <p:val>
                                            <p:fltVal val="0"/>
                                          </p:val>
                                        </p:tav>
                                        <p:tav tm="100000">
                                          <p:val>
                                            <p:strVal val="#ppt_w"/>
                                          </p:val>
                                        </p:tav>
                                      </p:tavLst>
                                    </p:anim>
                                    <p:anim calcmode="lin" valueType="num">
                                      <p:cBhvr>
                                        <p:cTn id="20" dur="500" fill="hold"/>
                                        <p:tgtEl>
                                          <p:spTgt spid="10"/>
                                        </p:tgtEl>
                                        <p:attrNameLst>
                                          <p:attrName>ppt_h</p:attrName>
                                        </p:attrNameLst>
                                      </p:cBhvr>
                                      <p:tavLst>
                                        <p:tav tm="0">
                                          <p:val>
                                            <p:fltVal val="0"/>
                                          </p:val>
                                        </p:tav>
                                        <p:tav tm="100000">
                                          <p:val>
                                            <p:strVal val="#ppt_h"/>
                                          </p:val>
                                        </p:tav>
                                      </p:tavLst>
                                    </p:anim>
                                    <p:animEffect transition="in" filter="fade">
                                      <p:cBhvr>
                                        <p:cTn id="21" dur="500"/>
                                        <p:tgtEl>
                                          <p:spTgt spid="10"/>
                                        </p:tgtEl>
                                      </p:cBhvr>
                                    </p:animEffect>
                                  </p:childTnLst>
                                </p:cTn>
                              </p:par>
                              <p:par>
                                <p:cTn id="22" presetID="53" presetClass="entr" presetSubtype="16" fill="hold" grpId="0" nodeType="withEffect">
                                  <p:stCondLst>
                                    <p:cond delay="0"/>
                                  </p:stCondLst>
                                  <p:childTnLst>
                                    <p:set>
                                      <p:cBhvr>
                                        <p:cTn id="23" dur="1" fill="hold">
                                          <p:stCondLst>
                                            <p:cond delay="0"/>
                                          </p:stCondLst>
                                        </p:cTn>
                                        <p:tgtEl>
                                          <p:spTgt spid="11"/>
                                        </p:tgtEl>
                                        <p:attrNameLst>
                                          <p:attrName>style.visibility</p:attrName>
                                        </p:attrNameLst>
                                      </p:cBhvr>
                                      <p:to>
                                        <p:strVal val="visible"/>
                                      </p:to>
                                    </p:set>
                                    <p:anim calcmode="lin" valueType="num">
                                      <p:cBhvr>
                                        <p:cTn id="24" dur="500" fill="hold"/>
                                        <p:tgtEl>
                                          <p:spTgt spid="11"/>
                                        </p:tgtEl>
                                        <p:attrNameLst>
                                          <p:attrName>ppt_w</p:attrName>
                                        </p:attrNameLst>
                                      </p:cBhvr>
                                      <p:tavLst>
                                        <p:tav tm="0">
                                          <p:val>
                                            <p:fltVal val="0"/>
                                          </p:val>
                                        </p:tav>
                                        <p:tav tm="100000">
                                          <p:val>
                                            <p:strVal val="#ppt_w"/>
                                          </p:val>
                                        </p:tav>
                                      </p:tavLst>
                                    </p:anim>
                                    <p:anim calcmode="lin" valueType="num">
                                      <p:cBhvr>
                                        <p:cTn id="25" dur="500" fill="hold"/>
                                        <p:tgtEl>
                                          <p:spTgt spid="11"/>
                                        </p:tgtEl>
                                        <p:attrNameLst>
                                          <p:attrName>ppt_h</p:attrName>
                                        </p:attrNameLst>
                                      </p:cBhvr>
                                      <p:tavLst>
                                        <p:tav tm="0">
                                          <p:val>
                                            <p:fltVal val="0"/>
                                          </p:val>
                                        </p:tav>
                                        <p:tav tm="100000">
                                          <p:val>
                                            <p:strVal val="#ppt_h"/>
                                          </p:val>
                                        </p:tav>
                                      </p:tavLst>
                                    </p:anim>
                                    <p:animEffect transition="in" filter="fade">
                                      <p:cBhvr>
                                        <p:cTn id="26"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1" grpId="0" animBg="1"/>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5" name="Picture 2" descr="C:\Users\ddh\Desktop\61002875_2.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a:xfrm>
            <a:off x="2057400" y="1757384"/>
            <a:ext cx="3070248" cy="3208475"/>
          </a:xfrm>
          <a:prstGeom prst="rect">
            <a:avLst/>
          </a:prstGeom>
          <a:noFill/>
        </p:spPr>
      </p:pic>
      <p:pic>
        <p:nvPicPr>
          <p:cNvPr id="56" name="Picture 4" descr="C:\Users\ddh\Desktop\p7a21015426.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48400" y="1757384"/>
            <a:ext cx="3181912" cy="307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 name="Rectangle 59"/>
          <p:cNvSpPr/>
          <p:nvPr/>
        </p:nvSpPr>
        <p:spPr>
          <a:xfrm>
            <a:off x="990600" y="457200"/>
            <a:ext cx="10244131" cy="797078"/>
          </a:xfrm>
          <a:prstGeom prst="rect">
            <a:avLst/>
          </a:prstGeom>
        </p:spPr>
        <p:txBody>
          <a:bodyPr wrap="square">
            <a:spAutoFit/>
          </a:bodyPr>
          <a:lstStyle/>
          <a:p>
            <a:pPr algn="ctr">
              <a:lnSpc>
                <a:spcPct val="120000"/>
              </a:lnSpc>
              <a:defRPr/>
            </a:pPr>
            <a:r>
              <a:rPr lang="en-US" sz="2000" b="1" u="sng" dirty="0" err="1">
                <a:solidFill>
                  <a:srgbClr val="3333CC"/>
                </a:solidFill>
                <a:latin typeface="+mj-lt"/>
                <a:cs typeface="Times New Roman" pitchFamily="18" charset="0"/>
              </a:rPr>
              <a:t>Nội</a:t>
            </a:r>
            <a:r>
              <a:rPr lang="en-US" sz="2000" b="1" u="sng" dirty="0">
                <a:solidFill>
                  <a:srgbClr val="3333CC"/>
                </a:solidFill>
                <a:latin typeface="+mj-lt"/>
                <a:cs typeface="Times New Roman" pitchFamily="18" charset="0"/>
              </a:rPr>
              <a:t> dung</a:t>
            </a:r>
            <a:r>
              <a:rPr lang="en-US" sz="2000" dirty="0">
                <a:solidFill>
                  <a:srgbClr val="3333CC"/>
                </a:solidFill>
                <a:latin typeface="+mj-lt"/>
                <a:cs typeface="Times New Roman" pitchFamily="18" charset="0"/>
              </a:rPr>
              <a:t>: </a:t>
            </a:r>
            <a:r>
              <a:rPr lang="en-US" sz="2000" dirty="0">
                <a:latin typeface="+mj-lt"/>
                <a:cs typeface="Times New Roman" pitchFamily="18" charset="0"/>
              </a:rPr>
              <a:t>Con </a:t>
            </a:r>
            <a:r>
              <a:rPr lang="en-US" sz="2000" dirty="0" err="1">
                <a:latin typeface="+mj-lt"/>
                <a:cs typeface="Times New Roman" pitchFamily="18" charset="0"/>
              </a:rPr>
              <a:t>người</a:t>
            </a:r>
            <a:r>
              <a:rPr lang="en-US" sz="2000" dirty="0">
                <a:latin typeface="+mj-lt"/>
                <a:cs typeface="Times New Roman" pitchFamily="18" charset="0"/>
              </a:rPr>
              <a:t>, </a:t>
            </a:r>
            <a:r>
              <a:rPr lang="en-US" sz="2000" dirty="0" err="1">
                <a:latin typeface="+mj-lt"/>
                <a:cs typeface="Times New Roman" pitchFamily="18" charset="0"/>
              </a:rPr>
              <a:t>công</a:t>
            </a:r>
            <a:r>
              <a:rPr lang="en-US" sz="2000" dirty="0">
                <a:latin typeface="+mj-lt"/>
                <a:cs typeface="Times New Roman" pitchFamily="18" charset="0"/>
              </a:rPr>
              <a:t> </a:t>
            </a:r>
            <a:r>
              <a:rPr lang="en-US" sz="2000" dirty="0" err="1">
                <a:latin typeface="+mj-lt"/>
                <a:cs typeface="Times New Roman" pitchFamily="18" charset="0"/>
              </a:rPr>
              <a:t>cụ</a:t>
            </a:r>
            <a:r>
              <a:rPr lang="en-US" sz="2000" dirty="0">
                <a:latin typeface="+mj-lt"/>
                <a:cs typeface="Times New Roman" pitchFamily="18" charset="0"/>
              </a:rPr>
              <a:t> LĐ, </a:t>
            </a:r>
            <a:r>
              <a:rPr lang="en-US" sz="2000" dirty="0" err="1">
                <a:latin typeface="+mj-lt"/>
                <a:cs typeface="Times New Roman" pitchFamily="18" charset="0"/>
              </a:rPr>
              <a:t>đối</a:t>
            </a:r>
            <a:r>
              <a:rPr lang="en-US" sz="2000" dirty="0">
                <a:latin typeface="+mj-lt"/>
                <a:cs typeface="Times New Roman" pitchFamily="18" charset="0"/>
              </a:rPr>
              <a:t> </a:t>
            </a:r>
            <a:r>
              <a:rPr lang="en-US" sz="2000" dirty="0" err="1">
                <a:latin typeface="+mj-lt"/>
                <a:cs typeface="Times New Roman" pitchFamily="18" charset="0"/>
              </a:rPr>
              <a:t>tượng</a:t>
            </a:r>
            <a:r>
              <a:rPr lang="en-US" sz="2000" dirty="0">
                <a:latin typeface="+mj-lt"/>
                <a:cs typeface="Times New Roman" pitchFamily="18" charset="0"/>
              </a:rPr>
              <a:t> </a:t>
            </a:r>
            <a:r>
              <a:rPr lang="en-US" sz="2000" dirty="0" err="1">
                <a:latin typeface="+mj-lt"/>
                <a:cs typeface="Times New Roman" pitchFamily="18" charset="0"/>
              </a:rPr>
              <a:t>lao</a:t>
            </a:r>
            <a:r>
              <a:rPr lang="en-US" sz="2000" dirty="0">
                <a:latin typeface="+mj-lt"/>
                <a:cs typeface="Times New Roman" pitchFamily="18" charset="0"/>
              </a:rPr>
              <a:t> </a:t>
            </a:r>
            <a:r>
              <a:rPr lang="en-US" sz="2000" dirty="0" err="1">
                <a:latin typeface="+mj-lt"/>
                <a:cs typeface="Times New Roman" pitchFamily="18" charset="0"/>
              </a:rPr>
              <a:t>động</a:t>
            </a:r>
            <a:r>
              <a:rPr lang="en-US" sz="2000" dirty="0">
                <a:latin typeface="+mj-lt"/>
                <a:cs typeface="Times New Roman" pitchFamily="18" charset="0"/>
              </a:rPr>
              <a:t>, </a:t>
            </a:r>
            <a:r>
              <a:rPr lang="en-US" sz="2000" dirty="0" err="1">
                <a:latin typeface="+mj-lt"/>
                <a:cs typeface="Times New Roman" pitchFamily="18" charset="0"/>
              </a:rPr>
              <a:t>các</a:t>
            </a:r>
            <a:r>
              <a:rPr lang="en-US" sz="2000" dirty="0">
                <a:latin typeface="+mj-lt"/>
                <a:cs typeface="Times New Roman" pitchFamily="18" charset="0"/>
              </a:rPr>
              <a:t> </a:t>
            </a:r>
            <a:r>
              <a:rPr lang="en-US" sz="2000" dirty="0" err="1">
                <a:latin typeface="+mj-lt"/>
                <a:cs typeface="Times New Roman" pitchFamily="18" charset="0"/>
              </a:rPr>
              <a:t>quá</a:t>
            </a:r>
            <a:r>
              <a:rPr lang="en-US" sz="2000" dirty="0">
                <a:latin typeface="+mj-lt"/>
                <a:cs typeface="Times New Roman" pitchFamily="18" charset="0"/>
              </a:rPr>
              <a:t> </a:t>
            </a:r>
            <a:r>
              <a:rPr lang="en-US" sz="2000" dirty="0" err="1">
                <a:latin typeface="+mj-lt"/>
                <a:cs typeface="Times New Roman" pitchFamily="18" charset="0"/>
              </a:rPr>
              <a:t>trình</a:t>
            </a:r>
            <a:r>
              <a:rPr lang="en-US" sz="2000" dirty="0">
                <a:latin typeface="+mj-lt"/>
                <a:cs typeface="Times New Roman" pitchFamily="18" charset="0"/>
              </a:rPr>
              <a:t> con </a:t>
            </a:r>
            <a:r>
              <a:rPr lang="en-US" sz="2000" dirty="0" err="1">
                <a:latin typeface="+mj-lt"/>
                <a:cs typeface="Times New Roman" pitchFamily="18" charset="0"/>
              </a:rPr>
              <a:t>người</a:t>
            </a:r>
            <a:r>
              <a:rPr lang="en-US" sz="2000" dirty="0">
                <a:latin typeface="+mj-lt"/>
                <a:cs typeface="Times New Roman" pitchFamily="18" charset="0"/>
              </a:rPr>
              <a:t> </a:t>
            </a:r>
            <a:r>
              <a:rPr lang="en-US" sz="2000" dirty="0" err="1">
                <a:latin typeface="+mj-lt"/>
                <a:cs typeface="Times New Roman" pitchFamily="18" charset="0"/>
              </a:rPr>
              <a:t>sử</a:t>
            </a:r>
            <a:r>
              <a:rPr lang="en-US" sz="2000" dirty="0">
                <a:latin typeface="+mj-lt"/>
                <a:cs typeface="Times New Roman" pitchFamily="18" charset="0"/>
              </a:rPr>
              <a:t> </a:t>
            </a:r>
            <a:r>
              <a:rPr lang="en-US" sz="2000" dirty="0" err="1">
                <a:latin typeface="+mj-lt"/>
                <a:cs typeface="Times New Roman" pitchFamily="18" charset="0"/>
              </a:rPr>
              <a:t>dụng</a:t>
            </a:r>
            <a:r>
              <a:rPr lang="en-US" sz="2000" dirty="0">
                <a:latin typeface="+mj-lt"/>
                <a:cs typeface="Times New Roman" pitchFamily="18" charset="0"/>
              </a:rPr>
              <a:t> </a:t>
            </a:r>
            <a:r>
              <a:rPr lang="en-US" sz="2000" dirty="0" err="1">
                <a:latin typeface="+mj-lt"/>
                <a:cs typeface="Times New Roman" pitchFamily="18" charset="0"/>
              </a:rPr>
              <a:t>công</a:t>
            </a:r>
            <a:r>
              <a:rPr lang="en-US" sz="2000" dirty="0">
                <a:latin typeface="+mj-lt"/>
                <a:cs typeface="Times New Roman" pitchFamily="18" charset="0"/>
              </a:rPr>
              <a:t> </a:t>
            </a:r>
            <a:r>
              <a:rPr lang="en-US" sz="2000" dirty="0" err="1">
                <a:latin typeface="+mj-lt"/>
                <a:cs typeface="Times New Roman" pitchFamily="18" charset="0"/>
              </a:rPr>
              <a:t>cụ</a:t>
            </a:r>
            <a:r>
              <a:rPr lang="en-US" sz="2000" dirty="0">
                <a:latin typeface="+mj-lt"/>
                <a:cs typeface="Times New Roman" pitchFamily="18" charset="0"/>
              </a:rPr>
              <a:t> LĐ </a:t>
            </a:r>
            <a:r>
              <a:rPr lang="en-US" sz="2000" dirty="0" err="1">
                <a:latin typeface="+mj-lt"/>
                <a:cs typeface="Times New Roman" pitchFamily="18" charset="0"/>
              </a:rPr>
              <a:t>tác</a:t>
            </a:r>
            <a:r>
              <a:rPr lang="en-US" sz="2000" dirty="0">
                <a:latin typeface="+mj-lt"/>
                <a:cs typeface="Times New Roman" pitchFamily="18" charset="0"/>
              </a:rPr>
              <a:t> </a:t>
            </a:r>
            <a:r>
              <a:rPr lang="en-US" sz="2000" dirty="0" err="1">
                <a:latin typeface="+mj-lt"/>
                <a:cs typeface="Times New Roman" pitchFamily="18" charset="0"/>
              </a:rPr>
              <a:t>động</a:t>
            </a:r>
            <a:r>
              <a:rPr lang="en-US" sz="2000" dirty="0">
                <a:latin typeface="+mj-lt"/>
                <a:cs typeface="Times New Roman" pitchFamily="18" charset="0"/>
              </a:rPr>
              <a:t> </a:t>
            </a:r>
            <a:r>
              <a:rPr lang="en-US" sz="2000" dirty="0" err="1">
                <a:latin typeface="+mj-lt"/>
                <a:cs typeface="Times New Roman" pitchFamily="18" charset="0"/>
              </a:rPr>
              <a:t>vào</a:t>
            </a:r>
            <a:r>
              <a:rPr lang="en-US" sz="2000" dirty="0">
                <a:latin typeface="+mj-lt"/>
                <a:cs typeface="Times New Roman" pitchFamily="18" charset="0"/>
              </a:rPr>
              <a:t> </a:t>
            </a:r>
            <a:r>
              <a:rPr lang="en-US" sz="2000" dirty="0" err="1">
                <a:latin typeface="+mj-lt"/>
                <a:cs typeface="Times New Roman" pitchFamily="18" charset="0"/>
              </a:rPr>
              <a:t>đối</a:t>
            </a:r>
            <a:r>
              <a:rPr lang="en-US" sz="2000" dirty="0">
                <a:latin typeface="+mj-lt"/>
                <a:cs typeface="Times New Roman" pitchFamily="18" charset="0"/>
              </a:rPr>
              <a:t> </a:t>
            </a:r>
            <a:r>
              <a:rPr lang="en-US" sz="2000" dirty="0" err="1">
                <a:latin typeface="+mj-lt"/>
                <a:cs typeface="Times New Roman" pitchFamily="18" charset="0"/>
              </a:rPr>
              <a:t>tượng</a:t>
            </a:r>
            <a:r>
              <a:rPr lang="en-US" sz="2000" dirty="0">
                <a:latin typeface="+mj-lt"/>
                <a:cs typeface="Times New Roman" pitchFamily="18" charset="0"/>
              </a:rPr>
              <a:t> LĐ </a:t>
            </a:r>
            <a:r>
              <a:rPr lang="en-US" sz="2000" dirty="0" err="1">
                <a:latin typeface="+mj-lt"/>
                <a:cs typeface="Times New Roman" pitchFamily="18" charset="0"/>
              </a:rPr>
              <a:t>để</a:t>
            </a:r>
            <a:r>
              <a:rPr lang="en-US" sz="2000" dirty="0">
                <a:latin typeface="+mj-lt"/>
                <a:cs typeface="Times New Roman" pitchFamily="18" charset="0"/>
              </a:rPr>
              <a:t> </a:t>
            </a:r>
            <a:r>
              <a:rPr lang="en-US" sz="2000" dirty="0" err="1">
                <a:latin typeface="+mj-lt"/>
                <a:cs typeface="Times New Roman" pitchFamily="18" charset="0"/>
              </a:rPr>
              <a:t>tạo</a:t>
            </a:r>
            <a:r>
              <a:rPr lang="en-US" sz="2000" dirty="0">
                <a:latin typeface="+mj-lt"/>
                <a:cs typeface="Times New Roman" pitchFamily="18" charset="0"/>
              </a:rPr>
              <a:t> </a:t>
            </a:r>
            <a:r>
              <a:rPr lang="en-US" sz="2000" dirty="0" err="1">
                <a:latin typeface="+mj-lt"/>
                <a:cs typeface="Times New Roman" pitchFamily="18" charset="0"/>
              </a:rPr>
              <a:t>ra</a:t>
            </a:r>
            <a:r>
              <a:rPr lang="en-US" sz="2000" dirty="0">
                <a:latin typeface="+mj-lt"/>
                <a:cs typeface="Times New Roman" pitchFamily="18" charset="0"/>
              </a:rPr>
              <a:t> </a:t>
            </a:r>
            <a:r>
              <a:rPr lang="en-US" sz="2000" dirty="0" err="1">
                <a:latin typeface="+mj-lt"/>
                <a:cs typeface="Times New Roman" pitchFamily="18" charset="0"/>
              </a:rPr>
              <a:t>sản</a:t>
            </a:r>
            <a:r>
              <a:rPr lang="en-US" sz="2000" dirty="0">
                <a:latin typeface="+mj-lt"/>
                <a:cs typeface="Times New Roman" pitchFamily="18" charset="0"/>
              </a:rPr>
              <a:t> </a:t>
            </a:r>
            <a:r>
              <a:rPr lang="en-US" sz="2000" dirty="0" err="1">
                <a:latin typeface="+mj-lt"/>
                <a:cs typeface="Times New Roman" pitchFamily="18" charset="0"/>
              </a:rPr>
              <a:t>phẩm</a:t>
            </a:r>
            <a:r>
              <a:rPr lang="en-US" sz="2000" dirty="0">
                <a:latin typeface="+mj-lt"/>
                <a:cs typeface="Times New Roman" pitchFamily="18" charset="0"/>
              </a:rPr>
              <a:t>. </a:t>
            </a:r>
          </a:p>
        </p:txBody>
      </p:sp>
      <p:sp>
        <p:nvSpPr>
          <p:cNvPr id="62" name="Rectangle 61"/>
          <p:cNvSpPr/>
          <p:nvPr/>
        </p:nvSpPr>
        <p:spPr>
          <a:xfrm>
            <a:off x="1250960" y="5468965"/>
            <a:ext cx="9948514" cy="797078"/>
          </a:xfrm>
          <a:prstGeom prst="rect">
            <a:avLst/>
          </a:prstGeom>
        </p:spPr>
        <p:txBody>
          <a:bodyPr wrap="square">
            <a:spAutoFit/>
          </a:bodyPr>
          <a:lstStyle/>
          <a:p>
            <a:pPr algn="ctr">
              <a:lnSpc>
                <a:spcPct val="120000"/>
              </a:lnSpc>
              <a:defRPr/>
            </a:pPr>
            <a:r>
              <a:rPr lang="en-US" sz="2000" b="1" u="sng" dirty="0" err="1">
                <a:solidFill>
                  <a:srgbClr val="3333CC"/>
                </a:solidFill>
                <a:latin typeface="+mj-lt"/>
                <a:cs typeface="Times New Roman" pitchFamily="18" charset="0"/>
              </a:rPr>
              <a:t>Hình</a:t>
            </a:r>
            <a:r>
              <a:rPr lang="en-US" sz="2000" b="1" u="sng" dirty="0">
                <a:solidFill>
                  <a:srgbClr val="3333CC"/>
                </a:solidFill>
                <a:latin typeface="+mj-lt"/>
                <a:cs typeface="Times New Roman" pitchFamily="18" charset="0"/>
              </a:rPr>
              <a:t> </a:t>
            </a:r>
            <a:r>
              <a:rPr lang="en-US" sz="2000" b="1" u="sng" dirty="0" err="1">
                <a:solidFill>
                  <a:srgbClr val="3333CC"/>
                </a:solidFill>
                <a:latin typeface="+mj-lt"/>
                <a:cs typeface="Times New Roman" pitchFamily="18" charset="0"/>
              </a:rPr>
              <a:t>thức</a:t>
            </a:r>
            <a:r>
              <a:rPr lang="en-US" sz="2000" dirty="0">
                <a:solidFill>
                  <a:srgbClr val="3333CC"/>
                </a:solidFill>
                <a:latin typeface="+mj-lt"/>
                <a:cs typeface="Times New Roman" pitchFamily="18" charset="0"/>
              </a:rPr>
              <a:t>: </a:t>
            </a:r>
            <a:r>
              <a:rPr lang="en-US" sz="2000" dirty="0" err="1">
                <a:latin typeface="+mj-lt"/>
                <a:cs typeface="Times New Roman" pitchFamily="18" charset="0"/>
              </a:rPr>
              <a:t>Trình</a:t>
            </a:r>
            <a:r>
              <a:rPr lang="en-US" sz="2000" dirty="0">
                <a:latin typeface="+mj-lt"/>
                <a:cs typeface="Times New Roman" pitchFamily="18" charset="0"/>
              </a:rPr>
              <a:t> </a:t>
            </a:r>
            <a:r>
              <a:rPr lang="en-US" sz="2000" dirty="0" err="1">
                <a:latin typeface="+mj-lt"/>
                <a:cs typeface="Times New Roman" pitchFamily="18" charset="0"/>
              </a:rPr>
              <a:t>tự</a:t>
            </a:r>
            <a:r>
              <a:rPr lang="en-US" sz="2000" dirty="0">
                <a:latin typeface="+mj-lt"/>
                <a:cs typeface="Times New Roman" pitchFamily="18" charset="0"/>
              </a:rPr>
              <a:t> </a:t>
            </a:r>
            <a:r>
              <a:rPr lang="en-US" sz="2000" dirty="0" err="1">
                <a:latin typeface="+mj-lt"/>
                <a:cs typeface="Times New Roman" pitchFamily="18" charset="0"/>
              </a:rPr>
              <a:t>kết</a:t>
            </a:r>
            <a:r>
              <a:rPr lang="en-US" sz="2000" dirty="0">
                <a:latin typeface="+mj-lt"/>
                <a:cs typeface="Times New Roman" pitchFamily="18" charset="0"/>
              </a:rPr>
              <a:t> </a:t>
            </a:r>
            <a:r>
              <a:rPr lang="en-US" sz="2000" dirty="0" err="1">
                <a:latin typeface="+mj-lt"/>
                <a:cs typeface="Times New Roman" pitchFamily="18" charset="0"/>
              </a:rPr>
              <a:t>hợp</a:t>
            </a:r>
            <a:r>
              <a:rPr lang="en-US" sz="2000" dirty="0">
                <a:latin typeface="+mj-lt"/>
                <a:cs typeface="Times New Roman" pitchFamily="18" charset="0"/>
              </a:rPr>
              <a:t>, </a:t>
            </a:r>
            <a:r>
              <a:rPr lang="en-US" sz="2000" dirty="0" err="1">
                <a:latin typeface="+mj-lt"/>
                <a:cs typeface="Times New Roman" pitchFamily="18" charset="0"/>
              </a:rPr>
              <a:t>thứ</a:t>
            </a:r>
            <a:r>
              <a:rPr lang="en-US" sz="2000" dirty="0">
                <a:latin typeface="+mj-lt"/>
                <a:cs typeface="Times New Roman" pitchFamily="18" charset="0"/>
              </a:rPr>
              <a:t> </a:t>
            </a:r>
            <a:r>
              <a:rPr lang="en-US" sz="2000" dirty="0" err="1">
                <a:latin typeface="+mj-lt"/>
                <a:cs typeface="Times New Roman" pitchFamily="18" charset="0"/>
              </a:rPr>
              <a:t>tự</a:t>
            </a:r>
            <a:r>
              <a:rPr lang="en-US" sz="2000" dirty="0">
                <a:latin typeface="+mj-lt"/>
                <a:cs typeface="Times New Roman" pitchFamily="18" charset="0"/>
              </a:rPr>
              <a:t> </a:t>
            </a:r>
            <a:r>
              <a:rPr lang="en-US" sz="2000" dirty="0" err="1">
                <a:latin typeface="+mj-lt"/>
                <a:cs typeface="Times New Roman" pitchFamily="18" charset="0"/>
              </a:rPr>
              <a:t>sắp</a:t>
            </a:r>
            <a:r>
              <a:rPr lang="en-US" sz="2000" dirty="0">
                <a:latin typeface="+mj-lt"/>
                <a:cs typeface="Times New Roman" pitchFamily="18" charset="0"/>
              </a:rPr>
              <a:t> </a:t>
            </a:r>
            <a:r>
              <a:rPr lang="en-US" sz="2000" dirty="0" err="1">
                <a:latin typeface="+mj-lt"/>
                <a:cs typeface="Times New Roman" pitchFamily="18" charset="0"/>
              </a:rPr>
              <a:t>xếp</a:t>
            </a:r>
            <a:r>
              <a:rPr lang="en-US" sz="2000" dirty="0">
                <a:latin typeface="+mj-lt"/>
                <a:cs typeface="Times New Roman" pitchFamily="18" charset="0"/>
              </a:rPr>
              <a:t> </a:t>
            </a:r>
            <a:r>
              <a:rPr lang="en-US" sz="2000" dirty="0" err="1">
                <a:latin typeface="+mj-lt"/>
                <a:cs typeface="Times New Roman" pitchFamily="18" charset="0"/>
              </a:rPr>
              <a:t>các</a:t>
            </a:r>
            <a:r>
              <a:rPr lang="en-US" sz="2000" dirty="0">
                <a:latin typeface="+mj-lt"/>
                <a:cs typeface="Times New Roman" pitchFamily="18" charset="0"/>
              </a:rPr>
              <a:t> </a:t>
            </a:r>
            <a:r>
              <a:rPr lang="en-US" sz="2000" dirty="0" err="1">
                <a:latin typeface="+mj-lt"/>
                <a:cs typeface="Times New Roman" pitchFamily="18" charset="0"/>
              </a:rPr>
              <a:t>yếu</a:t>
            </a:r>
            <a:r>
              <a:rPr lang="en-US" sz="2000" dirty="0">
                <a:latin typeface="+mj-lt"/>
                <a:cs typeface="Times New Roman" pitchFamily="18" charset="0"/>
              </a:rPr>
              <a:t> </a:t>
            </a:r>
            <a:r>
              <a:rPr lang="en-US" sz="2000" dirty="0" err="1">
                <a:latin typeface="+mj-lt"/>
                <a:cs typeface="Times New Roman" pitchFamily="18" charset="0"/>
              </a:rPr>
              <a:t>tố</a:t>
            </a:r>
            <a:r>
              <a:rPr lang="en-US" sz="2000" dirty="0">
                <a:latin typeface="+mj-lt"/>
                <a:cs typeface="Times New Roman" pitchFamily="18" charset="0"/>
              </a:rPr>
              <a:t> </a:t>
            </a:r>
            <a:r>
              <a:rPr lang="en-US" sz="2000" dirty="0" err="1">
                <a:latin typeface="+mj-lt"/>
                <a:cs typeface="Times New Roman" pitchFamily="18" charset="0"/>
              </a:rPr>
              <a:t>vật</a:t>
            </a:r>
            <a:r>
              <a:rPr lang="en-US" sz="2000" dirty="0">
                <a:latin typeface="+mj-lt"/>
                <a:cs typeface="Times New Roman" pitchFamily="18" charset="0"/>
              </a:rPr>
              <a:t> </a:t>
            </a:r>
            <a:r>
              <a:rPr lang="en-US" sz="2000" dirty="0" err="1">
                <a:latin typeface="+mj-lt"/>
                <a:cs typeface="Times New Roman" pitchFamily="18" charset="0"/>
              </a:rPr>
              <a:t>chất</a:t>
            </a:r>
            <a:r>
              <a:rPr lang="en-US" sz="2000" dirty="0">
                <a:latin typeface="+mj-lt"/>
                <a:cs typeface="Times New Roman" pitchFamily="18" charset="0"/>
              </a:rPr>
              <a:t> </a:t>
            </a:r>
            <a:r>
              <a:rPr lang="en-US" sz="2000" dirty="0" err="1">
                <a:latin typeface="+mj-lt"/>
                <a:cs typeface="Times New Roman" pitchFamily="18" charset="0"/>
              </a:rPr>
              <a:t>của</a:t>
            </a:r>
            <a:r>
              <a:rPr lang="en-US" sz="2000" dirty="0">
                <a:latin typeface="+mj-lt"/>
                <a:cs typeface="Times New Roman" pitchFamily="18" charset="0"/>
              </a:rPr>
              <a:t> </a:t>
            </a:r>
            <a:r>
              <a:rPr lang="en-US" sz="2000" dirty="0" err="1">
                <a:latin typeface="+mj-lt"/>
                <a:cs typeface="Times New Roman" pitchFamily="18" charset="0"/>
              </a:rPr>
              <a:t>quá</a:t>
            </a:r>
            <a:r>
              <a:rPr lang="en-US" sz="2000" dirty="0">
                <a:latin typeface="+mj-lt"/>
                <a:cs typeface="Times New Roman" pitchFamily="18" charset="0"/>
              </a:rPr>
              <a:t> </a:t>
            </a:r>
            <a:r>
              <a:rPr lang="en-US" sz="2000" dirty="0" err="1">
                <a:latin typeface="+mj-lt"/>
                <a:cs typeface="Times New Roman" pitchFamily="18" charset="0"/>
              </a:rPr>
              <a:t>trình</a:t>
            </a:r>
            <a:r>
              <a:rPr lang="en-US" sz="2000" dirty="0">
                <a:latin typeface="+mj-lt"/>
                <a:cs typeface="Times New Roman" pitchFamily="18" charset="0"/>
              </a:rPr>
              <a:t> </a:t>
            </a:r>
            <a:r>
              <a:rPr lang="en-US" sz="2000" dirty="0" err="1">
                <a:latin typeface="+mj-lt"/>
                <a:cs typeface="Times New Roman" pitchFamily="18" charset="0"/>
              </a:rPr>
              <a:t>sản</a:t>
            </a:r>
            <a:r>
              <a:rPr lang="en-US" sz="2000" dirty="0">
                <a:latin typeface="+mj-lt"/>
                <a:cs typeface="Times New Roman" pitchFamily="18" charset="0"/>
              </a:rPr>
              <a:t> </a:t>
            </a:r>
            <a:r>
              <a:rPr lang="en-US" sz="2000" dirty="0" err="1">
                <a:latin typeface="+mj-lt"/>
                <a:cs typeface="Times New Roman" pitchFamily="18" charset="0"/>
              </a:rPr>
              <a:t>xuất</a:t>
            </a:r>
            <a:r>
              <a:rPr lang="en-US" sz="2000" dirty="0">
                <a:latin typeface="+mj-lt"/>
                <a:cs typeface="Times New Roman" pitchFamily="18" charset="0"/>
              </a:rPr>
              <a:t> </a:t>
            </a:r>
            <a:r>
              <a:rPr lang="en-US" sz="2000" dirty="0" err="1">
                <a:latin typeface="+mj-lt"/>
                <a:cs typeface="Times New Roman" pitchFamily="18" charset="0"/>
              </a:rPr>
              <a:t>quy</a:t>
            </a:r>
            <a:r>
              <a:rPr lang="en-US" sz="2000" dirty="0">
                <a:latin typeface="+mj-lt"/>
                <a:cs typeface="Times New Roman" pitchFamily="18" charset="0"/>
              </a:rPr>
              <a:t> </a:t>
            </a:r>
            <a:r>
              <a:rPr lang="en-US" sz="2000" dirty="0" err="1">
                <a:latin typeface="+mj-lt"/>
                <a:cs typeface="Times New Roman" pitchFamily="18" charset="0"/>
              </a:rPr>
              <a:t>định</a:t>
            </a:r>
            <a:r>
              <a:rPr lang="en-US" sz="2000" dirty="0">
                <a:latin typeface="+mj-lt"/>
                <a:cs typeface="Times New Roman" pitchFamily="18" charset="0"/>
              </a:rPr>
              <a:t> </a:t>
            </a:r>
            <a:r>
              <a:rPr lang="en-US" sz="2000" dirty="0" err="1">
                <a:latin typeface="+mj-lt"/>
                <a:cs typeface="Times New Roman" pitchFamily="18" charset="0"/>
              </a:rPr>
              <a:t>vị</a:t>
            </a:r>
            <a:r>
              <a:rPr lang="en-US" sz="2000" dirty="0">
                <a:latin typeface="+mj-lt"/>
                <a:cs typeface="Times New Roman" pitchFamily="18" charset="0"/>
              </a:rPr>
              <a:t> </a:t>
            </a:r>
            <a:r>
              <a:rPr lang="en-US" sz="2000" dirty="0" err="1">
                <a:latin typeface="+mj-lt"/>
                <a:cs typeface="Times New Roman" pitchFamily="18" charset="0"/>
              </a:rPr>
              <a:t>trí</a:t>
            </a:r>
            <a:r>
              <a:rPr lang="en-US" sz="2000" dirty="0">
                <a:latin typeface="+mj-lt"/>
                <a:cs typeface="Times New Roman" pitchFamily="18" charset="0"/>
              </a:rPr>
              <a:t> </a:t>
            </a:r>
            <a:r>
              <a:rPr lang="en-US" sz="2000" dirty="0" err="1">
                <a:latin typeface="+mj-lt"/>
                <a:cs typeface="Times New Roman" pitchFamily="18" charset="0"/>
              </a:rPr>
              <a:t>của</a:t>
            </a:r>
            <a:r>
              <a:rPr lang="en-US" sz="2000" dirty="0">
                <a:latin typeface="+mj-lt"/>
                <a:cs typeface="Times New Roman" pitchFamily="18" charset="0"/>
              </a:rPr>
              <a:t> </a:t>
            </a:r>
            <a:r>
              <a:rPr lang="en-US" sz="2000" dirty="0" err="1">
                <a:latin typeface="+mj-lt"/>
                <a:cs typeface="Times New Roman" pitchFamily="18" charset="0"/>
              </a:rPr>
              <a:t>người</a:t>
            </a:r>
            <a:r>
              <a:rPr lang="en-US" sz="2000" dirty="0">
                <a:latin typeface="+mj-lt"/>
                <a:cs typeface="Times New Roman" pitchFamily="18" charset="0"/>
              </a:rPr>
              <a:t> </a:t>
            </a:r>
            <a:r>
              <a:rPr lang="en-US" sz="2000" dirty="0" err="1">
                <a:latin typeface="+mj-lt"/>
                <a:cs typeface="Times New Roman" pitchFamily="18" charset="0"/>
              </a:rPr>
              <a:t>sản</a:t>
            </a:r>
            <a:r>
              <a:rPr lang="en-US" sz="2000" dirty="0">
                <a:latin typeface="+mj-lt"/>
                <a:cs typeface="Times New Roman" pitchFamily="18" charset="0"/>
              </a:rPr>
              <a:t> </a:t>
            </a:r>
            <a:r>
              <a:rPr lang="en-US" sz="2000" dirty="0" err="1">
                <a:latin typeface="+mj-lt"/>
                <a:cs typeface="Times New Roman" pitchFamily="18" charset="0"/>
              </a:rPr>
              <a:t>xuất</a:t>
            </a:r>
            <a:r>
              <a:rPr lang="en-US" sz="2000" dirty="0">
                <a:latin typeface="+mj-lt"/>
                <a:cs typeface="Times New Roman" pitchFamily="18" charset="0"/>
              </a:rPr>
              <a:t> </a:t>
            </a:r>
            <a:r>
              <a:rPr lang="en-US" sz="2000" dirty="0" err="1">
                <a:latin typeface="+mj-lt"/>
                <a:cs typeface="Times New Roman" pitchFamily="18" charset="0"/>
              </a:rPr>
              <a:t>với</a:t>
            </a:r>
            <a:r>
              <a:rPr lang="en-US" sz="2000" dirty="0">
                <a:latin typeface="+mj-lt"/>
                <a:cs typeface="Times New Roman" pitchFamily="18" charset="0"/>
              </a:rPr>
              <a:t> </a:t>
            </a:r>
            <a:r>
              <a:rPr lang="en-US" sz="2000" dirty="0" err="1">
                <a:latin typeface="+mj-lt"/>
                <a:cs typeface="Times New Roman" pitchFamily="18" charset="0"/>
              </a:rPr>
              <a:t>tư</a:t>
            </a:r>
            <a:r>
              <a:rPr lang="en-US" sz="2000" dirty="0">
                <a:latin typeface="+mj-lt"/>
                <a:cs typeface="Times New Roman" pitchFamily="18" charset="0"/>
              </a:rPr>
              <a:t> </a:t>
            </a:r>
            <a:r>
              <a:rPr lang="en-US" sz="2000" dirty="0" err="1">
                <a:latin typeface="+mj-lt"/>
                <a:cs typeface="Times New Roman" pitchFamily="18" charset="0"/>
              </a:rPr>
              <a:t>liệu</a:t>
            </a:r>
            <a:r>
              <a:rPr lang="en-US" sz="2000" dirty="0">
                <a:latin typeface="+mj-lt"/>
                <a:cs typeface="Times New Roman" pitchFamily="18" charset="0"/>
              </a:rPr>
              <a:t> </a:t>
            </a:r>
            <a:r>
              <a:rPr lang="en-US" sz="2000" dirty="0" err="1">
                <a:latin typeface="+mj-lt"/>
                <a:cs typeface="Times New Roman" pitchFamily="18" charset="0"/>
              </a:rPr>
              <a:t>sản</a:t>
            </a:r>
            <a:r>
              <a:rPr lang="en-US" sz="2000" dirty="0">
                <a:latin typeface="+mj-lt"/>
                <a:cs typeface="Times New Roman" pitchFamily="18" charset="0"/>
              </a:rPr>
              <a:t> </a:t>
            </a:r>
            <a:r>
              <a:rPr lang="en-US" sz="2000" dirty="0" err="1">
                <a:latin typeface="+mj-lt"/>
                <a:cs typeface="Times New Roman" pitchFamily="18" charset="0"/>
              </a:rPr>
              <a:t>xuất</a:t>
            </a:r>
            <a:r>
              <a:rPr lang="en-US" sz="2000" dirty="0">
                <a:latin typeface="+mj-lt"/>
                <a:cs typeface="Times New Roman" pitchFamily="18" charset="0"/>
              </a:rPr>
              <a:t> </a:t>
            </a:r>
            <a:r>
              <a:rPr lang="en-US" sz="2000" dirty="0" err="1">
                <a:latin typeface="+mj-lt"/>
                <a:cs typeface="Times New Roman" pitchFamily="18" charset="0"/>
              </a:rPr>
              <a:t>và</a:t>
            </a:r>
            <a:r>
              <a:rPr lang="en-US" sz="2000" dirty="0">
                <a:latin typeface="+mj-lt"/>
                <a:cs typeface="Times New Roman" pitchFamily="18" charset="0"/>
              </a:rPr>
              <a:t> </a:t>
            </a:r>
            <a:r>
              <a:rPr lang="en-US" sz="2000" dirty="0" err="1">
                <a:latin typeface="+mj-lt"/>
                <a:cs typeface="Times New Roman" pitchFamily="18" charset="0"/>
              </a:rPr>
              <a:t>sản</a:t>
            </a:r>
            <a:r>
              <a:rPr lang="en-US" sz="2000" dirty="0">
                <a:latin typeface="+mj-lt"/>
                <a:cs typeface="Times New Roman" pitchFamily="18" charset="0"/>
              </a:rPr>
              <a:t> </a:t>
            </a:r>
            <a:r>
              <a:rPr lang="en-US" sz="2000" dirty="0" err="1">
                <a:latin typeface="+mj-lt"/>
                <a:cs typeface="Times New Roman" pitchFamily="18" charset="0"/>
              </a:rPr>
              <a:t>phẩm</a:t>
            </a:r>
            <a:r>
              <a:rPr lang="en-US" sz="2000" dirty="0">
                <a:latin typeface="+mj-lt"/>
                <a:cs typeface="Times New Roman" pitchFamily="18" charset="0"/>
              </a:rPr>
              <a:t>.</a:t>
            </a:r>
          </a:p>
        </p:txBody>
      </p:sp>
    </p:spTree>
    <p:extLst>
      <p:ext uri="{BB962C8B-B14F-4D97-AF65-F5344CB8AC3E}">
        <p14:creationId xmlns:p14="http://schemas.microsoft.com/office/powerpoint/2010/main" val="160192058"/>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60"/>
                                        </p:tgtEl>
                                        <p:attrNameLst>
                                          <p:attrName>style.visibility</p:attrName>
                                        </p:attrNameLst>
                                      </p:cBhvr>
                                      <p:to>
                                        <p:strVal val="visible"/>
                                      </p:to>
                                    </p:set>
                                    <p:animEffect transition="in" filter="fade">
                                      <p:cBhvr>
                                        <p:cTn id="7" dur="1000"/>
                                        <p:tgtEl>
                                          <p:spTgt spid="60"/>
                                        </p:tgtEl>
                                      </p:cBhvr>
                                    </p:animEffect>
                                    <p:anim calcmode="lin" valueType="num">
                                      <p:cBhvr>
                                        <p:cTn id="8" dur="1000" fill="hold"/>
                                        <p:tgtEl>
                                          <p:spTgt spid="60"/>
                                        </p:tgtEl>
                                        <p:attrNameLst>
                                          <p:attrName>ppt_x</p:attrName>
                                        </p:attrNameLst>
                                      </p:cBhvr>
                                      <p:tavLst>
                                        <p:tav tm="0">
                                          <p:val>
                                            <p:strVal val="#ppt_x"/>
                                          </p:val>
                                        </p:tav>
                                        <p:tav tm="100000">
                                          <p:val>
                                            <p:strVal val="#ppt_x"/>
                                          </p:val>
                                        </p:tav>
                                      </p:tavLst>
                                    </p:anim>
                                    <p:anim calcmode="lin" valueType="num">
                                      <p:cBhvr>
                                        <p:cTn id="9" dur="1000" fill="hold"/>
                                        <p:tgtEl>
                                          <p:spTgt spid="60"/>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55"/>
                                        </p:tgtEl>
                                        <p:attrNameLst>
                                          <p:attrName>style.visibility</p:attrName>
                                        </p:attrNameLst>
                                      </p:cBhvr>
                                      <p:to>
                                        <p:strVal val="visible"/>
                                      </p:to>
                                    </p:set>
                                    <p:animEffect transition="in" filter="fade">
                                      <p:cBhvr>
                                        <p:cTn id="14" dur="1000"/>
                                        <p:tgtEl>
                                          <p:spTgt spid="55"/>
                                        </p:tgtEl>
                                      </p:cBhvr>
                                    </p:animEffect>
                                    <p:anim calcmode="lin" valueType="num">
                                      <p:cBhvr>
                                        <p:cTn id="15" dur="1000" fill="hold"/>
                                        <p:tgtEl>
                                          <p:spTgt spid="55"/>
                                        </p:tgtEl>
                                        <p:attrNameLst>
                                          <p:attrName>ppt_x</p:attrName>
                                        </p:attrNameLst>
                                      </p:cBhvr>
                                      <p:tavLst>
                                        <p:tav tm="0">
                                          <p:val>
                                            <p:strVal val="#ppt_x"/>
                                          </p:val>
                                        </p:tav>
                                        <p:tav tm="100000">
                                          <p:val>
                                            <p:strVal val="#ppt_x"/>
                                          </p:val>
                                        </p:tav>
                                      </p:tavLst>
                                    </p:anim>
                                    <p:anim calcmode="lin" valueType="num">
                                      <p:cBhvr>
                                        <p:cTn id="16" dur="1000" fill="hold"/>
                                        <p:tgtEl>
                                          <p:spTgt spid="55"/>
                                        </p:tgtEl>
                                        <p:attrNameLst>
                                          <p:attrName>ppt_y</p:attrName>
                                        </p:attrNameLst>
                                      </p:cBhvr>
                                      <p:tavLst>
                                        <p:tav tm="0">
                                          <p:val>
                                            <p:strVal val="#ppt_y+.1"/>
                                          </p:val>
                                        </p:tav>
                                        <p:tav tm="100000">
                                          <p:val>
                                            <p:strVal val="#ppt_y"/>
                                          </p:val>
                                        </p:tav>
                                      </p:tavLst>
                                    </p:anim>
                                  </p:childTnLst>
                                </p:cTn>
                              </p:par>
                              <p:par>
                                <p:cTn id="17" presetID="42" presetClass="entr" presetSubtype="0" fill="hold" nodeType="withEffect">
                                  <p:stCondLst>
                                    <p:cond delay="0"/>
                                  </p:stCondLst>
                                  <p:childTnLst>
                                    <p:set>
                                      <p:cBhvr>
                                        <p:cTn id="18" dur="1" fill="hold">
                                          <p:stCondLst>
                                            <p:cond delay="0"/>
                                          </p:stCondLst>
                                        </p:cTn>
                                        <p:tgtEl>
                                          <p:spTgt spid="56"/>
                                        </p:tgtEl>
                                        <p:attrNameLst>
                                          <p:attrName>style.visibility</p:attrName>
                                        </p:attrNameLst>
                                      </p:cBhvr>
                                      <p:to>
                                        <p:strVal val="visible"/>
                                      </p:to>
                                    </p:set>
                                    <p:animEffect transition="in" filter="fade">
                                      <p:cBhvr>
                                        <p:cTn id="19" dur="1000"/>
                                        <p:tgtEl>
                                          <p:spTgt spid="56"/>
                                        </p:tgtEl>
                                      </p:cBhvr>
                                    </p:animEffect>
                                    <p:anim calcmode="lin" valueType="num">
                                      <p:cBhvr>
                                        <p:cTn id="20" dur="1000" fill="hold"/>
                                        <p:tgtEl>
                                          <p:spTgt spid="56"/>
                                        </p:tgtEl>
                                        <p:attrNameLst>
                                          <p:attrName>ppt_x</p:attrName>
                                        </p:attrNameLst>
                                      </p:cBhvr>
                                      <p:tavLst>
                                        <p:tav tm="0">
                                          <p:val>
                                            <p:strVal val="#ppt_x"/>
                                          </p:val>
                                        </p:tav>
                                        <p:tav tm="100000">
                                          <p:val>
                                            <p:strVal val="#ppt_x"/>
                                          </p:val>
                                        </p:tav>
                                      </p:tavLst>
                                    </p:anim>
                                    <p:anim calcmode="lin" valueType="num">
                                      <p:cBhvr>
                                        <p:cTn id="21" dur="1000" fill="hold"/>
                                        <p:tgtEl>
                                          <p:spTgt spid="56"/>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grpId="0" nodeType="clickEffect">
                                  <p:stCondLst>
                                    <p:cond delay="0"/>
                                  </p:stCondLst>
                                  <p:childTnLst>
                                    <p:set>
                                      <p:cBhvr>
                                        <p:cTn id="25" dur="1" fill="hold">
                                          <p:stCondLst>
                                            <p:cond delay="0"/>
                                          </p:stCondLst>
                                        </p:cTn>
                                        <p:tgtEl>
                                          <p:spTgt spid="62"/>
                                        </p:tgtEl>
                                        <p:attrNameLst>
                                          <p:attrName>style.visibility</p:attrName>
                                        </p:attrNameLst>
                                      </p:cBhvr>
                                      <p:to>
                                        <p:strVal val="visible"/>
                                      </p:to>
                                    </p:set>
                                    <p:animEffect transition="in" filter="fade">
                                      <p:cBhvr>
                                        <p:cTn id="26" dur="1000"/>
                                        <p:tgtEl>
                                          <p:spTgt spid="62"/>
                                        </p:tgtEl>
                                      </p:cBhvr>
                                    </p:animEffect>
                                    <p:anim calcmode="lin" valueType="num">
                                      <p:cBhvr>
                                        <p:cTn id="27" dur="1000" fill="hold"/>
                                        <p:tgtEl>
                                          <p:spTgt spid="62"/>
                                        </p:tgtEl>
                                        <p:attrNameLst>
                                          <p:attrName>ppt_x</p:attrName>
                                        </p:attrNameLst>
                                      </p:cBhvr>
                                      <p:tavLst>
                                        <p:tav tm="0">
                                          <p:val>
                                            <p:strVal val="#ppt_x"/>
                                          </p:val>
                                        </p:tav>
                                        <p:tav tm="100000">
                                          <p:val>
                                            <p:strVal val="#ppt_x"/>
                                          </p:val>
                                        </p:tav>
                                      </p:tavLst>
                                    </p:anim>
                                    <p:anim calcmode="lin" valueType="num">
                                      <p:cBhvr>
                                        <p:cTn id="28" dur="1000" fill="hold"/>
                                        <p:tgtEl>
                                          <p:spTgt spid="6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p:bldP spid="62"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p:cNvSpPr txBox="1"/>
          <p:nvPr/>
        </p:nvSpPr>
        <p:spPr>
          <a:xfrm>
            <a:off x="1524000" y="224135"/>
            <a:ext cx="8727141" cy="461665"/>
          </a:xfrm>
          <a:prstGeom prst="rect">
            <a:avLst/>
          </a:prstGeom>
          <a:noFill/>
        </p:spPr>
        <p:txBody>
          <a:bodyPr wrap="square" rtlCol="0">
            <a:spAutoFit/>
          </a:bodyPr>
          <a:lstStyle/>
          <a:p>
            <a:pPr marL="457200" indent="-457200" algn="ctr">
              <a:buFont typeface="Wingdings" panose="05000000000000000000" pitchFamily="2" charset="2"/>
              <a:buChar char="§"/>
            </a:pPr>
            <a:r>
              <a:rPr lang="en-US" sz="2400" b="1" dirty="0">
                <a:solidFill>
                  <a:srgbClr val="FF0000"/>
                </a:solidFill>
                <a:latin typeface="Times New Roman" panose="02020603050405020304" pitchFamily="18" charset="0"/>
                <a:cs typeface="Times New Roman" panose="02020603050405020304" pitchFamily="18" charset="0"/>
              </a:rPr>
              <a:t>Ý NGHĨA PHƯƠNG PHÁP LUẬN</a:t>
            </a:r>
          </a:p>
        </p:txBody>
      </p:sp>
      <p:sp>
        <p:nvSpPr>
          <p:cNvPr id="11" name="Rounded Rectangle 10"/>
          <p:cNvSpPr/>
          <p:nvPr/>
        </p:nvSpPr>
        <p:spPr>
          <a:xfrm>
            <a:off x="2083658" y="1066800"/>
            <a:ext cx="7467600" cy="838200"/>
          </a:xfrm>
          <a:prstGeom prst="roundRect">
            <a:avLst/>
          </a:prstGeom>
          <a:solidFill>
            <a:srgbClr val="3333FF"/>
          </a:solidFill>
          <a:ln w="25400" cap="flat" cmpd="sng" algn="ctr">
            <a:noFill/>
            <a:prstDash val="solid"/>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1">
                <a:ln>
                  <a:noFill/>
                </a:ln>
                <a:solidFill>
                  <a:srgbClr val="FFFFFF"/>
                </a:solidFill>
                <a:effectLst/>
                <a:uLnTx/>
                <a:uFillTx/>
                <a:latin typeface="Arial"/>
                <a:cs typeface="Times New Roman" panose="02020603050405020304" pitchFamily="18" charset="0"/>
              </a:rPr>
              <a:t>Cần tránh sự tách rời giữa nội dung và hình thức</a:t>
            </a:r>
          </a:p>
        </p:txBody>
      </p:sp>
      <p:sp>
        <p:nvSpPr>
          <p:cNvPr id="12" name="Rounded Rectangle 11"/>
          <p:cNvSpPr/>
          <p:nvPr/>
        </p:nvSpPr>
        <p:spPr>
          <a:xfrm>
            <a:off x="2120052" y="2207325"/>
            <a:ext cx="7516906" cy="995082"/>
          </a:xfrm>
          <a:prstGeom prst="roundRect">
            <a:avLst/>
          </a:prstGeom>
          <a:solidFill>
            <a:srgbClr val="006600"/>
          </a:solidFill>
          <a:ln w="25400" cap="flat" cmpd="sng" algn="ctr">
            <a:noFill/>
            <a:prstDash val="solid"/>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1">
                <a:ln>
                  <a:noFill/>
                </a:ln>
                <a:solidFill>
                  <a:srgbClr val="FFFFFF"/>
                </a:solidFill>
                <a:effectLst/>
                <a:uLnTx/>
                <a:uFillTx/>
                <a:latin typeface="Arial"/>
                <a:cs typeface="Times New Roman" panose="02020603050405020304" pitchFamily="18" charset="0"/>
              </a:rPr>
              <a:t>Khi xem xét sự vật, hiện tượng trước tiên cần căn cứ vào nội dung</a:t>
            </a:r>
          </a:p>
        </p:txBody>
      </p:sp>
      <p:sp>
        <p:nvSpPr>
          <p:cNvPr id="13" name="Rounded Rectangle 12"/>
          <p:cNvSpPr/>
          <p:nvPr/>
        </p:nvSpPr>
        <p:spPr>
          <a:xfrm>
            <a:off x="2131358" y="3504732"/>
            <a:ext cx="7512424" cy="995082"/>
          </a:xfrm>
          <a:prstGeom prst="roundRect">
            <a:avLst/>
          </a:prstGeom>
          <a:solidFill>
            <a:srgbClr val="D89F39">
              <a:lumMod val="75000"/>
            </a:srgbClr>
          </a:solidFill>
          <a:ln w="25400" cap="flat" cmpd="sng" algn="ctr">
            <a:noFill/>
            <a:prstDash val="solid"/>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1">
                <a:ln>
                  <a:noFill/>
                </a:ln>
                <a:solidFill>
                  <a:srgbClr val="FFFFFF"/>
                </a:solidFill>
                <a:effectLst/>
                <a:uLnTx/>
                <a:uFillTx/>
                <a:latin typeface="Arial"/>
                <a:cs typeface="Times New Roman" panose="02020603050405020304" pitchFamily="18" charset="0"/>
              </a:rPr>
              <a:t>Cần biết sử dụng nhiều hình thức để phục vụ cho một nội dung nhất định</a:t>
            </a:r>
          </a:p>
        </p:txBody>
      </p:sp>
      <p:sp>
        <p:nvSpPr>
          <p:cNvPr id="14" name="Rounded Rectangle 13"/>
          <p:cNvSpPr/>
          <p:nvPr/>
        </p:nvSpPr>
        <p:spPr>
          <a:xfrm>
            <a:off x="2362200" y="4953000"/>
            <a:ext cx="7512424" cy="1071282"/>
          </a:xfrm>
          <a:prstGeom prst="roundRect">
            <a:avLst/>
          </a:prstGeom>
          <a:solidFill>
            <a:srgbClr val="666699"/>
          </a:solidFill>
          <a:ln w="25400" cap="flat" cmpd="sng" algn="ctr">
            <a:noFill/>
            <a:prstDash val="solid"/>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1">
                <a:ln>
                  <a:noFill/>
                </a:ln>
                <a:solidFill>
                  <a:srgbClr val="FFFFFF"/>
                </a:solidFill>
                <a:effectLst/>
                <a:uLnTx/>
                <a:uFillTx/>
                <a:latin typeface="Arial"/>
                <a:cs typeface="Times New Roman" panose="02020603050405020304" pitchFamily="18" charset="0"/>
              </a:rPr>
              <a:t>Thường xuyên đổi mới nội dung và hình thức hoạt động cho phù hợp với tình hình mới</a:t>
            </a:r>
          </a:p>
        </p:txBody>
      </p:sp>
    </p:spTree>
    <p:extLst>
      <p:ext uri="{BB962C8B-B14F-4D97-AF65-F5344CB8AC3E}">
        <p14:creationId xmlns:p14="http://schemas.microsoft.com/office/powerpoint/2010/main" val="752666813"/>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Rectangle 50"/>
          <p:cNvSpPr/>
          <p:nvPr/>
        </p:nvSpPr>
        <p:spPr>
          <a:xfrm>
            <a:off x="1658890" y="119556"/>
            <a:ext cx="6378669" cy="523220"/>
          </a:xfrm>
          <a:prstGeom prst="rect">
            <a:avLst/>
          </a:prstGeom>
        </p:spPr>
        <p:txBody>
          <a:bodyPr wrap="none">
            <a:spAutoFit/>
          </a:bodyPr>
          <a:lstStyle/>
          <a:p>
            <a:pPr marL="457200" indent="-457200">
              <a:buFont typeface="Wingdings" panose="05000000000000000000" pitchFamily="2" charset="2"/>
              <a:buChar char="q"/>
            </a:pPr>
            <a:r>
              <a:rPr lang="en-US" sz="2800" b="1" dirty="0" err="1">
                <a:solidFill>
                  <a:srgbClr val="FF0000"/>
                </a:solidFill>
                <a:ea typeface="SimSun" panose="02010600030101010101" pitchFamily="2" charset="-122"/>
                <a:cs typeface="Times New Roman" panose="02020603050405020304" pitchFamily="18" charset="0"/>
              </a:rPr>
              <a:t>Khái</a:t>
            </a:r>
            <a:r>
              <a:rPr lang="en-US" sz="2800" b="1" dirty="0">
                <a:solidFill>
                  <a:srgbClr val="FF0000"/>
                </a:solidFill>
                <a:ea typeface="SimSun" panose="02010600030101010101" pitchFamily="2" charset="-122"/>
                <a:cs typeface="Times New Roman" panose="02020603050405020304" pitchFamily="18" charset="0"/>
              </a:rPr>
              <a:t> </a:t>
            </a:r>
            <a:r>
              <a:rPr lang="en-US" sz="2800" b="1" dirty="0" err="1">
                <a:solidFill>
                  <a:srgbClr val="FF0000"/>
                </a:solidFill>
                <a:ea typeface="SimSun" panose="02010600030101010101" pitchFamily="2" charset="-122"/>
                <a:cs typeface="Times New Roman" panose="02020603050405020304" pitchFamily="18" charset="0"/>
              </a:rPr>
              <a:t>niệm</a:t>
            </a:r>
            <a:r>
              <a:rPr lang="en-US" sz="2800" b="1" dirty="0">
                <a:solidFill>
                  <a:srgbClr val="FF0000"/>
                </a:solidFill>
                <a:ea typeface="SimSun" panose="02010600030101010101" pitchFamily="2" charset="-122"/>
                <a:cs typeface="Times New Roman" panose="02020603050405020304" pitchFamily="18" charset="0"/>
              </a:rPr>
              <a:t> </a:t>
            </a:r>
            <a:r>
              <a:rPr lang="en-US" sz="2800" b="1" dirty="0" err="1">
                <a:solidFill>
                  <a:srgbClr val="FF0000"/>
                </a:solidFill>
                <a:ea typeface="SimSun" panose="02010600030101010101" pitchFamily="2" charset="-122"/>
                <a:cs typeface="Times New Roman" panose="02020603050405020304" pitchFamily="18" charset="0"/>
              </a:rPr>
              <a:t>khả</a:t>
            </a:r>
            <a:r>
              <a:rPr lang="en-US" sz="2800" b="1" dirty="0">
                <a:solidFill>
                  <a:srgbClr val="FF0000"/>
                </a:solidFill>
                <a:ea typeface="SimSun" panose="02010600030101010101" pitchFamily="2" charset="-122"/>
                <a:cs typeface="Times New Roman" panose="02020603050405020304" pitchFamily="18" charset="0"/>
              </a:rPr>
              <a:t> </a:t>
            </a:r>
            <a:r>
              <a:rPr lang="en-US" sz="2800" b="1" dirty="0" err="1">
                <a:solidFill>
                  <a:srgbClr val="FF0000"/>
                </a:solidFill>
                <a:ea typeface="SimSun" panose="02010600030101010101" pitchFamily="2" charset="-122"/>
                <a:cs typeface="Times New Roman" panose="02020603050405020304" pitchFamily="18" charset="0"/>
              </a:rPr>
              <a:t>năng</a:t>
            </a:r>
            <a:r>
              <a:rPr lang="en-US" sz="2800" b="1" dirty="0">
                <a:solidFill>
                  <a:srgbClr val="FF0000"/>
                </a:solidFill>
                <a:ea typeface="SimSun" panose="02010600030101010101" pitchFamily="2" charset="-122"/>
                <a:cs typeface="Times New Roman" panose="02020603050405020304" pitchFamily="18" charset="0"/>
              </a:rPr>
              <a:t> </a:t>
            </a:r>
            <a:r>
              <a:rPr lang="en-US" sz="2800" b="1" dirty="0" err="1">
                <a:solidFill>
                  <a:srgbClr val="FF0000"/>
                </a:solidFill>
                <a:ea typeface="SimSun" panose="02010600030101010101" pitchFamily="2" charset="-122"/>
                <a:cs typeface="Times New Roman" panose="02020603050405020304" pitchFamily="18" charset="0"/>
              </a:rPr>
              <a:t>và</a:t>
            </a:r>
            <a:r>
              <a:rPr lang="en-US" sz="2800" b="1" dirty="0">
                <a:solidFill>
                  <a:srgbClr val="FF0000"/>
                </a:solidFill>
                <a:ea typeface="SimSun" panose="02010600030101010101" pitchFamily="2" charset="-122"/>
                <a:cs typeface="Times New Roman" panose="02020603050405020304" pitchFamily="18" charset="0"/>
              </a:rPr>
              <a:t> </a:t>
            </a:r>
            <a:r>
              <a:rPr lang="en-US" sz="2800" b="1" dirty="0" err="1">
                <a:solidFill>
                  <a:srgbClr val="FF0000"/>
                </a:solidFill>
                <a:ea typeface="SimSun" panose="02010600030101010101" pitchFamily="2" charset="-122"/>
                <a:cs typeface="Times New Roman" panose="02020603050405020304" pitchFamily="18" charset="0"/>
              </a:rPr>
              <a:t>hiện</a:t>
            </a:r>
            <a:r>
              <a:rPr lang="en-US" sz="2800" b="1" dirty="0">
                <a:solidFill>
                  <a:srgbClr val="FF0000"/>
                </a:solidFill>
                <a:ea typeface="SimSun" panose="02010600030101010101" pitchFamily="2" charset="-122"/>
                <a:cs typeface="Times New Roman" panose="02020603050405020304" pitchFamily="18" charset="0"/>
              </a:rPr>
              <a:t> </a:t>
            </a:r>
            <a:r>
              <a:rPr lang="en-US" sz="2800" b="1" dirty="0" err="1">
                <a:solidFill>
                  <a:srgbClr val="FF0000"/>
                </a:solidFill>
                <a:ea typeface="SimSun" panose="02010600030101010101" pitchFamily="2" charset="-122"/>
                <a:cs typeface="Times New Roman" panose="02020603050405020304" pitchFamily="18" charset="0"/>
              </a:rPr>
              <a:t>thực</a:t>
            </a:r>
            <a:endParaRPr lang="en-US" sz="2800" dirty="0">
              <a:solidFill>
                <a:srgbClr val="FF0000"/>
              </a:solidFill>
            </a:endParaRPr>
          </a:p>
        </p:txBody>
      </p:sp>
      <p:graphicFrame>
        <p:nvGraphicFramePr>
          <p:cNvPr id="53" name="Content Placeholder 5"/>
          <p:cNvGraphicFramePr>
            <a:graphicFrameLocks/>
          </p:cNvGraphicFramePr>
          <p:nvPr>
            <p:extLst>
              <p:ext uri="{D42A27DB-BD31-4B8C-83A1-F6EECF244321}">
                <p14:modId xmlns:p14="http://schemas.microsoft.com/office/powerpoint/2010/main" val="591510515"/>
              </p:ext>
            </p:extLst>
          </p:nvPr>
        </p:nvGraphicFramePr>
        <p:xfrm>
          <a:off x="457200" y="1981200"/>
          <a:ext cx="11277600" cy="3200400"/>
        </p:xfrm>
        <a:graphic>
          <a:graphicData uri="http://schemas.openxmlformats.org/drawingml/2006/table">
            <a:tbl>
              <a:tblPr firstRow="1" bandRow="1">
                <a:tableStyleId>{5940675A-B579-460E-94D1-54222C63F5DA}</a:tableStyleId>
              </a:tblPr>
              <a:tblGrid>
                <a:gridCol w="5394719">
                  <a:extLst>
                    <a:ext uri="{9D8B030D-6E8A-4147-A177-3AD203B41FA5}">
                      <a16:colId xmlns:a16="http://schemas.microsoft.com/office/drawing/2014/main" val="20001"/>
                    </a:ext>
                  </a:extLst>
                </a:gridCol>
                <a:gridCol w="5882881">
                  <a:extLst>
                    <a:ext uri="{9D8B030D-6E8A-4147-A177-3AD203B41FA5}">
                      <a16:colId xmlns:a16="http://schemas.microsoft.com/office/drawing/2014/main" val="20002"/>
                    </a:ext>
                  </a:extLst>
                </a:gridCol>
              </a:tblGrid>
              <a:tr h="945675">
                <a:tc>
                  <a:txBody>
                    <a:bodyPr/>
                    <a:lstStyle/>
                    <a:p>
                      <a:pPr algn="ctr"/>
                      <a:r>
                        <a:rPr lang="en-US" sz="2800" b="1" dirty="0">
                          <a:solidFill>
                            <a:srgbClr val="3333CC"/>
                          </a:solidFill>
                        </a:rPr>
                        <a:t>KHẢ</a:t>
                      </a:r>
                      <a:r>
                        <a:rPr lang="en-US" sz="2800" b="1" baseline="0" dirty="0">
                          <a:solidFill>
                            <a:srgbClr val="3333CC"/>
                          </a:solidFill>
                        </a:rPr>
                        <a:t> NĂNG</a:t>
                      </a:r>
                      <a:endParaRPr lang="en-US" sz="2800" b="1" dirty="0">
                        <a:solidFill>
                          <a:srgbClr val="3333CC"/>
                        </a:solidFill>
                        <a:latin typeface="Times New Roman" panose="02020603050405020304" pitchFamily="18" charset="0"/>
                        <a:cs typeface="Times New Roman" panose="02020603050405020304" pitchFamily="18" charset="0"/>
                      </a:endParaRPr>
                    </a:p>
                  </a:txBody>
                  <a:tcPr/>
                </a:tc>
                <a:tc>
                  <a:txBody>
                    <a:bodyPr/>
                    <a:lstStyle/>
                    <a:p>
                      <a:pPr algn="ctr"/>
                      <a:r>
                        <a:rPr lang="en-US" sz="2800" b="1" dirty="0">
                          <a:solidFill>
                            <a:srgbClr val="FF0066"/>
                          </a:solidFill>
                        </a:rPr>
                        <a:t>HIỆN</a:t>
                      </a:r>
                      <a:r>
                        <a:rPr lang="en-US" sz="2800" b="1" baseline="0" dirty="0">
                          <a:solidFill>
                            <a:srgbClr val="FF0066"/>
                          </a:solidFill>
                        </a:rPr>
                        <a:t> THỰC</a:t>
                      </a:r>
                      <a:endParaRPr lang="en-US" sz="2800" b="1" dirty="0">
                        <a:solidFill>
                          <a:srgbClr val="FF0066"/>
                        </a:solidFill>
                        <a:latin typeface="Times New Roman" panose="02020603050405020304" pitchFamily="18" charset="0"/>
                        <a:cs typeface="Times New Roman" panose="02020603050405020304" pitchFamily="18" charset="0"/>
                      </a:endParaRPr>
                    </a:p>
                  </a:txBody>
                  <a:tcPr/>
                </a:tc>
                <a:extLst>
                  <a:ext uri="{0D108BD9-81ED-4DB2-BD59-A6C34878D82A}">
                    <a16:rowId xmlns:a16="http://schemas.microsoft.com/office/drawing/2014/main" val="10000"/>
                  </a:ext>
                </a:extLst>
              </a:tr>
              <a:tr h="2254725">
                <a:tc>
                  <a:txBody>
                    <a:bodyPr/>
                    <a:lstStyle/>
                    <a:p>
                      <a:pPr algn="ctr"/>
                      <a:endParaRPr lang="en-US" sz="2400" b="1" dirty="0">
                        <a:solidFill>
                          <a:srgbClr val="996633"/>
                        </a:solidFill>
                        <a:latin typeface="Times New Roman" panose="02020603050405020304" pitchFamily="18" charset="0"/>
                        <a:cs typeface="Times New Roman" panose="02020603050405020304" pitchFamily="18" charset="0"/>
                      </a:endParaRPr>
                    </a:p>
                  </a:txBody>
                  <a:tcPr/>
                </a:tc>
                <a:tc>
                  <a:txBody>
                    <a:bodyPr/>
                    <a:lstStyle/>
                    <a:p>
                      <a:pPr algn="ctr"/>
                      <a:endParaRPr lang="en-US" sz="2400" b="1" i="0" dirty="0">
                        <a:solidFill>
                          <a:srgbClr val="660066"/>
                        </a:solidFill>
                        <a:latin typeface="Times New Roman" panose="02020603050405020304" pitchFamily="18" charset="0"/>
                        <a:cs typeface="Times New Roman" panose="02020603050405020304" pitchFamily="18" charset="0"/>
                      </a:endParaRPr>
                    </a:p>
                  </a:txBody>
                  <a:tcPr/>
                </a:tc>
                <a:extLst>
                  <a:ext uri="{0D108BD9-81ED-4DB2-BD59-A6C34878D82A}">
                    <a16:rowId xmlns:a16="http://schemas.microsoft.com/office/drawing/2014/main" val="10001"/>
                  </a:ext>
                </a:extLst>
              </a:tr>
            </a:tbl>
          </a:graphicData>
        </a:graphic>
      </p:graphicFrame>
      <p:sp>
        <p:nvSpPr>
          <p:cNvPr id="3" name="Rectangle 2"/>
          <p:cNvSpPr/>
          <p:nvPr/>
        </p:nvSpPr>
        <p:spPr>
          <a:xfrm>
            <a:off x="457200" y="3048000"/>
            <a:ext cx="5410201" cy="1865126"/>
          </a:xfrm>
          <a:prstGeom prst="rect">
            <a:avLst/>
          </a:prstGeom>
        </p:spPr>
        <p:txBody>
          <a:bodyPr wrap="square">
            <a:spAutoFit/>
          </a:bodyPr>
          <a:lstStyle/>
          <a:p>
            <a:pPr algn="ctr">
              <a:lnSpc>
                <a:spcPct val="120000"/>
              </a:lnSpc>
            </a:pPr>
            <a:r>
              <a:rPr lang="en-US" sz="2400" dirty="0" err="1">
                <a:solidFill>
                  <a:srgbClr val="3333CC"/>
                </a:solidFill>
                <a:ea typeface="Times New Roman" panose="02020603050405020304" pitchFamily="18" charset="0"/>
              </a:rPr>
              <a:t>Là</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phạm</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trù</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phản</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ánh</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thời</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kỳ</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hình</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thành</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đối</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tượng</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khi</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nó</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mới</a:t>
            </a:r>
            <a:r>
              <a:rPr lang="en-US" sz="2400" dirty="0">
                <a:solidFill>
                  <a:srgbClr val="3333CC"/>
                </a:solidFill>
                <a:ea typeface="Times New Roman" panose="02020603050405020304" pitchFamily="18" charset="0"/>
              </a:rPr>
              <a:t> </a:t>
            </a:r>
            <a:r>
              <a:rPr lang="en-US" sz="2400" dirty="0" err="1">
                <a:solidFill>
                  <a:srgbClr val="3333CC"/>
                </a:solidFill>
                <a:ea typeface="Times New Roman" panose="02020603050405020304" pitchFamily="18" charset="0"/>
              </a:rPr>
              <a:t>chỉ</a:t>
            </a:r>
            <a:r>
              <a:rPr lang="en-US" sz="2400" dirty="0">
                <a:solidFill>
                  <a:srgbClr val="3333CC"/>
                </a:solidFill>
                <a:ea typeface="Times New Roman" panose="02020603050405020304" pitchFamily="18" charset="0"/>
              </a:rPr>
              <a:t> </a:t>
            </a:r>
            <a:r>
              <a:rPr lang="en-US" sz="2400" b="1" dirty="0" err="1">
                <a:solidFill>
                  <a:srgbClr val="C00000"/>
                </a:solidFill>
                <a:ea typeface="Times New Roman" panose="02020603050405020304" pitchFamily="18" charset="0"/>
              </a:rPr>
              <a:t>tồn</a:t>
            </a:r>
            <a:r>
              <a:rPr lang="en-US" sz="2400" b="1" dirty="0">
                <a:solidFill>
                  <a:srgbClr val="C00000"/>
                </a:solidFill>
                <a:ea typeface="Times New Roman" panose="02020603050405020304" pitchFamily="18" charset="0"/>
              </a:rPr>
              <a:t> </a:t>
            </a:r>
            <a:r>
              <a:rPr lang="en-US" sz="2400" b="1" dirty="0" err="1">
                <a:solidFill>
                  <a:srgbClr val="C00000"/>
                </a:solidFill>
                <a:ea typeface="Times New Roman" panose="02020603050405020304" pitchFamily="18" charset="0"/>
              </a:rPr>
              <a:t>tại</a:t>
            </a:r>
            <a:r>
              <a:rPr lang="en-US" sz="2400" b="1" dirty="0">
                <a:solidFill>
                  <a:srgbClr val="C00000"/>
                </a:solidFill>
                <a:ea typeface="Times New Roman" panose="02020603050405020304" pitchFamily="18" charset="0"/>
              </a:rPr>
              <a:t> </a:t>
            </a:r>
            <a:r>
              <a:rPr lang="en-US" sz="2400" b="1" dirty="0" err="1">
                <a:solidFill>
                  <a:srgbClr val="C00000"/>
                </a:solidFill>
                <a:ea typeface="Times New Roman" panose="02020603050405020304" pitchFamily="18" charset="0"/>
              </a:rPr>
              <a:t>dưới</a:t>
            </a:r>
            <a:r>
              <a:rPr lang="en-US" sz="2400" b="1" dirty="0">
                <a:solidFill>
                  <a:srgbClr val="C00000"/>
                </a:solidFill>
                <a:ea typeface="Times New Roman" panose="02020603050405020304" pitchFamily="18" charset="0"/>
              </a:rPr>
              <a:t> </a:t>
            </a:r>
            <a:r>
              <a:rPr lang="en-US" sz="2400" b="1" dirty="0" err="1">
                <a:solidFill>
                  <a:srgbClr val="C00000"/>
                </a:solidFill>
                <a:ea typeface="Times New Roman" panose="02020603050405020304" pitchFamily="18" charset="0"/>
              </a:rPr>
              <a:t>dạng</a:t>
            </a:r>
            <a:r>
              <a:rPr lang="en-US" sz="2400" b="1" dirty="0">
                <a:solidFill>
                  <a:srgbClr val="C00000"/>
                </a:solidFill>
                <a:ea typeface="Times New Roman" panose="02020603050405020304" pitchFamily="18" charset="0"/>
              </a:rPr>
              <a:t> </a:t>
            </a:r>
            <a:r>
              <a:rPr lang="en-US" sz="2400" b="1" dirty="0" err="1">
                <a:solidFill>
                  <a:srgbClr val="C00000"/>
                </a:solidFill>
                <a:ea typeface="Times New Roman" panose="02020603050405020304" pitchFamily="18" charset="0"/>
              </a:rPr>
              <a:t>tiền</a:t>
            </a:r>
            <a:r>
              <a:rPr lang="en-US" sz="2400" b="1" dirty="0">
                <a:solidFill>
                  <a:srgbClr val="C00000"/>
                </a:solidFill>
                <a:ea typeface="Times New Roman" panose="02020603050405020304" pitchFamily="18" charset="0"/>
              </a:rPr>
              <a:t> </a:t>
            </a:r>
            <a:r>
              <a:rPr lang="en-US" sz="2400" b="1" dirty="0" err="1">
                <a:solidFill>
                  <a:srgbClr val="C00000"/>
                </a:solidFill>
                <a:ea typeface="Times New Roman" panose="02020603050405020304" pitchFamily="18" charset="0"/>
              </a:rPr>
              <a:t>đề</a:t>
            </a:r>
            <a:r>
              <a:rPr lang="en-US" sz="2400" b="1" dirty="0">
                <a:solidFill>
                  <a:srgbClr val="C00000"/>
                </a:solidFill>
                <a:ea typeface="Times New Roman" panose="02020603050405020304" pitchFamily="18" charset="0"/>
              </a:rPr>
              <a:t> hay </a:t>
            </a:r>
            <a:r>
              <a:rPr lang="en-US" sz="2400" b="1" dirty="0" err="1">
                <a:solidFill>
                  <a:srgbClr val="C00000"/>
                </a:solidFill>
                <a:ea typeface="Times New Roman" panose="02020603050405020304" pitchFamily="18" charset="0"/>
              </a:rPr>
              <a:t>với</a:t>
            </a:r>
            <a:r>
              <a:rPr lang="en-US" sz="2400" b="1" dirty="0">
                <a:solidFill>
                  <a:srgbClr val="C00000"/>
                </a:solidFill>
                <a:ea typeface="Times New Roman" panose="02020603050405020304" pitchFamily="18" charset="0"/>
              </a:rPr>
              <a:t> </a:t>
            </a:r>
            <a:r>
              <a:rPr lang="en-US" sz="2400" b="1" dirty="0" err="1">
                <a:solidFill>
                  <a:srgbClr val="C00000"/>
                </a:solidFill>
                <a:ea typeface="Times New Roman" panose="02020603050405020304" pitchFamily="18" charset="0"/>
              </a:rPr>
              <a:t>tư</a:t>
            </a:r>
            <a:r>
              <a:rPr lang="en-US" sz="2400" b="1" dirty="0">
                <a:solidFill>
                  <a:srgbClr val="C00000"/>
                </a:solidFill>
                <a:ea typeface="Times New Roman" panose="02020603050405020304" pitchFamily="18" charset="0"/>
              </a:rPr>
              <a:t> </a:t>
            </a:r>
            <a:r>
              <a:rPr lang="en-US" sz="2400" b="1" dirty="0" err="1">
                <a:solidFill>
                  <a:srgbClr val="C00000"/>
                </a:solidFill>
                <a:ea typeface="Times New Roman" panose="02020603050405020304" pitchFamily="18" charset="0"/>
              </a:rPr>
              <a:t>cách</a:t>
            </a:r>
            <a:r>
              <a:rPr lang="en-US" sz="2400" b="1" dirty="0">
                <a:solidFill>
                  <a:srgbClr val="C00000"/>
                </a:solidFill>
                <a:ea typeface="Times New Roman" panose="02020603050405020304" pitchFamily="18" charset="0"/>
              </a:rPr>
              <a:t> </a:t>
            </a:r>
            <a:r>
              <a:rPr lang="en-US" sz="2400" b="1" dirty="0" err="1">
                <a:solidFill>
                  <a:srgbClr val="C00000"/>
                </a:solidFill>
                <a:ea typeface="Times New Roman" panose="02020603050405020304" pitchFamily="18" charset="0"/>
              </a:rPr>
              <a:t>là</a:t>
            </a:r>
            <a:r>
              <a:rPr lang="en-US" sz="2400" b="1" dirty="0">
                <a:solidFill>
                  <a:srgbClr val="C00000"/>
                </a:solidFill>
                <a:ea typeface="Times New Roman" panose="02020603050405020304" pitchFamily="18" charset="0"/>
              </a:rPr>
              <a:t> </a:t>
            </a:r>
            <a:r>
              <a:rPr lang="en-US" sz="2400" b="1" dirty="0" err="1">
                <a:solidFill>
                  <a:srgbClr val="C00000"/>
                </a:solidFill>
                <a:ea typeface="Times New Roman" panose="02020603050405020304" pitchFamily="18" charset="0"/>
              </a:rPr>
              <a:t>xu</a:t>
            </a:r>
            <a:r>
              <a:rPr lang="en-US" sz="2400" b="1" dirty="0">
                <a:solidFill>
                  <a:srgbClr val="C00000"/>
                </a:solidFill>
                <a:ea typeface="Times New Roman" panose="02020603050405020304" pitchFamily="18" charset="0"/>
              </a:rPr>
              <a:t> </a:t>
            </a:r>
            <a:r>
              <a:rPr lang="en-US" sz="2400" b="1" dirty="0" err="1">
                <a:solidFill>
                  <a:srgbClr val="C00000"/>
                </a:solidFill>
                <a:ea typeface="Times New Roman" panose="02020603050405020304" pitchFamily="18" charset="0"/>
              </a:rPr>
              <a:t>hướng</a:t>
            </a:r>
            <a:r>
              <a:rPr lang="en-US" sz="2400" dirty="0">
                <a:solidFill>
                  <a:srgbClr val="3333CC"/>
                </a:solidFill>
                <a:ea typeface="Times New Roman" panose="02020603050405020304" pitchFamily="18" charset="0"/>
              </a:rPr>
              <a:t>. </a:t>
            </a:r>
            <a:endParaRPr lang="en-US" sz="2400" dirty="0">
              <a:solidFill>
                <a:srgbClr val="3333CC"/>
              </a:solidFill>
            </a:endParaRPr>
          </a:p>
        </p:txBody>
      </p:sp>
      <p:sp>
        <p:nvSpPr>
          <p:cNvPr id="4" name="Rectangle 3"/>
          <p:cNvSpPr/>
          <p:nvPr/>
        </p:nvSpPr>
        <p:spPr>
          <a:xfrm>
            <a:off x="5867400" y="2936682"/>
            <a:ext cx="5638799" cy="1935664"/>
          </a:xfrm>
          <a:prstGeom prst="rect">
            <a:avLst/>
          </a:prstGeom>
        </p:spPr>
        <p:txBody>
          <a:bodyPr wrap="square">
            <a:spAutoFit/>
          </a:bodyPr>
          <a:lstStyle/>
          <a:p>
            <a:pPr indent="252095" algn="ctr">
              <a:lnSpc>
                <a:spcPct val="120000"/>
              </a:lnSpc>
            </a:pPr>
            <a:r>
              <a:rPr lang="en-US" sz="2400" dirty="0" err="1">
                <a:solidFill>
                  <a:srgbClr val="000000"/>
                </a:solidFill>
                <a:ea typeface="Times New Roman" panose="02020603050405020304" pitchFamily="18" charset="0"/>
                <a:cs typeface="Times New Roman" panose="02020603050405020304" pitchFamily="18" charset="0"/>
              </a:rPr>
              <a:t>Là</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phạm</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trù</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phản</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ánh</a:t>
            </a:r>
            <a:r>
              <a:rPr lang="en-US" sz="2400" dirty="0">
                <a:solidFill>
                  <a:srgbClr val="000000"/>
                </a:solidFill>
                <a:ea typeface="Times New Roman" panose="02020603050405020304" pitchFamily="18" charset="0"/>
                <a:cs typeface="Times New Roman" panose="02020603050405020304" pitchFamily="18" charset="0"/>
              </a:rPr>
              <a:t> </a:t>
            </a:r>
            <a:r>
              <a:rPr lang="en-US" sz="2400" b="1" dirty="0" err="1">
                <a:solidFill>
                  <a:schemeClr val="tx2">
                    <a:lumMod val="75000"/>
                  </a:schemeClr>
                </a:solidFill>
                <a:ea typeface="Times New Roman" panose="02020603050405020304" pitchFamily="18" charset="0"/>
                <a:cs typeface="Times New Roman" panose="02020603050405020304" pitchFamily="18" charset="0"/>
              </a:rPr>
              <a:t>kết</a:t>
            </a:r>
            <a:r>
              <a:rPr lang="en-US" sz="2400" b="1" dirty="0">
                <a:solidFill>
                  <a:schemeClr val="tx2">
                    <a:lumMod val="75000"/>
                  </a:schemeClr>
                </a:solidFill>
                <a:ea typeface="Times New Roman" panose="02020603050405020304" pitchFamily="18" charset="0"/>
                <a:cs typeface="Times New Roman" panose="02020603050405020304" pitchFamily="18" charset="0"/>
              </a:rPr>
              <a:t> </a:t>
            </a:r>
            <a:r>
              <a:rPr lang="en-US" sz="2400" b="1" dirty="0" err="1">
                <a:solidFill>
                  <a:schemeClr val="tx2">
                    <a:lumMod val="75000"/>
                  </a:schemeClr>
                </a:solidFill>
                <a:ea typeface="Times New Roman" panose="02020603050405020304" pitchFamily="18" charset="0"/>
                <a:cs typeface="Times New Roman" panose="02020603050405020304" pitchFamily="18" charset="0"/>
              </a:rPr>
              <a:t>quả</a:t>
            </a:r>
            <a:r>
              <a:rPr lang="en-US" sz="2400" b="1" dirty="0">
                <a:solidFill>
                  <a:schemeClr val="tx2">
                    <a:lumMod val="75000"/>
                  </a:schemeClr>
                </a:solidFill>
                <a:ea typeface="Times New Roman" panose="02020603050405020304" pitchFamily="18" charset="0"/>
                <a:cs typeface="Times New Roman" panose="02020603050405020304" pitchFamily="18" charset="0"/>
              </a:rPr>
              <a:t> </a:t>
            </a:r>
            <a:r>
              <a:rPr lang="en-US" sz="2400" b="1" dirty="0" err="1">
                <a:solidFill>
                  <a:schemeClr val="tx2">
                    <a:lumMod val="75000"/>
                  </a:schemeClr>
                </a:solidFill>
                <a:ea typeface="Times New Roman" panose="02020603050405020304" pitchFamily="18" charset="0"/>
                <a:cs typeface="Times New Roman" panose="02020603050405020304" pitchFamily="18" charset="0"/>
              </a:rPr>
              <a:t>sự</a:t>
            </a:r>
            <a:r>
              <a:rPr lang="en-US" sz="2400" b="1" dirty="0">
                <a:solidFill>
                  <a:schemeClr val="tx2">
                    <a:lumMod val="75000"/>
                  </a:schemeClr>
                </a:solidFill>
                <a:ea typeface="Times New Roman" panose="02020603050405020304" pitchFamily="18" charset="0"/>
                <a:cs typeface="Times New Roman" panose="02020603050405020304" pitchFamily="18" charset="0"/>
              </a:rPr>
              <a:t> </a:t>
            </a:r>
            <a:r>
              <a:rPr lang="en-US" sz="2400" b="1" dirty="0" err="1">
                <a:solidFill>
                  <a:schemeClr val="tx2">
                    <a:lumMod val="75000"/>
                  </a:schemeClr>
                </a:solidFill>
                <a:ea typeface="Times New Roman" panose="02020603050405020304" pitchFamily="18" charset="0"/>
                <a:cs typeface="Times New Roman" panose="02020603050405020304" pitchFamily="18" charset="0"/>
              </a:rPr>
              <a:t>sinh</a:t>
            </a:r>
            <a:r>
              <a:rPr lang="en-US" sz="2400" b="1" dirty="0">
                <a:solidFill>
                  <a:schemeClr val="tx2">
                    <a:lumMod val="75000"/>
                  </a:schemeClr>
                </a:solidFill>
                <a:ea typeface="Times New Roman" panose="02020603050405020304" pitchFamily="18" charset="0"/>
                <a:cs typeface="Times New Roman" panose="02020603050405020304" pitchFamily="18" charset="0"/>
              </a:rPr>
              <a:t> </a:t>
            </a:r>
            <a:r>
              <a:rPr lang="en-US" sz="2400" b="1" dirty="0" err="1">
                <a:solidFill>
                  <a:schemeClr val="tx2">
                    <a:lumMod val="75000"/>
                  </a:schemeClr>
                </a:solidFill>
                <a:ea typeface="Times New Roman" panose="02020603050405020304" pitchFamily="18" charset="0"/>
                <a:cs typeface="Times New Roman" panose="02020603050405020304" pitchFamily="18" charset="0"/>
              </a:rPr>
              <a:t>thành</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là</a:t>
            </a:r>
            <a:r>
              <a:rPr lang="en-US" sz="2400"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8000"/>
                </a:solidFill>
                <a:ea typeface="Times New Roman" panose="02020603050405020304" pitchFamily="18" charset="0"/>
                <a:cs typeface="Times New Roman" panose="02020603050405020304" pitchFamily="18" charset="0"/>
              </a:rPr>
              <a:t>sự</a:t>
            </a:r>
            <a:r>
              <a:rPr lang="en-US" sz="2400" b="1" dirty="0">
                <a:solidFill>
                  <a:srgbClr val="008000"/>
                </a:solidFill>
                <a:ea typeface="Times New Roman" panose="02020603050405020304" pitchFamily="18" charset="0"/>
                <a:cs typeface="Times New Roman" panose="02020603050405020304" pitchFamily="18" charset="0"/>
              </a:rPr>
              <a:t> </a:t>
            </a:r>
            <a:r>
              <a:rPr lang="en-US" sz="2400" b="1" dirty="0" err="1">
                <a:solidFill>
                  <a:srgbClr val="008000"/>
                </a:solidFill>
                <a:ea typeface="Times New Roman" panose="02020603050405020304" pitchFamily="18" charset="0"/>
                <a:cs typeface="Times New Roman" panose="02020603050405020304" pitchFamily="18" charset="0"/>
              </a:rPr>
              <a:t>thực</a:t>
            </a:r>
            <a:r>
              <a:rPr lang="en-US" sz="2400" b="1" dirty="0">
                <a:solidFill>
                  <a:srgbClr val="008000"/>
                </a:solidFill>
                <a:ea typeface="Times New Roman" panose="02020603050405020304" pitchFamily="18" charset="0"/>
                <a:cs typeface="Times New Roman" panose="02020603050405020304" pitchFamily="18" charset="0"/>
              </a:rPr>
              <a:t> </a:t>
            </a:r>
            <a:r>
              <a:rPr lang="en-US" sz="2400" b="1" dirty="0" err="1">
                <a:solidFill>
                  <a:srgbClr val="008000"/>
                </a:solidFill>
                <a:ea typeface="Times New Roman" panose="02020603050405020304" pitchFamily="18" charset="0"/>
                <a:cs typeface="Times New Roman" panose="02020603050405020304" pitchFamily="18" charset="0"/>
              </a:rPr>
              <a:t>hiện</a:t>
            </a:r>
            <a:r>
              <a:rPr lang="en-US" sz="2400" b="1" dirty="0">
                <a:solidFill>
                  <a:srgbClr val="008000"/>
                </a:solidFill>
                <a:ea typeface="Times New Roman" panose="02020603050405020304" pitchFamily="18" charset="0"/>
                <a:cs typeface="Times New Roman" panose="02020603050405020304" pitchFamily="18" charset="0"/>
              </a:rPr>
              <a:t> </a:t>
            </a:r>
            <a:r>
              <a:rPr lang="en-US" sz="2400" b="1" dirty="0" err="1">
                <a:solidFill>
                  <a:srgbClr val="008000"/>
                </a:solidFill>
                <a:ea typeface="Times New Roman" panose="02020603050405020304" pitchFamily="18" charset="0"/>
                <a:cs typeface="Times New Roman" panose="02020603050405020304" pitchFamily="18" charset="0"/>
              </a:rPr>
              <a:t>khả</a:t>
            </a:r>
            <a:r>
              <a:rPr lang="en-US" sz="2400" b="1" dirty="0">
                <a:solidFill>
                  <a:srgbClr val="008000"/>
                </a:solidFill>
                <a:ea typeface="Times New Roman" panose="02020603050405020304" pitchFamily="18" charset="0"/>
                <a:cs typeface="Times New Roman" panose="02020603050405020304" pitchFamily="18" charset="0"/>
              </a:rPr>
              <a:t> </a:t>
            </a:r>
            <a:r>
              <a:rPr lang="en-US" sz="2400" b="1" dirty="0" err="1">
                <a:solidFill>
                  <a:srgbClr val="008000"/>
                </a:solidFill>
                <a:ea typeface="Times New Roman" panose="02020603050405020304" pitchFamily="18" charset="0"/>
                <a:cs typeface="Times New Roman" panose="02020603050405020304" pitchFamily="18" charset="0"/>
              </a:rPr>
              <a:t>năng</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và</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là</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cơ</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sở</a:t>
            </a:r>
            <a:r>
              <a:rPr lang="en-US" sz="2400" dirty="0">
                <a:solidFill>
                  <a:srgbClr val="000000"/>
                </a:solidFill>
                <a:ea typeface="Times New Roman" panose="02020603050405020304" pitchFamily="18" charset="0"/>
                <a:cs typeface="Times New Roman" panose="02020603050405020304" pitchFamily="18" charset="0"/>
              </a:rPr>
              <a:t> </a:t>
            </a:r>
            <a:r>
              <a:rPr lang="en-US" sz="2400" dirty="0" err="1">
                <a:solidFill>
                  <a:srgbClr val="000000"/>
                </a:solidFill>
                <a:ea typeface="Times New Roman" panose="02020603050405020304" pitchFamily="18" charset="0"/>
                <a:cs typeface="Times New Roman" panose="02020603050405020304" pitchFamily="18" charset="0"/>
              </a:rPr>
              <a:t>để</a:t>
            </a:r>
            <a:r>
              <a:rPr lang="en-US" sz="2400"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2060"/>
                </a:solidFill>
                <a:ea typeface="Times New Roman" panose="02020603050405020304" pitchFamily="18" charset="0"/>
                <a:cs typeface="Times New Roman" panose="02020603050405020304" pitchFamily="18" charset="0"/>
              </a:rPr>
              <a:t>định</a:t>
            </a:r>
            <a:r>
              <a:rPr lang="en-US" sz="2400" b="1" dirty="0">
                <a:solidFill>
                  <a:srgbClr val="002060"/>
                </a:solidFill>
                <a:ea typeface="Times New Roman" panose="02020603050405020304" pitchFamily="18" charset="0"/>
                <a:cs typeface="Times New Roman" panose="02020603050405020304" pitchFamily="18" charset="0"/>
              </a:rPr>
              <a:t> </a:t>
            </a:r>
            <a:r>
              <a:rPr lang="en-US" sz="2400" b="1" dirty="0" err="1">
                <a:solidFill>
                  <a:srgbClr val="002060"/>
                </a:solidFill>
                <a:ea typeface="Times New Roman" panose="02020603050405020304" pitchFamily="18" charset="0"/>
                <a:cs typeface="Times New Roman" panose="02020603050405020304" pitchFamily="18" charset="0"/>
              </a:rPr>
              <a:t>hình</a:t>
            </a:r>
            <a:r>
              <a:rPr lang="en-US" sz="2400" b="1" dirty="0">
                <a:solidFill>
                  <a:srgbClr val="002060"/>
                </a:solidFill>
                <a:ea typeface="Times New Roman" panose="02020603050405020304" pitchFamily="18" charset="0"/>
                <a:cs typeface="Times New Roman" panose="02020603050405020304" pitchFamily="18" charset="0"/>
              </a:rPr>
              <a:t> </a:t>
            </a:r>
            <a:r>
              <a:rPr lang="en-US" sz="2400" b="1" dirty="0" err="1">
                <a:solidFill>
                  <a:srgbClr val="002060"/>
                </a:solidFill>
                <a:ea typeface="Times New Roman" panose="02020603050405020304" pitchFamily="18" charset="0"/>
                <a:cs typeface="Times New Roman" panose="02020603050405020304" pitchFamily="18" charset="0"/>
              </a:rPr>
              <a:t>những</a:t>
            </a:r>
            <a:r>
              <a:rPr lang="en-US" sz="2400" b="1" dirty="0">
                <a:solidFill>
                  <a:srgbClr val="002060"/>
                </a:solidFill>
                <a:ea typeface="Times New Roman" panose="02020603050405020304" pitchFamily="18" charset="0"/>
                <a:cs typeface="Times New Roman" panose="02020603050405020304" pitchFamily="18" charset="0"/>
              </a:rPr>
              <a:t> </a:t>
            </a:r>
            <a:r>
              <a:rPr lang="en-US" sz="2400" b="1" dirty="0" err="1">
                <a:solidFill>
                  <a:srgbClr val="002060"/>
                </a:solidFill>
                <a:ea typeface="Times New Roman" panose="02020603050405020304" pitchFamily="18" charset="0"/>
                <a:cs typeface="Times New Roman" panose="02020603050405020304" pitchFamily="18" charset="0"/>
              </a:rPr>
              <a:t>khả</a:t>
            </a:r>
            <a:r>
              <a:rPr lang="en-US" sz="2400" b="1" dirty="0">
                <a:solidFill>
                  <a:srgbClr val="002060"/>
                </a:solidFill>
                <a:ea typeface="Times New Roman" panose="02020603050405020304" pitchFamily="18" charset="0"/>
                <a:cs typeface="Times New Roman" panose="02020603050405020304" pitchFamily="18" charset="0"/>
              </a:rPr>
              <a:t> </a:t>
            </a:r>
            <a:r>
              <a:rPr lang="en-US" sz="2400" b="1" dirty="0" err="1">
                <a:solidFill>
                  <a:srgbClr val="002060"/>
                </a:solidFill>
                <a:ea typeface="Times New Roman" panose="02020603050405020304" pitchFamily="18" charset="0"/>
                <a:cs typeface="Times New Roman" panose="02020603050405020304" pitchFamily="18" charset="0"/>
              </a:rPr>
              <a:t>năng</a:t>
            </a:r>
            <a:r>
              <a:rPr lang="en-US" sz="2400" b="1" dirty="0">
                <a:solidFill>
                  <a:srgbClr val="002060"/>
                </a:solidFill>
                <a:ea typeface="Times New Roman" panose="02020603050405020304" pitchFamily="18" charset="0"/>
                <a:cs typeface="Times New Roman" panose="02020603050405020304" pitchFamily="18" charset="0"/>
              </a:rPr>
              <a:t> </a:t>
            </a:r>
            <a:r>
              <a:rPr lang="en-US" sz="2400" b="1" dirty="0" err="1">
                <a:solidFill>
                  <a:srgbClr val="002060"/>
                </a:solidFill>
                <a:ea typeface="Times New Roman" panose="02020603050405020304" pitchFamily="18" charset="0"/>
                <a:cs typeface="Times New Roman" panose="02020603050405020304" pitchFamily="18" charset="0"/>
              </a:rPr>
              <a:t>mới</a:t>
            </a:r>
            <a:r>
              <a:rPr lang="en-US" sz="2400" b="1" dirty="0">
                <a:solidFill>
                  <a:srgbClr val="002060"/>
                </a:solidFill>
                <a:ea typeface="Times New Roman" panose="02020603050405020304" pitchFamily="18" charset="0"/>
                <a:cs typeface="Times New Roman" panose="02020603050405020304" pitchFamily="18" charset="0"/>
              </a:rPr>
              <a:t>.</a:t>
            </a:r>
          </a:p>
        </p:txBody>
      </p:sp>
    </p:spTree>
    <p:extLst>
      <p:ext uri="{BB962C8B-B14F-4D97-AF65-F5344CB8AC3E}">
        <p14:creationId xmlns:p14="http://schemas.microsoft.com/office/powerpoint/2010/main" val="1377017488"/>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838200" y="228600"/>
            <a:ext cx="8727141" cy="461665"/>
          </a:xfrm>
          <a:prstGeom prst="rect">
            <a:avLst/>
          </a:prstGeom>
          <a:noFill/>
        </p:spPr>
        <p:txBody>
          <a:bodyPr wrap="square" rtlCol="0">
            <a:spAutoFit/>
          </a:bodyPr>
          <a:lstStyle/>
          <a:p>
            <a:pPr marL="457200" indent="-457200" algn="ctr">
              <a:buFont typeface="Wingdings" panose="05000000000000000000" pitchFamily="2" charset="2"/>
              <a:buChar char="§"/>
            </a:pPr>
            <a:r>
              <a:rPr lang="en-US" sz="2400" b="1" dirty="0">
                <a:solidFill>
                  <a:srgbClr val="0000CC"/>
                </a:solidFill>
                <a:latin typeface="Times New Roman" panose="02020603050405020304" pitchFamily="18" charset="0"/>
                <a:cs typeface="Times New Roman" panose="02020603050405020304" pitchFamily="18" charset="0"/>
              </a:rPr>
              <a:t>Ý NGHĨA PHƯƠNG PHÁP LUẬN</a:t>
            </a:r>
          </a:p>
        </p:txBody>
      </p:sp>
      <p:sp>
        <p:nvSpPr>
          <p:cNvPr id="7" name="Rectangle 6"/>
          <p:cNvSpPr/>
          <p:nvPr/>
        </p:nvSpPr>
        <p:spPr>
          <a:xfrm>
            <a:off x="1524000" y="1981200"/>
            <a:ext cx="8686800" cy="1131848"/>
          </a:xfrm>
          <a:prstGeom prst="rect">
            <a:avLst/>
          </a:prstGeom>
        </p:spPr>
        <p:txBody>
          <a:bodyPr wrap="square">
            <a:spAutoFit/>
          </a:bodyPr>
          <a:lstStyle/>
          <a:p>
            <a:pPr algn="just">
              <a:lnSpc>
                <a:spcPct val="150000"/>
              </a:lnSpc>
            </a:pPr>
            <a:r>
              <a:rPr lang="en-US" sz="2400" b="1" noProof="1">
                <a:cs typeface="Times New Roman" panose="02020603050405020304" pitchFamily="18" charset="0"/>
              </a:rPr>
              <a:t>Tranh thủ khả năng có </a:t>
            </a:r>
            <a:r>
              <a:rPr lang="en-US" sz="2400" b="1" noProof="1" smtClean="0">
                <a:cs typeface="Times New Roman" panose="02020603050405020304" pitchFamily="18" charset="0"/>
              </a:rPr>
              <a:t>lợi đề </a:t>
            </a:r>
            <a:r>
              <a:rPr lang="en-US" sz="2400" b="1" noProof="1">
                <a:cs typeface="Times New Roman" panose="02020603050405020304" pitchFamily="18" charset="0"/>
              </a:rPr>
              <a:t>phòng khả năng có </a:t>
            </a:r>
            <a:r>
              <a:rPr lang="en-US" sz="2400" b="1" noProof="1" smtClean="0">
                <a:cs typeface="Times New Roman" panose="02020603050405020304" pitchFamily="18" charset="0"/>
              </a:rPr>
              <a:t>hại</a:t>
            </a:r>
          </a:p>
          <a:p>
            <a:pPr algn="just">
              <a:lnSpc>
                <a:spcPct val="150000"/>
              </a:lnSpc>
            </a:pPr>
            <a:r>
              <a:rPr lang="en-US" sz="2400" b="1" noProof="1" smtClean="0">
                <a:cs typeface="Times New Roman" panose="02020603050405020304" pitchFamily="18" charset="0"/>
              </a:rPr>
              <a:t>Tránh những khả năng không thể trở thành hiện thực</a:t>
            </a:r>
            <a:endParaRPr lang="en-US" sz="2400" b="1" noProof="1">
              <a:cs typeface="Times New Roman" panose="02020603050405020304" pitchFamily="18" charset="0"/>
            </a:endParaRPr>
          </a:p>
        </p:txBody>
      </p:sp>
    </p:spTree>
    <p:extLst>
      <p:ext uri="{BB962C8B-B14F-4D97-AF65-F5344CB8AC3E}">
        <p14:creationId xmlns:p14="http://schemas.microsoft.com/office/powerpoint/2010/main" val="2592040321"/>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1371600" y="1519290"/>
            <a:ext cx="9525000" cy="1200329"/>
          </a:xfrm>
          <a:prstGeom prst="rect">
            <a:avLst/>
          </a:prstGeom>
        </p:spPr>
        <p:txBody>
          <a:bodyPr wrap="square">
            <a:spAutoFit/>
          </a:bodyPr>
          <a:lstStyle/>
          <a:p>
            <a:pPr algn="ctr">
              <a:defRPr/>
            </a:pPr>
            <a:r>
              <a:rPr kumimoji="1" lang="en-US" sz="2400" b="1" kern="0" dirty="0" err="1">
                <a:solidFill>
                  <a:srgbClr val="FF0000"/>
                </a:solidFill>
                <a:latin typeface="Times New Roman" panose="02020603050405020304" pitchFamily="18" charset="0"/>
                <a:cs typeface="Times New Roman" panose="02020603050405020304" pitchFamily="18" charset="0"/>
              </a:rPr>
              <a:t>Quy</a:t>
            </a:r>
            <a:r>
              <a:rPr kumimoji="1" lang="en-US" sz="2400" b="1" kern="0" dirty="0">
                <a:solidFill>
                  <a:srgbClr val="FF0000"/>
                </a:solidFill>
                <a:latin typeface="Times New Roman" panose="02020603050405020304" pitchFamily="18" charset="0"/>
                <a:cs typeface="Times New Roman" panose="02020603050405020304" pitchFamily="18" charset="0"/>
              </a:rPr>
              <a:t> </a:t>
            </a:r>
            <a:r>
              <a:rPr kumimoji="1" lang="en-US" sz="2400" b="1" kern="0" dirty="0" err="1">
                <a:solidFill>
                  <a:srgbClr val="FF0000"/>
                </a:solidFill>
                <a:latin typeface="Times New Roman" panose="02020603050405020304" pitchFamily="18" charset="0"/>
                <a:cs typeface="Times New Roman" panose="02020603050405020304" pitchFamily="18" charset="0"/>
              </a:rPr>
              <a:t>luật</a:t>
            </a:r>
            <a:r>
              <a:rPr kumimoji="1" lang="en-US" sz="2400" b="1" kern="0" dirty="0">
                <a:solidFill>
                  <a:srgbClr val="FF0000"/>
                </a:solidFill>
                <a:latin typeface="Times New Roman" panose="02020603050405020304" pitchFamily="18" charset="0"/>
                <a:cs typeface="Times New Roman" panose="02020603050405020304" pitchFamily="18" charset="0"/>
              </a:rPr>
              <a:t> </a:t>
            </a:r>
            <a:r>
              <a:rPr kumimoji="1" lang="en-US" sz="2400" kern="0" dirty="0" err="1">
                <a:solidFill>
                  <a:srgbClr val="000000"/>
                </a:solidFill>
                <a:latin typeface="Times New Roman" panose="02020603050405020304" pitchFamily="18" charset="0"/>
                <a:cs typeface="Times New Roman" panose="02020603050405020304" pitchFamily="18" charset="0"/>
              </a:rPr>
              <a:t>là</a:t>
            </a:r>
            <a:r>
              <a:rPr kumimoji="1" lang="en-US" sz="2400" kern="0" dirty="0">
                <a:solidFill>
                  <a:srgbClr val="000000"/>
                </a:solidFill>
                <a:latin typeface="Times New Roman" panose="02020603050405020304" pitchFamily="18" charset="0"/>
                <a:cs typeface="Times New Roman" panose="02020603050405020304" pitchFamily="18" charset="0"/>
              </a:rPr>
              <a:t> </a:t>
            </a:r>
            <a:r>
              <a:rPr kumimoji="1" lang="en-US" sz="2400" kern="0" dirty="0" err="1">
                <a:solidFill>
                  <a:srgbClr val="000000"/>
                </a:solidFill>
                <a:latin typeface="Times New Roman" panose="02020603050405020304" pitchFamily="18" charset="0"/>
                <a:cs typeface="Times New Roman" panose="02020603050405020304" pitchFamily="18" charset="0"/>
              </a:rPr>
              <a:t>những</a:t>
            </a:r>
            <a:r>
              <a:rPr kumimoji="1" lang="en-US" sz="2400" kern="0" dirty="0">
                <a:solidFill>
                  <a:srgbClr val="000000"/>
                </a:solidFill>
                <a:latin typeface="Times New Roman" panose="02020603050405020304" pitchFamily="18" charset="0"/>
                <a:cs typeface="Times New Roman" panose="02020603050405020304" pitchFamily="18" charset="0"/>
              </a:rPr>
              <a:t> </a:t>
            </a:r>
            <a:r>
              <a:rPr kumimoji="1" lang="en-US" sz="2400" b="1" kern="0" dirty="0" err="1">
                <a:solidFill>
                  <a:srgbClr val="000000"/>
                </a:solidFill>
                <a:latin typeface="Times New Roman" panose="02020603050405020304" pitchFamily="18" charset="0"/>
                <a:cs typeface="Times New Roman" panose="02020603050405020304" pitchFamily="18" charset="0"/>
              </a:rPr>
              <a:t>mối</a:t>
            </a:r>
            <a:r>
              <a:rPr kumimoji="1" lang="en-US" sz="2400" b="1" kern="0" dirty="0">
                <a:solidFill>
                  <a:srgbClr val="000000"/>
                </a:solidFill>
                <a:latin typeface="Times New Roman" panose="02020603050405020304" pitchFamily="18" charset="0"/>
                <a:cs typeface="Times New Roman" panose="02020603050405020304" pitchFamily="18" charset="0"/>
              </a:rPr>
              <a:t> </a:t>
            </a:r>
            <a:r>
              <a:rPr kumimoji="1" lang="en-US" sz="2400" b="1" kern="0" dirty="0" err="1">
                <a:solidFill>
                  <a:srgbClr val="000000"/>
                </a:solidFill>
                <a:latin typeface="Times New Roman" panose="02020603050405020304" pitchFamily="18" charset="0"/>
                <a:cs typeface="Times New Roman" panose="02020603050405020304" pitchFamily="18" charset="0"/>
              </a:rPr>
              <a:t>liên</a:t>
            </a:r>
            <a:r>
              <a:rPr kumimoji="1" lang="en-US" sz="2400" b="1" kern="0" dirty="0">
                <a:solidFill>
                  <a:srgbClr val="000000"/>
                </a:solidFill>
                <a:latin typeface="Times New Roman" panose="02020603050405020304" pitchFamily="18" charset="0"/>
                <a:cs typeface="Times New Roman" panose="02020603050405020304" pitchFamily="18" charset="0"/>
              </a:rPr>
              <a:t> </a:t>
            </a:r>
            <a:r>
              <a:rPr kumimoji="1" lang="en-US" sz="2400" b="1" kern="0" dirty="0" err="1">
                <a:solidFill>
                  <a:srgbClr val="000000"/>
                </a:solidFill>
                <a:latin typeface="Times New Roman" panose="02020603050405020304" pitchFamily="18" charset="0"/>
                <a:cs typeface="Times New Roman" panose="02020603050405020304" pitchFamily="18" charset="0"/>
              </a:rPr>
              <a:t>hệ</a:t>
            </a:r>
            <a:r>
              <a:rPr kumimoji="1" lang="en-US" sz="2400" b="1" kern="0" dirty="0">
                <a:solidFill>
                  <a:srgbClr val="000000"/>
                </a:solidFill>
                <a:latin typeface="Times New Roman" panose="02020603050405020304" pitchFamily="18" charset="0"/>
                <a:cs typeface="Times New Roman" panose="02020603050405020304" pitchFamily="18" charset="0"/>
              </a:rPr>
              <a:t> </a:t>
            </a:r>
            <a:r>
              <a:rPr kumimoji="1" lang="en-US" sz="2400" b="1" kern="0" dirty="0" err="1">
                <a:solidFill>
                  <a:srgbClr val="3333CC"/>
                </a:solidFill>
                <a:latin typeface="Times New Roman" panose="02020603050405020304" pitchFamily="18" charset="0"/>
                <a:cs typeface="Times New Roman" panose="02020603050405020304" pitchFamily="18" charset="0"/>
              </a:rPr>
              <a:t>khách</a:t>
            </a:r>
            <a:r>
              <a:rPr kumimoji="1" lang="en-US" sz="2400" b="1" kern="0" dirty="0">
                <a:solidFill>
                  <a:srgbClr val="3333CC"/>
                </a:solidFill>
                <a:latin typeface="Times New Roman" panose="02020603050405020304" pitchFamily="18" charset="0"/>
                <a:cs typeface="Times New Roman" panose="02020603050405020304" pitchFamily="18" charset="0"/>
              </a:rPr>
              <a:t> </a:t>
            </a:r>
            <a:r>
              <a:rPr kumimoji="1" lang="en-US" sz="2400" b="1" kern="0" dirty="0" err="1">
                <a:solidFill>
                  <a:srgbClr val="3333CC"/>
                </a:solidFill>
                <a:latin typeface="Times New Roman" panose="02020603050405020304" pitchFamily="18" charset="0"/>
                <a:cs typeface="Times New Roman" panose="02020603050405020304" pitchFamily="18" charset="0"/>
              </a:rPr>
              <a:t>quan</a:t>
            </a:r>
            <a:r>
              <a:rPr kumimoji="1" lang="en-US" sz="2400" b="1" kern="0" dirty="0">
                <a:solidFill>
                  <a:srgbClr val="3333CC"/>
                </a:solidFill>
                <a:latin typeface="Times New Roman" panose="02020603050405020304" pitchFamily="18" charset="0"/>
                <a:cs typeface="Times New Roman" panose="02020603050405020304" pitchFamily="18" charset="0"/>
              </a:rPr>
              <a:t>, </a:t>
            </a:r>
            <a:r>
              <a:rPr kumimoji="1" lang="en-US" sz="2400" b="1" kern="0" dirty="0" err="1">
                <a:solidFill>
                  <a:srgbClr val="3333CC"/>
                </a:solidFill>
                <a:latin typeface="Times New Roman" panose="02020603050405020304" pitchFamily="18" charset="0"/>
                <a:cs typeface="Times New Roman" panose="02020603050405020304" pitchFamily="18" charset="0"/>
              </a:rPr>
              <a:t>bản</a:t>
            </a:r>
            <a:r>
              <a:rPr kumimoji="1" lang="en-US" sz="2400" b="1" kern="0" dirty="0">
                <a:solidFill>
                  <a:srgbClr val="3333CC"/>
                </a:solidFill>
                <a:latin typeface="Times New Roman" panose="02020603050405020304" pitchFamily="18" charset="0"/>
                <a:cs typeface="Times New Roman" panose="02020603050405020304" pitchFamily="18" charset="0"/>
              </a:rPr>
              <a:t> </a:t>
            </a:r>
            <a:r>
              <a:rPr kumimoji="1" lang="en-US" sz="2400" b="1" kern="0" dirty="0" err="1">
                <a:solidFill>
                  <a:srgbClr val="3333CC"/>
                </a:solidFill>
                <a:latin typeface="Times New Roman" panose="02020603050405020304" pitchFamily="18" charset="0"/>
                <a:cs typeface="Times New Roman" panose="02020603050405020304" pitchFamily="18" charset="0"/>
              </a:rPr>
              <a:t>chất</a:t>
            </a:r>
            <a:r>
              <a:rPr kumimoji="1" lang="en-US" sz="2400" b="1" kern="0" dirty="0">
                <a:solidFill>
                  <a:srgbClr val="3333CC"/>
                </a:solidFill>
                <a:latin typeface="Times New Roman" panose="02020603050405020304" pitchFamily="18" charset="0"/>
                <a:cs typeface="Times New Roman" panose="02020603050405020304" pitchFamily="18" charset="0"/>
              </a:rPr>
              <a:t>, </a:t>
            </a:r>
            <a:r>
              <a:rPr kumimoji="1" lang="en-US" sz="2400" b="1" kern="0" dirty="0" err="1">
                <a:solidFill>
                  <a:srgbClr val="3333CC"/>
                </a:solidFill>
                <a:latin typeface="Times New Roman" panose="02020603050405020304" pitchFamily="18" charset="0"/>
                <a:cs typeface="Times New Roman" panose="02020603050405020304" pitchFamily="18" charset="0"/>
              </a:rPr>
              <a:t>tất</a:t>
            </a:r>
            <a:r>
              <a:rPr kumimoji="1" lang="en-US" sz="2400" b="1" kern="0" dirty="0">
                <a:solidFill>
                  <a:srgbClr val="3333CC"/>
                </a:solidFill>
                <a:latin typeface="Times New Roman" panose="02020603050405020304" pitchFamily="18" charset="0"/>
                <a:cs typeface="Times New Roman" panose="02020603050405020304" pitchFamily="18" charset="0"/>
              </a:rPr>
              <a:t> </a:t>
            </a:r>
            <a:r>
              <a:rPr kumimoji="1" lang="en-US" sz="2400" b="1" kern="0" dirty="0" err="1">
                <a:solidFill>
                  <a:srgbClr val="3333CC"/>
                </a:solidFill>
                <a:latin typeface="Times New Roman" panose="02020603050405020304" pitchFamily="18" charset="0"/>
                <a:cs typeface="Times New Roman" panose="02020603050405020304" pitchFamily="18" charset="0"/>
              </a:rPr>
              <a:t>nhiên</a:t>
            </a:r>
            <a:r>
              <a:rPr kumimoji="1" lang="en-US" sz="2400" b="1" kern="0" dirty="0">
                <a:solidFill>
                  <a:srgbClr val="3333CC"/>
                </a:solidFill>
                <a:latin typeface="Times New Roman" panose="02020603050405020304" pitchFamily="18" charset="0"/>
                <a:cs typeface="Times New Roman" panose="02020603050405020304" pitchFamily="18" charset="0"/>
              </a:rPr>
              <a:t>, </a:t>
            </a:r>
            <a:r>
              <a:rPr kumimoji="1" lang="en-US" sz="2400" b="1" kern="0" dirty="0" err="1">
                <a:solidFill>
                  <a:srgbClr val="3333CC"/>
                </a:solidFill>
                <a:latin typeface="Times New Roman" panose="02020603050405020304" pitchFamily="18" charset="0"/>
                <a:cs typeface="Times New Roman" panose="02020603050405020304" pitchFamily="18" charset="0"/>
              </a:rPr>
              <a:t>phổ</a:t>
            </a:r>
            <a:r>
              <a:rPr kumimoji="1" lang="en-US" sz="2400" b="1" kern="0" dirty="0">
                <a:solidFill>
                  <a:srgbClr val="3333CC"/>
                </a:solidFill>
                <a:latin typeface="Times New Roman" panose="02020603050405020304" pitchFamily="18" charset="0"/>
                <a:cs typeface="Times New Roman" panose="02020603050405020304" pitchFamily="18" charset="0"/>
              </a:rPr>
              <a:t> </a:t>
            </a:r>
            <a:r>
              <a:rPr kumimoji="1" lang="en-US" sz="2400" b="1" kern="0" dirty="0" err="1">
                <a:solidFill>
                  <a:srgbClr val="3333CC"/>
                </a:solidFill>
                <a:latin typeface="Times New Roman" panose="02020603050405020304" pitchFamily="18" charset="0"/>
                <a:cs typeface="Times New Roman" panose="02020603050405020304" pitchFamily="18" charset="0"/>
              </a:rPr>
              <a:t>biến</a:t>
            </a:r>
            <a:r>
              <a:rPr kumimoji="1" lang="en-US" sz="2400" b="1" kern="0" dirty="0">
                <a:solidFill>
                  <a:srgbClr val="3333CC"/>
                </a:solidFill>
                <a:latin typeface="Times New Roman" panose="02020603050405020304" pitchFamily="18" charset="0"/>
                <a:cs typeface="Times New Roman" panose="02020603050405020304" pitchFamily="18" charset="0"/>
              </a:rPr>
              <a:t> </a:t>
            </a:r>
            <a:r>
              <a:rPr kumimoji="1" lang="en-US" sz="2400" kern="0" dirty="0" err="1">
                <a:solidFill>
                  <a:srgbClr val="000000"/>
                </a:solidFill>
                <a:latin typeface="Times New Roman" panose="02020603050405020304" pitchFamily="18" charset="0"/>
                <a:cs typeface="Times New Roman" panose="02020603050405020304" pitchFamily="18" charset="0"/>
              </a:rPr>
              <a:t>và</a:t>
            </a:r>
            <a:r>
              <a:rPr kumimoji="1" lang="en-US" sz="2400" kern="0" dirty="0">
                <a:solidFill>
                  <a:srgbClr val="000000"/>
                </a:solidFill>
                <a:latin typeface="Times New Roman" panose="02020603050405020304" pitchFamily="18" charset="0"/>
                <a:cs typeface="Times New Roman" panose="02020603050405020304" pitchFamily="18" charset="0"/>
              </a:rPr>
              <a:t> </a:t>
            </a:r>
            <a:r>
              <a:rPr kumimoji="1" lang="en-US" sz="2400" kern="0" dirty="0" err="1">
                <a:solidFill>
                  <a:srgbClr val="000000"/>
                </a:solidFill>
                <a:latin typeface="Times New Roman" panose="02020603050405020304" pitchFamily="18" charset="0"/>
                <a:cs typeface="Times New Roman" panose="02020603050405020304" pitchFamily="18" charset="0"/>
              </a:rPr>
              <a:t>lặp</a:t>
            </a:r>
            <a:r>
              <a:rPr kumimoji="1" lang="en-US" sz="2400" kern="0" dirty="0">
                <a:solidFill>
                  <a:srgbClr val="000000"/>
                </a:solidFill>
                <a:latin typeface="Times New Roman" panose="02020603050405020304" pitchFamily="18" charset="0"/>
                <a:cs typeface="Times New Roman" panose="02020603050405020304" pitchFamily="18" charset="0"/>
              </a:rPr>
              <a:t> </a:t>
            </a:r>
            <a:r>
              <a:rPr kumimoji="1" lang="en-US" sz="2400" kern="0" dirty="0" err="1">
                <a:solidFill>
                  <a:srgbClr val="000000"/>
                </a:solidFill>
                <a:latin typeface="Times New Roman" panose="02020603050405020304" pitchFamily="18" charset="0"/>
                <a:cs typeface="Times New Roman" panose="02020603050405020304" pitchFamily="18" charset="0"/>
              </a:rPr>
              <a:t>lại</a:t>
            </a:r>
            <a:r>
              <a:rPr kumimoji="1" lang="en-US" sz="2400" kern="0" dirty="0">
                <a:solidFill>
                  <a:srgbClr val="000000"/>
                </a:solidFill>
                <a:latin typeface="Times New Roman" panose="02020603050405020304" pitchFamily="18" charset="0"/>
                <a:cs typeface="Times New Roman" panose="02020603050405020304" pitchFamily="18" charset="0"/>
              </a:rPr>
              <a:t> </a:t>
            </a:r>
            <a:r>
              <a:rPr kumimoji="1" lang="en-US" sz="2400" kern="0" dirty="0" err="1">
                <a:solidFill>
                  <a:srgbClr val="000000"/>
                </a:solidFill>
                <a:latin typeface="Times New Roman" panose="02020603050405020304" pitchFamily="18" charset="0"/>
                <a:cs typeface="Times New Roman" panose="02020603050405020304" pitchFamily="18" charset="0"/>
              </a:rPr>
              <a:t>giữa</a:t>
            </a:r>
            <a:r>
              <a:rPr kumimoji="1" lang="en-US" sz="2400" kern="0" dirty="0">
                <a:solidFill>
                  <a:srgbClr val="000000"/>
                </a:solidFill>
                <a:latin typeface="Times New Roman" panose="02020603050405020304" pitchFamily="18" charset="0"/>
                <a:cs typeface="Times New Roman" panose="02020603050405020304" pitchFamily="18" charset="0"/>
              </a:rPr>
              <a:t> </a:t>
            </a:r>
            <a:r>
              <a:rPr kumimoji="1" lang="en-US" sz="2400" kern="0" dirty="0" err="1">
                <a:solidFill>
                  <a:srgbClr val="000000"/>
                </a:solidFill>
                <a:latin typeface="Times New Roman" panose="02020603050405020304" pitchFamily="18" charset="0"/>
                <a:cs typeface="Times New Roman" panose="02020603050405020304" pitchFamily="18" charset="0"/>
              </a:rPr>
              <a:t>các</a:t>
            </a:r>
            <a:r>
              <a:rPr kumimoji="1" lang="en-US" sz="2400" kern="0" dirty="0">
                <a:solidFill>
                  <a:srgbClr val="000000"/>
                </a:solidFill>
                <a:latin typeface="Times New Roman" panose="02020603050405020304" pitchFamily="18" charset="0"/>
                <a:cs typeface="Times New Roman" panose="02020603050405020304" pitchFamily="18" charset="0"/>
              </a:rPr>
              <a:t> </a:t>
            </a:r>
            <a:r>
              <a:rPr kumimoji="1" lang="en-US" sz="2400" kern="0" dirty="0" err="1">
                <a:solidFill>
                  <a:srgbClr val="000000"/>
                </a:solidFill>
                <a:latin typeface="Times New Roman" panose="02020603050405020304" pitchFamily="18" charset="0"/>
                <a:cs typeface="Times New Roman" panose="02020603050405020304" pitchFamily="18" charset="0"/>
              </a:rPr>
              <a:t>mặt</a:t>
            </a:r>
            <a:r>
              <a:rPr kumimoji="1" lang="en-US" sz="2400" kern="0" dirty="0">
                <a:solidFill>
                  <a:srgbClr val="000000"/>
                </a:solidFill>
                <a:latin typeface="Times New Roman" panose="02020603050405020304" pitchFamily="18" charset="0"/>
                <a:cs typeface="Times New Roman" panose="02020603050405020304" pitchFamily="18" charset="0"/>
              </a:rPr>
              <a:t>, </a:t>
            </a:r>
            <a:r>
              <a:rPr kumimoji="1" lang="en-US" sz="2400" kern="0" dirty="0" err="1">
                <a:solidFill>
                  <a:srgbClr val="000000"/>
                </a:solidFill>
                <a:latin typeface="Times New Roman" panose="02020603050405020304" pitchFamily="18" charset="0"/>
                <a:cs typeface="Times New Roman" panose="02020603050405020304" pitchFamily="18" charset="0"/>
              </a:rPr>
              <a:t>các</a:t>
            </a:r>
            <a:r>
              <a:rPr kumimoji="1" lang="en-US" sz="2400" kern="0" dirty="0">
                <a:solidFill>
                  <a:srgbClr val="000000"/>
                </a:solidFill>
                <a:latin typeface="Times New Roman" panose="02020603050405020304" pitchFamily="18" charset="0"/>
                <a:cs typeface="Times New Roman" panose="02020603050405020304" pitchFamily="18" charset="0"/>
              </a:rPr>
              <a:t> </a:t>
            </a:r>
            <a:r>
              <a:rPr kumimoji="1" lang="en-US" sz="2400" kern="0" dirty="0" err="1">
                <a:solidFill>
                  <a:srgbClr val="000000"/>
                </a:solidFill>
                <a:latin typeface="Times New Roman" panose="02020603050405020304" pitchFamily="18" charset="0"/>
                <a:cs typeface="Times New Roman" panose="02020603050405020304" pitchFamily="18" charset="0"/>
              </a:rPr>
              <a:t>yếu</a:t>
            </a:r>
            <a:r>
              <a:rPr kumimoji="1" lang="en-US" sz="2400" kern="0" dirty="0">
                <a:solidFill>
                  <a:srgbClr val="000000"/>
                </a:solidFill>
                <a:latin typeface="Times New Roman" panose="02020603050405020304" pitchFamily="18" charset="0"/>
                <a:cs typeface="Times New Roman" panose="02020603050405020304" pitchFamily="18" charset="0"/>
              </a:rPr>
              <a:t> </a:t>
            </a:r>
            <a:r>
              <a:rPr kumimoji="1" lang="en-US" sz="2400" kern="0" dirty="0" err="1">
                <a:solidFill>
                  <a:srgbClr val="000000"/>
                </a:solidFill>
                <a:latin typeface="Times New Roman" panose="02020603050405020304" pitchFamily="18" charset="0"/>
                <a:cs typeface="Times New Roman" panose="02020603050405020304" pitchFamily="18" charset="0"/>
              </a:rPr>
              <a:t>tố</a:t>
            </a:r>
            <a:r>
              <a:rPr kumimoji="1" lang="en-US" sz="2400" kern="0" dirty="0">
                <a:solidFill>
                  <a:srgbClr val="000000"/>
                </a:solidFill>
                <a:latin typeface="Times New Roman" panose="02020603050405020304" pitchFamily="18" charset="0"/>
                <a:cs typeface="Times New Roman" panose="02020603050405020304" pitchFamily="18" charset="0"/>
              </a:rPr>
              <a:t>, </a:t>
            </a:r>
            <a:r>
              <a:rPr kumimoji="1" lang="en-US" sz="2400" kern="0" dirty="0" err="1">
                <a:solidFill>
                  <a:srgbClr val="000000"/>
                </a:solidFill>
                <a:latin typeface="Times New Roman" panose="02020603050405020304" pitchFamily="18" charset="0"/>
                <a:cs typeface="Times New Roman" panose="02020603050405020304" pitchFamily="18" charset="0"/>
              </a:rPr>
              <a:t>các</a:t>
            </a:r>
            <a:r>
              <a:rPr kumimoji="1" lang="en-US" sz="2400" kern="0" dirty="0">
                <a:solidFill>
                  <a:srgbClr val="000000"/>
                </a:solidFill>
                <a:latin typeface="Times New Roman" panose="02020603050405020304" pitchFamily="18" charset="0"/>
                <a:cs typeface="Times New Roman" panose="02020603050405020304" pitchFamily="18" charset="0"/>
              </a:rPr>
              <a:t> </a:t>
            </a:r>
            <a:r>
              <a:rPr kumimoji="1" lang="en-US" sz="2400" kern="0" dirty="0" err="1">
                <a:solidFill>
                  <a:srgbClr val="000000"/>
                </a:solidFill>
                <a:latin typeface="Times New Roman" panose="02020603050405020304" pitchFamily="18" charset="0"/>
                <a:cs typeface="Times New Roman" panose="02020603050405020304" pitchFamily="18" charset="0"/>
              </a:rPr>
              <a:t>thuộc</a:t>
            </a:r>
            <a:r>
              <a:rPr kumimoji="1" lang="en-US" sz="2400" kern="0" dirty="0">
                <a:solidFill>
                  <a:srgbClr val="000000"/>
                </a:solidFill>
                <a:latin typeface="Times New Roman" panose="02020603050405020304" pitchFamily="18" charset="0"/>
                <a:cs typeface="Times New Roman" panose="02020603050405020304" pitchFamily="18" charset="0"/>
              </a:rPr>
              <a:t> </a:t>
            </a:r>
            <a:r>
              <a:rPr kumimoji="1" lang="en-US" sz="2400" kern="0" dirty="0" err="1">
                <a:solidFill>
                  <a:srgbClr val="000000"/>
                </a:solidFill>
                <a:latin typeface="Times New Roman" panose="02020603050405020304" pitchFamily="18" charset="0"/>
                <a:cs typeface="Times New Roman" panose="02020603050405020304" pitchFamily="18" charset="0"/>
              </a:rPr>
              <a:t>tính</a:t>
            </a:r>
            <a:r>
              <a:rPr kumimoji="1" lang="en-US" sz="2400" kern="0" dirty="0">
                <a:solidFill>
                  <a:srgbClr val="000000"/>
                </a:solidFill>
                <a:latin typeface="Times New Roman" panose="02020603050405020304" pitchFamily="18" charset="0"/>
                <a:cs typeface="Times New Roman" panose="02020603050405020304" pitchFamily="18" charset="0"/>
              </a:rPr>
              <a:t> </a:t>
            </a:r>
            <a:r>
              <a:rPr kumimoji="1" lang="en-US" sz="2400" kern="0" dirty="0" err="1">
                <a:solidFill>
                  <a:srgbClr val="000000"/>
                </a:solidFill>
                <a:latin typeface="Times New Roman" panose="02020603050405020304" pitchFamily="18" charset="0"/>
                <a:cs typeface="Times New Roman" panose="02020603050405020304" pitchFamily="18" charset="0"/>
              </a:rPr>
              <a:t>bên</a:t>
            </a:r>
            <a:r>
              <a:rPr kumimoji="1" lang="en-US" sz="2400" kern="0" dirty="0">
                <a:solidFill>
                  <a:srgbClr val="000000"/>
                </a:solidFill>
                <a:latin typeface="Times New Roman" panose="02020603050405020304" pitchFamily="18" charset="0"/>
                <a:cs typeface="Times New Roman" panose="02020603050405020304" pitchFamily="18" charset="0"/>
              </a:rPr>
              <a:t> </a:t>
            </a:r>
            <a:r>
              <a:rPr kumimoji="1" lang="en-US" sz="2400" kern="0" dirty="0" err="1">
                <a:solidFill>
                  <a:srgbClr val="000000"/>
                </a:solidFill>
                <a:latin typeface="Times New Roman" panose="02020603050405020304" pitchFamily="18" charset="0"/>
                <a:cs typeface="Times New Roman" panose="02020603050405020304" pitchFamily="18" charset="0"/>
              </a:rPr>
              <a:t>trong</a:t>
            </a:r>
            <a:r>
              <a:rPr kumimoji="1" lang="en-US" sz="2400" kern="0" dirty="0">
                <a:solidFill>
                  <a:srgbClr val="000000"/>
                </a:solidFill>
                <a:latin typeface="Times New Roman" panose="02020603050405020304" pitchFamily="18" charset="0"/>
                <a:cs typeface="Times New Roman" panose="02020603050405020304" pitchFamily="18" charset="0"/>
              </a:rPr>
              <a:t> </a:t>
            </a:r>
            <a:r>
              <a:rPr kumimoji="1" lang="en-US" sz="2400" kern="0" dirty="0" err="1">
                <a:solidFill>
                  <a:srgbClr val="000000"/>
                </a:solidFill>
                <a:latin typeface="Times New Roman" panose="02020603050405020304" pitchFamily="18" charset="0"/>
                <a:cs typeface="Times New Roman" panose="02020603050405020304" pitchFamily="18" charset="0"/>
              </a:rPr>
              <a:t>mỗi</a:t>
            </a:r>
            <a:r>
              <a:rPr kumimoji="1" lang="en-US" sz="2400" kern="0" dirty="0">
                <a:solidFill>
                  <a:srgbClr val="000000"/>
                </a:solidFill>
                <a:latin typeface="Times New Roman" panose="02020603050405020304" pitchFamily="18" charset="0"/>
                <a:cs typeface="Times New Roman" panose="02020603050405020304" pitchFamily="18" charset="0"/>
              </a:rPr>
              <a:t> </a:t>
            </a:r>
            <a:r>
              <a:rPr kumimoji="1" lang="en-US" sz="2400" kern="0" dirty="0" err="1">
                <a:solidFill>
                  <a:srgbClr val="000000"/>
                </a:solidFill>
                <a:latin typeface="Times New Roman" panose="02020603050405020304" pitchFamily="18" charset="0"/>
                <a:cs typeface="Times New Roman" panose="02020603050405020304" pitchFamily="18" charset="0"/>
              </a:rPr>
              <a:t>sự</a:t>
            </a:r>
            <a:r>
              <a:rPr kumimoji="1" lang="en-US" sz="2400" kern="0" dirty="0">
                <a:solidFill>
                  <a:srgbClr val="000000"/>
                </a:solidFill>
                <a:latin typeface="Times New Roman" panose="02020603050405020304" pitchFamily="18" charset="0"/>
                <a:cs typeface="Times New Roman" panose="02020603050405020304" pitchFamily="18" charset="0"/>
              </a:rPr>
              <a:t> </a:t>
            </a:r>
            <a:r>
              <a:rPr kumimoji="1" lang="en-US" sz="2400" kern="0" dirty="0" err="1">
                <a:solidFill>
                  <a:srgbClr val="000000"/>
                </a:solidFill>
                <a:latin typeface="Times New Roman" panose="02020603050405020304" pitchFamily="18" charset="0"/>
                <a:cs typeface="Times New Roman" panose="02020603050405020304" pitchFamily="18" charset="0"/>
              </a:rPr>
              <a:t>vật</a:t>
            </a:r>
            <a:r>
              <a:rPr kumimoji="1" lang="en-US" sz="2400" kern="0" dirty="0">
                <a:solidFill>
                  <a:srgbClr val="000000"/>
                </a:solidFill>
                <a:latin typeface="Times New Roman" panose="02020603050405020304" pitchFamily="18" charset="0"/>
                <a:cs typeface="Times New Roman" panose="02020603050405020304" pitchFamily="18" charset="0"/>
              </a:rPr>
              <a:t>, hay </a:t>
            </a:r>
            <a:r>
              <a:rPr kumimoji="1" lang="en-US" sz="2400" kern="0" dirty="0" err="1">
                <a:solidFill>
                  <a:srgbClr val="000000"/>
                </a:solidFill>
                <a:latin typeface="Times New Roman" panose="02020603050405020304" pitchFamily="18" charset="0"/>
                <a:cs typeface="Times New Roman" panose="02020603050405020304" pitchFamily="18" charset="0"/>
              </a:rPr>
              <a:t>giữa</a:t>
            </a:r>
            <a:r>
              <a:rPr kumimoji="1" lang="en-US" sz="2400" kern="0" dirty="0">
                <a:solidFill>
                  <a:srgbClr val="000000"/>
                </a:solidFill>
                <a:latin typeface="Times New Roman" panose="02020603050405020304" pitchFamily="18" charset="0"/>
                <a:cs typeface="Times New Roman" panose="02020603050405020304" pitchFamily="18" charset="0"/>
              </a:rPr>
              <a:t> </a:t>
            </a:r>
            <a:r>
              <a:rPr kumimoji="1" lang="en-US" sz="2400" kern="0" dirty="0" err="1">
                <a:solidFill>
                  <a:srgbClr val="000000"/>
                </a:solidFill>
                <a:latin typeface="Times New Roman" panose="02020603050405020304" pitchFamily="18" charset="0"/>
                <a:cs typeface="Times New Roman" panose="02020603050405020304" pitchFamily="18" charset="0"/>
              </a:rPr>
              <a:t>các</a:t>
            </a:r>
            <a:r>
              <a:rPr kumimoji="1" lang="en-US" sz="2400" kern="0" dirty="0">
                <a:solidFill>
                  <a:srgbClr val="000000"/>
                </a:solidFill>
                <a:latin typeface="Times New Roman" panose="02020603050405020304" pitchFamily="18" charset="0"/>
                <a:cs typeface="Times New Roman" panose="02020603050405020304" pitchFamily="18" charset="0"/>
              </a:rPr>
              <a:t> </a:t>
            </a:r>
            <a:r>
              <a:rPr kumimoji="1" lang="en-US" sz="2400" kern="0" dirty="0" err="1">
                <a:solidFill>
                  <a:srgbClr val="000000"/>
                </a:solidFill>
                <a:latin typeface="Times New Roman" panose="02020603050405020304" pitchFamily="18" charset="0"/>
                <a:cs typeface="Times New Roman" panose="02020603050405020304" pitchFamily="18" charset="0"/>
              </a:rPr>
              <a:t>sự</a:t>
            </a:r>
            <a:r>
              <a:rPr kumimoji="1" lang="en-US" sz="2400" kern="0" dirty="0">
                <a:solidFill>
                  <a:srgbClr val="000000"/>
                </a:solidFill>
                <a:latin typeface="Times New Roman" panose="02020603050405020304" pitchFamily="18" charset="0"/>
                <a:cs typeface="Times New Roman" panose="02020603050405020304" pitchFamily="18" charset="0"/>
              </a:rPr>
              <a:t> </a:t>
            </a:r>
            <a:r>
              <a:rPr kumimoji="1" lang="en-US" sz="2400" kern="0" dirty="0" err="1">
                <a:solidFill>
                  <a:srgbClr val="000000"/>
                </a:solidFill>
                <a:latin typeface="Times New Roman" panose="02020603050405020304" pitchFamily="18" charset="0"/>
                <a:cs typeface="Times New Roman" panose="02020603050405020304" pitchFamily="18" charset="0"/>
              </a:rPr>
              <a:t>vật</a:t>
            </a:r>
            <a:r>
              <a:rPr kumimoji="1" lang="en-US" sz="2400" kern="0" dirty="0">
                <a:solidFill>
                  <a:srgbClr val="000000"/>
                </a:solidFill>
                <a:latin typeface="Times New Roman" panose="02020603050405020304" pitchFamily="18" charset="0"/>
                <a:cs typeface="Times New Roman" panose="02020603050405020304" pitchFamily="18" charset="0"/>
              </a:rPr>
              <a:t>, </a:t>
            </a:r>
            <a:r>
              <a:rPr kumimoji="1" lang="en-US" sz="2400" kern="0" dirty="0" err="1">
                <a:solidFill>
                  <a:srgbClr val="000000"/>
                </a:solidFill>
                <a:latin typeface="Times New Roman" panose="02020603050405020304" pitchFamily="18" charset="0"/>
                <a:cs typeface="Times New Roman" panose="02020603050405020304" pitchFamily="18" charset="0"/>
              </a:rPr>
              <a:t>hiện</a:t>
            </a:r>
            <a:r>
              <a:rPr kumimoji="1" lang="en-US" sz="2400" kern="0" dirty="0">
                <a:solidFill>
                  <a:srgbClr val="000000"/>
                </a:solidFill>
                <a:latin typeface="Times New Roman" panose="02020603050405020304" pitchFamily="18" charset="0"/>
                <a:cs typeface="Times New Roman" panose="02020603050405020304" pitchFamily="18" charset="0"/>
              </a:rPr>
              <a:t> </a:t>
            </a:r>
            <a:r>
              <a:rPr kumimoji="1" lang="en-US" sz="2400" kern="0" dirty="0" err="1">
                <a:solidFill>
                  <a:srgbClr val="000000"/>
                </a:solidFill>
                <a:latin typeface="Times New Roman" panose="02020603050405020304" pitchFamily="18" charset="0"/>
                <a:cs typeface="Times New Roman" panose="02020603050405020304" pitchFamily="18" charset="0"/>
              </a:rPr>
              <a:t>tượng</a:t>
            </a:r>
            <a:r>
              <a:rPr kumimoji="1" lang="en-US" sz="2400" kern="0" dirty="0">
                <a:solidFill>
                  <a:srgbClr val="000000"/>
                </a:solidFill>
                <a:latin typeface="Times New Roman" panose="02020603050405020304" pitchFamily="18" charset="0"/>
                <a:cs typeface="Times New Roman" panose="02020603050405020304" pitchFamily="18" charset="0"/>
              </a:rPr>
              <a:t> </a:t>
            </a:r>
            <a:r>
              <a:rPr kumimoji="1" lang="en-US" sz="2400" kern="0" dirty="0" err="1">
                <a:solidFill>
                  <a:srgbClr val="000000"/>
                </a:solidFill>
                <a:latin typeface="Times New Roman" panose="02020603050405020304" pitchFamily="18" charset="0"/>
                <a:cs typeface="Times New Roman" panose="02020603050405020304" pitchFamily="18" charset="0"/>
              </a:rPr>
              <a:t>với</a:t>
            </a:r>
            <a:r>
              <a:rPr kumimoji="1" lang="en-US" sz="2400" kern="0" dirty="0">
                <a:solidFill>
                  <a:srgbClr val="000000"/>
                </a:solidFill>
                <a:latin typeface="Times New Roman" panose="02020603050405020304" pitchFamily="18" charset="0"/>
                <a:cs typeface="Times New Roman" panose="02020603050405020304" pitchFamily="18" charset="0"/>
              </a:rPr>
              <a:t> </a:t>
            </a:r>
            <a:r>
              <a:rPr kumimoji="1" lang="en-US" sz="2400" kern="0" dirty="0" err="1">
                <a:solidFill>
                  <a:srgbClr val="000000"/>
                </a:solidFill>
                <a:latin typeface="Times New Roman" panose="02020603050405020304" pitchFamily="18" charset="0"/>
                <a:cs typeface="Times New Roman" panose="02020603050405020304" pitchFamily="18" charset="0"/>
              </a:rPr>
              <a:t>nhau</a:t>
            </a:r>
            <a:r>
              <a:rPr kumimoji="1" lang="en-US" sz="2400" kern="0" dirty="0">
                <a:solidFill>
                  <a:srgbClr val="000000"/>
                </a:solidFill>
                <a:latin typeface="Times New Roman" panose="02020603050405020304" pitchFamily="18" charset="0"/>
                <a:cs typeface="Times New Roman" panose="02020603050405020304" pitchFamily="18" charset="0"/>
              </a:rPr>
              <a:t>.</a:t>
            </a:r>
          </a:p>
        </p:txBody>
      </p:sp>
      <p:pic>
        <p:nvPicPr>
          <p:cNvPr id="9" name="Picture 8" descr="Kết quả hình ảnh cho mặt trời mọ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29000" y="3395021"/>
            <a:ext cx="4364038" cy="2514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Rectangle 10"/>
          <p:cNvSpPr/>
          <p:nvPr/>
        </p:nvSpPr>
        <p:spPr>
          <a:xfrm>
            <a:off x="1447799" y="148435"/>
            <a:ext cx="9677401" cy="523220"/>
          </a:xfrm>
          <a:prstGeom prst="rect">
            <a:avLst/>
          </a:prstGeom>
        </p:spPr>
        <p:txBody>
          <a:bodyPr wrap="square">
            <a:spAutoFit/>
          </a:bodyPr>
          <a:lstStyle/>
          <a:p>
            <a:pPr indent="252095" algn="ctr">
              <a:spcBef>
                <a:spcPts val="1100"/>
              </a:spcBef>
              <a:spcAft>
                <a:spcPts val="500"/>
              </a:spcAft>
            </a:pPr>
            <a:r>
              <a:rPr lang="en-US" sz="2800" dirty="0">
                <a:solidFill>
                  <a:srgbClr val="FF0000"/>
                </a:solidFill>
                <a:ea typeface="Times New Roman" panose="02020603050405020304" pitchFamily="18" charset="0"/>
                <a:cs typeface="Arial" panose="020B0604020202020204" pitchFamily="34" charset="0"/>
              </a:rPr>
              <a:t>c) </a:t>
            </a:r>
            <a:r>
              <a:rPr lang="en-US" sz="2800" dirty="0" err="1">
                <a:solidFill>
                  <a:srgbClr val="FF0000"/>
                </a:solidFill>
                <a:ea typeface="Times New Roman" panose="02020603050405020304" pitchFamily="18" charset="0"/>
                <a:cs typeface="Arial" panose="020B0604020202020204" pitchFamily="34" charset="0"/>
              </a:rPr>
              <a:t>Các</a:t>
            </a:r>
            <a:r>
              <a:rPr lang="en-US" sz="2800" dirty="0">
                <a:solidFill>
                  <a:srgbClr val="FF0000"/>
                </a:solidFill>
                <a:ea typeface="Times New Roman" panose="02020603050405020304" pitchFamily="18" charset="0"/>
                <a:cs typeface="Arial" panose="020B0604020202020204" pitchFamily="34" charset="0"/>
              </a:rPr>
              <a:t> </a:t>
            </a:r>
            <a:r>
              <a:rPr lang="en-US" sz="2800" dirty="0" err="1">
                <a:solidFill>
                  <a:srgbClr val="FF0000"/>
                </a:solidFill>
                <a:ea typeface="Times New Roman" panose="02020603050405020304" pitchFamily="18" charset="0"/>
                <a:cs typeface="Arial" panose="020B0604020202020204" pitchFamily="34" charset="0"/>
              </a:rPr>
              <a:t>quy</a:t>
            </a:r>
            <a:r>
              <a:rPr lang="en-US" sz="2800" dirty="0">
                <a:solidFill>
                  <a:srgbClr val="FF0000"/>
                </a:solidFill>
                <a:ea typeface="Times New Roman" panose="02020603050405020304" pitchFamily="18" charset="0"/>
                <a:cs typeface="Arial" panose="020B0604020202020204" pitchFamily="34" charset="0"/>
              </a:rPr>
              <a:t> </a:t>
            </a:r>
            <a:r>
              <a:rPr lang="en-US" sz="2800" dirty="0" err="1">
                <a:solidFill>
                  <a:srgbClr val="FF0000"/>
                </a:solidFill>
                <a:ea typeface="Times New Roman" panose="02020603050405020304" pitchFamily="18" charset="0"/>
                <a:cs typeface="Arial" panose="020B0604020202020204" pitchFamily="34" charset="0"/>
              </a:rPr>
              <a:t>luật</a:t>
            </a:r>
            <a:r>
              <a:rPr lang="en-US" sz="2800" dirty="0">
                <a:solidFill>
                  <a:srgbClr val="FF0000"/>
                </a:solidFill>
                <a:ea typeface="Times New Roman" panose="02020603050405020304" pitchFamily="18" charset="0"/>
                <a:cs typeface="Arial" panose="020B0604020202020204" pitchFamily="34" charset="0"/>
              </a:rPr>
              <a:t> </a:t>
            </a:r>
            <a:r>
              <a:rPr lang="en-US" sz="2800" dirty="0" err="1">
                <a:solidFill>
                  <a:srgbClr val="FF0000"/>
                </a:solidFill>
                <a:ea typeface="Times New Roman" panose="02020603050405020304" pitchFamily="18" charset="0"/>
                <a:cs typeface="Arial" panose="020B0604020202020204" pitchFamily="34" charset="0"/>
              </a:rPr>
              <a:t>cơ</a:t>
            </a:r>
            <a:r>
              <a:rPr lang="en-US" sz="2800" dirty="0">
                <a:solidFill>
                  <a:srgbClr val="FF0000"/>
                </a:solidFill>
                <a:ea typeface="Times New Roman" panose="02020603050405020304" pitchFamily="18" charset="0"/>
                <a:cs typeface="Arial" panose="020B0604020202020204" pitchFamily="34" charset="0"/>
              </a:rPr>
              <a:t> </a:t>
            </a:r>
            <a:r>
              <a:rPr lang="en-US" sz="2800" dirty="0" err="1">
                <a:solidFill>
                  <a:srgbClr val="FF0000"/>
                </a:solidFill>
                <a:ea typeface="Times New Roman" panose="02020603050405020304" pitchFamily="18" charset="0"/>
                <a:cs typeface="Arial" panose="020B0604020202020204" pitchFamily="34" charset="0"/>
              </a:rPr>
              <a:t>bản</a:t>
            </a:r>
            <a:r>
              <a:rPr lang="en-US" sz="2800" dirty="0">
                <a:solidFill>
                  <a:srgbClr val="FF0000"/>
                </a:solidFill>
                <a:ea typeface="Times New Roman" panose="02020603050405020304" pitchFamily="18" charset="0"/>
                <a:cs typeface="Arial" panose="020B0604020202020204" pitchFamily="34" charset="0"/>
              </a:rPr>
              <a:t> </a:t>
            </a:r>
            <a:r>
              <a:rPr lang="en-US" sz="2800" dirty="0" err="1">
                <a:solidFill>
                  <a:srgbClr val="FF0000"/>
                </a:solidFill>
                <a:ea typeface="Times New Roman" panose="02020603050405020304" pitchFamily="18" charset="0"/>
                <a:cs typeface="Arial" panose="020B0604020202020204" pitchFamily="34" charset="0"/>
              </a:rPr>
              <a:t>của</a:t>
            </a:r>
            <a:r>
              <a:rPr lang="en-US" sz="2800" dirty="0">
                <a:solidFill>
                  <a:srgbClr val="FF0000"/>
                </a:solidFill>
                <a:ea typeface="Times New Roman" panose="02020603050405020304" pitchFamily="18" charset="0"/>
                <a:cs typeface="Arial" panose="020B0604020202020204" pitchFamily="34" charset="0"/>
              </a:rPr>
              <a:t> </a:t>
            </a:r>
            <a:r>
              <a:rPr lang="en-US" sz="2800" dirty="0" err="1">
                <a:solidFill>
                  <a:srgbClr val="FF0000"/>
                </a:solidFill>
                <a:ea typeface="Times New Roman" panose="02020603050405020304" pitchFamily="18" charset="0"/>
                <a:cs typeface="Arial" panose="020B0604020202020204" pitchFamily="34" charset="0"/>
              </a:rPr>
              <a:t>phép</a:t>
            </a:r>
            <a:r>
              <a:rPr lang="en-US" sz="2800" dirty="0">
                <a:solidFill>
                  <a:srgbClr val="FF0000"/>
                </a:solidFill>
                <a:ea typeface="Times New Roman" panose="02020603050405020304" pitchFamily="18" charset="0"/>
                <a:cs typeface="Arial" panose="020B0604020202020204" pitchFamily="34" charset="0"/>
              </a:rPr>
              <a:t> </a:t>
            </a:r>
            <a:r>
              <a:rPr lang="en-US" sz="2800" dirty="0" err="1">
                <a:solidFill>
                  <a:srgbClr val="FF0000"/>
                </a:solidFill>
                <a:ea typeface="Times New Roman" panose="02020603050405020304" pitchFamily="18" charset="0"/>
                <a:cs typeface="Arial" panose="020B0604020202020204" pitchFamily="34" charset="0"/>
              </a:rPr>
              <a:t>biện</a:t>
            </a:r>
            <a:r>
              <a:rPr lang="en-US" sz="2800" dirty="0">
                <a:solidFill>
                  <a:srgbClr val="FF0000"/>
                </a:solidFill>
                <a:ea typeface="Times New Roman" panose="02020603050405020304" pitchFamily="18" charset="0"/>
                <a:cs typeface="Arial" panose="020B0604020202020204" pitchFamily="34" charset="0"/>
              </a:rPr>
              <a:t> </a:t>
            </a:r>
            <a:r>
              <a:rPr lang="en-US" sz="2800" dirty="0" err="1">
                <a:solidFill>
                  <a:srgbClr val="FF0000"/>
                </a:solidFill>
                <a:ea typeface="Times New Roman" panose="02020603050405020304" pitchFamily="18" charset="0"/>
                <a:cs typeface="Arial" panose="020B0604020202020204" pitchFamily="34" charset="0"/>
              </a:rPr>
              <a:t>chứng</a:t>
            </a:r>
            <a:r>
              <a:rPr lang="en-US" sz="2800" dirty="0">
                <a:solidFill>
                  <a:srgbClr val="FF0000"/>
                </a:solidFill>
                <a:ea typeface="Times New Roman" panose="02020603050405020304" pitchFamily="18" charset="0"/>
                <a:cs typeface="Arial" panose="020B0604020202020204" pitchFamily="34" charset="0"/>
              </a:rPr>
              <a:t> </a:t>
            </a:r>
            <a:r>
              <a:rPr lang="en-US" sz="2800" dirty="0" err="1">
                <a:solidFill>
                  <a:srgbClr val="FF0000"/>
                </a:solidFill>
                <a:ea typeface="Times New Roman" panose="02020603050405020304" pitchFamily="18" charset="0"/>
                <a:cs typeface="Arial" panose="020B0604020202020204" pitchFamily="34" charset="0"/>
              </a:rPr>
              <a:t>duy</a:t>
            </a:r>
            <a:r>
              <a:rPr lang="en-US" sz="2800" dirty="0">
                <a:solidFill>
                  <a:srgbClr val="FF0000"/>
                </a:solidFill>
                <a:ea typeface="Times New Roman" panose="02020603050405020304" pitchFamily="18" charset="0"/>
                <a:cs typeface="Arial" panose="020B0604020202020204" pitchFamily="34" charset="0"/>
              </a:rPr>
              <a:t> </a:t>
            </a:r>
            <a:r>
              <a:rPr lang="en-US" sz="2800" dirty="0" err="1">
                <a:solidFill>
                  <a:srgbClr val="FF0000"/>
                </a:solidFill>
                <a:ea typeface="Times New Roman" panose="02020603050405020304" pitchFamily="18" charset="0"/>
                <a:cs typeface="Arial" panose="020B0604020202020204" pitchFamily="34" charset="0"/>
              </a:rPr>
              <a:t>vật</a:t>
            </a:r>
            <a:endParaRPr lang="en-US" sz="2800" dirty="0">
              <a:solidFill>
                <a:srgbClr val="FF0000"/>
              </a:solidFill>
              <a:ea typeface="Times New Roman" panose="02020603050405020304" pitchFamily="18" charset="0"/>
              <a:cs typeface="Arial" panose="020B0604020202020204" pitchFamily="34" charset="0"/>
            </a:endParaRPr>
          </a:p>
        </p:txBody>
      </p:sp>
      <p:cxnSp>
        <p:nvCxnSpPr>
          <p:cNvPr id="3" name="Straight Connector 2"/>
          <p:cNvCxnSpPr/>
          <p:nvPr/>
        </p:nvCxnSpPr>
        <p:spPr>
          <a:xfrm>
            <a:off x="2133600" y="838200"/>
            <a:ext cx="8763000"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30251455"/>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16"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circle(in)">
                                      <p:cBhvr>
                                        <p:cTn id="7"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ounded Rectangle 2"/>
          <p:cNvSpPr/>
          <p:nvPr/>
        </p:nvSpPr>
        <p:spPr bwMode="auto">
          <a:xfrm>
            <a:off x="3810000" y="381000"/>
            <a:ext cx="4648200" cy="792162"/>
          </a:xfrm>
          <a:prstGeom prst="roundRect">
            <a:avLst/>
          </a:prstGeom>
          <a:solidFill>
            <a:schemeClr val="accent1">
              <a:lumMod val="75000"/>
            </a:schemeClr>
          </a:solidFill>
          <a:ln>
            <a:headEnd type="none" w="med" len="med"/>
            <a:tailEnd type="none" w="med" len="med"/>
          </a:ln>
        </p:spPr>
        <p:style>
          <a:lnRef idx="2">
            <a:schemeClr val="accent2">
              <a:shade val="50000"/>
            </a:schemeClr>
          </a:lnRef>
          <a:fillRef idx="1">
            <a:schemeClr val="accent2"/>
          </a:fillRef>
          <a:effectRef idx="0">
            <a:schemeClr val="accent2"/>
          </a:effectRef>
          <a:fontRef idx="minor">
            <a:schemeClr val="lt1"/>
          </a:fontRef>
        </p:style>
        <p:txBody>
          <a:bodyPr/>
          <a:lstStyle/>
          <a:p>
            <a:pPr algn="ctr" eaLnBrk="1" hangingPunct="1">
              <a:defRPr/>
            </a:pPr>
            <a:r>
              <a:rPr lang="en-US" sz="2400" b="1" dirty="0" err="1">
                <a:latin typeface="Arial" panose="020B0604020202020204" pitchFamily="34" charset="0"/>
                <a:cs typeface="Arial" panose="020B0604020202020204" pitchFamily="34" charset="0"/>
              </a:rPr>
              <a:t>Phân</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loại</a:t>
            </a:r>
            <a:endParaRPr lang="en-US" sz="2400" b="1" dirty="0">
              <a:solidFill>
                <a:schemeClr val="tx1"/>
              </a:solidFill>
              <a:latin typeface="Arial" panose="020B0604020202020204" pitchFamily="34" charset="0"/>
              <a:cs typeface="Arial" panose="020B0604020202020204" pitchFamily="34" charset="0"/>
            </a:endParaRPr>
          </a:p>
        </p:txBody>
      </p:sp>
      <p:sp>
        <p:nvSpPr>
          <p:cNvPr id="4" name="Rounded Rectangle 3"/>
          <p:cNvSpPr/>
          <p:nvPr/>
        </p:nvSpPr>
        <p:spPr bwMode="auto">
          <a:xfrm>
            <a:off x="987425" y="1814076"/>
            <a:ext cx="5029200" cy="1008063"/>
          </a:xfrm>
          <a:prstGeom prst="roundRect">
            <a:avLst/>
          </a:prstGeom>
          <a:solidFill>
            <a:srgbClr val="D60093"/>
          </a:solidFill>
          <a:ln>
            <a:headEnd type="none" w="med" len="med"/>
            <a:tailEnd type="none" w="med" len="med"/>
          </a:ln>
        </p:spPr>
        <p:style>
          <a:lnRef idx="1">
            <a:schemeClr val="accent6"/>
          </a:lnRef>
          <a:fillRef idx="2">
            <a:schemeClr val="accent6"/>
          </a:fillRef>
          <a:effectRef idx="1">
            <a:schemeClr val="accent6"/>
          </a:effectRef>
          <a:fontRef idx="minor">
            <a:schemeClr val="dk1"/>
          </a:fontRef>
        </p:style>
        <p:txBody>
          <a:bodyPr/>
          <a:lstStyle/>
          <a:p>
            <a:pPr algn="ctr" eaLnBrk="1" hangingPunct="1">
              <a:defRPr/>
            </a:pPr>
            <a:r>
              <a:rPr lang="en-US" sz="2400" dirty="0" err="1">
                <a:solidFill>
                  <a:schemeClr val="bg1"/>
                </a:solidFill>
                <a:latin typeface="Arial" panose="020B0604020202020204" pitchFamily="34" charset="0"/>
                <a:cs typeface="Arial" panose="020B0604020202020204" pitchFamily="34" charset="0"/>
              </a:rPr>
              <a:t>Căn</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cứ</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vào</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mức</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độ</a:t>
            </a:r>
            <a:r>
              <a:rPr lang="en-US" sz="2400" dirty="0">
                <a:solidFill>
                  <a:schemeClr val="bg1"/>
                </a:solidFill>
                <a:latin typeface="Arial" panose="020B0604020202020204" pitchFamily="34" charset="0"/>
                <a:cs typeface="Arial" panose="020B0604020202020204" pitchFamily="34" charset="0"/>
              </a:rPr>
              <a:t> </a:t>
            </a:r>
          </a:p>
          <a:p>
            <a:pPr algn="ctr" eaLnBrk="1" hangingPunct="1">
              <a:defRPr/>
            </a:pPr>
            <a:r>
              <a:rPr lang="en-US" sz="2400" dirty="0" err="1">
                <a:solidFill>
                  <a:schemeClr val="bg1"/>
                </a:solidFill>
                <a:latin typeface="Arial" panose="020B0604020202020204" pitchFamily="34" charset="0"/>
                <a:cs typeface="Arial" panose="020B0604020202020204" pitchFamily="34" charset="0"/>
              </a:rPr>
              <a:t>của</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tính</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phổ</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biến</a:t>
            </a:r>
            <a:endParaRPr lang="en-US" sz="2400" dirty="0">
              <a:solidFill>
                <a:schemeClr val="bg1"/>
              </a:solidFill>
              <a:latin typeface="Arial" panose="020B0604020202020204" pitchFamily="34" charset="0"/>
              <a:cs typeface="Arial" panose="020B0604020202020204" pitchFamily="34" charset="0"/>
            </a:endParaRPr>
          </a:p>
        </p:txBody>
      </p:sp>
      <p:sp>
        <p:nvSpPr>
          <p:cNvPr id="5" name="Rounded Rectangle 4"/>
          <p:cNvSpPr/>
          <p:nvPr/>
        </p:nvSpPr>
        <p:spPr bwMode="auto">
          <a:xfrm>
            <a:off x="6545263" y="1780666"/>
            <a:ext cx="4691572" cy="1008063"/>
          </a:xfrm>
          <a:prstGeom prst="roundRect">
            <a:avLst/>
          </a:prstGeom>
          <a:solidFill>
            <a:srgbClr val="660066"/>
          </a:solidFill>
          <a:ln>
            <a:headEnd type="none" w="med" len="med"/>
            <a:tailEnd type="none" w="med" len="med"/>
          </a:ln>
        </p:spPr>
        <p:style>
          <a:lnRef idx="1">
            <a:schemeClr val="accent2"/>
          </a:lnRef>
          <a:fillRef idx="2">
            <a:schemeClr val="accent2"/>
          </a:fillRef>
          <a:effectRef idx="1">
            <a:schemeClr val="accent2"/>
          </a:effectRef>
          <a:fontRef idx="minor">
            <a:schemeClr val="dk1"/>
          </a:fontRef>
        </p:style>
        <p:txBody>
          <a:bodyPr/>
          <a:lstStyle/>
          <a:p>
            <a:pPr algn="ctr" eaLnBrk="1" hangingPunct="1">
              <a:defRPr/>
            </a:pPr>
            <a:r>
              <a:rPr lang="en-US" sz="2400" dirty="0" err="1">
                <a:solidFill>
                  <a:schemeClr val="bg1"/>
                </a:solidFill>
                <a:latin typeface="Arial" panose="020B0604020202020204" pitchFamily="34" charset="0"/>
                <a:cs typeface="Arial" panose="020B0604020202020204" pitchFamily="34" charset="0"/>
              </a:rPr>
              <a:t>Căn</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cứ</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vào</a:t>
            </a:r>
            <a:r>
              <a:rPr lang="en-US" sz="2400" dirty="0">
                <a:solidFill>
                  <a:schemeClr val="bg1"/>
                </a:solidFill>
                <a:latin typeface="Arial" panose="020B0604020202020204" pitchFamily="34" charset="0"/>
                <a:cs typeface="Arial" panose="020B0604020202020204" pitchFamily="34" charset="0"/>
              </a:rPr>
              <a:t> </a:t>
            </a:r>
          </a:p>
          <a:p>
            <a:pPr algn="ctr" eaLnBrk="1" hangingPunct="1">
              <a:defRPr/>
            </a:pPr>
            <a:r>
              <a:rPr lang="en-US" sz="2400" dirty="0" err="1">
                <a:solidFill>
                  <a:schemeClr val="bg1"/>
                </a:solidFill>
                <a:latin typeface="Arial" panose="020B0604020202020204" pitchFamily="34" charset="0"/>
                <a:cs typeface="Arial" panose="020B0604020202020204" pitchFamily="34" charset="0"/>
              </a:rPr>
              <a:t>lĩnh</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vực</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tác</a:t>
            </a:r>
            <a:r>
              <a:rPr lang="en-US" sz="2400" dirty="0">
                <a:solidFill>
                  <a:schemeClr val="bg1"/>
                </a:solidFill>
                <a:latin typeface="Arial" panose="020B0604020202020204" pitchFamily="34" charset="0"/>
                <a:cs typeface="Arial" panose="020B0604020202020204" pitchFamily="34" charset="0"/>
              </a:rPr>
              <a:t> </a:t>
            </a:r>
            <a:r>
              <a:rPr lang="en-US" sz="2400" dirty="0" err="1">
                <a:solidFill>
                  <a:schemeClr val="bg1"/>
                </a:solidFill>
                <a:latin typeface="Arial" panose="020B0604020202020204" pitchFamily="34" charset="0"/>
                <a:cs typeface="Arial" panose="020B0604020202020204" pitchFamily="34" charset="0"/>
              </a:rPr>
              <a:t>động</a:t>
            </a:r>
            <a:endParaRPr lang="en-US" sz="2400" dirty="0">
              <a:solidFill>
                <a:schemeClr val="bg1"/>
              </a:solidFill>
              <a:latin typeface="Arial" panose="020B0604020202020204" pitchFamily="34" charset="0"/>
              <a:cs typeface="Arial" panose="020B0604020202020204" pitchFamily="34" charset="0"/>
            </a:endParaRPr>
          </a:p>
        </p:txBody>
      </p:sp>
      <p:sp>
        <p:nvSpPr>
          <p:cNvPr id="6" name="Rounded Rectangle 5"/>
          <p:cNvSpPr/>
          <p:nvPr/>
        </p:nvSpPr>
        <p:spPr bwMode="auto">
          <a:xfrm>
            <a:off x="987425" y="4060826"/>
            <a:ext cx="1470816" cy="1693861"/>
          </a:xfrm>
          <a:prstGeom prst="roundRect">
            <a:avLst/>
          </a:prstGeom>
          <a:solidFill>
            <a:srgbClr val="00B050"/>
          </a:solidFill>
          <a:ln>
            <a:solidFill>
              <a:srgbClr val="996633"/>
            </a:solidFill>
            <a:headEnd type="none" w="med" len="med"/>
            <a:tailEnd type="none" w="med" len="med"/>
          </a:ln>
        </p:spPr>
        <p:style>
          <a:lnRef idx="1">
            <a:schemeClr val="accent1"/>
          </a:lnRef>
          <a:fillRef idx="2">
            <a:schemeClr val="accent1"/>
          </a:fillRef>
          <a:effectRef idx="1">
            <a:schemeClr val="accent1"/>
          </a:effectRef>
          <a:fontRef idx="minor">
            <a:schemeClr val="dk1"/>
          </a:fontRef>
        </p:style>
        <p:txBody>
          <a:bodyPr/>
          <a:lstStyle/>
          <a:p>
            <a:pPr algn="ctr" eaLnBrk="1" hangingPunct="1">
              <a:defRPr/>
            </a:pPr>
            <a:r>
              <a:rPr lang="en-US" sz="2000" dirty="0" err="1">
                <a:solidFill>
                  <a:schemeClr val="bg1"/>
                </a:solidFill>
                <a:latin typeface="Arial" panose="020B0604020202020204" pitchFamily="34" charset="0"/>
                <a:cs typeface="Arial" panose="020B0604020202020204" pitchFamily="34" charset="0"/>
              </a:rPr>
              <a:t>Những</a:t>
            </a:r>
            <a:r>
              <a:rPr lang="en-US" sz="2000" dirty="0">
                <a:solidFill>
                  <a:schemeClr val="bg1"/>
                </a:solidFill>
                <a:latin typeface="Arial" panose="020B0604020202020204" pitchFamily="34" charset="0"/>
                <a:cs typeface="Arial" panose="020B0604020202020204" pitchFamily="34" charset="0"/>
              </a:rPr>
              <a:t> </a:t>
            </a:r>
            <a:endParaRPr lang="vi-VN" sz="2000" dirty="0">
              <a:solidFill>
                <a:schemeClr val="bg1"/>
              </a:solidFill>
              <a:latin typeface="Arial" panose="020B0604020202020204" pitchFamily="34" charset="0"/>
              <a:cs typeface="Arial" panose="020B0604020202020204" pitchFamily="34" charset="0"/>
            </a:endParaRPr>
          </a:p>
          <a:p>
            <a:pPr algn="ctr" eaLnBrk="1" hangingPunct="1">
              <a:defRPr/>
            </a:pPr>
            <a:r>
              <a:rPr lang="en-US" sz="2000" dirty="0" err="1">
                <a:solidFill>
                  <a:schemeClr val="bg1"/>
                </a:solidFill>
                <a:latin typeface="Arial" panose="020B0604020202020204" pitchFamily="34" charset="0"/>
                <a:cs typeface="Arial" panose="020B0604020202020204" pitchFamily="34" charset="0"/>
              </a:rPr>
              <a:t>quy</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luật</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riêng</a:t>
            </a:r>
            <a:endParaRPr lang="en-US" sz="2000" dirty="0">
              <a:solidFill>
                <a:schemeClr val="bg1"/>
              </a:solidFill>
              <a:latin typeface="Arial" panose="020B0604020202020204" pitchFamily="34" charset="0"/>
              <a:cs typeface="Arial" panose="020B0604020202020204" pitchFamily="34" charset="0"/>
            </a:endParaRPr>
          </a:p>
        </p:txBody>
      </p:sp>
      <p:sp>
        <p:nvSpPr>
          <p:cNvPr id="7" name="Rounded Rectangle 6"/>
          <p:cNvSpPr/>
          <p:nvPr/>
        </p:nvSpPr>
        <p:spPr bwMode="auto">
          <a:xfrm>
            <a:off x="2776096" y="4094236"/>
            <a:ext cx="1559366" cy="1693861"/>
          </a:xfrm>
          <a:prstGeom prst="roundRect">
            <a:avLst/>
          </a:prstGeom>
          <a:solidFill>
            <a:srgbClr val="00B050"/>
          </a:solidFill>
          <a:ln>
            <a:headEnd type="none" w="med" len="med"/>
            <a:tailEnd type="none" w="med" len="med"/>
          </a:ln>
        </p:spPr>
        <p:style>
          <a:lnRef idx="1">
            <a:schemeClr val="accent1"/>
          </a:lnRef>
          <a:fillRef idx="2">
            <a:schemeClr val="accent1"/>
          </a:fillRef>
          <a:effectRef idx="1">
            <a:schemeClr val="accent1"/>
          </a:effectRef>
          <a:fontRef idx="minor">
            <a:schemeClr val="dk1"/>
          </a:fontRef>
        </p:style>
        <p:txBody>
          <a:bodyPr/>
          <a:lstStyle/>
          <a:p>
            <a:pPr algn="ctr" eaLnBrk="1" hangingPunct="1">
              <a:defRPr/>
            </a:pPr>
            <a:r>
              <a:rPr lang="en-US" sz="2000" dirty="0" err="1">
                <a:solidFill>
                  <a:schemeClr val="bg1"/>
                </a:solidFill>
                <a:latin typeface="Arial" panose="020B0604020202020204" pitchFamily="34" charset="0"/>
                <a:cs typeface="Arial" panose="020B0604020202020204" pitchFamily="34" charset="0"/>
              </a:rPr>
              <a:t>Những</a:t>
            </a:r>
            <a:endParaRPr lang="vi-VN" sz="2000" dirty="0">
              <a:solidFill>
                <a:schemeClr val="bg1"/>
              </a:solidFill>
              <a:latin typeface="Arial" panose="020B0604020202020204" pitchFamily="34" charset="0"/>
              <a:cs typeface="Arial" panose="020B0604020202020204" pitchFamily="34" charset="0"/>
            </a:endParaRPr>
          </a:p>
          <a:p>
            <a:pPr algn="ctr" eaLnBrk="1" hangingPunct="1">
              <a:defRPr/>
            </a:pP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quy</a:t>
            </a:r>
            <a:r>
              <a:rPr lang="vi-VN"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luật</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chung</a:t>
            </a:r>
            <a:endParaRPr lang="en-US" sz="2000" dirty="0">
              <a:solidFill>
                <a:schemeClr val="bg1"/>
              </a:solidFill>
              <a:latin typeface="Arial" panose="020B0604020202020204" pitchFamily="34" charset="0"/>
              <a:cs typeface="Arial" panose="020B0604020202020204" pitchFamily="34" charset="0"/>
            </a:endParaRPr>
          </a:p>
        </p:txBody>
      </p:sp>
      <p:sp>
        <p:nvSpPr>
          <p:cNvPr id="8" name="Rounded Rectangle 7"/>
          <p:cNvSpPr/>
          <p:nvPr/>
        </p:nvSpPr>
        <p:spPr bwMode="auto">
          <a:xfrm>
            <a:off x="4593062" y="4062412"/>
            <a:ext cx="1423563" cy="1693862"/>
          </a:xfrm>
          <a:prstGeom prst="roundRect">
            <a:avLst/>
          </a:prstGeom>
          <a:solidFill>
            <a:srgbClr val="00B050"/>
          </a:solidFill>
          <a:ln>
            <a:headEnd type="none" w="med" len="med"/>
            <a:tailEnd type="none" w="med" len="med"/>
          </a:ln>
        </p:spPr>
        <p:style>
          <a:lnRef idx="1">
            <a:schemeClr val="accent1"/>
          </a:lnRef>
          <a:fillRef idx="2">
            <a:schemeClr val="accent1"/>
          </a:fillRef>
          <a:effectRef idx="1">
            <a:schemeClr val="accent1"/>
          </a:effectRef>
          <a:fontRef idx="minor">
            <a:schemeClr val="dk1"/>
          </a:fontRef>
        </p:style>
        <p:txBody>
          <a:bodyPr/>
          <a:lstStyle/>
          <a:p>
            <a:pPr algn="ctr" eaLnBrk="1" hangingPunct="1">
              <a:defRPr/>
            </a:pPr>
            <a:r>
              <a:rPr lang="en-US" sz="2000" dirty="0" err="1">
                <a:solidFill>
                  <a:schemeClr val="bg1"/>
                </a:solidFill>
                <a:latin typeface="Arial" panose="020B0604020202020204" pitchFamily="34" charset="0"/>
                <a:cs typeface="Arial" panose="020B0604020202020204" pitchFamily="34" charset="0"/>
              </a:rPr>
              <a:t>Những</a:t>
            </a:r>
            <a:r>
              <a:rPr lang="en-US" sz="2000" dirty="0">
                <a:solidFill>
                  <a:schemeClr val="bg1"/>
                </a:solidFill>
                <a:latin typeface="Arial" panose="020B0604020202020204" pitchFamily="34" charset="0"/>
                <a:cs typeface="Arial" panose="020B0604020202020204" pitchFamily="34" charset="0"/>
              </a:rPr>
              <a:t> </a:t>
            </a:r>
            <a:endParaRPr lang="vi-VN" sz="2000" dirty="0">
              <a:solidFill>
                <a:schemeClr val="bg1"/>
              </a:solidFill>
              <a:latin typeface="Arial" panose="020B0604020202020204" pitchFamily="34" charset="0"/>
              <a:cs typeface="Arial" panose="020B0604020202020204" pitchFamily="34" charset="0"/>
            </a:endParaRPr>
          </a:p>
          <a:p>
            <a:pPr algn="ctr" eaLnBrk="1" hangingPunct="1">
              <a:defRPr/>
            </a:pPr>
            <a:r>
              <a:rPr lang="en-US" sz="2000" dirty="0" err="1">
                <a:solidFill>
                  <a:schemeClr val="bg1"/>
                </a:solidFill>
                <a:latin typeface="Arial" panose="020B0604020202020204" pitchFamily="34" charset="0"/>
                <a:cs typeface="Arial" panose="020B0604020202020204" pitchFamily="34" charset="0"/>
              </a:rPr>
              <a:t>quy</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luật</a:t>
            </a:r>
            <a:endParaRPr lang="en-US" sz="2000" dirty="0">
              <a:solidFill>
                <a:schemeClr val="bg1"/>
              </a:solidFill>
              <a:latin typeface="Arial" panose="020B0604020202020204" pitchFamily="34" charset="0"/>
              <a:cs typeface="Arial" panose="020B0604020202020204" pitchFamily="34" charset="0"/>
            </a:endParaRPr>
          </a:p>
          <a:p>
            <a:pPr algn="ctr" eaLnBrk="1" hangingPunct="1">
              <a:defRPr/>
            </a:pP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phổ</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biến</a:t>
            </a:r>
            <a:endParaRPr lang="en-US" sz="2000" dirty="0">
              <a:solidFill>
                <a:schemeClr val="bg1"/>
              </a:solidFill>
              <a:latin typeface="Arial" panose="020B0604020202020204" pitchFamily="34" charset="0"/>
              <a:cs typeface="Arial" panose="020B0604020202020204" pitchFamily="34" charset="0"/>
            </a:endParaRPr>
          </a:p>
        </p:txBody>
      </p:sp>
      <p:sp>
        <p:nvSpPr>
          <p:cNvPr id="9" name="Rounded Rectangle 8"/>
          <p:cNvSpPr>
            <a:spLocks noChangeArrowheads="1"/>
          </p:cNvSpPr>
          <p:nvPr/>
        </p:nvSpPr>
        <p:spPr bwMode="auto">
          <a:xfrm>
            <a:off x="6545263" y="3962593"/>
            <a:ext cx="1408065" cy="1778342"/>
          </a:xfrm>
          <a:prstGeom prst="roundRect">
            <a:avLst>
              <a:gd name="adj" fmla="val 16667"/>
            </a:avLst>
          </a:prstGeom>
          <a:solidFill>
            <a:srgbClr val="0070C0"/>
          </a:solidFill>
          <a:ln w="9525" algn="ctr">
            <a:solidFill>
              <a:schemeClr val="tx1"/>
            </a:solidFill>
            <a:round/>
            <a:headEnd/>
            <a:tailEnd/>
          </a:ln>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dirty="0" err="1">
                <a:solidFill>
                  <a:schemeClr val="bg1"/>
                </a:solidFill>
              </a:rPr>
              <a:t>Những</a:t>
            </a:r>
            <a:r>
              <a:rPr lang="en-US" altLang="en-US" sz="2000" dirty="0">
                <a:solidFill>
                  <a:schemeClr val="bg1"/>
                </a:solidFill>
              </a:rPr>
              <a:t> </a:t>
            </a:r>
            <a:endParaRPr lang="vi-VN" altLang="en-US" sz="2000" dirty="0">
              <a:solidFill>
                <a:schemeClr val="bg1"/>
              </a:solidFill>
            </a:endParaRPr>
          </a:p>
          <a:p>
            <a:pPr algn="ctr" eaLnBrk="1" hangingPunct="1">
              <a:spcBef>
                <a:spcPct val="0"/>
              </a:spcBef>
              <a:buFontTx/>
              <a:buNone/>
            </a:pPr>
            <a:r>
              <a:rPr lang="en-US" altLang="en-US" sz="2000" dirty="0" err="1">
                <a:solidFill>
                  <a:schemeClr val="bg1"/>
                </a:solidFill>
              </a:rPr>
              <a:t>quy</a:t>
            </a:r>
            <a:r>
              <a:rPr lang="en-US" altLang="en-US" sz="2000" dirty="0">
                <a:solidFill>
                  <a:schemeClr val="bg1"/>
                </a:solidFill>
              </a:rPr>
              <a:t> </a:t>
            </a:r>
            <a:r>
              <a:rPr lang="vi-VN" altLang="en-US" sz="2000" dirty="0">
                <a:solidFill>
                  <a:schemeClr val="bg1"/>
                </a:solidFill>
              </a:rPr>
              <a:t>l</a:t>
            </a:r>
            <a:r>
              <a:rPr lang="en-US" altLang="en-US" sz="2000" dirty="0" err="1">
                <a:solidFill>
                  <a:schemeClr val="bg1"/>
                </a:solidFill>
              </a:rPr>
              <a:t>uậ</a:t>
            </a:r>
            <a:r>
              <a:rPr lang="vi-VN" altLang="en-US" sz="2000" dirty="0">
                <a:solidFill>
                  <a:schemeClr val="bg1"/>
                </a:solidFill>
              </a:rPr>
              <a:t>t</a:t>
            </a:r>
          </a:p>
          <a:p>
            <a:pPr algn="ctr" eaLnBrk="1" hangingPunct="1">
              <a:spcBef>
                <a:spcPct val="0"/>
              </a:spcBef>
              <a:buFontTx/>
              <a:buNone/>
            </a:pPr>
            <a:r>
              <a:rPr lang="vi-VN" altLang="en-US" sz="2000" dirty="0">
                <a:solidFill>
                  <a:schemeClr val="bg1"/>
                </a:solidFill>
              </a:rPr>
              <a:t> </a:t>
            </a:r>
            <a:r>
              <a:rPr lang="en-US" altLang="en-US" sz="2000" dirty="0" err="1">
                <a:solidFill>
                  <a:schemeClr val="bg1"/>
                </a:solidFill>
              </a:rPr>
              <a:t>tự</a:t>
            </a:r>
            <a:r>
              <a:rPr lang="en-US" altLang="en-US" sz="2000" dirty="0">
                <a:solidFill>
                  <a:schemeClr val="bg1"/>
                </a:solidFill>
              </a:rPr>
              <a:t> </a:t>
            </a:r>
            <a:r>
              <a:rPr lang="en-US" altLang="en-US" sz="2000" dirty="0" err="1">
                <a:solidFill>
                  <a:schemeClr val="bg1"/>
                </a:solidFill>
              </a:rPr>
              <a:t>nhiên</a:t>
            </a:r>
            <a:endParaRPr lang="en-US" altLang="en-US" sz="2000" dirty="0">
              <a:solidFill>
                <a:schemeClr val="bg1"/>
              </a:solidFill>
            </a:endParaRPr>
          </a:p>
        </p:txBody>
      </p:sp>
      <p:sp>
        <p:nvSpPr>
          <p:cNvPr id="10" name="Rounded Rectangle 9"/>
          <p:cNvSpPr>
            <a:spLocks noChangeArrowheads="1"/>
          </p:cNvSpPr>
          <p:nvPr/>
        </p:nvSpPr>
        <p:spPr bwMode="auto">
          <a:xfrm>
            <a:off x="8329796" y="3962592"/>
            <a:ext cx="1400247" cy="1778343"/>
          </a:xfrm>
          <a:prstGeom prst="roundRect">
            <a:avLst>
              <a:gd name="adj" fmla="val 16667"/>
            </a:avLst>
          </a:prstGeom>
          <a:solidFill>
            <a:srgbClr val="0070C0"/>
          </a:solidFill>
          <a:ln w="9525" algn="ctr">
            <a:solidFill>
              <a:schemeClr val="tx1"/>
            </a:solidFill>
            <a:round/>
            <a:headEnd/>
            <a:tailEnd/>
          </a:ln>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dirty="0" err="1">
                <a:solidFill>
                  <a:schemeClr val="bg1"/>
                </a:solidFill>
              </a:rPr>
              <a:t>Những</a:t>
            </a:r>
            <a:endParaRPr lang="vi-VN" altLang="en-US" sz="2000" dirty="0">
              <a:solidFill>
                <a:schemeClr val="bg1"/>
              </a:solidFill>
            </a:endParaRPr>
          </a:p>
          <a:p>
            <a:pPr algn="ctr" eaLnBrk="1" hangingPunct="1">
              <a:spcBef>
                <a:spcPct val="0"/>
              </a:spcBef>
              <a:buFontTx/>
              <a:buNone/>
            </a:pPr>
            <a:r>
              <a:rPr lang="en-US" altLang="en-US" sz="2000" dirty="0">
                <a:solidFill>
                  <a:schemeClr val="bg1"/>
                </a:solidFill>
              </a:rPr>
              <a:t> </a:t>
            </a:r>
            <a:r>
              <a:rPr lang="en-US" altLang="en-US" sz="2000" dirty="0" err="1">
                <a:solidFill>
                  <a:schemeClr val="bg1"/>
                </a:solidFill>
              </a:rPr>
              <a:t>quy</a:t>
            </a:r>
            <a:r>
              <a:rPr lang="en-US" altLang="en-US" sz="2000" dirty="0">
                <a:solidFill>
                  <a:schemeClr val="bg1"/>
                </a:solidFill>
              </a:rPr>
              <a:t> </a:t>
            </a:r>
            <a:r>
              <a:rPr lang="en-US" altLang="en-US" sz="2000" dirty="0" err="1">
                <a:solidFill>
                  <a:schemeClr val="bg1"/>
                </a:solidFill>
              </a:rPr>
              <a:t>luật</a:t>
            </a:r>
            <a:r>
              <a:rPr lang="en-US" altLang="en-US" sz="2000" dirty="0">
                <a:solidFill>
                  <a:schemeClr val="bg1"/>
                </a:solidFill>
              </a:rPr>
              <a:t> </a:t>
            </a:r>
            <a:r>
              <a:rPr lang="en-US" altLang="en-US" sz="2000" dirty="0" err="1">
                <a:solidFill>
                  <a:schemeClr val="bg1"/>
                </a:solidFill>
              </a:rPr>
              <a:t>xã</a:t>
            </a:r>
            <a:r>
              <a:rPr lang="en-US" altLang="en-US" sz="2000" dirty="0">
                <a:solidFill>
                  <a:schemeClr val="bg1"/>
                </a:solidFill>
              </a:rPr>
              <a:t> </a:t>
            </a:r>
            <a:r>
              <a:rPr lang="en-US" altLang="en-US" sz="2000" dirty="0" err="1" smtClean="0">
                <a:solidFill>
                  <a:schemeClr val="bg1"/>
                </a:solidFill>
              </a:rPr>
              <a:t>hội</a:t>
            </a:r>
            <a:endParaRPr lang="en-US" altLang="en-US" sz="2000" dirty="0">
              <a:solidFill>
                <a:schemeClr val="bg1"/>
              </a:solidFill>
            </a:endParaRPr>
          </a:p>
        </p:txBody>
      </p:sp>
      <p:sp>
        <p:nvSpPr>
          <p:cNvPr id="11" name="Rounded Rectangle 10"/>
          <p:cNvSpPr>
            <a:spLocks noChangeArrowheads="1"/>
          </p:cNvSpPr>
          <p:nvPr/>
        </p:nvSpPr>
        <p:spPr bwMode="auto">
          <a:xfrm>
            <a:off x="9968561" y="3961347"/>
            <a:ext cx="1613839" cy="1779588"/>
          </a:xfrm>
          <a:prstGeom prst="roundRect">
            <a:avLst>
              <a:gd name="adj" fmla="val 16667"/>
            </a:avLst>
          </a:prstGeom>
          <a:solidFill>
            <a:srgbClr val="0070C0"/>
          </a:solidFill>
          <a:ln w="9525" algn="ctr">
            <a:solidFill>
              <a:schemeClr val="tx1"/>
            </a:solidFill>
            <a:round/>
            <a:headEnd/>
            <a:tailEnd/>
          </a:ln>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dirty="0" err="1">
                <a:solidFill>
                  <a:schemeClr val="bg1"/>
                </a:solidFill>
              </a:rPr>
              <a:t>Những</a:t>
            </a:r>
            <a:r>
              <a:rPr lang="en-US" altLang="en-US" sz="2000" dirty="0">
                <a:solidFill>
                  <a:schemeClr val="bg1"/>
                </a:solidFill>
              </a:rPr>
              <a:t> </a:t>
            </a:r>
            <a:endParaRPr lang="vi-VN" altLang="en-US" sz="2000" dirty="0">
              <a:solidFill>
                <a:schemeClr val="bg1"/>
              </a:solidFill>
            </a:endParaRPr>
          </a:p>
          <a:p>
            <a:pPr algn="ctr" eaLnBrk="1" hangingPunct="1">
              <a:spcBef>
                <a:spcPct val="0"/>
              </a:spcBef>
              <a:buFontTx/>
              <a:buNone/>
            </a:pPr>
            <a:r>
              <a:rPr lang="en-US" altLang="en-US" sz="2000" dirty="0" err="1">
                <a:solidFill>
                  <a:schemeClr val="bg1"/>
                </a:solidFill>
              </a:rPr>
              <a:t>quy</a:t>
            </a:r>
            <a:r>
              <a:rPr lang="en-US" altLang="en-US" sz="2000" dirty="0">
                <a:solidFill>
                  <a:schemeClr val="bg1"/>
                </a:solidFill>
              </a:rPr>
              <a:t> </a:t>
            </a:r>
            <a:r>
              <a:rPr lang="en-US" altLang="en-US" sz="2000" dirty="0" err="1">
                <a:solidFill>
                  <a:schemeClr val="bg1"/>
                </a:solidFill>
              </a:rPr>
              <a:t>luật</a:t>
            </a:r>
            <a:r>
              <a:rPr lang="en-US" altLang="en-US" sz="2000" dirty="0">
                <a:solidFill>
                  <a:schemeClr val="bg1"/>
                </a:solidFill>
              </a:rPr>
              <a:t> </a:t>
            </a:r>
            <a:r>
              <a:rPr lang="en-US" altLang="en-US" sz="2000" dirty="0" err="1">
                <a:solidFill>
                  <a:schemeClr val="bg1"/>
                </a:solidFill>
              </a:rPr>
              <a:t>của</a:t>
            </a:r>
            <a:r>
              <a:rPr lang="en-US" altLang="en-US" sz="2000" dirty="0">
                <a:solidFill>
                  <a:schemeClr val="bg1"/>
                </a:solidFill>
              </a:rPr>
              <a:t> </a:t>
            </a:r>
            <a:r>
              <a:rPr lang="en-US" altLang="en-US" sz="2000" dirty="0" err="1" smtClean="0">
                <a:solidFill>
                  <a:schemeClr val="bg1"/>
                </a:solidFill>
              </a:rPr>
              <a:t>tư</a:t>
            </a:r>
            <a:r>
              <a:rPr lang="en-US" altLang="en-US" sz="2000" dirty="0" smtClean="0"/>
              <a:t> </a:t>
            </a:r>
            <a:r>
              <a:rPr lang="en-US" altLang="en-US" sz="2000" dirty="0" err="1">
                <a:solidFill>
                  <a:schemeClr val="bg1"/>
                </a:solidFill>
              </a:rPr>
              <a:t>duy</a:t>
            </a:r>
            <a:endParaRPr lang="en-US" altLang="en-US" sz="2000" dirty="0">
              <a:solidFill>
                <a:schemeClr val="bg1"/>
              </a:solidFill>
            </a:endParaRPr>
          </a:p>
        </p:txBody>
      </p:sp>
      <p:cxnSp>
        <p:nvCxnSpPr>
          <p:cNvPr id="12" name="Straight Arrow Connector 11"/>
          <p:cNvCxnSpPr>
            <a:cxnSpLocks noChangeShapeType="1"/>
            <a:stCxn id="3" idx="2"/>
          </p:cNvCxnSpPr>
          <p:nvPr/>
        </p:nvCxnSpPr>
        <p:spPr bwMode="auto">
          <a:xfrm flipH="1">
            <a:off x="4151314" y="1173162"/>
            <a:ext cx="1982786" cy="647700"/>
          </a:xfrm>
          <a:prstGeom prst="straightConnector1">
            <a:avLst/>
          </a:prstGeom>
          <a:ln>
            <a:headEnd/>
            <a:tailEnd type="arrow" w="med" len="med"/>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cxnSpLocks noChangeShapeType="1"/>
            <a:stCxn id="3" idx="2"/>
            <a:endCxn id="5" idx="0"/>
          </p:cNvCxnSpPr>
          <p:nvPr/>
        </p:nvCxnSpPr>
        <p:spPr bwMode="auto">
          <a:xfrm>
            <a:off x="6134100" y="1173162"/>
            <a:ext cx="2756949" cy="607504"/>
          </a:xfrm>
          <a:prstGeom prst="straightConnector1">
            <a:avLst/>
          </a:prstGeom>
          <a:ln>
            <a:headEnd/>
            <a:tailEnd type="arrow" w="med" len="med"/>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a:cxnSpLocks noChangeShapeType="1"/>
          </p:cNvCxnSpPr>
          <p:nvPr/>
        </p:nvCxnSpPr>
        <p:spPr bwMode="auto">
          <a:xfrm>
            <a:off x="3492310" y="2835276"/>
            <a:ext cx="1588" cy="1231900"/>
          </a:xfrm>
          <a:prstGeom prst="straightConnector1">
            <a:avLst/>
          </a:prstGeom>
          <a:ln>
            <a:headEnd/>
            <a:tailEnd type="arrow" w="med" len="med"/>
          </a:ln>
        </p:spPr>
        <p:style>
          <a:lnRef idx="1">
            <a:schemeClr val="accent6"/>
          </a:lnRef>
          <a:fillRef idx="0">
            <a:schemeClr val="accent6"/>
          </a:fillRef>
          <a:effectRef idx="0">
            <a:schemeClr val="accent6"/>
          </a:effectRef>
          <a:fontRef idx="minor">
            <a:schemeClr val="tx1"/>
          </a:fontRef>
        </p:style>
      </p:cxnSp>
      <p:cxnSp>
        <p:nvCxnSpPr>
          <p:cNvPr id="15" name="Straight Arrow Connector 14"/>
          <p:cNvCxnSpPr>
            <a:cxnSpLocks noChangeShapeType="1"/>
            <a:endCxn id="6" idx="0"/>
          </p:cNvCxnSpPr>
          <p:nvPr/>
        </p:nvCxnSpPr>
        <p:spPr bwMode="auto">
          <a:xfrm flipH="1">
            <a:off x="1722833" y="2835277"/>
            <a:ext cx="1769478" cy="1225549"/>
          </a:xfrm>
          <a:prstGeom prst="straightConnector1">
            <a:avLst/>
          </a:prstGeom>
          <a:ln>
            <a:headEnd/>
            <a:tailEnd type="arrow" w="med" len="med"/>
          </a:ln>
        </p:spPr>
        <p:style>
          <a:lnRef idx="1">
            <a:schemeClr val="accent6"/>
          </a:lnRef>
          <a:fillRef idx="0">
            <a:schemeClr val="accent6"/>
          </a:fillRef>
          <a:effectRef idx="0">
            <a:schemeClr val="accent6"/>
          </a:effectRef>
          <a:fontRef idx="minor">
            <a:schemeClr val="tx1"/>
          </a:fontRef>
        </p:style>
      </p:cxnSp>
      <p:cxnSp>
        <p:nvCxnSpPr>
          <p:cNvPr id="16" name="Straight Arrow Connector 15"/>
          <p:cNvCxnSpPr>
            <a:cxnSpLocks noChangeShapeType="1"/>
            <a:endCxn id="8" idx="0"/>
          </p:cNvCxnSpPr>
          <p:nvPr/>
        </p:nvCxnSpPr>
        <p:spPr bwMode="auto">
          <a:xfrm>
            <a:off x="3525648" y="2835276"/>
            <a:ext cx="1779196" cy="1227136"/>
          </a:xfrm>
          <a:prstGeom prst="straightConnector1">
            <a:avLst/>
          </a:prstGeom>
          <a:ln>
            <a:headEnd/>
            <a:tailEnd type="arrow" w="med" len="med"/>
          </a:ln>
        </p:spPr>
        <p:style>
          <a:lnRef idx="1">
            <a:schemeClr val="accent6"/>
          </a:lnRef>
          <a:fillRef idx="0">
            <a:schemeClr val="accent6"/>
          </a:fillRef>
          <a:effectRef idx="0">
            <a:schemeClr val="accent6"/>
          </a:effectRef>
          <a:fontRef idx="minor">
            <a:schemeClr val="tx1"/>
          </a:fontRef>
        </p:style>
      </p:cxnSp>
      <p:cxnSp>
        <p:nvCxnSpPr>
          <p:cNvPr id="17" name="Straight Arrow Connector 16"/>
          <p:cNvCxnSpPr>
            <a:cxnSpLocks noChangeShapeType="1"/>
            <a:stCxn id="5" idx="2"/>
            <a:endCxn id="9" idx="0"/>
          </p:cNvCxnSpPr>
          <p:nvPr/>
        </p:nvCxnSpPr>
        <p:spPr bwMode="auto">
          <a:xfrm flipH="1">
            <a:off x="7249296" y="2788729"/>
            <a:ext cx="1641753" cy="1173864"/>
          </a:xfrm>
          <a:prstGeom prst="straightConnector1">
            <a:avLst/>
          </a:prstGeom>
          <a:ln>
            <a:headEnd/>
            <a:tailEnd type="arrow" w="med" len="med"/>
          </a:ln>
        </p:spPr>
        <p:style>
          <a:lnRef idx="1">
            <a:schemeClr val="dk1"/>
          </a:lnRef>
          <a:fillRef idx="0">
            <a:schemeClr val="dk1"/>
          </a:fillRef>
          <a:effectRef idx="0">
            <a:schemeClr val="dk1"/>
          </a:effectRef>
          <a:fontRef idx="minor">
            <a:schemeClr val="tx1"/>
          </a:fontRef>
        </p:style>
      </p:cxnSp>
      <p:cxnSp>
        <p:nvCxnSpPr>
          <p:cNvPr id="18" name="Straight Arrow Connector 17"/>
          <p:cNvCxnSpPr>
            <a:cxnSpLocks noChangeShapeType="1"/>
            <a:endCxn id="11" idx="0"/>
          </p:cNvCxnSpPr>
          <p:nvPr/>
        </p:nvCxnSpPr>
        <p:spPr bwMode="auto">
          <a:xfrm>
            <a:off x="9018441" y="2788729"/>
            <a:ext cx="1757040" cy="1172618"/>
          </a:xfrm>
          <a:prstGeom prst="straightConnector1">
            <a:avLst/>
          </a:prstGeom>
          <a:ln>
            <a:headEnd/>
            <a:tailEnd type="arrow" w="med" len="med"/>
          </a:ln>
        </p:spPr>
        <p:style>
          <a:lnRef idx="1">
            <a:schemeClr val="dk1"/>
          </a:lnRef>
          <a:fillRef idx="0">
            <a:schemeClr val="dk1"/>
          </a:fillRef>
          <a:effectRef idx="0">
            <a:schemeClr val="dk1"/>
          </a:effectRef>
          <a:fontRef idx="minor">
            <a:schemeClr val="tx1"/>
          </a:fontRef>
        </p:style>
      </p:cxnSp>
      <p:cxnSp>
        <p:nvCxnSpPr>
          <p:cNvPr id="19" name="Straight Arrow Connector 18"/>
          <p:cNvCxnSpPr>
            <a:cxnSpLocks noChangeShapeType="1"/>
          </p:cNvCxnSpPr>
          <p:nvPr/>
        </p:nvCxnSpPr>
        <p:spPr bwMode="auto">
          <a:xfrm>
            <a:off x="9008169" y="2772902"/>
            <a:ext cx="10272" cy="1189690"/>
          </a:xfrm>
          <a:prstGeom prst="straightConnector1">
            <a:avLst/>
          </a:prstGeom>
          <a:ln>
            <a:headEnd/>
            <a:tailEnd type="arrow" w="med" len="med"/>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24440906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12"/>
                                        </p:tgtEl>
                                        <p:attrNameLst>
                                          <p:attrName>style.visibility</p:attrName>
                                        </p:attrNameLst>
                                      </p:cBhvr>
                                      <p:to>
                                        <p:strVal val="visible"/>
                                      </p:to>
                                    </p:set>
                                    <p:animEffect transition="in" filter="fade">
                                      <p:cBhvr>
                                        <p:cTn id="14" dur="1000"/>
                                        <p:tgtEl>
                                          <p:spTgt spid="12"/>
                                        </p:tgtEl>
                                      </p:cBhvr>
                                    </p:animEffect>
                                    <p:anim calcmode="lin" valueType="num">
                                      <p:cBhvr>
                                        <p:cTn id="15" dur="1000" fill="hold"/>
                                        <p:tgtEl>
                                          <p:spTgt spid="12"/>
                                        </p:tgtEl>
                                        <p:attrNameLst>
                                          <p:attrName>ppt_x</p:attrName>
                                        </p:attrNameLst>
                                      </p:cBhvr>
                                      <p:tavLst>
                                        <p:tav tm="0">
                                          <p:val>
                                            <p:strVal val="#ppt_x"/>
                                          </p:val>
                                        </p:tav>
                                        <p:tav tm="100000">
                                          <p:val>
                                            <p:strVal val="#ppt_x"/>
                                          </p:val>
                                        </p:tav>
                                      </p:tavLst>
                                    </p:anim>
                                    <p:anim calcmode="lin" valueType="num">
                                      <p:cBhvr>
                                        <p:cTn id="16"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fade">
                                      <p:cBhvr>
                                        <p:cTn id="21" dur="1000"/>
                                        <p:tgtEl>
                                          <p:spTgt spid="4"/>
                                        </p:tgtEl>
                                      </p:cBhvr>
                                    </p:animEffect>
                                    <p:anim calcmode="lin" valueType="num">
                                      <p:cBhvr>
                                        <p:cTn id="22" dur="1000" fill="hold"/>
                                        <p:tgtEl>
                                          <p:spTgt spid="4"/>
                                        </p:tgtEl>
                                        <p:attrNameLst>
                                          <p:attrName>ppt_x</p:attrName>
                                        </p:attrNameLst>
                                      </p:cBhvr>
                                      <p:tavLst>
                                        <p:tav tm="0">
                                          <p:val>
                                            <p:strVal val="#ppt_x"/>
                                          </p:val>
                                        </p:tav>
                                        <p:tav tm="100000">
                                          <p:val>
                                            <p:strVal val="#ppt_x"/>
                                          </p:val>
                                        </p:tav>
                                      </p:tavLst>
                                    </p:anim>
                                    <p:anim calcmode="lin" valueType="num">
                                      <p:cBhvr>
                                        <p:cTn id="23"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fade">
                                      <p:cBhvr>
                                        <p:cTn id="28" dur="1000"/>
                                        <p:tgtEl>
                                          <p:spTgt spid="13"/>
                                        </p:tgtEl>
                                      </p:cBhvr>
                                    </p:animEffect>
                                    <p:anim calcmode="lin" valueType="num">
                                      <p:cBhvr>
                                        <p:cTn id="29" dur="1000" fill="hold"/>
                                        <p:tgtEl>
                                          <p:spTgt spid="13"/>
                                        </p:tgtEl>
                                        <p:attrNameLst>
                                          <p:attrName>ppt_x</p:attrName>
                                        </p:attrNameLst>
                                      </p:cBhvr>
                                      <p:tavLst>
                                        <p:tav tm="0">
                                          <p:val>
                                            <p:strVal val="#ppt_x"/>
                                          </p:val>
                                        </p:tav>
                                        <p:tav tm="100000">
                                          <p:val>
                                            <p:strVal val="#ppt_x"/>
                                          </p:val>
                                        </p:tav>
                                      </p:tavLst>
                                    </p:anim>
                                    <p:anim calcmode="lin" valueType="num">
                                      <p:cBhvr>
                                        <p:cTn id="30"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fade">
                                      <p:cBhvr>
                                        <p:cTn id="35" dur="1000"/>
                                        <p:tgtEl>
                                          <p:spTgt spid="5"/>
                                        </p:tgtEl>
                                      </p:cBhvr>
                                    </p:animEffect>
                                    <p:anim calcmode="lin" valueType="num">
                                      <p:cBhvr>
                                        <p:cTn id="36" dur="1000" fill="hold"/>
                                        <p:tgtEl>
                                          <p:spTgt spid="5"/>
                                        </p:tgtEl>
                                        <p:attrNameLst>
                                          <p:attrName>ppt_x</p:attrName>
                                        </p:attrNameLst>
                                      </p:cBhvr>
                                      <p:tavLst>
                                        <p:tav tm="0">
                                          <p:val>
                                            <p:strVal val="#ppt_x"/>
                                          </p:val>
                                        </p:tav>
                                        <p:tav tm="100000">
                                          <p:val>
                                            <p:strVal val="#ppt_x"/>
                                          </p:val>
                                        </p:tav>
                                      </p:tavLst>
                                    </p:anim>
                                    <p:anim calcmode="lin" valueType="num">
                                      <p:cBhvr>
                                        <p:cTn id="37"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nodeType="clickEffect">
                                  <p:stCondLst>
                                    <p:cond delay="0"/>
                                  </p:stCondLst>
                                  <p:childTnLst>
                                    <p:set>
                                      <p:cBhvr>
                                        <p:cTn id="41" dur="1" fill="hold">
                                          <p:stCondLst>
                                            <p:cond delay="0"/>
                                          </p:stCondLst>
                                        </p:cTn>
                                        <p:tgtEl>
                                          <p:spTgt spid="15"/>
                                        </p:tgtEl>
                                        <p:attrNameLst>
                                          <p:attrName>style.visibility</p:attrName>
                                        </p:attrNameLst>
                                      </p:cBhvr>
                                      <p:to>
                                        <p:strVal val="visible"/>
                                      </p:to>
                                    </p:set>
                                    <p:animEffect transition="in" filter="fade">
                                      <p:cBhvr>
                                        <p:cTn id="42" dur="1000"/>
                                        <p:tgtEl>
                                          <p:spTgt spid="15"/>
                                        </p:tgtEl>
                                      </p:cBhvr>
                                    </p:animEffect>
                                    <p:anim calcmode="lin" valueType="num">
                                      <p:cBhvr>
                                        <p:cTn id="43" dur="1000" fill="hold"/>
                                        <p:tgtEl>
                                          <p:spTgt spid="15"/>
                                        </p:tgtEl>
                                        <p:attrNameLst>
                                          <p:attrName>ppt_x</p:attrName>
                                        </p:attrNameLst>
                                      </p:cBhvr>
                                      <p:tavLst>
                                        <p:tav tm="0">
                                          <p:val>
                                            <p:strVal val="#ppt_x"/>
                                          </p:val>
                                        </p:tav>
                                        <p:tav tm="100000">
                                          <p:val>
                                            <p:strVal val="#ppt_x"/>
                                          </p:val>
                                        </p:tav>
                                      </p:tavLst>
                                    </p:anim>
                                    <p:anim calcmode="lin" valueType="num">
                                      <p:cBhvr>
                                        <p:cTn id="44"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grpId="0" nodeType="clickEffect">
                                  <p:stCondLst>
                                    <p:cond delay="0"/>
                                  </p:stCondLst>
                                  <p:childTnLst>
                                    <p:set>
                                      <p:cBhvr>
                                        <p:cTn id="48" dur="1" fill="hold">
                                          <p:stCondLst>
                                            <p:cond delay="0"/>
                                          </p:stCondLst>
                                        </p:cTn>
                                        <p:tgtEl>
                                          <p:spTgt spid="6"/>
                                        </p:tgtEl>
                                        <p:attrNameLst>
                                          <p:attrName>style.visibility</p:attrName>
                                        </p:attrNameLst>
                                      </p:cBhvr>
                                      <p:to>
                                        <p:strVal val="visible"/>
                                      </p:to>
                                    </p:set>
                                    <p:animEffect transition="in" filter="fade">
                                      <p:cBhvr>
                                        <p:cTn id="49" dur="1000"/>
                                        <p:tgtEl>
                                          <p:spTgt spid="6"/>
                                        </p:tgtEl>
                                      </p:cBhvr>
                                    </p:animEffect>
                                    <p:anim calcmode="lin" valueType="num">
                                      <p:cBhvr>
                                        <p:cTn id="50" dur="1000" fill="hold"/>
                                        <p:tgtEl>
                                          <p:spTgt spid="6"/>
                                        </p:tgtEl>
                                        <p:attrNameLst>
                                          <p:attrName>ppt_x</p:attrName>
                                        </p:attrNameLst>
                                      </p:cBhvr>
                                      <p:tavLst>
                                        <p:tav tm="0">
                                          <p:val>
                                            <p:strVal val="#ppt_x"/>
                                          </p:val>
                                        </p:tav>
                                        <p:tav tm="100000">
                                          <p:val>
                                            <p:strVal val="#ppt_x"/>
                                          </p:val>
                                        </p:tav>
                                      </p:tavLst>
                                    </p:anim>
                                    <p:anim calcmode="lin" valueType="num">
                                      <p:cBhvr>
                                        <p:cTn id="51"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52" fill="hold">
                      <p:stCondLst>
                        <p:cond delay="indefinite"/>
                      </p:stCondLst>
                      <p:childTnLst>
                        <p:par>
                          <p:cTn id="53" fill="hold">
                            <p:stCondLst>
                              <p:cond delay="0"/>
                            </p:stCondLst>
                            <p:childTnLst>
                              <p:par>
                                <p:cTn id="54" presetID="42" presetClass="entr" presetSubtype="0" fill="hold" nodeType="clickEffect">
                                  <p:stCondLst>
                                    <p:cond delay="0"/>
                                  </p:stCondLst>
                                  <p:childTnLst>
                                    <p:set>
                                      <p:cBhvr>
                                        <p:cTn id="55" dur="1" fill="hold">
                                          <p:stCondLst>
                                            <p:cond delay="0"/>
                                          </p:stCondLst>
                                        </p:cTn>
                                        <p:tgtEl>
                                          <p:spTgt spid="14"/>
                                        </p:tgtEl>
                                        <p:attrNameLst>
                                          <p:attrName>style.visibility</p:attrName>
                                        </p:attrNameLst>
                                      </p:cBhvr>
                                      <p:to>
                                        <p:strVal val="visible"/>
                                      </p:to>
                                    </p:set>
                                    <p:animEffect transition="in" filter="fade">
                                      <p:cBhvr>
                                        <p:cTn id="56" dur="1000"/>
                                        <p:tgtEl>
                                          <p:spTgt spid="14"/>
                                        </p:tgtEl>
                                      </p:cBhvr>
                                    </p:animEffect>
                                    <p:anim calcmode="lin" valueType="num">
                                      <p:cBhvr>
                                        <p:cTn id="57" dur="1000" fill="hold"/>
                                        <p:tgtEl>
                                          <p:spTgt spid="14"/>
                                        </p:tgtEl>
                                        <p:attrNameLst>
                                          <p:attrName>ppt_x</p:attrName>
                                        </p:attrNameLst>
                                      </p:cBhvr>
                                      <p:tavLst>
                                        <p:tav tm="0">
                                          <p:val>
                                            <p:strVal val="#ppt_x"/>
                                          </p:val>
                                        </p:tav>
                                        <p:tav tm="100000">
                                          <p:val>
                                            <p:strVal val="#ppt_x"/>
                                          </p:val>
                                        </p:tav>
                                      </p:tavLst>
                                    </p:anim>
                                    <p:anim calcmode="lin" valueType="num">
                                      <p:cBhvr>
                                        <p:cTn id="58"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42" presetClass="entr" presetSubtype="0" fill="hold" grpId="0" nodeType="clickEffect">
                                  <p:stCondLst>
                                    <p:cond delay="0"/>
                                  </p:stCondLst>
                                  <p:childTnLst>
                                    <p:set>
                                      <p:cBhvr>
                                        <p:cTn id="62" dur="1" fill="hold">
                                          <p:stCondLst>
                                            <p:cond delay="0"/>
                                          </p:stCondLst>
                                        </p:cTn>
                                        <p:tgtEl>
                                          <p:spTgt spid="7"/>
                                        </p:tgtEl>
                                        <p:attrNameLst>
                                          <p:attrName>style.visibility</p:attrName>
                                        </p:attrNameLst>
                                      </p:cBhvr>
                                      <p:to>
                                        <p:strVal val="visible"/>
                                      </p:to>
                                    </p:set>
                                    <p:animEffect transition="in" filter="fade">
                                      <p:cBhvr>
                                        <p:cTn id="63" dur="1000"/>
                                        <p:tgtEl>
                                          <p:spTgt spid="7"/>
                                        </p:tgtEl>
                                      </p:cBhvr>
                                    </p:animEffect>
                                    <p:anim calcmode="lin" valueType="num">
                                      <p:cBhvr>
                                        <p:cTn id="64" dur="1000" fill="hold"/>
                                        <p:tgtEl>
                                          <p:spTgt spid="7"/>
                                        </p:tgtEl>
                                        <p:attrNameLst>
                                          <p:attrName>ppt_x</p:attrName>
                                        </p:attrNameLst>
                                      </p:cBhvr>
                                      <p:tavLst>
                                        <p:tav tm="0">
                                          <p:val>
                                            <p:strVal val="#ppt_x"/>
                                          </p:val>
                                        </p:tav>
                                        <p:tav tm="100000">
                                          <p:val>
                                            <p:strVal val="#ppt_x"/>
                                          </p:val>
                                        </p:tav>
                                      </p:tavLst>
                                    </p:anim>
                                    <p:anim calcmode="lin" valueType="num">
                                      <p:cBhvr>
                                        <p:cTn id="65"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66" fill="hold">
                      <p:stCondLst>
                        <p:cond delay="indefinite"/>
                      </p:stCondLst>
                      <p:childTnLst>
                        <p:par>
                          <p:cTn id="67" fill="hold">
                            <p:stCondLst>
                              <p:cond delay="0"/>
                            </p:stCondLst>
                            <p:childTnLst>
                              <p:par>
                                <p:cTn id="68" presetID="42" presetClass="entr" presetSubtype="0" fill="hold" nodeType="clickEffect">
                                  <p:stCondLst>
                                    <p:cond delay="0"/>
                                  </p:stCondLst>
                                  <p:childTnLst>
                                    <p:set>
                                      <p:cBhvr>
                                        <p:cTn id="69" dur="1" fill="hold">
                                          <p:stCondLst>
                                            <p:cond delay="0"/>
                                          </p:stCondLst>
                                        </p:cTn>
                                        <p:tgtEl>
                                          <p:spTgt spid="16"/>
                                        </p:tgtEl>
                                        <p:attrNameLst>
                                          <p:attrName>style.visibility</p:attrName>
                                        </p:attrNameLst>
                                      </p:cBhvr>
                                      <p:to>
                                        <p:strVal val="visible"/>
                                      </p:to>
                                    </p:set>
                                    <p:animEffect transition="in" filter="fade">
                                      <p:cBhvr>
                                        <p:cTn id="70" dur="1000"/>
                                        <p:tgtEl>
                                          <p:spTgt spid="16"/>
                                        </p:tgtEl>
                                      </p:cBhvr>
                                    </p:animEffect>
                                    <p:anim calcmode="lin" valueType="num">
                                      <p:cBhvr>
                                        <p:cTn id="71" dur="1000" fill="hold"/>
                                        <p:tgtEl>
                                          <p:spTgt spid="16"/>
                                        </p:tgtEl>
                                        <p:attrNameLst>
                                          <p:attrName>ppt_x</p:attrName>
                                        </p:attrNameLst>
                                      </p:cBhvr>
                                      <p:tavLst>
                                        <p:tav tm="0">
                                          <p:val>
                                            <p:strVal val="#ppt_x"/>
                                          </p:val>
                                        </p:tav>
                                        <p:tav tm="100000">
                                          <p:val>
                                            <p:strVal val="#ppt_x"/>
                                          </p:val>
                                        </p:tav>
                                      </p:tavLst>
                                    </p:anim>
                                    <p:anim calcmode="lin" valueType="num">
                                      <p:cBhvr>
                                        <p:cTn id="72"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42" presetClass="entr" presetSubtype="0" fill="hold" grpId="0" nodeType="clickEffect">
                                  <p:stCondLst>
                                    <p:cond delay="0"/>
                                  </p:stCondLst>
                                  <p:childTnLst>
                                    <p:set>
                                      <p:cBhvr>
                                        <p:cTn id="76" dur="1" fill="hold">
                                          <p:stCondLst>
                                            <p:cond delay="0"/>
                                          </p:stCondLst>
                                        </p:cTn>
                                        <p:tgtEl>
                                          <p:spTgt spid="8"/>
                                        </p:tgtEl>
                                        <p:attrNameLst>
                                          <p:attrName>style.visibility</p:attrName>
                                        </p:attrNameLst>
                                      </p:cBhvr>
                                      <p:to>
                                        <p:strVal val="visible"/>
                                      </p:to>
                                    </p:set>
                                    <p:animEffect transition="in" filter="fade">
                                      <p:cBhvr>
                                        <p:cTn id="77" dur="1000"/>
                                        <p:tgtEl>
                                          <p:spTgt spid="8"/>
                                        </p:tgtEl>
                                      </p:cBhvr>
                                    </p:animEffect>
                                    <p:anim calcmode="lin" valueType="num">
                                      <p:cBhvr>
                                        <p:cTn id="78" dur="1000" fill="hold"/>
                                        <p:tgtEl>
                                          <p:spTgt spid="8"/>
                                        </p:tgtEl>
                                        <p:attrNameLst>
                                          <p:attrName>ppt_x</p:attrName>
                                        </p:attrNameLst>
                                      </p:cBhvr>
                                      <p:tavLst>
                                        <p:tav tm="0">
                                          <p:val>
                                            <p:strVal val="#ppt_x"/>
                                          </p:val>
                                        </p:tav>
                                        <p:tav tm="100000">
                                          <p:val>
                                            <p:strVal val="#ppt_x"/>
                                          </p:val>
                                        </p:tav>
                                      </p:tavLst>
                                    </p:anim>
                                    <p:anim calcmode="lin" valueType="num">
                                      <p:cBhvr>
                                        <p:cTn id="79"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80" fill="hold">
                      <p:stCondLst>
                        <p:cond delay="indefinite"/>
                      </p:stCondLst>
                      <p:childTnLst>
                        <p:par>
                          <p:cTn id="81" fill="hold">
                            <p:stCondLst>
                              <p:cond delay="0"/>
                            </p:stCondLst>
                            <p:childTnLst>
                              <p:par>
                                <p:cTn id="82" presetID="42" presetClass="entr" presetSubtype="0" fill="hold" nodeType="clickEffect">
                                  <p:stCondLst>
                                    <p:cond delay="0"/>
                                  </p:stCondLst>
                                  <p:childTnLst>
                                    <p:set>
                                      <p:cBhvr>
                                        <p:cTn id="83" dur="1" fill="hold">
                                          <p:stCondLst>
                                            <p:cond delay="0"/>
                                          </p:stCondLst>
                                        </p:cTn>
                                        <p:tgtEl>
                                          <p:spTgt spid="17"/>
                                        </p:tgtEl>
                                        <p:attrNameLst>
                                          <p:attrName>style.visibility</p:attrName>
                                        </p:attrNameLst>
                                      </p:cBhvr>
                                      <p:to>
                                        <p:strVal val="visible"/>
                                      </p:to>
                                    </p:set>
                                    <p:animEffect transition="in" filter="fade">
                                      <p:cBhvr>
                                        <p:cTn id="84" dur="1000"/>
                                        <p:tgtEl>
                                          <p:spTgt spid="17"/>
                                        </p:tgtEl>
                                      </p:cBhvr>
                                    </p:animEffect>
                                    <p:anim calcmode="lin" valueType="num">
                                      <p:cBhvr>
                                        <p:cTn id="85" dur="1000" fill="hold"/>
                                        <p:tgtEl>
                                          <p:spTgt spid="17"/>
                                        </p:tgtEl>
                                        <p:attrNameLst>
                                          <p:attrName>ppt_x</p:attrName>
                                        </p:attrNameLst>
                                      </p:cBhvr>
                                      <p:tavLst>
                                        <p:tav tm="0">
                                          <p:val>
                                            <p:strVal val="#ppt_x"/>
                                          </p:val>
                                        </p:tav>
                                        <p:tav tm="100000">
                                          <p:val>
                                            <p:strVal val="#ppt_x"/>
                                          </p:val>
                                        </p:tav>
                                      </p:tavLst>
                                    </p:anim>
                                    <p:anim calcmode="lin" valueType="num">
                                      <p:cBhvr>
                                        <p:cTn id="86"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42" presetClass="entr" presetSubtype="0" fill="hold" grpId="0" nodeType="clickEffect">
                                  <p:stCondLst>
                                    <p:cond delay="0"/>
                                  </p:stCondLst>
                                  <p:childTnLst>
                                    <p:set>
                                      <p:cBhvr>
                                        <p:cTn id="90" dur="1" fill="hold">
                                          <p:stCondLst>
                                            <p:cond delay="0"/>
                                          </p:stCondLst>
                                        </p:cTn>
                                        <p:tgtEl>
                                          <p:spTgt spid="9"/>
                                        </p:tgtEl>
                                        <p:attrNameLst>
                                          <p:attrName>style.visibility</p:attrName>
                                        </p:attrNameLst>
                                      </p:cBhvr>
                                      <p:to>
                                        <p:strVal val="visible"/>
                                      </p:to>
                                    </p:set>
                                    <p:animEffect transition="in" filter="fade">
                                      <p:cBhvr>
                                        <p:cTn id="91" dur="1000"/>
                                        <p:tgtEl>
                                          <p:spTgt spid="9"/>
                                        </p:tgtEl>
                                      </p:cBhvr>
                                    </p:animEffect>
                                    <p:anim calcmode="lin" valueType="num">
                                      <p:cBhvr>
                                        <p:cTn id="92" dur="1000" fill="hold"/>
                                        <p:tgtEl>
                                          <p:spTgt spid="9"/>
                                        </p:tgtEl>
                                        <p:attrNameLst>
                                          <p:attrName>ppt_x</p:attrName>
                                        </p:attrNameLst>
                                      </p:cBhvr>
                                      <p:tavLst>
                                        <p:tav tm="0">
                                          <p:val>
                                            <p:strVal val="#ppt_x"/>
                                          </p:val>
                                        </p:tav>
                                        <p:tav tm="100000">
                                          <p:val>
                                            <p:strVal val="#ppt_x"/>
                                          </p:val>
                                        </p:tav>
                                      </p:tavLst>
                                    </p:anim>
                                    <p:anim calcmode="lin" valueType="num">
                                      <p:cBhvr>
                                        <p:cTn id="93"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94" fill="hold">
                      <p:stCondLst>
                        <p:cond delay="indefinite"/>
                      </p:stCondLst>
                      <p:childTnLst>
                        <p:par>
                          <p:cTn id="95" fill="hold">
                            <p:stCondLst>
                              <p:cond delay="0"/>
                            </p:stCondLst>
                            <p:childTnLst>
                              <p:par>
                                <p:cTn id="96" presetID="42" presetClass="entr" presetSubtype="0" fill="hold" nodeType="clickEffect">
                                  <p:stCondLst>
                                    <p:cond delay="0"/>
                                  </p:stCondLst>
                                  <p:childTnLst>
                                    <p:set>
                                      <p:cBhvr>
                                        <p:cTn id="97" dur="1" fill="hold">
                                          <p:stCondLst>
                                            <p:cond delay="0"/>
                                          </p:stCondLst>
                                        </p:cTn>
                                        <p:tgtEl>
                                          <p:spTgt spid="19"/>
                                        </p:tgtEl>
                                        <p:attrNameLst>
                                          <p:attrName>style.visibility</p:attrName>
                                        </p:attrNameLst>
                                      </p:cBhvr>
                                      <p:to>
                                        <p:strVal val="visible"/>
                                      </p:to>
                                    </p:set>
                                    <p:animEffect transition="in" filter="fade">
                                      <p:cBhvr>
                                        <p:cTn id="98" dur="1000"/>
                                        <p:tgtEl>
                                          <p:spTgt spid="19"/>
                                        </p:tgtEl>
                                      </p:cBhvr>
                                    </p:animEffect>
                                    <p:anim calcmode="lin" valueType="num">
                                      <p:cBhvr>
                                        <p:cTn id="99" dur="1000" fill="hold"/>
                                        <p:tgtEl>
                                          <p:spTgt spid="19"/>
                                        </p:tgtEl>
                                        <p:attrNameLst>
                                          <p:attrName>ppt_x</p:attrName>
                                        </p:attrNameLst>
                                      </p:cBhvr>
                                      <p:tavLst>
                                        <p:tav tm="0">
                                          <p:val>
                                            <p:strVal val="#ppt_x"/>
                                          </p:val>
                                        </p:tav>
                                        <p:tav tm="100000">
                                          <p:val>
                                            <p:strVal val="#ppt_x"/>
                                          </p:val>
                                        </p:tav>
                                      </p:tavLst>
                                    </p:anim>
                                    <p:anim calcmode="lin" valueType="num">
                                      <p:cBhvr>
                                        <p:cTn id="100" dur="1000" fill="hold"/>
                                        <p:tgtEl>
                                          <p:spTgt spid="19"/>
                                        </p:tgtEl>
                                        <p:attrNameLst>
                                          <p:attrName>ppt_y</p:attrName>
                                        </p:attrNameLst>
                                      </p:cBhvr>
                                      <p:tavLst>
                                        <p:tav tm="0">
                                          <p:val>
                                            <p:strVal val="#ppt_y+.1"/>
                                          </p:val>
                                        </p:tav>
                                        <p:tav tm="100000">
                                          <p:val>
                                            <p:strVal val="#ppt_y"/>
                                          </p:val>
                                        </p:tav>
                                      </p:tavLst>
                                    </p:anim>
                                  </p:childTnLst>
                                </p:cTn>
                              </p:par>
                            </p:childTnLst>
                          </p:cTn>
                        </p:par>
                      </p:childTnLst>
                    </p:cTn>
                  </p:par>
                  <p:par>
                    <p:cTn id="101" fill="hold">
                      <p:stCondLst>
                        <p:cond delay="indefinite"/>
                      </p:stCondLst>
                      <p:childTnLst>
                        <p:par>
                          <p:cTn id="102" fill="hold">
                            <p:stCondLst>
                              <p:cond delay="0"/>
                            </p:stCondLst>
                            <p:childTnLst>
                              <p:par>
                                <p:cTn id="103" presetID="42" presetClass="entr" presetSubtype="0" fill="hold" grpId="0" nodeType="clickEffect">
                                  <p:stCondLst>
                                    <p:cond delay="0"/>
                                  </p:stCondLst>
                                  <p:childTnLst>
                                    <p:set>
                                      <p:cBhvr>
                                        <p:cTn id="104" dur="1" fill="hold">
                                          <p:stCondLst>
                                            <p:cond delay="0"/>
                                          </p:stCondLst>
                                        </p:cTn>
                                        <p:tgtEl>
                                          <p:spTgt spid="10"/>
                                        </p:tgtEl>
                                        <p:attrNameLst>
                                          <p:attrName>style.visibility</p:attrName>
                                        </p:attrNameLst>
                                      </p:cBhvr>
                                      <p:to>
                                        <p:strVal val="visible"/>
                                      </p:to>
                                    </p:set>
                                    <p:animEffect transition="in" filter="fade">
                                      <p:cBhvr>
                                        <p:cTn id="105" dur="1000"/>
                                        <p:tgtEl>
                                          <p:spTgt spid="10"/>
                                        </p:tgtEl>
                                      </p:cBhvr>
                                    </p:animEffect>
                                    <p:anim calcmode="lin" valueType="num">
                                      <p:cBhvr>
                                        <p:cTn id="106" dur="1000" fill="hold"/>
                                        <p:tgtEl>
                                          <p:spTgt spid="10"/>
                                        </p:tgtEl>
                                        <p:attrNameLst>
                                          <p:attrName>ppt_x</p:attrName>
                                        </p:attrNameLst>
                                      </p:cBhvr>
                                      <p:tavLst>
                                        <p:tav tm="0">
                                          <p:val>
                                            <p:strVal val="#ppt_x"/>
                                          </p:val>
                                        </p:tav>
                                        <p:tav tm="100000">
                                          <p:val>
                                            <p:strVal val="#ppt_x"/>
                                          </p:val>
                                        </p:tav>
                                      </p:tavLst>
                                    </p:anim>
                                    <p:anim calcmode="lin" valueType="num">
                                      <p:cBhvr>
                                        <p:cTn id="107"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108" fill="hold">
                      <p:stCondLst>
                        <p:cond delay="indefinite"/>
                      </p:stCondLst>
                      <p:childTnLst>
                        <p:par>
                          <p:cTn id="109" fill="hold">
                            <p:stCondLst>
                              <p:cond delay="0"/>
                            </p:stCondLst>
                            <p:childTnLst>
                              <p:par>
                                <p:cTn id="110" presetID="42" presetClass="entr" presetSubtype="0" fill="hold" nodeType="clickEffect">
                                  <p:stCondLst>
                                    <p:cond delay="0"/>
                                  </p:stCondLst>
                                  <p:childTnLst>
                                    <p:set>
                                      <p:cBhvr>
                                        <p:cTn id="111" dur="1" fill="hold">
                                          <p:stCondLst>
                                            <p:cond delay="0"/>
                                          </p:stCondLst>
                                        </p:cTn>
                                        <p:tgtEl>
                                          <p:spTgt spid="18"/>
                                        </p:tgtEl>
                                        <p:attrNameLst>
                                          <p:attrName>style.visibility</p:attrName>
                                        </p:attrNameLst>
                                      </p:cBhvr>
                                      <p:to>
                                        <p:strVal val="visible"/>
                                      </p:to>
                                    </p:set>
                                    <p:animEffect transition="in" filter="fade">
                                      <p:cBhvr>
                                        <p:cTn id="112" dur="1000"/>
                                        <p:tgtEl>
                                          <p:spTgt spid="18"/>
                                        </p:tgtEl>
                                      </p:cBhvr>
                                    </p:animEffect>
                                    <p:anim calcmode="lin" valueType="num">
                                      <p:cBhvr>
                                        <p:cTn id="113" dur="1000" fill="hold"/>
                                        <p:tgtEl>
                                          <p:spTgt spid="18"/>
                                        </p:tgtEl>
                                        <p:attrNameLst>
                                          <p:attrName>ppt_x</p:attrName>
                                        </p:attrNameLst>
                                      </p:cBhvr>
                                      <p:tavLst>
                                        <p:tav tm="0">
                                          <p:val>
                                            <p:strVal val="#ppt_x"/>
                                          </p:val>
                                        </p:tav>
                                        <p:tav tm="100000">
                                          <p:val>
                                            <p:strVal val="#ppt_x"/>
                                          </p:val>
                                        </p:tav>
                                      </p:tavLst>
                                    </p:anim>
                                    <p:anim calcmode="lin" valueType="num">
                                      <p:cBhvr>
                                        <p:cTn id="114"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115" fill="hold">
                      <p:stCondLst>
                        <p:cond delay="indefinite"/>
                      </p:stCondLst>
                      <p:childTnLst>
                        <p:par>
                          <p:cTn id="116" fill="hold">
                            <p:stCondLst>
                              <p:cond delay="0"/>
                            </p:stCondLst>
                            <p:childTnLst>
                              <p:par>
                                <p:cTn id="117" presetID="42" presetClass="entr" presetSubtype="0" fill="hold" grpId="0" nodeType="clickEffect">
                                  <p:stCondLst>
                                    <p:cond delay="0"/>
                                  </p:stCondLst>
                                  <p:childTnLst>
                                    <p:set>
                                      <p:cBhvr>
                                        <p:cTn id="118" dur="1" fill="hold">
                                          <p:stCondLst>
                                            <p:cond delay="0"/>
                                          </p:stCondLst>
                                        </p:cTn>
                                        <p:tgtEl>
                                          <p:spTgt spid="11"/>
                                        </p:tgtEl>
                                        <p:attrNameLst>
                                          <p:attrName>style.visibility</p:attrName>
                                        </p:attrNameLst>
                                      </p:cBhvr>
                                      <p:to>
                                        <p:strVal val="visible"/>
                                      </p:to>
                                    </p:set>
                                    <p:animEffect transition="in" filter="fade">
                                      <p:cBhvr>
                                        <p:cTn id="119" dur="1000"/>
                                        <p:tgtEl>
                                          <p:spTgt spid="11"/>
                                        </p:tgtEl>
                                      </p:cBhvr>
                                    </p:animEffect>
                                    <p:anim calcmode="lin" valueType="num">
                                      <p:cBhvr>
                                        <p:cTn id="120" dur="1000" fill="hold"/>
                                        <p:tgtEl>
                                          <p:spTgt spid="11"/>
                                        </p:tgtEl>
                                        <p:attrNameLst>
                                          <p:attrName>ppt_x</p:attrName>
                                        </p:attrNameLst>
                                      </p:cBhvr>
                                      <p:tavLst>
                                        <p:tav tm="0">
                                          <p:val>
                                            <p:strVal val="#ppt_x"/>
                                          </p:val>
                                        </p:tav>
                                        <p:tav tm="100000">
                                          <p:val>
                                            <p:strVal val="#ppt_x"/>
                                          </p:val>
                                        </p:tav>
                                      </p:tavLst>
                                    </p:anim>
                                    <p:anim calcmode="lin" valueType="num">
                                      <p:cBhvr>
                                        <p:cTn id="121"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P spid="7" grpId="0" animBg="1"/>
      <p:bldP spid="8" grpId="0" animBg="1"/>
      <p:bldP spid="9" grpId="0" animBg="1"/>
      <p:bldP spid="10" grpId="0" animBg="1"/>
      <p:bldP spid="11" grpId="0" animBg="1"/>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3"/>
          <p:cNvSpPr>
            <a:spLocks noChangeArrowheads="1"/>
          </p:cNvSpPr>
          <p:nvPr/>
        </p:nvSpPr>
        <p:spPr bwMode="ltGray">
          <a:xfrm>
            <a:off x="2325681" y="1257874"/>
            <a:ext cx="6822672" cy="1446984"/>
          </a:xfrm>
          <a:prstGeom prst="roundRect">
            <a:avLst>
              <a:gd name="adj" fmla="val 16449"/>
            </a:avLst>
          </a:prstGeom>
          <a:solidFill>
            <a:srgbClr val="339933"/>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2400">
              <a:solidFill>
                <a:schemeClr val="bg1"/>
              </a:solidFill>
            </a:endParaRPr>
          </a:p>
        </p:txBody>
      </p:sp>
      <p:sp>
        <p:nvSpPr>
          <p:cNvPr id="4" name="AutoShape 4"/>
          <p:cNvSpPr>
            <a:spLocks noChangeArrowheads="1"/>
          </p:cNvSpPr>
          <p:nvPr/>
        </p:nvSpPr>
        <p:spPr bwMode="ltGray">
          <a:xfrm>
            <a:off x="2292350" y="2917362"/>
            <a:ext cx="6856003" cy="1422921"/>
          </a:xfrm>
          <a:prstGeom prst="roundRect">
            <a:avLst>
              <a:gd name="adj" fmla="val 16227"/>
            </a:avLst>
          </a:prstGeom>
          <a:solidFill>
            <a:srgbClr val="9900CC"/>
          </a:solidFill>
          <a:ln>
            <a:noFill/>
          </a:ln>
          <a:extLst>
            <a:ext uri="{91240B29-F687-4F45-9708-019B960494DF}">
              <a14:hiddenLine xmlns:a14="http://schemas.microsoft.com/office/drawing/2010/main" w="12700" algn="ctr">
                <a:solidFill>
                  <a:srgbClr val="000000"/>
                </a:solidFill>
                <a:round/>
                <a:headEnd/>
                <a:tailEnd/>
              </a14:hiddenLine>
            </a:ext>
          </a:extLst>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2400">
              <a:solidFill>
                <a:schemeClr val="bg1"/>
              </a:solidFill>
            </a:endParaRPr>
          </a:p>
        </p:txBody>
      </p:sp>
      <p:sp>
        <p:nvSpPr>
          <p:cNvPr id="5" name="AutoShape 5"/>
          <p:cNvSpPr>
            <a:spLocks noChangeArrowheads="1"/>
          </p:cNvSpPr>
          <p:nvPr/>
        </p:nvSpPr>
        <p:spPr bwMode="ltGray">
          <a:xfrm>
            <a:off x="2325681" y="4552787"/>
            <a:ext cx="6822672" cy="1359493"/>
          </a:xfrm>
          <a:prstGeom prst="roundRect">
            <a:avLst>
              <a:gd name="adj" fmla="val 22019"/>
            </a:avLst>
          </a:prstGeom>
          <a:solidFill>
            <a:srgbClr val="996633"/>
          </a:solidFill>
          <a:ln>
            <a:noFill/>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2400">
              <a:solidFill>
                <a:schemeClr val="bg1"/>
              </a:solidFill>
            </a:endParaRPr>
          </a:p>
        </p:txBody>
      </p:sp>
      <p:sp>
        <p:nvSpPr>
          <p:cNvPr id="6" name="Rectangle 6"/>
          <p:cNvSpPr>
            <a:spLocks noChangeArrowheads="1"/>
          </p:cNvSpPr>
          <p:nvPr/>
        </p:nvSpPr>
        <p:spPr bwMode="gray">
          <a:xfrm>
            <a:off x="2572968" y="3145833"/>
            <a:ext cx="632809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171450" indent="-171450">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sz="2400" dirty="0">
                <a:solidFill>
                  <a:schemeClr val="bg1"/>
                </a:solidFill>
              </a:rPr>
              <a:t> </a:t>
            </a:r>
            <a:r>
              <a:rPr lang="pt-BR" sz="2400" b="1" dirty="0">
                <a:solidFill>
                  <a:schemeClr val="bg1"/>
                </a:solidFill>
                <a:latin typeface="+mj-lt"/>
              </a:rPr>
              <a:t>Quy luật thống nhất và đấu tranh của các mặt đối lập</a:t>
            </a:r>
            <a:endParaRPr lang="en-US" sz="2400" b="1" dirty="0">
              <a:solidFill>
                <a:schemeClr val="bg1"/>
              </a:solidFill>
              <a:latin typeface="+mj-lt"/>
            </a:endParaRPr>
          </a:p>
        </p:txBody>
      </p:sp>
      <p:sp>
        <p:nvSpPr>
          <p:cNvPr id="7" name="AutoShape 8"/>
          <p:cNvSpPr>
            <a:spLocks noChangeArrowheads="1"/>
          </p:cNvSpPr>
          <p:nvPr/>
        </p:nvSpPr>
        <p:spPr bwMode="ltGray">
          <a:xfrm>
            <a:off x="1317340" y="1446306"/>
            <a:ext cx="1264363" cy="930275"/>
          </a:xfrm>
          <a:prstGeom prst="roundRect">
            <a:avLst>
              <a:gd name="adj" fmla="val 16667"/>
            </a:avLst>
          </a:prstGeom>
          <a:solidFill>
            <a:srgbClr val="996600"/>
          </a:solidFill>
          <a:ln w="38100" algn="ctr">
            <a:solidFill>
              <a:srgbClr val="F8F8F8">
                <a:alpha val="70195"/>
              </a:srgbClr>
            </a:solidFill>
            <a:round/>
            <a:headEnd/>
            <a:tailEnd/>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2400">
              <a:solidFill>
                <a:schemeClr val="bg1"/>
              </a:solidFill>
            </a:endParaRPr>
          </a:p>
        </p:txBody>
      </p:sp>
      <p:sp>
        <p:nvSpPr>
          <p:cNvPr id="8" name="Rectangle 10"/>
          <p:cNvSpPr>
            <a:spLocks noChangeArrowheads="1"/>
          </p:cNvSpPr>
          <p:nvPr/>
        </p:nvSpPr>
        <p:spPr bwMode="black">
          <a:xfrm>
            <a:off x="1553068" y="1658810"/>
            <a:ext cx="890989"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sz="2400" b="1" dirty="0">
                <a:solidFill>
                  <a:schemeClr val="bg1"/>
                </a:solidFill>
              </a:rPr>
              <a:t>1.</a:t>
            </a:r>
          </a:p>
        </p:txBody>
      </p:sp>
      <p:sp>
        <p:nvSpPr>
          <p:cNvPr id="9" name="AutoShape 12"/>
          <p:cNvSpPr>
            <a:spLocks noChangeArrowheads="1"/>
          </p:cNvSpPr>
          <p:nvPr/>
        </p:nvSpPr>
        <p:spPr bwMode="gray">
          <a:xfrm>
            <a:off x="1299428" y="3190636"/>
            <a:ext cx="1295726" cy="930275"/>
          </a:xfrm>
          <a:prstGeom prst="roundRect">
            <a:avLst>
              <a:gd name="adj" fmla="val 16667"/>
            </a:avLst>
          </a:prstGeom>
          <a:solidFill>
            <a:srgbClr val="FF0066"/>
          </a:solidFill>
          <a:ln w="38100" algn="ctr">
            <a:solidFill>
              <a:srgbClr val="F8F8F8">
                <a:alpha val="70195"/>
              </a:srgbClr>
            </a:solidFill>
            <a:round/>
            <a:headEnd/>
            <a:tailEnd/>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2400">
              <a:solidFill>
                <a:schemeClr val="bg1"/>
              </a:solidFill>
            </a:endParaRPr>
          </a:p>
        </p:txBody>
      </p:sp>
      <p:sp>
        <p:nvSpPr>
          <p:cNvPr id="10" name="AutoShape 15"/>
          <p:cNvSpPr>
            <a:spLocks noChangeArrowheads="1"/>
          </p:cNvSpPr>
          <p:nvPr/>
        </p:nvSpPr>
        <p:spPr bwMode="ltGray">
          <a:xfrm>
            <a:off x="1334679" y="4818747"/>
            <a:ext cx="1385132" cy="930275"/>
          </a:xfrm>
          <a:prstGeom prst="roundRect">
            <a:avLst>
              <a:gd name="adj" fmla="val 16667"/>
            </a:avLst>
          </a:prstGeom>
          <a:solidFill>
            <a:srgbClr val="0070C0"/>
          </a:solidFill>
          <a:ln w="38100" algn="ctr">
            <a:solidFill>
              <a:srgbClr val="F8F8F8">
                <a:alpha val="70195"/>
              </a:srgbClr>
            </a:solidFill>
            <a:round/>
            <a:headEnd/>
            <a:tailEnd/>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2400">
              <a:solidFill>
                <a:schemeClr val="bg1"/>
              </a:solidFill>
            </a:endParaRPr>
          </a:p>
        </p:txBody>
      </p:sp>
      <p:sp>
        <p:nvSpPr>
          <p:cNvPr id="11" name="Text Box 17"/>
          <p:cNvSpPr txBox="1">
            <a:spLocks noChangeArrowheads="1"/>
          </p:cNvSpPr>
          <p:nvPr/>
        </p:nvSpPr>
        <p:spPr bwMode="black">
          <a:xfrm>
            <a:off x="1200504" y="3317264"/>
            <a:ext cx="150802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ClrTx/>
              <a:buFontTx/>
              <a:buNone/>
            </a:pPr>
            <a:r>
              <a:rPr lang="en-US" sz="2400" b="1" dirty="0">
                <a:solidFill>
                  <a:schemeClr val="bg1"/>
                </a:solidFill>
              </a:rPr>
              <a:t>2.</a:t>
            </a:r>
          </a:p>
        </p:txBody>
      </p:sp>
      <p:sp>
        <p:nvSpPr>
          <p:cNvPr id="12" name="Text Box 18"/>
          <p:cNvSpPr txBox="1">
            <a:spLocks noChangeArrowheads="1"/>
          </p:cNvSpPr>
          <p:nvPr/>
        </p:nvSpPr>
        <p:spPr bwMode="black">
          <a:xfrm>
            <a:off x="1435554" y="4998386"/>
            <a:ext cx="127297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ClrTx/>
              <a:buFontTx/>
              <a:buNone/>
            </a:pPr>
            <a:r>
              <a:rPr lang="en-US" sz="2400" b="1">
                <a:solidFill>
                  <a:schemeClr val="bg1"/>
                </a:solidFill>
              </a:rPr>
              <a:t>3.</a:t>
            </a:r>
          </a:p>
        </p:txBody>
      </p:sp>
      <p:sp>
        <p:nvSpPr>
          <p:cNvPr id="13" name="Rectangle 19"/>
          <p:cNvSpPr>
            <a:spLocks noChangeArrowheads="1"/>
          </p:cNvSpPr>
          <p:nvPr/>
        </p:nvSpPr>
        <p:spPr bwMode="gray">
          <a:xfrm>
            <a:off x="2708527" y="1316180"/>
            <a:ext cx="626301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171450" indent="-171450">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pt-BR" sz="2400" b="1" dirty="0">
                <a:solidFill>
                  <a:schemeClr val="bg1"/>
                </a:solidFill>
              </a:rPr>
              <a:t>Quy luật chuyển hoá từ những sự thay đổi về lượng thành những sự thay đổi về chất và ngược lại</a:t>
            </a:r>
            <a:endParaRPr lang="en-US" sz="2400" b="1" dirty="0">
              <a:solidFill>
                <a:schemeClr val="bg1"/>
              </a:solidFill>
            </a:endParaRPr>
          </a:p>
        </p:txBody>
      </p:sp>
      <p:sp>
        <p:nvSpPr>
          <p:cNvPr id="14" name="Rectangle 20"/>
          <p:cNvSpPr>
            <a:spLocks noChangeArrowheads="1"/>
          </p:cNvSpPr>
          <p:nvPr/>
        </p:nvSpPr>
        <p:spPr bwMode="gray">
          <a:xfrm>
            <a:off x="2732310" y="4818747"/>
            <a:ext cx="641604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171450" indent="-171450">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sz="2400" dirty="0">
                <a:solidFill>
                  <a:schemeClr val="bg1"/>
                </a:solidFill>
              </a:rPr>
              <a:t> </a:t>
            </a:r>
            <a:r>
              <a:rPr lang="pt-BR" sz="2400" b="1" dirty="0">
                <a:solidFill>
                  <a:schemeClr val="bg1"/>
                </a:solidFill>
                <a:latin typeface="+mj-lt"/>
              </a:rPr>
              <a:t>Quy luật phủ định của </a:t>
            </a:r>
          </a:p>
          <a:p>
            <a:pPr algn="ctr" eaLnBrk="1" hangingPunct="1">
              <a:spcBef>
                <a:spcPct val="0"/>
              </a:spcBef>
              <a:buClrTx/>
              <a:buFontTx/>
              <a:buNone/>
            </a:pPr>
            <a:r>
              <a:rPr lang="pt-BR" sz="2400" b="1" dirty="0">
                <a:solidFill>
                  <a:schemeClr val="bg1"/>
                </a:solidFill>
                <a:latin typeface="+mj-lt"/>
              </a:rPr>
              <a:t>phủ định</a:t>
            </a:r>
            <a:endParaRPr lang="en-US" sz="2400" b="1" dirty="0">
              <a:solidFill>
                <a:schemeClr val="bg1"/>
              </a:solidFill>
              <a:latin typeface="+mj-lt"/>
            </a:endParaRPr>
          </a:p>
          <a:p>
            <a:pPr algn="ctr" eaLnBrk="1" hangingPunct="1">
              <a:spcBef>
                <a:spcPct val="0"/>
              </a:spcBef>
              <a:buClrTx/>
              <a:buFontTx/>
              <a:buNone/>
            </a:pPr>
            <a:endParaRPr lang="en-US" sz="2400" dirty="0">
              <a:solidFill>
                <a:schemeClr val="bg1"/>
              </a:solidFill>
              <a:latin typeface="+mj-lt"/>
            </a:endParaRPr>
          </a:p>
        </p:txBody>
      </p:sp>
      <p:sp>
        <p:nvSpPr>
          <p:cNvPr id="15" name="Rectangle 2"/>
          <p:cNvSpPr>
            <a:spLocks noChangeArrowheads="1"/>
          </p:cNvSpPr>
          <p:nvPr/>
        </p:nvSpPr>
        <p:spPr bwMode="auto">
          <a:xfrm>
            <a:off x="1066800" y="334492"/>
            <a:ext cx="873929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altLang="en-US" b="1" dirty="0" err="1">
                <a:solidFill>
                  <a:srgbClr val="002060"/>
                </a:solidFill>
                <a:latin typeface="+mj-lt"/>
                <a:cs typeface="Times New Roman" panose="02020603050405020304" pitchFamily="18" charset="0"/>
              </a:rPr>
              <a:t>Các</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quy</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luật</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cơ</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bản</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của</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phép</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biện</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chứng</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duy</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vật</a:t>
            </a:r>
            <a:endParaRPr lang="en-US" altLang="en-US" dirty="0">
              <a:solidFill>
                <a:srgbClr val="002060"/>
              </a:solidFill>
              <a:latin typeface="+mj-lt"/>
              <a:cs typeface="Times New Roman" panose="02020603050405020304" pitchFamily="18" charset="0"/>
            </a:endParaRPr>
          </a:p>
        </p:txBody>
      </p:sp>
    </p:spTree>
    <p:extLst>
      <p:ext uri="{BB962C8B-B14F-4D97-AF65-F5344CB8AC3E}">
        <p14:creationId xmlns:p14="http://schemas.microsoft.com/office/powerpoint/2010/main" val="1832586362"/>
      </p:ext>
    </p:extLst>
  </p:cSld>
  <p:clrMapOvr>
    <a:masterClrMapping/>
  </p:clrMapOvr>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050" name="Title 1"/>
          <p:cNvSpPr>
            <a:spLocks noGrp="1"/>
          </p:cNvSpPr>
          <p:nvPr>
            <p:ph type="title"/>
          </p:nvPr>
        </p:nvSpPr>
        <p:spPr>
          <a:xfrm>
            <a:off x="479425" y="176213"/>
            <a:ext cx="11593513" cy="1003300"/>
          </a:xfrm>
        </p:spPr>
        <p:txBody>
          <a:bodyPr lIns="121920" tIns="60960" rIns="121920" bIns="60960"/>
          <a:lstStyle/>
          <a:p>
            <a:pPr eaLnBrk="1" hangingPunct="1"/>
            <a:r>
              <a:rPr lang="en-US" altLang="en-US" sz="2700" b="1" dirty="0" smtClean="0">
                <a:solidFill>
                  <a:srgbClr val="0000FF"/>
                </a:solidFill>
                <a:latin typeface="Times New Roman" panose="02020603050405020304" pitchFamily="18" charset="0"/>
                <a:cs typeface="Times New Roman" panose="02020603050405020304" pitchFamily="18" charset="0"/>
              </a:rPr>
              <a:t>1. </a:t>
            </a:r>
            <a:r>
              <a:rPr lang="en-US" altLang="en-US" sz="2700" b="1" dirty="0" err="1" smtClean="0">
                <a:solidFill>
                  <a:srgbClr val="0000FF"/>
                </a:solidFill>
                <a:latin typeface="Times New Roman" panose="02020603050405020304" pitchFamily="18" charset="0"/>
                <a:cs typeface="Times New Roman" panose="02020603050405020304" pitchFamily="18" charset="0"/>
              </a:rPr>
              <a:t>Quy</a:t>
            </a:r>
            <a:r>
              <a:rPr lang="en-US" altLang="en-US" sz="2700" b="1" dirty="0" smtClean="0">
                <a:solidFill>
                  <a:srgbClr val="0000FF"/>
                </a:solidFill>
                <a:latin typeface="Times New Roman" panose="02020603050405020304" pitchFamily="18" charset="0"/>
                <a:cs typeface="Times New Roman" panose="02020603050405020304" pitchFamily="18" charset="0"/>
              </a:rPr>
              <a:t> </a:t>
            </a:r>
            <a:r>
              <a:rPr lang="en-US" altLang="en-US" sz="2700" b="1" dirty="0" err="1" smtClean="0">
                <a:solidFill>
                  <a:srgbClr val="0000FF"/>
                </a:solidFill>
                <a:latin typeface="Times New Roman" panose="02020603050405020304" pitchFamily="18" charset="0"/>
                <a:cs typeface="Times New Roman" panose="02020603050405020304" pitchFamily="18" charset="0"/>
              </a:rPr>
              <a:t>luật</a:t>
            </a:r>
            <a:r>
              <a:rPr lang="en-US" altLang="en-US" sz="2700" b="1" dirty="0" smtClean="0">
                <a:solidFill>
                  <a:srgbClr val="0000FF"/>
                </a:solidFill>
                <a:latin typeface="Times New Roman" panose="02020603050405020304" pitchFamily="18" charset="0"/>
                <a:cs typeface="Times New Roman" panose="02020603050405020304" pitchFamily="18" charset="0"/>
              </a:rPr>
              <a:t> </a:t>
            </a:r>
            <a:r>
              <a:rPr lang="en-US" altLang="en-US" sz="2700" b="1" dirty="0" err="1" smtClean="0">
                <a:solidFill>
                  <a:srgbClr val="0000FF"/>
                </a:solidFill>
                <a:latin typeface="Times New Roman" panose="02020603050405020304" pitchFamily="18" charset="0"/>
                <a:cs typeface="Times New Roman" panose="02020603050405020304" pitchFamily="18" charset="0"/>
              </a:rPr>
              <a:t>từ</a:t>
            </a:r>
            <a:r>
              <a:rPr lang="en-US" altLang="en-US" sz="2700" b="1" dirty="0" smtClean="0">
                <a:solidFill>
                  <a:srgbClr val="0000FF"/>
                </a:solidFill>
                <a:latin typeface="Times New Roman" panose="02020603050405020304" pitchFamily="18" charset="0"/>
                <a:cs typeface="Times New Roman" panose="02020603050405020304" pitchFamily="18" charset="0"/>
              </a:rPr>
              <a:t> </a:t>
            </a:r>
            <a:r>
              <a:rPr lang="en-US" altLang="en-US" sz="2700" b="1" dirty="0" err="1" smtClean="0">
                <a:solidFill>
                  <a:srgbClr val="0000FF"/>
                </a:solidFill>
                <a:latin typeface="Times New Roman" panose="02020603050405020304" pitchFamily="18" charset="0"/>
                <a:cs typeface="Times New Roman" panose="02020603050405020304" pitchFamily="18" charset="0"/>
              </a:rPr>
              <a:t>sự</a:t>
            </a:r>
            <a:r>
              <a:rPr lang="en-US" altLang="en-US" sz="2700" b="1" dirty="0" smtClean="0">
                <a:solidFill>
                  <a:srgbClr val="0000FF"/>
                </a:solidFill>
                <a:latin typeface="Times New Roman" panose="02020603050405020304" pitchFamily="18" charset="0"/>
                <a:cs typeface="Times New Roman" panose="02020603050405020304" pitchFamily="18" charset="0"/>
              </a:rPr>
              <a:t> </a:t>
            </a:r>
            <a:r>
              <a:rPr lang="en-US" altLang="en-US" sz="2700" b="1" dirty="0" err="1" smtClean="0">
                <a:solidFill>
                  <a:srgbClr val="0000FF"/>
                </a:solidFill>
                <a:latin typeface="Times New Roman" panose="02020603050405020304" pitchFamily="18" charset="0"/>
                <a:cs typeface="Times New Roman" panose="02020603050405020304" pitchFamily="18" charset="0"/>
              </a:rPr>
              <a:t>thay</a:t>
            </a:r>
            <a:r>
              <a:rPr lang="en-US" altLang="en-US" sz="2700" b="1" dirty="0" smtClean="0">
                <a:solidFill>
                  <a:srgbClr val="0000FF"/>
                </a:solidFill>
                <a:latin typeface="Times New Roman" panose="02020603050405020304" pitchFamily="18" charset="0"/>
                <a:cs typeface="Times New Roman" panose="02020603050405020304" pitchFamily="18" charset="0"/>
              </a:rPr>
              <a:t> </a:t>
            </a:r>
            <a:r>
              <a:rPr lang="en-US" altLang="en-US" sz="2700" b="1" dirty="0" err="1" smtClean="0">
                <a:solidFill>
                  <a:srgbClr val="0000FF"/>
                </a:solidFill>
                <a:latin typeface="Times New Roman" panose="02020603050405020304" pitchFamily="18" charset="0"/>
                <a:cs typeface="Times New Roman" panose="02020603050405020304" pitchFamily="18" charset="0"/>
              </a:rPr>
              <a:t>đổi</a:t>
            </a:r>
            <a:r>
              <a:rPr lang="en-US" altLang="en-US" sz="2700" b="1" dirty="0" smtClean="0">
                <a:solidFill>
                  <a:srgbClr val="0000FF"/>
                </a:solidFill>
                <a:latin typeface="Times New Roman" panose="02020603050405020304" pitchFamily="18" charset="0"/>
                <a:cs typeface="Times New Roman" panose="02020603050405020304" pitchFamily="18" charset="0"/>
              </a:rPr>
              <a:t> </a:t>
            </a:r>
            <a:r>
              <a:rPr lang="en-US" altLang="en-US" sz="2700" b="1" dirty="0" err="1" smtClean="0">
                <a:solidFill>
                  <a:srgbClr val="0000FF"/>
                </a:solidFill>
                <a:latin typeface="Times New Roman" panose="02020603050405020304" pitchFamily="18" charset="0"/>
                <a:cs typeface="Times New Roman" panose="02020603050405020304" pitchFamily="18" charset="0"/>
              </a:rPr>
              <a:t>về</a:t>
            </a:r>
            <a:r>
              <a:rPr lang="en-US" altLang="en-US" sz="2700" b="1" dirty="0" smtClean="0">
                <a:solidFill>
                  <a:srgbClr val="0000FF"/>
                </a:solidFill>
                <a:latin typeface="Times New Roman" panose="02020603050405020304" pitchFamily="18" charset="0"/>
                <a:cs typeface="Times New Roman" panose="02020603050405020304" pitchFamily="18" charset="0"/>
              </a:rPr>
              <a:t> </a:t>
            </a:r>
            <a:r>
              <a:rPr lang="en-US" altLang="en-US" sz="2700" b="1" dirty="0" err="1" smtClean="0">
                <a:solidFill>
                  <a:srgbClr val="FF0000"/>
                </a:solidFill>
                <a:latin typeface="Times New Roman" panose="02020603050405020304" pitchFamily="18" charset="0"/>
                <a:cs typeface="Times New Roman" panose="02020603050405020304" pitchFamily="18" charset="0"/>
              </a:rPr>
              <a:t>lượng</a:t>
            </a:r>
            <a:r>
              <a:rPr lang="en-US" altLang="en-US" sz="2700" b="1" dirty="0" smtClean="0">
                <a:solidFill>
                  <a:srgbClr val="0000FF"/>
                </a:solidFill>
                <a:latin typeface="Times New Roman" panose="02020603050405020304" pitchFamily="18" charset="0"/>
                <a:cs typeface="Times New Roman" panose="02020603050405020304" pitchFamily="18" charset="0"/>
              </a:rPr>
              <a:t> </a:t>
            </a:r>
            <a:r>
              <a:rPr lang="en-US" altLang="en-US" sz="2700" b="1" dirty="0" err="1" smtClean="0">
                <a:solidFill>
                  <a:srgbClr val="0000FF"/>
                </a:solidFill>
                <a:latin typeface="Times New Roman" panose="02020603050405020304" pitchFamily="18" charset="0"/>
                <a:cs typeface="Times New Roman" panose="02020603050405020304" pitchFamily="18" charset="0"/>
              </a:rPr>
              <a:t>dẫn</a:t>
            </a:r>
            <a:r>
              <a:rPr lang="en-US" altLang="en-US" sz="2700" b="1" dirty="0" smtClean="0">
                <a:solidFill>
                  <a:srgbClr val="0000FF"/>
                </a:solidFill>
                <a:latin typeface="Times New Roman" panose="02020603050405020304" pitchFamily="18" charset="0"/>
                <a:cs typeface="Times New Roman" panose="02020603050405020304" pitchFamily="18" charset="0"/>
              </a:rPr>
              <a:t> </a:t>
            </a:r>
            <a:r>
              <a:rPr lang="en-US" altLang="en-US" sz="2700" b="1" dirty="0" err="1" smtClean="0">
                <a:solidFill>
                  <a:srgbClr val="0000FF"/>
                </a:solidFill>
                <a:latin typeface="Times New Roman" panose="02020603050405020304" pitchFamily="18" charset="0"/>
                <a:cs typeface="Times New Roman" panose="02020603050405020304" pitchFamily="18" charset="0"/>
              </a:rPr>
              <a:t>đến</a:t>
            </a:r>
            <a:r>
              <a:rPr lang="en-US" altLang="en-US" sz="2700" b="1" dirty="0" smtClean="0">
                <a:solidFill>
                  <a:srgbClr val="0000FF"/>
                </a:solidFill>
                <a:latin typeface="Times New Roman" panose="02020603050405020304" pitchFamily="18" charset="0"/>
                <a:cs typeface="Times New Roman" panose="02020603050405020304" pitchFamily="18" charset="0"/>
              </a:rPr>
              <a:t> </a:t>
            </a:r>
            <a:r>
              <a:rPr lang="en-US" altLang="en-US" sz="2700" b="1" dirty="0" err="1" smtClean="0">
                <a:solidFill>
                  <a:srgbClr val="0000FF"/>
                </a:solidFill>
                <a:latin typeface="Times New Roman" panose="02020603050405020304" pitchFamily="18" charset="0"/>
                <a:cs typeface="Times New Roman" panose="02020603050405020304" pitchFamily="18" charset="0"/>
              </a:rPr>
              <a:t>sự</a:t>
            </a:r>
            <a:r>
              <a:rPr lang="en-US" altLang="en-US" sz="2700" b="1" dirty="0" smtClean="0">
                <a:solidFill>
                  <a:srgbClr val="0000FF"/>
                </a:solidFill>
                <a:latin typeface="Times New Roman" panose="02020603050405020304" pitchFamily="18" charset="0"/>
                <a:cs typeface="Times New Roman" panose="02020603050405020304" pitchFamily="18" charset="0"/>
              </a:rPr>
              <a:t> </a:t>
            </a:r>
            <a:r>
              <a:rPr lang="en-US" altLang="en-US" sz="2700" b="1" dirty="0" err="1" smtClean="0">
                <a:solidFill>
                  <a:srgbClr val="0000FF"/>
                </a:solidFill>
                <a:latin typeface="Times New Roman" panose="02020603050405020304" pitchFamily="18" charset="0"/>
                <a:cs typeface="Times New Roman" panose="02020603050405020304" pitchFamily="18" charset="0"/>
              </a:rPr>
              <a:t>thay</a:t>
            </a:r>
            <a:r>
              <a:rPr lang="en-US" altLang="en-US" sz="2700" b="1" dirty="0" smtClean="0">
                <a:solidFill>
                  <a:srgbClr val="0000FF"/>
                </a:solidFill>
                <a:latin typeface="Times New Roman" panose="02020603050405020304" pitchFamily="18" charset="0"/>
                <a:cs typeface="Times New Roman" panose="02020603050405020304" pitchFamily="18" charset="0"/>
              </a:rPr>
              <a:t> </a:t>
            </a:r>
            <a:r>
              <a:rPr lang="en-US" altLang="en-US" sz="2700" b="1" dirty="0" err="1" smtClean="0">
                <a:solidFill>
                  <a:srgbClr val="0000FF"/>
                </a:solidFill>
                <a:latin typeface="Times New Roman" panose="02020603050405020304" pitchFamily="18" charset="0"/>
                <a:cs typeface="Times New Roman" panose="02020603050405020304" pitchFamily="18" charset="0"/>
              </a:rPr>
              <a:t>đổi</a:t>
            </a:r>
            <a:r>
              <a:rPr lang="en-US" altLang="en-US" sz="2700" b="1" dirty="0" smtClean="0">
                <a:solidFill>
                  <a:srgbClr val="0000FF"/>
                </a:solidFill>
                <a:latin typeface="Times New Roman" panose="02020603050405020304" pitchFamily="18" charset="0"/>
                <a:cs typeface="Times New Roman" panose="02020603050405020304" pitchFamily="18" charset="0"/>
              </a:rPr>
              <a:t> </a:t>
            </a:r>
            <a:r>
              <a:rPr lang="en-US" altLang="en-US" sz="2700" b="1" dirty="0" err="1" smtClean="0">
                <a:solidFill>
                  <a:srgbClr val="0000FF"/>
                </a:solidFill>
                <a:latin typeface="Times New Roman" panose="02020603050405020304" pitchFamily="18" charset="0"/>
                <a:cs typeface="Times New Roman" panose="02020603050405020304" pitchFamily="18" charset="0"/>
              </a:rPr>
              <a:t>về</a:t>
            </a:r>
            <a:r>
              <a:rPr lang="en-US" altLang="en-US" sz="2700" b="1" dirty="0" smtClean="0">
                <a:solidFill>
                  <a:srgbClr val="0000FF"/>
                </a:solidFill>
                <a:latin typeface="Times New Roman" panose="02020603050405020304" pitchFamily="18" charset="0"/>
                <a:cs typeface="Times New Roman" panose="02020603050405020304" pitchFamily="18" charset="0"/>
              </a:rPr>
              <a:t> </a:t>
            </a:r>
            <a:r>
              <a:rPr lang="en-US" altLang="en-US" sz="2700" b="1" dirty="0" err="1" smtClean="0">
                <a:solidFill>
                  <a:srgbClr val="FF0000"/>
                </a:solidFill>
                <a:latin typeface="Times New Roman" panose="02020603050405020304" pitchFamily="18" charset="0"/>
                <a:cs typeface="Times New Roman" panose="02020603050405020304" pitchFamily="18" charset="0"/>
              </a:rPr>
              <a:t>chất</a:t>
            </a:r>
            <a:r>
              <a:rPr lang="en-US" altLang="en-US" sz="2700" b="1" dirty="0" smtClean="0">
                <a:solidFill>
                  <a:srgbClr val="0000FF"/>
                </a:solidFill>
                <a:latin typeface="Times New Roman" panose="02020603050405020304" pitchFamily="18" charset="0"/>
                <a:cs typeface="Times New Roman" panose="02020603050405020304" pitchFamily="18" charset="0"/>
              </a:rPr>
              <a:t> </a:t>
            </a:r>
            <a:r>
              <a:rPr lang="en-US" altLang="en-US" sz="2700" b="1" dirty="0" err="1" smtClean="0">
                <a:solidFill>
                  <a:srgbClr val="0000FF"/>
                </a:solidFill>
                <a:latin typeface="Times New Roman" panose="02020603050405020304" pitchFamily="18" charset="0"/>
                <a:cs typeface="Times New Roman" panose="02020603050405020304" pitchFamily="18" charset="0"/>
              </a:rPr>
              <a:t>và</a:t>
            </a:r>
            <a:r>
              <a:rPr lang="en-US" altLang="en-US" sz="2700" b="1" dirty="0" smtClean="0">
                <a:solidFill>
                  <a:srgbClr val="0000FF"/>
                </a:solidFill>
                <a:latin typeface="Times New Roman" panose="02020603050405020304" pitchFamily="18" charset="0"/>
                <a:cs typeface="Times New Roman" panose="02020603050405020304" pitchFamily="18" charset="0"/>
              </a:rPr>
              <a:t> </a:t>
            </a:r>
            <a:r>
              <a:rPr lang="en-US" altLang="en-US" sz="2700" b="1" dirty="0" err="1" smtClean="0">
                <a:solidFill>
                  <a:srgbClr val="0000FF"/>
                </a:solidFill>
                <a:latin typeface="Times New Roman" panose="02020603050405020304" pitchFamily="18" charset="0"/>
                <a:cs typeface="Times New Roman" panose="02020603050405020304" pitchFamily="18" charset="0"/>
              </a:rPr>
              <a:t>ngược</a:t>
            </a:r>
            <a:r>
              <a:rPr lang="en-US" altLang="en-US" sz="2700" b="1" dirty="0" smtClean="0">
                <a:solidFill>
                  <a:srgbClr val="0000FF"/>
                </a:solidFill>
                <a:latin typeface="Times New Roman" panose="02020603050405020304" pitchFamily="18" charset="0"/>
                <a:cs typeface="Times New Roman" panose="02020603050405020304" pitchFamily="18" charset="0"/>
              </a:rPr>
              <a:t> </a:t>
            </a:r>
            <a:r>
              <a:rPr lang="en-US" altLang="en-US" sz="2700" b="1" dirty="0" err="1" smtClean="0">
                <a:solidFill>
                  <a:srgbClr val="0000FF"/>
                </a:solidFill>
                <a:latin typeface="Times New Roman" panose="02020603050405020304" pitchFamily="18" charset="0"/>
                <a:cs typeface="Times New Roman" panose="02020603050405020304" pitchFamily="18" charset="0"/>
              </a:rPr>
              <a:t>lại</a:t>
            </a:r>
            <a:endParaRPr lang="en-US" altLang="en-US" sz="2700" b="1" dirty="0" smtClean="0">
              <a:solidFill>
                <a:srgbClr val="0000FF"/>
              </a:solidFill>
              <a:latin typeface="Times New Roman" panose="02020603050405020304" pitchFamily="18" charset="0"/>
              <a:cs typeface="Times New Roman" panose="02020603050405020304" pitchFamily="18" charset="0"/>
            </a:endParaRPr>
          </a:p>
        </p:txBody>
      </p:sp>
      <p:sp>
        <p:nvSpPr>
          <p:cNvPr id="258051" name="Content Placeholder 1"/>
          <p:cNvSpPr>
            <a:spLocks noGrp="1"/>
          </p:cNvSpPr>
          <p:nvPr>
            <p:ph idx="1"/>
          </p:nvPr>
        </p:nvSpPr>
        <p:spPr>
          <a:xfrm>
            <a:off x="479425" y="1825625"/>
            <a:ext cx="11377613" cy="666750"/>
          </a:xfrm>
        </p:spPr>
        <p:txBody>
          <a:bodyPr/>
          <a:lstStyle/>
          <a:p>
            <a:pPr marL="0" indent="0" algn="just" eaLnBrk="1" hangingPunct="1">
              <a:buFont typeface="Arial" panose="020B0604020202020204" pitchFamily="34" charset="0"/>
              <a:buNone/>
            </a:pPr>
            <a:r>
              <a:rPr lang="en-US" altLang="en-US" smtClean="0">
                <a:latin typeface="Times New Roman" panose="02020603050405020304" pitchFamily="18" charset="0"/>
                <a:cs typeface="Times New Roman" panose="02020603050405020304" pitchFamily="18" charset="0"/>
              </a:rPr>
              <a:t>- </a:t>
            </a:r>
            <a:r>
              <a:rPr lang="en-US" altLang="en-US" b="1" i="1" smtClean="0">
                <a:latin typeface="Times New Roman" panose="02020603050405020304" pitchFamily="18" charset="0"/>
                <a:cs typeface="Times New Roman" panose="02020603050405020304" pitchFamily="18" charset="0"/>
              </a:rPr>
              <a:t>Vai trò:</a:t>
            </a:r>
            <a:r>
              <a:rPr lang="en-US" altLang="en-US" smtClean="0">
                <a:latin typeface="Times New Roman" panose="02020603050405020304" pitchFamily="18" charset="0"/>
                <a:cs typeface="Times New Roman" panose="02020603050405020304" pitchFamily="18" charset="0"/>
              </a:rPr>
              <a:t> Vạch ra </a:t>
            </a:r>
            <a:r>
              <a:rPr lang="en-US" altLang="en-US" smtClean="0">
                <a:solidFill>
                  <a:srgbClr val="FF0000"/>
                </a:solidFill>
                <a:latin typeface="Times New Roman" panose="02020603050405020304" pitchFamily="18" charset="0"/>
                <a:cs typeface="Times New Roman" panose="02020603050405020304" pitchFamily="18" charset="0"/>
              </a:rPr>
              <a:t>cách thức </a:t>
            </a:r>
            <a:r>
              <a:rPr lang="en-US" altLang="en-US" smtClean="0">
                <a:latin typeface="Times New Roman" panose="02020603050405020304" pitchFamily="18" charset="0"/>
                <a:cs typeface="Times New Roman" panose="02020603050405020304" pitchFamily="18" charset="0"/>
              </a:rPr>
              <a:t>của sự vận động, phát triển của sự vật hiện tượng</a:t>
            </a:r>
          </a:p>
        </p:txBody>
      </p:sp>
      <p:pic>
        <p:nvPicPr>
          <p:cNvPr id="258052" name="Picture 2" descr="Chứng minh: Có công mài sắt, có ngày nên kim - Theki.v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880100" y="2852738"/>
            <a:ext cx="5546725" cy="3097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8053" name="Picture 4" descr="Top 7 bài chứng minh câu tục ngữ Có công mài sắt có ngày nên kim siêu hay"/>
          <p:cNvPicPr>
            <a:picLocks noChangeAspect="1" noChangeArrowheads="1"/>
          </p:cNvPicPr>
          <p:nvPr/>
        </p:nvPicPr>
        <p:blipFill>
          <a:blip r:embed="rId3">
            <a:extLst>
              <a:ext uri="{28A0092B-C50C-407E-A947-70E740481C1C}">
                <a14:useLocalDpi xmlns:a14="http://schemas.microsoft.com/office/drawing/2010/main" val="0"/>
              </a:ext>
            </a:extLst>
          </a:blip>
          <a:srcRect b="26431"/>
          <a:stretch>
            <a:fillRect/>
          </a:stretch>
        </p:blipFill>
        <p:spPr bwMode="auto">
          <a:xfrm>
            <a:off x="334963" y="2874963"/>
            <a:ext cx="5040312" cy="1944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6" name="Straight Connector 5"/>
          <p:cNvCxnSpPr/>
          <p:nvPr/>
        </p:nvCxnSpPr>
        <p:spPr>
          <a:xfrm>
            <a:off x="263525" y="1179513"/>
            <a:ext cx="11520488" cy="0"/>
          </a:xfrm>
          <a:prstGeom prst="line">
            <a:avLst/>
          </a:prstGeom>
          <a:ln w="38100"/>
        </p:spPr>
        <p:style>
          <a:lnRef idx="3">
            <a:schemeClr val="accent2"/>
          </a:lnRef>
          <a:fillRef idx="0">
            <a:schemeClr val="accent2"/>
          </a:fillRef>
          <a:effectRef idx="2">
            <a:schemeClr val="accent2"/>
          </a:effectRef>
          <a:fontRef idx="minor">
            <a:schemeClr val="tx1"/>
          </a:fontRef>
        </p:style>
      </p:cxnSp>
    </p:spTree>
    <p:extLst>
      <p:ext uri="{BB962C8B-B14F-4D97-AF65-F5344CB8AC3E}">
        <p14:creationId xmlns:p14="http://schemas.microsoft.com/office/powerpoint/2010/main" val="1361703757"/>
      </p:ext>
    </p:extLst>
  </p:cSld>
  <p:clrMapOvr>
    <a:masterClrMapping/>
  </p:clrMapOvr>
  <p:transition spd="slow">
    <p:split orient="vert"/>
  </p:transition>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9074" name="Content Placeholder 1"/>
          <p:cNvSpPr>
            <a:spLocks noGrp="1"/>
          </p:cNvSpPr>
          <p:nvPr>
            <p:ph sz="half" idx="1"/>
          </p:nvPr>
        </p:nvSpPr>
        <p:spPr>
          <a:xfrm>
            <a:off x="479425" y="620713"/>
            <a:ext cx="6553200" cy="2160587"/>
          </a:xfrm>
        </p:spPr>
        <p:txBody>
          <a:bodyPr/>
          <a:lstStyle/>
          <a:p>
            <a:pPr marL="0" indent="0" algn="just" eaLnBrk="1" hangingPunct="1">
              <a:lnSpc>
                <a:spcPct val="150000"/>
              </a:lnSpc>
              <a:buFont typeface="Arial" panose="020B0604020202020204" pitchFamily="34" charset="0"/>
              <a:buNone/>
            </a:pPr>
            <a:r>
              <a:rPr lang="vi-VN" altLang="en-US" sz="2400" b="1" i="1" smtClean="0">
                <a:solidFill>
                  <a:srgbClr val="FF0000"/>
                </a:solidFill>
                <a:latin typeface="Times New Roman" panose="02020603050405020304" pitchFamily="18" charset="0"/>
                <a:cs typeface="Times New Roman" panose="02020603050405020304" pitchFamily="18" charset="0"/>
              </a:rPr>
              <a:t>Chất </a:t>
            </a:r>
            <a:r>
              <a:rPr lang="vi-VN" altLang="en-US" sz="2400" b="1" smtClean="0">
                <a:solidFill>
                  <a:srgbClr val="FF0000"/>
                </a:solidFill>
                <a:latin typeface="Times New Roman" panose="02020603050405020304" pitchFamily="18" charset="0"/>
                <a:cs typeface="Times New Roman" panose="02020603050405020304" pitchFamily="18" charset="0"/>
              </a:rPr>
              <a:t>: </a:t>
            </a:r>
            <a:r>
              <a:rPr lang="vi-VN" altLang="en-US" sz="2400" b="1" smtClean="0">
                <a:latin typeface="Times New Roman" panose="02020603050405020304" pitchFamily="18" charset="0"/>
                <a:cs typeface="Times New Roman" panose="02020603050405020304" pitchFamily="18" charset="0"/>
              </a:rPr>
              <a:t>Là tổng hợp những thuộc tính khách quan vốn có của các sự vật hiện tượng nói lên nó là cái gì, </a:t>
            </a:r>
            <a:r>
              <a:rPr lang="vi-VN" altLang="en-US" sz="2400" b="1" smtClean="0">
                <a:solidFill>
                  <a:srgbClr val="FF0000"/>
                </a:solidFill>
                <a:latin typeface="Times New Roman" panose="02020603050405020304" pitchFamily="18" charset="0"/>
                <a:cs typeface="Times New Roman" panose="02020603050405020304" pitchFamily="18" charset="0"/>
              </a:rPr>
              <a:t>để phân biệt nó với cái khác.</a:t>
            </a:r>
          </a:p>
          <a:p>
            <a:pPr marL="0" indent="0" eaLnBrk="1" hangingPunct="1">
              <a:buFont typeface="Arial" panose="020B0604020202020204" pitchFamily="34" charset="0"/>
              <a:buNone/>
            </a:pPr>
            <a:endParaRPr lang="en-US" altLang="en-US" sz="2400" b="1" smtClean="0">
              <a:latin typeface="Times New Roman" panose="02020603050405020304" pitchFamily="18" charset="0"/>
              <a:cs typeface="Times New Roman" panose="02020603050405020304" pitchFamily="18" charset="0"/>
            </a:endParaRPr>
          </a:p>
        </p:txBody>
      </p:sp>
      <p:sp>
        <p:nvSpPr>
          <p:cNvPr id="7" name="Rectangle 2"/>
          <p:cNvSpPr>
            <a:spLocks noGrp="1" noChangeArrowheads="1"/>
          </p:cNvSpPr>
          <p:nvPr>
            <p:ph sz="half" idx="1"/>
          </p:nvPr>
        </p:nvSpPr>
        <p:spPr>
          <a:xfrm>
            <a:off x="263525" y="3933825"/>
            <a:ext cx="11558588" cy="2212975"/>
          </a:xfrm>
        </p:spPr>
        <p:txBody>
          <a:bodyPr lIns="121920" tIns="60960" rIns="121920" bIns="60960" rtlCol="0">
            <a:normAutofit/>
          </a:bodyPr>
          <a:lstStyle/>
          <a:p>
            <a:pPr marL="0" indent="0" algn="just" eaLnBrk="1" fontAlgn="auto" hangingPunct="1">
              <a:lnSpc>
                <a:spcPct val="170000"/>
              </a:lnSpc>
              <a:spcAft>
                <a:spcPts val="0"/>
              </a:spcAft>
              <a:buFont typeface="Arial" panose="020B0604020202020204" pitchFamily="34" charset="0"/>
              <a:buNone/>
              <a:defRPr/>
            </a:pPr>
            <a:r>
              <a:rPr lang="en-US" sz="2400" b="1" kern="0" dirty="0">
                <a:solidFill>
                  <a:srgbClr val="FF0000"/>
                </a:solidFill>
                <a:latin typeface="Times New Roman" panose="02020603050405020304" pitchFamily="18" charset="0"/>
                <a:cs typeface="Times New Roman" panose="02020603050405020304" pitchFamily="18" charset="0"/>
              </a:rPr>
              <a:t> </a:t>
            </a:r>
            <a:r>
              <a:rPr lang="vi-VN" sz="2400" b="1" i="1" dirty="0">
                <a:solidFill>
                  <a:srgbClr val="FF0000"/>
                </a:solidFill>
                <a:latin typeface="Times New Roman" panose="02020603050405020304" pitchFamily="18" charset="0"/>
                <a:cs typeface="Times New Roman" panose="02020603050405020304" pitchFamily="18" charset="0"/>
              </a:rPr>
              <a:t>Lượng</a:t>
            </a:r>
            <a:r>
              <a:rPr lang="vi-VN" sz="2400" b="1" dirty="0">
                <a:solidFill>
                  <a:srgbClr val="FF0000"/>
                </a:solidFill>
                <a:latin typeface="Times New Roman" panose="02020603050405020304" pitchFamily="18" charset="0"/>
                <a:cs typeface="Times New Roman" panose="02020603050405020304" pitchFamily="18" charset="0"/>
              </a:rPr>
              <a:t>: </a:t>
            </a:r>
            <a:r>
              <a:rPr lang="vi-VN" sz="2400" b="1" dirty="0">
                <a:latin typeface="Times New Roman" panose="02020603050405020304" pitchFamily="18" charset="0"/>
                <a:cs typeface="Times New Roman" panose="02020603050405020304" pitchFamily="18" charset="0"/>
              </a:rPr>
              <a:t>Là khái niệm biểu thị các </a:t>
            </a:r>
            <a:r>
              <a:rPr lang="vi-VN" sz="2400" b="1" dirty="0">
                <a:solidFill>
                  <a:srgbClr val="FF0000"/>
                </a:solidFill>
                <a:latin typeface="Times New Roman" panose="02020603050405020304" pitchFamily="18" charset="0"/>
                <a:cs typeface="Times New Roman" panose="02020603050405020304" pitchFamily="18" charset="0"/>
              </a:rPr>
              <a:t>con số </a:t>
            </a:r>
            <a:r>
              <a:rPr lang="vi-VN" sz="2400" b="1" dirty="0">
                <a:latin typeface="Times New Roman" panose="02020603050405020304" pitchFamily="18" charset="0"/>
                <a:cs typeface="Times New Roman" panose="02020603050405020304" pitchFamily="18" charset="0"/>
              </a:rPr>
              <a:t>của các yếu tố, các thuộc tính cấu thành nó: về độ lớn (to, nhỏ); quy mô (lớn, bé); trình độ (cao, thấp); tốc độ (nhanh, chậm); Màu sắc (đậm, nhạt) </a:t>
            </a:r>
          </a:p>
        </p:txBody>
      </p:sp>
      <p:pic>
        <p:nvPicPr>
          <p:cNvPr id="259076" name="Picture 2" descr="Học ngay bộ từ vựng tiếng Anh về tính cách con người - Step Up English"/>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131050" y="981075"/>
            <a:ext cx="4691063" cy="2636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139205231"/>
      </p:ext>
    </p:extLst>
  </p:cSld>
  <p:clrMapOvr>
    <a:masterClrMapping/>
  </p:clrMapOvr>
  <p:transition spd="slow">
    <p:split orient="vert"/>
  </p:transition>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6" name="Rectangle 4"/>
          <p:cNvSpPr>
            <a:spLocks noChangeArrowheads="1"/>
          </p:cNvSpPr>
          <p:nvPr/>
        </p:nvSpPr>
        <p:spPr bwMode="auto">
          <a:xfrm>
            <a:off x="3276600" y="2362200"/>
            <a:ext cx="6553200" cy="160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indent="341313">
              <a:lnSpc>
                <a:spcPct val="90000"/>
              </a:lnSpc>
              <a:spcBef>
                <a:spcPts val="1000"/>
              </a:spcBef>
              <a:buFont typeface="Arial" panose="020B0604020202020204" pitchFamily="34" charset="0"/>
              <a:buChar char="•"/>
              <a:defRPr sz="2800">
                <a:solidFill>
                  <a:schemeClr val="tx1"/>
                </a:solidFill>
                <a:latin typeface="Arial" panose="020B0604020202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Arial" panose="020B0604020202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Arial" panose="020B0604020202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Arial" panose="020B0604020202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Arial" panose="020B0604020202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9pPr>
          </a:lstStyle>
          <a:p>
            <a:pPr marL="0" marR="0" lvl="0" indent="341313" algn="just" defTabSz="914400" rtl="0" eaLnBrk="0" fontAlgn="base" latinLnBrk="0" hangingPunct="0">
              <a:lnSpc>
                <a:spcPct val="100000"/>
              </a:lnSpc>
              <a:spcBef>
                <a:spcPct val="20000"/>
              </a:spcBef>
              <a:spcAft>
                <a:spcPct val="0"/>
              </a:spcAft>
              <a:buClrTx/>
              <a:buSzTx/>
              <a:buFontTx/>
              <a:buNone/>
              <a:tabLst/>
              <a:defRPr/>
            </a:pPr>
            <a:endParaRPr kumimoji="0" lang="en-US" altLang="en-US" sz="28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Times New Roman" panose="02020603050405020304" pitchFamily="18" charset="0"/>
            </a:endParaRPr>
          </a:p>
        </p:txBody>
      </p:sp>
      <p:sp>
        <p:nvSpPr>
          <p:cNvPr id="64521" name="Rectangle 9"/>
          <p:cNvSpPr>
            <a:spLocks noChangeArrowheads="1"/>
          </p:cNvSpPr>
          <p:nvPr/>
        </p:nvSpPr>
        <p:spPr bwMode="auto">
          <a:xfrm>
            <a:off x="3581400" y="2057400"/>
            <a:ext cx="6705600" cy="91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indent="341313">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341313" algn="just" defTabSz="914400" rtl="0" eaLnBrk="0" fontAlgn="base" latinLnBrk="0" hangingPunct="0">
              <a:lnSpc>
                <a:spcPct val="100000"/>
              </a:lnSpc>
              <a:spcBef>
                <a:spcPct val="20000"/>
              </a:spcBef>
              <a:spcAft>
                <a:spcPct val="0"/>
              </a:spcAft>
              <a:buClrTx/>
              <a:buSzTx/>
              <a:buFontTx/>
              <a:buNone/>
              <a:tabLst/>
              <a:defRPr/>
            </a:pPr>
            <a:endParaRPr kumimoji="0" lang="en-US" altLang="en-US" sz="2400" b="1" i="0" u="none" strike="noStrike" kern="1200" cap="none" spc="0" normalizeH="0" baseline="0" noProof="0">
              <a:ln>
                <a:noFill/>
              </a:ln>
              <a:solidFill>
                <a:srgbClr val="0033CC"/>
              </a:solidFill>
              <a:effectLst/>
              <a:uLnTx/>
              <a:uFillTx/>
              <a:latin typeface="Arial" panose="020B0604020202020204" pitchFamily="34" charset="0"/>
              <a:ea typeface="+mn-ea"/>
              <a:cs typeface="Arial" panose="020B0604020202020204" pitchFamily="34" charset="0"/>
            </a:endParaRPr>
          </a:p>
        </p:txBody>
      </p:sp>
      <p:grpSp>
        <p:nvGrpSpPr>
          <p:cNvPr id="260100" name="Group 3"/>
          <p:cNvGrpSpPr>
            <a:grpSpLocks/>
          </p:cNvGrpSpPr>
          <p:nvPr/>
        </p:nvGrpSpPr>
        <p:grpSpPr bwMode="auto">
          <a:xfrm>
            <a:off x="2640013" y="3789363"/>
            <a:ext cx="6934200" cy="2260600"/>
            <a:chOff x="3505200" y="4343400"/>
            <a:chExt cx="6934200" cy="2260600"/>
          </a:xfrm>
        </p:grpSpPr>
        <p:sp>
          <p:nvSpPr>
            <p:cNvPr id="64522" name="Line 10"/>
            <p:cNvSpPr>
              <a:spLocks noChangeShapeType="1"/>
            </p:cNvSpPr>
            <p:nvPr/>
          </p:nvSpPr>
          <p:spPr bwMode="auto">
            <a:xfrm>
              <a:off x="3657600" y="5638800"/>
              <a:ext cx="6781800" cy="0"/>
            </a:xfrm>
            <a:prstGeom prst="line">
              <a:avLst/>
            </a:prstGeom>
            <a:noFill/>
            <a:ln w="571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VnTime" panose="020B7200000000000000" pitchFamily="34" charset="0"/>
                <a:ea typeface="+mn-ea"/>
                <a:cs typeface="Arial" panose="020B0604020202020204" pitchFamily="34" charset="0"/>
              </a:endParaRPr>
            </a:p>
          </p:txBody>
        </p:sp>
        <p:sp>
          <p:nvSpPr>
            <p:cNvPr id="64523" name="Line 11"/>
            <p:cNvSpPr>
              <a:spLocks noChangeShapeType="1"/>
            </p:cNvSpPr>
            <p:nvPr/>
          </p:nvSpPr>
          <p:spPr bwMode="auto">
            <a:xfrm>
              <a:off x="5105400" y="5410200"/>
              <a:ext cx="0" cy="381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VnTime" panose="020B7200000000000000" pitchFamily="34" charset="0"/>
                <a:ea typeface="+mn-ea"/>
                <a:cs typeface="Arial" panose="020B0604020202020204" pitchFamily="34" charset="0"/>
              </a:endParaRPr>
            </a:p>
          </p:txBody>
        </p:sp>
        <p:sp>
          <p:nvSpPr>
            <p:cNvPr id="64524" name="Line 12"/>
            <p:cNvSpPr>
              <a:spLocks noChangeShapeType="1"/>
            </p:cNvSpPr>
            <p:nvPr/>
          </p:nvSpPr>
          <p:spPr bwMode="auto">
            <a:xfrm>
              <a:off x="7924800" y="5410200"/>
              <a:ext cx="0" cy="381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VnTime" panose="020B7200000000000000" pitchFamily="34" charset="0"/>
                <a:ea typeface="+mn-ea"/>
                <a:cs typeface="Arial" panose="020B0604020202020204" pitchFamily="34" charset="0"/>
              </a:endParaRPr>
            </a:p>
          </p:txBody>
        </p:sp>
        <p:sp>
          <p:nvSpPr>
            <p:cNvPr id="64525" name="Line 13"/>
            <p:cNvSpPr>
              <a:spLocks noChangeShapeType="1"/>
            </p:cNvSpPr>
            <p:nvPr/>
          </p:nvSpPr>
          <p:spPr bwMode="auto">
            <a:xfrm>
              <a:off x="5105400" y="5638800"/>
              <a:ext cx="2819400" cy="0"/>
            </a:xfrm>
            <a:prstGeom prst="line">
              <a:avLst/>
            </a:prstGeom>
            <a:noFill/>
            <a:ln w="5715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VnTime" panose="020B7200000000000000" pitchFamily="34" charset="0"/>
                <a:ea typeface="+mn-ea"/>
                <a:cs typeface="Arial" panose="020B0604020202020204" pitchFamily="34" charset="0"/>
              </a:endParaRPr>
            </a:p>
          </p:txBody>
        </p:sp>
        <p:sp>
          <p:nvSpPr>
            <p:cNvPr id="64526" name="Text Box 14"/>
            <p:cNvSpPr txBox="1">
              <a:spLocks noChangeArrowheads="1"/>
            </p:cNvSpPr>
            <p:nvPr/>
          </p:nvSpPr>
          <p:spPr bwMode="auto">
            <a:xfrm>
              <a:off x="4648200" y="4953000"/>
              <a:ext cx="1066800"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lgn="ctr">
                  <a:solidFill>
                    <a:srgbClr val="000000"/>
                  </a:solidFill>
                  <a:miter lim="800000"/>
                  <a:headEnd/>
                  <a:tailEnd/>
                </a14:hiddenLine>
              </a:ext>
            </a:extLst>
          </p:spPr>
          <p:txBody>
            <a:bodyPr>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marR="0" lvl="0" indent="-342900" algn="ctr" defTabSz="914400" rtl="0" eaLnBrk="0" fontAlgn="base" latinLnBrk="0" hangingPunct="0">
                <a:lnSpc>
                  <a:spcPct val="100000"/>
                </a:lnSpc>
                <a:spcBef>
                  <a:spcPct val="50000"/>
                </a:spcBef>
                <a:spcAft>
                  <a:spcPct val="0"/>
                </a:spcAft>
                <a:buClrTx/>
                <a:buSzTx/>
                <a:buFontTx/>
                <a:buNone/>
                <a:tabLst/>
                <a:defRPr/>
              </a:pPr>
              <a:r>
                <a:rPr kumimoji="0" lang="en-US" altLang="en-US" sz="2800" b="0" i="0" u="none"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0</a:t>
              </a:r>
              <a:r>
                <a:rPr kumimoji="0" lang="en-US" altLang="en-US" sz="2800" b="0" i="0" u="none" strike="noStrike" kern="1200" cap="none" spc="0" normalizeH="0" baseline="30000" noProof="0" dirty="0">
                  <a:ln>
                    <a:noFill/>
                  </a:ln>
                  <a:solidFill>
                    <a:prstClr val="black"/>
                  </a:solidFill>
                  <a:effectLst/>
                  <a:uLnTx/>
                  <a:uFillTx/>
                  <a:latin typeface="Arial" panose="020B0604020202020204" pitchFamily="34" charset="0"/>
                  <a:ea typeface="+mn-ea"/>
                  <a:cs typeface="Arial" panose="020B0604020202020204" pitchFamily="34" charset="0"/>
                </a:rPr>
                <a:t>0</a:t>
              </a:r>
              <a:r>
                <a:rPr kumimoji="0" lang="en-US" altLang="en-US" sz="2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a:t>
              </a:r>
            </a:p>
          </p:txBody>
        </p:sp>
        <p:sp>
          <p:nvSpPr>
            <p:cNvPr id="64527" name="Text Box 15"/>
            <p:cNvSpPr txBox="1">
              <a:spLocks noChangeArrowheads="1"/>
            </p:cNvSpPr>
            <p:nvPr/>
          </p:nvSpPr>
          <p:spPr bwMode="auto">
            <a:xfrm>
              <a:off x="7162800" y="4967287"/>
              <a:ext cx="175260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lgn="ctr">
                  <a:solidFill>
                    <a:srgbClr val="000000"/>
                  </a:solidFill>
                  <a:miter lim="800000"/>
                  <a:headEnd/>
                  <a:tailEnd/>
                </a14:hiddenLine>
              </a:ext>
            </a:extLst>
          </p:spPr>
          <p:txBody>
            <a:bodyPr>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marR="0" lvl="0" indent="-342900" algn="ctr" defTabSz="914400" rtl="0" eaLnBrk="0" fontAlgn="base" latinLnBrk="0" hangingPunct="0">
                <a:lnSpc>
                  <a:spcPct val="100000"/>
                </a:lnSpc>
                <a:spcBef>
                  <a:spcPct val="50000"/>
                </a:spcBef>
                <a:spcAft>
                  <a:spcPct val="0"/>
                </a:spcAft>
                <a:buClrTx/>
                <a:buSzTx/>
                <a:buFontTx/>
                <a:buNone/>
                <a:tabLst/>
                <a:defRPr/>
              </a:pPr>
              <a:r>
                <a:rPr kumimoji="0" lang="en-US" altLang="en-US" sz="2800" b="0" i="0" u="none" strike="noStrike" kern="1200" cap="none" spc="0" normalizeH="0" baseline="0" noProof="0">
                  <a:ln>
                    <a:noFill/>
                  </a:ln>
                  <a:solidFill>
                    <a:srgbClr val="FF0000"/>
                  </a:solidFill>
                  <a:effectLst/>
                  <a:uLnTx/>
                  <a:uFillTx/>
                  <a:latin typeface="Arial" panose="020B0604020202020204" pitchFamily="34" charset="0"/>
                  <a:ea typeface="+mn-ea"/>
                  <a:cs typeface="Arial" panose="020B0604020202020204" pitchFamily="34" charset="0"/>
                </a:rPr>
                <a:t>100</a:t>
              </a:r>
              <a:r>
                <a:rPr kumimoji="0" lang="en-US" altLang="en-US" sz="2800" b="0" i="0" u="none" strike="noStrike" kern="1200" cap="none" spc="0" normalizeH="0" baseline="30000" noProof="0">
                  <a:ln>
                    <a:noFill/>
                  </a:ln>
                  <a:solidFill>
                    <a:prstClr val="black"/>
                  </a:solidFill>
                  <a:effectLst/>
                  <a:uLnTx/>
                  <a:uFillTx/>
                  <a:latin typeface="Arial" panose="020B0604020202020204" pitchFamily="34" charset="0"/>
                  <a:ea typeface="+mn-ea"/>
                  <a:cs typeface="Arial" panose="020B0604020202020204" pitchFamily="34" charset="0"/>
                </a:rPr>
                <a:t>0</a:t>
              </a:r>
              <a:r>
                <a:rPr kumimoji="0" lang="en-US" altLang="en-US" sz="2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C</a:t>
              </a:r>
            </a:p>
          </p:txBody>
        </p:sp>
        <p:sp>
          <p:nvSpPr>
            <p:cNvPr id="64528" name="Oval 16"/>
            <p:cNvSpPr>
              <a:spLocks noChangeArrowheads="1"/>
            </p:cNvSpPr>
            <p:nvPr/>
          </p:nvSpPr>
          <p:spPr bwMode="auto">
            <a:xfrm>
              <a:off x="5105400" y="5410200"/>
              <a:ext cx="381000" cy="381000"/>
            </a:xfrm>
            <a:prstGeom prst="ellipse">
              <a:avLst/>
            </a:prstGeom>
            <a:solidFill>
              <a:srgbClr val="FFFF00"/>
            </a:solidFill>
            <a:ln w="19050" algn="ctr">
              <a:solidFill>
                <a:srgbClr val="000000"/>
              </a:solidFill>
              <a:round/>
              <a:headEnd/>
              <a:tailEnd/>
            </a:ln>
          </p:spPr>
          <p:txBody>
            <a:bodyPr wrap="none" anchor="ct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marR="0" lvl="0" indent="-342900" algn="ctr" defTabSz="914400" rtl="0" eaLnBrk="0" fontAlgn="base" latinLnBrk="0" hangingPunct="0">
                <a:lnSpc>
                  <a:spcPct val="100000"/>
                </a:lnSpc>
                <a:spcBef>
                  <a:spcPct val="20000"/>
                </a:spcBef>
                <a:spcAft>
                  <a:spcPct val="0"/>
                </a:spcAft>
                <a:buClrTx/>
                <a:buSzTx/>
                <a:buFontTx/>
                <a:buChar char="•"/>
                <a:tabLst/>
                <a:defRPr/>
              </a:pPr>
              <a:endParaRPr kumimoji="0" lang="en-US" altLang="en-US" sz="2800" b="0" i="0" u="none" strike="noStrike" kern="1200" cap="none" spc="0" normalizeH="0" baseline="0" noProof="0">
                <a:ln>
                  <a:noFill/>
                </a:ln>
                <a:solidFill>
                  <a:srgbClr val="0000FF"/>
                </a:solidFill>
                <a:effectLst/>
                <a:uLnTx/>
                <a:uFillTx/>
                <a:latin typeface="Arial" panose="020B0604020202020204" pitchFamily="34" charset="0"/>
                <a:ea typeface="+mn-ea"/>
                <a:cs typeface="Arial" panose="020B0604020202020204" pitchFamily="34" charset="0"/>
              </a:endParaRPr>
            </a:p>
          </p:txBody>
        </p:sp>
        <p:sp>
          <p:nvSpPr>
            <p:cNvPr id="64529" name="Text Box 17"/>
            <p:cNvSpPr txBox="1">
              <a:spLocks noChangeArrowheads="1"/>
            </p:cNvSpPr>
            <p:nvPr/>
          </p:nvSpPr>
          <p:spPr bwMode="auto">
            <a:xfrm>
              <a:off x="3505200" y="5105400"/>
              <a:ext cx="1219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lgn="ctr">
                  <a:solidFill>
                    <a:srgbClr val="000000"/>
                  </a:solidFill>
                  <a:miter lim="800000"/>
                  <a:headEnd/>
                  <a:tailEnd/>
                </a14:hiddenLine>
              </a:ext>
            </a:extLst>
          </p:spPr>
          <p:txBody>
            <a:bodyPr>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marR="0" lvl="0" indent="-342900" algn="ctr" defTabSz="914400" rtl="0" eaLnBrk="0" fontAlgn="base" latinLnBrk="0" hangingPunct="0">
                <a:lnSpc>
                  <a:spcPct val="100000"/>
                </a:lnSpc>
                <a:spcBef>
                  <a:spcPct val="50000"/>
                </a:spcBef>
                <a:spcAft>
                  <a:spcPct val="0"/>
                </a:spcAft>
                <a:buClrTx/>
                <a:buSzTx/>
                <a:buFontTx/>
                <a:buNone/>
                <a:tabLst/>
                <a:defRPr/>
              </a:pPr>
              <a:r>
                <a:rPr kumimoji="0" lang="en-US" altLang="en-US" sz="1600" b="0" i="1" u="none" strike="noStrike" kern="120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Thể</a:t>
              </a:r>
              <a:r>
                <a:rPr kumimoji="0" lang="en-US" altLang="en-US" sz="1600" b="0"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altLang="en-US" sz="1600" b="0" i="1" u="none" strike="noStrike" kern="120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rắn</a:t>
              </a:r>
              <a:endParaRPr kumimoji="0" lang="en-US" altLang="en-US" sz="1600" b="0"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4530" name="Text Box 18"/>
            <p:cNvSpPr txBox="1">
              <a:spLocks noChangeArrowheads="1"/>
            </p:cNvSpPr>
            <p:nvPr/>
          </p:nvSpPr>
          <p:spPr bwMode="auto">
            <a:xfrm>
              <a:off x="6019800" y="5043487"/>
              <a:ext cx="12954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lgn="ctr">
                  <a:solidFill>
                    <a:srgbClr val="000000"/>
                  </a:solidFill>
                  <a:miter lim="800000"/>
                  <a:headEnd/>
                  <a:tailEnd/>
                </a14:hiddenLine>
              </a:ext>
            </a:extLst>
          </p:spPr>
          <p:txBody>
            <a:bodyPr>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marR="0" lvl="0" indent="-342900" algn="ctr" defTabSz="914400" rtl="0" eaLnBrk="0" fontAlgn="base" latinLnBrk="0" hangingPunct="0">
                <a:lnSpc>
                  <a:spcPct val="100000"/>
                </a:lnSpc>
                <a:spcBef>
                  <a:spcPct val="50000"/>
                </a:spcBef>
                <a:spcAft>
                  <a:spcPct val="0"/>
                </a:spcAft>
                <a:buClrTx/>
                <a:buSzTx/>
                <a:buFontTx/>
                <a:buNone/>
                <a:tabLst/>
                <a:defRPr/>
              </a:pPr>
              <a:r>
                <a:rPr kumimoji="0" lang="en-US" altLang="en-US" sz="1600" b="0" i="1"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Thể lỏng</a:t>
              </a:r>
            </a:p>
          </p:txBody>
        </p:sp>
        <p:sp>
          <p:nvSpPr>
            <p:cNvPr id="64531" name="Text Box 19"/>
            <p:cNvSpPr txBox="1">
              <a:spLocks noChangeArrowheads="1"/>
            </p:cNvSpPr>
            <p:nvPr/>
          </p:nvSpPr>
          <p:spPr bwMode="auto">
            <a:xfrm>
              <a:off x="8382000" y="5029200"/>
              <a:ext cx="1752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lgn="ctr">
                  <a:solidFill>
                    <a:srgbClr val="000000"/>
                  </a:solidFill>
                  <a:miter lim="800000"/>
                  <a:headEnd/>
                  <a:tailEnd/>
                </a14:hiddenLine>
              </a:ext>
            </a:extLst>
          </p:spPr>
          <p:txBody>
            <a:bodyPr>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marR="0" lvl="0" indent="-342900" algn="ctr" defTabSz="914400" rtl="0" eaLnBrk="0" fontAlgn="base" latinLnBrk="0" hangingPunct="0">
                <a:lnSpc>
                  <a:spcPct val="100000"/>
                </a:lnSpc>
                <a:spcBef>
                  <a:spcPct val="50000"/>
                </a:spcBef>
                <a:spcAft>
                  <a:spcPct val="0"/>
                </a:spcAft>
                <a:buClrTx/>
                <a:buSzTx/>
                <a:buFontTx/>
                <a:buNone/>
                <a:tabLst/>
                <a:defRPr/>
              </a:pPr>
              <a:r>
                <a:rPr kumimoji="0" lang="en-US" altLang="en-US" sz="1600" b="0" i="1"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Thể hơi</a:t>
              </a:r>
            </a:p>
          </p:txBody>
        </p:sp>
        <p:sp>
          <p:nvSpPr>
            <p:cNvPr id="64533" name="AutoShape 21"/>
            <p:cNvSpPr>
              <a:spLocks/>
            </p:cNvSpPr>
            <p:nvPr/>
          </p:nvSpPr>
          <p:spPr bwMode="auto">
            <a:xfrm rot="16200000">
              <a:off x="6324600" y="4572000"/>
              <a:ext cx="381000" cy="2819400"/>
            </a:xfrm>
            <a:prstGeom prst="leftBrace">
              <a:avLst>
                <a:gd name="adj1" fmla="val 6166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4534" name="Text Box 22"/>
            <p:cNvSpPr txBox="1">
              <a:spLocks noChangeArrowheads="1"/>
            </p:cNvSpPr>
            <p:nvPr/>
          </p:nvSpPr>
          <p:spPr bwMode="auto">
            <a:xfrm>
              <a:off x="6324600" y="6299200"/>
              <a:ext cx="4206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Độ</a:t>
              </a:r>
              <a:endParaRPr kumimoji="0" lang="en-US" altLang="en-US" sz="14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4535" name="AutoShape 23"/>
            <p:cNvSpPr>
              <a:spLocks/>
            </p:cNvSpPr>
            <p:nvPr/>
          </p:nvSpPr>
          <p:spPr bwMode="auto">
            <a:xfrm>
              <a:off x="6553200" y="4343400"/>
              <a:ext cx="1274762" cy="457200"/>
            </a:xfrm>
            <a:prstGeom prst="borderCallout1">
              <a:avLst>
                <a:gd name="adj1" fmla="val 25000"/>
                <a:gd name="adj2" fmla="val 105977"/>
                <a:gd name="adj3" fmla="val 279861"/>
                <a:gd name="adj4" fmla="val 105977"/>
              </a:avLst>
            </a:prstGeom>
            <a:solidFill>
              <a:schemeClr val="accent1"/>
            </a:solidFill>
            <a:ln w="9525">
              <a:solidFill>
                <a:schemeClr val="tx1"/>
              </a:solidFill>
              <a:miter lim="800000"/>
              <a:headEnd/>
              <a:tailEnd type="triangle" w="med" len="me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Điểm nút</a:t>
              </a:r>
            </a:p>
          </p:txBody>
        </p:sp>
        <p:sp>
          <p:nvSpPr>
            <p:cNvPr id="64536" name="Arc 24"/>
            <p:cNvSpPr>
              <a:spLocks/>
            </p:cNvSpPr>
            <p:nvPr/>
          </p:nvSpPr>
          <p:spPr bwMode="auto">
            <a:xfrm rot="19286087">
              <a:off x="7138987" y="4913312"/>
              <a:ext cx="1689100" cy="1355725"/>
            </a:xfrm>
            <a:custGeom>
              <a:avLst/>
              <a:gdLst>
                <a:gd name="T0" fmla="*/ 0 w 29407"/>
                <a:gd name="T1" fmla="*/ 2147483647 h 31001"/>
                <a:gd name="T2" fmla="*/ 2147483647 w 29407"/>
                <a:gd name="T3" fmla="*/ 2147483647 h 31001"/>
                <a:gd name="T4" fmla="*/ 2147483647 w 29407"/>
                <a:gd name="T5" fmla="*/ 2147483647 h 31001"/>
                <a:gd name="T6" fmla="*/ 0 60000 65536"/>
                <a:gd name="T7" fmla="*/ 0 60000 65536"/>
                <a:gd name="T8" fmla="*/ 0 60000 65536"/>
                <a:gd name="T9" fmla="*/ 0 w 29407"/>
                <a:gd name="T10" fmla="*/ 0 h 31001"/>
                <a:gd name="T11" fmla="*/ 29407 w 29407"/>
                <a:gd name="T12" fmla="*/ 31001 h 31001"/>
              </a:gdLst>
              <a:ahLst/>
              <a:cxnLst>
                <a:cxn ang="T6">
                  <a:pos x="T0" y="T1"/>
                </a:cxn>
                <a:cxn ang="T7">
                  <a:pos x="T2" y="T3"/>
                </a:cxn>
                <a:cxn ang="T8">
                  <a:pos x="T4" y="T5"/>
                </a:cxn>
              </a:cxnLst>
              <a:rect l="T9" t="T10" r="T11" b="T12"/>
              <a:pathLst>
                <a:path w="29407" h="31001" fill="none" extrusionOk="0">
                  <a:moveTo>
                    <a:pt x="0" y="1460"/>
                  </a:moveTo>
                  <a:cubicBezTo>
                    <a:pt x="2489" y="495"/>
                    <a:pt x="5136" y="-1"/>
                    <a:pt x="7807" y="0"/>
                  </a:cubicBezTo>
                  <a:cubicBezTo>
                    <a:pt x="19736" y="0"/>
                    <a:pt x="29407" y="9670"/>
                    <a:pt x="29407" y="21600"/>
                  </a:cubicBezTo>
                  <a:cubicBezTo>
                    <a:pt x="29407" y="24855"/>
                    <a:pt x="28670" y="28069"/>
                    <a:pt x="27253" y="31000"/>
                  </a:cubicBezTo>
                </a:path>
                <a:path w="29407" h="31001" stroke="0" extrusionOk="0">
                  <a:moveTo>
                    <a:pt x="0" y="1460"/>
                  </a:moveTo>
                  <a:cubicBezTo>
                    <a:pt x="2489" y="495"/>
                    <a:pt x="5136" y="-1"/>
                    <a:pt x="7807" y="0"/>
                  </a:cubicBezTo>
                  <a:cubicBezTo>
                    <a:pt x="19736" y="0"/>
                    <a:pt x="29407" y="9670"/>
                    <a:pt x="29407" y="21600"/>
                  </a:cubicBezTo>
                  <a:cubicBezTo>
                    <a:pt x="29407" y="24855"/>
                    <a:pt x="28670" y="28069"/>
                    <a:pt x="27253" y="31000"/>
                  </a:cubicBezTo>
                  <a:lnTo>
                    <a:pt x="7807" y="21600"/>
                  </a:lnTo>
                  <a:close/>
                </a:path>
              </a:pathLst>
            </a:custGeom>
            <a:noFill/>
            <a:ln w="38100">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4537" name="Text Box 25"/>
            <p:cNvSpPr txBox="1">
              <a:spLocks noChangeArrowheads="1"/>
            </p:cNvSpPr>
            <p:nvPr/>
          </p:nvSpPr>
          <p:spPr bwMode="auto">
            <a:xfrm>
              <a:off x="7620000" y="4648200"/>
              <a:ext cx="11287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Bước nhảy</a:t>
              </a:r>
            </a:p>
          </p:txBody>
        </p:sp>
      </p:grpSp>
      <p:sp>
        <p:nvSpPr>
          <p:cNvPr id="260101" name="Title 1"/>
          <p:cNvSpPr>
            <a:spLocks noGrp="1"/>
          </p:cNvSpPr>
          <p:nvPr>
            <p:ph type="title"/>
          </p:nvPr>
        </p:nvSpPr>
        <p:spPr>
          <a:xfrm>
            <a:off x="838200" y="365125"/>
            <a:ext cx="10515600" cy="701675"/>
          </a:xfrm>
        </p:spPr>
        <p:txBody>
          <a:bodyPr/>
          <a:lstStyle/>
          <a:p>
            <a:pPr eaLnBrk="1" hangingPunct="1"/>
            <a:r>
              <a:rPr lang="en-US" altLang="en-US" sz="3200" b="1" smtClean="0"/>
              <a:t/>
            </a:r>
            <a:br>
              <a:rPr lang="en-US" altLang="en-US" sz="3200" b="1" smtClean="0"/>
            </a:br>
            <a:r>
              <a:rPr lang="vi-VN" altLang="en-US" sz="3200" b="1" smtClean="0">
                <a:solidFill>
                  <a:srgbClr val="0000FF"/>
                </a:solidFill>
              </a:rPr>
              <a:t>Mối quan hệ biện chứng giữa lượng và chất:</a:t>
            </a:r>
            <a:br>
              <a:rPr lang="vi-VN" altLang="en-US" sz="3200" b="1" smtClean="0">
                <a:solidFill>
                  <a:srgbClr val="0000FF"/>
                </a:solidFill>
              </a:rPr>
            </a:br>
            <a:endParaRPr lang="en-US" altLang="en-US" sz="3200" smtClean="0">
              <a:solidFill>
                <a:srgbClr val="0000FF"/>
              </a:solidFill>
            </a:endParaRPr>
          </a:p>
        </p:txBody>
      </p:sp>
      <p:sp>
        <p:nvSpPr>
          <p:cNvPr id="260102" name="Content Placeholder 2"/>
          <p:cNvSpPr>
            <a:spLocks noGrp="1"/>
          </p:cNvSpPr>
          <p:nvPr>
            <p:ph idx="1"/>
          </p:nvPr>
        </p:nvSpPr>
        <p:spPr>
          <a:xfrm>
            <a:off x="295275" y="1219200"/>
            <a:ext cx="11449050" cy="1930400"/>
          </a:xfrm>
        </p:spPr>
        <p:txBody>
          <a:bodyPr/>
          <a:lstStyle/>
          <a:p>
            <a:pPr marL="0" indent="627063" algn="just" eaLnBrk="1" hangingPunct="1">
              <a:lnSpc>
                <a:spcPct val="120000"/>
              </a:lnSpc>
              <a:buFont typeface="Arial" panose="020B0604020202020204" pitchFamily="34" charset="0"/>
              <a:buNone/>
            </a:pPr>
            <a:r>
              <a:rPr lang="vi-VN" altLang="en-US" b="1" smtClean="0">
                <a:latin typeface="Times New Roman" panose="02020603050405020304" pitchFamily="18" charset="0"/>
                <a:cs typeface="Times New Roman" panose="02020603050405020304" pitchFamily="18" charset="0"/>
              </a:rPr>
              <a:t>Sự thay đổi dần dần về lượng tới điểm nút </a:t>
            </a:r>
            <a:r>
              <a:rPr lang="en-US" altLang="en-US" b="1" smtClean="0">
                <a:latin typeface="Times New Roman" panose="02020603050405020304" pitchFamily="18" charset="0"/>
                <a:cs typeface="Times New Roman" panose="02020603050405020304" pitchFamily="18" charset="0"/>
              </a:rPr>
              <a:t>t</a:t>
            </a:r>
            <a:r>
              <a:rPr lang="vi-VN" altLang="en-US" b="1" smtClean="0">
                <a:latin typeface="Times New Roman" panose="02020603050405020304" pitchFamily="18" charset="0"/>
                <a:cs typeface="Times New Roman" panose="02020603050405020304" pitchFamily="18" charset="0"/>
              </a:rPr>
              <a:t>ất yếu sẽ dẫn đến sự thay đổi về chất thông qua bước nhảy</a:t>
            </a:r>
            <a:r>
              <a:rPr lang="en-US" altLang="en-US" b="1" smtClean="0">
                <a:latin typeface="Times New Roman" panose="02020603050405020304" pitchFamily="18" charset="0"/>
                <a:cs typeface="Times New Roman" panose="02020603050405020304" pitchFamily="18" charset="0"/>
              </a:rPr>
              <a:t> và ngược lại. </a:t>
            </a:r>
            <a:r>
              <a:rPr lang="vi-VN" altLang="en-US" b="1" smtClean="0">
                <a:latin typeface="Times New Roman" panose="02020603050405020304" pitchFamily="18" charset="0"/>
                <a:cs typeface="Times New Roman" panose="02020603050405020304" pitchFamily="18" charset="0"/>
              </a:rPr>
              <a:t>Quá trình đó liên tục diễn ra</a:t>
            </a:r>
            <a:r>
              <a:rPr lang="en-US" altLang="en-US" b="1" smtClean="0">
                <a:latin typeface="Times New Roman" panose="02020603050405020304" pitchFamily="18" charset="0"/>
                <a:cs typeface="Times New Roman" panose="02020603050405020304" pitchFamily="18" charset="0"/>
              </a:rPr>
              <a:t> trong </a:t>
            </a:r>
            <a:r>
              <a:rPr lang="vi-VN" altLang="en-US" b="1" smtClean="0">
                <a:latin typeface="Times New Roman" panose="02020603050405020304" pitchFamily="18" charset="0"/>
                <a:cs typeface="Times New Roman" panose="02020603050405020304" pitchFamily="18" charset="0"/>
              </a:rPr>
              <a:t>tự nhiên, xã hội và tư duy.</a:t>
            </a:r>
            <a:endParaRPr lang="en-US" altLang="en-US" b="1" smtClean="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442807926"/>
      </p:ext>
    </p:extLst>
  </p:cSld>
  <p:clrMapOvr>
    <a:masterClrMapping/>
  </p:clrMapOvr>
  <p:transition spd="slow">
    <p:split orient="vert"/>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nodePh="1">
                                  <p:stCondLst>
                                    <p:cond delay="0"/>
                                  </p:stCondLst>
                                  <p:endCondLst>
                                    <p:cond evt="begin" delay="0">
                                      <p:tn val="5"/>
                                    </p:cond>
                                  </p:endCondLst>
                                  <p:childTnLst>
                                    <p:set>
                                      <p:cBhvr>
                                        <p:cTn id="6" dur="1" fill="hold">
                                          <p:stCondLst>
                                            <p:cond delay="0"/>
                                          </p:stCondLst>
                                        </p:cTn>
                                        <p:tgtEl>
                                          <p:spTgt spid="64521"/>
                                        </p:tgtEl>
                                        <p:attrNameLst>
                                          <p:attrName>style.visibility</p:attrName>
                                        </p:attrNameLst>
                                      </p:cBhvr>
                                      <p:to>
                                        <p:strVal val="visible"/>
                                      </p:to>
                                    </p:set>
                                    <p:animEffect transition="in" filter="blinds(horizontal)">
                                      <p:cBhvr>
                                        <p:cTn id="7" dur="500"/>
                                        <p:tgtEl>
                                          <p:spTgt spid="6452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grpId="0" nodeType="clickEffect" nodePh="1">
                                  <p:stCondLst>
                                    <p:cond delay="0"/>
                                  </p:stCondLst>
                                  <p:endCondLst>
                                    <p:cond evt="begin" delay="0">
                                      <p:tn val="10"/>
                                    </p:cond>
                                  </p:endCondLst>
                                  <p:childTnLst>
                                    <p:set>
                                      <p:cBhvr>
                                        <p:cTn id="11" dur="1" fill="hold">
                                          <p:stCondLst>
                                            <p:cond delay="0"/>
                                          </p:stCondLst>
                                        </p:cTn>
                                        <p:tgtEl>
                                          <p:spTgt spid="64516"/>
                                        </p:tgtEl>
                                        <p:attrNameLst>
                                          <p:attrName>style.visibility</p:attrName>
                                        </p:attrNameLst>
                                      </p:cBhvr>
                                      <p:to>
                                        <p:strVal val="visible"/>
                                      </p:to>
                                    </p:set>
                                    <p:animEffect transition="in" filter="box(in)">
                                      <p:cBhvr>
                                        <p:cTn id="12" dur="500"/>
                                        <p:tgtEl>
                                          <p:spTgt spid="645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516" grpId="0"/>
      <p:bldP spid="64521"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50" name="Text Box 4"/>
          <p:cNvSpPr txBox="1">
            <a:spLocks noChangeArrowheads="1"/>
          </p:cNvSpPr>
          <p:nvPr/>
        </p:nvSpPr>
        <p:spPr bwMode="auto">
          <a:xfrm>
            <a:off x="2514600" y="609600"/>
            <a:ext cx="58674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5000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61123" name="Title 3"/>
          <p:cNvSpPr>
            <a:spLocks noGrp="1"/>
          </p:cNvSpPr>
          <p:nvPr>
            <p:ph type="title"/>
          </p:nvPr>
        </p:nvSpPr>
        <p:spPr/>
        <p:txBody>
          <a:bodyPr/>
          <a:lstStyle/>
          <a:p>
            <a:pPr algn="ctr" eaLnBrk="1" hangingPunct="1"/>
            <a:r>
              <a:rPr lang="vi-VN" altLang="en-US" sz="3200" b="1" i="1" smtClean="0">
                <a:solidFill>
                  <a:srgbClr val="0000FF"/>
                </a:solidFill>
              </a:rPr>
              <a:t>Ý nghĩa</a:t>
            </a:r>
            <a:r>
              <a:rPr lang="en-US" altLang="en-US" sz="3200" b="1" i="1" smtClean="0">
                <a:solidFill>
                  <a:srgbClr val="0000FF"/>
                </a:solidFill>
              </a:rPr>
              <a:t> </a:t>
            </a:r>
            <a:r>
              <a:rPr lang="en-US" altLang="en-US" sz="3200" b="1" i="1" smtClean="0">
                <a:solidFill>
                  <a:srgbClr val="0000FF"/>
                </a:solidFill>
                <a:latin typeface="Times New Roman" panose="02020603050405020304" pitchFamily="18" charset="0"/>
                <a:cs typeface="Times New Roman" panose="02020603050405020304" pitchFamily="18" charset="0"/>
              </a:rPr>
              <a:t>của quy luật</a:t>
            </a:r>
            <a:r>
              <a:rPr lang="vi-VN" altLang="en-US" sz="3200" b="1" i="1" smtClean="0">
                <a:solidFill>
                  <a:srgbClr val="0000FF"/>
                </a:solidFill>
                <a:cs typeface="Times New Roman" panose="02020603050405020304" pitchFamily="18" charset="0"/>
              </a:rPr>
              <a:t>: </a:t>
            </a:r>
            <a:r>
              <a:rPr lang="en-US" altLang="en-US" sz="3200" b="1" i="1" smtClean="0">
                <a:solidFill>
                  <a:srgbClr val="0000FF"/>
                </a:solidFill>
              </a:rPr>
              <a:t/>
            </a:r>
            <a:br>
              <a:rPr lang="en-US" altLang="en-US" sz="3200" b="1" i="1" smtClean="0">
                <a:solidFill>
                  <a:srgbClr val="0000FF"/>
                </a:solidFill>
              </a:rPr>
            </a:br>
            <a:endParaRPr lang="en-US" altLang="en-US" sz="3200" b="1" i="1" smtClean="0"/>
          </a:p>
        </p:txBody>
      </p:sp>
      <p:sp>
        <p:nvSpPr>
          <p:cNvPr id="3" name="Content Placeholder 2"/>
          <p:cNvSpPr>
            <a:spLocks noGrp="1"/>
          </p:cNvSpPr>
          <p:nvPr>
            <p:ph idx="1"/>
          </p:nvPr>
        </p:nvSpPr>
        <p:spPr>
          <a:xfrm>
            <a:off x="479425" y="1557338"/>
            <a:ext cx="11377613" cy="4464050"/>
          </a:xfrm>
        </p:spPr>
        <p:txBody>
          <a:bodyPr rtlCol="0">
            <a:normAutofit/>
          </a:bodyPr>
          <a:lstStyle/>
          <a:p>
            <a:pPr marL="0" indent="0" eaLnBrk="1" fontAlgn="auto" hangingPunct="1">
              <a:lnSpc>
                <a:spcPct val="120000"/>
              </a:lnSpc>
              <a:spcAft>
                <a:spcPts val="0"/>
              </a:spcAft>
              <a:buFont typeface="Arial" panose="020B0604020202020204" pitchFamily="34" charset="0"/>
              <a:buNone/>
              <a:defRPr/>
            </a:pPr>
            <a:r>
              <a:rPr lang="vi-VN" b="1" dirty="0">
                <a:latin typeface="+mj-lt"/>
              </a:rPr>
              <a:t>Trong nhận thức cũng như hoạt động thực tiễn chúng ta phải:</a:t>
            </a:r>
          </a:p>
          <a:p>
            <a:pPr marL="0" indent="0" eaLnBrk="1" fontAlgn="auto" hangingPunct="1">
              <a:lnSpc>
                <a:spcPct val="120000"/>
              </a:lnSpc>
              <a:spcAft>
                <a:spcPts val="0"/>
              </a:spcAft>
              <a:buFont typeface="Arial" panose="020B0604020202020204" pitchFamily="34" charset="0"/>
              <a:buNone/>
              <a:defRPr/>
            </a:pPr>
            <a:r>
              <a:rPr lang="vi-VN" b="1" dirty="0">
                <a:latin typeface="+mj-lt"/>
              </a:rPr>
              <a:t>+ </a:t>
            </a:r>
            <a:r>
              <a:rPr lang="en-US" b="1" dirty="0" smtClean="0">
                <a:latin typeface="+mj-lt"/>
              </a:rPr>
              <a:t>T</a:t>
            </a:r>
            <a:r>
              <a:rPr lang="vi-VN" b="1" dirty="0" smtClean="0">
                <a:latin typeface="+mj-lt"/>
              </a:rPr>
              <a:t>ích </a:t>
            </a:r>
            <a:r>
              <a:rPr lang="vi-VN" b="1" dirty="0">
                <a:latin typeface="+mj-lt"/>
              </a:rPr>
              <a:t>cực </a:t>
            </a:r>
            <a:r>
              <a:rPr lang="vi-VN" b="1" dirty="0">
                <a:solidFill>
                  <a:srgbClr val="FF0000"/>
                </a:solidFill>
                <a:latin typeface="+mj-lt"/>
              </a:rPr>
              <a:t>chuẩn bị về lượng</a:t>
            </a:r>
          </a:p>
          <a:p>
            <a:pPr marL="0" indent="0" eaLnBrk="1" fontAlgn="auto" hangingPunct="1">
              <a:lnSpc>
                <a:spcPct val="120000"/>
              </a:lnSpc>
              <a:spcAft>
                <a:spcPts val="0"/>
              </a:spcAft>
              <a:buFont typeface="Arial" panose="020B0604020202020204" pitchFamily="34" charset="0"/>
              <a:buNone/>
              <a:defRPr/>
            </a:pPr>
            <a:r>
              <a:rPr lang="vi-VN" b="1" dirty="0">
                <a:latin typeface="+mj-lt"/>
              </a:rPr>
              <a:t>+ </a:t>
            </a:r>
            <a:r>
              <a:rPr lang="en-US" b="1" dirty="0" smtClean="0">
                <a:latin typeface="+mj-lt"/>
              </a:rPr>
              <a:t>K</a:t>
            </a:r>
            <a:r>
              <a:rPr lang="vi-VN" b="1" dirty="0" smtClean="0">
                <a:latin typeface="+mj-lt"/>
              </a:rPr>
              <a:t>hắc </a:t>
            </a:r>
            <a:r>
              <a:rPr lang="vi-VN" b="1" dirty="0">
                <a:latin typeface="+mj-lt"/>
              </a:rPr>
              <a:t>phục 2 khuynh hướng tả khuynh và hữu khuynh</a:t>
            </a:r>
          </a:p>
          <a:p>
            <a:pPr indent="631825" eaLnBrk="1" fontAlgn="auto" hangingPunct="1">
              <a:lnSpc>
                <a:spcPct val="120000"/>
              </a:lnSpc>
              <a:spcAft>
                <a:spcPts val="0"/>
              </a:spcAft>
              <a:defRPr/>
            </a:pPr>
            <a:r>
              <a:rPr lang="vi-VN" b="1" dirty="0">
                <a:solidFill>
                  <a:srgbClr val="FF0000"/>
                </a:solidFill>
                <a:latin typeface="+mj-lt"/>
              </a:rPr>
              <a:t>Tả khuynh</a:t>
            </a:r>
            <a:r>
              <a:rPr lang="vi-VN" b="1" dirty="0">
                <a:latin typeface="+mj-lt"/>
              </a:rPr>
              <a:t>: nôn nóng muốn đốt cháy giai đoạn, muốn có sự phát triển về chất nhưng không tích cực chuẩn bị về lượng.</a:t>
            </a:r>
          </a:p>
          <a:p>
            <a:pPr indent="631825" eaLnBrk="1" fontAlgn="auto" hangingPunct="1">
              <a:lnSpc>
                <a:spcPct val="120000"/>
              </a:lnSpc>
              <a:spcAft>
                <a:spcPts val="0"/>
              </a:spcAft>
              <a:defRPr/>
            </a:pPr>
            <a:r>
              <a:rPr lang="vi-VN" b="1" dirty="0">
                <a:latin typeface="+mj-lt"/>
              </a:rPr>
              <a:t> </a:t>
            </a:r>
            <a:r>
              <a:rPr lang="vi-VN" b="1" dirty="0">
                <a:solidFill>
                  <a:srgbClr val="FF0000"/>
                </a:solidFill>
                <a:latin typeface="+mj-lt"/>
              </a:rPr>
              <a:t>Hữu khuynh</a:t>
            </a:r>
            <a:r>
              <a:rPr lang="vi-VN" b="1" dirty="0" smtClean="0">
                <a:latin typeface="+mj-lt"/>
              </a:rPr>
              <a:t>:</a:t>
            </a:r>
            <a:r>
              <a:rPr lang="en-US" b="1" dirty="0" smtClean="0">
                <a:latin typeface="+mj-lt"/>
              </a:rPr>
              <a:t> </a:t>
            </a:r>
            <a:r>
              <a:rPr lang="vi-VN" b="1" dirty="0" smtClean="0">
                <a:latin typeface="+mj-lt"/>
              </a:rPr>
              <a:t>do </a:t>
            </a:r>
            <a:r>
              <a:rPr lang="vi-VN" b="1" dirty="0">
                <a:latin typeface="+mj-lt"/>
              </a:rPr>
              <a:t>dự, nhút nhát mặc dù đã tích lũy đủ về lượng nhưng không thực hiện bước nhảy về </a:t>
            </a:r>
            <a:r>
              <a:rPr lang="vi-VN" b="1" dirty="0" smtClean="0">
                <a:latin typeface="+mj-lt"/>
              </a:rPr>
              <a:t>chất</a:t>
            </a:r>
            <a:endParaRPr lang="vi-VN" b="1" dirty="0">
              <a:latin typeface="+mj-lt"/>
            </a:endParaRPr>
          </a:p>
        </p:txBody>
      </p:sp>
    </p:spTree>
    <p:extLst>
      <p:ext uri="{BB962C8B-B14F-4D97-AF65-F5344CB8AC3E}">
        <p14:creationId xmlns:p14="http://schemas.microsoft.com/office/powerpoint/2010/main" val="3722931790"/>
      </p:ext>
    </p:extLst>
  </p:cSld>
  <p:clrMapOvr>
    <a:masterClrMapping/>
  </p:clrMapOvr>
  <p:transition/>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146" name="Title 1"/>
          <p:cNvSpPr>
            <a:spLocks noGrp="1"/>
          </p:cNvSpPr>
          <p:nvPr>
            <p:ph type="title"/>
          </p:nvPr>
        </p:nvSpPr>
        <p:spPr>
          <a:xfrm>
            <a:off x="334963" y="365125"/>
            <a:ext cx="11522075" cy="976313"/>
          </a:xfrm>
        </p:spPr>
        <p:txBody>
          <a:bodyPr lIns="121920" tIns="60960" rIns="121920" bIns="60960"/>
          <a:lstStyle/>
          <a:p>
            <a:pPr eaLnBrk="1" hangingPunct="1"/>
            <a:r>
              <a:rPr lang="en-US" altLang="en-US" sz="2600" b="1" dirty="0" smtClean="0">
                <a:solidFill>
                  <a:srgbClr val="0000FF"/>
                </a:solidFill>
                <a:latin typeface="Times New Roman" panose="02020603050405020304" pitchFamily="18" charset="0"/>
                <a:cs typeface="Times New Roman" panose="02020603050405020304" pitchFamily="18" charset="0"/>
              </a:rPr>
              <a:t>2. </a:t>
            </a:r>
            <a:r>
              <a:rPr lang="en-US" altLang="en-US" sz="2600" b="1" dirty="0" err="1" smtClean="0">
                <a:solidFill>
                  <a:srgbClr val="0000FF"/>
                </a:solidFill>
                <a:latin typeface="Times New Roman" panose="02020603050405020304" pitchFamily="18" charset="0"/>
                <a:cs typeface="Times New Roman" panose="02020603050405020304" pitchFamily="18" charset="0"/>
              </a:rPr>
              <a:t>Quy</a:t>
            </a:r>
            <a:r>
              <a:rPr lang="en-US" altLang="en-US" sz="2600" b="1" dirty="0" smtClean="0">
                <a:solidFill>
                  <a:srgbClr val="0000FF"/>
                </a:solidFill>
                <a:latin typeface="Times New Roman" panose="02020603050405020304" pitchFamily="18" charset="0"/>
                <a:cs typeface="Times New Roman" panose="02020603050405020304" pitchFamily="18" charset="0"/>
              </a:rPr>
              <a:t> </a:t>
            </a:r>
            <a:r>
              <a:rPr lang="en-US" altLang="en-US" sz="2600" b="1" dirty="0" err="1" smtClean="0">
                <a:solidFill>
                  <a:srgbClr val="0000FF"/>
                </a:solidFill>
                <a:latin typeface="Times New Roman" panose="02020603050405020304" pitchFamily="18" charset="0"/>
                <a:cs typeface="Times New Roman" panose="02020603050405020304" pitchFamily="18" charset="0"/>
              </a:rPr>
              <a:t>luật</a:t>
            </a:r>
            <a:r>
              <a:rPr lang="en-US" altLang="en-US" sz="2600" b="1" dirty="0" smtClean="0">
                <a:solidFill>
                  <a:srgbClr val="0000FF"/>
                </a:solidFill>
                <a:latin typeface="Times New Roman" panose="02020603050405020304" pitchFamily="18" charset="0"/>
                <a:cs typeface="Times New Roman" panose="02020603050405020304" pitchFamily="18" charset="0"/>
              </a:rPr>
              <a:t> </a:t>
            </a:r>
            <a:r>
              <a:rPr lang="en-US" altLang="en-US" sz="2600" b="1" dirty="0" err="1" smtClean="0">
                <a:solidFill>
                  <a:srgbClr val="0000FF"/>
                </a:solidFill>
                <a:latin typeface="Times New Roman" panose="02020603050405020304" pitchFamily="18" charset="0"/>
                <a:cs typeface="Times New Roman" panose="02020603050405020304" pitchFamily="18" charset="0"/>
              </a:rPr>
              <a:t>thống</a:t>
            </a:r>
            <a:r>
              <a:rPr lang="en-US" altLang="en-US" sz="2600" b="1" dirty="0" smtClean="0">
                <a:solidFill>
                  <a:srgbClr val="0000FF"/>
                </a:solidFill>
                <a:latin typeface="Times New Roman" panose="02020603050405020304" pitchFamily="18" charset="0"/>
                <a:cs typeface="Times New Roman" panose="02020603050405020304" pitchFamily="18" charset="0"/>
              </a:rPr>
              <a:t> </a:t>
            </a:r>
            <a:r>
              <a:rPr lang="en-US" altLang="en-US" sz="2600" b="1" dirty="0" err="1" smtClean="0">
                <a:solidFill>
                  <a:srgbClr val="0000FF"/>
                </a:solidFill>
                <a:latin typeface="Times New Roman" panose="02020603050405020304" pitchFamily="18" charset="0"/>
                <a:cs typeface="Times New Roman" panose="02020603050405020304" pitchFamily="18" charset="0"/>
              </a:rPr>
              <a:t>nhất</a:t>
            </a:r>
            <a:r>
              <a:rPr lang="en-US" altLang="en-US" sz="2600" b="1" dirty="0" smtClean="0">
                <a:solidFill>
                  <a:srgbClr val="0000FF"/>
                </a:solidFill>
                <a:latin typeface="Times New Roman" panose="02020603050405020304" pitchFamily="18" charset="0"/>
                <a:cs typeface="Times New Roman" panose="02020603050405020304" pitchFamily="18" charset="0"/>
              </a:rPr>
              <a:t> </a:t>
            </a:r>
            <a:r>
              <a:rPr lang="en-US" altLang="en-US" sz="2600" b="1" dirty="0" err="1" smtClean="0">
                <a:solidFill>
                  <a:srgbClr val="0000FF"/>
                </a:solidFill>
                <a:latin typeface="Times New Roman" panose="02020603050405020304" pitchFamily="18" charset="0"/>
                <a:cs typeface="Times New Roman" panose="02020603050405020304" pitchFamily="18" charset="0"/>
              </a:rPr>
              <a:t>và</a:t>
            </a:r>
            <a:r>
              <a:rPr lang="en-US" altLang="en-US" sz="2600" b="1" dirty="0" smtClean="0">
                <a:solidFill>
                  <a:srgbClr val="0000FF"/>
                </a:solidFill>
                <a:latin typeface="Times New Roman" panose="02020603050405020304" pitchFamily="18" charset="0"/>
                <a:cs typeface="Times New Roman" panose="02020603050405020304" pitchFamily="18" charset="0"/>
              </a:rPr>
              <a:t> </a:t>
            </a:r>
            <a:r>
              <a:rPr lang="en-US" altLang="en-US" sz="2600" b="1" dirty="0" err="1" smtClean="0">
                <a:solidFill>
                  <a:srgbClr val="0000FF"/>
                </a:solidFill>
                <a:latin typeface="Times New Roman" panose="02020603050405020304" pitchFamily="18" charset="0"/>
                <a:cs typeface="Times New Roman" panose="02020603050405020304" pitchFamily="18" charset="0"/>
              </a:rPr>
              <a:t>đấu</a:t>
            </a:r>
            <a:r>
              <a:rPr lang="en-US" altLang="en-US" sz="2600" b="1" dirty="0" smtClean="0">
                <a:solidFill>
                  <a:srgbClr val="0000FF"/>
                </a:solidFill>
                <a:latin typeface="Times New Roman" panose="02020603050405020304" pitchFamily="18" charset="0"/>
                <a:cs typeface="Times New Roman" panose="02020603050405020304" pitchFamily="18" charset="0"/>
              </a:rPr>
              <a:t> </a:t>
            </a:r>
            <a:r>
              <a:rPr lang="en-US" altLang="en-US" sz="2600" b="1" dirty="0" err="1" smtClean="0">
                <a:solidFill>
                  <a:srgbClr val="0000FF"/>
                </a:solidFill>
                <a:latin typeface="Times New Roman" panose="02020603050405020304" pitchFamily="18" charset="0"/>
                <a:cs typeface="Times New Roman" panose="02020603050405020304" pitchFamily="18" charset="0"/>
              </a:rPr>
              <a:t>tranh</a:t>
            </a:r>
            <a:r>
              <a:rPr lang="en-US" altLang="en-US" sz="2600" b="1" dirty="0" smtClean="0">
                <a:solidFill>
                  <a:srgbClr val="0000FF"/>
                </a:solidFill>
                <a:latin typeface="Times New Roman" panose="02020603050405020304" pitchFamily="18" charset="0"/>
                <a:cs typeface="Times New Roman" panose="02020603050405020304" pitchFamily="18" charset="0"/>
              </a:rPr>
              <a:t> </a:t>
            </a:r>
            <a:r>
              <a:rPr lang="en-US" altLang="en-US" sz="2600" b="1" dirty="0" err="1" smtClean="0">
                <a:solidFill>
                  <a:srgbClr val="0000FF"/>
                </a:solidFill>
                <a:latin typeface="Times New Roman" panose="02020603050405020304" pitchFamily="18" charset="0"/>
                <a:cs typeface="Times New Roman" panose="02020603050405020304" pitchFamily="18" charset="0"/>
              </a:rPr>
              <a:t>của</a:t>
            </a:r>
            <a:r>
              <a:rPr lang="en-US" altLang="en-US" sz="2600" b="1" dirty="0" smtClean="0">
                <a:solidFill>
                  <a:srgbClr val="0000FF"/>
                </a:solidFill>
                <a:latin typeface="Times New Roman" panose="02020603050405020304" pitchFamily="18" charset="0"/>
                <a:cs typeface="Times New Roman" panose="02020603050405020304" pitchFamily="18" charset="0"/>
              </a:rPr>
              <a:t> </a:t>
            </a:r>
            <a:r>
              <a:rPr lang="en-US" altLang="en-US" sz="2600" b="1" dirty="0" err="1" smtClean="0">
                <a:solidFill>
                  <a:srgbClr val="0000FF"/>
                </a:solidFill>
                <a:latin typeface="Times New Roman" panose="02020603050405020304" pitchFamily="18" charset="0"/>
                <a:cs typeface="Times New Roman" panose="02020603050405020304" pitchFamily="18" charset="0"/>
              </a:rPr>
              <a:t>các</a:t>
            </a:r>
            <a:r>
              <a:rPr lang="en-US" altLang="en-US" sz="2600" b="1" dirty="0" smtClean="0">
                <a:solidFill>
                  <a:srgbClr val="0000FF"/>
                </a:solidFill>
                <a:latin typeface="Times New Roman" panose="02020603050405020304" pitchFamily="18" charset="0"/>
                <a:cs typeface="Times New Roman" panose="02020603050405020304" pitchFamily="18" charset="0"/>
              </a:rPr>
              <a:t> </a:t>
            </a:r>
            <a:r>
              <a:rPr lang="en-US" altLang="en-US" sz="2600" b="1" dirty="0" err="1" smtClean="0">
                <a:solidFill>
                  <a:srgbClr val="0000FF"/>
                </a:solidFill>
                <a:latin typeface="Times New Roman" panose="02020603050405020304" pitchFamily="18" charset="0"/>
                <a:cs typeface="Times New Roman" panose="02020603050405020304" pitchFamily="18" charset="0"/>
              </a:rPr>
              <a:t>mặt</a:t>
            </a:r>
            <a:r>
              <a:rPr lang="en-US" altLang="en-US" sz="2600" b="1" dirty="0" smtClean="0">
                <a:solidFill>
                  <a:srgbClr val="0000FF"/>
                </a:solidFill>
                <a:latin typeface="Times New Roman" panose="02020603050405020304" pitchFamily="18" charset="0"/>
                <a:cs typeface="Times New Roman" panose="02020603050405020304" pitchFamily="18" charset="0"/>
              </a:rPr>
              <a:t> </a:t>
            </a:r>
            <a:r>
              <a:rPr lang="en-US" altLang="en-US" sz="2600" b="1" dirty="0" err="1" smtClean="0">
                <a:solidFill>
                  <a:srgbClr val="0000FF"/>
                </a:solidFill>
                <a:latin typeface="Times New Roman" panose="02020603050405020304" pitchFamily="18" charset="0"/>
                <a:cs typeface="Times New Roman" panose="02020603050405020304" pitchFamily="18" charset="0"/>
              </a:rPr>
              <a:t>đối</a:t>
            </a:r>
            <a:r>
              <a:rPr lang="en-US" altLang="en-US" sz="2600" b="1" dirty="0" smtClean="0">
                <a:solidFill>
                  <a:srgbClr val="0000FF"/>
                </a:solidFill>
                <a:latin typeface="Times New Roman" panose="02020603050405020304" pitchFamily="18" charset="0"/>
                <a:cs typeface="Times New Roman" panose="02020603050405020304" pitchFamily="18" charset="0"/>
              </a:rPr>
              <a:t> </a:t>
            </a:r>
            <a:r>
              <a:rPr lang="en-US" altLang="en-US" sz="2600" b="1" dirty="0" err="1" smtClean="0">
                <a:solidFill>
                  <a:srgbClr val="0000FF"/>
                </a:solidFill>
                <a:latin typeface="Times New Roman" panose="02020603050405020304" pitchFamily="18" charset="0"/>
                <a:cs typeface="Times New Roman" panose="02020603050405020304" pitchFamily="18" charset="0"/>
              </a:rPr>
              <a:t>lập</a:t>
            </a:r>
            <a:r>
              <a:rPr lang="en-US" altLang="en-US" sz="2600" b="1" dirty="0" smtClean="0">
                <a:solidFill>
                  <a:srgbClr val="0000FF"/>
                </a:solidFill>
                <a:latin typeface="Times New Roman" panose="02020603050405020304" pitchFamily="18" charset="0"/>
                <a:cs typeface="Times New Roman" panose="02020603050405020304" pitchFamily="18" charset="0"/>
              </a:rPr>
              <a:t> ( </a:t>
            </a:r>
            <a:r>
              <a:rPr lang="en-US" altLang="en-US" sz="2600" b="1" dirty="0" err="1" smtClean="0">
                <a:solidFill>
                  <a:srgbClr val="0000FF"/>
                </a:solidFill>
                <a:latin typeface="Times New Roman" panose="02020603050405020304" pitchFamily="18" charset="0"/>
                <a:cs typeface="Times New Roman" panose="02020603050405020304" pitchFamily="18" charset="0"/>
              </a:rPr>
              <a:t>quy</a:t>
            </a:r>
            <a:r>
              <a:rPr lang="en-US" altLang="en-US" sz="2600" b="1" dirty="0" smtClean="0">
                <a:solidFill>
                  <a:srgbClr val="0000FF"/>
                </a:solidFill>
                <a:latin typeface="Times New Roman" panose="02020603050405020304" pitchFamily="18" charset="0"/>
                <a:cs typeface="Times New Roman" panose="02020603050405020304" pitchFamily="18" charset="0"/>
              </a:rPr>
              <a:t> </a:t>
            </a:r>
            <a:r>
              <a:rPr lang="en-US" altLang="en-US" sz="2600" b="1" dirty="0" err="1" smtClean="0">
                <a:solidFill>
                  <a:srgbClr val="0000FF"/>
                </a:solidFill>
                <a:latin typeface="Times New Roman" panose="02020603050405020304" pitchFamily="18" charset="0"/>
                <a:cs typeface="Times New Roman" panose="02020603050405020304" pitchFamily="18" charset="0"/>
              </a:rPr>
              <a:t>luật</a:t>
            </a:r>
            <a:r>
              <a:rPr lang="en-US" altLang="en-US" sz="2600" b="1" dirty="0" smtClean="0">
                <a:solidFill>
                  <a:srgbClr val="0000FF"/>
                </a:solidFill>
                <a:latin typeface="Times New Roman" panose="02020603050405020304" pitchFamily="18" charset="0"/>
                <a:cs typeface="Times New Roman" panose="02020603050405020304" pitchFamily="18" charset="0"/>
              </a:rPr>
              <a:t> </a:t>
            </a:r>
            <a:r>
              <a:rPr lang="en-US" altLang="en-US" sz="2600" b="1" dirty="0" err="1" smtClean="0">
                <a:solidFill>
                  <a:srgbClr val="0000FF"/>
                </a:solidFill>
                <a:latin typeface="Times New Roman" panose="02020603050405020304" pitchFamily="18" charset="0"/>
                <a:cs typeface="Times New Roman" panose="02020603050405020304" pitchFamily="18" charset="0"/>
              </a:rPr>
              <a:t>mâu</a:t>
            </a:r>
            <a:r>
              <a:rPr lang="en-US" altLang="en-US" sz="2600" b="1" dirty="0" smtClean="0">
                <a:solidFill>
                  <a:srgbClr val="0000FF"/>
                </a:solidFill>
                <a:latin typeface="Times New Roman" panose="02020603050405020304" pitchFamily="18" charset="0"/>
                <a:cs typeface="Times New Roman" panose="02020603050405020304" pitchFamily="18" charset="0"/>
              </a:rPr>
              <a:t> </a:t>
            </a:r>
            <a:r>
              <a:rPr lang="en-US" altLang="en-US" sz="2600" b="1" dirty="0" err="1" smtClean="0">
                <a:solidFill>
                  <a:srgbClr val="0000FF"/>
                </a:solidFill>
                <a:latin typeface="Times New Roman" panose="02020603050405020304" pitchFamily="18" charset="0"/>
                <a:cs typeface="Times New Roman" panose="02020603050405020304" pitchFamily="18" charset="0"/>
              </a:rPr>
              <a:t>thuẫn</a:t>
            </a:r>
            <a:r>
              <a:rPr lang="en-US" altLang="en-US" sz="2600" b="1" dirty="0" smtClean="0">
                <a:solidFill>
                  <a:srgbClr val="0000FF"/>
                </a:solidFill>
                <a:latin typeface="Times New Roman" panose="02020603050405020304" pitchFamily="18" charset="0"/>
                <a:cs typeface="Times New Roman" panose="02020603050405020304" pitchFamily="18" charset="0"/>
              </a:rPr>
              <a:t>)</a:t>
            </a:r>
          </a:p>
        </p:txBody>
      </p:sp>
      <p:sp>
        <p:nvSpPr>
          <p:cNvPr id="262147" name="Content Placeholder 1"/>
          <p:cNvSpPr>
            <a:spLocks noGrp="1"/>
          </p:cNvSpPr>
          <p:nvPr>
            <p:ph idx="1"/>
          </p:nvPr>
        </p:nvSpPr>
        <p:spPr>
          <a:xfrm>
            <a:off x="334963" y="1690688"/>
            <a:ext cx="11377612" cy="2466975"/>
          </a:xfrm>
        </p:spPr>
        <p:txBody>
          <a:bodyPr/>
          <a:lstStyle/>
          <a:p>
            <a:pPr marL="0" indent="0" algn="just" eaLnBrk="1" hangingPunct="1">
              <a:lnSpc>
                <a:spcPct val="120000"/>
              </a:lnSpc>
              <a:buFont typeface="Arial" panose="020B0604020202020204" pitchFamily="34" charset="0"/>
              <a:buNone/>
            </a:pPr>
            <a:r>
              <a:rPr lang="en-US" altLang="en-US" dirty="0" smtClean="0">
                <a:latin typeface="Times New Roman" panose="02020603050405020304" pitchFamily="18" charset="0"/>
                <a:cs typeface="Times New Roman" panose="02020603050405020304" pitchFamily="18" charset="0"/>
              </a:rPr>
              <a:t>- </a:t>
            </a:r>
            <a:r>
              <a:rPr lang="en-US" altLang="en-US" b="1" i="1" dirty="0" err="1" smtClean="0">
                <a:latin typeface="Times New Roman" panose="02020603050405020304" pitchFamily="18" charset="0"/>
                <a:cs typeface="Times New Roman" panose="02020603050405020304" pitchFamily="18" charset="0"/>
              </a:rPr>
              <a:t>Vai</a:t>
            </a:r>
            <a:r>
              <a:rPr lang="en-US" altLang="en-US" b="1" i="1" dirty="0" smtClean="0">
                <a:latin typeface="Times New Roman" panose="02020603050405020304" pitchFamily="18" charset="0"/>
                <a:cs typeface="Times New Roman" panose="02020603050405020304" pitchFamily="18" charset="0"/>
              </a:rPr>
              <a:t> </a:t>
            </a:r>
            <a:r>
              <a:rPr lang="en-US" altLang="en-US" b="1" i="1" dirty="0" err="1" smtClean="0">
                <a:latin typeface="Times New Roman" panose="02020603050405020304" pitchFamily="18" charset="0"/>
                <a:cs typeface="Times New Roman" panose="02020603050405020304" pitchFamily="18" charset="0"/>
              </a:rPr>
              <a:t>trò</a:t>
            </a:r>
            <a:r>
              <a:rPr lang="en-US" altLang="en-US" b="1" i="1" dirty="0" smtClean="0">
                <a:latin typeface="Times New Roman" panose="02020603050405020304" pitchFamily="18" charset="0"/>
                <a:cs typeface="Times New Roman" panose="02020603050405020304" pitchFamily="18" charset="0"/>
              </a:rPr>
              <a:t>:</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Vạch</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ra</a:t>
            </a:r>
            <a:r>
              <a:rPr lang="en-US" altLang="en-US" dirty="0" smtClean="0">
                <a:latin typeface="Times New Roman" panose="02020603050405020304" pitchFamily="18" charset="0"/>
                <a:cs typeface="Times New Roman" panose="02020603050405020304" pitchFamily="18" charset="0"/>
              </a:rPr>
              <a:t> </a:t>
            </a:r>
            <a:r>
              <a:rPr lang="en-US" altLang="en-US" dirty="0" err="1" smtClean="0">
                <a:solidFill>
                  <a:srgbClr val="FF0000"/>
                </a:solidFill>
                <a:latin typeface="Times New Roman" panose="02020603050405020304" pitchFamily="18" charset="0"/>
                <a:cs typeface="Times New Roman" panose="02020603050405020304" pitchFamily="18" charset="0"/>
              </a:rPr>
              <a:t>nguồn</a:t>
            </a:r>
            <a:r>
              <a:rPr lang="en-US" altLang="en-US" dirty="0" smtClean="0">
                <a:solidFill>
                  <a:srgbClr val="FF0000"/>
                </a:solidFill>
                <a:latin typeface="Times New Roman" panose="02020603050405020304" pitchFamily="18" charset="0"/>
                <a:cs typeface="Times New Roman" panose="02020603050405020304" pitchFamily="18" charset="0"/>
              </a:rPr>
              <a:t> </a:t>
            </a:r>
            <a:r>
              <a:rPr lang="en-US" altLang="en-US" dirty="0" err="1" smtClean="0">
                <a:solidFill>
                  <a:srgbClr val="FF0000"/>
                </a:solidFill>
                <a:latin typeface="Times New Roman" panose="02020603050405020304" pitchFamily="18" charset="0"/>
                <a:cs typeface="Times New Roman" panose="02020603050405020304" pitchFamily="18" charset="0"/>
              </a:rPr>
              <a:t>gốc</a:t>
            </a:r>
            <a:r>
              <a:rPr lang="en-US" altLang="en-US" dirty="0" smtClean="0">
                <a:solidFill>
                  <a:srgbClr val="FF0000"/>
                </a:solidFill>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động</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lực</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của</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sự</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vận</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động</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phát</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triển</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của</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sự</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vật</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hiện</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tượng</a:t>
            </a:r>
            <a:endParaRPr lang="en-US" altLang="en-US" dirty="0" smtClean="0">
              <a:latin typeface="Times New Roman" panose="02020603050405020304" pitchFamily="18" charset="0"/>
              <a:cs typeface="Times New Roman" panose="02020603050405020304" pitchFamily="18" charset="0"/>
            </a:endParaRPr>
          </a:p>
          <a:p>
            <a:pPr marL="0" indent="0" algn="just" eaLnBrk="1" hangingPunct="1">
              <a:lnSpc>
                <a:spcPct val="120000"/>
              </a:lnSpc>
              <a:buFont typeface="Arial" panose="020B0604020202020204" pitchFamily="34" charset="0"/>
              <a:buNone/>
            </a:pPr>
            <a:r>
              <a:rPr lang="en-US" altLang="en-US" dirty="0" err="1" smtClean="0">
                <a:latin typeface="Times New Roman" panose="02020603050405020304" pitchFamily="18" charset="0"/>
                <a:cs typeface="Times New Roman" panose="02020603050405020304" pitchFamily="18" charset="0"/>
              </a:rPr>
              <a:t>Mọi</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sự</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vật</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hiện</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tượng</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đều</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là</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thể</a:t>
            </a:r>
            <a:r>
              <a:rPr lang="en-US" altLang="en-US" dirty="0" smtClean="0">
                <a:latin typeface="Times New Roman" panose="02020603050405020304" pitchFamily="18" charset="0"/>
                <a:cs typeface="Times New Roman" panose="02020603050405020304" pitchFamily="18" charset="0"/>
              </a:rPr>
              <a:t> </a:t>
            </a:r>
            <a:r>
              <a:rPr lang="en-US" altLang="en-US" dirty="0" err="1" smtClean="0">
                <a:solidFill>
                  <a:srgbClr val="FF0000"/>
                </a:solidFill>
                <a:latin typeface="Times New Roman" panose="02020603050405020304" pitchFamily="18" charset="0"/>
                <a:cs typeface="Times New Roman" panose="02020603050405020304" pitchFamily="18" charset="0"/>
              </a:rPr>
              <a:t>thống</a:t>
            </a:r>
            <a:r>
              <a:rPr lang="en-US" altLang="en-US" dirty="0" smtClean="0">
                <a:solidFill>
                  <a:srgbClr val="FF0000"/>
                </a:solidFill>
                <a:latin typeface="Times New Roman" panose="02020603050405020304" pitchFamily="18" charset="0"/>
                <a:cs typeface="Times New Roman" panose="02020603050405020304" pitchFamily="18" charset="0"/>
              </a:rPr>
              <a:t> </a:t>
            </a:r>
            <a:r>
              <a:rPr lang="en-US" altLang="en-US" dirty="0" err="1" smtClean="0">
                <a:solidFill>
                  <a:srgbClr val="FF0000"/>
                </a:solidFill>
                <a:latin typeface="Times New Roman" panose="02020603050405020304" pitchFamily="18" charset="0"/>
                <a:cs typeface="Times New Roman" panose="02020603050405020304" pitchFamily="18" charset="0"/>
              </a:rPr>
              <a:t>nhất</a:t>
            </a:r>
            <a:r>
              <a:rPr lang="en-US" altLang="en-US" dirty="0" smtClean="0">
                <a:solidFill>
                  <a:srgbClr val="FF0000"/>
                </a:solidFill>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của</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các</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mặt</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đối</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lập</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liên</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hệ</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thâm</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nhập</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tác</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động</a:t>
            </a:r>
            <a:r>
              <a:rPr lang="en-US" altLang="en-US" dirty="0" smtClean="0">
                <a:latin typeface="Times New Roman" panose="02020603050405020304" pitchFamily="18" charset="0"/>
                <a:cs typeface="Times New Roman" panose="02020603050405020304" pitchFamily="18" charset="0"/>
              </a:rPr>
              <a:t> qua </a:t>
            </a:r>
            <a:r>
              <a:rPr lang="en-US" altLang="en-US" dirty="0" err="1" smtClean="0">
                <a:latin typeface="Times New Roman" panose="02020603050405020304" pitchFamily="18" charset="0"/>
                <a:cs typeface="Times New Roman" panose="02020603050405020304" pitchFamily="18" charset="0"/>
              </a:rPr>
              <a:t>lại</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với</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nhau</a:t>
            </a:r>
            <a:r>
              <a:rPr lang="en-US" altLang="en-US" dirty="0" smtClean="0">
                <a:latin typeface="Times New Roman" panose="02020603050405020304" pitchFamily="18" charset="0"/>
                <a:cs typeface="Times New Roman" panose="02020603050405020304" pitchFamily="18" charset="0"/>
              </a:rPr>
              <a:t>. </a:t>
            </a:r>
            <a:r>
              <a:rPr lang="en-US" altLang="en-US" dirty="0" err="1" smtClean="0">
                <a:solidFill>
                  <a:srgbClr val="FF0000"/>
                </a:solidFill>
                <a:latin typeface="Times New Roman" panose="02020603050405020304" pitchFamily="18" charset="0"/>
                <a:cs typeface="Times New Roman" panose="02020603050405020304" pitchFamily="18" charset="0"/>
              </a:rPr>
              <a:t>Đấu</a:t>
            </a:r>
            <a:r>
              <a:rPr lang="en-US" altLang="en-US" dirty="0" smtClean="0">
                <a:solidFill>
                  <a:srgbClr val="FF0000"/>
                </a:solidFill>
                <a:latin typeface="Times New Roman" panose="02020603050405020304" pitchFamily="18" charset="0"/>
                <a:cs typeface="Times New Roman" panose="02020603050405020304" pitchFamily="18" charset="0"/>
              </a:rPr>
              <a:t> </a:t>
            </a:r>
            <a:r>
              <a:rPr lang="en-US" altLang="en-US" dirty="0" err="1" smtClean="0">
                <a:solidFill>
                  <a:srgbClr val="FF0000"/>
                </a:solidFill>
                <a:latin typeface="Times New Roman" panose="02020603050405020304" pitchFamily="18" charset="0"/>
                <a:cs typeface="Times New Roman" panose="02020603050405020304" pitchFamily="18" charset="0"/>
              </a:rPr>
              <a:t>tranh</a:t>
            </a:r>
            <a:r>
              <a:rPr lang="en-US" altLang="en-US" dirty="0" smtClean="0">
                <a:solidFill>
                  <a:srgbClr val="FF0000"/>
                </a:solidFill>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giữa</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các</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mặt</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là</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tuyệt</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đối</a:t>
            </a:r>
            <a:r>
              <a:rPr lang="en-US" altLang="en-US" dirty="0" smtClean="0">
                <a:latin typeface="Times New Roman" panose="02020603050405020304" pitchFamily="18" charset="0"/>
                <a:cs typeface="Times New Roman" panose="02020603050405020304" pitchFamily="18" charset="0"/>
              </a:rPr>
              <a:t>.</a:t>
            </a:r>
          </a:p>
        </p:txBody>
      </p:sp>
      <p:cxnSp>
        <p:nvCxnSpPr>
          <p:cNvPr id="4" name="Straight Connector 3"/>
          <p:cNvCxnSpPr/>
          <p:nvPr/>
        </p:nvCxnSpPr>
        <p:spPr>
          <a:xfrm>
            <a:off x="263525" y="1179513"/>
            <a:ext cx="11520488" cy="0"/>
          </a:xfrm>
          <a:prstGeom prst="line">
            <a:avLst/>
          </a:prstGeom>
          <a:ln w="38100"/>
        </p:spPr>
        <p:style>
          <a:lnRef idx="3">
            <a:schemeClr val="accent2"/>
          </a:lnRef>
          <a:fillRef idx="0">
            <a:schemeClr val="accent2"/>
          </a:fillRef>
          <a:effectRef idx="2">
            <a:schemeClr val="accent2"/>
          </a:effectRef>
          <a:fontRef idx="minor">
            <a:schemeClr val="tx1"/>
          </a:fontRef>
        </p:style>
      </p:cxnSp>
    </p:spTree>
    <p:extLst>
      <p:ext uri="{BB962C8B-B14F-4D97-AF65-F5344CB8AC3E}">
        <p14:creationId xmlns:p14="http://schemas.microsoft.com/office/powerpoint/2010/main" val="298641818"/>
      </p:ext>
    </p:extLst>
  </p:cSld>
  <p:clrMapOvr>
    <a:masterClrMapping/>
  </p:clrMapOvr>
  <p:transition spd="slow">
    <p:split orient="vert"/>
  </p:transition>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50" name="Content Placeholder 2"/>
          <p:cNvSpPr>
            <a:spLocks noGrp="1"/>
          </p:cNvSpPr>
          <p:nvPr>
            <p:ph idx="1"/>
          </p:nvPr>
        </p:nvSpPr>
        <p:spPr>
          <a:xfrm>
            <a:off x="1123950" y="115888"/>
            <a:ext cx="9450388" cy="3313112"/>
          </a:xfrm>
        </p:spPr>
        <p:txBody>
          <a:bodyPr lIns="121920" tIns="60960" rIns="121920" bIns="60960" rtlCol="0">
            <a:normAutofit/>
          </a:bodyPr>
          <a:lstStyle/>
          <a:p>
            <a:pPr marL="0" indent="0" algn="just" eaLnBrk="1" fontAlgn="auto" hangingPunct="1">
              <a:lnSpc>
                <a:spcPct val="150000"/>
              </a:lnSpc>
              <a:spcAft>
                <a:spcPts val="0"/>
              </a:spcAft>
              <a:buFont typeface="Arial" panose="020B0604020202020204" pitchFamily="34" charset="0"/>
              <a:buNone/>
              <a:defRPr/>
            </a:pPr>
            <a:r>
              <a:rPr lang="en-US" altLang="en-US" b="1" dirty="0">
                <a:latin typeface="Times New Roman" panose="02020603050405020304" pitchFamily="18" charset="0"/>
                <a:cs typeface="Times New Roman" panose="02020603050405020304" pitchFamily="18" charset="0"/>
              </a:rPr>
              <a:t>- </a:t>
            </a:r>
            <a:r>
              <a:rPr lang="en-US" altLang="en-US" b="1" dirty="0" err="1">
                <a:latin typeface="Times New Roman" panose="02020603050405020304" pitchFamily="18" charset="0"/>
                <a:cs typeface="Times New Roman" panose="02020603050405020304" pitchFamily="18" charset="0"/>
              </a:rPr>
              <a:t>Nội</a:t>
            </a:r>
            <a:r>
              <a:rPr lang="en-US" altLang="en-US" b="1" dirty="0">
                <a:latin typeface="Times New Roman" panose="02020603050405020304" pitchFamily="18" charset="0"/>
                <a:cs typeface="Times New Roman" panose="02020603050405020304" pitchFamily="18" charset="0"/>
              </a:rPr>
              <a:t> dung </a:t>
            </a:r>
            <a:r>
              <a:rPr lang="en-US" altLang="en-US" b="1" dirty="0" err="1">
                <a:latin typeface="Times New Roman" panose="02020603050405020304" pitchFamily="18" charset="0"/>
                <a:cs typeface="Times New Roman" panose="02020603050405020304" pitchFamily="18" charset="0"/>
              </a:rPr>
              <a:t>quy</a:t>
            </a:r>
            <a:r>
              <a:rPr lang="en-US" altLang="en-US" b="1" dirty="0">
                <a:latin typeface="Times New Roman" panose="02020603050405020304" pitchFamily="18" charset="0"/>
                <a:cs typeface="Times New Roman" panose="02020603050405020304" pitchFamily="18" charset="0"/>
              </a:rPr>
              <a:t> </a:t>
            </a:r>
            <a:r>
              <a:rPr lang="en-US" altLang="en-US" b="1" dirty="0" err="1">
                <a:latin typeface="Times New Roman" panose="02020603050405020304" pitchFamily="18" charset="0"/>
                <a:cs typeface="Times New Roman" panose="02020603050405020304" pitchFamily="18" charset="0"/>
              </a:rPr>
              <a:t>luật</a:t>
            </a:r>
            <a:r>
              <a:rPr lang="en-US" altLang="en-US" b="1" dirty="0">
                <a:latin typeface="Times New Roman" panose="02020603050405020304" pitchFamily="18" charset="0"/>
                <a:cs typeface="Times New Roman" panose="02020603050405020304" pitchFamily="18" charset="0"/>
              </a:rPr>
              <a:t>:</a:t>
            </a:r>
          </a:p>
          <a:p>
            <a:pPr algn="just" eaLnBrk="1" fontAlgn="auto" hangingPunct="1">
              <a:lnSpc>
                <a:spcPct val="150000"/>
              </a:lnSpc>
              <a:spcAft>
                <a:spcPts val="0"/>
              </a:spcAft>
              <a:defRPr/>
            </a:pPr>
            <a:r>
              <a:rPr lang="en-US" altLang="en-US" dirty="0" err="1">
                <a:latin typeface="Times New Roman" panose="02020603050405020304" pitchFamily="18" charset="0"/>
                <a:cs typeface="Times New Roman" panose="02020603050405020304" pitchFamily="18" charset="0"/>
              </a:rPr>
              <a:t>Sự</a:t>
            </a:r>
            <a:r>
              <a:rPr lang="en-US" altLang="en-US" dirty="0">
                <a:latin typeface="Times New Roman" panose="02020603050405020304" pitchFamily="18" charset="0"/>
                <a:cs typeface="Times New Roman" panose="02020603050405020304" pitchFamily="18" charset="0"/>
              </a:rPr>
              <a:t> vật n</a:t>
            </a:r>
            <a:r>
              <a:rPr lang="en-US" altLang="en-US" dirty="0">
                <a:latin typeface="Times New Roman" panose="02020603050405020304" pitchFamily="18" charset="0"/>
                <a:ea typeface="Times New Roman" panose="02020603050405020304" pitchFamily="18" charset="0"/>
              </a:rPr>
              <a:t>à</a:t>
            </a:r>
            <a:r>
              <a:rPr lang="en-US" altLang="en-US" dirty="0">
                <a:latin typeface="Times New Roman" panose="02020603050405020304" pitchFamily="18" charset="0"/>
                <a:cs typeface="Times New Roman" panose="02020603050405020304" pitchFamily="18" charset="0"/>
              </a:rPr>
              <a:t>o cũng l</a:t>
            </a:r>
            <a:r>
              <a:rPr lang="en-US" altLang="en-US" dirty="0">
                <a:latin typeface="Times New Roman" panose="02020603050405020304" pitchFamily="18" charset="0"/>
                <a:ea typeface="Times New Roman" panose="02020603050405020304" pitchFamily="18" charset="0"/>
              </a:rPr>
              <a:t>à</a:t>
            </a:r>
            <a:r>
              <a:rPr lang="en-US" altLang="en-US" dirty="0">
                <a:latin typeface="Times New Roman" panose="02020603050405020304" pitchFamily="18" charset="0"/>
                <a:cs typeface="Times New Roman" panose="02020603050405020304" pitchFamily="18" charset="0"/>
              </a:rPr>
              <a:t> thể thống nhất của các mặt </a:t>
            </a:r>
            <a:r>
              <a:rPr lang="en-US" altLang="en-US" dirty="0" err="1">
                <a:latin typeface="Times New Roman" panose="02020603050405020304" pitchFamily="18" charset="0"/>
                <a:cs typeface="Times New Roman" panose="02020603050405020304" pitchFamily="18" charset="0"/>
              </a:rPr>
              <a:t>đối</a:t>
            </a:r>
            <a:r>
              <a:rPr lang="en-US" altLang="en-US" dirty="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lập</a:t>
            </a:r>
            <a:r>
              <a:rPr lang="en-US" altLang="en-US" dirty="0" smtClean="0">
                <a:latin typeface="Times New Roman" panose="02020603050405020304" pitchFamily="18" charset="0"/>
                <a:cs typeface="Times New Roman" panose="02020603050405020304" pitchFamily="18" charset="0"/>
              </a:rPr>
              <a:t>.</a:t>
            </a:r>
            <a:endParaRPr lang="en-US" altLang="en-US" dirty="0">
              <a:latin typeface="Times New Roman" panose="02020603050405020304" pitchFamily="18" charset="0"/>
              <a:cs typeface="Times New Roman" panose="02020603050405020304" pitchFamily="18" charset="0"/>
            </a:endParaRPr>
          </a:p>
          <a:p>
            <a:pPr algn="just" eaLnBrk="1" fontAlgn="auto" hangingPunct="1">
              <a:lnSpc>
                <a:spcPct val="150000"/>
              </a:lnSpc>
              <a:spcAft>
                <a:spcPts val="0"/>
              </a:spcAft>
              <a:defRPr/>
            </a:pPr>
            <a:r>
              <a:rPr lang="en-US" altLang="en-US" dirty="0">
                <a:latin typeface="Times New Roman" panose="02020603050405020304" pitchFamily="18" charset="0"/>
                <a:cs typeface="Times New Roman" panose="02020603050405020304" pitchFamily="18" charset="0"/>
              </a:rPr>
              <a:t>Các mặt đối lập vừa thống nhất vừa đấu tranh </a:t>
            </a:r>
            <a:r>
              <a:rPr lang="en-US" altLang="en-US" dirty="0" err="1">
                <a:latin typeface="Times New Roman" panose="02020603050405020304" pitchFamily="18" charset="0"/>
                <a:cs typeface="Times New Roman" panose="02020603050405020304" pitchFamily="18" charset="0"/>
              </a:rPr>
              <a:t>với</a:t>
            </a:r>
            <a:r>
              <a:rPr lang="en-US" altLang="en-US" dirty="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nhau</a:t>
            </a:r>
            <a:r>
              <a:rPr lang="en-US" altLang="en-US" dirty="0" smtClean="0">
                <a:latin typeface="Times New Roman" panose="02020603050405020304" pitchFamily="18" charset="0"/>
                <a:cs typeface="Times New Roman" panose="02020603050405020304" pitchFamily="18" charset="0"/>
              </a:rPr>
              <a:t>.</a:t>
            </a:r>
            <a:endParaRPr lang="en-US" altLang="en-US" dirty="0">
              <a:latin typeface="Times New Roman" panose="02020603050405020304" pitchFamily="18" charset="0"/>
              <a:cs typeface="Times New Roman" panose="02020603050405020304" pitchFamily="18" charset="0"/>
            </a:endParaRPr>
          </a:p>
          <a:p>
            <a:pPr algn="just" eaLnBrk="1" fontAlgn="auto" hangingPunct="1">
              <a:lnSpc>
                <a:spcPct val="150000"/>
              </a:lnSpc>
              <a:spcAft>
                <a:spcPts val="0"/>
              </a:spcAft>
              <a:defRPr/>
            </a:pPr>
            <a:r>
              <a:rPr lang="en-US" altLang="en-US" dirty="0">
                <a:latin typeface="Times New Roman" panose="02020603050405020304" pitchFamily="18" charset="0"/>
                <a:cs typeface="Times New Roman" panose="02020603050405020304" pitchFamily="18" charset="0"/>
              </a:rPr>
              <a:t>Đấu tranh của các mặt đối lập l</a:t>
            </a:r>
            <a:r>
              <a:rPr lang="en-US" altLang="en-US" dirty="0">
                <a:latin typeface="Times New Roman" panose="02020603050405020304" pitchFamily="18" charset="0"/>
                <a:ea typeface="Times New Roman" panose="02020603050405020304" pitchFamily="18" charset="0"/>
              </a:rPr>
              <a:t>à</a:t>
            </a:r>
            <a:r>
              <a:rPr lang="en-US" altLang="en-US" dirty="0">
                <a:latin typeface="Times New Roman" panose="02020603050405020304" pitchFamily="18" charset="0"/>
                <a:cs typeface="Times New Roman" panose="02020603050405020304" pitchFamily="18" charset="0"/>
              </a:rPr>
              <a:t> nguồn gốc của sự </a:t>
            </a:r>
            <a:r>
              <a:rPr lang="en-US" altLang="en-US" dirty="0" err="1">
                <a:latin typeface="Times New Roman" panose="02020603050405020304" pitchFamily="18" charset="0"/>
                <a:cs typeface="Times New Roman" panose="02020603050405020304" pitchFamily="18" charset="0"/>
              </a:rPr>
              <a:t>phát</a:t>
            </a:r>
            <a:r>
              <a:rPr lang="en-US" altLang="en-US" dirty="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triển</a:t>
            </a:r>
            <a:r>
              <a:rPr lang="en-US" altLang="en-US" dirty="0" smtClean="0">
                <a:latin typeface="Times New Roman" panose="02020603050405020304" pitchFamily="18" charset="0"/>
                <a:cs typeface="Times New Roman" panose="02020603050405020304" pitchFamily="18" charset="0"/>
              </a:rPr>
              <a:t>.</a:t>
            </a:r>
            <a:endParaRPr lang="en-US" altLang="en-US" dirty="0">
              <a:latin typeface="Times New Roman" panose="02020603050405020304" pitchFamily="18" charset="0"/>
              <a:cs typeface="Times New Roman" panose="02020603050405020304" pitchFamily="18" charset="0"/>
            </a:endParaRPr>
          </a:p>
          <a:p>
            <a:pPr algn="just" eaLnBrk="1" fontAlgn="auto" hangingPunct="1">
              <a:lnSpc>
                <a:spcPct val="150000"/>
              </a:lnSpc>
              <a:spcAft>
                <a:spcPts val="0"/>
              </a:spcAft>
              <a:buFont typeface="Arial" panose="020B0604020202020204" pitchFamily="34" charset="0"/>
              <a:buNone/>
              <a:defRPr/>
            </a:pPr>
            <a:endParaRPr lang="en-US" altLang="en-US" dirty="0">
              <a:latin typeface="Times New Roman" panose="02020603050405020304" pitchFamily="18" charset="0"/>
              <a:ea typeface="Times New Roman" panose="02020603050405020304" pitchFamily="18" charset="0"/>
            </a:endParaRPr>
          </a:p>
        </p:txBody>
      </p:sp>
      <p:pic>
        <p:nvPicPr>
          <p:cNvPr id="2" name="Picture 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143590" y="3414636"/>
            <a:ext cx="5086350" cy="3086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554881863"/>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6"/>
          <p:cNvSpPr>
            <a:spLocks noGrp="1"/>
          </p:cNvSpPr>
          <p:nvPr>
            <p:ph idx="1"/>
          </p:nvPr>
        </p:nvSpPr>
        <p:spPr>
          <a:xfrm>
            <a:off x="665163" y="476250"/>
            <a:ext cx="10671175" cy="2305050"/>
          </a:xfrm>
        </p:spPr>
        <p:txBody>
          <a:bodyPr lIns="121920" tIns="60960" rIns="121920" bIns="60960" rtlCol="0">
            <a:normAutofit fontScale="92500" lnSpcReduction="20000"/>
          </a:bodyPr>
          <a:lstStyle/>
          <a:p>
            <a:pPr marL="0" indent="0" algn="just" eaLnBrk="1" fontAlgn="auto" hangingPunct="1">
              <a:spcAft>
                <a:spcPts val="0"/>
              </a:spcAft>
              <a:buFont typeface="Arial" panose="020B0604020202020204" pitchFamily="34" charset="0"/>
              <a:buNone/>
              <a:defRPr/>
            </a:pPr>
            <a:r>
              <a:rPr lang="en-US" b="1" dirty="0">
                <a:latin typeface="Times New Roman" panose="02020603050405020304" pitchFamily="18" charset="0"/>
                <a:cs typeface="Times New Roman" panose="02020603050405020304" pitchFamily="18" charset="0"/>
              </a:rPr>
              <a:t>- </a:t>
            </a:r>
            <a:r>
              <a:rPr lang="vi-VN" b="1" dirty="0">
                <a:latin typeface="Times New Roman" panose="02020603050405020304" pitchFamily="18" charset="0"/>
                <a:cs typeface="Times New Roman" panose="02020603050405020304" pitchFamily="18" charset="0"/>
              </a:rPr>
              <a:t>Ý nghĩa phương pháp luận:</a:t>
            </a:r>
          </a:p>
          <a:p>
            <a:pPr marL="0" indent="0" algn="just" eaLnBrk="1" fontAlgn="auto" hangingPunct="1">
              <a:lnSpc>
                <a:spcPct val="150000"/>
              </a:lnSpc>
              <a:spcAft>
                <a:spcPts val="0"/>
              </a:spcAft>
              <a:buFont typeface="Arial" panose="020B0604020202020204" pitchFamily="34" charset="0"/>
              <a:buNone/>
              <a:defRPr/>
            </a:pPr>
            <a:r>
              <a:rPr lang="en-US" dirty="0">
                <a:latin typeface="Times New Roman" panose="02020603050405020304" pitchFamily="18" charset="0"/>
                <a:cs typeface="Times New Roman" panose="02020603050405020304" pitchFamily="18" charset="0"/>
              </a:rPr>
              <a:t>	</a:t>
            </a:r>
            <a:r>
              <a:rPr lang="en-US" dirty="0" err="1">
                <a:latin typeface="Times New Roman" panose="02020603050405020304" pitchFamily="18" charset="0"/>
                <a:cs typeface="Times New Roman" panose="02020603050405020304" pitchFamily="18" charset="0"/>
              </a:rPr>
              <a:t>Trong</a:t>
            </a:r>
            <a:r>
              <a:rPr lang="en-US" dirty="0">
                <a:latin typeface="Times New Roman" panose="02020603050405020304" pitchFamily="18" charset="0"/>
                <a:cs typeface="Times New Roman" panose="02020603050405020304" pitchFamily="18" charset="0"/>
              </a:rPr>
              <a:t> </a:t>
            </a:r>
            <a:r>
              <a:rPr lang="en-US" dirty="0" err="1">
                <a:latin typeface="Times New Roman" panose="02020603050405020304" pitchFamily="18" charset="0"/>
                <a:cs typeface="Times New Roman" panose="02020603050405020304" pitchFamily="18" charset="0"/>
              </a:rPr>
              <a:t>nhận</a:t>
            </a:r>
            <a:r>
              <a:rPr lang="en-US" dirty="0">
                <a:latin typeface="Times New Roman" panose="02020603050405020304" pitchFamily="18" charset="0"/>
                <a:cs typeface="Times New Roman" panose="02020603050405020304" pitchFamily="18" charset="0"/>
              </a:rPr>
              <a:t> </a:t>
            </a:r>
            <a:r>
              <a:rPr lang="en-US" dirty="0" err="1">
                <a:latin typeface="Times New Roman" panose="02020603050405020304" pitchFamily="18" charset="0"/>
                <a:cs typeface="Times New Roman" panose="02020603050405020304" pitchFamily="18" charset="0"/>
              </a:rPr>
              <a:t>thức</a:t>
            </a:r>
            <a:r>
              <a:rPr lang="en-US" dirty="0">
                <a:latin typeface="Times New Roman" panose="02020603050405020304" pitchFamily="18" charset="0"/>
                <a:cs typeface="Times New Roman" panose="02020603050405020304" pitchFamily="18" charset="0"/>
              </a:rPr>
              <a:t> </a:t>
            </a:r>
            <a:r>
              <a:rPr lang="en-US" dirty="0" err="1">
                <a:latin typeface="Times New Roman" panose="02020603050405020304" pitchFamily="18" charset="0"/>
                <a:cs typeface="Times New Roman" panose="02020603050405020304" pitchFamily="18" charset="0"/>
              </a:rPr>
              <a:t>và</a:t>
            </a:r>
            <a:r>
              <a:rPr lang="en-US" dirty="0">
                <a:latin typeface="Times New Roman" panose="02020603050405020304" pitchFamily="18" charset="0"/>
                <a:cs typeface="Times New Roman" panose="02020603050405020304" pitchFamily="18" charset="0"/>
              </a:rPr>
              <a:t> </a:t>
            </a:r>
            <a:r>
              <a:rPr lang="en-US" dirty="0" err="1">
                <a:latin typeface="Times New Roman" panose="02020603050405020304" pitchFamily="18" charset="0"/>
                <a:cs typeface="Times New Roman" panose="02020603050405020304" pitchFamily="18" charset="0"/>
              </a:rPr>
              <a:t>hoạt</a:t>
            </a:r>
            <a:r>
              <a:rPr lang="en-US" dirty="0">
                <a:latin typeface="Times New Roman" panose="02020603050405020304" pitchFamily="18" charset="0"/>
                <a:cs typeface="Times New Roman" panose="02020603050405020304" pitchFamily="18" charset="0"/>
              </a:rPr>
              <a:t> </a:t>
            </a:r>
            <a:r>
              <a:rPr lang="en-US" dirty="0" err="1">
                <a:latin typeface="Times New Roman" panose="02020603050405020304" pitchFamily="18" charset="0"/>
                <a:cs typeface="Times New Roman" panose="02020603050405020304" pitchFamily="18" charset="0"/>
              </a:rPr>
              <a:t>động</a:t>
            </a:r>
            <a:r>
              <a:rPr lang="en-US" dirty="0">
                <a:latin typeface="Times New Roman" panose="02020603050405020304" pitchFamily="18" charset="0"/>
                <a:cs typeface="Times New Roman" panose="02020603050405020304" pitchFamily="18" charset="0"/>
              </a:rPr>
              <a:t> </a:t>
            </a:r>
            <a:r>
              <a:rPr lang="en-US" dirty="0" err="1">
                <a:latin typeface="Times New Roman" panose="02020603050405020304" pitchFamily="18" charset="0"/>
                <a:cs typeface="Times New Roman" panose="02020603050405020304" pitchFamily="18" charset="0"/>
              </a:rPr>
              <a:t>thực</a:t>
            </a:r>
            <a:r>
              <a:rPr lang="en-US" dirty="0">
                <a:latin typeface="Times New Roman" panose="02020603050405020304" pitchFamily="18" charset="0"/>
                <a:cs typeface="Times New Roman" panose="02020603050405020304" pitchFamily="18" charset="0"/>
              </a:rPr>
              <a:t> </a:t>
            </a:r>
            <a:r>
              <a:rPr lang="en-US" dirty="0" err="1">
                <a:latin typeface="Times New Roman" panose="02020603050405020304" pitchFamily="18" charset="0"/>
                <a:cs typeface="Times New Roman" panose="02020603050405020304" pitchFamily="18" charset="0"/>
              </a:rPr>
              <a:t>tiễn</a:t>
            </a:r>
            <a:r>
              <a:rPr lang="en-US" dirty="0">
                <a:latin typeface="Times New Roman" panose="02020603050405020304" pitchFamily="18" charset="0"/>
                <a:cs typeface="Times New Roman" panose="02020603050405020304" pitchFamily="18" charset="0"/>
              </a:rPr>
              <a:t> </a:t>
            </a:r>
            <a:r>
              <a:rPr lang="en-US" dirty="0" err="1">
                <a:latin typeface="Times New Roman" panose="02020603050405020304" pitchFamily="18" charset="0"/>
                <a:cs typeface="Times New Roman" panose="02020603050405020304" pitchFamily="18" charset="0"/>
              </a:rPr>
              <a:t>chúng</a:t>
            </a:r>
            <a:r>
              <a:rPr lang="en-US" dirty="0">
                <a:latin typeface="Times New Roman" panose="02020603050405020304" pitchFamily="18" charset="0"/>
                <a:cs typeface="Times New Roman" panose="02020603050405020304" pitchFamily="18" charset="0"/>
              </a:rPr>
              <a:t> ta </a:t>
            </a:r>
            <a:r>
              <a:rPr lang="en-US" dirty="0" err="1">
                <a:latin typeface="Times New Roman" panose="02020603050405020304" pitchFamily="18" charset="0"/>
                <a:cs typeface="Times New Roman" panose="02020603050405020304" pitchFamily="18" charset="0"/>
              </a:rPr>
              <a:t>cần</a:t>
            </a:r>
            <a:r>
              <a:rPr lang="en-US" dirty="0">
                <a:latin typeface="Times New Roman" panose="02020603050405020304" pitchFamily="18" charset="0"/>
                <a:cs typeface="Times New Roman" panose="02020603050405020304" pitchFamily="18" charset="0"/>
              </a:rPr>
              <a:t> </a:t>
            </a:r>
            <a:r>
              <a:rPr lang="en-US" dirty="0" err="1">
                <a:latin typeface="Times New Roman" panose="02020603050405020304" pitchFamily="18" charset="0"/>
                <a:cs typeface="Times New Roman" panose="02020603050405020304" pitchFamily="18" charset="0"/>
              </a:rPr>
              <a:t>phân</a:t>
            </a:r>
            <a:r>
              <a:rPr lang="en-US" dirty="0">
                <a:latin typeface="Times New Roman" panose="02020603050405020304" pitchFamily="18" charset="0"/>
                <a:cs typeface="Times New Roman" panose="02020603050405020304" pitchFamily="18" charset="0"/>
              </a:rPr>
              <a:t> </a:t>
            </a:r>
            <a:r>
              <a:rPr lang="en-US" dirty="0" err="1">
                <a:latin typeface="Times New Roman" panose="02020603050405020304" pitchFamily="18" charset="0"/>
                <a:cs typeface="Times New Roman" panose="02020603050405020304" pitchFamily="18" charset="0"/>
              </a:rPr>
              <a:t>tích</a:t>
            </a:r>
            <a:r>
              <a:rPr lang="en-US" dirty="0">
                <a:latin typeface="Times New Roman" panose="02020603050405020304" pitchFamily="18" charset="0"/>
                <a:cs typeface="Times New Roman" panose="02020603050405020304" pitchFamily="18" charset="0"/>
              </a:rPr>
              <a:t> </a:t>
            </a:r>
            <a:r>
              <a:rPr lang="en-US" dirty="0" err="1">
                <a:latin typeface="Times New Roman" panose="02020603050405020304" pitchFamily="18" charset="0"/>
                <a:cs typeface="Times New Roman" panose="02020603050405020304" pitchFamily="18" charset="0"/>
              </a:rPr>
              <a:t>và</a:t>
            </a:r>
            <a:r>
              <a:rPr lang="en-US" dirty="0">
                <a:latin typeface="Times New Roman" panose="02020603050405020304" pitchFamily="18" charset="0"/>
                <a:cs typeface="Times New Roman" panose="02020603050405020304" pitchFamily="18" charset="0"/>
              </a:rPr>
              <a:t> </a:t>
            </a:r>
            <a:r>
              <a:rPr lang="en-US" dirty="0" err="1">
                <a:latin typeface="Times New Roman" panose="02020603050405020304" pitchFamily="18" charset="0"/>
                <a:cs typeface="Times New Roman" panose="02020603050405020304" pitchFamily="18" charset="0"/>
              </a:rPr>
              <a:t>giải</a:t>
            </a:r>
            <a:r>
              <a:rPr lang="en-US" dirty="0">
                <a:latin typeface="Times New Roman" panose="02020603050405020304" pitchFamily="18" charset="0"/>
                <a:cs typeface="Times New Roman" panose="02020603050405020304" pitchFamily="18" charset="0"/>
              </a:rPr>
              <a:t> </a:t>
            </a:r>
            <a:r>
              <a:rPr lang="en-US" dirty="0" err="1">
                <a:latin typeface="Times New Roman" panose="02020603050405020304" pitchFamily="18" charset="0"/>
                <a:cs typeface="Times New Roman" panose="02020603050405020304" pitchFamily="18" charset="0"/>
              </a:rPr>
              <a:t>quyết</a:t>
            </a:r>
            <a:r>
              <a:rPr lang="en-US" dirty="0">
                <a:latin typeface="Times New Roman" panose="02020603050405020304" pitchFamily="18" charset="0"/>
                <a:cs typeface="Times New Roman" panose="02020603050405020304" pitchFamily="18" charset="0"/>
              </a:rPr>
              <a:t> </a:t>
            </a:r>
            <a:r>
              <a:rPr lang="en-US" dirty="0" err="1">
                <a:latin typeface="Times New Roman" panose="02020603050405020304" pitchFamily="18" charset="0"/>
                <a:cs typeface="Times New Roman" panose="02020603050405020304" pitchFamily="18" charset="0"/>
              </a:rPr>
              <a:t>mâu</a:t>
            </a:r>
            <a:r>
              <a:rPr lang="en-US" dirty="0">
                <a:latin typeface="Times New Roman" panose="02020603050405020304" pitchFamily="18" charset="0"/>
                <a:cs typeface="Times New Roman" panose="02020603050405020304" pitchFamily="18" charset="0"/>
              </a:rPr>
              <a:t> </a:t>
            </a:r>
            <a:r>
              <a:rPr lang="en-US" dirty="0" err="1">
                <a:latin typeface="Times New Roman" panose="02020603050405020304" pitchFamily="18" charset="0"/>
                <a:cs typeface="Times New Roman" panose="02020603050405020304" pitchFamily="18" charset="0"/>
              </a:rPr>
              <a:t>thuẫn</a:t>
            </a:r>
            <a:r>
              <a:rPr lang="en-US" dirty="0">
                <a:latin typeface="Times New Roman" panose="02020603050405020304" pitchFamily="18" charset="0"/>
                <a:cs typeface="Times New Roman" panose="02020603050405020304" pitchFamily="18" charset="0"/>
              </a:rPr>
              <a:t> </a:t>
            </a:r>
            <a:r>
              <a:rPr lang="en-US" dirty="0" err="1" smtClean="0">
                <a:latin typeface="Times New Roman" panose="02020603050405020304" pitchFamily="18" charset="0"/>
                <a:cs typeface="Times New Roman" panose="02020603050405020304" pitchFamily="18" charset="0"/>
              </a:rPr>
              <a:t>phù</a:t>
            </a:r>
            <a:r>
              <a:rPr lang="en-US" dirty="0" smtClean="0">
                <a:latin typeface="Times New Roman" panose="02020603050405020304" pitchFamily="18" charset="0"/>
                <a:cs typeface="Times New Roman" panose="02020603050405020304" pitchFamily="18" charset="0"/>
              </a:rPr>
              <a:t> </a:t>
            </a:r>
            <a:r>
              <a:rPr lang="en-US" dirty="0" err="1" smtClean="0">
                <a:latin typeface="Times New Roman" panose="02020603050405020304" pitchFamily="18" charset="0"/>
                <a:cs typeface="Times New Roman" panose="02020603050405020304" pitchFamily="18" charset="0"/>
              </a:rPr>
              <a:t>hợp</a:t>
            </a:r>
            <a:r>
              <a:rPr lang="en-US" dirty="0" smtClean="0">
                <a:latin typeface="Times New Roman" panose="02020603050405020304" pitchFamily="18" charset="0"/>
                <a:cs typeface="Times New Roman" panose="02020603050405020304" pitchFamily="18" charset="0"/>
              </a:rPr>
              <a:t>.</a:t>
            </a:r>
          </a:p>
          <a:p>
            <a:pPr marL="0" indent="860425" algn="just" eaLnBrk="1" fontAlgn="auto" hangingPunct="1">
              <a:lnSpc>
                <a:spcPct val="150000"/>
              </a:lnSpc>
              <a:spcAft>
                <a:spcPts val="0"/>
              </a:spcAft>
              <a:buFont typeface="Arial" panose="020B0604020202020204" pitchFamily="34" charset="0"/>
              <a:buNone/>
              <a:defRPr/>
            </a:pPr>
            <a:r>
              <a:rPr lang="en-US" kern="0" dirty="0" err="1" smtClean="0">
                <a:latin typeface="Times New Roman" panose="02020603050405020304" pitchFamily="18" charset="0"/>
                <a:cs typeface="Times New Roman" panose="02020603050405020304" pitchFamily="18" charset="0"/>
              </a:rPr>
              <a:t>Giải</a:t>
            </a:r>
            <a:r>
              <a:rPr lang="en-US" kern="0" dirty="0" smtClean="0">
                <a:latin typeface="Times New Roman" panose="02020603050405020304" pitchFamily="18" charset="0"/>
                <a:cs typeface="Times New Roman" panose="02020603050405020304" pitchFamily="18" charset="0"/>
              </a:rPr>
              <a:t> </a:t>
            </a:r>
            <a:r>
              <a:rPr lang="en-US" kern="0" dirty="0" err="1" smtClean="0">
                <a:latin typeface="Times New Roman" panose="02020603050405020304" pitchFamily="18" charset="0"/>
                <a:cs typeface="Times New Roman" panose="02020603050405020304" pitchFamily="18" charset="0"/>
              </a:rPr>
              <a:t>quyết</a:t>
            </a:r>
            <a:r>
              <a:rPr lang="en-US" kern="0" dirty="0" smtClean="0">
                <a:latin typeface="Times New Roman" panose="02020603050405020304" pitchFamily="18" charset="0"/>
                <a:cs typeface="Times New Roman" panose="02020603050405020304" pitchFamily="18" charset="0"/>
              </a:rPr>
              <a:t> </a:t>
            </a:r>
            <a:r>
              <a:rPr lang="en-US" kern="0" dirty="0" err="1" smtClean="0">
                <a:latin typeface="Times New Roman" panose="02020603050405020304" pitchFamily="18" charset="0"/>
                <a:cs typeface="Times New Roman" panose="02020603050405020304" pitchFamily="18" charset="0"/>
              </a:rPr>
              <a:t>mâu</a:t>
            </a:r>
            <a:r>
              <a:rPr lang="en-US" kern="0" dirty="0" smtClean="0">
                <a:latin typeface="Times New Roman" panose="02020603050405020304" pitchFamily="18" charset="0"/>
                <a:cs typeface="Times New Roman" panose="02020603050405020304" pitchFamily="18" charset="0"/>
              </a:rPr>
              <a:t> </a:t>
            </a:r>
            <a:r>
              <a:rPr lang="en-US" kern="0" dirty="0" err="1" smtClean="0">
                <a:latin typeface="Times New Roman" panose="02020603050405020304" pitchFamily="18" charset="0"/>
                <a:cs typeface="Times New Roman" panose="02020603050405020304" pitchFamily="18" charset="0"/>
              </a:rPr>
              <a:t>thuẫn</a:t>
            </a:r>
            <a:r>
              <a:rPr lang="en-US" kern="0" dirty="0" smtClean="0">
                <a:latin typeface="Times New Roman" panose="02020603050405020304" pitchFamily="18" charset="0"/>
                <a:cs typeface="Times New Roman" panose="02020603050405020304" pitchFamily="18" charset="0"/>
              </a:rPr>
              <a:t> </a:t>
            </a:r>
            <a:r>
              <a:rPr lang="en-US" kern="0" dirty="0" err="1" smtClean="0">
                <a:latin typeface="Times New Roman" panose="02020603050405020304" pitchFamily="18" charset="0"/>
                <a:cs typeface="Times New Roman" panose="02020603050405020304" pitchFamily="18" charset="0"/>
              </a:rPr>
              <a:t>biện</a:t>
            </a:r>
            <a:r>
              <a:rPr lang="en-US" kern="0" dirty="0" smtClean="0">
                <a:latin typeface="Times New Roman" panose="02020603050405020304" pitchFamily="18" charset="0"/>
                <a:cs typeface="Times New Roman" panose="02020603050405020304" pitchFamily="18" charset="0"/>
              </a:rPr>
              <a:t> </a:t>
            </a:r>
            <a:r>
              <a:rPr lang="en-US" kern="0" dirty="0" err="1" smtClean="0">
                <a:latin typeface="Times New Roman" panose="02020603050405020304" pitchFamily="18" charset="0"/>
                <a:cs typeface="Times New Roman" panose="02020603050405020304" pitchFamily="18" charset="0"/>
              </a:rPr>
              <a:t>chứng</a:t>
            </a:r>
            <a:r>
              <a:rPr lang="en-US" kern="0" dirty="0" smtClean="0">
                <a:latin typeface="Times New Roman" panose="02020603050405020304" pitchFamily="18" charset="0"/>
                <a:cs typeface="Times New Roman" panose="02020603050405020304" pitchFamily="18" charset="0"/>
              </a:rPr>
              <a:t> </a:t>
            </a:r>
            <a:r>
              <a:rPr lang="en-US" kern="0" dirty="0" err="1" smtClean="0">
                <a:latin typeface="Times New Roman" panose="02020603050405020304" pitchFamily="18" charset="0"/>
                <a:cs typeface="Times New Roman" panose="02020603050405020304" pitchFamily="18" charset="0"/>
              </a:rPr>
              <a:t>bằng</a:t>
            </a:r>
            <a:r>
              <a:rPr lang="en-US" kern="0" dirty="0" smtClean="0">
                <a:latin typeface="Times New Roman" panose="02020603050405020304" pitchFamily="18" charset="0"/>
                <a:cs typeface="Times New Roman" panose="02020603050405020304" pitchFamily="18" charset="0"/>
              </a:rPr>
              <a:t> con </a:t>
            </a:r>
            <a:r>
              <a:rPr lang="en-US" kern="0" dirty="0" err="1" smtClean="0">
                <a:latin typeface="Times New Roman" panose="02020603050405020304" pitchFamily="18" charset="0"/>
                <a:cs typeface="Times New Roman" panose="02020603050405020304" pitchFamily="18" charset="0"/>
              </a:rPr>
              <a:t>đường</a:t>
            </a:r>
            <a:r>
              <a:rPr lang="en-US" kern="0" dirty="0" smtClean="0">
                <a:latin typeface="Times New Roman" panose="02020603050405020304" pitchFamily="18" charset="0"/>
                <a:cs typeface="Times New Roman" panose="02020603050405020304" pitchFamily="18" charset="0"/>
              </a:rPr>
              <a:t> </a:t>
            </a:r>
            <a:r>
              <a:rPr lang="en-US" kern="0" dirty="0" err="1" smtClean="0">
                <a:latin typeface="Times New Roman" panose="02020603050405020304" pitchFamily="18" charset="0"/>
                <a:cs typeface="Times New Roman" panose="02020603050405020304" pitchFamily="18" charset="0"/>
              </a:rPr>
              <a:t>đấu</a:t>
            </a:r>
            <a:r>
              <a:rPr lang="en-US" kern="0" dirty="0" smtClean="0">
                <a:latin typeface="Times New Roman" panose="02020603050405020304" pitchFamily="18" charset="0"/>
                <a:cs typeface="Times New Roman" panose="02020603050405020304" pitchFamily="18" charset="0"/>
              </a:rPr>
              <a:t> </a:t>
            </a:r>
            <a:r>
              <a:rPr lang="en-US" kern="0" dirty="0" err="1" smtClean="0">
                <a:latin typeface="Times New Roman" panose="02020603050405020304" pitchFamily="18" charset="0"/>
                <a:cs typeface="Times New Roman" panose="02020603050405020304" pitchFamily="18" charset="0"/>
              </a:rPr>
              <a:t>tranh</a:t>
            </a:r>
            <a:endParaRPr lang="en-US" kern="0" dirty="0">
              <a:latin typeface="VNI-Times" pitchFamily="2" charset="0"/>
            </a:endParaRPr>
          </a:p>
          <a:p>
            <a:pPr marL="342900" indent="-342900">
              <a:lnSpc>
                <a:spcPct val="100000"/>
              </a:lnSpc>
              <a:spcBef>
                <a:spcPct val="20000"/>
              </a:spcBef>
              <a:buFont typeface="Arial" panose="020B0604020202020204" pitchFamily="34" charset="0"/>
              <a:buNone/>
              <a:defRPr/>
            </a:pPr>
            <a:endParaRPr lang="en-US" kern="0" dirty="0">
              <a:latin typeface="Times New Roman" panose="02020603050405020304" pitchFamily="18" charset="0"/>
              <a:cs typeface="Times New Roman" panose="02020603050405020304" pitchFamily="18" charset="0"/>
            </a:endParaRPr>
          </a:p>
        </p:txBody>
      </p:sp>
      <p:pic>
        <p:nvPicPr>
          <p:cNvPr id="2" name="Picture 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6000750" y="3249613"/>
            <a:ext cx="5119688" cy="287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3"/>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127125" y="2857500"/>
            <a:ext cx="3097213" cy="3095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485811328"/>
      </p:ext>
    </p:extLst>
  </p:cSld>
  <p:clrMapOvr>
    <a:masterClrMapping/>
  </p:clrMapOvr>
  <p:transition spd="slow">
    <p:split orient="vert"/>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nodeType="click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fade">
                                      <p:cBhvr>
                                        <p:cTn id="14" dur="1000"/>
                                        <p:tgtEl>
                                          <p:spTgt spid="2"/>
                                        </p:tgtEl>
                                      </p:cBhvr>
                                    </p:animEffect>
                                    <p:anim calcmode="lin" valueType="num">
                                      <p:cBhvr>
                                        <p:cTn id="15" dur="1000" fill="hold"/>
                                        <p:tgtEl>
                                          <p:spTgt spid="2"/>
                                        </p:tgtEl>
                                        <p:attrNameLst>
                                          <p:attrName>ppt_x</p:attrName>
                                        </p:attrNameLst>
                                      </p:cBhvr>
                                      <p:tavLst>
                                        <p:tav tm="0">
                                          <p:val>
                                            <p:strVal val="#ppt_x"/>
                                          </p:val>
                                        </p:tav>
                                        <p:tav tm="100000">
                                          <p:val>
                                            <p:strVal val="#ppt_x"/>
                                          </p:val>
                                        </p:tav>
                                      </p:tavLst>
                                    </p:anim>
                                    <p:anim calcmode="lin" valueType="num">
                                      <p:cBhvr>
                                        <p:cTn id="16" dur="1000" fill="hold"/>
                                        <p:tgtEl>
                                          <p:spTgt spid="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8" name="Content Placeholder 2"/>
          <p:cNvSpPr>
            <a:spLocks noGrp="1"/>
          </p:cNvSpPr>
          <p:nvPr>
            <p:ph idx="1"/>
          </p:nvPr>
        </p:nvSpPr>
        <p:spPr>
          <a:xfrm>
            <a:off x="838200" y="1825625"/>
            <a:ext cx="10515600" cy="882650"/>
          </a:xfrm>
        </p:spPr>
        <p:txBody>
          <a:bodyPr/>
          <a:lstStyle/>
          <a:p>
            <a:pPr marL="0" indent="0" eaLnBrk="1" hangingPunct="1">
              <a:buFont typeface="Arial" panose="020B0604020202020204" pitchFamily="34" charset="0"/>
              <a:buNone/>
            </a:pPr>
            <a:r>
              <a:rPr lang="en-US" altLang="en-US" b="1" i="1" dirty="0" smtClean="0">
                <a:solidFill>
                  <a:srgbClr val="0000FF"/>
                </a:solidFill>
                <a:latin typeface="Times New Roman" panose="02020603050405020304" pitchFamily="18" charset="0"/>
                <a:cs typeface="Times New Roman" panose="02020603050405020304" pitchFamily="18" charset="0"/>
              </a:rPr>
              <a:t>- </a:t>
            </a:r>
            <a:r>
              <a:rPr lang="en-US" altLang="en-US" b="1" i="1" dirty="0" err="1" smtClean="0">
                <a:solidFill>
                  <a:srgbClr val="0000FF"/>
                </a:solidFill>
                <a:latin typeface="Times New Roman" panose="02020603050405020304" pitchFamily="18" charset="0"/>
                <a:cs typeface="Times New Roman" panose="02020603050405020304" pitchFamily="18" charset="0"/>
              </a:rPr>
              <a:t>Vai</a:t>
            </a:r>
            <a:r>
              <a:rPr lang="en-US" altLang="en-US" b="1" i="1" dirty="0" smtClean="0">
                <a:solidFill>
                  <a:srgbClr val="0000FF"/>
                </a:solidFill>
                <a:latin typeface="Times New Roman" panose="02020603050405020304" pitchFamily="18" charset="0"/>
                <a:cs typeface="Times New Roman" panose="02020603050405020304" pitchFamily="18" charset="0"/>
              </a:rPr>
              <a:t> </a:t>
            </a:r>
            <a:r>
              <a:rPr lang="en-US" altLang="en-US" b="1" i="1" dirty="0" err="1" smtClean="0">
                <a:solidFill>
                  <a:srgbClr val="0000FF"/>
                </a:solidFill>
                <a:latin typeface="Times New Roman" panose="02020603050405020304" pitchFamily="18" charset="0"/>
                <a:cs typeface="Times New Roman" panose="02020603050405020304" pitchFamily="18" charset="0"/>
              </a:rPr>
              <a:t>trò</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Quy</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luật</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này</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vạch</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ra</a:t>
            </a:r>
            <a:r>
              <a:rPr lang="en-US" altLang="en-US" dirty="0" smtClean="0">
                <a:latin typeface="Times New Roman" panose="02020603050405020304" pitchFamily="18" charset="0"/>
                <a:cs typeface="Times New Roman" panose="02020603050405020304" pitchFamily="18" charset="0"/>
              </a:rPr>
              <a:t> </a:t>
            </a:r>
            <a:r>
              <a:rPr lang="en-US" altLang="en-US" dirty="0" err="1" smtClean="0">
                <a:solidFill>
                  <a:srgbClr val="FF0000"/>
                </a:solidFill>
                <a:latin typeface="Times New Roman" panose="02020603050405020304" pitchFamily="18" charset="0"/>
                <a:cs typeface="Times New Roman" panose="02020603050405020304" pitchFamily="18" charset="0"/>
              </a:rPr>
              <a:t>khuynh</a:t>
            </a:r>
            <a:r>
              <a:rPr lang="en-US" altLang="en-US" dirty="0" smtClean="0">
                <a:solidFill>
                  <a:srgbClr val="FF0000"/>
                </a:solidFill>
                <a:latin typeface="Times New Roman" panose="02020603050405020304" pitchFamily="18" charset="0"/>
                <a:cs typeface="Times New Roman" panose="02020603050405020304" pitchFamily="18" charset="0"/>
              </a:rPr>
              <a:t> </a:t>
            </a:r>
            <a:r>
              <a:rPr lang="en-US" altLang="en-US" dirty="0" err="1" smtClean="0">
                <a:solidFill>
                  <a:srgbClr val="FF0000"/>
                </a:solidFill>
                <a:latin typeface="Times New Roman" panose="02020603050405020304" pitchFamily="18" charset="0"/>
                <a:cs typeface="Times New Roman" panose="02020603050405020304" pitchFamily="18" charset="0"/>
              </a:rPr>
              <a:t>hướng</a:t>
            </a:r>
            <a:r>
              <a:rPr lang="en-US" altLang="en-US" dirty="0" smtClean="0">
                <a:solidFill>
                  <a:srgbClr val="FF0000"/>
                </a:solidFill>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phát</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triển</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của</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sự</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vật</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hiện</a:t>
            </a:r>
            <a:r>
              <a:rPr lang="en-US" altLang="en-US" dirty="0" smtClean="0">
                <a:latin typeface="Times New Roman" panose="02020603050405020304" pitchFamily="18" charset="0"/>
                <a:cs typeface="Times New Roman" panose="02020603050405020304" pitchFamily="18" charset="0"/>
              </a:rPr>
              <a:t> </a:t>
            </a:r>
            <a:r>
              <a:rPr lang="en-US" altLang="en-US" dirty="0" err="1" smtClean="0">
                <a:latin typeface="Times New Roman" panose="02020603050405020304" pitchFamily="18" charset="0"/>
                <a:cs typeface="Times New Roman" panose="02020603050405020304" pitchFamily="18" charset="0"/>
              </a:rPr>
              <a:t>tượng</a:t>
            </a:r>
            <a:endParaRPr lang="en-US" altLang="en-US" dirty="0" smtClean="0">
              <a:latin typeface="Times New Roman" panose="02020603050405020304" pitchFamily="18" charset="0"/>
              <a:cs typeface="Times New Roman" panose="02020603050405020304" pitchFamily="18" charset="0"/>
            </a:endParaRPr>
          </a:p>
        </p:txBody>
      </p:sp>
      <p:sp>
        <p:nvSpPr>
          <p:cNvPr id="265219" name="Title 1"/>
          <p:cNvSpPr txBox="1">
            <a:spLocks/>
          </p:cNvSpPr>
          <p:nvPr/>
        </p:nvSpPr>
        <p:spPr bwMode="auto">
          <a:xfrm>
            <a:off x="550863" y="188913"/>
            <a:ext cx="11522075" cy="1325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20" tIns="60960" rIns="121920" bIns="60960" anchor="ctr"/>
          <a:lstStyle>
            <a:lvl1pPr>
              <a:lnSpc>
                <a:spcPct val="90000"/>
              </a:lnSpc>
              <a:spcBef>
                <a:spcPts val="1000"/>
              </a:spcBef>
              <a:buFont typeface="Arial" panose="020B0604020202020204" pitchFamily="34" charset="0"/>
              <a:buChar char="•"/>
              <a:defRPr sz="2800">
                <a:solidFill>
                  <a:schemeClr val="tx1"/>
                </a:solidFill>
                <a:latin typeface="Arial" panose="020B060402020202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Arial" panose="020B0604020202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Arial" panose="020B0604020202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Arial" panose="020B0604020202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Arial" panose="020B0604020202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9pPr>
          </a:lstStyle>
          <a:p>
            <a:pPr marL="0" marR="0" lvl="0" indent="0" algn="l" defTabSz="914400" rtl="0" eaLnBrk="1" fontAlgn="base" latinLnBrk="0" hangingPunct="1">
              <a:lnSpc>
                <a:spcPct val="90000"/>
              </a:lnSpc>
              <a:spcBef>
                <a:spcPct val="0"/>
              </a:spcBef>
              <a:spcAft>
                <a:spcPct val="0"/>
              </a:spcAft>
              <a:buClrTx/>
              <a:buSzTx/>
              <a:buNone/>
              <a:tabLst/>
              <a:defRPr/>
            </a:pPr>
            <a:r>
              <a:rPr lang="en-US" altLang="en-US" sz="2600" b="1" dirty="0" smtClean="0">
                <a:solidFill>
                  <a:srgbClr val="0000FF"/>
                </a:solidFill>
                <a:latin typeface="Times New Roman" panose="02020603050405020304" pitchFamily="18" charset="0"/>
                <a:cs typeface="Times New Roman" panose="02020603050405020304" pitchFamily="18" charset="0"/>
              </a:rPr>
              <a:t>3. </a:t>
            </a:r>
            <a:r>
              <a:rPr kumimoji="0" lang="en-US" altLang="en-US" sz="2800" b="1" i="0" u="none" strike="noStrike" kern="1200" cap="none" spc="0" normalizeH="0" baseline="0" noProof="0" dirty="0" err="1" smtClean="0">
                <a:ln>
                  <a:noFill/>
                </a:ln>
                <a:solidFill>
                  <a:srgbClr val="0000FF"/>
                </a:solidFill>
                <a:effectLst/>
                <a:uLnTx/>
                <a:uFillTx/>
                <a:latin typeface="Times New Roman" panose="02020603050405020304" pitchFamily="18" charset="0"/>
                <a:ea typeface="+mn-ea"/>
                <a:cs typeface="Times New Roman" panose="02020603050405020304" pitchFamily="18" charset="0"/>
              </a:rPr>
              <a:t>Quy</a:t>
            </a:r>
            <a:r>
              <a:rPr kumimoji="0" lang="en-US" altLang="en-US" sz="2800" b="1" i="0" u="none" strike="noStrike" kern="1200" cap="none" spc="0" normalizeH="0" baseline="0" noProof="0" dirty="0" smtClean="0">
                <a:ln>
                  <a:noFill/>
                </a:ln>
                <a:solidFill>
                  <a:srgbClr val="0000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0000FF"/>
                </a:solidFill>
                <a:effectLst/>
                <a:uLnTx/>
                <a:uFillTx/>
                <a:latin typeface="Times New Roman" panose="02020603050405020304" pitchFamily="18" charset="0"/>
                <a:ea typeface="+mn-ea"/>
                <a:cs typeface="Times New Roman" panose="02020603050405020304" pitchFamily="18" charset="0"/>
              </a:rPr>
              <a:t>luật</a:t>
            </a:r>
            <a:r>
              <a:rPr kumimoji="0" lang="en-US" altLang="en-US" sz="2800" b="1" i="0" u="none" strike="noStrike" kern="1200" cap="none" spc="0" normalizeH="0" baseline="0" noProof="0" dirty="0" smtClean="0">
                <a:ln>
                  <a:noFill/>
                </a:ln>
                <a:solidFill>
                  <a:srgbClr val="0000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0000FF"/>
                </a:solidFill>
                <a:effectLst/>
                <a:uLnTx/>
                <a:uFillTx/>
                <a:latin typeface="Times New Roman" panose="02020603050405020304" pitchFamily="18" charset="0"/>
                <a:ea typeface="+mn-ea"/>
                <a:cs typeface="Times New Roman" panose="02020603050405020304" pitchFamily="18" charset="0"/>
              </a:rPr>
              <a:t>phủ</a:t>
            </a:r>
            <a:r>
              <a:rPr kumimoji="0" lang="en-US" altLang="en-US" sz="2800" b="1" i="0" u="none" strike="noStrike" kern="1200" cap="none" spc="0" normalizeH="0" baseline="0" noProof="0" dirty="0" smtClean="0">
                <a:ln>
                  <a:noFill/>
                </a:ln>
                <a:solidFill>
                  <a:srgbClr val="0000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0000FF"/>
                </a:solidFill>
                <a:effectLst/>
                <a:uLnTx/>
                <a:uFillTx/>
                <a:latin typeface="Times New Roman" panose="02020603050405020304" pitchFamily="18" charset="0"/>
                <a:ea typeface="+mn-ea"/>
                <a:cs typeface="Times New Roman" panose="02020603050405020304" pitchFamily="18" charset="0"/>
              </a:rPr>
              <a:t>định</a:t>
            </a:r>
            <a:r>
              <a:rPr kumimoji="0" lang="en-US" altLang="en-US" sz="2800" b="1" i="0" u="none" strike="noStrike" kern="1200" cap="none" spc="0" normalizeH="0" baseline="0" noProof="0" dirty="0" smtClean="0">
                <a:ln>
                  <a:noFill/>
                </a:ln>
                <a:solidFill>
                  <a:srgbClr val="0000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0000FF"/>
                </a:solidFill>
                <a:effectLst/>
                <a:uLnTx/>
                <a:uFillTx/>
                <a:latin typeface="Times New Roman" panose="02020603050405020304" pitchFamily="18" charset="0"/>
                <a:ea typeface="+mn-ea"/>
                <a:cs typeface="Times New Roman" panose="02020603050405020304" pitchFamily="18" charset="0"/>
              </a:rPr>
              <a:t>của</a:t>
            </a:r>
            <a:r>
              <a:rPr kumimoji="0" lang="en-US" altLang="en-US" sz="2800" b="1" i="0" u="none" strike="noStrike" kern="1200" cap="none" spc="0" normalizeH="0" baseline="0" noProof="0" dirty="0" smtClean="0">
                <a:ln>
                  <a:noFill/>
                </a:ln>
                <a:solidFill>
                  <a:srgbClr val="0000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0000FF"/>
                </a:solidFill>
                <a:effectLst/>
                <a:uLnTx/>
                <a:uFillTx/>
                <a:latin typeface="Times New Roman" panose="02020603050405020304" pitchFamily="18" charset="0"/>
                <a:ea typeface="+mn-ea"/>
                <a:cs typeface="Times New Roman" panose="02020603050405020304" pitchFamily="18" charset="0"/>
              </a:rPr>
              <a:t>phủ</a:t>
            </a:r>
            <a:r>
              <a:rPr kumimoji="0" lang="en-US" altLang="en-US" sz="2800" b="1" i="0" u="none" strike="noStrike" kern="1200" cap="none" spc="0" normalizeH="0" baseline="0" noProof="0" dirty="0" smtClean="0">
                <a:ln>
                  <a:noFill/>
                </a:ln>
                <a:solidFill>
                  <a:srgbClr val="0000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0000FF"/>
                </a:solidFill>
                <a:effectLst/>
                <a:uLnTx/>
                <a:uFillTx/>
                <a:latin typeface="Times New Roman" panose="02020603050405020304" pitchFamily="18" charset="0"/>
                <a:ea typeface="+mn-ea"/>
                <a:cs typeface="Times New Roman" panose="02020603050405020304" pitchFamily="18" charset="0"/>
              </a:rPr>
              <a:t>định</a:t>
            </a:r>
            <a:endParaRPr kumimoji="0" lang="en-US" altLang="en-US" sz="2600" b="1" i="0" u="none" strike="noStrike" kern="1200" cap="none" spc="0" normalizeH="0" baseline="0" noProof="0" dirty="0" smtClean="0">
              <a:ln>
                <a:noFill/>
              </a:ln>
              <a:solidFill>
                <a:srgbClr val="0000FF"/>
              </a:solidFill>
              <a:effectLst/>
              <a:uLnTx/>
              <a:uFillTx/>
              <a:latin typeface="Times New Roman" panose="02020603050405020304" pitchFamily="18" charset="0"/>
              <a:ea typeface="+mn-ea"/>
              <a:cs typeface="Times New Roman" panose="02020603050405020304" pitchFamily="18" charset="0"/>
            </a:endParaRPr>
          </a:p>
        </p:txBody>
      </p:sp>
      <p:cxnSp>
        <p:nvCxnSpPr>
          <p:cNvPr id="6" name="Straight Connector 5"/>
          <p:cNvCxnSpPr/>
          <p:nvPr/>
        </p:nvCxnSpPr>
        <p:spPr>
          <a:xfrm>
            <a:off x="263525" y="1179513"/>
            <a:ext cx="11520488" cy="0"/>
          </a:xfrm>
          <a:prstGeom prst="line">
            <a:avLst/>
          </a:prstGeom>
          <a:ln w="38100"/>
        </p:spPr>
        <p:style>
          <a:lnRef idx="3">
            <a:schemeClr val="accent2"/>
          </a:lnRef>
          <a:fillRef idx="0">
            <a:schemeClr val="accent2"/>
          </a:fillRef>
          <a:effectRef idx="2">
            <a:schemeClr val="accent2"/>
          </a:effectRef>
          <a:fontRef idx="minor">
            <a:schemeClr val="tx1"/>
          </a:fontRef>
        </p:style>
      </p:cxn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657795" y="2823360"/>
            <a:ext cx="3540125" cy="3913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6"/>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838200" y="3284538"/>
            <a:ext cx="5643563" cy="320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27999336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2" name="Rectangle 2"/>
          <p:cNvSpPr>
            <a:spLocks noGrp="1"/>
          </p:cNvSpPr>
          <p:nvPr>
            <p:ph/>
          </p:nvPr>
        </p:nvSpPr>
        <p:spPr>
          <a:xfrm>
            <a:off x="129103" y="220801"/>
            <a:ext cx="11480800" cy="1530350"/>
          </a:xfrm>
        </p:spPr>
        <p:txBody>
          <a:bodyPr lIns="121920" tIns="60960" rIns="121920" bIns="60960" rtlCol="0">
            <a:normAutofit/>
          </a:bodyPr>
          <a:lstStyle/>
          <a:p>
            <a:pPr eaLnBrk="1" fontAlgn="auto" hangingPunct="1">
              <a:lnSpc>
                <a:spcPct val="120000"/>
              </a:lnSpc>
              <a:spcAft>
                <a:spcPts val="0"/>
              </a:spcAft>
              <a:defRPr/>
            </a:pPr>
            <a:r>
              <a:rPr lang="vi-VN" b="1" i="1" dirty="0">
                <a:latin typeface="+mj-lt"/>
              </a:rPr>
              <a:t>Phủ định:</a:t>
            </a:r>
            <a:r>
              <a:rPr lang="vi-VN" dirty="0">
                <a:latin typeface="+mj-lt"/>
              </a:rPr>
              <a:t> là một dạng vật chất n</a:t>
            </a:r>
            <a:r>
              <a:rPr lang="en-US" dirty="0" err="1">
                <a:latin typeface="Times New Roman" panose="02020603050405020304" pitchFamily="18" charset="0"/>
                <a:cs typeface="Times New Roman" panose="02020603050405020304" pitchFamily="18" charset="0"/>
              </a:rPr>
              <a:t>ào</a:t>
            </a:r>
            <a:r>
              <a:rPr lang="vi-VN" dirty="0">
                <a:latin typeface="+mj-lt"/>
              </a:rPr>
              <a:t> đó xuất hiện rồi mất đi, được thay thế bằng một dạng vật chất khác (Sự thay thế đó gọi là phủ định).</a:t>
            </a:r>
          </a:p>
        </p:txBody>
      </p:sp>
      <p:grpSp>
        <p:nvGrpSpPr>
          <p:cNvPr id="2" name="Group 1"/>
          <p:cNvGrpSpPr/>
          <p:nvPr/>
        </p:nvGrpSpPr>
        <p:grpSpPr>
          <a:xfrm>
            <a:off x="815548" y="2240835"/>
            <a:ext cx="10189433" cy="3276455"/>
            <a:chOff x="815548" y="2240835"/>
            <a:chExt cx="10189433" cy="3276455"/>
          </a:xfrm>
        </p:grpSpPr>
        <p:sp>
          <p:nvSpPr>
            <p:cNvPr id="10" name="AutoShape 18"/>
            <p:cNvSpPr>
              <a:spLocks noChangeArrowheads="1"/>
            </p:cNvSpPr>
            <p:nvPr/>
          </p:nvSpPr>
          <p:spPr bwMode="auto">
            <a:xfrm flipH="1">
              <a:off x="3279775" y="4113213"/>
              <a:ext cx="77788" cy="141287"/>
            </a:xfrm>
            <a:prstGeom prst="octagon">
              <a:avLst>
                <a:gd name="adj" fmla="val 29287"/>
              </a:avLst>
            </a:prstGeom>
            <a:solidFill>
              <a:srgbClr val="FFFFFF"/>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11" name="AutoShape 19"/>
            <p:cNvSpPr>
              <a:spLocks noChangeArrowheads="1"/>
            </p:cNvSpPr>
            <p:nvPr/>
          </p:nvSpPr>
          <p:spPr bwMode="auto">
            <a:xfrm flipH="1">
              <a:off x="1560513" y="4113213"/>
              <a:ext cx="79375" cy="141287"/>
            </a:xfrm>
            <a:prstGeom prst="octagon">
              <a:avLst>
                <a:gd name="adj" fmla="val 29287"/>
              </a:avLst>
            </a:prstGeom>
            <a:solidFill>
              <a:srgbClr val="FFFFFF"/>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a:ln>
                  <a:noFill/>
                </a:ln>
                <a:solidFill>
                  <a:srgbClr val="000000"/>
                </a:solidFill>
                <a:effectLst/>
                <a:uLnTx/>
                <a:uFillTx/>
                <a:latin typeface="Arial" charset="0"/>
                <a:ea typeface="+mn-ea"/>
                <a:cs typeface="Arial" panose="020B0604020202020204" pitchFamily="34" charset="0"/>
              </a:endParaRPr>
            </a:p>
          </p:txBody>
        </p:sp>
        <p:grpSp>
          <p:nvGrpSpPr>
            <p:cNvPr id="12" name="Nhóm 34"/>
            <p:cNvGrpSpPr/>
            <p:nvPr/>
          </p:nvGrpSpPr>
          <p:grpSpPr>
            <a:xfrm>
              <a:off x="4537554" y="2240835"/>
              <a:ext cx="2595091" cy="721283"/>
              <a:chOff x="2118292" y="2792564"/>
              <a:chExt cx="2184786" cy="3016099"/>
            </a:xfrm>
            <a:effectLst>
              <a:outerShdw blurRad="76200" dir="18900000" sy="23000" kx="-1200000" algn="bl" rotWithShape="0">
                <a:prstClr val="black">
                  <a:alpha val="20000"/>
                </a:prstClr>
              </a:outerShdw>
            </a:effectLst>
          </p:grpSpPr>
          <p:sp>
            <p:nvSpPr>
              <p:cNvPr id="27" name="AutoShape 16"/>
              <p:cNvSpPr>
                <a:spLocks noChangeArrowheads="1"/>
              </p:cNvSpPr>
              <p:nvPr/>
            </p:nvSpPr>
            <p:spPr bwMode="auto">
              <a:xfrm>
                <a:off x="2118292" y="2923194"/>
                <a:ext cx="2098787" cy="2885469"/>
              </a:xfrm>
              <a:prstGeom prst="roundRect">
                <a:avLst>
                  <a:gd name="adj" fmla="val 4690"/>
                </a:avLst>
              </a:prstGeom>
              <a:noFill/>
              <a:ln w="57150">
                <a:solidFill>
                  <a:srgbClr val="99CC00"/>
                </a:solidFill>
                <a:round/>
                <a:headEnd/>
                <a:tailEnd/>
              </a:ln>
              <a:effectLst/>
              <a:extLst>
                <a:ext uri="{909E8E84-426E-40DD-AFC4-6F175D3DCCD1}">
                  <a14:hiddenFill xmlns:a14="http://schemas.microsoft.com/office/drawing/2010/main">
                    <a:solidFill>
                      <a:srgbClr val="D2D8A8"/>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0" cap="none" spc="0" normalizeH="0" baseline="0" noProof="0">
                  <a:ln>
                    <a:noFill/>
                  </a:ln>
                  <a:solidFill>
                    <a:srgbClr val="FF3300"/>
                  </a:solidFill>
                  <a:effectLst/>
                  <a:uLnTx/>
                  <a:uFillTx/>
                  <a:latin typeface="Arial" charset="0"/>
                  <a:ea typeface="+mn-ea"/>
                  <a:cs typeface="Arial" panose="020B0604020202020204" pitchFamily="34" charset="0"/>
                </a:endParaRPr>
              </a:p>
            </p:txBody>
          </p:sp>
          <p:sp>
            <p:nvSpPr>
              <p:cNvPr id="28" name="AutoShape 17"/>
              <p:cNvSpPr>
                <a:spLocks noChangeArrowheads="1"/>
              </p:cNvSpPr>
              <p:nvPr/>
            </p:nvSpPr>
            <p:spPr bwMode="gray">
              <a:xfrm>
                <a:off x="2315688" y="2792564"/>
                <a:ext cx="1703994" cy="262711"/>
              </a:xfrm>
              <a:prstGeom prst="roundRect">
                <a:avLst>
                  <a:gd name="adj" fmla="val 50000"/>
                </a:avLst>
              </a:prstGeom>
              <a:gradFill rotWithShape="1">
                <a:gsLst>
                  <a:gs pos="0">
                    <a:srgbClr val="99CC00">
                      <a:gamma/>
                      <a:shade val="38824"/>
                      <a:invGamma/>
                    </a:srgbClr>
                  </a:gs>
                  <a:gs pos="50000">
                    <a:srgbClr val="99CC00"/>
                  </a:gs>
                  <a:gs pos="100000">
                    <a:srgbClr val="99CC00">
                      <a:gamma/>
                      <a:shade val="38824"/>
                      <a:invGamma/>
                    </a:srgbClr>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0" cap="none" spc="0" normalizeH="0" baseline="0" noProof="0">
                  <a:ln>
                    <a:noFill/>
                  </a:ln>
                  <a:solidFill>
                    <a:srgbClr val="FF3300"/>
                  </a:solidFill>
                  <a:effectLst/>
                  <a:uLnTx/>
                  <a:uFillTx/>
                  <a:latin typeface="Arial" charset="0"/>
                  <a:ea typeface="+mn-ea"/>
                  <a:cs typeface="Arial" panose="020B0604020202020204" pitchFamily="34" charset="0"/>
                </a:endParaRPr>
              </a:p>
            </p:txBody>
          </p:sp>
          <p:sp>
            <p:nvSpPr>
              <p:cNvPr id="29" name="AutoShape 18"/>
              <p:cNvSpPr>
                <a:spLocks noChangeArrowheads="1"/>
              </p:cNvSpPr>
              <p:nvPr/>
            </p:nvSpPr>
            <p:spPr bwMode="auto">
              <a:xfrm flipH="1">
                <a:off x="3855670" y="2857879"/>
                <a:ext cx="65315" cy="132081"/>
              </a:xfrm>
              <a:prstGeom prst="octagon">
                <a:avLst>
                  <a:gd name="adj" fmla="val 29287"/>
                </a:avLst>
              </a:prstGeom>
              <a:solidFill>
                <a:srgbClr val="FFFFFF"/>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0" cap="none" spc="0" normalizeH="0" baseline="0" noProof="0">
                  <a:ln>
                    <a:noFill/>
                  </a:ln>
                  <a:solidFill>
                    <a:srgbClr val="FF3300"/>
                  </a:solidFill>
                  <a:effectLst/>
                  <a:uLnTx/>
                  <a:uFillTx/>
                  <a:latin typeface="Arial" charset="0"/>
                  <a:ea typeface="+mn-ea"/>
                  <a:cs typeface="Arial" panose="020B0604020202020204" pitchFamily="34" charset="0"/>
                </a:endParaRPr>
              </a:p>
            </p:txBody>
          </p:sp>
          <p:sp>
            <p:nvSpPr>
              <p:cNvPr id="30" name="AutoShape 19"/>
              <p:cNvSpPr>
                <a:spLocks noChangeArrowheads="1"/>
              </p:cNvSpPr>
              <p:nvPr/>
            </p:nvSpPr>
            <p:spPr bwMode="auto">
              <a:xfrm flipH="1">
                <a:off x="2408581" y="2857879"/>
                <a:ext cx="66766" cy="132081"/>
              </a:xfrm>
              <a:prstGeom prst="octagon">
                <a:avLst>
                  <a:gd name="adj" fmla="val 29287"/>
                </a:avLst>
              </a:prstGeom>
              <a:solidFill>
                <a:srgbClr val="FFFFFF"/>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0" cap="none" spc="0" normalizeH="0" baseline="0" noProof="0">
                  <a:ln>
                    <a:noFill/>
                  </a:ln>
                  <a:solidFill>
                    <a:srgbClr val="FF3300"/>
                  </a:solidFill>
                  <a:effectLst/>
                  <a:uLnTx/>
                  <a:uFillTx/>
                  <a:latin typeface="Arial" charset="0"/>
                  <a:ea typeface="+mn-ea"/>
                  <a:cs typeface="Arial" panose="020B0604020202020204" pitchFamily="34" charset="0"/>
                </a:endParaRPr>
              </a:p>
            </p:txBody>
          </p:sp>
          <p:sp>
            <p:nvSpPr>
              <p:cNvPr id="31" name="Text Box 21"/>
              <p:cNvSpPr txBox="1">
                <a:spLocks noChangeArrowheads="1"/>
              </p:cNvSpPr>
              <p:nvPr/>
            </p:nvSpPr>
            <p:spPr bwMode="auto">
              <a:xfrm>
                <a:off x="2176220" y="3151280"/>
                <a:ext cx="2126858" cy="21846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r>
                  <a:rPr kumimoji="0" lang="en-US" sz="2400" b="1" i="0" u="none" strike="noStrike" kern="0" cap="none" spc="0" normalizeH="0" baseline="0" noProof="0" dirty="0" err="1">
                    <a:ln>
                      <a:noFill/>
                    </a:ln>
                    <a:solidFill>
                      <a:srgbClr val="FF3300"/>
                    </a:solidFill>
                    <a:effectLst/>
                    <a:uLnTx/>
                    <a:uFillTx/>
                    <a:latin typeface="Arial" panose="020B0604020202020204" pitchFamily="34" charset="0"/>
                    <a:ea typeface="Calibri" panose="020F0502020204030204" pitchFamily="34" charset="0"/>
                    <a:cs typeface="Arial" panose="020B0604020202020204" pitchFamily="34" charset="0"/>
                  </a:rPr>
                  <a:t>Phủ</a:t>
                </a:r>
                <a:r>
                  <a:rPr kumimoji="0" lang="en-US" sz="2400" b="1" i="0" u="none" strike="noStrike" kern="0" cap="none" spc="0" normalizeH="0" baseline="0" noProof="0" dirty="0">
                    <a:ln>
                      <a:noFill/>
                    </a:ln>
                    <a:solidFill>
                      <a:srgbClr val="FF3300"/>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a:ln>
                      <a:noFill/>
                    </a:ln>
                    <a:solidFill>
                      <a:srgbClr val="FF3300"/>
                    </a:solidFill>
                    <a:effectLst/>
                    <a:uLnTx/>
                    <a:uFillTx/>
                    <a:latin typeface="Arial" panose="020B0604020202020204" pitchFamily="34" charset="0"/>
                    <a:ea typeface="Calibri" panose="020F0502020204030204" pitchFamily="34" charset="0"/>
                    <a:cs typeface="Arial" panose="020B0604020202020204" pitchFamily="34" charset="0"/>
                  </a:rPr>
                  <a:t>định</a:t>
                </a:r>
                <a:endParaRPr kumimoji="0" lang="en-US" sz="2400" b="1" i="0" u="none" strike="noStrike" kern="0" cap="none" spc="0" normalizeH="0" baseline="0" noProof="0" dirty="0">
                  <a:ln>
                    <a:noFill/>
                  </a:ln>
                  <a:solidFill>
                    <a:srgbClr val="FF3300"/>
                  </a:solidFill>
                  <a:effectLst/>
                  <a:uLnTx/>
                  <a:uFillTx/>
                  <a:latin typeface="Arial" panose="020B0604020202020204" pitchFamily="34" charset="0"/>
                  <a:ea typeface="Calibri" panose="020F0502020204030204" pitchFamily="34" charset="0"/>
                  <a:cs typeface="Arial" panose="020B0604020202020204" pitchFamily="34" charset="0"/>
                </a:endParaRPr>
              </a:p>
            </p:txBody>
          </p:sp>
        </p:grpSp>
        <p:grpSp>
          <p:nvGrpSpPr>
            <p:cNvPr id="13" name="Nhóm 34"/>
            <p:cNvGrpSpPr/>
            <p:nvPr/>
          </p:nvGrpSpPr>
          <p:grpSpPr>
            <a:xfrm>
              <a:off x="815548" y="4437140"/>
              <a:ext cx="4176580" cy="1080150"/>
              <a:chOff x="2118292" y="2792564"/>
              <a:chExt cx="2184786" cy="3016099"/>
            </a:xfrm>
            <a:effectLst>
              <a:outerShdw blurRad="76200" dir="18900000" sy="23000" kx="-1200000" algn="bl" rotWithShape="0">
                <a:prstClr val="black">
                  <a:alpha val="20000"/>
                </a:prstClr>
              </a:outerShdw>
            </a:effectLst>
          </p:grpSpPr>
          <p:sp>
            <p:nvSpPr>
              <p:cNvPr id="22" name="AutoShape 16"/>
              <p:cNvSpPr>
                <a:spLocks noChangeArrowheads="1"/>
              </p:cNvSpPr>
              <p:nvPr/>
            </p:nvSpPr>
            <p:spPr bwMode="auto">
              <a:xfrm>
                <a:off x="2118292" y="2923194"/>
                <a:ext cx="2098787" cy="2885469"/>
              </a:xfrm>
              <a:prstGeom prst="roundRect">
                <a:avLst>
                  <a:gd name="adj" fmla="val 4690"/>
                </a:avLst>
              </a:prstGeom>
              <a:noFill/>
              <a:ln w="57150">
                <a:solidFill>
                  <a:srgbClr val="99CC00"/>
                </a:solidFill>
                <a:round/>
                <a:headEnd/>
                <a:tailEnd/>
              </a:ln>
              <a:effectLst/>
              <a:extLst>
                <a:ext uri="{909E8E84-426E-40DD-AFC4-6F175D3DCCD1}">
                  <a14:hiddenFill xmlns:a14="http://schemas.microsoft.com/office/drawing/2010/main">
                    <a:solidFill>
                      <a:srgbClr val="D2D8A8"/>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23" name="AutoShape 17"/>
              <p:cNvSpPr>
                <a:spLocks noChangeArrowheads="1"/>
              </p:cNvSpPr>
              <p:nvPr/>
            </p:nvSpPr>
            <p:spPr bwMode="gray">
              <a:xfrm>
                <a:off x="2315688" y="2792564"/>
                <a:ext cx="1703994" cy="262711"/>
              </a:xfrm>
              <a:prstGeom prst="roundRect">
                <a:avLst>
                  <a:gd name="adj" fmla="val 50000"/>
                </a:avLst>
              </a:prstGeom>
              <a:gradFill rotWithShape="1">
                <a:gsLst>
                  <a:gs pos="0">
                    <a:srgbClr val="99CC00">
                      <a:gamma/>
                      <a:shade val="38824"/>
                      <a:invGamma/>
                    </a:srgbClr>
                  </a:gs>
                  <a:gs pos="50000">
                    <a:srgbClr val="99CC00"/>
                  </a:gs>
                  <a:gs pos="100000">
                    <a:srgbClr val="99CC00">
                      <a:gamma/>
                      <a:shade val="38824"/>
                      <a:invGamma/>
                    </a:srgbClr>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24" name="AutoShape 18"/>
              <p:cNvSpPr>
                <a:spLocks noChangeArrowheads="1"/>
              </p:cNvSpPr>
              <p:nvPr/>
            </p:nvSpPr>
            <p:spPr bwMode="auto">
              <a:xfrm flipH="1">
                <a:off x="3855670" y="2857879"/>
                <a:ext cx="65315" cy="132081"/>
              </a:xfrm>
              <a:prstGeom prst="octagon">
                <a:avLst>
                  <a:gd name="adj" fmla="val 29287"/>
                </a:avLst>
              </a:prstGeom>
              <a:solidFill>
                <a:srgbClr val="FFFFFF"/>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25" name="AutoShape 19"/>
              <p:cNvSpPr>
                <a:spLocks noChangeArrowheads="1"/>
              </p:cNvSpPr>
              <p:nvPr/>
            </p:nvSpPr>
            <p:spPr bwMode="auto">
              <a:xfrm flipH="1">
                <a:off x="2408581" y="2857879"/>
                <a:ext cx="66766" cy="132081"/>
              </a:xfrm>
              <a:prstGeom prst="octagon">
                <a:avLst>
                  <a:gd name="adj" fmla="val 29287"/>
                </a:avLst>
              </a:prstGeom>
              <a:solidFill>
                <a:srgbClr val="FFFFFF"/>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26" name="Text Box 21"/>
              <p:cNvSpPr txBox="1">
                <a:spLocks noChangeArrowheads="1"/>
              </p:cNvSpPr>
              <p:nvPr/>
            </p:nvSpPr>
            <p:spPr bwMode="auto">
              <a:xfrm>
                <a:off x="2176220" y="3151281"/>
                <a:ext cx="2126858" cy="18177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r>
                  <a:rPr kumimoji="0" lang="en-US" sz="2400" b="1" i="0" u="none" strike="noStrike" kern="0" cap="none" spc="0" normalizeH="0" baseline="0" noProof="0" dirty="0" err="1">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Phủ</a:t>
                </a:r>
                <a:r>
                  <a:rPr kumimoji="0" lang="en-US" sz="2400" b="1" i="0" u="none" strike="noStrike" kern="0" cap="none" spc="0" normalizeH="0" baseline="0" noProof="0" dirty="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định</a:t>
                </a:r>
                <a:r>
                  <a:rPr kumimoji="0" lang="en-US" sz="2400" b="1" i="0" u="none" strike="noStrike" kern="0" cap="none" spc="0" normalizeH="0" baseline="0" noProof="0" dirty="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biện</a:t>
                </a:r>
                <a:r>
                  <a:rPr kumimoji="0" lang="en-US" sz="2400" b="1" i="0" u="none" strike="noStrike" kern="0" cap="none" spc="0" normalizeH="0" baseline="0" noProof="0" dirty="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chứng</a:t>
                </a:r>
                <a:endParaRPr kumimoji="0" lang="en-US" sz="2400" b="1" i="0" u="none" strike="noStrike" kern="0" cap="none" spc="0" normalizeH="0" baseline="0" noProof="0" dirty="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endParaRPr>
              </a:p>
            </p:txBody>
          </p:sp>
        </p:grpSp>
        <p:grpSp>
          <p:nvGrpSpPr>
            <p:cNvPr id="14" name="Nhóm 34"/>
            <p:cNvGrpSpPr/>
            <p:nvPr/>
          </p:nvGrpSpPr>
          <p:grpSpPr>
            <a:xfrm>
              <a:off x="6900411" y="4437140"/>
              <a:ext cx="4104570" cy="1003769"/>
              <a:chOff x="2118292" y="2792564"/>
              <a:chExt cx="2184786" cy="3016099"/>
            </a:xfrm>
            <a:effectLst>
              <a:outerShdw blurRad="76200" dir="18900000" sy="23000" kx="-1200000" algn="bl" rotWithShape="0">
                <a:prstClr val="black">
                  <a:alpha val="20000"/>
                </a:prstClr>
              </a:outerShdw>
            </a:effectLst>
          </p:grpSpPr>
          <p:sp>
            <p:nvSpPr>
              <p:cNvPr id="17" name="AutoShape 16"/>
              <p:cNvSpPr>
                <a:spLocks noChangeArrowheads="1"/>
              </p:cNvSpPr>
              <p:nvPr/>
            </p:nvSpPr>
            <p:spPr bwMode="auto">
              <a:xfrm>
                <a:off x="2118292" y="2923194"/>
                <a:ext cx="2098787" cy="2885469"/>
              </a:xfrm>
              <a:prstGeom prst="roundRect">
                <a:avLst>
                  <a:gd name="adj" fmla="val 4690"/>
                </a:avLst>
              </a:prstGeom>
              <a:noFill/>
              <a:ln w="57150">
                <a:solidFill>
                  <a:srgbClr val="99CC00"/>
                </a:solidFill>
                <a:round/>
                <a:headEnd/>
                <a:tailEnd/>
              </a:ln>
              <a:effectLst/>
              <a:extLst>
                <a:ext uri="{909E8E84-426E-40DD-AFC4-6F175D3DCCD1}">
                  <a14:hiddenFill xmlns:a14="http://schemas.microsoft.com/office/drawing/2010/main">
                    <a:solidFill>
                      <a:srgbClr val="D2D8A8"/>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18" name="AutoShape 17"/>
              <p:cNvSpPr>
                <a:spLocks noChangeArrowheads="1"/>
              </p:cNvSpPr>
              <p:nvPr/>
            </p:nvSpPr>
            <p:spPr bwMode="gray">
              <a:xfrm>
                <a:off x="2315688" y="2792564"/>
                <a:ext cx="1703994" cy="262711"/>
              </a:xfrm>
              <a:prstGeom prst="roundRect">
                <a:avLst>
                  <a:gd name="adj" fmla="val 50000"/>
                </a:avLst>
              </a:prstGeom>
              <a:gradFill rotWithShape="1">
                <a:gsLst>
                  <a:gs pos="0">
                    <a:srgbClr val="99CC00">
                      <a:gamma/>
                      <a:shade val="38824"/>
                      <a:invGamma/>
                    </a:srgbClr>
                  </a:gs>
                  <a:gs pos="50000">
                    <a:srgbClr val="99CC00"/>
                  </a:gs>
                  <a:gs pos="100000">
                    <a:srgbClr val="99CC00">
                      <a:gamma/>
                      <a:shade val="38824"/>
                      <a:invGamma/>
                    </a:srgbClr>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19" name="AutoShape 18"/>
              <p:cNvSpPr>
                <a:spLocks noChangeArrowheads="1"/>
              </p:cNvSpPr>
              <p:nvPr/>
            </p:nvSpPr>
            <p:spPr bwMode="auto">
              <a:xfrm flipH="1">
                <a:off x="3855670" y="2857879"/>
                <a:ext cx="65315" cy="132081"/>
              </a:xfrm>
              <a:prstGeom prst="octagon">
                <a:avLst>
                  <a:gd name="adj" fmla="val 29287"/>
                </a:avLst>
              </a:prstGeom>
              <a:solidFill>
                <a:srgbClr val="FFFFFF"/>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20" name="AutoShape 19"/>
              <p:cNvSpPr>
                <a:spLocks noChangeArrowheads="1"/>
              </p:cNvSpPr>
              <p:nvPr/>
            </p:nvSpPr>
            <p:spPr bwMode="auto">
              <a:xfrm flipH="1">
                <a:off x="2408581" y="2857879"/>
                <a:ext cx="66766" cy="132081"/>
              </a:xfrm>
              <a:prstGeom prst="octagon">
                <a:avLst>
                  <a:gd name="adj" fmla="val 29287"/>
                </a:avLst>
              </a:prstGeom>
              <a:solidFill>
                <a:srgbClr val="FFFFFF"/>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21" name="Text Box 21"/>
              <p:cNvSpPr txBox="1">
                <a:spLocks noChangeArrowheads="1"/>
              </p:cNvSpPr>
              <p:nvPr/>
            </p:nvSpPr>
            <p:spPr bwMode="auto">
              <a:xfrm>
                <a:off x="2176220" y="3151280"/>
                <a:ext cx="2126858" cy="1569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r>
                  <a:rPr kumimoji="0" lang="en-US" sz="2400" b="1" i="0" u="none" strike="noStrike" kern="0" cap="none" spc="0" normalizeH="0" baseline="0" noProof="0" dirty="0" err="1">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Phủ</a:t>
                </a:r>
                <a:r>
                  <a:rPr kumimoji="0" lang="en-US" sz="2400" b="1" i="0" u="none" strike="noStrike" kern="0" cap="none" spc="0" normalizeH="0" baseline="0" noProof="0" dirty="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định</a:t>
                </a:r>
                <a:r>
                  <a:rPr kumimoji="0" lang="en-US" sz="2400" b="1" i="0" u="none" strike="noStrike" kern="0" cap="none" spc="0" normalizeH="0" baseline="0" noProof="0" dirty="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siêu</a:t>
                </a:r>
                <a:r>
                  <a:rPr kumimoji="0" lang="en-US" sz="2400" b="1" i="0" u="none" strike="noStrike" kern="0" cap="none" spc="0" normalizeH="0" baseline="0" noProof="0" dirty="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hình</a:t>
                </a:r>
                <a:endParaRPr kumimoji="0" lang="en-US" sz="2400" b="1" i="0" u="none" strike="noStrike" kern="0" cap="none" spc="0" normalizeH="0" baseline="0" noProof="0" dirty="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endParaRPr>
              </a:p>
            </p:txBody>
          </p:sp>
        </p:grpSp>
        <p:cxnSp>
          <p:nvCxnSpPr>
            <p:cNvPr id="15" name="Straight Arrow Connector 14"/>
            <p:cNvCxnSpPr>
              <a:endCxn id="23" idx="0"/>
            </p:cNvCxnSpPr>
            <p:nvPr/>
          </p:nvCxnSpPr>
          <p:spPr>
            <a:xfrm flipH="1">
              <a:off x="2820988" y="2962275"/>
              <a:ext cx="2962275" cy="1474788"/>
            </a:xfrm>
            <a:prstGeom prst="straightConnector1">
              <a:avLst/>
            </a:prstGeom>
            <a:noFill/>
            <a:ln w="38100" cap="flat" cmpd="sng" algn="ctr">
              <a:solidFill>
                <a:srgbClr val="4F81BD"/>
              </a:solidFill>
              <a:prstDash val="solid"/>
              <a:tailEnd type="triangle"/>
            </a:ln>
            <a:effectLst>
              <a:outerShdw blurRad="40000" dist="23000" dir="5400000" rotWithShape="0">
                <a:srgbClr val="000000">
                  <a:alpha val="35000"/>
                </a:srgbClr>
              </a:outerShdw>
            </a:effectLst>
          </p:spPr>
        </p:cxnSp>
        <p:cxnSp>
          <p:nvCxnSpPr>
            <p:cNvPr id="16" name="Straight Arrow Connector 15"/>
            <p:cNvCxnSpPr>
              <a:stCxn id="27" idx="2"/>
              <a:endCxn id="18" idx="0"/>
            </p:cNvCxnSpPr>
            <p:nvPr/>
          </p:nvCxnSpPr>
          <p:spPr>
            <a:xfrm>
              <a:off x="5783263" y="2962275"/>
              <a:ext cx="3089275" cy="1474788"/>
            </a:xfrm>
            <a:prstGeom prst="straightConnector1">
              <a:avLst/>
            </a:prstGeom>
            <a:noFill/>
            <a:ln w="38100" cap="flat" cmpd="sng" algn="ctr">
              <a:solidFill>
                <a:srgbClr val="4F81BD"/>
              </a:solidFill>
              <a:prstDash val="solid"/>
              <a:tailEnd type="triangle"/>
            </a:ln>
            <a:effectLst>
              <a:outerShdw blurRad="40000" dist="23000" dir="5400000" rotWithShape="0">
                <a:srgbClr val="000000">
                  <a:alpha val="35000"/>
                </a:srgbClr>
              </a:outerShdw>
            </a:effectLst>
          </p:spPr>
        </p:cxnSp>
      </p:grpSp>
    </p:spTree>
    <p:extLst>
      <p:ext uri="{BB962C8B-B14F-4D97-AF65-F5344CB8AC3E}">
        <p14:creationId xmlns:p14="http://schemas.microsoft.com/office/powerpoint/2010/main" val="316438775"/>
      </p:ext>
    </p:extLst>
  </p:cSld>
  <p:clrMapOvr>
    <a:masterClrMapping/>
  </p:clrMapOvr>
  <p:transition spd="slow">
    <p:checker/>
  </p:transition>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6" name="Title 2"/>
          <p:cNvSpPr>
            <a:spLocks noGrp="1"/>
          </p:cNvSpPr>
          <p:nvPr>
            <p:ph type="title"/>
          </p:nvPr>
        </p:nvSpPr>
        <p:spPr/>
        <p:txBody>
          <a:bodyPr/>
          <a:lstStyle/>
          <a:p>
            <a:pPr eaLnBrk="1" hangingPunct="1"/>
            <a:r>
              <a:rPr lang="en-US" altLang="en-US" sz="2800" b="1" i="1" smtClean="0">
                <a:latin typeface="Times New Roman" panose="02020603050405020304" pitchFamily="18" charset="0"/>
                <a:cs typeface="Times New Roman" panose="02020603050405020304" pitchFamily="18" charset="0"/>
              </a:rPr>
              <a:t>Đặc điểm của phủ định biện chứng</a:t>
            </a:r>
          </a:p>
        </p:txBody>
      </p:sp>
      <p:sp>
        <p:nvSpPr>
          <p:cNvPr id="267267" name="Content Placeholder 2"/>
          <p:cNvSpPr>
            <a:spLocks noGrp="1"/>
          </p:cNvSpPr>
          <p:nvPr>
            <p:ph idx="1"/>
          </p:nvPr>
        </p:nvSpPr>
        <p:spPr>
          <a:xfrm>
            <a:off x="839788" y="1741488"/>
            <a:ext cx="10515600" cy="3343275"/>
          </a:xfrm>
        </p:spPr>
        <p:txBody>
          <a:bodyPr lIns="121920" tIns="60960" rIns="121920" bIns="60960"/>
          <a:lstStyle/>
          <a:p>
            <a:pPr algn="just" eaLnBrk="1" hangingPunct="1">
              <a:lnSpc>
                <a:spcPct val="150000"/>
              </a:lnSpc>
              <a:buFont typeface="Arial" panose="020B0604020202020204" pitchFamily="34" charset="0"/>
              <a:buChar char="-"/>
            </a:pPr>
            <a:r>
              <a:rPr lang="en-US" altLang="en-US" b="1" i="1" smtClean="0">
                <a:solidFill>
                  <a:srgbClr val="FF0000"/>
                </a:solidFill>
                <a:latin typeface="Times New Roman" panose="02020603050405020304" pitchFamily="18" charset="0"/>
                <a:cs typeface="Times New Roman" panose="02020603050405020304" pitchFamily="18" charset="0"/>
              </a:rPr>
              <a:t>Tính khách quan: </a:t>
            </a:r>
            <a:r>
              <a:rPr lang="en-US" altLang="en-US" smtClean="0">
                <a:latin typeface="Times New Roman" panose="02020603050405020304" pitchFamily="18" charset="0"/>
                <a:cs typeface="Times New Roman" panose="02020603050405020304" pitchFamily="18" charset="0"/>
              </a:rPr>
              <a:t>là sự tự thân phủ định</a:t>
            </a:r>
          </a:p>
          <a:p>
            <a:pPr algn="just" eaLnBrk="1" hangingPunct="1">
              <a:lnSpc>
                <a:spcPct val="150000"/>
              </a:lnSpc>
              <a:buFont typeface="Arial" panose="020B0604020202020204" pitchFamily="34" charset="0"/>
              <a:buChar char="-"/>
            </a:pPr>
            <a:r>
              <a:rPr lang="en-US" altLang="en-US" b="1" i="1" smtClean="0">
                <a:solidFill>
                  <a:srgbClr val="FF0000"/>
                </a:solidFill>
                <a:latin typeface="Times New Roman" panose="02020603050405020304" pitchFamily="18" charset="0"/>
                <a:cs typeface="Times New Roman" panose="02020603050405020304" pitchFamily="18" charset="0"/>
              </a:rPr>
              <a:t>Tính kế thừa: </a:t>
            </a:r>
            <a:r>
              <a:rPr lang="en-US" altLang="en-US" smtClean="0">
                <a:latin typeface="Times New Roman" panose="02020603050405020304" pitchFamily="18" charset="0"/>
                <a:cs typeface="Times New Roman" panose="02020603050405020304" pitchFamily="18" charset="0"/>
              </a:rPr>
              <a:t>Cái mới ra đời trong lòng cái cũ. Giữ lại yếu tố tích cực, loại bỏ yếu tố lỗi thời</a:t>
            </a:r>
          </a:p>
          <a:p>
            <a:pPr algn="just" eaLnBrk="1" hangingPunct="1">
              <a:lnSpc>
                <a:spcPct val="150000"/>
              </a:lnSpc>
              <a:buFont typeface="Arial" panose="020B0604020202020204" pitchFamily="34" charset="0"/>
              <a:buChar char="-"/>
            </a:pPr>
            <a:r>
              <a:rPr lang="en-US" altLang="en-US" b="1" i="1" smtClean="0">
                <a:solidFill>
                  <a:srgbClr val="FF0000"/>
                </a:solidFill>
                <a:latin typeface="Times New Roman" panose="02020603050405020304" pitchFamily="18" charset="0"/>
                <a:cs typeface="Times New Roman" panose="02020603050405020304" pitchFamily="18" charset="0"/>
              </a:rPr>
              <a:t>Tính vô tận:  </a:t>
            </a:r>
            <a:r>
              <a:rPr lang="en-US" altLang="en-US" smtClean="0">
                <a:latin typeface="Times New Roman" panose="02020603050405020304" pitchFamily="18" charset="0"/>
                <a:cs typeface="Times New Roman" panose="02020603050405020304" pitchFamily="18" charset="0"/>
              </a:rPr>
              <a:t>không có lần phủ định nào là phủ định lần cuối</a:t>
            </a:r>
          </a:p>
          <a:p>
            <a:pPr eaLnBrk="1" hangingPunct="1">
              <a:buFont typeface="Arial" panose="020B0604020202020204" pitchFamily="34" charset="0"/>
              <a:buNone/>
            </a:pPr>
            <a:endParaRPr lang="en-US" altLang="en-US" smtClean="0"/>
          </a:p>
        </p:txBody>
      </p:sp>
    </p:spTree>
    <p:extLst>
      <p:ext uri="{BB962C8B-B14F-4D97-AF65-F5344CB8AC3E}">
        <p14:creationId xmlns:p14="http://schemas.microsoft.com/office/powerpoint/2010/main" val="3774983819"/>
      </p:ext>
    </p:extLst>
  </p:cSld>
  <p:clrMapOvr>
    <a:masterClrMapping/>
  </p:clrMapOvr>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4" name="Title 1"/>
          <p:cNvSpPr>
            <a:spLocks noGrp="1"/>
          </p:cNvSpPr>
          <p:nvPr>
            <p:ph type="title"/>
          </p:nvPr>
        </p:nvSpPr>
        <p:spPr>
          <a:xfrm>
            <a:off x="549275" y="180975"/>
            <a:ext cx="10515600" cy="687388"/>
          </a:xfrm>
        </p:spPr>
        <p:txBody>
          <a:bodyPr/>
          <a:lstStyle/>
          <a:p>
            <a:pPr eaLnBrk="1" hangingPunct="1"/>
            <a:r>
              <a:rPr lang="en-US" altLang="en-US" sz="3600" b="1" smtClean="0">
                <a:solidFill>
                  <a:srgbClr val="0000FF"/>
                </a:solidFill>
                <a:latin typeface="Times New Roman" panose="02020603050405020304" pitchFamily="18" charset="0"/>
                <a:cs typeface="Times New Roman" panose="02020603050405020304" pitchFamily="18" charset="0"/>
              </a:rPr>
              <a:t> - Ý nghĩa:</a:t>
            </a:r>
            <a:endParaRPr lang="en-US" altLang="en-US" smtClean="0"/>
          </a:p>
        </p:txBody>
      </p:sp>
      <p:sp>
        <p:nvSpPr>
          <p:cNvPr id="99330" name="Content Placeholder 1"/>
          <p:cNvSpPr>
            <a:spLocks noGrp="1"/>
          </p:cNvSpPr>
          <p:nvPr>
            <p:ph idx="1"/>
          </p:nvPr>
        </p:nvSpPr>
        <p:spPr>
          <a:xfrm>
            <a:off x="514350" y="868363"/>
            <a:ext cx="11163300" cy="3024187"/>
          </a:xfrm>
        </p:spPr>
        <p:txBody>
          <a:bodyPr lIns="121920" tIns="60960" rIns="121920" bIns="60960" rtlCol="0">
            <a:normAutofit/>
          </a:bodyPr>
          <a:lstStyle/>
          <a:p>
            <a:pPr marL="0" indent="0" algn="just" eaLnBrk="1" fontAlgn="auto" hangingPunct="1">
              <a:lnSpc>
                <a:spcPct val="120000"/>
              </a:lnSpc>
              <a:spcAft>
                <a:spcPts val="0"/>
              </a:spcAft>
              <a:buFont typeface="Arial" panose="020B0604020202020204" pitchFamily="34" charset="0"/>
              <a:buNone/>
              <a:defRPr/>
            </a:pPr>
            <a:r>
              <a:rPr lang="en-US" dirty="0">
                <a:latin typeface="Times New Roman" panose="02020603050405020304" pitchFamily="18" charset="0"/>
                <a:cs typeface="Times New Roman" panose="02020603050405020304" pitchFamily="18" charset="0"/>
              </a:rPr>
              <a:t>+ C</a:t>
            </a:r>
            <a:r>
              <a:rPr lang="vi-VN" dirty="0" smtClean="0">
                <a:latin typeface="Times New Roman" panose="02020603050405020304" pitchFamily="18" charset="0"/>
                <a:cs typeface="Times New Roman" panose="02020603050405020304" pitchFamily="18" charset="0"/>
              </a:rPr>
              <a:t>hống </a:t>
            </a:r>
            <a:r>
              <a:rPr lang="vi-VN" dirty="0">
                <a:latin typeface="Times New Roman" panose="02020603050405020304" pitchFamily="18" charset="0"/>
                <a:cs typeface="Times New Roman" panose="02020603050405020304" pitchFamily="18" charset="0"/>
              </a:rPr>
              <a:t>thái độ phủ định sạch trơn; đồng thời, phải biết sàng lọc những gì tích cực của cái cũ.</a:t>
            </a:r>
            <a:endParaRPr lang="en-US" dirty="0">
              <a:latin typeface="Times New Roman" panose="02020603050405020304" pitchFamily="18" charset="0"/>
              <a:cs typeface="Times New Roman" panose="02020603050405020304" pitchFamily="18" charset="0"/>
            </a:endParaRPr>
          </a:p>
          <a:p>
            <a:pPr marL="0" indent="0" algn="just" eaLnBrk="1" fontAlgn="auto" hangingPunct="1">
              <a:lnSpc>
                <a:spcPct val="120000"/>
              </a:lnSpc>
              <a:spcAft>
                <a:spcPts val="0"/>
              </a:spcAft>
              <a:buFont typeface="Arial" panose="020B0604020202020204" pitchFamily="34" charset="0"/>
              <a:buNone/>
              <a:defRPr/>
            </a:pPr>
            <a:r>
              <a:rPr lang="en-US" dirty="0">
                <a:latin typeface="Times New Roman" panose="02020603050405020304" pitchFamily="18" charset="0"/>
                <a:cs typeface="Times New Roman" panose="02020603050405020304" pitchFamily="18" charset="0"/>
              </a:rPr>
              <a:t>+ </a:t>
            </a:r>
            <a:r>
              <a:rPr lang="vi-VN" dirty="0">
                <a:latin typeface="Times New Roman" panose="02020603050405020304" pitchFamily="18" charset="0"/>
                <a:cs typeface="Times New Roman" panose="02020603050405020304" pitchFamily="18" charset="0"/>
              </a:rPr>
              <a:t>Chống </a:t>
            </a:r>
            <a:r>
              <a:rPr lang="en-US" dirty="0" err="1" smtClean="0">
                <a:latin typeface="Times New Roman" panose="02020603050405020304" pitchFamily="18" charset="0"/>
                <a:cs typeface="Times New Roman" panose="02020603050405020304" pitchFamily="18" charset="0"/>
              </a:rPr>
              <a:t>những</a:t>
            </a:r>
            <a:r>
              <a:rPr lang="en-US" dirty="0" smtClean="0">
                <a:latin typeface="Times New Roman" panose="02020603050405020304" pitchFamily="18" charset="0"/>
                <a:cs typeface="Times New Roman" panose="02020603050405020304" pitchFamily="18" charset="0"/>
              </a:rPr>
              <a:t> </a:t>
            </a:r>
            <a:r>
              <a:rPr lang="en-US" dirty="0" err="1" smtClean="0">
                <a:latin typeface="Times New Roman" panose="02020603050405020304" pitchFamily="18" charset="0"/>
                <a:cs typeface="Times New Roman" panose="02020603050405020304" pitchFamily="18" charset="0"/>
              </a:rPr>
              <a:t>cái</a:t>
            </a:r>
            <a:r>
              <a:rPr lang="en-US" dirty="0" smtClean="0">
                <a:latin typeface="Times New Roman" panose="02020603050405020304" pitchFamily="18" charset="0"/>
                <a:cs typeface="Times New Roman" panose="02020603050405020304" pitchFamily="18" charset="0"/>
              </a:rPr>
              <a:t> </a:t>
            </a:r>
            <a:r>
              <a:rPr lang="vi-VN" dirty="0" smtClean="0">
                <a:latin typeface="Times New Roman" panose="02020603050405020304" pitchFamily="18" charset="0"/>
                <a:cs typeface="Times New Roman" panose="02020603050405020304" pitchFamily="18" charset="0"/>
              </a:rPr>
              <a:t>đã </a:t>
            </a:r>
            <a:r>
              <a:rPr lang="vi-VN" dirty="0">
                <a:latin typeface="Times New Roman" panose="02020603050405020304" pitchFamily="18" charset="0"/>
                <a:cs typeface="Times New Roman" panose="02020603050405020304" pitchFamily="18" charset="0"/>
              </a:rPr>
              <a:t>lạc hậu lỗi thời, không chịu đổi </a:t>
            </a:r>
            <a:r>
              <a:rPr lang="vi-VN" dirty="0" smtClean="0">
                <a:latin typeface="Times New Roman" panose="02020603050405020304" pitchFamily="18" charset="0"/>
                <a:cs typeface="Times New Roman" panose="02020603050405020304" pitchFamily="18" charset="0"/>
              </a:rPr>
              <a:t>mới</a:t>
            </a:r>
            <a:r>
              <a:rPr lang="en-US" dirty="0" smtClean="0">
                <a:latin typeface="Times New Roman" panose="02020603050405020304" pitchFamily="18" charset="0"/>
                <a:cs typeface="Times New Roman" panose="02020603050405020304" pitchFamily="18" charset="0"/>
              </a:rPr>
              <a:t>.</a:t>
            </a:r>
            <a:endParaRPr lang="en-US" dirty="0">
              <a:latin typeface="Times New Roman" panose="02020603050405020304" pitchFamily="18" charset="0"/>
              <a:cs typeface="Times New Roman" panose="02020603050405020304" pitchFamily="18" charset="0"/>
            </a:endParaRPr>
          </a:p>
          <a:p>
            <a:pPr marL="0" indent="0" algn="just" eaLnBrk="1" fontAlgn="auto" hangingPunct="1">
              <a:lnSpc>
                <a:spcPct val="120000"/>
              </a:lnSpc>
              <a:spcAft>
                <a:spcPts val="0"/>
              </a:spcAft>
              <a:buFont typeface="Arial" panose="020B0604020202020204" pitchFamily="34" charset="0"/>
              <a:buNone/>
              <a:defRPr/>
            </a:pPr>
            <a:r>
              <a:rPr lang="en-US" dirty="0">
                <a:latin typeface="Times New Roman" panose="02020603050405020304" pitchFamily="18" charset="0"/>
                <a:cs typeface="Times New Roman" panose="02020603050405020304" pitchFamily="18" charset="0"/>
              </a:rPr>
              <a:t>+ </a:t>
            </a:r>
            <a:r>
              <a:rPr lang="vi-VN" dirty="0">
                <a:latin typeface="+mj-lt"/>
              </a:rPr>
              <a:t>Sự phát triển đi lên theo đường “xoáy ốc” do vậy cần kiên trì chờ đợi, tin tưởng cái mới sẽ </a:t>
            </a:r>
            <a:r>
              <a:rPr lang="vi-VN" dirty="0" smtClean="0">
                <a:latin typeface="+mj-lt"/>
              </a:rPr>
              <a:t>chiến thắng</a:t>
            </a:r>
            <a:r>
              <a:rPr lang="en-US" dirty="0" smtClean="0">
                <a:latin typeface="+mj-lt"/>
              </a:rPr>
              <a:t>.</a:t>
            </a:r>
            <a:endParaRPr lang="en-US" dirty="0">
              <a:latin typeface="+mj-lt"/>
              <a:cs typeface="Times New Roman" panose="02020603050405020304" pitchFamily="18" charset="0"/>
            </a:endParaRPr>
          </a:p>
        </p:txBody>
      </p:sp>
      <p:pic>
        <p:nvPicPr>
          <p:cNvPr id="2" name="Picture 1"/>
          <p:cNvPicPr>
            <a:picLocks noChangeAspect="1"/>
          </p:cNvPicPr>
          <p:nvPr/>
        </p:nvPicPr>
        <p:blipFill>
          <a:blip r:embed="rId2">
            <a:extLst>
              <a:ext uri="{28A0092B-C50C-407E-A947-70E740481C1C}">
                <a14:useLocalDpi xmlns:a14="http://schemas.microsoft.com/office/drawing/2010/main" val="0"/>
              </a:ext>
            </a:extLst>
          </a:blip>
          <a:srcRect l="6512" t="6232" r="17664"/>
          <a:stretch>
            <a:fillRect/>
          </a:stretch>
        </p:blipFill>
        <p:spPr bwMode="auto">
          <a:xfrm>
            <a:off x="1198563" y="3892550"/>
            <a:ext cx="3908425" cy="270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3"/>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311900" y="3500438"/>
            <a:ext cx="4752975"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39163933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noChangeArrowheads="1"/>
          </p:cNvSpPr>
          <p:nvPr>
            <p:ph type="title"/>
          </p:nvPr>
        </p:nvSpPr>
        <p:spPr>
          <a:xfrm>
            <a:off x="373063" y="340973"/>
            <a:ext cx="4800600" cy="614642"/>
          </a:xfrm>
        </p:spPr>
        <p:txBody>
          <a:bodyPr/>
          <a:lstStyle/>
          <a:p>
            <a:pPr algn="l"/>
            <a:r>
              <a:rPr lang="en-US" altLang="en-US" sz="2800" b="1" i="0" dirty="0">
                <a:solidFill>
                  <a:srgbClr val="FF0000"/>
                </a:solidFill>
                <a:latin typeface="+mj-lt"/>
                <a:cs typeface="Times New Roman" panose="02020603050405020304" pitchFamily="18" charset="0"/>
              </a:rPr>
              <a:t>III. LÝ LUẬN NHẬN THỨC</a:t>
            </a:r>
          </a:p>
        </p:txBody>
      </p:sp>
      <p:grpSp>
        <p:nvGrpSpPr>
          <p:cNvPr id="4" name="Group 21"/>
          <p:cNvGrpSpPr>
            <a:grpSpLocks/>
          </p:cNvGrpSpPr>
          <p:nvPr/>
        </p:nvGrpSpPr>
        <p:grpSpPr bwMode="auto">
          <a:xfrm flipV="1">
            <a:off x="0" y="1066800"/>
            <a:ext cx="11582400" cy="72361"/>
            <a:chOff x="240" y="576"/>
            <a:chExt cx="5298" cy="0"/>
          </a:xfrm>
        </p:grpSpPr>
        <p:sp>
          <p:nvSpPr>
            <p:cNvPr id="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mn-cs"/>
              </a:endParaRPr>
            </a:p>
          </p:txBody>
        </p:sp>
        <p:sp>
          <p:nvSpPr>
            <p:cNvPr id="6" name="Line 8"/>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mn-cs"/>
              </a:endParaRPr>
            </a:p>
          </p:txBody>
        </p:sp>
      </p:grpSp>
      <p:sp>
        <p:nvSpPr>
          <p:cNvPr id="7" name="Freeform: Shape 9"/>
          <p:cNvSpPr/>
          <p:nvPr/>
        </p:nvSpPr>
        <p:spPr bwMode="auto">
          <a:xfrm>
            <a:off x="1219200" y="1717828"/>
            <a:ext cx="9982200" cy="961187"/>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52400" tIns="152400" rIns="152400" bIns="152400" spcCol="1270"/>
          <a:lstStyle/>
          <a:p>
            <a:pPr marL="0" marR="0" lvl="0" indent="0" algn="l" defTabSz="1778000" rtl="0" eaLnBrk="1" fontAlgn="auto" latinLnBrk="0" hangingPunct="1">
              <a:lnSpc>
                <a:spcPct val="90000"/>
              </a:lnSpc>
              <a:spcBef>
                <a:spcPct val="0"/>
              </a:spcBef>
              <a:spcAft>
                <a:spcPct val="35000"/>
              </a:spcAft>
              <a:buClrTx/>
              <a:buSzTx/>
              <a:buFontTx/>
              <a:buNone/>
              <a:tabLst/>
              <a:defRPr/>
            </a:pPr>
            <a:r>
              <a:rPr kumimoji="0" lang="en-US" sz="2800" b="1" i="0" u="none" strike="noStrike" kern="1200" cap="none" spc="0" normalizeH="0" baseline="0" noProof="0" dirty="0">
                <a:ln>
                  <a:noFill/>
                </a:ln>
                <a:solidFill>
                  <a:srgbClr val="0000CC"/>
                </a:solidFill>
                <a:effectLst/>
                <a:uLnTx/>
                <a:uFillTx/>
                <a:latin typeface="Arial"/>
                <a:ea typeface="+mn-ea"/>
                <a:cs typeface="+mn-cs"/>
              </a:rPr>
              <a:t>1. </a:t>
            </a:r>
            <a:r>
              <a:rPr kumimoji="0" lang="en-US" sz="2800" b="1" i="0" u="none" strike="noStrike" kern="1200" cap="none" spc="0" normalizeH="0" baseline="0" noProof="0" dirty="0" err="1">
                <a:ln>
                  <a:noFill/>
                </a:ln>
                <a:solidFill>
                  <a:srgbClr val="0000CC"/>
                </a:solidFill>
                <a:effectLst/>
                <a:uLnTx/>
                <a:uFillTx/>
                <a:latin typeface="Arial"/>
                <a:ea typeface="+mn-ea"/>
                <a:cs typeface="+mn-cs"/>
              </a:rPr>
              <a:t>Quan</a:t>
            </a:r>
            <a:r>
              <a:rPr kumimoji="0" lang="en-US" sz="2800" b="1" i="0" u="none" strike="noStrike" kern="1200" cap="none" spc="0" normalizeH="0" baseline="0" noProof="0" dirty="0">
                <a:ln>
                  <a:noFill/>
                </a:ln>
                <a:solidFill>
                  <a:srgbClr val="0000CC"/>
                </a:solidFill>
                <a:effectLst/>
                <a:uLnTx/>
                <a:uFillTx/>
                <a:latin typeface="Arial"/>
                <a:ea typeface="+mn-ea"/>
                <a:cs typeface="+mn-cs"/>
              </a:rPr>
              <a:t> </a:t>
            </a:r>
            <a:r>
              <a:rPr kumimoji="0" lang="en-US" sz="2800" b="1" i="0" u="none" strike="noStrike" kern="1200" cap="none" spc="0" normalizeH="0" baseline="0" noProof="0" dirty="0" err="1">
                <a:ln>
                  <a:noFill/>
                </a:ln>
                <a:solidFill>
                  <a:srgbClr val="0000CC"/>
                </a:solidFill>
                <a:effectLst/>
                <a:uLnTx/>
                <a:uFillTx/>
                <a:latin typeface="Arial"/>
                <a:ea typeface="+mn-ea"/>
                <a:cs typeface="+mn-cs"/>
              </a:rPr>
              <a:t>niệm</a:t>
            </a:r>
            <a:r>
              <a:rPr kumimoji="0" lang="en-US" sz="2800" b="1" i="0" u="none" strike="noStrike" kern="1200" cap="none" spc="0" normalizeH="0" baseline="0" noProof="0" dirty="0">
                <a:ln>
                  <a:noFill/>
                </a:ln>
                <a:solidFill>
                  <a:srgbClr val="0000CC"/>
                </a:solidFill>
                <a:effectLst/>
                <a:uLnTx/>
                <a:uFillTx/>
                <a:latin typeface="Arial"/>
                <a:ea typeface="+mn-ea"/>
                <a:cs typeface="+mn-cs"/>
              </a:rPr>
              <a:t> </a:t>
            </a:r>
            <a:r>
              <a:rPr kumimoji="0" lang="en-US" sz="2800" b="1" i="0" u="none" strike="noStrike" kern="1200" cap="none" spc="0" normalizeH="0" baseline="0" noProof="0" dirty="0" err="1">
                <a:ln>
                  <a:noFill/>
                </a:ln>
                <a:solidFill>
                  <a:srgbClr val="0000CC"/>
                </a:solidFill>
                <a:effectLst/>
                <a:uLnTx/>
                <a:uFillTx/>
                <a:latin typeface="Arial"/>
                <a:ea typeface="+mn-ea"/>
                <a:cs typeface="+mn-cs"/>
              </a:rPr>
              <a:t>về</a:t>
            </a:r>
            <a:r>
              <a:rPr kumimoji="0" lang="en-US" sz="2800" b="1" i="0" u="none" strike="noStrike" kern="1200" cap="none" spc="0" normalizeH="0" baseline="0" noProof="0" dirty="0">
                <a:ln>
                  <a:noFill/>
                </a:ln>
                <a:solidFill>
                  <a:srgbClr val="0000CC"/>
                </a:solidFill>
                <a:effectLst/>
                <a:uLnTx/>
                <a:uFillTx/>
                <a:latin typeface="Arial"/>
                <a:ea typeface="+mn-ea"/>
                <a:cs typeface="+mn-cs"/>
              </a:rPr>
              <a:t> </a:t>
            </a:r>
            <a:r>
              <a:rPr kumimoji="0" lang="en-US" sz="2800" b="1" i="0" u="none" strike="noStrike" kern="1200" cap="none" spc="0" normalizeH="0" baseline="0" noProof="0" dirty="0" err="1">
                <a:ln>
                  <a:noFill/>
                </a:ln>
                <a:solidFill>
                  <a:srgbClr val="0000CC"/>
                </a:solidFill>
                <a:effectLst/>
                <a:uLnTx/>
                <a:uFillTx/>
                <a:latin typeface="Arial"/>
                <a:ea typeface="+mn-ea"/>
                <a:cs typeface="+mn-cs"/>
              </a:rPr>
              <a:t>nhận</a:t>
            </a:r>
            <a:r>
              <a:rPr kumimoji="0" lang="en-US" sz="2800" b="1" i="0" u="none" strike="noStrike" kern="1200" cap="none" spc="0" normalizeH="0" baseline="0" noProof="0" dirty="0">
                <a:ln>
                  <a:noFill/>
                </a:ln>
                <a:solidFill>
                  <a:srgbClr val="0000CC"/>
                </a:solidFill>
                <a:effectLst/>
                <a:uLnTx/>
                <a:uFillTx/>
                <a:latin typeface="Arial"/>
                <a:ea typeface="+mn-ea"/>
                <a:cs typeface="+mn-cs"/>
              </a:rPr>
              <a:t> </a:t>
            </a:r>
            <a:r>
              <a:rPr kumimoji="0" lang="en-US" sz="2800" b="1" i="0" u="none" strike="noStrike" kern="1200" cap="none" spc="0" normalizeH="0" baseline="0" noProof="0" dirty="0" err="1">
                <a:ln>
                  <a:noFill/>
                </a:ln>
                <a:solidFill>
                  <a:srgbClr val="0000CC"/>
                </a:solidFill>
                <a:effectLst/>
                <a:uLnTx/>
                <a:uFillTx/>
                <a:latin typeface="Arial"/>
                <a:ea typeface="+mn-ea"/>
                <a:cs typeface="+mn-cs"/>
              </a:rPr>
              <a:t>thức</a:t>
            </a:r>
            <a:r>
              <a:rPr kumimoji="0" lang="en-US" sz="2800" b="1" i="0" u="none" strike="noStrike" kern="1200" cap="none" spc="0" normalizeH="0" baseline="0" noProof="0" dirty="0">
                <a:ln>
                  <a:noFill/>
                </a:ln>
                <a:solidFill>
                  <a:srgbClr val="0000CC"/>
                </a:solidFill>
                <a:effectLst/>
                <a:uLnTx/>
                <a:uFillTx/>
                <a:latin typeface="Arial"/>
                <a:ea typeface="+mn-ea"/>
                <a:cs typeface="+mn-cs"/>
              </a:rPr>
              <a:t> </a:t>
            </a:r>
            <a:r>
              <a:rPr kumimoji="0" lang="en-US" sz="2800" b="1" i="0" u="none" strike="noStrike" kern="1200" cap="none" spc="0" normalizeH="0" baseline="0" noProof="0" dirty="0" err="1">
                <a:ln>
                  <a:noFill/>
                </a:ln>
                <a:solidFill>
                  <a:srgbClr val="0000CC"/>
                </a:solidFill>
                <a:effectLst/>
                <a:uLnTx/>
                <a:uFillTx/>
                <a:latin typeface="Arial"/>
                <a:ea typeface="+mn-ea"/>
                <a:cs typeface="+mn-cs"/>
              </a:rPr>
              <a:t>trong</a:t>
            </a:r>
            <a:r>
              <a:rPr kumimoji="0" lang="en-US" sz="2800" b="1" i="0" u="none" strike="noStrike" kern="1200" cap="none" spc="0" normalizeH="0" baseline="0" noProof="0" dirty="0">
                <a:ln>
                  <a:noFill/>
                </a:ln>
                <a:solidFill>
                  <a:srgbClr val="0000CC"/>
                </a:solidFill>
                <a:effectLst/>
                <a:uLnTx/>
                <a:uFillTx/>
                <a:latin typeface="Arial"/>
                <a:ea typeface="+mn-ea"/>
                <a:cs typeface="+mn-cs"/>
              </a:rPr>
              <a:t> </a:t>
            </a:r>
            <a:r>
              <a:rPr kumimoji="0" lang="en-US" sz="2800" b="1" i="0" u="none" strike="noStrike" kern="1200" cap="none" spc="0" normalizeH="0" baseline="0" noProof="0" dirty="0" err="1">
                <a:ln>
                  <a:noFill/>
                </a:ln>
                <a:solidFill>
                  <a:srgbClr val="0000CC"/>
                </a:solidFill>
                <a:effectLst/>
                <a:uLnTx/>
                <a:uFillTx/>
                <a:latin typeface="Arial"/>
                <a:ea typeface="+mn-ea"/>
                <a:cs typeface="+mn-cs"/>
              </a:rPr>
              <a:t>lịch</a:t>
            </a:r>
            <a:r>
              <a:rPr kumimoji="0" lang="en-US" sz="2800" b="1" i="0" u="none" strike="noStrike" kern="1200" cap="none" spc="0" normalizeH="0" baseline="0" noProof="0" dirty="0">
                <a:ln>
                  <a:noFill/>
                </a:ln>
                <a:solidFill>
                  <a:srgbClr val="0000CC"/>
                </a:solidFill>
                <a:effectLst/>
                <a:uLnTx/>
                <a:uFillTx/>
                <a:latin typeface="Arial"/>
                <a:ea typeface="+mn-ea"/>
                <a:cs typeface="+mn-cs"/>
              </a:rPr>
              <a:t> </a:t>
            </a:r>
            <a:r>
              <a:rPr kumimoji="0" lang="en-US" sz="2800" b="1" i="0" u="none" strike="noStrike" kern="1200" cap="none" spc="0" normalizeH="0" baseline="0" noProof="0" dirty="0" err="1" smtClean="0">
                <a:ln>
                  <a:noFill/>
                </a:ln>
                <a:solidFill>
                  <a:srgbClr val="0000CC"/>
                </a:solidFill>
                <a:effectLst/>
                <a:uLnTx/>
                <a:uFillTx/>
                <a:latin typeface="Arial"/>
                <a:ea typeface="+mn-ea"/>
                <a:cs typeface="+mn-cs"/>
              </a:rPr>
              <a:t>sử</a:t>
            </a:r>
            <a:r>
              <a:rPr kumimoji="0" lang="en-US" sz="2800" b="1" i="0" u="none" strike="noStrike" kern="1200" cap="none" spc="0" normalizeH="0" baseline="0" noProof="0" dirty="0" smtClean="0">
                <a:ln>
                  <a:noFill/>
                </a:ln>
                <a:solidFill>
                  <a:srgbClr val="0000CC"/>
                </a:solidFill>
                <a:effectLst/>
                <a:uLnTx/>
                <a:uFillTx/>
                <a:latin typeface="Arial"/>
                <a:ea typeface="+mn-ea"/>
                <a:cs typeface="+mn-cs"/>
              </a:rPr>
              <a:t> </a:t>
            </a:r>
            <a:r>
              <a:rPr kumimoji="0" lang="en-US" sz="2800" b="1" i="0" u="none" strike="noStrike" kern="1200" cap="none" spc="0" normalizeH="0" baseline="0" noProof="0" dirty="0" err="1">
                <a:ln>
                  <a:noFill/>
                </a:ln>
                <a:solidFill>
                  <a:srgbClr val="0000CC"/>
                </a:solidFill>
                <a:effectLst/>
                <a:uLnTx/>
                <a:uFillTx/>
                <a:latin typeface="Arial"/>
                <a:ea typeface="+mn-ea"/>
                <a:cs typeface="+mn-cs"/>
              </a:rPr>
              <a:t>triết</a:t>
            </a:r>
            <a:r>
              <a:rPr kumimoji="0" lang="en-US" sz="2800" b="1" i="0" u="none" strike="noStrike" kern="1200" cap="none" spc="0" normalizeH="0" baseline="0" noProof="0" dirty="0">
                <a:ln>
                  <a:noFill/>
                </a:ln>
                <a:solidFill>
                  <a:srgbClr val="0000CC"/>
                </a:solidFill>
                <a:effectLst/>
                <a:uLnTx/>
                <a:uFillTx/>
                <a:latin typeface="Arial"/>
                <a:ea typeface="+mn-ea"/>
                <a:cs typeface="+mn-cs"/>
              </a:rPr>
              <a:t> </a:t>
            </a:r>
            <a:r>
              <a:rPr kumimoji="0" lang="en-US" sz="2800" b="1" i="0" u="none" strike="noStrike" kern="1200" cap="none" spc="0" normalizeH="0" baseline="0" noProof="0" dirty="0" err="1">
                <a:ln>
                  <a:noFill/>
                </a:ln>
                <a:solidFill>
                  <a:srgbClr val="0000CC"/>
                </a:solidFill>
                <a:effectLst/>
                <a:uLnTx/>
                <a:uFillTx/>
                <a:latin typeface="Arial"/>
                <a:ea typeface="+mn-ea"/>
                <a:cs typeface="+mn-cs"/>
              </a:rPr>
              <a:t>học</a:t>
            </a:r>
            <a:endParaRPr kumimoji="0" lang="en-US" sz="2800" b="1" i="0" u="none" strike="noStrike" kern="1200" cap="none" spc="0" normalizeH="0" baseline="0" noProof="0" dirty="0">
              <a:ln>
                <a:noFill/>
              </a:ln>
              <a:solidFill>
                <a:srgbClr val="0000CC"/>
              </a:solidFill>
              <a:effectLst/>
              <a:uLnTx/>
              <a:uFillTx/>
              <a:latin typeface="Arial"/>
              <a:ea typeface="+mn-ea"/>
              <a:cs typeface="+mn-cs"/>
            </a:endParaRPr>
          </a:p>
        </p:txBody>
      </p:sp>
      <p:sp>
        <p:nvSpPr>
          <p:cNvPr id="2" name="Rectangle 1"/>
          <p:cNvSpPr/>
          <p:nvPr/>
        </p:nvSpPr>
        <p:spPr>
          <a:xfrm>
            <a:off x="1371600" y="2802571"/>
            <a:ext cx="7116051" cy="480131"/>
          </a:xfrm>
          <a:prstGeom prst="rect">
            <a:avLst/>
          </a:prstGeom>
        </p:spPr>
        <p:txBody>
          <a:bodyPr wrap="none">
            <a:spAutoFit/>
          </a:bodyPr>
          <a:lstStyle/>
          <a:p>
            <a:pPr marL="0" marR="0" lvl="0" indent="0" algn="l" defTabSz="1778000" rtl="0" eaLnBrk="1" fontAlgn="auto" latinLnBrk="0" hangingPunct="1">
              <a:lnSpc>
                <a:spcPct val="90000"/>
              </a:lnSpc>
              <a:spcBef>
                <a:spcPct val="0"/>
              </a:spcBef>
              <a:spcAft>
                <a:spcPct val="35000"/>
              </a:spcAft>
              <a:buClrTx/>
              <a:buSzTx/>
              <a:buFontTx/>
              <a:buNone/>
              <a:tabLst/>
              <a:defRPr/>
            </a:pPr>
            <a:r>
              <a:rPr kumimoji="0" lang="en-US" sz="2800" b="1" i="0" u="none" strike="noStrike" kern="1200" cap="none" spc="0" normalizeH="0" baseline="0" noProof="0" dirty="0">
                <a:ln>
                  <a:noFill/>
                </a:ln>
                <a:solidFill>
                  <a:srgbClr val="0000CC"/>
                </a:solidFill>
                <a:effectLst/>
                <a:uLnTx/>
                <a:uFillTx/>
                <a:latin typeface="Arial"/>
                <a:ea typeface="+mn-ea"/>
                <a:cs typeface="+mn-cs"/>
              </a:rPr>
              <a:t>2. </a:t>
            </a:r>
            <a:r>
              <a:rPr kumimoji="0" lang="en-US" sz="2800" b="1" i="0" u="none" strike="noStrike" kern="1200" cap="none" spc="0" normalizeH="0" baseline="0" noProof="0" dirty="0" err="1">
                <a:ln>
                  <a:noFill/>
                </a:ln>
                <a:solidFill>
                  <a:srgbClr val="0000CC"/>
                </a:solidFill>
                <a:effectLst/>
                <a:uLnTx/>
                <a:uFillTx/>
                <a:latin typeface="Arial"/>
                <a:ea typeface="+mn-ea"/>
                <a:cs typeface="+mn-cs"/>
              </a:rPr>
              <a:t>Lý</a:t>
            </a:r>
            <a:r>
              <a:rPr kumimoji="0" lang="en-US" sz="2800" b="1" i="0" u="none" strike="noStrike" kern="1200" cap="none" spc="0" normalizeH="0" baseline="0" noProof="0" dirty="0">
                <a:ln>
                  <a:noFill/>
                </a:ln>
                <a:solidFill>
                  <a:srgbClr val="0000CC"/>
                </a:solidFill>
                <a:effectLst/>
                <a:uLnTx/>
                <a:uFillTx/>
                <a:latin typeface="Arial"/>
                <a:ea typeface="+mn-ea"/>
                <a:cs typeface="+mn-cs"/>
              </a:rPr>
              <a:t> </a:t>
            </a:r>
            <a:r>
              <a:rPr kumimoji="0" lang="en-US" sz="2800" b="1" i="0" u="none" strike="noStrike" kern="1200" cap="none" spc="0" normalizeH="0" baseline="0" noProof="0" dirty="0" err="1">
                <a:ln>
                  <a:noFill/>
                </a:ln>
                <a:solidFill>
                  <a:srgbClr val="0000CC"/>
                </a:solidFill>
                <a:effectLst/>
                <a:uLnTx/>
                <a:uFillTx/>
                <a:latin typeface="Arial"/>
                <a:ea typeface="+mn-ea"/>
                <a:cs typeface="+mn-cs"/>
              </a:rPr>
              <a:t>luận</a:t>
            </a:r>
            <a:r>
              <a:rPr kumimoji="0" lang="en-US" sz="2800" b="1" i="0" u="none" strike="noStrike" kern="1200" cap="none" spc="0" normalizeH="0" baseline="0" noProof="0" dirty="0">
                <a:ln>
                  <a:noFill/>
                </a:ln>
                <a:solidFill>
                  <a:srgbClr val="0000CC"/>
                </a:solidFill>
                <a:effectLst/>
                <a:uLnTx/>
                <a:uFillTx/>
                <a:latin typeface="Arial"/>
                <a:ea typeface="+mn-ea"/>
                <a:cs typeface="+mn-cs"/>
              </a:rPr>
              <a:t> </a:t>
            </a:r>
            <a:r>
              <a:rPr kumimoji="0" lang="en-US" sz="2800" b="1" i="0" u="none" strike="noStrike" kern="1200" cap="none" spc="0" normalizeH="0" baseline="0" noProof="0" dirty="0" err="1">
                <a:ln>
                  <a:noFill/>
                </a:ln>
                <a:solidFill>
                  <a:srgbClr val="0000CC"/>
                </a:solidFill>
                <a:effectLst/>
                <a:uLnTx/>
                <a:uFillTx/>
                <a:latin typeface="Arial"/>
                <a:ea typeface="+mn-ea"/>
                <a:cs typeface="+mn-cs"/>
              </a:rPr>
              <a:t>nhận</a:t>
            </a:r>
            <a:r>
              <a:rPr kumimoji="0" lang="en-US" sz="2800" b="1" i="0" u="none" strike="noStrike" kern="1200" cap="none" spc="0" normalizeH="0" baseline="0" noProof="0" dirty="0">
                <a:ln>
                  <a:noFill/>
                </a:ln>
                <a:solidFill>
                  <a:srgbClr val="0000CC"/>
                </a:solidFill>
                <a:effectLst/>
                <a:uLnTx/>
                <a:uFillTx/>
                <a:latin typeface="Arial"/>
                <a:ea typeface="+mn-ea"/>
                <a:cs typeface="+mn-cs"/>
              </a:rPr>
              <a:t> </a:t>
            </a:r>
            <a:r>
              <a:rPr kumimoji="0" lang="en-US" sz="2800" b="1" i="0" u="none" strike="noStrike" kern="1200" cap="none" spc="0" normalizeH="0" baseline="0" noProof="0" dirty="0" err="1">
                <a:ln>
                  <a:noFill/>
                </a:ln>
                <a:solidFill>
                  <a:srgbClr val="0000CC"/>
                </a:solidFill>
                <a:effectLst/>
                <a:uLnTx/>
                <a:uFillTx/>
                <a:latin typeface="Arial"/>
                <a:ea typeface="+mn-ea"/>
                <a:cs typeface="+mn-cs"/>
              </a:rPr>
              <a:t>thức</a:t>
            </a:r>
            <a:r>
              <a:rPr kumimoji="0" lang="en-US" sz="2800" b="1" i="0" u="none" strike="noStrike" kern="1200" cap="none" spc="0" normalizeH="0" baseline="0" noProof="0" dirty="0">
                <a:ln>
                  <a:noFill/>
                </a:ln>
                <a:solidFill>
                  <a:srgbClr val="0000CC"/>
                </a:solidFill>
                <a:effectLst/>
                <a:uLnTx/>
                <a:uFillTx/>
                <a:latin typeface="Arial"/>
                <a:ea typeface="+mn-ea"/>
                <a:cs typeface="+mn-cs"/>
              </a:rPr>
              <a:t> </a:t>
            </a:r>
            <a:r>
              <a:rPr kumimoji="0" lang="en-US" sz="2800" b="1" i="0" u="none" strike="noStrike" kern="1200" cap="none" spc="0" normalizeH="0" baseline="0" noProof="0" dirty="0" err="1">
                <a:ln>
                  <a:noFill/>
                </a:ln>
                <a:solidFill>
                  <a:srgbClr val="0000CC"/>
                </a:solidFill>
                <a:effectLst/>
                <a:uLnTx/>
                <a:uFillTx/>
                <a:latin typeface="Arial"/>
                <a:ea typeface="+mn-ea"/>
                <a:cs typeface="+mn-cs"/>
              </a:rPr>
              <a:t>duy</a:t>
            </a:r>
            <a:r>
              <a:rPr kumimoji="0" lang="en-US" sz="2800" b="1" i="0" u="none" strike="noStrike" kern="1200" cap="none" spc="0" normalizeH="0" baseline="0" noProof="0" dirty="0">
                <a:ln>
                  <a:noFill/>
                </a:ln>
                <a:solidFill>
                  <a:srgbClr val="0000CC"/>
                </a:solidFill>
                <a:effectLst/>
                <a:uLnTx/>
                <a:uFillTx/>
                <a:latin typeface="Arial"/>
                <a:ea typeface="+mn-ea"/>
                <a:cs typeface="+mn-cs"/>
              </a:rPr>
              <a:t> </a:t>
            </a:r>
            <a:r>
              <a:rPr kumimoji="0" lang="en-US" sz="2800" b="1" i="0" u="none" strike="noStrike" kern="1200" cap="none" spc="0" normalizeH="0" baseline="0" noProof="0" dirty="0" err="1">
                <a:ln>
                  <a:noFill/>
                </a:ln>
                <a:solidFill>
                  <a:srgbClr val="0000CC"/>
                </a:solidFill>
                <a:effectLst/>
                <a:uLnTx/>
                <a:uFillTx/>
                <a:latin typeface="Arial"/>
                <a:ea typeface="+mn-ea"/>
                <a:cs typeface="+mn-cs"/>
              </a:rPr>
              <a:t>vật</a:t>
            </a:r>
            <a:r>
              <a:rPr kumimoji="0" lang="en-US" sz="2800" b="1" i="0" u="none" strike="noStrike" kern="1200" cap="none" spc="0" normalizeH="0" baseline="0" noProof="0" dirty="0">
                <a:ln>
                  <a:noFill/>
                </a:ln>
                <a:solidFill>
                  <a:srgbClr val="0000CC"/>
                </a:solidFill>
                <a:effectLst/>
                <a:uLnTx/>
                <a:uFillTx/>
                <a:latin typeface="Arial"/>
                <a:ea typeface="+mn-ea"/>
                <a:cs typeface="+mn-cs"/>
              </a:rPr>
              <a:t> </a:t>
            </a:r>
            <a:r>
              <a:rPr kumimoji="0" lang="en-US" sz="2800" b="1" i="0" u="none" strike="noStrike" kern="1200" cap="none" spc="0" normalizeH="0" baseline="0" noProof="0" dirty="0" err="1">
                <a:ln>
                  <a:noFill/>
                </a:ln>
                <a:solidFill>
                  <a:srgbClr val="0000CC"/>
                </a:solidFill>
                <a:effectLst/>
                <a:uLnTx/>
                <a:uFillTx/>
                <a:latin typeface="Arial"/>
                <a:ea typeface="+mn-ea"/>
                <a:cs typeface="+mn-cs"/>
              </a:rPr>
              <a:t>biện</a:t>
            </a:r>
            <a:r>
              <a:rPr kumimoji="0" lang="en-US" sz="2800" b="1" i="0" u="none" strike="noStrike" kern="1200" cap="none" spc="0" normalizeH="0" baseline="0" noProof="0" dirty="0">
                <a:ln>
                  <a:noFill/>
                </a:ln>
                <a:solidFill>
                  <a:srgbClr val="0000CC"/>
                </a:solidFill>
                <a:effectLst/>
                <a:uLnTx/>
                <a:uFillTx/>
                <a:latin typeface="Arial"/>
                <a:ea typeface="+mn-ea"/>
                <a:cs typeface="+mn-cs"/>
              </a:rPr>
              <a:t> </a:t>
            </a:r>
            <a:r>
              <a:rPr kumimoji="0" lang="en-US" sz="2800" b="1" i="0" u="none" strike="noStrike" kern="1200" cap="none" spc="0" normalizeH="0" baseline="0" noProof="0" dirty="0" err="1">
                <a:ln>
                  <a:noFill/>
                </a:ln>
                <a:solidFill>
                  <a:srgbClr val="0000CC"/>
                </a:solidFill>
                <a:effectLst/>
                <a:uLnTx/>
                <a:uFillTx/>
                <a:latin typeface="Arial"/>
                <a:ea typeface="+mn-ea"/>
                <a:cs typeface="+mn-cs"/>
              </a:rPr>
              <a:t>chứng</a:t>
            </a:r>
            <a:endParaRPr kumimoji="0" lang="en-US" sz="2800" b="1" i="0" u="none" strike="noStrike" kern="1200" cap="none" spc="0" normalizeH="0" baseline="0" noProof="0" dirty="0">
              <a:ln>
                <a:noFill/>
              </a:ln>
              <a:solidFill>
                <a:srgbClr val="0000CC"/>
              </a:solidFill>
              <a:effectLst/>
              <a:uLnTx/>
              <a:uFillTx/>
              <a:latin typeface="Arial"/>
              <a:ea typeface="+mn-ea"/>
              <a:cs typeface="+mn-cs"/>
            </a:endParaRPr>
          </a:p>
        </p:txBody>
      </p:sp>
    </p:spTree>
    <p:extLst>
      <p:ext uri="{BB962C8B-B14F-4D97-AF65-F5344CB8AC3E}">
        <p14:creationId xmlns:p14="http://schemas.microsoft.com/office/powerpoint/2010/main" val="1671066637"/>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Shape 9"/>
          <p:cNvSpPr/>
          <p:nvPr/>
        </p:nvSpPr>
        <p:spPr bwMode="auto">
          <a:xfrm>
            <a:off x="0" y="152400"/>
            <a:ext cx="8762999" cy="961187"/>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52400" tIns="152400" rIns="152400" bIns="152400" spcCol="1270"/>
          <a:lstStyle/>
          <a:p>
            <a:pPr defTabSz="1778000">
              <a:lnSpc>
                <a:spcPct val="90000"/>
              </a:lnSpc>
              <a:spcBef>
                <a:spcPct val="0"/>
              </a:spcBef>
              <a:spcAft>
                <a:spcPct val="35000"/>
              </a:spcAft>
              <a:defRPr/>
            </a:pPr>
            <a:r>
              <a:rPr lang="en-US" sz="2800" b="1" dirty="0">
                <a:solidFill>
                  <a:srgbClr val="000000"/>
                </a:solidFill>
                <a:latin typeface="Arial" panose="020B0604020202020204" pitchFamily="34" charset="0"/>
                <a:cs typeface="Arial" panose="020B0604020202020204" pitchFamily="34" charset="0"/>
              </a:rPr>
              <a:t>1. </a:t>
            </a:r>
            <a:r>
              <a:rPr lang="en-US" sz="2800" b="1" dirty="0" err="1">
                <a:solidFill>
                  <a:srgbClr val="000000"/>
                </a:solidFill>
                <a:latin typeface="Arial" panose="020B0604020202020204" pitchFamily="34" charset="0"/>
                <a:cs typeface="Arial" panose="020B0604020202020204" pitchFamily="34" charset="0"/>
              </a:rPr>
              <a:t>Quan</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niệm</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về</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nhận</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thức</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trong</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lịch</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sử</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triết</a:t>
            </a:r>
            <a:r>
              <a:rPr lang="en-US" sz="2800" b="1" dirty="0">
                <a:solidFill>
                  <a:srgbClr val="000000"/>
                </a:solidFill>
                <a:latin typeface="Arial" panose="020B0604020202020204" pitchFamily="34" charset="0"/>
                <a:cs typeface="Arial" panose="020B0604020202020204" pitchFamily="34" charset="0"/>
              </a:rPr>
              <a:t> </a:t>
            </a:r>
            <a:r>
              <a:rPr lang="en-US" sz="2800" b="1" dirty="0" err="1">
                <a:solidFill>
                  <a:srgbClr val="000000"/>
                </a:solidFill>
                <a:latin typeface="Arial" panose="020B0604020202020204" pitchFamily="34" charset="0"/>
                <a:cs typeface="Arial" panose="020B0604020202020204" pitchFamily="34" charset="0"/>
              </a:rPr>
              <a:t>học</a:t>
            </a:r>
            <a:endParaRPr lang="en-US" sz="2800" b="1" dirty="0">
              <a:solidFill>
                <a:srgbClr val="000000"/>
              </a:solidFill>
              <a:latin typeface="Arial" panose="020B0604020202020204" pitchFamily="34" charset="0"/>
              <a:cs typeface="Arial" panose="020B0604020202020204" pitchFamily="34" charset="0"/>
            </a:endParaRPr>
          </a:p>
        </p:txBody>
      </p:sp>
      <p:grpSp>
        <p:nvGrpSpPr>
          <p:cNvPr id="4" name="Group 21"/>
          <p:cNvGrpSpPr>
            <a:grpSpLocks/>
          </p:cNvGrpSpPr>
          <p:nvPr/>
        </p:nvGrpSpPr>
        <p:grpSpPr bwMode="auto">
          <a:xfrm>
            <a:off x="0" y="1029808"/>
            <a:ext cx="12192000" cy="83117"/>
            <a:chOff x="240" y="576"/>
            <a:chExt cx="5298" cy="0"/>
          </a:xfrm>
        </p:grpSpPr>
        <p:sp>
          <p:nvSpPr>
            <p:cNvPr id="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2" name="Rectangle 11"/>
          <p:cNvSpPr/>
          <p:nvPr/>
        </p:nvSpPr>
        <p:spPr>
          <a:xfrm>
            <a:off x="1371600" y="1195380"/>
            <a:ext cx="10287000" cy="461665"/>
          </a:xfrm>
          <a:prstGeom prst="rect">
            <a:avLst/>
          </a:prstGeom>
        </p:spPr>
        <p:txBody>
          <a:bodyPr wrap="square">
            <a:spAutoFit/>
          </a:bodyPr>
          <a:lstStyle/>
          <a:p>
            <a:pPr marL="342900" indent="-342900">
              <a:buFont typeface="Wingdings" panose="05000000000000000000" pitchFamily="2" charset="2"/>
              <a:buChar char="q"/>
            </a:pPr>
            <a:r>
              <a:rPr lang="en-US" sz="2400" b="1" dirty="0" err="1">
                <a:solidFill>
                  <a:srgbClr val="006600"/>
                </a:solidFill>
                <a:latin typeface="Arial" panose="020B0604020202020204" pitchFamily="34" charset="0"/>
                <a:cs typeface="Arial" panose="020B0604020202020204" pitchFamily="34" charset="0"/>
              </a:rPr>
              <a:t>Quan</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niệm</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về</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nhận</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thức</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của</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các</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trào</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lưu</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triết</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học</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FF0000"/>
                </a:solidFill>
                <a:latin typeface="Arial" panose="020B0604020202020204" pitchFamily="34" charset="0"/>
                <a:cs typeface="Arial" panose="020B0604020202020204" pitchFamily="34" charset="0"/>
              </a:rPr>
              <a:t>trước</a:t>
            </a:r>
            <a:r>
              <a:rPr lang="en-US" sz="2400" b="1" dirty="0">
                <a:solidFill>
                  <a:srgbClr val="FF0000"/>
                </a:solidFill>
                <a:latin typeface="Arial" panose="020B0604020202020204" pitchFamily="34" charset="0"/>
                <a:cs typeface="Arial" panose="020B0604020202020204" pitchFamily="34" charset="0"/>
              </a:rPr>
              <a:t> </a:t>
            </a:r>
            <a:r>
              <a:rPr lang="en-US" sz="2400" b="1" dirty="0" err="1">
                <a:solidFill>
                  <a:srgbClr val="FF0000"/>
                </a:solidFill>
                <a:latin typeface="Arial" panose="020B0604020202020204" pitchFamily="34" charset="0"/>
                <a:cs typeface="Arial" panose="020B0604020202020204" pitchFamily="34" charset="0"/>
              </a:rPr>
              <a:t>Mác</a:t>
            </a:r>
            <a:endParaRPr lang="en-US" sz="2400" b="1" dirty="0">
              <a:solidFill>
                <a:srgbClr val="FF0000"/>
              </a:solidFill>
              <a:latin typeface="Arial" panose="020B0604020202020204" pitchFamily="34" charset="0"/>
              <a:cs typeface="Arial" panose="020B0604020202020204" pitchFamily="34" charset="0"/>
            </a:endParaRPr>
          </a:p>
        </p:txBody>
      </p:sp>
      <p:sp>
        <p:nvSpPr>
          <p:cNvPr id="13" name="Oval 2"/>
          <p:cNvSpPr>
            <a:spLocks noChangeArrowheads="1"/>
          </p:cNvSpPr>
          <p:nvPr/>
        </p:nvSpPr>
        <p:spPr bwMode="auto">
          <a:xfrm>
            <a:off x="457200" y="2911082"/>
            <a:ext cx="3048000" cy="2209800"/>
          </a:xfrm>
          <a:prstGeom prst="ellipse">
            <a:avLst/>
          </a:prstGeom>
          <a:solidFill>
            <a:schemeClr val="bg1"/>
          </a:solidFill>
          <a:ln w="9525">
            <a:solidFill>
              <a:srgbClr val="D60093"/>
            </a:solidFill>
            <a:round/>
            <a:headEnd/>
            <a:tailEnd/>
          </a:ln>
          <a:effectLst/>
        </p:spPr>
        <p:txBody>
          <a:bodyPr wrap="none" anchor="ctr"/>
          <a:lstStyle/>
          <a:p>
            <a:pPr algn="ctr"/>
            <a:r>
              <a:rPr lang="en-US" sz="2400" b="1" dirty="0" err="1">
                <a:solidFill>
                  <a:srgbClr val="0000CC"/>
                </a:solidFill>
                <a:latin typeface="Arial" panose="020B0604020202020204" pitchFamily="34" charset="0"/>
                <a:cs typeface="Arial" panose="020B0604020202020204" pitchFamily="34" charset="0"/>
              </a:rPr>
              <a:t>Quan</a:t>
            </a:r>
            <a:r>
              <a:rPr lang="en-US" sz="2400" b="1" dirty="0">
                <a:solidFill>
                  <a:srgbClr val="0000CC"/>
                </a:solidFill>
                <a:latin typeface="Arial" panose="020B0604020202020204" pitchFamily="34" charset="0"/>
                <a:cs typeface="Arial" panose="020B0604020202020204" pitchFamily="34" charset="0"/>
              </a:rPr>
              <a:t> </a:t>
            </a:r>
            <a:r>
              <a:rPr lang="en-US" sz="2400" b="1" dirty="0" err="1">
                <a:solidFill>
                  <a:srgbClr val="0000CC"/>
                </a:solidFill>
                <a:latin typeface="Arial" panose="020B0604020202020204" pitchFamily="34" charset="0"/>
                <a:cs typeface="Arial" panose="020B0604020202020204" pitchFamily="34" charset="0"/>
              </a:rPr>
              <a:t>niệm</a:t>
            </a:r>
            <a:r>
              <a:rPr lang="en-US" sz="2400" b="1" dirty="0">
                <a:solidFill>
                  <a:srgbClr val="0000CC"/>
                </a:solidFill>
                <a:latin typeface="Arial" panose="020B0604020202020204" pitchFamily="34" charset="0"/>
                <a:cs typeface="Arial" panose="020B0604020202020204" pitchFamily="34" charset="0"/>
              </a:rPr>
              <a:t> </a:t>
            </a:r>
            <a:r>
              <a:rPr lang="en-US" sz="2400" b="1" dirty="0" err="1">
                <a:solidFill>
                  <a:srgbClr val="0000CC"/>
                </a:solidFill>
                <a:latin typeface="Arial" panose="020B0604020202020204" pitchFamily="34" charset="0"/>
                <a:cs typeface="Arial" panose="020B0604020202020204" pitchFamily="34" charset="0"/>
              </a:rPr>
              <a:t>của</a:t>
            </a:r>
            <a:r>
              <a:rPr lang="en-US" sz="2400" b="1" dirty="0">
                <a:solidFill>
                  <a:srgbClr val="0000CC"/>
                </a:solidFill>
                <a:latin typeface="Arial" panose="020B0604020202020204" pitchFamily="34" charset="0"/>
                <a:cs typeface="Arial" panose="020B0604020202020204" pitchFamily="34" charset="0"/>
              </a:rPr>
              <a:t> </a:t>
            </a:r>
          </a:p>
          <a:p>
            <a:pPr algn="ctr"/>
            <a:r>
              <a:rPr lang="en-US" sz="2400" b="1" dirty="0" err="1">
                <a:solidFill>
                  <a:srgbClr val="0000CC"/>
                </a:solidFill>
                <a:latin typeface="Arial" panose="020B0604020202020204" pitchFamily="34" charset="0"/>
                <a:cs typeface="Arial" panose="020B0604020202020204" pitchFamily="34" charset="0"/>
              </a:rPr>
              <a:t>chủ</a:t>
            </a:r>
            <a:r>
              <a:rPr lang="en-US" sz="2400" b="1" dirty="0">
                <a:solidFill>
                  <a:srgbClr val="0000CC"/>
                </a:solidFill>
                <a:latin typeface="Arial" panose="020B0604020202020204" pitchFamily="34" charset="0"/>
                <a:cs typeface="Arial" panose="020B0604020202020204" pitchFamily="34" charset="0"/>
              </a:rPr>
              <a:t> </a:t>
            </a:r>
            <a:r>
              <a:rPr lang="en-US" sz="2400" b="1" dirty="0" err="1">
                <a:solidFill>
                  <a:srgbClr val="0000CC"/>
                </a:solidFill>
                <a:latin typeface="Arial" panose="020B0604020202020204" pitchFamily="34" charset="0"/>
                <a:cs typeface="Arial" panose="020B0604020202020204" pitchFamily="34" charset="0"/>
              </a:rPr>
              <a:t>nghĩa</a:t>
            </a:r>
            <a:r>
              <a:rPr lang="en-US" sz="2400" b="1" dirty="0">
                <a:solidFill>
                  <a:srgbClr val="0000CC"/>
                </a:solidFill>
                <a:latin typeface="Arial" panose="020B0604020202020204" pitchFamily="34" charset="0"/>
                <a:cs typeface="Arial" panose="020B0604020202020204" pitchFamily="34" charset="0"/>
              </a:rPr>
              <a:t> </a:t>
            </a:r>
            <a:r>
              <a:rPr lang="en-US" sz="2400" b="1" dirty="0" err="1">
                <a:solidFill>
                  <a:srgbClr val="0000CC"/>
                </a:solidFill>
                <a:latin typeface="Arial" panose="020B0604020202020204" pitchFamily="34" charset="0"/>
                <a:cs typeface="Arial" panose="020B0604020202020204" pitchFamily="34" charset="0"/>
              </a:rPr>
              <a:t>duy</a:t>
            </a:r>
            <a:r>
              <a:rPr lang="en-US" sz="2400" b="1" dirty="0">
                <a:solidFill>
                  <a:srgbClr val="0000CC"/>
                </a:solidFill>
                <a:latin typeface="Arial" panose="020B0604020202020204" pitchFamily="34" charset="0"/>
                <a:cs typeface="Arial" panose="020B0604020202020204" pitchFamily="34" charset="0"/>
              </a:rPr>
              <a:t> </a:t>
            </a:r>
            <a:r>
              <a:rPr lang="en-US" sz="2400" b="1" dirty="0" err="1">
                <a:solidFill>
                  <a:srgbClr val="0000CC"/>
                </a:solidFill>
                <a:latin typeface="Arial" panose="020B0604020202020204" pitchFamily="34" charset="0"/>
                <a:cs typeface="Arial" panose="020B0604020202020204" pitchFamily="34" charset="0"/>
              </a:rPr>
              <a:t>tâm</a:t>
            </a:r>
            <a:endParaRPr lang="en-US" sz="2400" b="1" dirty="0">
              <a:solidFill>
                <a:srgbClr val="0000CC"/>
              </a:solidFill>
              <a:latin typeface="Arial" panose="020B0604020202020204" pitchFamily="34" charset="0"/>
              <a:cs typeface="Arial" panose="020B0604020202020204" pitchFamily="34" charset="0"/>
            </a:endParaRPr>
          </a:p>
          <a:p>
            <a:pPr algn="ctr"/>
            <a:r>
              <a:rPr lang="en-US" sz="2400" b="1" dirty="0" err="1">
                <a:solidFill>
                  <a:srgbClr val="0000CC"/>
                </a:solidFill>
                <a:latin typeface="Arial" panose="020B0604020202020204" pitchFamily="34" charset="0"/>
                <a:cs typeface="Arial" panose="020B0604020202020204" pitchFamily="34" charset="0"/>
              </a:rPr>
              <a:t>về</a:t>
            </a:r>
            <a:r>
              <a:rPr lang="en-US" sz="2400" b="1" dirty="0">
                <a:solidFill>
                  <a:srgbClr val="0000CC"/>
                </a:solidFill>
                <a:latin typeface="Arial" panose="020B0604020202020204" pitchFamily="34" charset="0"/>
                <a:cs typeface="Arial" panose="020B0604020202020204" pitchFamily="34" charset="0"/>
              </a:rPr>
              <a:t> </a:t>
            </a:r>
            <a:r>
              <a:rPr lang="en-US" sz="2400" b="1" dirty="0" err="1">
                <a:solidFill>
                  <a:srgbClr val="0000CC"/>
                </a:solidFill>
                <a:latin typeface="Arial" panose="020B0604020202020204" pitchFamily="34" charset="0"/>
                <a:cs typeface="Arial" panose="020B0604020202020204" pitchFamily="34" charset="0"/>
              </a:rPr>
              <a:t>nhận</a:t>
            </a:r>
            <a:r>
              <a:rPr lang="en-US" sz="2400" b="1" dirty="0">
                <a:solidFill>
                  <a:srgbClr val="0000CC"/>
                </a:solidFill>
                <a:latin typeface="Arial" panose="020B0604020202020204" pitchFamily="34" charset="0"/>
                <a:cs typeface="Arial" panose="020B0604020202020204" pitchFamily="34" charset="0"/>
              </a:rPr>
              <a:t> </a:t>
            </a:r>
            <a:r>
              <a:rPr lang="en-US" sz="2400" b="1" dirty="0" err="1">
                <a:solidFill>
                  <a:srgbClr val="0000CC"/>
                </a:solidFill>
                <a:latin typeface="Arial" panose="020B0604020202020204" pitchFamily="34" charset="0"/>
                <a:cs typeface="Arial" panose="020B0604020202020204" pitchFamily="34" charset="0"/>
              </a:rPr>
              <a:t>thức</a:t>
            </a:r>
            <a:endParaRPr lang="en-US" sz="2400" b="1" dirty="0">
              <a:solidFill>
                <a:srgbClr val="0000CC"/>
              </a:solidFill>
              <a:latin typeface="Arial" panose="020B0604020202020204" pitchFamily="34" charset="0"/>
              <a:cs typeface="Arial" panose="020B0604020202020204" pitchFamily="34" charset="0"/>
            </a:endParaRPr>
          </a:p>
        </p:txBody>
      </p:sp>
      <p:sp>
        <p:nvSpPr>
          <p:cNvPr id="14" name="Oval 3"/>
          <p:cNvSpPr>
            <a:spLocks noChangeArrowheads="1"/>
          </p:cNvSpPr>
          <p:nvPr/>
        </p:nvSpPr>
        <p:spPr bwMode="auto">
          <a:xfrm>
            <a:off x="4038600" y="2072882"/>
            <a:ext cx="1828800" cy="1219200"/>
          </a:xfrm>
          <a:prstGeom prst="ellipse">
            <a:avLst/>
          </a:prstGeom>
          <a:solidFill>
            <a:schemeClr val="accent4">
              <a:lumMod val="60000"/>
              <a:lumOff val="40000"/>
            </a:schemeClr>
          </a:solidFill>
          <a:ln w="9525">
            <a:solidFill>
              <a:schemeClr val="bg1"/>
            </a:solidFill>
            <a:round/>
            <a:headEnd/>
            <a:tailEnd/>
          </a:ln>
          <a:effectLst/>
        </p:spPr>
        <p:txBody>
          <a:bodyPr wrap="none" anchor="ctr"/>
          <a:lstStyle/>
          <a:p>
            <a:pPr algn="ctr"/>
            <a:r>
              <a:rPr lang="en-US" sz="2000" b="1" dirty="0">
                <a:solidFill>
                  <a:srgbClr val="C00000"/>
                </a:solidFill>
                <a:latin typeface="Arial" panose="020B0604020202020204" pitchFamily="34" charset="0"/>
                <a:cs typeface="Arial" panose="020B0604020202020204" pitchFamily="34" charset="0"/>
              </a:rPr>
              <a:t>CNDT</a:t>
            </a:r>
          </a:p>
          <a:p>
            <a:pPr algn="ctr"/>
            <a:r>
              <a:rPr lang="en-US" sz="2000" b="1" dirty="0" err="1">
                <a:solidFill>
                  <a:srgbClr val="C00000"/>
                </a:solidFill>
                <a:latin typeface="Arial" panose="020B0604020202020204" pitchFamily="34" charset="0"/>
                <a:cs typeface="Arial" panose="020B0604020202020204" pitchFamily="34" charset="0"/>
              </a:rPr>
              <a:t>khách</a:t>
            </a:r>
            <a:r>
              <a:rPr lang="en-US" sz="2000" b="1" dirty="0">
                <a:solidFill>
                  <a:srgbClr val="C00000"/>
                </a:solidFill>
                <a:latin typeface="Arial" panose="020B0604020202020204" pitchFamily="34" charset="0"/>
                <a:cs typeface="Arial" panose="020B0604020202020204" pitchFamily="34" charset="0"/>
              </a:rPr>
              <a:t> </a:t>
            </a:r>
            <a:r>
              <a:rPr lang="en-US" sz="2000" b="1" dirty="0" err="1">
                <a:solidFill>
                  <a:srgbClr val="C00000"/>
                </a:solidFill>
                <a:latin typeface="Arial" panose="020B0604020202020204" pitchFamily="34" charset="0"/>
                <a:cs typeface="Arial" panose="020B0604020202020204" pitchFamily="34" charset="0"/>
              </a:rPr>
              <a:t>quan</a:t>
            </a:r>
            <a:endParaRPr lang="en-US" sz="2000" b="1" dirty="0">
              <a:solidFill>
                <a:srgbClr val="C00000"/>
              </a:solidFill>
              <a:latin typeface="Arial" panose="020B0604020202020204" pitchFamily="34" charset="0"/>
              <a:cs typeface="Arial" panose="020B0604020202020204" pitchFamily="34" charset="0"/>
            </a:endParaRPr>
          </a:p>
        </p:txBody>
      </p:sp>
      <p:sp>
        <p:nvSpPr>
          <p:cNvPr id="15" name="Oval 4"/>
          <p:cNvSpPr>
            <a:spLocks noChangeArrowheads="1"/>
          </p:cNvSpPr>
          <p:nvPr/>
        </p:nvSpPr>
        <p:spPr bwMode="auto">
          <a:xfrm>
            <a:off x="4038600" y="4511282"/>
            <a:ext cx="1828800" cy="1356118"/>
          </a:xfrm>
          <a:prstGeom prst="ellipse">
            <a:avLst/>
          </a:prstGeom>
          <a:solidFill>
            <a:schemeClr val="accent4">
              <a:lumMod val="60000"/>
              <a:lumOff val="40000"/>
            </a:schemeClr>
          </a:solidFill>
          <a:ln w="9525">
            <a:solidFill>
              <a:srgbClr val="D60093"/>
            </a:solidFill>
            <a:round/>
            <a:headEnd/>
            <a:tailEnd/>
          </a:ln>
          <a:effectLst/>
        </p:spPr>
        <p:txBody>
          <a:bodyPr wrap="none" anchor="ctr"/>
          <a:lstStyle/>
          <a:p>
            <a:pPr algn="ctr"/>
            <a:r>
              <a:rPr lang="en-US" sz="2000" b="1" dirty="0">
                <a:solidFill>
                  <a:srgbClr val="C00000"/>
                </a:solidFill>
                <a:latin typeface="Arial" panose="020B0604020202020204" pitchFamily="34" charset="0"/>
                <a:cs typeface="Arial" panose="020B0604020202020204" pitchFamily="34" charset="0"/>
              </a:rPr>
              <a:t>CNDT</a:t>
            </a:r>
          </a:p>
          <a:p>
            <a:pPr algn="ctr"/>
            <a:r>
              <a:rPr lang="en-US" sz="2000" b="1" dirty="0" err="1">
                <a:solidFill>
                  <a:srgbClr val="C00000"/>
                </a:solidFill>
                <a:latin typeface="Arial" panose="020B0604020202020204" pitchFamily="34" charset="0"/>
                <a:cs typeface="Arial" panose="020B0604020202020204" pitchFamily="34" charset="0"/>
              </a:rPr>
              <a:t>chủ</a:t>
            </a:r>
            <a:r>
              <a:rPr lang="en-US" sz="2000" b="1" dirty="0">
                <a:solidFill>
                  <a:srgbClr val="C00000"/>
                </a:solidFill>
                <a:latin typeface="Arial" panose="020B0604020202020204" pitchFamily="34" charset="0"/>
                <a:cs typeface="Arial" panose="020B0604020202020204" pitchFamily="34" charset="0"/>
              </a:rPr>
              <a:t> </a:t>
            </a:r>
            <a:r>
              <a:rPr lang="en-US" sz="2000" b="1" dirty="0" err="1">
                <a:solidFill>
                  <a:srgbClr val="C00000"/>
                </a:solidFill>
                <a:latin typeface="Arial" panose="020B0604020202020204" pitchFamily="34" charset="0"/>
                <a:cs typeface="Arial" panose="020B0604020202020204" pitchFamily="34" charset="0"/>
              </a:rPr>
              <a:t>quan</a:t>
            </a:r>
            <a:endParaRPr lang="en-US" sz="2000" b="1" dirty="0">
              <a:solidFill>
                <a:srgbClr val="C00000"/>
              </a:solidFill>
              <a:latin typeface="Arial" panose="020B0604020202020204" pitchFamily="34" charset="0"/>
              <a:cs typeface="Arial" panose="020B0604020202020204" pitchFamily="34" charset="0"/>
            </a:endParaRPr>
          </a:p>
        </p:txBody>
      </p:sp>
      <p:sp>
        <p:nvSpPr>
          <p:cNvPr id="16" name="Line 5"/>
          <p:cNvSpPr>
            <a:spLocks noChangeShapeType="1"/>
          </p:cNvSpPr>
          <p:nvPr/>
        </p:nvSpPr>
        <p:spPr bwMode="auto">
          <a:xfrm>
            <a:off x="3529652" y="4054082"/>
            <a:ext cx="533400" cy="106680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000">
              <a:solidFill>
                <a:schemeClr val="bg1"/>
              </a:solidFill>
              <a:latin typeface="Arial" panose="020B0604020202020204" pitchFamily="34" charset="0"/>
              <a:cs typeface="Arial" panose="020B0604020202020204" pitchFamily="34" charset="0"/>
            </a:endParaRPr>
          </a:p>
        </p:txBody>
      </p:sp>
      <p:sp>
        <p:nvSpPr>
          <p:cNvPr id="17" name="Line 6"/>
          <p:cNvSpPr>
            <a:spLocks noChangeShapeType="1"/>
          </p:cNvSpPr>
          <p:nvPr/>
        </p:nvSpPr>
        <p:spPr bwMode="auto">
          <a:xfrm flipV="1">
            <a:off x="3537613" y="2911082"/>
            <a:ext cx="609600" cy="114300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000">
              <a:solidFill>
                <a:schemeClr val="bg1"/>
              </a:solidFill>
              <a:latin typeface="Arial" panose="020B0604020202020204" pitchFamily="34" charset="0"/>
              <a:cs typeface="Arial" panose="020B0604020202020204" pitchFamily="34" charset="0"/>
            </a:endParaRPr>
          </a:p>
        </p:txBody>
      </p:sp>
      <p:sp>
        <p:nvSpPr>
          <p:cNvPr id="18" name="Rectangle 7"/>
          <p:cNvSpPr>
            <a:spLocks noChangeArrowheads="1"/>
          </p:cNvSpPr>
          <p:nvPr/>
        </p:nvSpPr>
        <p:spPr bwMode="auto">
          <a:xfrm>
            <a:off x="6324600" y="1996682"/>
            <a:ext cx="4495800" cy="1295400"/>
          </a:xfrm>
          <a:prstGeom prst="rect">
            <a:avLst/>
          </a:prstGeom>
          <a:solidFill>
            <a:schemeClr val="accent2"/>
          </a:solidFill>
          <a:ln w="9525">
            <a:solidFill>
              <a:srgbClr val="D60093"/>
            </a:solidFill>
            <a:miter lim="800000"/>
            <a:headEnd/>
            <a:tailEnd/>
          </a:ln>
          <a:effectLst/>
        </p:spPr>
        <p:txBody>
          <a:bodyPr wrap="square" anchor="ctr"/>
          <a:lstStyle/>
          <a:p>
            <a:pPr algn="ctr"/>
            <a:r>
              <a:rPr lang="en-US" sz="2000" dirty="0" err="1">
                <a:solidFill>
                  <a:srgbClr val="008000"/>
                </a:solidFill>
                <a:latin typeface="Arial" panose="020B0604020202020204" pitchFamily="34" charset="0"/>
                <a:cs typeface="Arial" panose="020B0604020202020204" pitchFamily="34" charset="0"/>
              </a:rPr>
              <a:t>Nhận</a:t>
            </a:r>
            <a:r>
              <a:rPr lang="en-US" sz="2000" dirty="0">
                <a:solidFill>
                  <a:srgbClr val="008000"/>
                </a:solidFill>
                <a:latin typeface="Arial" panose="020B0604020202020204" pitchFamily="34" charset="0"/>
                <a:cs typeface="Arial" panose="020B0604020202020204" pitchFamily="34" charset="0"/>
              </a:rPr>
              <a:t> </a:t>
            </a:r>
            <a:r>
              <a:rPr lang="en-US" sz="2000" dirty="0" err="1">
                <a:solidFill>
                  <a:srgbClr val="008000"/>
                </a:solidFill>
                <a:latin typeface="Arial" panose="020B0604020202020204" pitchFamily="34" charset="0"/>
                <a:cs typeface="Arial" panose="020B0604020202020204" pitchFamily="34" charset="0"/>
              </a:rPr>
              <a:t>thức</a:t>
            </a:r>
            <a:r>
              <a:rPr lang="en-US" sz="2000" dirty="0">
                <a:solidFill>
                  <a:srgbClr val="008000"/>
                </a:solidFill>
                <a:latin typeface="Arial" panose="020B0604020202020204" pitchFamily="34" charset="0"/>
                <a:cs typeface="Arial" panose="020B0604020202020204" pitchFamily="34" charset="0"/>
              </a:rPr>
              <a:t> </a:t>
            </a:r>
            <a:r>
              <a:rPr lang="en-US" sz="2000" dirty="0" err="1">
                <a:solidFill>
                  <a:srgbClr val="008000"/>
                </a:solidFill>
                <a:latin typeface="Arial" panose="020B0604020202020204" pitchFamily="34" charset="0"/>
                <a:cs typeface="Arial" panose="020B0604020202020204" pitchFamily="34" charset="0"/>
              </a:rPr>
              <a:t>chỉ</a:t>
            </a:r>
            <a:r>
              <a:rPr lang="en-US" sz="2000" dirty="0">
                <a:solidFill>
                  <a:srgbClr val="008000"/>
                </a:solidFill>
                <a:latin typeface="Arial" panose="020B0604020202020204" pitchFamily="34" charset="0"/>
                <a:cs typeface="Arial" panose="020B0604020202020204" pitchFamily="34" charset="0"/>
              </a:rPr>
              <a:t> </a:t>
            </a:r>
            <a:r>
              <a:rPr lang="en-US" sz="2000" dirty="0" err="1">
                <a:solidFill>
                  <a:srgbClr val="008000"/>
                </a:solidFill>
                <a:latin typeface="Arial" panose="020B0604020202020204" pitchFamily="34" charset="0"/>
                <a:cs typeface="Arial" panose="020B0604020202020204" pitchFamily="34" charset="0"/>
              </a:rPr>
              <a:t>là</a:t>
            </a:r>
            <a:r>
              <a:rPr lang="en-US" sz="2000" dirty="0">
                <a:solidFill>
                  <a:srgbClr val="008000"/>
                </a:solidFill>
                <a:latin typeface="Arial" panose="020B0604020202020204" pitchFamily="34" charset="0"/>
                <a:cs typeface="Arial" panose="020B0604020202020204" pitchFamily="34" charset="0"/>
              </a:rPr>
              <a:t> </a:t>
            </a:r>
            <a:r>
              <a:rPr lang="en-US" sz="2000" dirty="0" err="1">
                <a:solidFill>
                  <a:srgbClr val="008000"/>
                </a:solidFill>
                <a:latin typeface="Arial" panose="020B0604020202020204" pitchFamily="34" charset="0"/>
                <a:cs typeface="Arial" panose="020B0604020202020204" pitchFamily="34" charset="0"/>
              </a:rPr>
              <a:t>sự</a:t>
            </a:r>
            <a:r>
              <a:rPr lang="en-US" sz="2000" dirty="0">
                <a:solidFill>
                  <a:srgbClr val="008000"/>
                </a:solidFill>
                <a:latin typeface="Arial" panose="020B0604020202020204" pitchFamily="34" charset="0"/>
                <a:cs typeface="Arial" panose="020B0604020202020204" pitchFamily="34" charset="0"/>
              </a:rPr>
              <a:t> </a:t>
            </a:r>
            <a:r>
              <a:rPr lang="en-US" sz="2000" dirty="0" err="1" smtClean="0">
                <a:solidFill>
                  <a:srgbClr val="008000"/>
                </a:solidFill>
                <a:latin typeface="Arial" panose="020B0604020202020204" pitchFamily="34" charset="0"/>
                <a:cs typeface="Arial" panose="020B0604020202020204" pitchFamily="34" charset="0"/>
              </a:rPr>
              <a:t>nhận</a:t>
            </a:r>
            <a:r>
              <a:rPr lang="en-US" sz="2000" dirty="0" smtClean="0">
                <a:solidFill>
                  <a:srgbClr val="008000"/>
                </a:solidFill>
                <a:latin typeface="Arial" panose="020B0604020202020204" pitchFamily="34" charset="0"/>
                <a:cs typeface="Arial" panose="020B0604020202020204" pitchFamily="34" charset="0"/>
              </a:rPr>
              <a:t> </a:t>
            </a:r>
            <a:r>
              <a:rPr lang="en-US" sz="2000" dirty="0" err="1">
                <a:solidFill>
                  <a:srgbClr val="008000"/>
                </a:solidFill>
                <a:latin typeface="Arial" panose="020B0604020202020204" pitchFamily="34" charset="0"/>
                <a:cs typeface="Arial" panose="020B0604020202020204" pitchFamily="34" charset="0"/>
              </a:rPr>
              <a:t>thức</a:t>
            </a:r>
            <a:r>
              <a:rPr lang="en-US" sz="2000" dirty="0">
                <a:solidFill>
                  <a:srgbClr val="008000"/>
                </a:solidFill>
                <a:latin typeface="Arial" panose="020B0604020202020204" pitchFamily="34" charset="0"/>
                <a:cs typeface="Arial" panose="020B0604020202020204" pitchFamily="34" charset="0"/>
              </a:rPr>
              <a:t> </a:t>
            </a:r>
            <a:r>
              <a:rPr lang="en-US" sz="2000" dirty="0" err="1">
                <a:solidFill>
                  <a:srgbClr val="008000"/>
                </a:solidFill>
                <a:latin typeface="Arial" panose="020B0604020202020204" pitchFamily="34" charset="0"/>
                <a:cs typeface="Arial" panose="020B0604020202020204" pitchFamily="34" charset="0"/>
              </a:rPr>
              <a:t>của</a:t>
            </a:r>
            <a:r>
              <a:rPr lang="en-US" sz="2000" dirty="0">
                <a:solidFill>
                  <a:srgbClr val="008000"/>
                </a:solidFill>
                <a:latin typeface="Arial" panose="020B0604020202020204" pitchFamily="34" charset="0"/>
                <a:cs typeface="Arial" panose="020B0604020202020204" pitchFamily="34" charset="0"/>
              </a:rPr>
              <a:t> </a:t>
            </a:r>
            <a:r>
              <a:rPr lang="en-US" sz="2000" dirty="0" smtClean="0">
                <a:solidFill>
                  <a:srgbClr val="008000"/>
                </a:solidFill>
                <a:latin typeface="Arial" panose="020B0604020202020204" pitchFamily="34" charset="0"/>
                <a:cs typeface="Arial" panose="020B0604020202020204" pitchFamily="34" charset="0"/>
              </a:rPr>
              <a:t>ý </a:t>
            </a:r>
            <a:r>
              <a:rPr lang="en-US" sz="2000" dirty="0" err="1" smtClean="0">
                <a:solidFill>
                  <a:srgbClr val="008000"/>
                </a:solidFill>
                <a:latin typeface="Arial" panose="020B0604020202020204" pitchFamily="34" charset="0"/>
                <a:cs typeface="Arial" panose="020B0604020202020204" pitchFamily="34" charset="0"/>
              </a:rPr>
              <a:t>niệm,tư</a:t>
            </a:r>
            <a:r>
              <a:rPr lang="en-US" sz="2000" dirty="0" smtClean="0">
                <a:solidFill>
                  <a:srgbClr val="008000"/>
                </a:solidFill>
                <a:latin typeface="Arial" panose="020B0604020202020204" pitchFamily="34" charset="0"/>
                <a:cs typeface="Arial" panose="020B0604020202020204" pitchFamily="34" charset="0"/>
              </a:rPr>
              <a:t> </a:t>
            </a:r>
            <a:r>
              <a:rPr lang="en-US" sz="2000" dirty="0" err="1">
                <a:solidFill>
                  <a:srgbClr val="008000"/>
                </a:solidFill>
                <a:latin typeface="Arial" panose="020B0604020202020204" pitchFamily="34" charset="0"/>
                <a:cs typeface="Arial" panose="020B0604020202020204" pitchFamily="34" charset="0"/>
              </a:rPr>
              <a:t>tưởng</a:t>
            </a:r>
            <a:r>
              <a:rPr lang="en-US" sz="2000" dirty="0">
                <a:solidFill>
                  <a:srgbClr val="008000"/>
                </a:solidFill>
                <a:latin typeface="Arial" panose="020B0604020202020204" pitchFamily="34" charset="0"/>
                <a:cs typeface="Arial" panose="020B0604020202020204" pitchFamily="34" charset="0"/>
              </a:rPr>
              <a:t> </a:t>
            </a:r>
            <a:r>
              <a:rPr lang="en-US" sz="2000" dirty="0" err="1">
                <a:solidFill>
                  <a:srgbClr val="008000"/>
                </a:solidFill>
                <a:latin typeface="Arial" panose="020B0604020202020204" pitchFamily="34" charset="0"/>
                <a:cs typeface="Arial" panose="020B0604020202020204" pitchFamily="34" charset="0"/>
              </a:rPr>
              <a:t>tồn</a:t>
            </a:r>
            <a:r>
              <a:rPr lang="en-US" sz="2000" dirty="0">
                <a:solidFill>
                  <a:srgbClr val="008000"/>
                </a:solidFill>
                <a:latin typeface="Arial" panose="020B0604020202020204" pitchFamily="34" charset="0"/>
                <a:cs typeface="Arial" panose="020B0604020202020204" pitchFamily="34" charset="0"/>
              </a:rPr>
              <a:t> </a:t>
            </a:r>
            <a:r>
              <a:rPr lang="en-US" sz="2000" dirty="0" err="1">
                <a:solidFill>
                  <a:srgbClr val="008000"/>
                </a:solidFill>
                <a:latin typeface="Arial" panose="020B0604020202020204" pitchFamily="34" charset="0"/>
                <a:cs typeface="Arial" panose="020B0604020202020204" pitchFamily="34" charset="0"/>
              </a:rPr>
              <a:t>tại</a:t>
            </a:r>
            <a:r>
              <a:rPr lang="en-US" sz="2000" dirty="0">
                <a:solidFill>
                  <a:srgbClr val="008000"/>
                </a:solidFill>
                <a:latin typeface="Arial" panose="020B0604020202020204" pitchFamily="34" charset="0"/>
                <a:cs typeface="Arial" panose="020B0604020202020204" pitchFamily="34" charset="0"/>
              </a:rPr>
              <a:t> </a:t>
            </a:r>
            <a:r>
              <a:rPr lang="en-US" sz="2000" dirty="0" err="1">
                <a:solidFill>
                  <a:srgbClr val="008000"/>
                </a:solidFill>
                <a:latin typeface="Arial" panose="020B0604020202020204" pitchFamily="34" charset="0"/>
                <a:cs typeface="Arial" panose="020B0604020202020204" pitchFamily="34" charset="0"/>
              </a:rPr>
              <a:t>đâu</a:t>
            </a:r>
            <a:r>
              <a:rPr lang="en-US" sz="2000" dirty="0">
                <a:solidFill>
                  <a:srgbClr val="008000"/>
                </a:solidFill>
                <a:latin typeface="Arial" panose="020B0604020202020204" pitchFamily="34" charset="0"/>
                <a:cs typeface="Arial" panose="020B0604020202020204" pitchFamily="34" charset="0"/>
              </a:rPr>
              <a:t> </a:t>
            </a:r>
            <a:r>
              <a:rPr lang="en-US" sz="2000" dirty="0" err="1" smtClean="0">
                <a:solidFill>
                  <a:srgbClr val="008000"/>
                </a:solidFill>
                <a:latin typeface="Arial" panose="020B0604020202020204" pitchFamily="34" charset="0"/>
                <a:cs typeface="Arial" panose="020B0604020202020204" pitchFamily="34" charset="0"/>
              </a:rPr>
              <a:t>đó</a:t>
            </a:r>
            <a:r>
              <a:rPr lang="en-US" sz="2000" dirty="0" smtClean="0">
                <a:solidFill>
                  <a:srgbClr val="008000"/>
                </a:solidFill>
                <a:latin typeface="Arial" panose="020B0604020202020204" pitchFamily="34" charset="0"/>
                <a:cs typeface="Arial" panose="020B0604020202020204" pitchFamily="34" charset="0"/>
              </a:rPr>
              <a:t> </a:t>
            </a:r>
            <a:r>
              <a:rPr lang="en-US" sz="2000" dirty="0" err="1">
                <a:solidFill>
                  <a:srgbClr val="008000"/>
                </a:solidFill>
                <a:latin typeface="Arial" panose="020B0604020202020204" pitchFamily="34" charset="0"/>
                <a:cs typeface="Arial" panose="020B0604020202020204" pitchFamily="34" charset="0"/>
              </a:rPr>
              <a:t>ngoài</a:t>
            </a:r>
            <a:r>
              <a:rPr lang="en-US" sz="2000" dirty="0">
                <a:solidFill>
                  <a:srgbClr val="008000"/>
                </a:solidFill>
                <a:latin typeface="Arial" panose="020B0604020202020204" pitchFamily="34" charset="0"/>
                <a:cs typeface="Arial" panose="020B0604020202020204" pitchFamily="34" charset="0"/>
              </a:rPr>
              <a:t> con </a:t>
            </a:r>
            <a:r>
              <a:rPr lang="en-US" sz="2000" dirty="0" err="1">
                <a:solidFill>
                  <a:srgbClr val="008000"/>
                </a:solidFill>
                <a:latin typeface="Arial" panose="020B0604020202020204" pitchFamily="34" charset="0"/>
                <a:cs typeface="Arial" panose="020B0604020202020204" pitchFamily="34" charset="0"/>
              </a:rPr>
              <a:t>người</a:t>
            </a:r>
            <a:endParaRPr lang="en-US" sz="2000" dirty="0">
              <a:solidFill>
                <a:srgbClr val="008000"/>
              </a:solidFill>
              <a:latin typeface="Arial" panose="020B0604020202020204" pitchFamily="34" charset="0"/>
              <a:cs typeface="Arial" panose="020B0604020202020204" pitchFamily="34" charset="0"/>
            </a:endParaRPr>
          </a:p>
        </p:txBody>
      </p:sp>
      <p:sp>
        <p:nvSpPr>
          <p:cNvPr id="19" name="Line 8"/>
          <p:cNvSpPr>
            <a:spLocks noChangeShapeType="1"/>
          </p:cNvSpPr>
          <p:nvPr/>
        </p:nvSpPr>
        <p:spPr bwMode="auto">
          <a:xfrm>
            <a:off x="5867400" y="2682482"/>
            <a:ext cx="457200"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000">
              <a:solidFill>
                <a:schemeClr val="bg1"/>
              </a:solidFill>
              <a:latin typeface="Arial" panose="020B0604020202020204" pitchFamily="34" charset="0"/>
              <a:cs typeface="Arial" panose="020B0604020202020204" pitchFamily="34" charset="0"/>
            </a:endParaRPr>
          </a:p>
        </p:txBody>
      </p:sp>
      <p:sp>
        <p:nvSpPr>
          <p:cNvPr id="20" name="Rectangle 10"/>
          <p:cNvSpPr>
            <a:spLocks noChangeArrowheads="1"/>
          </p:cNvSpPr>
          <p:nvPr/>
        </p:nvSpPr>
        <p:spPr bwMode="auto">
          <a:xfrm>
            <a:off x="6324600" y="4511282"/>
            <a:ext cx="4648200" cy="1219200"/>
          </a:xfrm>
          <a:prstGeom prst="rect">
            <a:avLst/>
          </a:prstGeom>
          <a:solidFill>
            <a:schemeClr val="accent2"/>
          </a:solidFill>
          <a:ln w="9525">
            <a:solidFill>
              <a:srgbClr val="D60093"/>
            </a:solidFill>
            <a:miter lim="800000"/>
            <a:headEnd/>
            <a:tailEnd/>
          </a:ln>
          <a:effectLst/>
        </p:spPr>
        <p:txBody>
          <a:bodyPr wrap="square" anchor="ctr"/>
          <a:lstStyle/>
          <a:p>
            <a:pPr algn="ctr"/>
            <a:r>
              <a:rPr lang="en-US" sz="2000" dirty="0" err="1">
                <a:solidFill>
                  <a:srgbClr val="008000"/>
                </a:solidFill>
                <a:latin typeface="Arial" panose="020B0604020202020204" pitchFamily="34" charset="0"/>
                <a:cs typeface="Arial" panose="020B0604020202020204" pitchFamily="34" charset="0"/>
              </a:rPr>
              <a:t>Nhận</a:t>
            </a:r>
            <a:r>
              <a:rPr lang="en-US" sz="2000" dirty="0">
                <a:solidFill>
                  <a:srgbClr val="008000"/>
                </a:solidFill>
                <a:latin typeface="Arial" panose="020B0604020202020204" pitchFamily="34" charset="0"/>
                <a:cs typeface="Arial" panose="020B0604020202020204" pitchFamily="34" charset="0"/>
              </a:rPr>
              <a:t> </a:t>
            </a:r>
            <a:r>
              <a:rPr lang="en-US" sz="2000" dirty="0" err="1">
                <a:solidFill>
                  <a:srgbClr val="008000"/>
                </a:solidFill>
                <a:latin typeface="Arial" panose="020B0604020202020204" pitchFamily="34" charset="0"/>
                <a:cs typeface="Arial" panose="020B0604020202020204" pitchFamily="34" charset="0"/>
              </a:rPr>
              <a:t>thức</a:t>
            </a:r>
            <a:r>
              <a:rPr lang="en-US" sz="2000" dirty="0">
                <a:solidFill>
                  <a:srgbClr val="008000"/>
                </a:solidFill>
                <a:latin typeface="Arial" panose="020B0604020202020204" pitchFamily="34" charset="0"/>
                <a:cs typeface="Arial" panose="020B0604020202020204" pitchFamily="34" charset="0"/>
              </a:rPr>
              <a:t> </a:t>
            </a:r>
            <a:r>
              <a:rPr lang="en-US" sz="2000" dirty="0" err="1">
                <a:solidFill>
                  <a:srgbClr val="008000"/>
                </a:solidFill>
                <a:latin typeface="Arial" panose="020B0604020202020204" pitchFamily="34" charset="0"/>
                <a:cs typeface="Arial" panose="020B0604020202020204" pitchFamily="34" charset="0"/>
              </a:rPr>
              <a:t>chỉ</a:t>
            </a:r>
            <a:r>
              <a:rPr lang="en-US" sz="2000" dirty="0">
                <a:solidFill>
                  <a:srgbClr val="008000"/>
                </a:solidFill>
                <a:latin typeface="Arial" panose="020B0604020202020204" pitchFamily="34" charset="0"/>
                <a:cs typeface="Arial" panose="020B0604020202020204" pitchFamily="34" charset="0"/>
              </a:rPr>
              <a:t> </a:t>
            </a:r>
            <a:r>
              <a:rPr lang="en-US" sz="2000" dirty="0" err="1">
                <a:solidFill>
                  <a:srgbClr val="008000"/>
                </a:solidFill>
                <a:latin typeface="Arial" panose="020B0604020202020204" pitchFamily="34" charset="0"/>
                <a:cs typeface="Arial" panose="020B0604020202020204" pitchFamily="34" charset="0"/>
              </a:rPr>
              <a:t>là</a:t>
            </a:r>
            <a:r>
              <a:rPr lang="en-US" sz="2000" dirty="0">
                <a:solidFill>
                  <a:srgbClr val="008000"/>
                </a:solidFill>
                <a:latin typeface="Arial" panose="020B0604020202020204" pitchFamily="34" charset="0"/>
                <a:cs typeface="Arial" panose="020B0604020202020204" pitchFamily="34" charset="0"/>
              </a:rPr>
              <a:t> </a:t>
            </a:r>
            <a:r>
              <a:rPr lang="en-US" sz="2000" dirty="0" err="1" smtClean="0">
                <a:solidFill>
                  <a:srgbClr val="008000"/>
                </a:solidFill>
                <a:latin typeface="Arial" panose="020B0604020202020204" pitchFamily="34" charset="0"/>
                <a:cs typeface="Arial" panose="020B0604020202020204" pitchFamily="34" charset="0"/>
              </a:rPr>
              <a:t>sự</a:t>
            </a:r>
            <a:r>
              <a:rPr lang="en-US" sz="2000" dirty="0">
                <a:solidFill>
                  <a:srgbClr val="008000"/>
                </a:solidFill>
                <a:latin typeface="Arial" panose="020B0604020202020204" pitchFamily="34" charset="0"/>
                <a:cs typeface="Arial" panose="020B0604020202020204" pitchFamily="34" charset="0"/>
              </a:rPr>
              <a:t> </a:t>
            </a:r>
            <a:r>
              <a:rPr lang="en-US" sz="2000" dirty="0" err="1" smtClean="0">
                <a:solidFill>
                  <a:srgbClr val="008000"/>
                </a:solidFill>
                <a:latin typeface="Arial" panose="020B0604020202020204" pitchFamily="34" charset="0"/>
                <a:cs typeface="Arial" panose="020B0604020202020204" pitchFamily="34" charset="0"/>
              </a:rPr>
              <a:t>phức</a:t>
            </a:r>
            <a:r>
              <a:rPr lang="en-US" sz="2000" dirty="0" smtClean="0">
                <a:solidFill>
                  <a:srgbClr val="008000"/>
                </a:solidFill>
                <a:latin typeface="Arial" panose="020B0604020202020204" pitchFamily="34" charset="0"/>
                <a:cs typeface="Arial" panose="020B0604020202020204" pitchFamily="34" charset="0"/>
              </a:rPr>
              <a:t> </a:t>
            </a:r>
            <a:r>
              <a:rPr lang="en-US" sz="2000" dirty="0" err="1">
                <a:solidFill>
                  <a:srgbClr val="008000"/>
                </a:solidFill>
                <a:latin typeface="Arial" panose="020B0604020202020204" pitchFamily="34" charset="0"/>
                <a:cs typeface="Arial" panose="020B0604020202020204" pitchFamily="34" charset="0"/>
              </a:rPr>
              <a:t>hợp</a:t>
            </a:r>
            <a:r>
              <a:rPr lang="en-US" sz="2000" dirty="0">
                <a:solidFill>
                  <a:srgbClr val="008000"/>
                </a:solidFill>
                <a:latin typeface="Arial" panose="020B0604020202020204" pitchFamily="34" charset="0"/>
                <a:cs typeface="Arial" panose="020B0604020202020204" pitchFamily="34" charset="0"/>
              </a:rPr>
              <a:t> </a:t>
            </a:r>
            <a:r>
              <a:rPr lang="en-US" sz="2000" dirty="0" err="1">
                <a:solidFill>
                  <a:srgbClr val="008000"/>
                </a:solidFill>
                <a:latin typeface="Arial" panose="020B0604020202020204" pitchFamily="34" charset="0"/>
                <a:cs typeface="Arial" panose="020B0604020202020204" pitchFamily="34" charset="0"/>
              </a:rPr>
              <a:t>của</a:t>
            </a:r>
            <a:r>
              <a:rPr lang="en-US" sz="2000" dirty="0">
                <a:solidFill>
                  <a:srgbClr val="008000"/>
                </a:solidFill>
                <a:latin typeface="Arial" panose="020B0604020202020204" pitchFamily="34" charset="0"/>
                <a:cs typeface="Arial" panose="020B0604020202020204" pitchFamily="34" charset="0"/>
              </a:rPr>
              <a:t> </a:t>
            </a:r>
            <a:r>
              <a:rPr lang="en-US" sz="2000" dirty="0" err="1">
                <a:solidFill>
                  <a:srgbClr val="008000"/>
                </a:solidFill>
                <a:latin typeface="Arial" panose="020B0604020202020204" pitchFamily="34" charset="0"/>
                <a:cs typeface="Arial" panose="020B0604020202020204" pitchFamily="34" charset="0"/>
              </a:rPr>
              <a:t>những</a:t>
            </a:r>
            <a:r>
              <a:rPr lang="en-US" sz="2000" dirty="0">
                <a:solidFill>
                  <a:srgbClr val="008000"/>
                </a:solidFill>
                <a:latin typeface="Arial" panose="020B0604020202020204" pitchFamily="34" charset="0"/>
                <a:cs typeface="Arial" panose="020B0604020202020204" pitchFamily="34" charset="0"/>
              </a:rPr>
              <a:t> </a:t>
            </a:r>
            <a:r>
              <a:rPr lang="en-US" sz="2000" dirty="0" err="1" smtClean="0">
                <a:solidFill>
                  <a:srgbClr val="008000"/>
                </a:solidFill>
                <a:latin typeface="Arial" panose="020B0604020202020204" pitchFamily="34" charset="0"/>
                <a:cs typeface="Arial" panose="020B0604020202020204" pitchFamily="34" charset="0"/>
              </a:rPr>
              <a:t>cảm</a:t>
            </a:r>
            <a:r>
              <a:rPr lang="en-US" sz="2000" dirty="0" smtClean="0">
                <a:solidFill>
                  <a:srgbClr val="008000"/>
                </a:solidFill>
                <a:latin typeface="Arial" panose="020B0604020202020204" pitchFamily="34" charset="0"/>
                <a:cs typeface="Arial" panose="020B0604020202020204" pitchFamily="34" charset="0"/>
              </a:rPr>
              <a:t> </a:t>
            </a:r>
            <a:r>
              <a:rPr lang="en-US" sz="2000" dirty="0" err="1">
                <a:solidFill>
                  <a:srgbClr val="008000"/>
                </a:solidFill>
                <a:latin typeface="Arial" panose="020B0604020202020204" pitchFamily="34" charset="0"/>
                <a:cs typeface="Arial" panose="020B0604020202020204" pitchFamily="34" charset="0"/>
              </a:rPr>
              <a:t>giác</a:t>
            </a:r>
            <a:r>
              <a:rPr lang="en-US" sz="2000" dirty="0">
                <a:solidFill>
                  <a:srgbClr val="008000"/>
                </a:solidFill>
                <a:latin typeface="Arial" panose="020B0604020202020204" pitchFamily="34" charset="0"/>
                <a:cs typeface="Arial" panose="020B0604020202020204" pitchFamily="34" charset="0"/>
              </a:rPr>
              <a:t> </a:t>
            </a:r>
            <a:r>
              <a:rPr lang="en-US" sz="2000" dirty="0" err="1">
                <a:solidFill>
                  <a:srgbClr val="008000"/>
                </a:solidFill>
                <a:latin typeface="Arial" panose="020B0604020202020204" pitchFamily="34" charset="0"/>
                <a:cs typeface="Arial" panose="020B0604020202020204" pitchFamily="34" charset="0"/>
              </a:rPr>
              <a:t>của</a:t>
            </a:r>
            <a:r>
              <a:rPr lang="en-US" sz="2000" dirty="0">
                <a:solidFill>
                  <a:srgbClr val="008000"/>
                </a:solidFill>
                <a:latin typeface="Arial" panose="020B0604020202020204" pitchFamily="34" charset="0"/>
                <a:cs typeface="Arial" panose="020B0604020202020204" pitchFamily="34" charset="0"/>
              </a:rPr>
              <a:t> con </a:t>
            </a:r>
            <a:r>
              <a:rPr lang="en-US" sz="2000" dirty="0" err="1" smtClean="0">
                <a:solidFill>
                  <a:srgbClr val="008000"/>
                </a:solidFill>
                <a:latin typeface="Arial" panose="020B0604020202020204" pitchFamily="34" charset="0"/>
                <a:cs typeface="Arial" panose="020B0604020202020204" pitchFamily="34" charset="0"/>
              </a:rPr>
              <a:t>người</a:t>
            </a:r>
            <a:r>
              <a:rPr lang="en-US" sz="2000" dirty="0">
                <a:solidFill>
                  <a:srgbClr val="008000"/>
                </a:solidFill>
                <a:latin typeface="Arial" panose="020B0604020202020204" pitchFamily="34" charset="0"/>
                <a:cs typeface="Arial" panose="020B0604020202020204" pitchFamily="34" charset="0"/>
              </a:rPr>
              <a:t>.</a:t>
            </a:r>
          </a:p>
        </p:txBody>
      </p:sp>
      <p:sp>
        <p:nvSpPr>
          <p:cNvPr id="21" name="Line 11"/>
          <p:cNvSpPr>
            <a:spLocks noChangeShapeType="1"/>
          </p:cNvSpPr>
          <p:nvPr/>
        </p:nvSpPr>
        <p:spPr bwMode="auto">
          <a:xfrm flipV="1">
            <a:off x="5867400" y="5120882"/>
            <a:ext cx="457200"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000">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5588603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770" decel="100000"/>
                                        <p:tgtEl>
                                          <p:spTgt spid="13"/>
                                        </p:tgtEl>
                                      </p:cBhvr>
                                    </p:animEffect>
                                    <p:animScale>
                                      <p:cBhvr>
                                        <p:cTn id="8" dur="770" decel="100000"/>
                                        <p:tgtEl>
                                          <p:spTgt spid="13"/>
                                        </p:tgtEl>
                                      </p:cBhvr>
                                      <p:from x="10000" y="10000"/>
                                      <p:to x="200000" y="450000"/>
                                    </p:animScale>
                                    <p:animScale>
                                      <p:cBhvr>
                                        <p:cTn id="9" dur="1230" accel="100000" fill="hold">
                                          <p:stCondLst>
                                            <p:cond delay="770"/>
                                          </p:stCondLst>
                                        </p:cTn>
                                        <p:tgtEl>
                                          <p:spTgt spid="13"/>
                                        </p:tgtEl>
                                      </p:cBhvr>
                                      <p:from x="200000" y="450000"/>
                                      <p:to x="100000" y="100000"/>
                                    </p:animScale>
                                    <p:set>
                                      <p:cBhvr>
                                        <p:cTn id="10" dur="770" fill="hold"/>
                                        <p:tgtEl>
                                          <p:spTgt spid="13"/>
                                        </p:tgtEl>
                                        <p:attrNameLst>
                                          <p:attrName>ppt_x</p:attrName>
                                        </p:attrNameLst>
                                      </p:cBhvr>
                                      <p:to>
                                        <p:strVal val="(0.5)"/>
                                      </p:to>
                                    </p:set>
                                    <p:anim from="(0.5)" to="(#ppt_x)" calcmode="lin" valueType="num">
                                      <p:cBhvr>
                                        <p:cTn id="11" dur="1230" accel="100000" fill="hold">
                                          <p:stCondLst>
                                            <p:cond delay="770"/>
                                          </p:stCondLst>
                                        </p:cTn>
                                        <p:tgtEl>
                                          <p:spTgt spid="13"/>
                                        </p:tgtEl>
                                        <p:attrNameLst>
                                          <p:attrName>ppt_x</p:attrName>
                                        </p:attrNameLst>
                                      </p:cBhvr>
                                    </p:anim>
                                    <p:set>
                                      <p:cBhvr>
                                        <p:cTn id="12" dur="770" fill="hold"/>
                                        <p:tgtEl>
                                          <p:spTgt spid="13"/>
                                        </p:tgtEl>
                                        <p:attrNameLst>
                                          <p:attrName>ppt_y</p:attrName>
                                        </p:attrNameLst>
                                      </p:cBhvr>
                                      <p:to>
                                        <p:strVal val="(#ppt_y+0.4)"/>
                                      </p:to>
                                    </p:set>
                                    <p:anim from="(#ppt_y+0.4)" to="(#ppt_y)" calcmode="lin" valueType="num">
                                      <p:cBhvr>
                                        <p:cTn id="13" dur="1230" accel="100000" fill="hold">
                                          <p:stCondLst>
                                            <p:cond delay="770"/>
                                          </p:stCondLst>
                                        </p:cTn>
                                        <p:tgtEl>
                                          <p:spTgt spid="13"/>
                                        </p:tgtEl>
                                        <p:attrNameLst>
                                          <p:attrName>ppt_y</p:attrName>
                                        </p:attrNameLst>
                                      </p:cBhvr>
                                    </p:anim>
                                  </p:childTnLst>
                                </p:cTn>
                              </p:par>
                            </p:childTnLst>
                          </p:cTn>
                        </p:par>
                      </p:childTnLst>
                    </p:cTn>
                  </p:par>
                  <p:par>
                    <p:cTn id="14" fill="hold">
                      <p:stCondLst>
                        <p:cond delay="indefinite"/>
                      </p:stCondLst>
                      <p:childTnLst>
                        <p:par>
                          <p:cTn id="15" fill="hold">
                            <p:stCondLst>
                              <p:cond delay="0"/>
                            </p:stCondLst>
                            <p:childTnLst>
                              <p:par>
                                <p:cTn id="16" presetID="52" presetClass="entr" presetSubtype="0" fill="hold" grpId="0" nodeType="clickEffect">
                                  <p:stCondLst>
                                    <p:cond delay="0"/>
                                  </p:stCondLst>
                                  <p:childTnLst>
                                    <p:set>
                                      <p:cBhvr>
                                        <p:cTn id="17" dur="1" fill="hold">
                                          <p:stCondLst>
                                            <p:cond delay="0"/>
                                          </p:stCondLst>
                                        </p:cTn>
                                        <p:tgtEl>
                                          <p:spTgt spid="17"/>
                                        </p:tgtEl>
                                        <p:attrNameLst>
                                          <p:attrName>style.visibility</p:attrName>
                                        </p:attrNameLst>
                                      </p:cBhvr>
                                      <p:to>
                                        <p:strVal val="visible"/>
                                      </p:to>
                                    </p:set>
                                    <p:animScale>
                                      <p:cBhvr>
                                        <p:cTn id="18" dur="1000" decel="50000" fill="hold">
                                          <p:stCondLst>
                                            <p:cond delay="0"/>
                                          </p:stCondLst>
                                        </p:cTn>
                                        <p:tgtEl>
                                          <p:spTgt spid="17"/>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19" dur="1000" decel="50000" fill="hold">
                                          <p:stCondLst>
                                            <p:cond delay="0"/>
                                          </p:stCondLst>
                                        </p:cTn>
                                        <p:tgtEl>
                                          <p:spTgt spid="17"/>
                                        </p:tgtEl>
                                        <p:attrNameLst>
                                          <p:attrName>ppt_x</p:attrName>
                                          <p:attrName>ppt_y</p:attrName>
                                        </p:attrNameLst>
                                      </p:cBhvr>
                                    </p:animMotion>
                                    <p:animEffect transition="in" filter="fade">
                                      <p:cBhvr>
                                        <p:cTn id="20" dur="1000"/>
                                        <p:tgtEl>
                                          <p:spTgt spid="17"/>
                                        </p:tgtEl>
                                      </p:cBhvr>
                                    </p:animEffect>
                                  </p:childTnLst>
                                </p:cTn>
                              </p:par>
                            </p:childTnLst>
                          </p:cTn>
                        </p:par>
                      </p:childTnLst>
                    </p:cTn>
                  </p:par>
                  <p:par>
                    <p:cTn id="21" fill="hold">
                      <p:stCondLst>
                        <p:cond delay="indefinite"/>
                      </p:stCondLst>
                      <p:childTnLst>
                        <p:par>
                          <p:cTn id="22" fill="hold">
                            <p:stCondLst>
                              <p:cond delay="0"/>
                            </p:stCondLst>
                            <p:childTnLst>
                              <p:par>
                                <p:cTn id="23" presetID="20" presetClass="entr" presetSubtype="0" fill="hold" grpId="0" nodeType="clickEffect">
                                  <p:stCondLst>
                                    <p:cond delay="0"/>
                                  </p:stCondLst>
                                  <p:childTnLst>
                                    <p:set>
                                      <p:cBhvr>
                                        <p:cTn id="24" dur="1" fill="hold">
                                          <p:stCondLst>
                                            <p:cond delay="0"/>
                                          </p:stCondLst>
                                        </p:cTn>
                                        <p:tgtEl>
                                          <p:spTgt spid="14"/>
                                        </p:tgtEl>
                                        <p:attrNameLst>
                                          <p:attrName>style.visibility</p:attrName>
                                        </p:attrNameLst>
                                      </p:cBhvr>
                                      <p:to>
                                        <p:strVal val="visible"/>
                                      </p:to>
                                    </p:set>
                                    <p:animEffect transition="in" filter="wedge">
                                      <p:cBhvr>
                                        <p:cTn id="25" dur="2000"/>
                                        <p:tgtEl>
                                          <p:spTgt spid="14"/>
                                        </p:tgtEl>
                                      </p:cBhvr>
                                    </p:animEffect>
                                  </p:childTnLst>
                                </p:cTn>
                              </p:par>
                            </p:childTnLst>
                          </p:cTn>
                        </p:par>
                      </p:childTnLst>
                    </p:cTn>
                  </p:par>
                  <p:par>
                    <p:cTn id="26" fill="hold">
                      <p:stCondLst>
                        <p:cond delay="indefinite"/>
                      </p:stCondLst>
                      <p:childTnLst>
                        <p:par>
                          <p:cTn id="27" fill="hold">
                            <p:stCondLst>
                              <p:cond delay="0"/>
                            </p:stCondLst>
                            <p:childTnLst>
                              <p:par>
                                <p:cTn id="28" presetID="52" presetClass="entr" presetSubtype="0" fill="hold" grpId="0" nodeType="clickEffect">
                                  <p:stCondLst>
                                    <p:cond delay="0"/>
                                  </p:stCondLst>
                                  <p:childTnLst>
                                    <p:set>
                                      <p:cBhvr>
                                        <p:cTn id="29" dur="1" fill="hold">
                                          <p:stCondLst>
                                            <p:cond delay="0"/>
                                          </p:stCondLst>
                                        </p:cTn>
                                        <p:tgtEl>
                                          <p:spTgt spid="19"/>
                                        </p:tgtEl>
                                        <p:attrNameLst>
                                          <p:attrName>style.visibility</p:attrName>
                                        </p:attrNameLst>
                                      </p:cBhvr>
                                      <p:to>
                                        <p:strVal val="visible"/>
                                      </p:to>
                                    </p:set>
                                    <p:animScale>
                                      <p:cBhvr>
                                        <p:cTn id="30" dur="1000" decel="50000" fill="hold">
                                          <p:stCondLst>
                                            <p:cond delay="0"/>
                                          </p:stCondLst>
                                        </p:cTn>
                                        <p:tgtEl>
                                          <p:spTgt spid="19"/>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31" dur="1000" decel="50000" fill="hold">
                                          <p:stCondLst>
                                            <p:cond delay="0"/>
                                          </p:stCondLst>
                                        </p:cTn>
                                        <p:tgtEl>
                                          <p:spTgt spid="19"/>
                                        </p:tgtEl>
                                        <p:attrNameLst>
                                          <p:attrName>ppt_x</p:attrName>
                                          <p:attrName>ppt_y</p:attrName>
                                        </p:attrNameLst>
                                      </p:cBhvr>
                                    </p:animMotion>
                                    <p:animEffect transition="in" filter="fade">
                                      <p:cBhvr>
                                        <p:cTn id="32" dur="1000"/>
                                        <p:tgtEl>
                                          <p:spTgt spid="19"/>
                                        </p:tgtEl>
                                      </p:cBhvr>
                                    </p:animEffect>
                                  </p:childTnLst>
                                </p:cTn>
                              </p:par>
                            </p:childTnLst>
                          </p:cTn>
                        </p:par>
                      </p:childTnLst>
                    </p:cTn>
                  </p:par>
                  <p:par>
                    <p:cTn id="33" fill="hold">
                      <p:stCondLst>
                        <p:cond delay="indefinite"/>
                      </p:stCondLst>
                      <p:childTnLst>
                        <p:par>
                          <p:cTn id="34" fill="hold">
                            <p:stCondLst>
                              <p:cond delay="0"/>
                            </p:stCondLst>
                            <p:childTnLst>
                              <p:par>
                                <p:cTn id="35" presetID="37" presetClass="entr" presetSubtype="0" fill="hold" grpId="0" nodeType="clickEffect">
                                  <p:stCondLst>
                                    <p:cond delay="0"/>
                                  </p:stCondLst>
                                  <p:childTnLst>
                                    <p:set>
                                      <p:cBhvr>
                                        <p:cTn id="36" dur="1" fill="hold">
                                          <p:stCondLst>
                                            <p:cond delay="0"/>
                                          </p:stCondLst>
                                        </p:cTn>
                                        <p:tgtEl>
                                          <p:spTgt spid="18"/>
                                        </p:tgtEl>
                                        <p:attrNameLst>
                                          <p:attrName>style.visibility</p:attrName>
                                        </p:attrNameLst>
                                      </p:cBhvr>
                                      <p:to>
                                        <p:strVal val="visible"/>
                                      </p:to>
                                    </p:set>
                                    <p:animEffect transition="in" filter="fade">
                                      <p:cBhvr>
                                        <p:cTn id="37" dur="1000"/>
                                        <p:tgtEl>
                                          <p:spTgt spid="18"/>
                                        </p:tgtEl>
                                      </p:cBhvr>
                                    </p:animEffect>
                                    <p:anim calcmode="lin" valueType="num">
                                      <p:cBhvr>
                                        <p:cTn id="38" dur="1000" fill="hold"/>
                                        <p:tgtEl>
                                          <p:spTgt spid="18"/>
                                        </p:tgtEl>
                                        <p:attrNameLst>
                                          <p:attrName>ppt_x</p:attrName>
                                        </p:attrNameLst>
                                      </p:cBhvr>
                                      <p:tavLst>
                                        <p:tav tm="0">
                                          <p:val>
                                            <p:strVal val="#ppt_x"/>
                                          </p:val>
                                        </p:tav>
                                        <p:tav tm="100000">
                                          <p:val>
                                            <p:strVal val="#ppt_x"/>
                                          </p:val>
                                        </p:tav>
                                      </p:tavLst>
                                    </p:anim>
                                    <p:anim calcmode="lin" valueType="num">
                                      <p:cBhvr>
                                        <p:cTn id="39" dur="900" decel="100000" fill="hold"/>
                                        <p:tgtEl>
                                          <p:spTgt spid="18"/>
                                        </p:tgtEl>
                                        <p:attrNameLst>
                                          <p:attrName>ppt_y</p:attrName>
                                        </p:attrNameLst>
                                      </p:cBhvr>
                                      <p:tavLst>
                                        <p:tav tm="0">
                                          <p:val>
                                            <p:strVal val="#ppt_y+1"/>
                                          </p:val>
                                        </p:tav>
                                        <p:tav tm="100000">
                                          <p:val>
                                            <p:strVal val="#ppt_y-.03"/>
                                          </p:val>
                                        </p:tav>
                                      </p:tavLst>
                                    </p:anim>
                                    <p:anim calcmode="lin" valueType="num">
                                      <p:cBhvr>
                                        <p:cTn id="40" dur="100" accel="100000" fill="hold">
                                          <p:stCondLst>
                                            <p:cond delay="900"/>
                                          </p:stCondLst>
                                        </p:cTn>
                                        <p:tgtEl>
                                          <p:spTgt spid="18"/>
                                        </p:tgtEl>
                                        <p:attrNameLst>
                                          <p:attrName>ppt_y</p:attrName>
                                        </p:attrNameLst>
                                      </p:cBhvr>
                                      <p:tavLst>
                                        <p:tav tm="0">
                                          <p:val>
                                            <p:strVal val="#ppt_y-.03"/>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52" presetClass="entr" presetSubtype="0" fill="hold" grpId="0" nodeType="clickEffect">
                                  <p:stCondLst>
                                    <p:cond delay="0"/>
                                  </p:stCondLst>
                                  <p:childTnLst>
                                    <p:set>
                                      <p:cBhvr>
                                        <p:cTn id="44" dur="1" fill="hold">
                                          <p:stCondLst>
                                            <p:cond delay="0"/>
                                          </p:stCondLst>
                                        </p:cTn>
                                        <p:tgtEl>
                                          <p:spTgt spid="16"/>
                                        </p:tgtEl>
                                        <p:attrNameLst>
                                          <p:attrName>style.visibility</p:attrName>
                                        </p:attrNameLst>
                                      </p:cBhvr>
                                      <p:to>
                                        <p:strVal val="visible"/>
                                      </p:to>
                                    </p:set>
                                    <p:animScale>
                                      <p:cBhvr>
                                        <p:cTn id="45" dur="1000" decel="50000" fill="hold">
                                          <p:stCondLst>
                                            <p:cond delay="0"/>
                                          </p:stCondLst>
                                        </p:cTn>
                                        <p:tgtEl>
                                          <p:spTgt spid="16"/>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46" dur="1000" decel="50000" fill="hold">
                                          <p:stCondLst>
                                            <p:cond delay="0"/>
                                          </p:stCondLst>
                                        </p:cTn>
                                        <p:tgtEl>
                                          <p:spTgt spid="16"/>
                                        </p:tgtEl>
                                        <p:attrNameLst>
                                          <p:attrName>ppt_x</p:attrName>
                                          <p:attrName>ppt_y</p:attrName>
                                        </p:attrNameLst>
                                      </p:cBhvr>
                                    </p:animMotion>
                                    <p:animEffect transition="in" filter="fade">
                                      <p:cBhvr>
                                        <p:cTn id="47" dur="1000"/>
                                        <p:tgtEl>
                                          <p:spTgt spid="16"/>
                                        </p:tgtEl>
                                      </p:cBhvr>
                                    </p:animEffect>
                                  </p:childTnLst>
                                </p:cTn>
                              </p:par>
                            </p:childTnLst>
                          </p:cTn>
                        </p:par>
                      </p:childTnLst>
                    </p:cTn>
                  </p:par>
                  <p:par>
                    <p:cTn id="48" fill="hold">
                      <p:stCondLst>
                        <p:cond delay="indefinite"/>
                      </p:stCondLst>
                      <p:childTnLst>
                        <p:par>
                          <p:cTn id="49" fill="hold">
                            <p:stCondLst>
                              <p:cond delay="0"/>
                            </p:stCondLst>
                            <p:childTnLst>
                              <p:par>
                                <p:cTn id="50" presetID="42" presetClass="entr" presetSubtype="0" fill="hold" grpId="0" nodeType="clickEffect">
                                  <p:stCondLst>
                                    <p:cond delay="0"/>
                                  </p:stCondLst>
                                  <p:childTnLst>
                                    <p:set>
                                      <p:cBhvr>
                                        <p:cTn id="51" dur="1" fill="hold">
                                          <p:stCondLst>
                                            <p:cond delay="0"/>
                                          </p:stCondLst>
                                        </p:cTn>
                                        <p:tgtEl>
                                          <p:spTgt spid="15"/>
                                        </p:tgtEl>
                                        <p:attrNameLst>
                                          <p:attrName>style.visibility</p:attrName>
                                        </p:attrNameLst>
                                      </p:cBhvr>
                                      <p:to>
                                        <p:strVal val="visible"/>
                                      </p:to>
                                    </p:set>
                                    <p:animEffect transition="in" filter="fade">
                                      <p:cBhvr>
                                        <p:cTn id="52" dur="1000"/>
                                        <p:tgtEl>
                                          <p:spTgt spid="15"/>
                                        </p:tgtEl>
                                      </p:cBhvr>
                                    </p:animEffect>
                                    <p:anim calcmode="lin" valueType="num">
                                      <p:cBhvr>
                                        <p:cTn id="53" dur="1000" fill="hold"/>
                                        <p:tgtEl>
                                          <p:spTgt spid="15"/>
                                        </p:tgtEl>
                                        <p:attrNameLst>
                                          <p:attrName>ppt_x</p:attrName>
                                        </p:attrNameLst>
                                      </p:cBhvr>
                                      <p:tavLst>
                                        <p:tav tm="0">
                                          <p:val>
                                            <p:strVal val="#ppt_x"/>
                                          </p:val>
                                        </p:tav>
                                        <p:tav tm="100000">
                                          <p:val>
                                            <p:strVal val="#ppt_x"/>
                                          </p:val>
                                        </p:tav>
                                      </p:tavLst>
                                    </p:anim>
                                    <p:anim calcmode="lin" valueType="num">
                                      <p:cBhvr>
                                        <p:cTn id="54"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52" presetClass="entr" presetSubtype="0" fill="hold" grpId="0" nodeType="clickEffect">
                                  <p:stCondLst>
                                    <p:cond delay="0"/>
                                  </p:stCondLst>
                                  <p:childTnLst>
                                    <p:set>
                                      <p:cBhvr>
                                        <p:cTn id="58" dur="1" fill="hold">
                                          <p:stCondLst>
                                            <p:cond delay="0"/>
                                          </p:stCondLst>
                                        </p:cTn>
                                        <p:tgtEl>
                                          <p:spTgt spid="21"/>
                                        </p:tgtEl>
                                        <p:attrNameLst>
                                          <p:attrName>style.visibility</p:attrName>
                                        </p:attrNameLst>
                                      </p:cBhvr>
                                      <p:to>
                                        <p:strVal val="visible"/>
                                      </p:to>
                                    </p:set>
                                    <p:animScale>
                                      <p:cBhvr>
                                        <p:cTn id="59" dur="1000" decel="50000" fill="hold">
                                          <p:stCondLst>
                                            <p:cond delay="0"/>
                                          </p:stCondLst>
                                        </p:cTn>
                                        <p:tgtEl>
                                          <p:spTgt spid="21"/>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60" dur="1000" decel="50000" fill="hold">
                                          <p:stCondLst>
                                            <p:cond delay="0"/>
                                          </p:stCondLst>
                                        </p:cTn>
                                        <p:tgtEl>
                                          <p:spTgt spid="21"/>
                                        </p:tgtEl>
                                        <p:attrNameLst>
                                          <p:attrName>ppt_x</p:attrName>
                                          <p:attrName>ppt_y</p:attrName>
                                        </p:attrNameLst>
                                      </p:cBhvr>
                                    </p:animMotion>
                                    <p:animEffect transition="in" filter="fade">
                                      <p:cBhvr>
                                        <p:cTn id="61" dur="1000"/>
                                        <p:tgtEl>
                                          <p:spTgt spid="21"/>
                                        </p:tgtEl>
                                      </p:cBhvr>
                                    </p:animEffect>
                                  </p:childTnLst>
                                </p:cTn>
                              </p:par>
                            </p:childTnLst>
                          </p:cTn>
                        </p:par>
                      </p:childTnLst>
                    </p:cTn>
                  </p:par>
                  <p:par>
                    <p:cTn id="62" fill="hold">
                      <p:stCondLst>
                        <p:cond delay="indefinite"/>
                      </p:stCondLst>
                      <p:childTnLst>
                        <p:par>
                          <p:cTn id="63" fill="hold">
                            <p:stCondLst>
                              <p:cond delay="0"/>
                            </p:stCondLst>
                            <p:childTnLst>
                              <p:par>
                                <p:cTn id="64" presetID="58" presetClass="entr" presetSubtype="0" accel="100000" fill="hold" grpId="0" nodeType="clickEffect">
                                  <p:stCondLst>
                                    <p:cond delay="0"/>
                                  </p:stCondLst>
                                  <p:childTnLst>
                                    <p:set>
                                      <p:cBhvr>
                                        <p:cTn id="65" dur="1" fill="hold">
                                          <p:stCondLst>
                                            <p:cond delay="0"/>
                                          </p:stCondLst>
                                        </p:cTn>
                                        <p:tgtEl>
                                          <p:spTgt spid="20"/>
                                        </p:tgtEl>
                                        <p:attrNameLst>
                                          <p:attrName>style.visibility</p:attrName>
                                        </p:attrNameLst>
                                      </p:cBhvr>
                                      <p:to>
                                        <p:strVal val="visible"/>
                                      </p:to>
                                    </p:set>
                                    <p:anim calcmode="lin" valueType="num">
                                      <p:cBhvr>
                                        <p:cTn id="66" dur="500" fill="hold"/>
                                        <p:tgtEl>
                                          <p:spTgt spid="20"/>
                                        </p:tgtEl>
                                        <p:attrNameLst>
                                          <p:attrName>ppt_w</p:attrName>
                                        </p:attrNameLst>
                                      </p:cBhvr>
                                      <p:tavLst>
                                        <p:tav tm="0">
                                          <p:val>
                                            <p:strVal val="#ppt_w*2.5"/>
                                          </p:val>
                                        </p:tav>
                                        <p:tav tm="100000">
                                          <p:val>
                                            <p:strVal val="#ppt_w"/>
                                          </p:val>
                                        </p:tav>
                                      </p:tavLst>
                                    </p:anim>
                                    <p:anim calcmode="lin" valueType="num">
                                      <p:cBhvr>
                                        <p:cTn id="67" dur="500" fill="hold"/>
                                        <p:tgtEl>
                                          <p:spTgt spid="20"/>
                                        </p:tgtEl>
                                        <p:attrNameLst>
                                          <p:attrName>ppt_h</p:attrName>
                                        </p:attrNameLst>
                                      </p:cBhvr>
                                      <p:tavLst>
                                        <p:tav tm="0">
                                          <p:val>
                                            <p:strVal val="#ppt_h*0.01"/>
                                          </p:val>
                                        </p:tav>
                                        <p:tav tm="100000">
                                          <p:val>
                                            <p:strVal val="#ppt_h"/>
                                          </p:val>
                                        </p:tav>
                                      </p:tavLst>
                                    </p:anim>
                                    <p:anim calcmode="lin" valueType="num">
                                      <p:cBhvr>
                                        <p:cTn id="68" dur="500" fill="hold"/>
                                        <p:tgtEl>
                                          <p:spTgt spid="20"/>
                                        </p:tgtEl>
                                        <p:attrNameLst>
                                          <p:attrName>ppt_x</p:attrName>
                                        </p:attrNameLst>
                                      </p:cBhvr>
                                      <p:tavLst>
                                        <p:tav tm="0">
                                          <p:val>
                                            <p:strVal val="#ppt_x"/>
                                          </p:val>
                                        </p:tav>
                                        <p:tav tm="100000">
                                          <p:val>
                                            <p:strVal val="#ppt_x"/>
                                          </p:val>
                                        </p:tav>
                                      </p:tavLst>
                                    </p:anim>
                                    <p:anim calcmode="lin" valueType="num">
                                      <p:cBhvr>
                                        <p:cTn id="69" dur="500" fill="hold"/>
                                        <p:tgtEl>
                                          <p:spTgt spid="20"/>
                                        </p:tgtEl>
                                        <p:attrNameLst>
                                          <p:attrName>ppt_y</p:attrName>
                                        </p:attrNameLst>
                                      </p:cBhvr>
                                      <p:tavLst>
                                        <p:tav tm="0">
                                          <p:val>
                                            <p:strVal val="#ppt_h+1"/>
                                          </p:val>
                                        </p:tav>
                                        <p:tav tm="100000">
                                          <p:val>
                                            <p:strVal val="#ppt_y"/>
                                          </p:val>
                                        </p:tav>
                                      </p:tavLst>
                                    </p:anim>
                                    <p:animEffect transition="in" filter="fade">
                                      <p:cBhvr>
                                        <p:cTn id="70"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animBg="1"/>
      <p:bldP spid="16" grpId="0" animBg="1"/>
      <p:bldP spid="17" grpId="0" animBg="1"/>
      <p:bldP spid="18" grpId="0" animBg="1"/>
      <p:bldP spid="19" grpId="0" animBg="1"/>
      <p:bldP spid="20" grpId="0" animBg="1"/>
      <p:bldP spid="21" grpId="0" animBg="1"/>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7"/>
          <p:cNvSpPr>
            <a:spLocks noChangeArrowheads="1"/>
          </p:cNvSpPr>
          <p:nvPr/>
        </p:nvSpPr>
        <p:spPr bwMode="auto">
          <a:xfrm>
            <a:off x="1866084" y="4237785"/>
            <a:ext cx="3318329" cy="1524000"/>
          </a:xfrm>
          <a:prstGeom prst="rect">
            <a:avLst/>
          </a:prstGeom>
          <a:solidFill>
            <a:schemeClr val="accent6"/>
          </a:solidFill>
          <a:ln w="9525">
            <a:solidFill>
              <a:srgbClr val="000000"/>
            </a:solidFill>
            <a:miter lim="800000"/>
            <a:headEnd/>
            <a:tailEnd/>
          </a:ln>
          <a:effectLst/>
        </p:spPr>
        <p:txBody>
          <a:bodyPr wrap="square" anchor="ctr"/>
          <a:lstStyle/>
          <a:p>
            <a:pPr algn="ctr"/>
            <a:r>
              <a:rPr lang="en-US" sz="2000" dirty="0" err="1">
                <a:solidFill>
                  <a:srgbClr val="000000"/>
                </a:solidFill>
                <a:latin typeface="Arial" panose="020B0604020202020204" pitchFamily="34" charset="0"/>
              </a:rPr>
              <a:t>Nghi</a:t>
            </a:r>
            <a:r>
              <a:rPr lang="en-US" sz="2000" dirty="0">
                <a:solidFill>
                  <a:srgbClr val="000000"/>
                </a:solidFill>
                <a:latin typeface="Arial" panose="020B0604020202020204" pitchFamily="34" charset="0"/>
              </a:rPr>
              <a:t> </a:t>
            </a:r>
            <a:r>
              <a:rPr lang="en-US" sz="2000" dirty="0" err="1">
                <a:solidFill>
                  <a:srgbClr val="000000"/>
                </a:solidFill>
                <a:latin typeface="Arial" panose="020B0604020202020204" pitchFamily="34" charset="0"/>
              </a:rPr>
              <a:t>ngờ</a:t>
            </a:r>
            <a:r>
              <a:rPr lang="en-US" sz="2000" dirty="0">
                <a:solidFill>
                  <a:srgbClr val="000000"/>
                </a:solidFill>
                <a:latin typeface="Arial" panose="020B0604020202020204" pitchFamily="34" charset="0"/>
              </a:rPr>
              <a:t> </a:t>
            </a:r>
            <a:r>
              <a:rPr lang="en-US" sz="2000" dirty="0" err="1">
                <a:solidFill>
                  <a:srgbClr val="000000"/>
                </a:solidFill>
                <a:latin typeface="Arial" panose="020B0604020202020204" pitchFamily="34" charset="0"/>
              </a:rPr>
              <a:t>về</a:t>
            </a:r>
            <a:r>
              <a:rPr lang="en-US" sz="2000" dirty="0">
                <a:solidFill>
                  <a:srgbClr val="000000"/>
                </a:solidFill>
                <a:latin typeface="Arial" panose="020B0604020202020204" pitchFamily="34" charset="0"/>
              </a:rPr>
              <a:t> </a:t>
            </a:r>
            <a:r>
              <a:rPr lang="en-US" sz="2000" dirty="0" err="1">
                <a:solidFill>
                  <a:srgbClr val="000000"/>
                </a:solidFill>
                <a:latin typeface="Arial" panose="020B0604020202020204" pitchFamily="34" charset="0"/>
              </a:rPr>
              <a:t>sự</a:t>
            </a:r>
            <a:r>
              <a:rPr lang="en-US" sz="2000" dirty="0">
                <a:solidFill>
                  <a:srgbClr val="000000"/>
                </a:solidFill>
                <a:latin typeface="Arial" panose="020B0604020202020204" pitchFamily="34" charset="0"/>
              </a:rPr>
              <a:t> </a:t>
            </a:r>
            <a:r>
              <a:rPr lang="en-US" sz="2000" dirty="0" err="1">
                <a:solidFill>
                  <a:srgbClr val="000000"/>
                </a:solidFill>
                <a:latin typeface="Arial" panose="020B0604020202020204" pitchFamily="34" charset="0"/>
              </a:rPr>
              <a:t>tồn</a:t>
            </a:r>
            <a:r>
              <a:rPr lang="en-US" sz="2000" dirty="0">
                <a:solidFill>
                  <a:srgbClr val="000000"/>
                </a:solidFill>
                <a:latin typeface="Arial" panose="020B0604020202020204" pitchFamily="34" charset="0"/>
              </a:rPr>
              <a:t> </a:t>
            </a:r>
            <a:r>
              <a:rPr lang="en-US" sz="2000" dirty="0" err="1">
                <a:solidFill>
                  <a:srgbClr val="000000"/>
                </a:solidFill>
                <a:latin typeface="Arial" panose="020B0604020202020204" pitchFamily="34" charset="0"/>
              </a:rPr>
              <a:t>tại</a:t>
            </a:r>
            <a:r>
              <a:rPr lang="en-US" sz="2000" dirty="0">
                <a:solidFill>
                  <a:srgbClr val="000000"/>
                </a:solidFill>
                <a:latin typeface="Arial" panose="020B0604020202020204" pitchFamily="34" charset="0"/>
              </a:rPr>
              <a:t> </a:t>
            </a:r>
            <a:r>
              <a:rPr lang="en-US" sz="2000" dirty="0" err="1">
                <a:solidFill>
                  <a:srgbClr val="000000"/>
                </a:solidFill>
                <a:latin typeface="Arial" panose="020B0604020202020204" pitchFamily="34" charset="0"/>
              </a:rPr>
              <a:t>của</a:t>
            </a:r>
            <a:r>
              <a:rPr lang="en-US" sz="2000" dirty="0">
                <a:solidFill>
                  <a:srgbClr val="000000"/>
                </a:solidFill>
                <a:latin typeface="Arial" panose="020B0604020202020204" pitchFamily="34" charset="0"/>
              </a:rPr>
              <a:t> </a:t>
            </a:r>
            <a:r>
              <a:rPr lang="en-US" sz="2000" dirty="0" err="1" smtClean="0">
                <a:solidFill>
                  <a:srgbClr val="000000"/>
                </a:solidFill>
                <a:latin typeface="Arial" panose="020B0604020202020204" pitchFamily="34" charset="0"/>
              </a:rPr>
              <a:t>thế</a:t>
            </a:r>
            <a:r>
              <a:rPr lang="en-US" sz="2000" dirty="0" smtClean="0">
                <a:solidFill>
                  <a:srgbClr val="000000"/>
                </a:solidFill>
                <a:latin typeface="Arial" panose="020B0604020202020204" pitchFamily="34" charset="0"/>
              </a:rPr>
              <a:t> </a:t>
            </a:r>
            <a:r>
              <a:rPr lang="en-US" sz="2000" dirty="0" err="1">
                <a:solidFill>
                  <a:srgbClr val="000000"/>
                </a:solidFill>
                <a:latin typeface="Arial" panose="020B0604020202020204" pitchFamily="34" charset="0"/>
              </a:rPr>
              <a:t>giới</a:t>
            </a:r>
            <a:r>
              <a:rPr lang="en-US" sz="2000" dirty="0">
                <a:solidFill>
                  <a:srgbClr val="000000"/>
                </a:solidFill>
                <a:latin typeface="Arial" panose="020B0604020202020204" pitchFamily="34" charset="0"/>
              </a:rPr>
              <a:t> → </a:t>
            </a:r>
            <a:r>
              <a:rPr lang="en-US" sz="2000" dirty="0" err="1">
                <a:solidFill>
                  <a:srgbClr val="000000"/>
                </a:solidFill>
                <a:latin typeface="Arial" panose="020B0604020202020204" pitchFamily="34" charset="0"/>
              </a:rPr>
              <a:t>hoài</a:t>
            </a:r>
            <a:r>
              <a:rPr lang="en-US" sz="2000" dirty="0">
                <a:solidFill>
                  <a:srgbClr val="000000"/>
                </a:solidFill>
                <a:latin typeface="Arial" panose="020B0604020202020204" pitchFamily="34" charset="0"/>
              </a:rPr>
              <a:t> </a:t>
            </a:r>
            <a:r>
              <a:rPr lang="en-US" sz="2000" dirty="0" err="1">
                <a:solidFill>
                  <a:srgbClr val="000000"/>
                </a:solidFill>
                <a:latin typeface="Arial" panose="020B0604020202020204" pitchFamily="34" charset="0"/>
              </a:rPr>
              <a:t>nghi</a:t>
            </a:r>
            <a:r>
              <a:rPr lang="en-US" sz="2000" dirty="0">
                <a:solidFill>
                  <a:srgbClr val="000000"/>
                </a:solidFill>
                <a:latin typeface="Arial" panose="020B0604020202020204" pitchFamily="34" charset="0"/>
              </a:rPr>
              <a:t> </a:t>
            </a:r>
            <a:r>
              <a:rPr lang="en-US" sz="2000" dirty="0" err="1">
                <a:solidFill>
                  <a:srgbClr val="000000"/>
                </a:solidFill>
                <a:latin typeface="Arial" panose="020B0604020202020204" pitchFamily="34" charset="0"/>
              </a:rPr>
              <a:t>về</a:t>
            </a:r>
            <a:endParaRPr lang="en-US" sz="2000" dirty="0">
              <a:solidFill>
                <a:srgbClr val="000000"/>
              </a:solidFill>
              <a:latin typeface="Arial" panose="020B0604020202020204" pitchFamily="34" charset="0"/>
            </a:endParaRPr>
          </a:p>
          <a:p>
            <a:pPr algn="ctr"/>
            <a:r>
              <a:rPr lang="en-US" sz="2000" dirty="0">
                <a:solidFill>
                  <a:srgbClr val="000000"/>
                </a:solidFill>
                <a:latin typeface="Arial" panose="020B0604020202020204" pitchFamily="34" charset="0"/>
              </a:rPr>
              <a:t> </a:t>
            </a:r>
            <a:r>
              <a:rPr lang="en-US" sz="2000" dirty="0" err="1">
                <a:solidFill>
                  <a:srgbClr val="000000"/>
                </a:solidFill>
                <a:latin typeface="Arial" panose="020B0604020202020204" pitchFamily="34" charset="0"/>
              </a:rPr>
              <a:t>khả</a:t>
            </a:r>
            <a:r>
              <a:rPr lang="en-US" sz="2000" dirty="0">
                <a:solidFill>
                  <a:srgbClr val="000000"/>
                </a:solidFill>
                <a:latin typeface="Arial" panose="020B0604020202020204" pitchFamily="34" charset="0"/>
              </a:rPr>
              <a:t> </a:t>
            </a:r>
            <a:r>
              <a:rPr lang="en-US" sz="2000" dirty="0" err="1">
                <a:solidFill>
                  <a:srgbClr val="000000"/>
                </a:solidFill>
                <a:latin typeface="Arial" panose="020B0604020202020204" pitchFamily="34" charset="0"/>
              </a:rPr>
              <a:t>năng</a:t>
            </a:r>
            <a:r>
              <a:rPr lang="en-US" sz="2000" dirty="0">
                <a:solidFill>
                  <a:srgbClr val="000000"/>
                </a:solidFill>
                <a:latin typeface="Arial" panose="020B0604020202020204" pitchFamily="34" charset="0"/>
              </a:rPr>
              <a:t> </a:t>
            </a:r>
            <a:r>
              <a:rPr lang="en-US" sz="2000" dirty="0" err="1">
                <a:solidFill>
                  <a:srgbClr val="000000"/>
                </a:solidFill>
                <a:latin typeface="Arial" panose="020B0604020202020204" pitchFamily="34" charset="0"/>
              </a:rPr>
              <a:t>nhận</a:t>
            </a:r>
            <a:r>
              <a:rPr lang="en-US" sz="2000" dirty="0">
                <a:solidFill>
                  <a:srgbClr val="000000"/>
                </a:solidFill>
                <a:latin typeface="Arial" panose="020B0604020202020204" pitchFamily="34" charset="0"/>
              </a:rPr>
              <a:t> </a:t>
            </a:r>
            <a:r>
              <a:rPr lang="en-US" sz="2000" dirty="0" err="1" smtClean="0">
                <a:solidFill>
                  <a:srgbClr val="000000"/>
                </a:solidFill>
                <a:latin typeface="Arial" panose="020B0604020202020204" pitchFamily="34" charset="0"/>
              </a:rPr>
              <a:t>thức</a:t>
            </a:r>
            <a:r>
              <a:rPr lang="en-US" sz="2000" dirty="0">
                <a:solidFill>
                  <a:srgbClr val="000000"/>
                </a:solidFill>
                <a:latin typeface="Arial" panose="020B0604020202020204" pitchFamily="34" charset="0"/>
              </a:rPr>
              <a:t> </a:t>
            </a:r>
            <a:r>
              <a:rPr lang="en-US" sz="2000" dirty="0" smtClean="0">
                <a:solidFill>
                  <a:srgbClr val="000000"/>
                </a:solidFill>
                <a:latin typeface="Arial" panose="020B0604020202020204" pitchFamily="34" charset="0"/>
              </a:rPr>
              <a:t> </a:t>
            </a:r>
            <a:r>
              <a:rPr lang="en-US" sz="2000" dirty="0" err="1">
                <a:solidFill>
                  <a:srgbClr val="000000"/>
                </a:solidFill>
                <a:latin typeface="Arial" panose="020B0604020202020204" pitchFamily="34" charset="0"/>
              </a:rPr>
              <a:t>của</a:t>
            </a:r>
            <a:r>
              <a:rPr lang="en-US" sz="2000" dirty="0">
                <a:solidFill>
                  <a:srgbClr val="000000"/>
                </a:solidFill>
                <a:latin typeface="Arial" panose="020B0604020202020204" pitchFamily="34" charset="0"/>
              </a:rPr>
              <a:t> con </a:t>
            </a:r>
            <a:r>
              <a:rPr lang="en-US" sz="2000" dirty="0" err="1">
                <a:solidFill>
                  <a:srgbClr val="000000"/>
                </a:solidFill>
                <a:latin typeface="Arial" panose="020B0604020202020204" pitchFamily="34" charset="0"/>
              </a:rPr>
              <a:t>người</a:t>
            </a:r>
            <a:r>
              <a:rPr lang="en-US" sz="2000" dirty="0">
                <a:solidFill>
                  <a:srgbClr val="000000"/>
                </a:solidFill>
                <a:latin typeface="Arial" panose="020B0604020202020204" pitchFamily="34" charset="0"/>
              </a:rPr>
              <a:t>.</a:t>
            </a:r>
          </a:p>
        </p:txBody>
      </p:sp>
      <p:sp>
        <p:nvSpPr>
          <p:cNvPr id="15" name="Rectangle 9"/>
          <p:cNvSpPr>
            <a:spLocks noChangeArrowheads="1"/>
          </p:cNvSpPr>
          <p:nvPr/>
        </p:nvSpPr>
        <p:spPr bwMode="auto">
          <a:xfrm>
            <a:off x="6477000" y="4237785"/>
            <a:ext cx="3276600" cy="1524323"/>
          </a:xfrm>
          <a:prstGeom prst="rect">
            <a:avLst/>
          </a:prstGeom>
          <a:solidFill>
            <a:schemeClr val="accent6"/>
          </a:solidFill>
          <a:ln w="9525">
            <a:solidFill>
              <a:srgbClr val="000000"/>
            </a:solidFill>
            <a:miter lim="800000"/>
            <a:headEnd/>
            <a:tailEnd/>
          </a:ln>
          <a:effectLst/>
        </p:spPr>
        <p:txBody>
          <a:bodyPr wrap="square" anchor="ctr"/>
          <a:lstStyle/>
          <a:p>
            <a:pPr algn="ctr"/>
            <a:r>
              <a:rPr lang="en-US" sz="2000" dirty="0" err="1">
                <a:solidFill>
                  <a:srgbClr val="000000"/>
                </a:solidFill>
                <a:latin typeface="Arial" panose="020B0604020202020204" pitchFamily="34" charset="0"/>
              </a:rPr>
              <a:t>Phủ</a:t>
            </a:r>
            <a:r>
              <a:rPr lang="en-US" sz="2000" dirty="0">
                <a:solidFill>
                  <a:srgbClr val="000000"/>
                </a:solidFill>
                <a:latin typeface="Arial" panose="020B0604020202020204" pitchFamily="34" charset="0"/>
              </a:rPr>
              <a:t> </a:t>
            </a:r>
            <a:r>
              <a:rPr lang="en-US" sz="2000" dirty="0" err="1">
                <a:solidFill>
                  <a:srgbClr val="000000"/>
                </a:solidFill>
                <a:latin typeface="Arial" panose="020B0604020202020204" pitchFamily="34" charset="0"/>
              </a:rPr>
              <a:t>nhận</a:t>
            </a:r>
            <a:r>
              <a:rPr lang="en-US" sz="2000" dirty="0">
                <a:solidFill>
                  <a:srgbClr val="000000"/>
                </a:solidFill>
                <a:latin typeface="Arial" panose="020B0604020202020204" pitchFamily="34" charset="0"/>
              </a:rPr>
              <a:t> </a:t>
            </a:r>
            <a:r>
              <a:rPr lang="en-US" sz="2000" dirty="0" err="1">
                <a:solidFill>
                  <a:srgbClr val="000000"/>
                </a:solidFill>
                <a:latin typeface="Arial" panose="020B0604020202020204" pitchFamily="34" charset="0"/>
              </a:rPr>
              <a:t>khả</a:t>
            </a:r>
            <a:r>
              <a:rPr lang="en-US" sz="2000" dirty="0">
                <a:solidFill>
                  <a:srgbClr val="000000"/>
                </a:solidFill>
                <a:latin typeface="Arial" panose="020B0604020202020204" pitchFamily="34" charset="0"/>
              </a:rPr>
              <a:t> </a:t>
            </a:r>
            <a:r>
              <a:rPr lang="en-US" sz="2000" dirty="0" err="1">
                <a:solidFill>
                  <a:srgbClr val="000000"/>
                </a:solidFill>
                <a:latin typeface="Arial" panose="020B0604020202020204" pitchFamily="34" charset="0"/>
              </a:rPr>
              <a:t>năng</a:t>
            </a:r>
            <a:endParaRPr lang="en-US" sz="2000" dirty="0">
              <a:solidFill>
                <a:srgbClr val="000000"/>
              </a:solidFill>
              <a:latin typeface="Arial" panose="020B0604020202020204" pitchFamily="34" charset="0"/>
            </a:endParaRPr>
          </a:p>
          <a:p>
            <a:pPr algn="ctr"/>
            <a:r>
              <a:rPr lang="en-US" sz="2000" dirty="0">
                <a:solidFill>
                  <a:srgbClr val="000000"/>
                </a:solidFill>
                <a:latin typeface="Arial" panose="020B0604020202020204" pitchFamily="34" charset="0"/>
              </a:rPr>
              <a:t> </a:t>
            </a:r>
            <a:r>
              <a:rPr lang="en-US" sz="2000" dirty="0" err="1" smtClean="0">
                <a:solidFill>
                  <a:srgbClr val="000000"/>
                </a:solidFill>
                <a:latin typeface="Arial" panose="020B0604020202020204" pitchFamily="34" charset="0"/>
              </a:rPr>
              <a:t>nhận</a:t>
            </a:r>
            <a:r>
              <a:rPr lang="en-US" sz="2000" dirty="0" smtClean="0">
                <a:solidFill>
                  <a:srgbClr val="000000"/>
                </a:solidFill>
                <a:latin typeface="Arial" panose="020B0604020202020204" pitchFamily="34" charset="0"/>
              </a:rPr>
              <a:t> </a:t>
            </a:r>
            <a:r>
              <a:rPr lang="en-US" sz="2000" dirty="0" err="1">
                <a:solidFill>
                  <a:srgbClr val="000000"/>
                </a:solidFill>
                <a:latin typeface="Arial" panose="020B0604020202020204" pitchFamily="34" charset="0"/>
              </a:rPr>
              <a:t>thức</a:t>
            </a:r>
            <a:r>
              <a:rPr lang="en-US" sz="2000" dirty="0">
                <a:solidFill>
                  <a:srgbClr val="000000"/>
                </a:solidFill>
                <a:latin typeface="Arial" panose="020B0604020202020204" pitchFamily="34" charset="0"/>
              </a:rPr>
              <a:t>  </a:t>
            </a:r>
            <a:r>
              <a:rPr lang="en-US" sz="2000" dirty="0" err="1">
                <a:solidFill>
                  <a:srgbClr val="000000"/>
                </a:solidFill>
                <a:latin typeface="Arial" panose="020B0604020202020204" pitchFamily="34" charset="0"/>
              </a:rPr>
              <a:t>thế</a:t>
            </a:r>
            <a:r>
              <a:rPr lang="en-US" sz="2000" dirty="0">
                <a:solidFill>
                  <a:srgbClr val="000000"/>
                </a:solidFill>
                <a:latin typeface="Arial" panose="020B0604020202020204" pitchFamily="34" charset="0"/>
              </a:rPr>
              <a:t> </a:t>
            </a:r>
            <a:r>
              <a:rPr lang="en-US" sz="2000" dirty="0" err="1">
                <a:solidFill>
                  <a:srgbClr val="000000"/>
                </a:solidFill>
                <a:latin typeface="Arial" panose="020B0604020202020204" pitchFamily="34" charset="0"/>
              </a:rPr>
              <a:t>giới</a:t>
            </a:r>
            <a:r>
              <a:rPr lang="en-US" sz="2000" dirty="0">
                <a:solidFill>
                  <a:srgbClr val="000000"/>
                </a:solidFill>
                <a:latin typeface="Arial" panose="020B0604020202020204" pitchFamily="34" charset="0"/>
              </a:rPr>
              <a:t> </a:t>
            </a:r>
            <a:r>
              <a:rPr lang="en-US" sz="2000" dirty="0" err="1" smtClean="0">
                <a:solidFill>
                  <a:srgbClr val="000000"/>
                </a:solidFill>
                <a:latin typeface="Arial" panose="020B0604020202020204" pitchFamily="34" charset="0"/>
              </a:rPr>
              <a:t>của</a:t>
            </a:r>
            <a:r>
              <a:rPr lang="en-US" sz="2000" dirty="0" smtClean="0">
                <a:solidFill>
                  <a:srgbClr val="000000"/>
                </a:solidFill>
                <a:latin typeface="Arial" panose="020B0604020202020204" pitchFamily="34" charset="0"/>
              </a:rPr>
              <a:t> </a:t>
            </a:r>
            <a:r>
              <a:rPr lang="en-US" sz="2000" dirty="0">
                <a:solidFill>
                  <a:srgbClr val="000000"/>
                </a:solidFill>
                <a:latin typeface="Arial" panose="020B0604020202020204" pitchFamily="34" charset="0"/>
              </a:rPr>
              <a:t>con </a:t>
            </a:r>
            <a:r>
              <a:rPr lang="en-US" sz="2000" dirty="0" err="1">
                <a:solidFill>
                  <a:srgbClr val="000000"/>
                </a:solidFill>
                <a:latin typeface="Arial" panose="020B0604020202020204" pitchFamily="34" charset="0"/>
              </a:rPr>
              <a:t>người</a:t>
            </a:r>
            <a:r>
              <a:rPr lang="en-US" sz="2000" dirty="0">
                <a:solidFill>
                  <a:srgbClr val="000000"/>
                </a:solidFill>
                <a:latin typeface="Arial" panose="020B0604020202020204" pitchFamily="34" charset="0"/>
              </a:rPr>
              <a:t>.</a:t>
            </a:r>
          </a:p>
        </p:txBody>
      </p:sp>
      <p:sp>
        <p:nvSpPr>
          <p:cNvPr id="17" name="Rectangle 16"/>
          <p:cNvSpPr/>
          <p:nvPr/>
        </p:nvSpPr>
        <p:spPr>
          <a:xfrm>
            <a:off x="3693373" y="1184349"/>
            <a:ext cx="4987471" cy="9144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4689149" y="1143000"/>
            <a:ext cx="3339056" cy="830997"/>
          </a:xfrm>
          <a:prstGeom prst="rect">
            <a:avLst/>
          </a:prstGeom>
        </p:spPr>
        <p:txBody>
          <a:bodyPr wrap="none">
            <a:spAutoFit/>
          </a:bodyPr>
          <a:lstStyle/>
          <a:p>
            <a:pPr indent="252095" algn="ctr"/>
            <a:r>
              <a:rPr lang="en-US" sz="2400" b="1" dirty="0" err="1">
                <a:solidFill>
                  <a:srgbClr val="000000"/>
                </a:solidFill>
                <a:latin typeface="+mj-lt"/>
                <a:ea typeface="Times New Roman" panose="02020603050405020304" pitchFamily="18" charset="0"/>
                <a:cs typeface="Times New Roman" panose="02020603050405020304" pitchFamily="18" charset="0"/>
              </a:rPr>
              <a:t>Quan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điểm</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của</a:t>
            </a:r>
            <a:r>
              <a:rPr lang="en-US" sz="2400" b="1" dirty="0">
                <a:solidFill>
                  <a:srgbClr val="000000"/>
                </a:solidFill>
                <a:latin typeface="+mj-lt"/>
                <a:ea typeface="Times New Roman" panose="02020603050405020304" pitchFamily="18" charset="0"/>
                <a:cs typeface="Times New Roman" panose="02020603050405020304" pitchFamily="18" charset="0"/>
              </a:rPr>
              <a:t> </a:t>
            </a:r>
          </a:p>
          <a:p>
            <a:pPr indent="252095" algn="ctr"/>
            <a:r>
              <a:rPr lang="en-US" sz="2400" b="1" dirty="0" err="1">
                <a:solidFill>
                  <a:srgbClr val="000000"/>
                </a:solidFill>
                <a:latin typeface="+mj-lt"/>
                <a:ea typeface="Times New Roman" panose="02020603050405020304" pitchFamily="18" charset="0"/>
                <a:cs typeface="Times New Roman" panose="02020603050405020304" pitchFamily="18" charset="0"/>
              </a:rPr>
              <a:t>chủ</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nghĩa</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hoài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nghi</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19" name="Rectangle 18"/>
          <p:cNvSpPr/>
          <p:nvPr/>
        </p:nvSpPr>
        <p:spPr>
          <a:xfrm>
            <a:off x="2193564" y="2878441"/>
            <a:ext cx="2663371" cy="838200"/>
          </a:xfrm>
          <a:prstGeom prst="rect">
            <a:avLst/>
          </a:prstGeom>
          <a:solidFill>
            <a:schemeClr val="accent4">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6685823" y="2776615"/>
            <a:ext cx="2684763" cy="940026"/>
          </a:xfrm>
          <a:prstGeom prst="rect">
            <a:avLst/>
          </a:prstGeom>
          <a:solidFill>
            <a:schemeClr val="accent4">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2" name="Straight Arrow Connector 21"/>
          <p:cNvCxnSpPr>
            <a:stCxn id="17" idx="2"/>
            <a:endCxn id="19" idx="0"/>
          </p:cNvCxnSpPr>
          <p:nvPr/>
        </p:nvCxnSpPr>
        <p:spPr>
          <a:xfrm flipH="1">
            <a:off x="3525250" y="2098749"/>
            <a:ext cx="2661859" cy="779692"/>
          </a:xfrm>
          <a:prstGeom prst="straightConnector1">
            <a:avLst/>
          </a:prstGeom>
          <a:ln>
            <a:solidFill>
              <a:srgbClr val="000000"/>
            </a:solidFill>
            <a:tailEnd type="triangle"/>
          </a:ln>
        </p:spPr>
        <p:style>
          <a:lnRef idx="1">
            <a:schemeClr val="dk1"/>
          </a:lnRef>
          <a:fillRef idx="0">
            <a:schemeClr val="dk1"/>
          </a:fillRef>
          <a:effectRef idx="0">
            <a:schemeClr val="dk1"/>
          </a:effectRef>
          <a:fontRef idx="minor">
            <a:schemeClr val="tx1"/>
          </a:fontRef>
        </p:style>
      </p:cxnSp>
      <p:cxnSp>
        <p:nvCxnSpPr>
          <p:cNvPr id="24" name="Straight Arrow Connector 23"/>
          <p:cNvCxnSpPr>
            <a:stCxn id="17" idx="2"/>
            <a:endCxn id="20" idx="0"/>
          </p:cNvCxnSpPr>
          <p:nvPr/>
        </p:nvCxnSpPr>
        <p:spPr>
          <a:xfrm>
            <a:off x="6187109" y="2098749"/>
            <a:ext cx="1841096" cy="67786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1" name="Rectangle 30"/>
          <p:cNvSpPr/>
          <p:nvPr/>
        </p:nvSpPr>
        <p:spPr>
          <a:xfrm>
            <a:off x="2411211" y="3036212"/>
            <a:ext cx="2107949" cy="400110"/>
          </a:xfrm>
          <a:prstGeom prst="rect">
            <a:avLst/>
          </a:prstGeom>
        </p:spPr>
        <p:txBody>
          <a:bodyPr wrap="none">
            <a:spAutoFit/>
          </a:bodyPr>
          <a:lstStyle/>
          <a:p>
            <a:r>
              <a:rPr lang="en-US" sz="2000" spc="-20" dirty="0" err="1">
                <a:solidFill>
                  <a:srgbClr val="000000"/>
                </a:solidFill>
                <a:latin typeface="+mj-lt"/>
                <a:ea typeface="Times New Roman" panose="02020603050405020304" pitchFamily="18" charset="0"/>
              </a:rPr>
              <a:t>Thuyết</a:t>
            </a:r>
            <a:r>
              <a:rPr lang="en-US" sz="2000" spc="-20" dirty="0">
                <a:solidFill>
                  <a:srgbClr val="000000"/>
                </a:solidFill>
                <a:latin typeface="+mj-lt"/>
                <a:ea typeface="Times New Roman" panose="02020603050405020304" pitchFamily="18" charset="0"/>
              </a:rPr>
              <a:t> </a:t>
            </a:r>
            <a:r>
              <a:rPr lang="en-US" sz="2000" spc="-20" dirty="0" err="1">
                <a:solidFill>
                  <a:srgbClr val="000000"/>
                </a:solidFill>
                <a:latin typeface="+mj-lt"/>
                <a:ea typeface="Times New Roman" panose="02020603050405020304" pitchFamily="18" charset="0"/>
              </a:rPr>
              <a:t>hoài</a:t>
            </a:r>
            <a:r>
              <a:rPr lang="en-US" sz="2000" spc="-20" dirty="0">
                <a:solidFill>
                  <a:srgbClr val="000000"/>
                </a:solidFill>
                <a:latin typeface="+mj-lt"/>
                <a:ea typeface="Times New Roman" panose="02020603050405020304" pitchFamily="18" charset="0"/>
              </a:rPr>
              <a:t> </a:t>
            </a:r>
            <a:r>
              <a:rPr lang="en-US" sz="2000" spc="-20" dirty="0" err="1">
                <a:solidFill>
                  <a:srgbClr val="000000"/>
                </a:solidFill>
                <a:latin typeface="+mj-lt"/>
                <a:ea typeface="Times New Roman" panose="02020603050405020304" pitchFamily="18" charset="0"/>
              </a:rPr>
              <a:t>nghi</a:t>
            </a:r>
            <a:r>
              <a:rPr lang="en-US" sz="2000" spc="-20" dirty="0">
                <a:solidFill>
                  <a:srgbClr val="000000"/>
                </a:solidFill>
                <a:latin typeface="+mj-lt"/>
                <a:ea typeface="Times New Roman" panose="02020603050405020304" pitchFamily="18" charset="0"/>
              </a:rPr>
              <a:t> </a:t>
            </a:r>
            <a:endParaRPr lang="en-US" sz="2000" dirty="0">
              <a:latin typeface="+mj-lt"/>
            </a:endParaRPr>
          </a:p>
        </p:txBody>
      </p:sp>
      <p:sp>
        <p:nvSpPr>
          <p:cNvPr id="32" name="Rectangle 31"/>
          <p:cNvSpPr/>
          <p:nvPr/>
        </p:nvSpPr>
        <p:spPr>
          <a:xfrm>
            <a:off x="6467547" y="3058350"/>
            <a:ext cx="2903039" cy="310341"/>
          </a:xfrm>
          <a:prstGeom prst="rect">
            <a:avLst/>
          </a:prstGeom>
        </p:spPr>
        <p:txBody>
          <a:bodyPr wrap="none">
            <a:spAutoFit/>
          </a:bodyPr>
          <a:lstStyle/>
          <a:p>
            <a:pPr indent="252095" algn="just">
              <a:lnSpc>
                <a:spcPts val="1660"/>
              </a:lnSpc>
            </a:pPr>
            <a:r>
              <a:rPr lang="en-US" sz="2000" dirty="0" err="1">
                <a:solidFill>
                  <a:srgbClr val="000000"/>
                </a:solidFill>
                <a:latin typeface="+mj-lt"/>
                <a:ea typeface="Times New Roman" panose="02020603050405020304" pitchFamily="18" charset="0"/>
                <a:cs typeface="Times New Roman" panose="02020603050405020304" pitchFamily="18" charset="0"/>
              </a:rPr>
              <a:t>Thuyết</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không</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thể</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biết</a:t>
            </a:r>
            <a:endParaRPr lang="en-US" sz="2000" dirty="0">
              <a:solidFill>
                <a:srgbClr val="000000"/>
              </a:solidFill>
              <a:effectLst/>
              <a:latin typeface="+mj-lt"/>
              <a:ea typeface="Times New Roman" panose="02020603050405020304" pitchFamily="18" charset="0"/>
              <a:cs typeface="Times New Roman" panose="02020603050405020304" pitchFamily="18" charset="0"/>
            </a:endParaRPr>
          </a:p>
        </p:txBody>
      </p:sp>
      <p:cxnSp>
        <p:nvCxnSpPr>
          <p:cNvPr id="36" name="Straight Arrow Connector 35"/>
          <p:cNvCxnSpPr>
            <a:stCxn id="19" idx="2"/>
            <a:endCxn id="13" idx="0"/>
          </p:cNvCxnSpPr>
          <p:nvPr/>
        </p:nvCxnSpPr>
        <p:spPr>
          <a:xfrm flipH="1">
            <a:off x="3525249" y="3716641"/>
            <a:ext cx="1" cy="521144"/>
          </a:xfrm>
          <a:prstGeom prst="straightConnector1">
            <a:avLst/>
          </a:prstGeom>
          <a:ln>
            <a:solidFill>
              <a:srgbClr val="000000"/>
            </a:solidFill>
            <a:tailEnd type="triangle"/>
          </a:ln>
        </p:spPr>
        <p:style>
          <a:lnRef idx="1">
            <a:schemeClr val="dk1"/>
          </a:lnRef>
          <a:fillRef idx="0">
            <a:schemeClr val="dk1"/>
          </a:fillRef>
          <a:effectRef idx="0">
            <a:schemeClr val="dk1"/>
          </a:effectRef>
          <a:fontRef idx="minor">
            <a:schemeClr val="tx1"/>
          </a:fontRef>
        </p:style>
      </p:cxnSp>
      <p:cxnSp>
        <p:nvCxnSpPr>
          <p:cNvPr id="40" name="Straight Arrow Connector 39"/>
          <p:cNvCxnSpPr>
            <a:stCxn id="20" idx="2"/>
          </p:cNvCxnSpPr>
          <p:nvPr/>
        </p:nvCxnSpPr>
        <p:spPr>
          <a:xfrm flipH="1">
            <a:off x="8028204" y="3716641"/>
            <a:ext cx="1" cy="495300"/>
          </a:xfrm>
          <a:prstGeom prst="straightConnector1">
            <a:avLst/>
          </a:prstGeom>
          <a:ln>
            <a:solidFill>
              <a:srgbClr val="000000"/>
            </a:solidFill>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21580965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5"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p:cTn id="7" dur="500" decel="50000" fill="hold">
                                          <p:stCondLst>
                                            <p:cond delay="0"/>
                                          </p:stCondLst>
                                        </p:cTn>
                                        <p:tgtEl>
                                          <p:spTgt spid="13"/>
                                        </p:tgtEl>
                                        <p:attrNameLst>
                                          <p:attrName>style.rotation</p:attrName>
                                        </p:attrNameLst>
                                      </p:cBhvr>
                                      <p:tavLst>
                                        <p:tav tm="0">
                                          <p:val>
                                            <p:fltVal val="-90"/>
                                          </p:val>
                                        </p:tav>
                                        <p:tav tm="100000">
                                          <p:val>
                                            <p:fltVal val="0"/>
                                          </p:val>
                                        </p:tav>
                                      </p:tavLst>
                                    </p:anim>
                                    <p:anim calcmode="lin" valueType="num">
                                      <p:cBhvr>
                                        <p:cTn id="8" dur="500" decel="50000" fill="hold">
                                          <p:stCondLst>
                                            <p:cond delay="0"/>
                                          </p:stCondLst>
                                        </p:cTn>
                                        <p:tgtEl>
                                          <p:spTgt spid="13"/>
                                        </p:tgtEl>
                                        <p:attrNameLst>
                                          <p:attrName>ppt_w</p:attrName>
                                        </p:attrNameLst>
                                      </p:cBhvr>
                                      <p:tavLst>
                                        <p:tav tm="0">
                                          <p:val>
                                            <p:strVal val="#ppt_w"/>
                                          </p:val>
                                        </p:tav>
                                        <p:tav tm="100000">
                                          <p:val>
                                            <p:strVal val="#ppt_w*.05"/>
                                          </p:val>
                                        </p:tav>
                                      </p:tavLst>
                                    </p:anim>
                                    <p:anim calcmode="lin" valueType="num">
                                      <p:cBhvr>
                                        <p:cTn id="9" dur="500" accel="50000" fill="hold">
                                          <p:stCondLst>
                                            <p:cond delay="500"/>
                                          </p:stCondLst>
                                        </p:cTn>
                                        <p:tgtEl>
                                          <p:spTgt spid="13"/>
                                        </p:tgtEl>
                                        <p:attrNameLst>
                                          <p:attrName>ppt_w</p:attrName>
                                        </p:attrNameLst>
                                      </p:cBhvr>
                                      <p:tavLst>
                                        <p:tav tm="0">
                                          <p:val>
                                            <p:strVal val="#ppt_w*.05"/>
                                          </p:val>
                                        </p:tav>
                                        <p:tav tm="100000">
                                          <p:val>
                                            <p:strVal val="#ppt_w"/>
                                          </p:val>
                                        </p:tav>
                                      </p:tavLst>
                                    </p:anim>
                                    <p:anim calcmode="lin" valueType="num">
                                      <p:cBhvr>
                                        <p:cTn id="10" dur="1000" fill="hold"/>
                                        <p:tgtEl>
                                          <p:spTgt spid="13"/>
                                        </p:tgtEl>
                                        <p:attrNameLst>
                                          <p:attrName>ppt_h</p:attrName>
                                        </p:attrNameLst>
                                      </p:cBhvr>
                                      <p:tavLst>
                                        <p:tav tm="0">
                                          <p:val>
                                            <p:strVal val="#ppt_h"/>
                                          </p:val>
                                        </p:tav>
                                        <p:tav tm="100000">
                                          <p:val>
                                            <p:strVal val="#ppt_h"/>
                                          </p:val>
                                        </p:tav>
                                      </p:tavLst>
                                    </p:anim>
                                    <p:anim calcmode="lin" valueType="num">
                                      <p:cBhvr>
                                        <p:cTn id="11" dur="500" decel="50000" fill="hold">
                                          <p:stCondLst>
                                            <p:cond delay="0"/>
                                          </p:stCondLst>
                                        </p:cTn>
                                        <p:tgtEl>
                                          <p:spTgt spid="13"/>
                                        </p:tgtEl>
                                        <p:attrNameLst>
                                          <p:attrName>ppt_x</p:attrName>
                                        </p:attrNameLst>
                                      </p:cBhvr>
                                      <p:tavLst>
                                        <p:tav tm="0">
                                          <p:val>
                                            <p:strVal val="#ppt_x+.4"/>
                                          </p:val>
                                        </p:tav>
                                        <p:tav tm="100000">
                                          <p:val>
                                            <p:strVal val="#ppt_x"/>
                                          </p:val>
                                        </p:tav>
                                      </p:tavLst>
                                    </p:anim>
                                    <p:anim calcmode="lin" valueType="num">
                                      <p:cBhvr>
                                        <p:cTn id="12" dur="500" decel="50000" fill="hold">
                                          <p:stCondLst>
                                            <p:cond delay="0"/>
                                          </p:stCondLst>
                                        </p:cTn>
                                        <p:tgtEl>
                                          <p:spTgt spid="13"/>
                                        </p:tgtEl>
                                        <p:attrNameLst>
                                          <p:attrName>ppt_y</p:attrName>
                                        </p:attrNameLst>
                                      </p:cBhvr>
                                      <p:tavLst>
                                        <p:tav tm="0">
                                          <p:val>
                                            <p:strVal val="#ppt_y-.2"/>
                                          </p:val>
                                        </p:tav>
                                        <p:tav tm="100000">
                                          <p:val>
                                            <p:strVal val="#ppt_y+.1"/>
                                          </p:val>
                                        </p:tav>
                                      </p:tavLst>
                                    </p:anim>
                                    <p:anim calcmode="lin" valueType="num">
                                      <p:cBhvr>
                                        <p:cTn id="13" dur="500" accel="50000" fill="hold">
                                          <p:stCondLst>
                                            <p:cond delay="500"/>
                                          </p:stCondLst>
                                        </p:cTn>
                                        <p:tgtEl>
                                          <p:spTgt spid="13"/>
                                        </p:tgtEl>
                                        <p:attrNameLst>
                                          <p:attrName>ppt_y</p:attrName>
                                        </p:attrNameLst>
                                      </p:cBhvr>
                                      <p:tavLst>
                                        <p:tav tm="0">
                                          <p:val>
                                            <p:strVal val="#ppt_y+.1"/>
                                          </p:val>
                                        </p:tav>
                                        <p:tav tm="100000">
                                          <p:val>
                                            <p:strVal val="#ppt_y"/>
                                          </p:val>
                                        </p:tav>
                                      </p:tavLst>
                                    </p:anim>
                                    <p:animEffect transition="in" filter="fade">
                                      <p:cBhvr>
                                        <p:cTn id="14" dur="1000" decel="50000">
                                          <p:stCondLst>
                                            <p:cond delay="0"/>
                                          </p:stCondLst>
                                        </p:cTn>
                                        <p:tgtEl>
                                          <p:spTgt spid="13"/>
                                        </p:tgtEl>
                                      </p:cBhvr>
                                    </p:animEffect>
                                  </p:childTnLst>
                                </p:cTn>
                              </p:par>
                            </p:childTnLst>
                          </p:cTn>
                        </p:par>
                      </p:childTnLst>
                    </p:cTn>
                  </p:par>
                  <p:par>
                    <p:cTn id="15" fill="hold">
                      <p:stCondLst>
                        <p:cond delay="indefinite"/>
                      </p:stCondLst>
                      <p:childTnLst>
                        <p:par>
                          <p:cTn id="16" fill="hold">
                            <p:stCondLst>
                              <p:cond delay="0"/>
                            </p:stCondLst>
                            <p:childTnLst>
                              <p:par>
                                <p:cTn id="17" presetID="35" presetClass="entr" presetSubtype="0" fill="hold" grpId="0" nodeType="click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fade">
                                      <p:cBhvr>
                                        <p:cTn id="19" dur="2000"/>
                                        <p:tgtEl>
                                          <p:spTgt spid="15"/>
                                        </p:tgtEl>
                                      </p:cBhvr>
                                    </p:animEffect>
                                    <p:anim calcmode="lin" valueType="num">
                                      <p:cBhvr>
                                        <p:cTn id="20" dur="2000" fill="hold"/>
                                        <p:tgtEl>
                                          <p:spTgt spid="15"/>
                                        </p:tgtEl>
                                        <p:attrNameLst>
                                          <p:attrName>style.rotation</p:attrName>
                                        </p:attrNameLst>
                                      </p:cBhvr>
                                      <p:tavLst>
                                        <p:tav tm="0">
                                          <p:val>
                                            <p:fltVal val="720"/>
                                          </p:val>
                                        </p:tav>
                                        <p:tav tm="100000">
                                          <p:val>
                                            <p:fltVal val="0"/>
                                          </p:val>
                                        </p:tav>
                                      </p:tavLst>
                                    </p:anim>
                                    <p:anim calcmode="lin" valueType="num">
                                      <p:cBhvr>
                                        <p:cTn id="21" dur="2000" fill="hold"/>
                                        <p:tgtEl>
                                          <p:spTgt spid="15"/>
                                        </p:tgtEl>
                                        <p:attrNameLst>
                                          <p:attrName>ppt_h</p:attrName>
                                        </p:attrNameLst>
                                      </p:cBhvr>
                                      <p:tavLst>
                                        <p:tav tm="0">
                                          <p:val>
                                            <p:fltVal val="0"/>
                                          </p:val>
                                        </p:tav>
                                        <p:tav tm="100000">
                                          <p:val>
                                            <p:strVal val="#ppt_h"/>
                                          </p:val>
                                        </p:tav>
                                      </p:tavLst>
                                    </p:anim>
                                    <p:anim calcmode="lin" valueType="num">
                                      <p:cBhvr>
                                        <p:cTn id="22" dur="2000" fill="hold"/>
                                        <p:tgtEl>
                                          <p:spTgt spid="15"/>
                                        </p:tgtEl>
                                        <p:attrNameLst>
                                          <p:attrName>ppt_w</p:attrName>
                                        </p:attrNameLst>
                                      </p:cBhvr>
                                      <p:tavLst>
                                        <p:tav tm="0">
                                          <p:val>
                                            <p:fltVal val="0"/>
                                          </p:val>
                                        </p:tav>
                                        <p:tav tm="100000">
                                          <p:val>
                                            <p:strVal val="#ppt_w"/>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5" grpId="0" animBg="1"/>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15539" y="5165676"/>
            <a:ext cx="12192000" cy="1301275"/>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defRPr/>
            </a:pPr>
            <a:endParaRPr lang="en-US">
              <a:solidFill>
                <a:srgbClr val="000000"/>
              </a:solidFill>
              <a:latin typeface="Open Sans"/>
            </a:endParaRPr>
          </a:p>
        </p:txBody>
      </p:sp>
      <p:sp>
        <p:nvSpPr>
          <p:cNvPr id="35" name="AutoShape 45">
            <a:extLst>
              <a:ext uri="{FF2B5EF4-FFF2-40B4-BE49-F238E27FC236}">
                <a16:creationId xmlns:a16="http://schemas.microsoft.com/office/drawing/2014/main" id="{90D69B93-F7AA-41B7-BB0D-51986A02F1E8}"/>
              </a:ext>
            </a:extLst>
          </p:cNvPr>
          <p:cNvSpPr>
            <a:spLocks noChangeArrowheads="1"/>
          </p:cNvSpPr>
          <p:nvPr/>
        </p:nvSpPr>
        <p:spPr bwMode="gray">
          <a:xfrm>
            <a:off x="3276600" y="993617"/>
            <a:ext cx="7362064" cy="1080899"/>
          </a:xfrm>
          <a:prstGeom prst="roundRect">
            <a:avLst>
              <a:gd name="adj" fmla="val 50000"/>
            </a:avLst>
          </a:prstGeom>
          <a:solidFill>
            <a:schemeClr val="bg1"/>
          </a:solidFill>
          <a:ln w="19050">
            <a:solidFill>
              <a:srgbClr val="0033CC"/>
            </a:solidFill>
            <a:round/>
            <a:headEnd/>
            <a:tailEnd/>
          </a:ln>
          <a:effectLst>
            <a:outerShdw dist="53882" dir="2700000" algn="ctr" rotWithShape="0">
              <a:srgbClr val="292929">
                <a:alpha val="50000"/>
              </a:srgbClr>
            </a:outerShdw>
          </a:effec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lgn="ctr">
              <a:spcBef>
                <a:spcPct val="0"/>
              </a:spcBef>
              <a:buClrTx/>
              <a:buNone/>
            </a:pPr>
            <a:r>
              <a:rPr lang="en-US" dirty="0" err="1">
                <a:solidFill>
                  <a:srgbClr val="008000"/>
                </a:solidFill>
                <a:latin typeface="Arial" panose="020B0604020202020204" pitchFamily="34" charset="0"/>
                <a:cs typeface="Arial" panose="020B0604020202020204" pitchFamily="34" charset="0"/>
              </a:rPr>
              <a:t>Thừa</a:t>
            </a:r>
            <a:r>
              <a:rPr lang="en-US" dirty="0">
                <a:solidFill>
                  <a:srgbClr val="008000"/>
                </a:solidFill>
                <a:latin typeface="Arial" panose="020B0604020202020204" pitchFamily="34" charset="0"/>
                <a:cs typeface="Arial" panose="020B0604020202020204" pitchFamily="34" charset="0"/>
              </a:rPr>
              <a:t> </a:t>
            </a:r>
            <a:r>
              <a:rPr lang="en-US" dirty="0" err="1">
                <a:solidFill>
                  <a:srgbClr val="008000"/>
                </a:solidFill>
                <a:latin typeface="Arial" panose="020B0604020202020204" pitchFamily="34" charset="0"/>
                <a:cs typeface="Arial" panose="020B0604020202020204" pitchFamily="34" charset="0"/>
              </a:rPr>
              <a:t>nhận</a:t>
            </a:r>
            <a:r>
              <a:rPr lang="en-US" dirty="0">
                <a:solidFill>
                  <a:srgbClr val="008000"/>
                </a:solidFill>
                <a:latin typeface="Arial" panose="020B0604020202020204" pitchFamily="34" charset="0"/>
                <a:cs typeface="Arial" panose="020B0604020202020204" pitchFamily="34" charset="0"/>
              </a:rPr>
              <a:t> </a:t>
            </a:r>
            <a:r>
              <a:rPr lang="en-US" dirty="0" err="1">
                <a:solidFill>
                  <a:srgbClr val="008000"/>
                </a:solidFill>
                <a:latin typeface="Arial" panose="020B0604020202020204" pitchFamily="34" charset="0"/>
                <a:cs typeface="Arial" panose="020B0604020202020204" pitchFamily="34" charset="0"/>
              </a:rPr>
              <a:t>thế</a:t>
            </a:r>
            <a:r>
              <a:rPr lang="en-US" dirty="0">
                <a:solidFill>
                  <a:srgbClr val="008000"/>
                </a:solidFill>
                <a:latin typeface="Arial" panose="020B0604020202020204" pitchFamily="34" charset="0"/>
                <a:cs typeface="Arial" panose="020B0604020202020204" pitchFamily="34" charset="0"/>
              </a:rPr>
              <a:t> </a:t>
            </a:r>
            <a:r>
              <a:rPr lang="en-US" dirty="0" err="1">
                <a:solidFill>
                  <a:srgbClr val="008000"/>
                </a:solidFill>
                <a:latin typeface="Arial" panose="020B0604020202020204" pitchFamily="34" charset="0"/>
                <a:cs typeface="Arial" panose="020B0604020202020204" pitchFamily="34" charset="0"/>
              </a:rPr>
              <a:t>giới</a:t>
            </a:r>
            <a:r>
              <a:rPr lang="en-US" dirty="0">
                <a:solidFill>
                  <a:srgbClr val="008000"/>
                </a:solidFill>
                <a:latin typeface="Arial" panose="020B0604020202020204" pitchFamily="34" charset="0"/>
                <a:cs typeface="Arial" panose="020B0604020202020204" pitchFamily="34" charset="0"/>
              </a:rPr>
              <a:t> </a:t>
            </a:r>
            <a:r>
              <a:rPr lang="en-US" dirty="0" err="1">
                <a:solidFill>
                  <a:srgbClr val="008000"/>
                </a:solidFill>
                <a:latin typeface="Arial" panose="020B0604020202020204" pitchFamily="34" charset="0"/>
                <a:cs typeface="Arial" panose="020B0604020202020204" pitchFamily="34" charset="0"/>
              </a:rPr>
              <a:t>hiện</a:t>
            </a:r>
            <a:r>
              <a:rPr lang="en-US" dirty="0">
                <a:solidFill>
                  <a:srgbClr val="008000"/>
                </a:solidFill>
                <a:latin typeface="Arial" panose="020B0604020202020204" pitchFamily="34" charset="0"/>
                <a:cs typeface="Arial" panose="020B0604020202020204" pitchFamily="34" charset="0"/>
              </a:rPr>
              <a:t> </a:t>
            </a:r>
            <a:r>
              <a:rPr lang="en-US" dirty="0" err="1">
                <a:solidFill>
                  <a:srgbClr val="008000"/>
                </a:solidFill>
                <a:latin typeface="Arial" panose="020B0604020202020204" pitchFamily="34" charset="0"/>
                <a:cs typeface="Arial" panose="020B0604020202020204" pitchFamily="34" charset="0"/>
              </a:rPr>
              <a:t>thực</a:t>
            </a:r>
            <a:r>
              <a:rPr lang="en-US" dirty="0">
                <a:solidFill>
                  <a:srgbClr val="008000"/>
                </a:solidFill>
                <a:latin typeface="Arial" panose="020B0604020202020204" pitchFamily="34" charset="0"/>
                <a:cs typeface="Arial" panose="020B0604020202020204" pitchFamily="34" charset="0"/>
              </a:rPr>
              <a:t> </a:t>
            </a:r>
            <a:r>
              <a:rPr lang="en-US" dirty="0" err="1">
                <a:solidFill>
                  <a:srgbClr val="008000"/>
                </a:solidFill>
                <a:latin typeface="Arial" panose="020B0604020202020204" pitchFamily="34" charset="0"/>
                <a:cs typeface="Arial" panose="020B0604020202020204" pitchFamily="34" charset="0"/>
              </a:rPr>
              <a:t>tồn</a:t>
            </a:r>
            <a:r>
              <a:rPr lang="en-US" dirty="0">
                <a:solidFill>
                  <a:srgbClr val="008000"/>
                </a:solidFill>
                <a:latin typeface="Arial" panose="020B0604020202020204" pitchFamily="34" charset="0"/>
                <a:cs typeface="Arial" panose="020B0604020202020204" pitchFamily="34" charset="0"/>
              </a:rPr>
              <a:t> </a:t>
            </a:r>
            <a:r>
              <a:rPr lang="en-US" dirty="0" err="1">
                <a:solidFill>
                  <a:srgbClr val="008000"/>
                </a:solidFill>
                <a:latin typeface="Arial" panose="020B0604020202020204" pitchFamily="34" charset="0"/>
                <a:cs typeface="Arial" panose="020B0604020202020204" pitchFamily="34" charset="0"/>
              </a:rPr>
              <a:t>tại</a:t>
            </a:r>
            <a:r>
              <a:rPr lang="en-US" dirty="0">
                <a:solidFill>
                  <a:srgbClr val="008000"/>
                </a:solidFill>
                <a:latin typeface="Arial" panose="020B0604020202020204" pitchFamily="34" charset="0"/>
                <a:cs typeface="Arial" panose="020B0604020202020204" pitchFamily="34" charset="0"/>
              </a:rPr>
              <a:t> </a:t>
            </a:r>
            <a:r>
              <a:rPr lang="en-US" dirty="0" err="1">
                <a:solidFill>
                  <a:srgbClr val="008000"/>
                </a:solidFill>
                <a:latin typeface="Arial" panose="020B0604020202020204" pitchFamily="34" charset="0"/>
                <a:cs typeface="Arial" panose="020B0604020202020204" pitchFamily="34" charset="0"/>
              </a:rPr>
              <a:t>khách</a:t>
            </a:r>
            <a:r>
              <a:rPr lang="en-US" dirty="0">
                <a:solidFill>
                  <a:srgbClr val="008000"/>
                </a:solidFill>
                <a:latin typeface="Arial" panose="020B0604020202020204" pitchFamily="34" charset="0"/>
                <a:cs typeface="Arial" panose="020B0604020202020204" pitchFamily="34" charset="0"/>
              </a:rPr>
              <a:t> </a:t>
            </a:r>
            <a:r>
              <a:rPr lang="en-US" dirty="0" err="1" smtClean="0">
                <a:solidFill>
                  <a:srgbClr val="008000"/>
                </a:solidFill>
                <a:latin typeface="Arial" panose="020B0604020202020204" pitchFamily="34" charset="0"/>
                <a:cs typeface="Arial" panose="020B0604020202020204" pitchFamily="34" charset="0"/>
              </a:rPr>
              <a:t>quan</a:t>
            </a:r>
            <a:endParaRPr lang="en-US" dirty="0">
              <a:solidFill>
                <a:srgbClr val="008000"/>
              </a:solidFill>
              <a:latin typeface="Arial" panose="020B0604020202020204" pitchFamily="34" charset="0"/>
              <a:cs typeface="Arial" panose="020B0604020202020204" pitchFamily="34" charset="0"/>
            </a:endParaRPr>
          </a:p>
        </p:txBody>
      </p:sp>
      <p:sp>
        <p:nvSpPr>
          <p:cNvPr id="40" name="AutoShape 49">
            <a:extLst>
              <a:ext uri="{FF2B5EF4-FFF2-40B4-BE49-F238E27FC236}">
                <a16:creationId xmlns:a16="http://schemas.microsoft.com/office/drawing/2014/main" id="{25C0BF72-9CCD-4655-A4C4-58908F25CD48}"/>
              </a:ext>
            </a:extLst>
          </p:cNvPr>
          <p:cNvSpPr>
            <a:spLocks noChangeArrowheads="1"/>
          </p:cNvSpPr>
          <p:nvPr/>
        </p:nvSpPr>
        <p:spPr bwMode="gray">
          <a:xfrm>
            <a:off x="4038601" y="2945751"/>
            <a:ext cx="6789698" cy="1330539"/>
          </a:xfrm>
          <a:prstGeom prst="roundRect">
            <a:avLst>
              <a:gd name="adj" fmla="val 50000"/>
            </a:avLst>
          </a:prstGeom>
          <a:solidFill>
            <a:schemeClr val="bg1"/>
          </a:solidFill>
          <a:ln w="19050">
            <a:solidFill>
              <a:srgbClr val="0033CC"/>
            </a:solidFill>
            <a:round/>
            <a:headEnd/>
            <a:tailEnd/>
          </a:ln>
          <a:effectLst>
            <a:outerShdw dist="53882" dir="2700000" algn="ctr" rotWithShape="0">
              <a:srgbClr val="292929">
                <a:alpha val="50000"/>
              </a:srgbClr>
            </a:outerShdw>
          </a:effectLst>
        </p:spPr>
        <p:txBody>
          <a:bodyPr wrap="squar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lgn="ctr">
              <a:spcBef>
                <a:spcPct val="0"/>
              </a:spcBef>
              <a:buClrTx/>
              <a:buNone/>
            </a:pPr>
            <a:r>
              <a:rPr lang="en-US" dirty="0">
                <a:solidFill>
                  <a:srgbClr val="C00000"/>
                </a:solidFill>
                <a:latin typeface="Arial" panose="020B0604020202020204" pitchFamily="34" charset="0"/>
                <a:cs typeface="Arial" panose="020B0604020202020204" pitchFamily="34" charset="0"/>
              </a:rPr>
              <a:t>Con </a:t>
            </a:r>
            <a:r>
              <a:rPr lang="en-US" dirty="0" err="1">
                <a:solidFill>
                  <a:srgbClr val="C00000"/>
                </a:solidFill>
                <a:latin typeface="Arial" panose="020B0604020202020204" pitchFamily="34" charset="0"/>
                <a:cs typeface="Arial" panose="020B0604020202020204" pitchFamily="34" charset="0"/>
              </a:rPr>
              <a:t>người</a:t>
            </a:r>
            <a:r>
              <a:rPr lang="en-US" dirty="0">
                <a:solidFill>
                  <a:srgbClr val="C00000"/>
                </a:solidFill>
                <a:latin typeface="Arial" panose="020B0604020202020204" pitchFamily="34" charset="0"/>
                <a:cs typeface="Arial" panose="020B0604020202020204" pitchFamily="34" charset="0"/>
              </a:rPr>
              <a:t> </a:t>
            </a:r>
            <a:r>
              <a:rPr lang="en-US" dirty="0" err="1">
                <a:solidFill>
                  <a:srgbClr val="C00000"/>
                </a:solidFill>
                <a:latin typeface="Arial" panose="020B0604020202020204" pitchFamily="34" charset="0"/>
                <a:cs typeface="Arial" panose="020B0604020202020204" pitchFamily="34" charset="0"/>
              </a:rPr>
              <a:t>có</a:t>
            </a:r>
            <a:r>
              <a:rPr lang="en-US" dirty="0">
                <a:solidFill>
                  <a:srgbClr val="C00000"/>
                </a:solidFill>
                <a:latin typeface="Arial" panose="020B0604020202020204" pitchFamily="34" charset="0"/>
                <a:cs typeface="Arial" panose="020B0604020202020204" pitchFamily="34" charset="0"/>
              </a:rPr>
              <a:t>  </a:t>
            </a:r>
            <a:r>
              <a:rPr lang="en-US" dirty="0" err="1">
                <a:solidFill>
                  <a:srgbClr val="C00000"/>
                </a:solidFill>
                <a:latin typeface="Arial" panose="020B0604020202020204" pitchFamily="34" charset="0"/>
                <a:cs typeface="Arial" panose="020B0604020202020204" pitchFamily="34" charset="0"/>
              </a:rPr>
              <a:t>khả</a:t>
            </a:r>
            <a:r>
              <a:rPr lang="en-US" dirty="0">
                <a:solidFill>
                  <a:srgbClr val="C00000"/>
                </a:solidFill>
                <a:latin typeface="Arial" panose="020B0604020202020204" pitchFamily="34" charset="0"/>
                <a:cs typeface="Arial" panose="020B0604020202020204" pitchFamily="34" charset="0"/>
              </a:rPr>
              <a:t> </a:t>
            </a:r>
            <a:r>
              <a:rPr lang="en-US" dirty="0" err="1">
                <a:solidFill>
                  <a:srgbClr val="C00000"/>
                </a:solidFill>
                <a:latin typeface="Arial" panose="020B0604020202020204" pitchFamily="34" charset="0"/>
                <a:cs typeface="Arial" panose="020B0604020202020204" pitchFamily="34" charset="0"/>
              </a:rPr>
              <a:t>năng</a:t>
            </a:r>
            <a:r>
              <a:rPr lang="en-US" dirty="0">
                <a:solidFill>
                  <a:srgbClr val="C00000"/>
                </a:solidFill>
                <a:latin typeface="Arial" panose="020B0604020202020204" pitchFamily="34" charset="0"/>
                <a:cs typeface="Arial" panose="020B0604020202020204" pitchFamily="34" charset="0"/>
              </a:rPr>
              <a:t> </a:t>
            </a:r>
            <a:r>
              <a:rPr lang="en-US" dirty="0" err="1">
                <a:solidFill>
                  <a:srgbClr val="C00000"/>
                </a:solidFill>
                <a:latin typeface="Arial" panose="020B0604020202020204" pitchFamily="34" charset="0"/>
                <a:cs typeface="Arial" panose="020B0604020202020204" pitchFamily="34" charset="0"/>
              </a:rPr>
              <a:t>nhận</a:t>
            </a:r>
            <a:r>
              <a:rPr lang="en-US" dirty="0">
                <a:solidFill>
                  <a:srgbClr val="C00000"/>
                </a:solidFill>
                <a:latin typeface="Arial" panose="020B0604020202020204" pitchFamily="34" charset="0"/>
                <a:cs typeface="Arial" panose="020B0604020202020204" pitchFamily="34" charset="0"/>
              </a:rPr>
              <a:t> </a:t>
            </a:r>
            <a:r>
              <a:rPr lang="en-US" dirty="0" err="1">
                <a:solidFill>
                  <a:srgbClr val="C00000"/>
                </a:solidFill>
                <a:latin typeface="Arial" panose="020B0604020202020204" pitchFamily="34" charset="0"/>
                <a:cs typeface="Arial" panose="020B0604020202020204" pitchFamily="34" charset="0"/>
              </a:rPr>
              <a:t>thức</a:t>
            </a:r>
            <a:r>
              <a:rPr lang="en-US" dirty="0">
                <a:solidFill>
                  <a:srgbClr val="C00000"/>
                </a:solidFill>
                <a:latin typeface="Arial" panose="020B0604020202020204" pitchFamily="34" charset="0"/>
                <a:cs typeface="Arial" panose="020B0604020202020204" pitchFamily="34" charset="0"/>
              </a:rPr>
              <a:t> </a:t>
            </a:r>
            <a:r>
              <a:rPr lang="en-US" dirty="0" err="1">
                <a:solidFill>
                  <a:srgbClr val="C00000"/>
                </a:solidFill>
                <a:latin typeface="Arial" panose="020B0604020202020204" pitchFamily="34" charset="0"/>
                <a:cs typeface="Arial" panose="020B0604020202020204" pitchFamily="34" charset="0"/>
              </a:rPr>
              <a:t>được</a:t>
            </a:r>
            <a:r>
              <a:rPr lang="en-US" dirty="0">
                <a:solidFill>
                  <a:srgbClr val="C00000"/>
                </a:solidFill>
                <a:latin typeface="Arial" panose="020B0604020202020204" pitchFamily="34" charset="0"/>
                <a:cs typeface="Arial" panose="020B0604020202020204" pitchFamily="34" charset="0"/>
              </a:rPr>
              <a:t> </a:t>
            </a:r>
            <a:r>
              <a:rPr lang="en-US" dirty="0" err="1">
                <a:solidFill>
                  <a:srgbClr val="C00000"/>
                </a:solidFill>
                <a:latin typeface="Arial" panose="020B0604020202020204" pitchFamily="34" charset="0"/>
                <a:cs typeface="Arial" panose="020B0604020202020204" pitchFamily="34" charset="0"/>
              </a:rPr>
              <a:t>thế</a:t>
            </a:r>
            <a:r>
              <a:rPr lang="en-US" dirty="0">
                <a:solidFill>
                  <a:srgbClr val="C00000"/>
                </a:solidFill>
                <a:latin typeface="Arial" panose="020B0604020202020204" pitchFamily="34" charset="0"/>
                <a:cs typeface="Arial" panose="020B0604020202020204" pitchFamily="34" charset="0"/>
              </a:rPr>
              <a:t> </a:t>
            </a:r>
            <a:r>
              <a:rPr lang="en-US" dirty="0" err="1">
                <a:solidFill>
                  <a:srgbClr val="C00000"/>
                </a:solidFill>
                <a:latin typeface="Arial" panose="020B0604020202020204" pitchFamily="34" charset="0"/>
                <a:cs typeface="Arial" panose="020B0604020202020204" pitchFamily="34" charset="0"/>
              </a:rPr>
              <a:t>giới</a:t>
            </a:r>
            <a:r>
              <a:rPr lang="en-US" dirty="0">
                <a:solidFill>
                  <a:srgbClr val="C00000"/>
                </a:solidFill>
                <a:latin typeface="Arial" panose="020B0604020202020204" pitchFamily="34" charset="0"/>
                <a:cs typeface="Arial" panose="020B0604020202020204" pitchFamily="34" charset="0"/>
              </a:rPr>
              <a:t> </a:t>
            </a:r>
            <a:r>
              <a:rPr lang="en-US" dirty="0" err="1">
                <a:solidFill>
                  <a:srgbClr val="C00000"/>
                </a:solidFill>
                <a:latin typeface="Arial" panose="020B0604020202020204" pitchFamily="34" charset="0"/>
                <a:cs typeface="Arial" panose="020B0604020202020204" pitchFamily="34" charset="0"/>
              </a:rPr>
              <a:t>khách</a:t>
            </a:r>
            <a:r>
              <a:rPr lang="en-US" dirty="0">
                <a:solidFill>
                  <a:srgbClr val="C00000"/>
                </a:solidFill>
                <a:latin typeface="Arial" panose="020B0604020202020204" pitchFamily="34" charset="0"/>
                <a:cs typeface="Arial" panose="020B0604020202020204" pitchFamily="34" charset="0"/>
              </a:rPr>
              <a:t> </a:t>
            </a:r>
            <a:r>
              <a:rPr lang="en-US" dirty="0" err="1">
                <a:solidFill>
                  <a:srgbClr val="C00000"/>
                </a:solidFill>
                <a:latin typeface="Arial" panose="020B0604020202020204" pitchFamily="34" charset="0"/>
                <a:cs typeface="Arial" panose="020B0604020202020204" pitchFamily="34" charset="0"/>
              </a:rPr>
              <a:t>quan</a:t>
            </a:r>
            <a:r>
              <a:rPr lang="en-US" dirty="0" smtClean="0">
                <a:solidFill>
                  <a:srgbClr val="C00000"/>
                </a:solidFill>
                <a:latin typeface="Arial" panose="020B0604020202020204" pitchFamily="34" charset="0"/>
                <a:cs typeface="Arial" panose="020B0604020202020204" pitchFamily="34" charset="0"/>
              </a:rPr>
              <a:t>.</a:t>
            </a:r>
            <a:endParaRPr lang="en-US" dirty="0">
              <a:solidFill>
                <a:srgbClr val="C00000"/>
              </a:solidFill>
              <a:latin typeface="Arial" panose="020B0604020202020204" pitchFamily="34" charset="0"/>
              <a:cs typeface="Arial" panose="020B0604020202020204" pitchFamily="34" charset="0"/>
            </a:endParaRPr>
          </a:p>
        </p:txBody>
      </p:sp>
      <p:sp>
        <p:nvSpPr>
          <p:cNvPr id="54" name="AutoShape 57">
            <a:extLst>
              <a:ext uri="{FF2B5EF4-FFF2-40B4-BE49-F238E27FC236}">
                <a16:creationId xmlns:a16="http://schemas.microsoft.com/office/drawing/2014/main" id="{B7274769-A1AF-4A0E-AD4E-4E091E063B7F}"/>
              </a:ext>
            </a:extLst>
          </p:cNvPr>
          <p:cNvSpPr>
            <a:spLocks noChangeArrowheads="1"/>
          </p:cNvSpPr>
          <p:nvPr/>
        </p:nvSpPr>
        <p:spPr bwMode="gray">
          <a:xfrm>
            <a:off x="3504048" y="4815565"/>
            <a:ext cx="7324250" cy="1463098"/>
          </a:xfrm>
          <a:prstGeom prst="roundRect">
            <a:avLst>
              <a:gd name="adj" fmla="val 50000"/>
            </a:avLst>
          </a:prstGeom>
          <a:solidFill>
            <a:schemeClr val="bg1"/>
          </a:solidFill>
          <a:ln w="19050">
            <a:solidFill>
              <a:srgbClr val="0033CC"/>
            </a:solidFill>
            <a:round/>
            <a:headEnd/>
            <a:tailEnd/>
          </a:ln>
          <a:effectLst>
            <a:outerShdw dist="53882" dir="2700000" algn="ctr" rotWithShape="0">
              <a:srgbClr val="292929">
                <a:alpha val="50000"/>
              </a:srgbClr>
            </a:outerShdw>
          </a:effectLst>
        </p:spPr>
        <p:txBody>
          <a:bodyPr wrap="square" anchor="ctr"/>
          <a:lstStyle>
            <a:lvl1pPr>
              <a:spcBef>
                <a:spcPct val="20000"/>
              </a:spcBef>
              <a:buClr>
                <a:schemeClr val="folHlink"/>
              </a:buClr>
              <a:buFont typeface="Wingdings" panose="05000000000000000000" pitchFamily="2" charset="2"/>
              <a:buChar char="v"/>
              <a:defRPr sz="2400">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Verdana" panose="020B0604030504040204" pitchFamily="34" charset="0"/>
              </a:defRPr>
            </a:lvl2pPr>
            <a:lvl3pPr marL="1143000" indent="-228600">
              <a:spcBef>
                <a:spcPct val="20000"/>
              </a:spcBef>
              <a:buClr>
                <a:schemeClr val="folHlink"/>
              </a:buClr>
              <a:buFont typeface="Wingdings" panose="05000000000000000000" pitchFamily="2" charset="2"/>
              <a:buChar char="§"/>
              <a:defRPr sz="2400">
                <a:solidFill>
                  <a:schemeClr val="tx1"/>
                </a:solidFill>
                <a:latin typeface="Verdana" panose="020B0604030504040204" pitchFamily="34" charset="0"/>
              </a:defRPr>
            </a:lvl3pPr>
            <a:lvl4pPr marL="1600200" indent="-228600">
              <a:spcBef>
                <a:spcPct val="20000"/>
              </a:spcBef>
              <a:buClr>
                <a:schemeClr val="accent2"/>
              </a:buClr>
              <a:buFont typeface="Wingdings" panose="05000000000000000000" pitchFamily="2" charset="2"/>
              <a:buChar char="§"/>
              <a:defRPr sz="2000">
                <a:solidFill>
                  <a:schemeClr val="tx1"/>
                </a:solidFill>
                <a:latin typeface="Verdana" panose="020B060403050404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Verdana" panose="020B060403050404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Verdana" panose="020B0604030504040204" pitchFamily="34" charset="0"/>
              </a:defRPr>
            </a:lvl9pPr>
          </a:lstStyle>
          <a:p>
            <a:pPr algn="ctr">
              <a:buNone/>
            </a:pPr>
            <a:r>
              <a:rPr lang="en-US" dirty="0" err="1">
                <a:solidFill>
                  <a:srgbClr val="000000"/>
                </a:solidFill>
                <a:latin typeface="Arial" panose="020B0604020202020204" pitchFamily="34" charset="0"/>
              </a:rPr>
              <a:t>Không</a:t>
            </a:r>
            <a:r>
              <a:rPr lang="en-US" dirty="0">
                <a:solidFill>
                  <a:srgbClr val="000000"/>
                </a:solidFill>
                <a:latin typeface="Arial" panose="020B0604020202020204" pitchFamily="34" charset="0"/>
              </a:rPr>
              <a:t> </a:t>
            </a:r>
            <a:r>
              <a:rPr lang="en-US" dirty="0" err="1">
                <a:solidFill>
                  <a:srgbClr val="000000"/>
                </a:solidFill>
                <a:latin typeface="Arial" panose="020B0604020202020204" pitchFamily="34" charset="0"/>
              </a:rPr>
              <a:t>thấy</a:t>
            </a:r>
            <a:r>
              <a:rPr lang="en-US" dirty="0">
                <a:solidFill>
                  <a:srgbClr val="000000"/>
                </a:solidFill>
                <a:latin typeface="Arial" panose="020B0604020202020204" pitchFamily="34" charset="0"/>
              </a:rPr>
              <a:t> </a:t>
            </a:r>
            <a:r>
              <a:rPr lang="en-US" dirty="0" err="1">
                <a:solidFill>
                  <a:srgbClr val="000000"/>
                </a:solidFill>
                <a:latin typeface="Arial" panose="020B0604020202020204" pitchFamily="34" charset="0"/>
              </a:rPr>
              <a:t>được</a:t>
            </a:r>
            <a:r>
              <a:rPr lang="en-US" dirty="0">
                <a:solidFill>
                  <a:srgbClr val="000000"/>
                </a:solidFill>
                <a:latin typeface="Arial" panose="020B0604020202020204" pitchFamily="34" charset="0"/>
              </a:rPr>
              <a:t> </a:t>
            </a:r>
            <a:r>
              <a:rPr lang="en-US" dirty="0" err="1">
                <a:solidFill>
                  <a:srgbClr val="000000"/>
                </a:solidFill>
                <a:latin typeface="Arial" panose="020B0604020202020204" pitchFamily="34" charset="0"/>
              </a:rPr>
              <a:t>vai</a:t>
            </a:r>
            <a:r>
              <a:rPr lang="en-US" dirty="0">
                <a:solidFill>
                  <a:srgbClr val="000000"/>
                </a:solidFill>
                <a:latin typeface="Arial" panose="020B0604020202020204" pitchFamily="34" charset="0"/>
              </a:rPr>
              <a:t> </a:t>
            </a:r>
            <a:r>
              <a:rPr lang="en-US" dirty="0" err="1" smtClean="0">
                <a:solidFill>
                  <a:srgbClr val="000000"/>
                </a:solidFill>
                <a:latin typeface="Arial" panose="020B0604020202020204" pitchFamily="34" charset="0"/>
              </a:rPr>
              <a:t>tròcủa</a:t>
            </a:r>
            <a:r>
              <a:rPr lang="en-US" dirty="0" smtClean="0">
                <a:solidFill>
                  <a:srgbClr val="000000"/>
                </a:solidFill>
                <a:latin typeface="Arial" panose="020B0604020202020204" pitchFamily="34" charset="0"/>
              </a:rPr>
              <a:t> </a:t>
            </a:r>
            <a:r>
              <a:rPr lang="en-US" dirty="0" err="1">
                <a:solidFill>
                  <a:srgbClr val="000000"/>
                </a:solidFill>
                <a:latin typeface="Arial" panose="020B0604020202020204" pitchFamily="34" charset="0"/>
              </a:rPr>
              <a:t>thực</a:t>
            </a:r>
            <a:r>
              <a:rPr lang="en-US" dirty="0">
                <a:solidFill>
                  <a:srgbClr val="000000"/>
                </a:solidFill>
                <a:latin typeface="Arial" panose="020B0604020202020204" pitchFamily="34" charset="0"/>
              </a:rPr>
              <a:t> </a:t>
            </a:r>
            <a:r>
              <a:rPr lang="en-US" dirty="0" err="1">
                <a:solidFill>
                  <a:srgbClr val="000000"/>
                </a:solidFill>
                <a:latin typeface="Arial" panose="020B0604020202020204" pitchFamily="34" charset="0"/>
              </a:rPr>
              <a:t>tiễn</a:t>
            </a:r>
            <a:r>
              <a:rPr lang="en-US" dirty="0">
                <a:solidFill>
                  <a:srgbClr val="000000"/>
                </a:solidFill>
                <a:latin typeface="Arial" panose="020B0604020202020204" pitchFamily="34" charset="0"/>
              </a:rPr>
              <a:t> </a:t>
            </a:r>
            <a:r>
              <a:rPr lang="en-US" dirty="0" err="1">
                <a:solidFill>
                  <a:srgbClr val="000000"/>
                </a:solidFill>
                <a:latin typeface="Arial" panose="020B0604020202020204" pitchFamily="34" charset="0"/>
              </a:rPr>
              <a:t>đối</a:t>
            </a:r>
            <a:r>
              <a:rPr lang="en-US" dirty="0">
                <a:solidFill>
                  <a:srgbClr val="000000"/>
                </a:solidFill>
                <a:latin typeface="Arial" panose="020B0604020202020204" pitchFamily="34" charset="0"/>
              </a:rPr>
              <a:t> </a:t>
            </a:r>
            <a:r>
              <a:rPr lang="en-US" dirty="0" err="1">
                <a:solidFill>
                  <a:srgbClr val="000000"/>
                </a:solidFill>
                <a:latin typeface="Arial" panose="020B0604020202020204" pitchFamily="34" charset="0"/>
              </a:rPr>
              <a:t>với</a:t>
            </a:r>
            <a:r>
              <a:rPr lang="en-US" dirty="0">
                <a:solidFill>
                  <a:srgbClr val="000000"/>
                </a:solidFill>
                <a:latin typeface="Arial" panose="020B0604020202020204" pitchFamily="34" charset="0"/>
              </a:rPr>
              <a:t> </a:t>
            </a:r>
            <a:r>
              <a:rPr lang="en-US" dirty="0" err="1">
                <a:solidFill>
                  <a:srgbClr val="000000"/>
                </a:solidFill>
                <a:latin typeface="Arial" panose="020B0604020202020204" pitchFamily="34" charset="0"/>
              </a:rPr>
              <a:t>nhận</a:t>
            </a:r>
            <a:r>
              <a:rPr lang="en-US" dirty="0">
                <a:solidFill>
                  <a:srgbClr val="000000"/>
                </a:solidFill>
                <a:latin typeface="Arial" panose="020B0604020202020204" pitchFamily="34" charset="0"/>
              </a:rPr>
              <a:t> </a:t>
            </a:r>
            <a:r>
              <a:rPr lang="en-US" dirty="0" err="1">
                <a:solidFill>
                  <a:srgbClr val="000000"/>
                </a:solidFill>
                <a:latin typeface="Arial" panose="020B0604020202020204" pitchFamily="34" charset="0"/>
              </a:rPr>
              <a:t>thức</a:t>
            </a:r>
            <a:endParaRPr lang="en-US" dirty="0">
              <a:solidFill>
                <a:srgbClr val="000000"/>
              </a:solidFill>
              <a:latin typeface="Arial" panose="020B0604020202020204" pitchFamily="34" charset="0"/>
            </a:endParaRPr>
          </a:p>
        </p:txBody>
      </p:sp>
      <p:sp>
        <p:nvSpPr>
          <p:cNvPr id="2" name="Rectangle 1"/>
          <p:cNvSpPr/>
          <p:nvPr/>
        </p:nvSpPr>
        <p:spPr>
          <a:xfrm>
            <a:off x="117990" y="3136851"/>
            <a:ext cx="2813671" cy="1200329"/>
          </a:xfrm>
          <a:prstGeom prst="rect">
            <a:avLst/>
          </a:prstGeom>
          <a:solidFill>
            <a:srgbClr val="92D050"/>
          </a:solidFill>
          <a:ln>
            <a:solidFill>
              <a:schemeClr val="accent1"/>
            </a:solidFill>
          </a:ln>
        </p:spPr>
        <p:txBody>
          <a:bodyPr wrap="square">
            <a:spAutoFit/>
          </a:bodyPr>
          <a:lstStyle/>
          <a:p>
            <a:pPr algn="ctr"/>
            <a:r>
              <a:rPr lang="en-US" sz="2400" b="1" dirty="0" err="1">
                <a:solidFill>
                  <a:srgbClr val="FF0066"/>
                </a:solidFill>
                <a:latin typeface="+mj-lt"/>
                <a:ea typeface="Times New Roman" panose="02020603050405020304" pitchFamily="18" charset="0"/>
                <a:cs typeface="Times New Roman" panose="02020603050405020304" pitchFamily="18" charset="0"/>
              </a:rPr>
              <a:t>Quan</a:t>
            </a:r>
            <a:r>
              <a:rPr lang="en-US" sz="2400" b="1" dirty="0">
                <a:solidFill>
                  <a:srgbClr val="FF0066"/>
                </a:solidFill>
                <a:latin typeface="+mj-lt"/>
                <a:ea typeface="Times New Roman" panose="02020603050405020304" pitchFamily="18" charset="0"/>
                <a:cs typeface="Times New Roman" panose="02020603050405020304" pitchFamily="18" charset="0"/>
              </a:rPr>
              <a:t> </a:t>
            </a:r>
            <a:r>
              <a:rPr lang="en-US" sz="2400" b="1" dirty="0" err="1">
                <a:solidFill>
                  <a:srgbClr val="FF0066"/>
                </a:solidFill>
                <a:latin typeface="+mj-lt"/>
                <a:ea typeface="Times New Roman" panose="02020603050405020304" pitchFamily="18" charset="0"/>
                <a:cs typeface="Times New Roman" panose="02020603050405020304" pitchFamily="18" charset="0"/>
              </a:rPr>
              <a:t>điểm</a:t>
            </a:r>
            <a:r>
              <a:rPr lang="en-US" sz="2400" b="1" dirty="0">
                <a:solidFill>
                  <a:srgbClr val="FF0066"/>
                </a:solidFill>
                <a:latin typeface="+mj-lt"/>
                <a:ea typeface="Times New Roman" panose="02020603050405020304" pitchFamily="18" charset="0"/>
                <a:cs typeface="Times New Roman" panose="02020603050405020304" pitchFamily="18" charset="0"/>
              </a:rPr>
              <a:t> </a:t>
            </a:r>
            <a:r>
              <a:rPr lang="en-US" sz="2400" b="1" dirty="0" err="1">
                <a:solidFill>
                  <a:srgbClr val="FF0066"/>
                </a:solidFill>
                <a:latin typeface="+mj-lt"/>
                <a:ea typeface="Times New Roman" panose="02020603050405020304" pitchFamily="18" charset="0"/>
                <a:cs typeface="Times New Roman" panose="02020603050405020304" pitchFamily="18" charset="0"/>
              </a:rPr>
              <a:t>của</a:t>
            </a:r>
            <a:r>
              <a:rPr lang="en-US" sz="2400" b="1" dirty="0">
                <a:solidFill>
                  <a:srgbClr val="FF0066"/>
                </a:solidFill>
                <a:latin typeface="+mj-lt"/>
                <a:ea typeface="Times New Roman" panose="02020603050405020304" pitchFamily="18" charset="0"/>
                <a:cs typeface="Times New Roman" panose="02020603050405020304" pitchFamily="18" charset="0"/>
              </a:rPr>
              <a:t> </a:t>
            </a:r>
            <a:r>
              <a:rPr lang="en-US" sz="2400" b="1" dirty="0" err="1">
                <a:solidFill>
                  <a:srgbClr val="FF0066"/>
                </a:solidFill>
                <a:latin typeface="+mj-lt"/>
                <a:ea typeface="Times New Roman" panose="02020603050405020304" pitchFamily="18" charset="0"/>
                <a:cs typeface="Times New Roman" panose="02020603050405020304" pitchFamily="18" charset="0"/>
              </a:rPr>
              <a:t>chủ</a:t>
            </a:r>
            <a:r>
              <a:rPr lang="en-US" sz="2400" b="1" dirty="0">
                <a:solidFill>
                  <a:srgbClr val="FF0066"/>
                </a:solidFill>
                <a:latin typeface="+mj-lt"/>
                <a:ea typeface="Times New Roman" panose="02020603050405020304" pitchFamily="18" charset="0"/>
                <a:cs typeface="Times New Roman" panose="02020603050405020304" pitchFamily="18" charset="0"/>
              </a:rPr>
              <a:t> </a:t>
            </a:r>
            <a:r>
              <a:rPr lang="en-US" sz="2400" b="1" dirty="0" err="1">
                <a:solidFill>
                  <a:srgbClr val="FF0066"/>
                </a:solidFill>
                <a:latin typeface="+mj-lt"/>
                <a:ea typeface="Times New Roman" panose="02020603050405020304" pitchFamily="18" charset="0"/>
                <a:cs typeface="Times New Roman" panose="02020603050405020304" pitchFamily="18" charset="0"/>
              </a:rPr>
              <a:t>nghĩa</a:t>
            </a:r>
            <a:r>
              <a:rPr lang="en-US" sz="2400" b="1" dirty="0">
                <a:solidFill>
                  <a:srgbClr val="FF0066"/>
                </a:solidFill>
                <a:latin typeface="+mj-lt"/>
                <a:ea typeface="Times New Roman" panose="02020603050405020304" pitchFamily="18" charset="0"/>
                <a:cs typeface="Times New Roman" panose="02020603050405020304" pitchFamily="18" charset="0"/>
              </a:rPr>
              <a:t> </a:t>
            </a:r>
            <a:r>
              <a:rPr lang="en-US" sz="2400" b="1" dirty="0" err="1">
                <a:solidFill>
                  <a:srgbClr val="FF0066"/>
                </a:solidFill>
                <a:latin typeface="+mj-lt"/>
                <a:ea typeface="Times New Roman" panose="02020603050405020304" pitchFamily="18" charset="0"/>
                <a:cs typeface="Times New Roman" panose="02020603050405020304" pitchFamily="18" charset="0"/>
              </a:rPr>
              <a:t>duy</a:t>
            </a:r>
            <a:r>
              <a:rPr lang="en-US" sz="2400" b="1" dirty="0">
                <a:solidFill>
                  <a:srgbClr val="FF0066"/>
                </a:solidFill>
                <a:latin typeface="+mj-lt"/>
                <a:ea typeface="Times New Roman" panose="02020603050405020304" pitchFamily="18" charset="0"/>
                <a:cs typeface="Times New Roman" panose="02020603050405020304" pitchFamily="18" charset="0"/>
              </a:rPr>
              <a:t> </a:t>
            </a:r>
            <a:r>
              <a:rPr lang="en-US" sz="2400" b="1" dirty="0" err="1">
                <a:solidFill>
                  <a:srgbClr val="FF0066"/>
                </a:solidFill>
                <a:latin typeface="+mj-lt"/>
                <a:ea typeface="Times New Roman" panose="02020603050405020304" pitchFamily="18" charset="0"/>
                <a:cs typeface="Times New Roman" panose="02020603050405020304" pitchFamily="18" charset="0"/>
              </a:rPr>
              <a:t>vật</a:t>
            </a:r>
            <a:r>
              <a:rPr lang="en-US" sz="2400" b="1" dirty="0">
                <a:solidFill>
                  <a:srgbClr val="FF0066"/>
                </a:solidFill>
                <a:latin typeface="+mj-lt"/>
                <a:ea typeface="Times New Roman" panose="02020603050405020304" pitchFamily="18" charset="0"/>
                <a:cs typeface="Times New Roman" panose="02020603050405020304" pitchFamily="18" charset="0"/>
              </a:rPr>
              <a:t> </a:t>
            </a:r>
            <a:r>
              <a:rPr lang="en-US" sz="2400" b="1" dirty="0" err="1">
                <a:solidFill>
                  <a:srgbClr val="FF0066"/>
                </a:solidFill>
                <a:latin typeface="+mj-lt"/>
                <a:ea typeface="Times New Roman" panose="02020603050405020304" pitchFamily="18" charset="0"/>
                <a:cs typeface="Times New Roman" panose="02020603050405020304" pitchFamily="18" charset="0"/>
              </a:rPr>
              <a:t>trước</a:t>
            </a:r>
            <a:r>
              <a:rPr lang="en-US" sz="2400" b="1" dirty="0">
                <a:solidFill>
                  <a:srgbClr val="FF0066"/>
                </a:solidFill>
                <a:latin typeface="+mj-lt"/>
                <a:ea typeface="Times New Roman" panose="02020603050405020304" pitchFamily="18" charset="0"/>
                <a:cs typeface="Times New Roman" panose="02020603050405020304" pitchFamily="18" charset="0"/>
              </a:rPr>
              <a:t> C. </a:t>
            </a:r>
            <a:r>
              <a:rPr lang="en-US" sz="2400" b="1" dirty="0" err="1">
                <a:solidFill>
                  <a:srgbClr val="FF0066"/>
                </a:solidFill>
                <a:latin typeface="+mj-lt"/>
                <a:ea typeface="Times New Roman" panose="02020603050405020304" pitchFamily="18" charset="0"/>
                <a:cs typeface="Times New Roman" panose="02020603050405020304" pitchFamily="18" charset="0"/>
              </a:rPr>
              <a:t>Mác</a:t>
            </a:r>
            <a:endParaRPr lang="en-US" sz="2400" b="1" dirty="0">
              <a:solidFill>
                <a:srgbClr val="FF0066"/>
              </a:solidFill>
              <a:effectLst/>
              <a:latin typeface="+mj-lt"/>
              <a:ea typeface="Times New Roman" panose="02020603050405020304" pitchFamily="18" charset="0"/>
              <a:cs typeface="Times New Roman" panose="02020603050405020304" pitchFamily="18" charset="0"/>
            </a:endParaRPr>
          </a:p>
        </p:txBody>
      </p:sp>
      <p:cxnSp>
        <p:nvCxnSpPr>
          <p:cNvPr id="17" name="Straight Arrow Connector 16"/>
          <p:cNvCxnSpPr/>
          <p:nvPr/>
        </p:nvCxnSpPr>
        <p:spPr>
          <a:xfrm flipV="1">
            <a:off x="1524000" y="1568499"/>
            <a:ext cx="1752600" cy="1479501"/>
          </a:xfrm>
          <a:prstGeom prst="straightConnector1">
            <a:avLst/>
          </a:prstGeom>
          <a:ln>
            <a:tailEnd type="triangle"/>
          </a:ln>
        </p:spPr>
        <p:style>
          <a:lnRef idx="2">
            <a:schemeClr val="dk1"/>
          </a:lnRef>
          <a:fillRef idx="0">
            <a:schemeClr val="dk1"/>
          </a:fillRef>
          <a:effectRef idx="1">
            <a:schemeClr val="dk1"/>
          </a:effectRef>
          <a:fontRef idx="minor">
            <a:schemeClr val="tx1"/>
          </a:fontRef>
        </p:style>
      </p:cxnSp>
      <p:cxnSp>
        <p:nvCxnSpPr>
          <p:cNvPr id="50" name="Straight Arrow Connector 49"/>
          <p:cNvCxnSpPr>
            <a:endCxn id="40" idx="1"/>
          </p:cNvCxnSpPr>
          <p:nvPr/>
        </p:nvCxnSpPr>
        <p:spPr>
          <a:xfrm flipV="1">
            <a:off x="2931661" y="3611021"/>
            <a:ext cx="1106940" cy="125995"/>
          </a:xfrm>
          <a:prstGeom prst="straightConnector1">
            <a:avLst/>
          </a:prstGeom>
          <a:ln>
            <a:tailEnd type="triangle"/>
          </a:ln>
        </p:spPr>
        <p:style>
          <a:lnRef idx="2">
            <a:schemeClr val="dk1"/>
          </a:lnRef>
          <a:fillRef idx="0">
            <a:schemeClr val="dk1"/>
          </a:fillRef>
          <a:effectRef idx="1">
            <a:schemeClr val="dk1"/>
          </a:effectRef>
          <a:fontRef idx="minor">
            <a:schemeClr val="tx1"/>
          </a:fontRef>
        </p:style>
      </p:cxnSp>
      <p:cxnSp>
        <p:nvCxnSpPr>
          <p:cNvPr id="51" name="Straight Arrow Connector 50"/>
          <p:cNvCxnSpPr/>
          <p:nvPr/>
        </p:nvCxnSpPr>
        <p:spPr>
          <a:xfrm>
            <a:off x="1676400" y="4426031"/>
            <a:ext cx="1827648" cy="1273542"/>
          </a:xfrm>
          <a:prstGeom prst="straightConnector1">
            <a:avLst/>
          </a:prstGeom>
          <a:ln>
            <a:tailEnd type="triangle"/>
          </a:ln>
        </p:spPr>
        <p:style>
          <a:lnRef idx="2">
            <a:schemeClr val="dk1"/>
          </a:lnRef>
          <a:fillRef idx="0">
            <a:schemeClr val="dk1"/>
          </a:fillRef>
          <a:effectRef idx="1">
            <a:schemeClr val="dk1"/>
          </a:effectRef>
          <a:fontRef idx="minor">
            <a:schemeClr val="tx1"/>
          </a:fontRef>
        </p:style>
      </p:cxnSp>
    </p:spTree>
    <p:extLst>
      <p:ext uri="{BB962C8B-B14F-4D97-AF65-F5344CB8AC3E}">
        <p14:creationId xmlns:p14="http://schemas.microsoft.com/office/powerpoint/2010/main" val="1642436290"/>
      </p:ext>
    </p:extLst>
  </p:cSld>
  <p:clrMapOvr>
    <a:masterClrMapping/>
  </p:clrMapOvr>
  <p:transition spd="slow">
    <p:push dir="u"/>
  </p:transition>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8" descr="Image result for nhÃ¢n thá»©c la"/>
          <p:cNvSpPr>
            <a:spLocks noChangeAspect="1" noChangeArrowheads="1"/>
          </p:cNvSpPr>
          <p:nvPr/>
        </p:nvSpPr>
        <p:spPr bwMode="auto">
          <a:xfrm flipV="1">
            <a:off x="-185752" y="508357"/>
            <a:ext cx="2538256" cy="2538264"/>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solidFill>
                <a:srgbClr val="1F5281"/>
              </a:solidFill>
            </a:endParaRPr>
          </a:p>
        </p:txBody>
      </p:sp>
      <p:sp>
        <p:nvSpPr>
          <p:cNvPr id="6" name="AutoShape 10" descr="Image result for nhÃ¢n thá»©c la"/>
          <p:cNvSpPr>
            <a:spLocks noChangeAspect="1" noChangeArrowheads="1"/>
          </p:cNvSpPr>
          <p:nvPr/>
        </p:nvSpPr>
        <p:spPr bwMode="auto">
          <a:xfrm>
            <a:off x="-185752" y="203556"/>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solidFill>
                <a:srgbClr val="1F5281"/>
              </a:solidFill>
            </a:endParaRPr>
          </a:p>
        </p:txBody>
      </p:sp>
      <p:sp>
        <p:nvSpPr>
          <p:cNvPr id="7" name="AutoShape 12" descr="Image result for nhÃ¢n thá»©c la"/>
          <p:cNvSpPr>
            <a:spLocks noChangeAspect="1" noChangeArrowheads="1"/>
          </p:cNvSpPr>
          <p:nvPr/>
        </p:nvSpPr>
        <p:spPr bwMode="auto">
          <a:xfrm>
            <a:off x="-33352" y="355956"/>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solidFill>
                <a:srgbClr val="1F5281"/>
              </a:solidFill>
            </a:endParaRPr>
          </a:p>
        </p:txBody>
      </p:sp>
      <p:sp>
        <p:nvSpPr>
          <p:cNvPr id="13" name="AutoShape 4"/>
          <p:cNvSpPr>
            <a:spLocks noChangeArrowheads="1"/>
          </p:cNvSpPr>
          <p:nvPr/>
        </p:nvSpPr>
        <p:spPr bwMode="gray">
          <a:xfrm>
            <a:off x="1637728" y="2673117"/>
            <a:ext cx="4546243" cy="624594"/>
          </a:xfrm>
          <a:prstGeom prst="roundRect">
            <a:avLst>
              <a:gd name="adj" fmla="val 50000"/>
            </a:avLst>
          </a:prstGeom>
          <a:solidFill>
            <a:schemeClr val="bg1"/>
          </a:solidFill>
          <a:ln w="38100" algn="ctr">
            <a:solidFill>
              <a:schemeClr val="bg1"/>
            </a:solidFill>
            <a:round/>
            <a:headEnd/>
            <a:tailEnd/>
          </a:ln>
          <a:effectLst>
            <a:outerShdw dist="63500" dir="3187806" algn="ctr" rotWithShape="0">
              <a:srgbClr val="001D3A"/>
            </a:outerShdw>
          </a:effectLst>
        </p:spPr>
        <p:txBody>
          <a:bodyPr wrap="none" anchor="ctr"/>
          <a:lstStyle/>
          <a:p>
            <a:pPr algn="ctr" eaLnBrk="0" fontAlgn="base" hangingPunct="0">
              <a:spcBef>
                <a:spcPct val="0"/>
              </a:spcBef>
              <a:spcAft>
                <a:spcPct val="0"/>
              </a:spcAft>
              <a:defRPr/>
            </a:pPr>
            <a:r>
              <a:rPr lang="en-US" sz="3600" b="1" dirty="0" err="1">
                <a:solidFill>
                  <a:srgbClr val="3333CC"/>
                </a:solidFill>
                <a:effectLst>
                  <a:outerShdw blurRad="38100" dist="38100" dir="2700000" algn="tl">
                    <a:srgbClr val="000000"/>
                  </a:outerShdw>
                </a:effectLst>
                <a:latin typeface="Times New Roman" panose="02020603050405020304" pitchFamily="18" charset="0"/>
                <a:cs typeface="Times New Roman" panose="02020603050405020304" pitchFamily="18" charset="0"/>
              </a:rPr>
              <a:t>Thế</a:t>
            </a:r>
            <a:r>
              <a:rPr lang="en-US" sz="3600" b="1" dirty="0">
                <a:solidFill>
                  <a:srgbClr val="3333CC"/>
                </a:solidFill>
                <a:effectLst>
                  <a:outerShdw blurRad="38100" dist="38100" dir="2700000" algn="tl">
                    <a:srgbClr val="000000"/>
                  </a:outerShdw>
                </a:effectLst>
                <a:latin typeface="Times New Roman" panose="02020603050405020304" pitchFamily="18" charset="0"/>
                <a:cs typeface="Times New Roman" panose="02020603050405020304" pitchFamily="18" charset="0"/>
              </a:rPr>
              <a:t> </a:t>
            </a:r>
            <a:r>
              <a:rPr lang="en-US" sz="3600" b="1" dirty="0" err="1">
                <a:solidFill>
                  <a:srgbClr val="3333CC"/>
                </a:solidFill>
                <a:effectLst>
                  <a:outerShdw blurRad="38100" dist="38100" dir="2700000" algn="tl">
                    <a:srgbClr val="000000"/>
                  </a:outerShdw>
                </a:effectLst>
                <a:latin typeface="Times New Roman" panose="02020603050405020304" pitchFamily="18" charset="0"/>
                <a:cs typeface="Times New Roman" panose="02020603050405020304" pitchFamily="18" charset="0"/>
              </a:rPr>
              <a:t>giới</a:t>
            </a:r>
            <a:r>
              <a:rPr lang="en-US" sz="3600" b="1" dirty="0">
                <a:solidFill>
                  <a:srgbClr val="3333CC"/>
                </a:solidFill>
                <a:effectLst>
                  <a:outerShdw blurRad="38100" dist="38100" dir="2700000" algn="tl">
                    <a:srgbClr val="000000"/>
                  </a:outerShdw>
                </a:effectLst>
                <a:latin typeface="Times New Roman" panose="02020603050405020304" pitchFamily="18" charset="0"/>
                <a:cs typeface="Times New Roman" panose="02020603050405020304" pitchFamily="18" charset="0"/>
              </a:rPr>
              <a:t> </a:t>
            </a:r>
            <a:r>
              <a:rPr lang="en-US" sz="3600" b="1" dirty="0" err="1">
                <a:solidFill>
                  <a:srgbClr val="3333CC"/>
                </a:solidFill>
                <a:effectLst>
                  <a:outerShdw blurRad="38100" dist="38100" dir="2700000" algn="tl">
                    <a:srgbClr val="000000"/>
                  </a:outerShdw>
                </a:effectLst>
                <a:latin typeface="Times New Roman" panose="02020603050405020304" pitchFamily="18" charset="0"/>
                <a:cs typeface="Times New Roman" panose="02020603050405020304" pitchFamily="18" charset="0"/>
              </a:rPr>
              <a:t>khách</a:t>
            </a:r>
            <a:r>
              <a:rPr lang="en-US" sz="3600" b="1" dirty="0">
                <a:solidFill>
                  <a:srgbClr val="3333CC"/>
                </a:solidFill>
                <a:effectLst>
                  <a:outerShdw blurRad="38100" dist="38100" dir="2700000" algn="tl">
                    <a:srgbClr val="000000"/>
                  </a:outerShdw>
                </a:effectLst>
                <a:latin typeface="Times New Roman" panose="02020603050405020304" pitchFamily="18" charset="0"/>
                <a:cs typeface="Times New Roman" panose="02020603050405020304" pitchFamily="18" charset="0"/>
              </a:rPr>
              <a:t> </a:t>
            </a:r>
            <a:r>
              <a:rPr lang="en-US" sz="3600" b="1" dirty="0" err="1">
                <a:solidFill>
                  <a:srgbClr val="3333CC"/>
                </a:solidFill>
                <a:effectLst>
                  <a:outerShdw blurRad="38100" dist="38100" dir="2700000" algn="tl">
                    <a:srgbClr val="000000"/>
                  </a:outerShdw>
                </a:effectLst>
                <a:latin typeface="Times New Roman" panose="02020603050405020304" pitchFamily="18" charset="0"/>
                <a:cs typeface="Times New Roman" panose="02020603050405020304" pitchFamily="18" charset="0"/>
              </a:rPr>
              <a:t>quan</a:t>
            </a:r>
            <a:endParaRPr lang="en-US" sz="3600" b="1" dirty="0">
              <a:solidFill>
                <a:srgbClr val="3333CC"/>
              </a:solidFill>
              <a:effectLst>
                <a:outerShdw blurRad="38100" dist="38100" dir="2700000" algn="tl">
                  <a:srgbClr val="000000"/>
                </a:outerShdw>
              </a:effectLst>
              <a:latin typeface="Times New Roman" panose="02020603050405020304" pitchFamily="18" charset="0"/>
              <a:cs typeface="Times New Roman" panose="02020603050405020304" pitchFamily="18" charset="0"/>
            </a:endParaRPr>
          </a:p>
        </p:txBody>
      </p:sp>
      <p:grpSp>
        <p:nvGrpSpPr>
          <p:cNvPr id="18" name="Group 17"/>
          <p:cNvGrpSpPr>
            <a:grpSpLocks/>
          </p:cNvGrpSpPr>
          <p:nvPr/>
        </p:nvGrpSpPr>
        <p:grpSpPr bwMode="auto">
          <a:xfrm flipV="1">
            <a:off x="3011473" y="937129"/>
            <a:ext cx="4648200" cy="49288"/>
            <a:chOff x="-688" y="-48712"/>
            <a:chExt cx="5298" cy="49288"/>
          </a:xfrm>
        </p:grpSpPr>
        <p:sp>
          <p:nvSpPr>
            <p:cNvPr id="19"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 name="Line 8"/>
            <p:cNvSpPr>
              <a:spLocks noChangeShapeType="1"/>
            </p:cNvSpPr>
            <p:nvPr/>
          </p:nvSpPr>
          <p:spPr bwMode="auto">
            <a:xfrm>
              <a:off x="-688" y="-48712"/>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1" name="Rectangle 20"/>
          <p:cNvSpPr/>
          <p:nvPr/>
        </p:nvSpPr>
        <p:spPr>
          <a:xfrm>
            <a:off x="1155878" y="224374"/>
            <a:ext cx="6365525" cy="461665"/>
          </a:xfrm>
          <a:prstGeom prst="rect">
            <a:avLst/>
          </a:prstGeom>
        </p:spPr>
        <p:txBody>
          <a:bodyPr wrap="none">
            <a:spAutoFit/>
          </a:bodyPr>
          <a:lstStyle/>
          <a:p>
            <a:pPr indent="252095" algn="just">
              <a:spcBef>
                <a:spcPts val="1100"/>
              </a:spcBef>
              <a:spcAft>
                <a:spcPts val="500"/>
              </a:spcAft>
            </a:pPr>
            <a:r>
              <a:rPr lang="en-US" sz="2400" b="1" dirty="0">
                <a:solidFill>
                  <a:srgbClr val="FF0000"/>
                </a:solidFill>
                <a:latin typeface="Arial" panose="020B0604020202020204" pitchFamily="34" charset="0"/>
                <a:ea typeface="Times New Roman" panose="02020603050405020304" pitchFamily="18" charset="0"/>
                <a:cs typeface="Arial" panose="020B0604020202020204" pitchFamily="34" charset="0"/>
              </a:rPr>
              <a:t>2. </a:t>
            </a:r>
            <a:r>
              <a:rPr lang="en-US" sz="24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Lý</a:t>
            </a:r>
            <a:r>
              <a:rPr lang="en-US" sz="24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luận</a:t>
            </a:r>
            <a:r>
              <a:rPr lang="en-US" sz="24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nhận</a:t>
            </a:r>
            <a:r>
              <a:rPr lang="en-US" sz="24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thức</a:t>
            </a:r>
            <a:r>
              <a:rPr lang="en-US" sz="24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duy</a:t>
            </a:r>
            <a:r>
              <a:rPr lang="en-US" sz="24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vật</a:t>
            </a:r>
            <a:r>
              <a:rPr lang="en-US" sz="24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biện</a:t>
            </a:r>
            <a:r>
              <a:rPr lang="en-US" sz="24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chứng</a:t>
            </a:r>
            <a:endParaRPr lang="en-US" sz="2400" b="1" dirty="0">
              <a:solidFill>
                <a:srgbClr val="FF00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2" name="Rectangle 1"/>
          <p:cNvSpPr/>
          <p:nvPr/>
        </p:nvSpPr>
        <p:spPr>
          <a:xfrm>
            <a:off x="3011213" y="1193475"/>
            <a:ext cx="5769528" cy="424732"/>
          </a:xfrm>
          <a:prstGeom prst="rect">
            <a:avLst/>
          </a:prstGeom>
        </p:spPr>
        <p:txBody>
          <a:bodyPr wrap="none">
            <a:spAutoFit/>
          </a:bodyPr>
          <a:lstStyle/>
          <a:p>
            <a:pPr defTabSz="1778000">
              <a:lnSpc>
                <a:spcPct val="90000"/>
              </a:lnSpc>
              <a:spcBef>
                <a:spcPct val="0"/>
              </a:spcBef>
              <a:spcAft>
                <a:spcPct val="35000"/>
              </a:spcAft>
              <a:defRPr/>
            </a:pPr>
            <a:r>
              <a:rPr lang="en-US" sz="2400" b="1">
                <a:solidFill>
                  <a:srgbClr val="0000CC"/>
                </a:solidFill>
                <a:ea typeface="Tahoma" pitchFamily="34" charset="0"/>
                <a:cs typeface="Times New Roman" pitchFamily="18" charset="0"/>
              </a:rPr>
              <a:t>a. Nguồn gốc, bản chất của nhận thức</a:t>
            </a:r>
            <a:endParaRPr lang="en-US" sz="2400" b="1" dirty="0">
              <a:solidFill>
                <a:srgbClr val="0000CC"/>
              </a:solidFill>
            </a:endParaRPr>
          </a:p>
        </p:txBody>
      </p:sp>
    </p:spTree>
    <p:extLst>
      <p:ext uri="{BB962C8B-B14F-4D97-AF65-F5344CB8AC3E}">
        <p14:creationId xmlns:p14="http://schemas.microsoft.com/office/powerpoint/2010/main" val="4270836318"/>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16"/>
          <p:cNvSpPr/>
          <p:nvPr/>
        </p:nvSpPr>
        <p:spPr>
          <a:xfrm>
            <a:off x="568477" y="1981200"/>
            <a:ext cx="8839200" cy="954107"/>
          </a:xfrm>
          <a:prstGeom prst="rect">
            <a:avLst/>
          </a:prstGeom>
        </p:spPr>
        <p:txBody>
          <a:bodyPr wrap="square">
            <a:spAutoFit/>
          </a:bodyPr>
          <a:lstStyle/>
          <a:p>
            <a:pPr algn="just">
              <a:spcBef>
                <a:spcPct val="0"/>
              </a:spcBef>
              <a:buFontTx/>
              <a:buNone/>
            </a:pPr>
            <a:r>
              <a:rPr lang="en-US" altLang="en-US" sz="2800" dirty="0" err="1">
                <a:solidFill>
                  <a:srgbClr val="000000"/>
                </a:solidFill>
                <a:latin typeface="Times New Roman" panose="02020603050405020304" pitchFamily="18" charset="0"/>
                <a:cs typeface="Times New Roman" panose="02020603050405020304" pitchFamily="18" charset="0"/>
              </a:rPr>
              <a:t>Nhận</a:t>
            </a:r>
            <a:r>
              <a:rPr lang="en-US" altLang="en-US" sz="2800" dirty="0">
                <a:solidFill>
                  <a:srgbClr val="000000"/>
                </a:solidFill>
                <a:latin typeface="Times New Roman" panose="02020603050405020304" pitchFamily="18" charset="0"/>
                <a:cs typeface="Times New Roman" panose="02020603050405020304" pitchFamily="18" charset="0"/>
              </a:rPr>
              <a:t> </a:t>
            </a:r>
            <a:r>
              <a:rPr lang="en-US" altLang="en-US" sz="2800" dirty="0" err="1">
                <a:solidFill>
                  <a:srgbClr val="000000"/>
                </a:solidFill>
                <a:latin typeface="Times New Roman" panose="02020603050405020304" pitchFamily="18" charset="0"/>
                <a:cs typeface="Times New Roman" panose="02020603050405020304" pitchFamily="18" charset="0"/>
              </a:rPr>
              <a:t>thức</a:t>
            </a:r>
            <a:r>
              <a:rPr lang="en-US" altLang="en-US" sz="2800" dirty="0">
                <a:solidFill>
                  <a:srgbClr val="000000"/>
                </a:solidFill>
                <a:latin typeface="Times New Roman" panose="02020603050405020304" pitchFamily="18" charset="0"/>
                <a:cs typeface="Times New Roman" panose="02020603050405020304" pitchFamily="18" charset="0"/>
              </a:rPr>
              <a:t> </a:t>
            </a:r>
            <a:r>
              <a:rPr lang="en-US" altLang="en-US" sz="2800" dirty="0" err="1">
                <a:solidFill>
                  <a:srgbClr val="000000"/>
                </a:solidFill>
                <a:latin typeface="Times New Roman" panose="02020603050405020304" pitchFamily="18" charset="0"/>
                <a:cs typeface="Times New Roman" panose="02020603050405020304" pitchFamily="18" charset="0"/>
              </a:rPr>
              <a:t>là</a:t>
            </a:r>
            <a:r>
              <a:rPr lang="en-US" altLang="en-US" sz="2800" dirty="0">
                <a:solidFill>
                  <a:srgbClr val="000000"/>
                </a:solidFill>
                <a:latin typeface="Times New Roman" panose="02020603050405020304" pitchFamily="18" charset="0"/>
                <a:cs typeface="Times New Roman" panose="02020603050405020304" pitchFamily="18" charset="0"/>
              </a:rPr>
              <a:t> </a:t>
            </a:r>
            <a:r>
              <a:rPr lang="en-US" altLang="en-US" sz="2800" dirty="0" err="1">
                <a:solidFill>
                  <a:srgbClr val="000000"/>
                </a:solidFill>
                <a:latin typeface="Times New Roman" panose="02020603050405020304" pitchFamily="18" charset="0"/>
                <a:cs typeface="Times New Roman" panose="02020603050405020304" pitchFamily="18" charset="0"/>
              </a:rPr>
              <a:t>quá</a:t>
            </a:r>
            <a:r>
              <a:rPr lang="en-US" altLang="en-US" sz="2800" dirty="0">
                <a:solidFill>
                  <a:srgbClr val="000000"/>
                </a:solidFill>
                <a:latin typeface="Times New Roman" panose="02020603050405020304" pitchFamily="18" charset="0"/>
                <a:cs typeface="Times New Roman" panose="02020603050405020304" pitchFamily="18" charset="0"/>
              </a:rPr>
              <a:t> </a:t>
            </a:r>
            <a:r>
              <a:rPr lang="en-US" altLang="en-US" sz="2800" dirty="0" err="1">
                <a:solidFill>
                  <a:srgbClr val="000000"/>
                </a:solidFill>
                <a:latin typeface="Times New Roman" panose="02020603050405020304" pitchFamily="18" charset="0"/>
                <a:cs typeface="Times New Roman" panose="02020603050405020304" pitchFamily="18" charset="0"/>
              </a:rPr>
              <a:t>trình</a:t>
            </a:r>
            <a:r>
              <a:rPr lang="en-US" altLang="en-US" sz="2800" dirty="0">
                <a:solidFill>
                  <a:srgbClr val="000000"/>
                </a:solidFill>
                <a:latin typeface="Times New Roman" panose="02020603050405020304" pitchFamily="18" charset="0"/>
                <a:cs typeface="Times New Roman" panose="02020603050405020304" pitchFamily="18" charset="0"/>
              </a:rPr>
              <a:t> </a:t>
            </a:r>
            <a:r>
              <a:rPr lang="en-US" altLang="en-US" sz="2800" dirty="0" err="1">
                <a:solidFill>
                  <a:srgbClr val="000000"/>
                </a:solidFill>
                <a:latin typeface="Times New Roman" panose="02020603050405020304" pitchFamily="18" charset="0"/>
                <a:cs typeface="Times New Roman" panose="02020603050405020304" pitchFamily="18" charset="0"/>
              </a:rPr>
              <a:t>phản</a:t>
            </a:r>
            <a:r>
              <a:rPr lang="en-US" altLang="en-US" sz="2800" dirty="0">
                <a:solidFill>
                  <a:srgbClr val="000000"/>
                </a:solidFill>
                <a:latin typeface="Times New Roman" panose="02020603050405020304" pitchFamily="18" charset="0"/>
                <a:cs typeface="Times New Roman" panose="02020603050405020304" pitchFamily="18" charset="0"/>
              </a:rPr>
              <a:t> </a:t>
            </a:r>
            <a:r>
              <a:rPr lang="en-US" altLang="en-US" sz="2800" dirty="0" err="1">
                <a:solidFill>
                  <a:srgbClr val="000000"/>
                </a:solidFill>
                <a:latin typeface="Times New Roman" panose="02020603050405020304" pitchFamily="18" charset="0"/>
                <a:cs typeface="Times New Roman" panose="02020603050405020304" pitchFamily="18" charset="0"/>
              </a:rPr>
              <a:t>ánh</a:t>
            </a:r>
            <a:r>
              <a:rPr lang="en-US" altLang="en-US" sz="2800" dirty="0">
                <a:solidFill>
                  <a:srgbClr val="000000"/>
                </a:solidFill>
                <a:latin typeface="Times New Roman" panose="02020603050405020304" pitchFamily="18" charset="0"/>
                <a:cs typeface="Times New Roman" panose="02020603050405020304" pitchFamily="18" charset="0"/>
              </a:rPr>
              <a:t> </a:t>
            </a:r>
            <a:r>
              <a:rPr lang="en-US" altLang="en-US" sz="2800" dirty="0" err="1">
                <a:solidFill>
                  <a:srgbClr val="3333CC"/>
                </a:solidFill>
                <a:latin typeface="Times New Roman" panose="02020603050405020304" pitchFamily="18" charset="0"/>
                <a:cs typeface="Times New Roman" panose="02020603050405020304" pitchFamily="18" charset="0"/>
              </a:rPr>
              <a:t>chủ</a:t>
            </a:r>
            <a:r>
              <a:rPr lang="en-US" altLang="en-US" sz="2800" dirty="0">
                <a:solidFill>
                  <a:srgbClr val="3333CC"/>
                </a:solidFill>
                <a:latin typeface="Times New Roman" panose="02020603050405020304" pitchFamily="18" charset="0"/>
                <a:cs typeface="Times New Roman" panose="02020603050405020304" pitchFamily="18" charset="0"/>
              </a:rPr>
              <a:t> </a:t>
            </a:r>
            <a:r>
              <a:rPr lang="en-US" altLang="en-US" sz="2800" dirty="0" err="1">
                <a:solidFill>
                  <a:srgbClr val="3333CC"/>
                </a:solidFill>
                <a:latin typeface="Times New Roman" panose="02020603050405020304" pitchFamily="18" charset="0"/>
                <a:cs typeface="Times New Roman" panose="02020603050405020304" pitchFamily="18" charset="0"/>
              </a:rPr>
              <a:t>động</a:t>
            </a:r>
            <a:r>
              <a:rPr lang="en-US" altLang="en-US" sz="2800" dirty="0">
                <a:solidFill>
                  <a:srgbClr val="000000"/>
                </a:solidFill>
                <a:latin typeface="Times New Roman" panose="02020603050405020304" pitchFamily="18" charset="0"/>
                <a:cs typeface="Times New Roman" panose="02020603050405020304" pitchFamily="18" charset="0"/>
              </a:rPr>
              <a:t>, </a:t>
            </a:r>
            <a:r>
              <a:rPr lang="en-US" altLang="en-US" sz="2800" dirty="0" err="1">
                <a:solidFill>
                  <a:srgbClr val="3333CC"/>
                </a:solidFill>
                <a:latin typeface="Times New Roman" panose="02020603050405020304" pitchFamily="18" charset="0"/>
                <a:cs typeface="Times New Roman" panose="02020603050405020304" pitchFamily="18" charset="0"/>
              </a:rPr>
              <a:t>tích</a:t>
            </a:r>
            <a:r>
              <a:rPr lang="en-US" altLang="en-US" sz="2800" dirty="0">
                <a:solidFill>
                  <a:srgbClr val="3333CC"/>
                </a:solidFill>
                <a:latin typeface="Times New Roman" panose="02020603050405020304" pitchFamily="18" charset="0"/>
                <a:cs typeface="Times New Roman" panose="02020603050405020304" pitchFamily="18" charset="0"/>
              </a:rPr>
              <a:t> </a:t>
            </a:r>
            <a:r>
              <a:rPr lang="en-US" altLang="en-US" sz="2800" dirty="0" err="1">
                <a:solidFill>
                  <a:srgbClr val="3333CC"/>
                </a:solidFill>
                <a:latin typeface="Times New Roman" panose="02020603050405020304" pitchFamily="18" charset="0"/>
                <a:cs typeface="Times New Roman" panose="02020603050405020304" pitchFamily="18" charset="0"/>
              </a:rPr>
              <a:t>cực</a:t>
            </a:r>
            <a:r>
              <a:rPr lang="en-US" altLang="en-US" sz="2800" dirty="0">
                <a:solidFill>
                  <a:srgbClr val="3333CC"/>
                </a:solidFill>
                <a:latin typeface="Times New Roman" panose="02020603050405020304" pitchFamily="18" charset="0"/>
                <a:cs typeface="Times New Roman" panose="02020603050405020304" pitchFamily="18" charset="0"/>
              </a:rPr>
              <a:t>, </a:t>
            </a:r>
            <a:r>
              <a:rPr lang="en-US" altLang="en-US" sz="2800" dirty="0" err="1">
                <a:solidFill>
                  <a:srgbClr val="3333CC"/>
                </a:solidFill>
                <a:latin typeface="Times New Roman" panose="02020603050405020304" pitchFamily="18" charset="0"/>
                <a:cs typeface="Times New Roman" panose="02020603050405020304" pitchFamily="18" charset="0"/>
              </a:rPr>
              <a:t>sáng</a:t>
            </a:r>
            <a:r>
              <a:rPr lang="en-US" altLang="en-US" sz="2800" dirty="0">
                <a:solidFill>
                  <a:srgbClr val="3333CC"/>
                </a:solidFill>
                <a:latin typeface="Times New Roman" panose="02020603050405020304" pitchFamily="18" charset="0"/>
                <a:cs typeface="Times New Roman" panose="02020603050405020304" pitchFamily="18" charset="0"/>
              </a:rPr>
              <a:t> </a:t>
            </a:r>
            <a:r>
              <a:rPr lang="en-US" altLang="en-US" sz="2800" dirty="0" err="1">
                <a:solidFill>
                  <a:srgbClr val="3333CC"/>
                </a:solidFill>
                <a:latin typeface="Times New Roman" panose="02020603050405020304" pitchFamily="18" charset="0"/>
                <a:cs typeface="Times New Roman" panose="02020603050405020304" pitchFamily="18" charset="0"/>
              </a:rPr>
              <a:t>tạo</a:t>
            </a:r>
            <a:r>
              <a:rPr lang="en-US" altLang="en-US" sz="2800" dirty="0">
                <a:solidFill>
                  <a:srgbClr val="000000"/>
                </a:solidFill>
                <a:latin typeface="Times New Roman" panose="02020603050405020304" pitchFamily="18" charset="0"/>
                <a:cs typeface="Times New Roman" panose="02020603050405020304" pitchFamily="18" charset="0"/>
              </a:rPr>
              <a:t> </a:t>
            </a:r>
            <a:r>
              <a:rPr lang="en-US" altLang="en-US" sz="2800" dirty="0" err="1">
                <a:solidFill>
                  <a:srgbClr val="000000"/>
                </a:solidFill>
                <a:latin typeface="Times New Roman" panose="02020603050405020304" pitchFamily="18" charset="0"/>
                <a:cs typeface="Times New Roman" panose="02020603050405020304" pitchFamily="18" charset="0"/>
              </a:rPr>
              <a:t>thế</a:t>
            </a:r>
            <a:r>
              <a:rPr lang="en-US" altLang="en-US" sz="2800" dirty="0">
                <a:solidFill>
                  <a:srgbClr val="000000"/>
                </a:solidFill>
                <a:latin typeface="Times New Roman" panose="02020603050405020304" pitchFamily="18" charset="0"/>
                <a:cs typeface="Times New Roman" panose="02020603050405020304" pitchFamily="18" charset="0"/>
              </a:rPr>
              <a:t> </a:t>
            </a:r>
            <a:r>
              <a:rPr lang="en-US" altLang="en-US" sz="2800" dirty="0" err="1">
                <a:solidFill>
                  <a:srgbClr val="000000"/>
                </a:solidFill>
                <a:latin typeface="Times New Roman" panose="02020603050405020304" pitchFamily="18" charset="0"/>
                <a:cs typeface="Times New Roman" panose="02020603050405020304" pitchFamily="18" charset="0"/>
              </a:rPr>
              <a:t>giới</a:t>
            </a:r>
            <a:r>
              <a:rPr lang="en-US" altLang="en-US" sz="2800" dirty="0">
                <a:solidFill>
                  <a:srgbClr val="000000"/>
                </a:solidFill>
                <a:latin typeface="Times New Roman" panose="02020603050405020304" pitchFamily="18" charset="0"/>
                <a:cs typeface="Times New Roman" panose="02020603050405020304" pitchFamily="18" charset="0"/>
              </a:rPr>
              <a:t> </a:t>
            </a:r>
            <a:r>
              <a:rPr lang="en-US" altLang="en-US" sz="2800" dirty="0" err="1">
                <a:solidFill>
                  <a:srgbClr val="000000"/>
                </a:solidFill>
                <a:latin typeface="Times New Roman" panose="02020603050405020304" pitchFamily="18" charset="0"/>
                <a:cs typeface="Times New Roman" panose="02020603050405020304" pitchFamily="18" charset="0"/>
              </a:rPr>
              <a:t>khách</a:t>
            </a:r>
            <a:r>
              <a:rPr lang="en-US" altLang="en-US" sz="2800" dirty="0">
                <a:solidFill>
                  <a:srgbClr val="000000"/>
                </a:solidFill>
                <a:latin typeface="Times New Roman" panose="02020603050405020304" pitchFamily="18" charset="0"/>
                <a:cs typeface="Times New Roman" panose="02020603050405020304" pitchFamily="18" charset="0"/>
              </a:rPr>
              <a:t> </a:t>
            </a:r>
            <a:r>
              <a:rPr lang="en-US" altLang="en-US" sz="2800" dirty="0" err="1">
                <a:solidFill>
                  <a:srgbClr val="000000"/>
                </a:solidFill>
                <a:latin typeface="Times New Roman" panose="02020603050405020304" pitchFamily="18" charset="0"/>
                <a:cs typeface="Times New Roman" panose="02020603050405020304" pitchFamily="18" charset="0"/>
              </a:rPr>
              <a:t>quan</a:t>
            </a:r>
            <a:r>
              <a:rPr lang="en-US" altLang="en-US" sz="2800" dirty="0">
                <a:solidFill>
                  <a:srgbClr val="000000"/>
                </a:solidFill>
                <a:latin typeface="Times New Roman" panose="02020603050405020304" pitchFamily="18" charset="0"/>
                <a:cs typeface="Times New Roman" panose="02020603050405020304" pitchFamily="18" charset="0"/>
              </a:rPr>
              <a:t> </a:t>
            </a:r>
            <a:r>
              <a:rPr lang="en-US" altLang="en-US" sz="2800" dirty="0" err="1">
                <a:solidFill>
                  <a:srgbClr val="000000"/>
                </a:solidFill>
                <a:latin typeface="Times New Roman" panose="02020603050405020304" pitchFamily="18" charset="0"/>
                <a:cs typeface="Times New Roman" panose="02020603050405020304" pitchFamily="18" charset="0"/>
              </a:rPr>
              <a:t>vào</a:t>
            </a:r>
            <a:r>
              <a:rPr lang="en-US" altLang="en-US" sz="2800" dirty="0">
                <a:solidFill>
                  <a:srgbClr val="000000"/>
                </a:solidFill>
                <a:latin typeface="Times New Roman" panose="02020603050405020304" pitchFamily="18" charset="0"/>
                <a:cs typeface="Times New Roman" panose="02020603050405020304" pitchFamily="18" charset="0"/>
              </a:rPr>
              <a:t> </a:t>
            </a:r>
            <a:r>
              <a:rPr lang="en-US" altLang="en-US" sz="2800" dirty="0" err="1">
                <a:solidFill>
                  <a:srgbClr val="000000"/>
                </a:solidFill>
                <a:latin typeface="Times New Roman" panose="02020603050405020304" pitchFamily="18" charset="0"/>
                <a:cs typeface="Times New Roman" panose="02020603050405020304" pitchFamily="18" charset="0"/>
              </a:rPr>
              <a:t>trong</a:t>
            </a:r>
            <a:r>
              <a:rPr lang="en-US" altLang="en-US" sz="2800" dirty="0">
                <a:solidFill>
                  <a:srgbClr val="000000"/>
                </a:solidFill>
                <a:latin typeface="Times New Roman" panose="02020603050405020304" pitchFamily="18" charset="0"/>
                <a:cs typeface="Times New Roman" panose="02020603050405020304" pitchFamily="18" charset="0"/>
              </a:rPr>
              <a:t> </a:t>
            </a:r>
            <a:r>
              <a:rPr lang="en-US" altLang="en-US" sz="2800" dirty="0" err="1">
                <a:solidFill>
                  <a:srgbClr val="000000"/>
                </a:solidFill>
                <a:latin typeface="Times New Roman" panose="02020603050405020304" pitchFamily="18" charset="0"/>
                <a:cs typeface="Times New Roman" panose="02020603050405020304" pitchFamily="18" charset="0"/>
              </a:rPr>
              <a:t>đầu</a:t>
            </a:r>
            <a:r>
              <a:rPr lang="en-US" altLang="en-US" sz="2800" dirty="0">
                <a:solidFill>
                  <a:srgbClr val="000000"/>
                </a:solidFill>
                <a:latin typeface="Times New Roman" panose="02020603050405020304" pitchFamily="18" charset="0"/>
                <a:cs typeface="Times New Roman" panose="02020603050405020304" pitchFamily="18" charset="0"/>
              </a:rPr>
              <a:t> </a:t>
            </a:r>
            <a:r>
              <a:rPr lang="en-US" altLang="en-US" sz="2800" dirty="0" err="1">
                <a:solidFill>
                  <a:srgbClr val="000000"/>
                </a:solidFill>
                <a:latin typeface="Times New Roman" panose="02020603050405020304" pitchFamily="18" charset="0"/>
                <a:cs typeface="Times New Roman" panose="02020603050405020304" pitchFamily="18" charset="0"/>
              </a:rPr>
              <a:t>óc</a:t>
            </a:r>
            <a:r>
              <a:rPr lang="en-US" altLang="en-US" sz="2800" dirty="0">
                <a:solidFill>
                  <a:srgbClr val="000000"/>
                </a:solidFill>
                <a:latin typeface="Times New Roman" panose="02020603050405020304" pitchFamily="18" charset="0"/>
                <a:cs typeface="Times New Roman" panose="02020603050405020304" pitchFamily="18" charset="0"/>
              </a:rPr>
              <a:t> con </a:t>
            </a:r>
            <a:r>
              <a:rPr lang="en-US" altLang="en-US" sz="2800" dirty="0" err="1">
                <a:solidFill>
                  <a:srgbClr val="000000"/>
                </a:solidFill>
                <a:latin typeface="Times New Roman" panose="02020603050405020304" pitchFamily="18" charset="0"/>
                <a:cs typeface="Times New Roman" panose="02020603050405020304" pitchFamily="18" charset="0"/>
              </a:rPr>
              <a:t>người</a:t>
            </a:r>
            <a:r>
              <a:rPr lang="en-US" altLang="en-US" sz="2800" dirty="0">
                <a:solidFill>
                  <a:srgbClr val="000000"/>
                </a:solidFill>
                <a:latin typeface="Times New Roman" panose="02020603050405020304" pitchFamily="18" charset="0"/>
                <a:cs typeface="Times New Roman" panose="02020603050405020304" pitchFamily="18" charset="0"/>
              </a:rPr>
              <a:t>.</a:t>
            </a:r>
          </a:p>
        </p:txBody>
      </p:sp>
      <p:sp>
        <p:nvSpPr>
          <p:cNvPr id="10" name="Rectangle 1"/>
          <p:cNvSpPr>
            <a:spLocks noChangeArrowheads="1"/>
          </p:cNvSpPr>
          <p:nvPr/>
        </p:nvSpPr>
        <p:spPr bwMode="auto">
          <a:xfrm>
            <a:off x="-345923" y="3886200"/>
            <a:ext cx="10668000"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17780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defTabSz="177800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defTabSz="1778000">
              <a:spcBef>
                <a:spcPct val="20000"/>
              </a:spcBef>
              <a:buClr>
                <a:schemeClr val="tx1"/>
              </a:buClr>
              <a:buChar char="•"/>
              <a:defRPr sz="2400">
                <a:solidFill>
                  <a:schemeClr val="tx1"/>
                </a:solidFill>
                <a:latin typeface="Arial" panose="020B0604020202020204" pitchFamily="34" charset="0"/>
              </a:defRPr>
            </a:lvl3pPr>
            <a:lvl4pPr marL="1600200" indent="-228600" defTabSz="1778000">
              <a:spcBef>
                <a:spcPct val="20000"/>
              </a:spcBef>
              <a:buChar char="–"/>
              <a:defRPr sz="2000">
                <a:solidFill>
                  <a:schemeClr val="tx1"/>
                </a:solidFill>
                <a:latin typeface="Arial" panose="020B0604020202020204" pitchFamily="34" charset="0"/>
              </a:defRPr>
            </a:lvl4pPr>
            <a:lvl5pPr marL="2057400" indent="-228600" defTabSz="1778000">
              <a:spcBef>
                <a:spcPct val="20000"/>
              </a:spcBef>
              <a:buChar char="»"/>
              <a:defRPr sz="2000">
                <a:solidFill>
                  <a:schemeClr val="tx1"/>
                </a:solidFill>
                <a:latin typeface="Arial" panose="020B0604020202020204" pitchFamily="34" charset="0"/>
              </a:defRPr>
            </a:lvl5pPr>
            <a:lvl6pPr marL="25146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defTabSz="17780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lnSpc>
                <a:spcPct val="90000"/>
              </a:lnSpc>
              <a:spcBef>
                <a:spcPct val="0"/>
              </a:spcBef>
              <a:spcAft>
                <a:spcPct val="35000"/>
              </a:spcAft>
              <a:buClrTx/>
              <a:buFontTx/>
              <a:buNone/>
            </a:pPr>
            <a:r>
              <a:rPr lang="en-US" sz="24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Nhận</a:t>
            </a:r>
            <a:r>
              <a:rPr lang="en-US" sz="24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 </a:t>
            </a:r>
            <a:r>
              <a:rPr lang="en-US" sz="24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thức</a:t>
            </a:r>
            <a:r>
              <a:rPr lang="en-US" sz="24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 </a:t>
            </a:r>
            <a:r>
              <a:rPr lang="en-US" sz="24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là</a:t>
            </a:r>
            <a:r>
              <a:rPr lang="en-US" sz="24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 </a:t>
            </a:r>
            <a:r>
              <a:rPr lang="en-US" sz="24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một</a:t>
            </a:r>
            <a:r>
              <a:rPr lang="en-US" sz="24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 </a:t>
            </a:r>
            <a:r>
              <a:rPr lang="en-US" sz="24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quá</a:t>
            </a:r>
            <a:r>
              <a:rPr lang="en-US" sz="24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 </a:t>
            </a:r>
            <a:r>
              <a:rPr lang="en-US" sz="24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trình</a:t>
            </a:r>
            <a:r>
              <a:rPr lang="en-US" sz="24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 </a:t>
            </a:r>
            <a:r>
              <a:rPr lang="en-US" sz="24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biện</a:t>
            </a:r>
            <a:r>
              <a:rPr lang="en-US" sz="24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 </a:t>
            </a:r>
            <a:r>
              <a:rPr lang="en-US" sz="24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chứng</a:t>
            </a:r>
            <a:r>
              <a:rPr lang="en-US" sz="24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 </a:t>
            </a:r>
            <a:r>
              <a:rPr lang="en-US" sz="24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có</a:t>
            </a:r>
            <a:r>
              <a:rPr lang="en-US" sz="24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 </a:t>
            </a:r>
            <a:r>
              <a:rPr lang="en-US" sz="24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vận</a:t>
            </a:r>
            <a:r>
              <a:rPr lang="en-US" sz="24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 </a:t>
            </a:r>
            <a:r>
              <a:rPr lang="en-US" sz="24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động</a:t>
            </a:r>
            <a:r>
              <a:rPr lang="en-US" sz="24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 </a:t>
            </a:r>
            <a:r>
              <a:rPr lang="en-US" sz="24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và</a:t>
            </a:r>
            <a:r>
              <a:rPr lang="en-US" sz="24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 </a:t>
            </a:r>
            <a:r>
              <a:rPr lang="en-US" sz="24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phát</a:t>
            </a:r>
            <a:r>
              <a:rPr lang="en-US" sz="24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 </a:t>
            </a:r>
            <a:r>
              <a:rPr lang="en-US" sz="2400" b="1" dirty="0" err="1">
                <a:solidFill>
                  <a:srgbClr val="7030A0"/>
                </a:solidFill>
                <a:latin typeface="Times New Roman" panose="02020603050405020304" pitchFamily="18" charset="0"/>
                <a:ea typeface="Tahoma" panose="020B0604030504040204" pitchFamily="34" charset="0"/>
                <a:cs typeface="Times New Roman" panose="02020603050405020304" pitchFamily="18" charset="0"/>
              </a:rPr>
              <a:t>triển</a:t>
            </a:r>
            <a:r>
              <a:rPr lang="en-US" sz="2400" b="1" dirty="0">
                <a:solidFill>
                  <a:srgbClr val="7030A0"/>
                </a:solidFill>
                <a:latin typeface="Times New Roman" panose="02020603050405020304" pitchFamily="18" charset="0"/>
                <a:ea typeface="Tahoma" panose="020B0604030504040204" pitchFamily="34" charset="0"/>
                <a:cs typeface="Times New Roman" panose="02020603050405020304" pitchFamily="18" charset="0"/>
              </a:rPr>
              <a:t>.</a:t>
            </a:r>
            <a:endParaRPr lang="en-US" sz="2400" b="1" dirty="0">
              <a:solidFill>
                <a:srgbClr val="7030A0"/>
              </a:solidFill>
              <a:ea typeface="Tahoma" panose="020B0604030504040204" pitchFamily="34" charset="0"/>
              <a:cs typeface="Times New Roman" panose="02020603050405020304" pitchFamily="18" charset="0"/>
            </a:endParaRPr>
          </a:p>
        </p:txBody>
      </p:sp>
    </p:spTree>
    <p:extLst>
      <p:ext uri="{BB962C8B-B14F-4D97-AF65-F5344CB8AC3E}">
        <p14:creationId xmlns:p14="http://schemas.microsoft.com/office/powerpoint/2010/main" val="172614827"/>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458" name="Title 1"/>
          <p:cNvSpPr txBox="1">
            <a:spLocks/>
          </p:cNvSpPr>
          <p:nvPr/>
        </p:nvSpPr>
        <p:spPr bwMode="auto">
          <a:xfrm>
            <a:off x="377825" y="47625"/>
            <a:ext cx="11225213" cy="1008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457200" indent="-45720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None/>
              <a:tabLst/>
              <a:defRPr/>
            </a:pPr>
            <a:r>
              <a:rPr kumimoji="0" lang="en-US" altLang="en-US" sz="2800" b="1" i="0" u="none" strike="noStrike" kern="1200" cap="none" spc="0" normalizeH="0" baseline="0" noProof="0" dirty="0" smtClean="0">
                <a:ln>
                  <a:noFill/>
                </a:ln>
                <a:solidFill>
                  <a:srgbClr val="000099"/>
                </a:solidFill>
                <a:effectLst/>
                <a:uLnTx/>
                <a:uFillTx/>
                <a:latin typeface="Times New Roman" panose="02020603050405020304" pitchFamily="18" charset="0"/>
                <a:ea typeface="+mn-ea"/>
                <a:cs typeface="Times New Roman" panose="02020603050405020304" pitchFamily="18" charset="0"/>
              </a:rPr>
              <a:t>b, </a:t>
            </a:r>
            <a:r>
              <a:rPr kumimoji="0" lang="en-US" altLang="en-US" sz="2800" b="1" i="0" u="none" strike="noStrike" kern="1200" cap="none" spc="0" normalizeH="0" baseline="0" noProof="0" dirty="0" err="1" smtClean="0">
                <a:ln>
                  <a:noFill/>
                </a:ln>
                <a:solidFill>
                  <a:srgbClr val="000099"/>
                </a:solidFill>
                <a:effectLst/>
                <a:uLnTx/>
                <a:uFillTx/>
                <a:latin typeface="Times New Roman" panose="02020603050405020304" pitchFamily="18" charset="0"/>
                <a:ea typeface="+mn-ea"/>
                <a:cs typeface="Times New Roman" panose="02020603050405020304" pitchFamily="18" charset="0"/>
              </a:rPr>
              <a:t>Thực</a:t>
            </a:r>
            <a:r>
              <a:rPr kumimoji="0" lang="en-US" altLang="en-US" sz="2800" b="1" i="0" u="none" strike="noStrike" kern="1200" cap="none" spc="0" normalizeH="0" noProof="0" dirty="0" smtClean="0">
                <a:ln>
                  <a:noFill/>
                </a:ln>
                <a:solidFill>
                  <a:srgbClr val="000099"/>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noProof="0" dirty="0" err="1" smtClean="0">
                <a:ln>
                  <a:noFill/>
                </a:ln>
                <a:solidFill>
                  <a:srgbClr val="000099"/>
                </a:solidFill>
                <a:effectLst/>
                <a:uLnTx/>
                <a:uFillTx/>
                <a:latin typeface="Times New Roman" panose="02020603050405020304" pitchFamily="18" charset="0"/>
                <a:ea typeface="+mn-ea"/>
                <a:cs typeface="Times New Roman" panose="02020603050405020304" pitchFamily="18" charset="0"/>
              </a:rPr>
              <a:t>tiễn</a:t>
            </a:r>
            <a:r>
              <a:rPr kumimoji="0" lang="en-US" altLang="en-US" sz="2800" b="1" i="0" u="none" strike="noStrike" kern="1200" cap="none" spc="0" normalizeH="0" noProof="0" dirty="0" smtClean="0">
                <a:ln>
                  <a:noFill/>
                </a:ln>
                <a:solidFill>
                  <a:srgbClr val="000099"/>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noProof="0" dirty="0" err="1" smtClean="0">
                <a:ln>
                  <a:noFill/>
                </a:ln>
                <a:solidFill>
                  <a:srgbClr val="000099"/>
                </a:solidFill>
                <a:effectLst/>
                <a:uLnTx/>
                <a:uFillTx/>
                <a:latin typeface="Times New Roman" panose="02020603050405020304" pitchFamily="18" charset="0"/>
                <a:ea typeface="+mn-ea"/>
                <a:cs typeface="Times New Roman" panose="02020603050405020304" pitchFamily="18" charset="0"/>
              </a:rPr>
              <a:t>và</a:t>
            </a:r>
            <a:r>
              <a:rPr kumimoji="0" lang="en-US" altLang="en-US" sz="2800" b="1" i="0" u="none" strike="noStrike" kern="1200" cap="none" spc="0" normalizeH="0" noProof="0" dirty="0" smtClean="0">
                <a:ln>
                  <a:noFill/>
                </a:ln>
                <a:solidFill>
                  <a:srgbClr val="000099"/>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noProof="0" dirty="0" err="1" smtClean="0">
                <a:ln>
                  <a:noFill/>
                </a:ln>
                <a:solidFill>
                  <a:srgbClr val="000099"/>
                </a:solidFill>
                <a:effectLst/>
                <a:uLnTx/>
                <a:uFillTx/>
                <a:latin typeface="Times New Roman" panose="02020603050405020304" pitchFamily="18" charset="0"/>
                <a:ea typeface="+mn-ea"/>
                <a:cs typeface="Times New Roman" panose="02020603050405020304" pitchFamily="18" charset="0"/>
              </a:rPr>
              <a:t>vai</a:t>
            </a:r>
            <a:r>
              <a:rPr kumimoji="0" lang="en-US" altLang="en-US" sz="2800" b="1" i="0" u="none" strike="noStrike" kern="1200" cap="none" spc="0" normalizeH="0" noProof="0" dirty="0" smtClean="0">
                <a:ln>
                  <a:noFill/>
                </a:ln>
                <a:solidFill>
                  <a:srgbClr val="000099"/>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noProof="0" dirty="0" err="1" smtClean="0">
                <a:ln>
                  <a:noFill/>
                </a:ln>
                <a:solidFill>
                  <a:srgbClr val="000099"/>
                </a:solidFill>
                <a:effectLst/>
                <a:uLnTx/>
                <a:uFillTx/>
                <a:latin typeface="Times New Roman" panose="02020603050405020304" pitchFamily="18" charset="0"/>
                <a:ea typeface="+mn-ea"/>
                <a:cs typeface="Times New Roman" panose="02020603050405020304" pitchFamily="18" charset="0"/>
              </a:rPr>
              <a:t>trò</a:t>
            </a:r>
            <a:r>
              <a:rPr kumimoji="0" lang="en-US" altLang="en-US" sz="2800" b="1" i="0" u="none" strike="noStrike" kern="1200" cap="none" spc="0" normalizeH="0" noProof="0" dirty="0" smtClean="0">
                <a:ln>
                  <a:noFill/>
                </a:ln>
                <a:solidFill>
                  <a:srgbClr val="000099"/>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noProof="0" dirty="0" err="1" smtClean="0">
                <a:ln>
                  <a:noFill/>
                </a:ln>
                <a:solidFill>
                  <a:srgbClr val="000099"/>
                </a:solidFill>
                <a:effectLst/>
                <a:uLnTx/>
                <a:uFillTx/>
                <a:latin typeface="Times New Roman" panose="02020603050405020304" pitchFamily="18" charset="0"/>
                <a:ea typeface="+mn-ea"/>
                <a:cs typeface="Times New Roman" panose="02020603050405020304" pitchFamily="18" charset="0"/>
              </a:rPr>
              <a:t>của</a:t>
            </a:r>
            <a:r>
              <a:rPr kumimoji="0" lang="en-US" altLang="en-US" sz="2800" b="1" i="0" u="none" strike="noStrike" kern="1200" cap="none" spc="0" normalizeH="0" noProof="0" dirty="0" smtClean="0">
                <a:ln>
                  <a:noFill/>
                </a:ln>
                <a:solidFill>
                  <a:srgbClr val="000099"/>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noProof="0" dirty="0" err="1" smtClean="0">
                <a:ln>
                  <a:noFill/>
                </a:ln>
                <a:solidFill>
                  <a:srgbClr val="000099"/>
                </a:solidFill>
                <a:effectLst/>
                <a:uLnTx/>
                <a:uFillTx/>
                <a:latin typeface="Times New Roman" panose="02020603050405020304" pitchFamily="18" charset="0"/>
                <a:ea typeface="+mn-ea"/>
                <a:cs typeface="Times New Roman" panose="02020603050405020304" pitchFamily="18" charset="0"/>
              </a:rPr>
              <a:t>thực</a:t>
            </a:r>
            <a:r>
              <a:rPr kumimoji="0" lang="en-US" altLang="en-US" sz="2800" b="1" i="0" u="none" strike="noStrike" kern="1200" cap="none" spc="0" normalizeH="0" noProof="0" dirty="0" smtClean="0">
                <a:ln>
                  <a:noFill/>
                </a:ln>
                <a:solidFill>
                  <a:srgbClr val="000099"/>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noProof="0" dirty="0" err="1" smtClean="0">
                <a:ln>
                  <a:noFill/>
                </a:ln>
                <a:solidFill>
                  <a:srgbClr val="000099"/>
                </a:solidFill>
                <a:effectLst/>
                <a:uLnTx/>
                <a:uFillTx/>
                <a:latin typeface="Times New Roman" panose="02020603050405020304" pitchFamily="18" charset="0"/>
                <a:ea typeface="+mn-ea"/>
                <a:cs typeface="Times New Roman" panose="02020603050405020304" pitchFamily="18" charset="0"/>
              </a:rPr>
              <a:t>tiễn</a:t>
            </a:r>
            <a:r>
              <a:rPr kumimoji="0" lang="en-US" altLang="en-US" sz="2800" b="1" i="0" u="none" strike="noStrike" kern="1200" cap="none" spc="0" normalizeH="0" noProof="0" dirty="0" smtClean="0">
                <a:ln>
                  <a:noFill/>
                </a:ln>
                <a:solidFill>
                  <a:srgbClr val="000099"/>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noProof="0" dirty="0" err="1" smtClean="0">
                <a:ln>
                  <a:noFill/>
                </a:ln>
                <a:solidFill>
                  <a:srgbClr val="000099"/>
                </a:solidFill>
                <a:effectLst/>
                <a:uLnTx/>
                <a:uFillTx/>
                <a:latin typeface="Times New Roman" panose="02020603050405020304" pitchFamily="18" charset="0"/>
                <a:ea typeface="+mn-ea"/>
                <a:cs typeface="Times New Roman" panose="02020603050405020304" pitchFamily="18" charset="0"/>
              </a:rPr>
              <a:t>đối</a:t>
            </a:r>
            <a:r>
              <a:rPr kumimoji="0" lang="en-US" altLang="en-US" sz="2800" b="1" i="0" u="none" strike="noStrike" kern="1200" cap="none" spc="0" normalizeH="0" noProof="0" dirty="0" smtClean="0">
                <a:ln>
                  <a:noFill/>
                </a:ln>
                <a:solidFill>
                  <a:srgbClr val="000099"/>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noProof="0" dirty="0" err="1" smtClean="0">
                <a:ln>
                  <a:noFill/>
                </a:ln>
                <a:solidFill>
                  <a:srgbClr val="000099"/>
                </a:solidFill>
                <a:effectLst/>
                <a:uLnTx/>
                <a:uFillTx/>
                <a:latin typeface="Times New Roman" panose="02020603050405020304" pitchFamily="18" charset="0"/>
                <a:ea typeface="+mn-ea"/>
                <a:cs typeface="Times New Roman" panose="02020603050405020304" pitchFamily="18" charset="0"/>
              </a:rPr>
              <a:t>với</a:t>
            </a:r>
            <a:r>
              <a:rPr kumimoji="0" lang="en-US" altLang="en-US" sz="2800" b="1" i="0" u="none" strike="noStrike" kern="1200" cap="none" spc="0" normalizeH="0" noProof="0" dirty="0" smtClean="0">
                <a:ln>
                  <a:noFill/>
                </a:ln>
                <a:solidFill>
                  <a:srgbClr val="000099"/>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noProof="0" dirty="0" err="1" smtClean="0">
                <a:ln>
                  <a:noFill/>
                </a:ln>
                <a:solidFill>
                  <a:srgbClr val="000099"/>
                </a:solidFill>
                <a:effectLst/>
                <a:uLnTx/>
                <a:uFillTx/>
                <a:latin typeface="Times New Roman" panose="02020603050405020304" pitchFamily="18" charset="0"/>
                <a:ea typeface="+mn-ea"/>
                <a:cs typeface="Times New Roman" panose="02020603050405020304" pitchFamily="18" charset="0"/>
              </a:rPr>
              <a:t>nhận</a:t>
            </a:r>
            <a:r>
              <a:rPr kumimoji="0" lang="en-US" altLang="en-US" sz="2800" b="1" i="0" u="none" strike="noStrike" kern="1200" cap="none" spc="0" normalizeH="0" noProof="0" dirty="0" smtClean="0">
                <a:ln>
                  <a:noFill/>
                </a:ln>
                <a:solidFill>
                  <a:srgbClr val="000099"/>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noProof="0" dirty="0" err="1" smtClean="0">
                <a:ln>
                  <a:noFill/>
                </a:ln>
                <a:solidFill>
                  <a:srgbClr val="000099"/>
                </a:solidFill>
                <a:effectLst/>
                <a:uLnTx/>
                <a:uFillTx/>
                <a:latin typeface="Times New Roman" panose="02020603050405020304" pitchFamily="18" charset="0"/>
                <a:ea typeface="+mn-ea"/>
                <a:cs typeface="Times New Roman" panose="02020603050405020304" pitchFamily="18" charset="0"/>
              </a:rPr>
              <a:t>thức</a:t>
            </a:r>
            <a:endParaRPr kumimoji="0" lang="en-US" altLang="en-US" sz="2800" b="1" i="0" u="none" strike="noStrike" kern="1200" cap="none" spc="0" normalizeH="0" baseline="0" noProof="0" dirty="0" smtClean="0">
              <a:ln>
                <a:noFill/>
              </a:ln>
              <a:solidFill>
                <a:srgbClr val="000099"/>
              </a:solidFill>
              <a:effectLst/>
              <a:uLnTx/>
              <a:uFillTx/>
              <a:latin typeface="Times New Roman" panose="02020603050405020304" pitchFamily="18" charset="0"/>
              <a:ea typeface="+mn-ea"/>
              <a:cs typeface="Times New Roman" panose="02020603050405020304" pitchFamily="18" charset="0"/>
            </a:endParaRPr>
          </a:p>
        </p:txBody>
      </p:sp>
      <p:sp>
        <p:nvSpPr>
          <p:cNvPr id="2" name="Content Placeholder 1">
            <a:extLst>
              <a:ext uri="{FF2B5EF4-FFF2-40B4-BE49-F238E27FC236}">
                <a16:creationId xmlns:a16="http://schemas.microsoft.com/office/drawing/2014/main" id="{73AAC1F2-43A5-49DE-807A-EFC30C569EA1}"/>
              </a:ext>
            </a:extLst>
          </p:cNvPr>
          <p:cNvSpPr>
            <a:spLocks noGrp="1"/>
          </p:cNvSpPr>
          <p:nvPr>
            <p:ph idx="1"/>
          </p:nvPr>
        </p:nvSpPr>
        <p:spPr>
          <a:xfrm>
            <a:off x="173427" y="1202431"/>
            <a:ext cx="7614744" cy="1885039"/>
          </a:xfrm>
          <a:extLst/>
        </p:spPr>
        <p:txBody>
          <a:bodyPr/>
          <a:lstStyle/>
          <a:p>
            <a:pPr marL="0" indent="685800" algn="just">
              <a:buFont typeface="Arial" panose="020B0604020202020204" pitchFamily="34" charset="0"/>
              <a:buNone/>
              <a:defRPr/>
            </a:pPr>
            <a:r>
              <a:rPr lang="pt-BR" sz="2800" i="1" dirty="0">
                <a:solidFill>
                  <a:srgbClr val="FF0000"/>
                </a:solidFill>
                <a:highlight>
                  <a:srgbClr val="FFFFFF"/>
                </a:highlight>
                <a:latin typeface="Times New Roman" panose="02020603050405020304" pitchFamily="18" charset="0"/>
                <a:ea typeface="Calibri" panose="020F0502020204030204" pitchFamily="34" charset="0"/>
                <a:cs typeface="Times New Roman" panose="02020603050405020304" pitchFamily="18" charset="0"/>
              </a:rPr>
              <a:t>Thực tiễn</a:t>
            </a:r>
            <a:r>
              <a:rPr lang="pt-BR" sz="2800" dirty="0">
                <a:solidFill>
                  <a:srgbClr val="FF0000"/>
                </a:solidFill>
                <a:highlight>
                  <a:srgbClr val="FFFFFF"/>
                </a:highlight>
                <a:latin typeface="Times New Roman" panose="02020603050405020304" pitchFamily="18" charset="0"/>
                <a:ea typeface="Calibri" panose="020F0502020204030204" pitchFamily="34" charset="0"/>
                <a:cs typeface="Times New Roman" panose="02020603050405020304" pitchFamily="18" charset="0"/>
              </a:rPr>
              <a:t> </a:t>
            </a:r>
            <a:r>
              <a:rPr lang="pt-BR" sz="2800" dirty="0">
                <a:solidFill>
                  <a:srgbClr val="000000"/>
                </a:solidFill>
                <a:highlight>
                  <a:srgbClr val="FFFFFF"/>
                </a:highlight>
                <a:latin typeface="Times New Roman" panose="02020603050405020304" pitchFamily="18" charset="0"/>
                <a:ea typeface="Calibri" panose="020F0502020204030204" pitchFamily="34" charset="0"/>
                <a:cs typeface="Times New Roman" panose="02020603050405020304" pitchFamily="18" charset="0"/>
              </a:rPr>
              <a:t>là toàn bộ hoạt động </a:t>
            </a:r>
            <a:r>
              <a:rPr lang="pt-BR" sz="2800" dirty="0">
                <a:solidFill>
                  <a:srgbClr val="FF0000"/>
                </a:solidFill>
                <a:highlight>
                  <a:srgbClr val="FFFFFF"/>
                </a:highlight>
                <a:latin typeface="Times New Roman" panose="02020603050405020304" pitchFamily="18" charset="0"/>
                <a:ea typeface="Calibri" panose="020F0502020204030204" pitchFamily="34" charset="0"/>
                <a:cs typeface="Times New Roman" panose="02020603050405020304" pitchFamily="18" charset="0"/>
              </a:rPr>
              <a:t>vật chất, cảm tính</a:t>
            </a:r>
            <a:r>
              <a:rPr lang="pt-BR" sz="2800" dirty="0">
                <a:solidFill>
                  <a:srgbClr val="000099"/>
                </a:solidFill>
                <a:highlight>
                  <a:srgbClr val="FFFFFF"/>
                </a:highlight>
                <a:latin typeface="Times New Roman" panose="02020603050405020304" pitchFamily="18" charset="0"/>
                <a:ea typeface="Calibri" panose="020F0502020204030204" pitchFamily="34" charset="0"/>
                <a:cs typeface="Times New Roman" panose="02020603050405020304" pitchFamily="18" charset="0"/>
              </a:rPr>
              <a:t> </a:t>
            </a:r>
            <a:r>
              <a:rPr lang="pt-BR" sz="2800" dirty="0">
                <a:solidFill>
                  <a:srgbClr val="000000"/>
                </a:solidFill>
                <a:highlight>
                  <a:srgbClr val="FFFFFF"/>
                </a:highlight>
                <a:latin typeface="Times New Roman" panose="02020603050405020304" pitchFamily="18" charset="0"/>
                <a:ea typeface="Calibri" panose="020F0502020204030204" pitchFamily="34" charset="0"/>
                <a:cs typeface="Times New Roman" panose="02020603050405020304" pitchFamily="18" charset="0"/>
              </a:rPr>
              <a:t>của </a:t>
            </a:r>
            <a:r>
              <a:rPr lang="pt-BR" sz="2800" dirty="0">
                <a:solidFill>
                  <a:srgbClr val="FF0000"/>
                </a:solidFill>
                <a:highlight>
                  <a:srgbClr val="FFFFFF"/>
                </a:highlight>
                <a:latin typeface="Times New Roman" panose="02020603050405020304" pitchFamily="18" charset="0"/>
                <a:ea typeface="Calibri" panose="020F0502020204030204" pitchFamily="34" charset="0"/>
                <a:cs typeface="Times New Roman" panose="02020603050405020304" pitchFamily="18" charset="0"/>
              </a:rPr>
              <a:t>con người</a:t>
            </a:r>
            <a:r>
              <a:rPr lang="pt-BR" sz="2800" dirty="0">
                <a:solidFill>
                  <a:srgbClr val="000000"/>
                </a:solidFill>
                <a:highlight>
                  <a:srgbClr val="FFFFFF"/>
                </a:highlight>
                <a:latin typeface="Times New Roman" panose="02020603050405020304" pitchFamily="18" charset="0"/>
                <a:ea typeface="Calibri" panose="020F0502020204030204" pitchFamily="34" charset="0"/>
                <a:cs typeface="Times New Roman" panose="02020603050405020304" pitchFamily="18" charset="0"/>
              </a:rPr>
              <a:t>, có tính chất </a:t>
            </a:r>
            <a:r>
              <a:rPr lang="pt-BR" sz="2800" dirty="0">
                <a:solidFill>
                  <a:srgbClr val="FF0000"/>
                </a:solidFill>
                <a:highlight>
                  <a:srgbClr val="FFFFFF"/>
                </a:highlight>
                <a:latin typeface="Times New Roman" panose="02020603050405020304" pitchFamily="18" charset="0"/>
                <a:ea typeface="Calibri" panose="020F0502020204030204" pitchFamily="34" charset="0"/>
                <a:cs typeface="Times New Roman" panose="02020603050405020304" pitchFamily="18" charset="0"/>
              </a:rPr>
              <a:t>lịch sử - xã hội </a:t>
            </a:r>
            <a:r>
              <a:rPr lang="pt-BR" sz="2800" dirty="0">
                <a:solidFill>
                  <a:srgbClr val="000000"/>
                </a:solidFill>
                <a:highlight>
                  <a:srgbClr val="FFFFFF"/>
                </a:highlight>
                <a:latin typeface="Times New Roman" panose="02020603050405020304" pitchFamily="18" charset="0"/>
                <a:ea typeface="Calibri" panose="020F0502020204030204" pitchFamily="34" charset="0"/>
                <a:cs typeface="Times New Roman" panose="02020603050405020304" pitchFamily="18" charset="0"/>
              </a:rPr>
              <a:t>nhằm cải tạo thế giới khách quan để phục vụ nhu cầu của con người. </a:t>
            </a:r>
            <a:endParaRPr lang="en-US" sz="2800" dirty="0">
              <a:latin typeface="Times New Roman" panose="02020603050405020304" pitchFamily="18" charset="0"/>
              <a:ea typeface="Calibri" panose="020F0502020204030204" pitchFamily="34" charset="0"/>
              <a:cs typeface="Times New Roman" panose="02020603050405020304" pitchFamily="18" charset="0"/>
            </a:endParaRPr>
          </a:p>
          <a:p>
            <a:pPr algn="just">
              <a:defRPr/>
            </a:pPr>
            <a:endParaRPr lang="en-US" sz="2800" dirty="0"/>
          </a:p>
        </p:txBody>
      </p:sp>
      <p:pic>
        <p:nvPicPr>
          <p:cNvPr id="275460" name="Picture 3"/>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803275" y="3087688"/>
            <a:ext cx="5292725" cy="3525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461"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173913" y="3752850"/>
            <a:ext cx="4641850" cy="3203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462" name="Picture 7"/>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7986713" y="1055688"/>
            <a:ext cx="3827462" cy="2551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213186281"/>
      </p:ext>
    </p:extLst>
  </p:cSld>
  <p:clrMapOvr>
    <a:masterClrMapping/>
  </p:clrMapOvr>
  <p:transition>
    <p:wedge/>
  </p:transition>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Content Placeholder 3"/>
          <p:cNvGraphicFramePr>
            <a:graphicFrameLocks noGrp="1"/>
          </p:cNvGraphicFramePr>
          <p:nvPr>
            <p:ph idx="1"/>
            <p:extLst>
              <p:ext uri="{D42A27DB-BD31-4B8C-83A1-F6EECF244321}">
                <p14:modId xmlns:p14="http://schemas.microsoft.com/office/powerpoint/2010/main" val="3758798636"/>
              </p:ext>
            </p:extLst>
          </p:nvPr>
        </p:nvGraphicFramePr>
        <p:xfrm>
          <a:off x="228600" y="838200"/>
          <a:ext cx="11612880" cy="448024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560969043"/>
      </p:ext>
    </p:extLst>
  </p:cSld>
  <p:clrMapOvr>
    <a:masterClrMapping/>
  </p:clrMapOvr>
  <p:transition>
    <p:wedge/>
  </p:transition>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4572000" y="228600"/>
            <a:ext cx="3038011" cy="461665"/>
          </a:xfrm>
          <a:prstGeom prst="rect">
            <a:avLst/>
          </a:prstGeom>
          <a:ln>
            <a:solidFill>
              <a:srgbClr val="3333CC"/>
            </a:solidFill>
          </a:ln>
        </p:spPr>
        <p:txBody>
          <a:bodyPr wrap="none">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1" i="0" u="none" strike="noStrike" kern="1200" cap="none" spc="0" normalizeH="0" baseline="0" noProof="0" dirty="0" err="1">
                <a:ln>
                  <a:noFill/>
                </a:ln>
                <a:solidFill>
                  <a:srgbClr val="3333CC"/>
                </a:solidFill>
                <a:effectLst/>
                <a:uLnTx/>
                <a:uFillTx/>
                <a:latin typeface="Arial"/>
                <a:ea typeface="+mn-ea"/>
                <a:cs typeface="Times New Roman" panose="02020603050405020304" pitchFamily="18" charset="0"/>
              </a:rPr>
              <a:t>Hoạt</a:t>
            </a:r>
            <a:r>
              <a:rPr kumimoji="0" lang="en-US" altLang="en-US" sz="2400" b="1" i="0" u="none" strike="noStrike" kern="1200" cap="none" spc="0" normalizeH="0" baseline="0" noProof="0" dirty="0">
                <a:ln>
                  <a:noFill/>
                </a:ln>
                <a:solidFill>
                  <a:srgbClr val="3333CC"/>
                </a:solidFill>
                <a:effectLst/>
                <a:uLnTx/>
                <a:uFillTx/>
                <a:latin typeface="Arial"/>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3333CC"/>
                </a:solidFill>
                <a:effectLst/>
                <a:uLnTx/>
                <a:uFillTx/>
                <a:latin typeface="Arial"/>
                <a:ea typeface="+mn-ea"/>
                <a:cs typeface="Times New Roman" panose="02020603050405020304" pitchFamily="18" charset="0"/>
              </a:rPr>
              <a:t>động</a:t>
            </a:r>
            <a:r>
              <a:rPr kumimoji="0" lang="en-US" altLang="en-US" sz="2400" b="1" i="0" u="none" strike="noStrike" kern="1200" cap="none" spc="0" normalizeH="0" baseline="0" noProof="0" dirty="0">
                <a:ln>
                  <a:noFill/>
                </a:ln>
                <a:solidFill>
                  <a:srgbClr val="3333CC"/>
                </a:solidFill>
                <a:effectLst/>
                <a:uLnTx/>
                <a:uFillTx/>
                <a:latin typeface="Arial"/>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3333CC"/>
                </a:solidFill>
                <a:effectLst/>
                <a:uLnTx/>
                <a:uFillTx/>
                <a:latin typeface="Arial"/>
                <a:ea typeface="+mn-ea"/>
                <a:cs typeface="Times New Roman" panose="02020603050405020304" pitchFamily="18" charset="0"/>
              </a:rPr>
              <a:t>sản</a:t>
            </a:r>
            <a:r>
              <a:rPr kumimoji="0" lang="en-US" altLang="en-US" sz="2400" b="1" i="0" u="none" strike="noStrike" kern="1200" cap="none" spc="0" normalizeH="0" baseline="0" noProof="0" dirty="0">
                <a:ln>
                  <a:noFill/>
                </a:ln>
                <a:solidFill>
                  <a:srgbClr val="3333CC"/>
                </a:solidFill>
                <a:effectLst/>
                <a:uLnTx/>
                <a:uFillTx/>
                <a:latin typeface="Arial"/>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3333CC"/>
                </a:solidFill>
                <a:effectLst/>
                <a:uLnTx/>
                <a:uFillTx/>
                <a:latin typeface="Arial"/>
                <a:ea typeface="+mn-ea"/>
                <a:cs typeface="Times New Roman" panose="02020603050405020304" pitchFamily="18" charset="0"/>
              </a:rPr>
              <a:t>xuất</a:t>
            </a:r>
            <a:endParaRPr kumimoji="0" lang="en-US" altLang="en-US" sz="2400" b="1" i="0" u="none" strike="noStrike" kern="1200" cap="none" spc="0" normalizeH="0" baseline="0" noProof="0" dirty="0">
              <a:ln>
                <a:noFill/>
              </a:ln>
              <a:solidFill>
                <a:srgbClr val="3333CC"/>
              </a:solidFill>
              <a:effectLst/>
              <a:uLnTx/>
              <a:uFillTx/>
              <a:latin typeface="Arial"/>
              <a:ea typeface="+mn-ea"/>
            </a:endParaRPr>
          </a:p>
        </p:txBody>
      </p:sp>
      <p:sp>
        <p:nvSpPr>
          <p:cNvPr id="4" name="Horizontal Scroll 5"/>
          <p:cNvSpPr>
            <a:spLocks noChangeArrowheads="1"/>
          </p:cNvSpPr>
          <p:nvPr/>
        </p:nvSpPr>
        <p:spPr bwMode="auto">
          <a:xfrm>
            <a:off x="1371600" y="838200"/>
            <a:ext cx="9982200" cy="1293589"/>
          </a:xfrm>
          <a:prstGeom prst="horizontalScroll">
            <a:avLst>
              <a:gd name="adj" fmla="val 12500"/>
            </a:avLst>
          </a:prstGeom>
          <a:solidFill>
            <a:schemeClr val="bg1"/>
          </a:solidFill>
          <a:ln w="9525" algn="ctr">
            <a:no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0" marR="0" lvl="0" indent="0" algn="ctr" defTabSz="914400" rtl="0" eaLnBrk="1" fontAlgn="auto" latinLnBrk="0" hangingPunct="1">
              <a:lnSpc>
                <a:spcPct val="120000"/>
              </a:lnSpc>
              <a:spcBef>
                <a:spcPct val="0"/>
              </a:spcBef>
              <a:spcAft>
                <a:spcPts val="0"/>
              </a:spcAft>
              <a:buClrTx/>
              <a:buSzTx/>
              <a:buFontTx/>
              <a:buNone/>
              <a:tabLst/>
              <a:defRPr/>
            </a:pPr>
            <a:r>
              <a:rPr kumimoji="1" lang="en-US" altLang="en-US" sz="2400" b="0" i="0"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mn-cs"/>
              </a:rPr>
              <a:t>Là</a:t>
            </a:r>
            <a:r>
              <a:rPr kumimoji="1" lang="en-US" altLang="en-US" sz="2400" b="0" i="0"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mn-cs"/>
              </a:rPr>
              <a:t> </a:t>
            </a:r>
            <a:r>
              <a:rPr kumimoji="1" lang="en-US" altLang="en-US" sz="2400" b="0" i="0"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mn-cs"/>
              </a:rPr>
              <a:t>hoạt</a:t>
            </a:r>
            <a:r>
              <a:rPr kumimoji="1" lang="en-US" altLang="en-US" sz="2400" b="0" i="0"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mn-cs"/>
              </a:rPr>
              <a:t> </a:t>
            </a:r>
            <a:r>
              <a:rPr kumimoji="1" lang="en-US" altLang="en-US" sz="2400" b="0" i="0"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mn-cs"/>
              </a:rPr>
              <a:t>động</a:t>
            </a:r>
            <a:r>
              <a:rPr kumimoji="1" lang="en-US" altLang="en-US" sz="2400" b="0" i="0"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mn-cs"/>
              </a:rPr>
              <a:t> </a:t>
            </a:r>
            <a:r>
              <a:rPr kumimoji="1" lang="en-US" altLang="en-US" sz="2400" b="0" i="0"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mn-cs"/>
              </a:rPr>
              <a:t>mà</a:t>
            </a:r>
            <a:r>
              <a:rPr kumimoji="1" lang="en-US" altLang="en-US" sz="2400" b="0" i="0"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mn-cs"/>
              </a:rPr>
              <a:t> </a:t>
            </a:r>
            <a:r>
              <a:rPr kumimoji="1" lang="en-US" altLang="en-US" sz="2400" b="1" i="0" strike="noStrike" kern="1200" cap="none" spc="0" normalizeH="0" baseline="0" noProof="0" dirty="0">
                <a:ln>
                  <a:noFill/>
                </a:ln>
                <a:solidFill>
                  <a:srgbClr val="C00000"/>
                </a:solidFill>
                <a:effectLst/>
                <a:uLnTx/>
                <a:uFillTx/>
                <a:latin typeface="Arial" panose="020B0604020202020204" pitchFamily="34" charset="0"/>
                <a:ea typeface="SimSun" panose="02010600030101010101" pitchFamily="2" charset="-122"/>
                <a:cs typeface="+mn-cs"/>
              </a:rPr>
              <a:t>con </a:t>
            </a:r>
            <a:r>
              <a:rPr kumimoji="1" lang="en-US" altLang="en-US" sz="2400" b="1" i="0" strike="noStrike" kern="1200" cap="none" spc="0" normalizeH="0" baseline="0" noProof="0" dirty="0" err="1">
                <a:ln>
                  <a:noFill/>
                </a:ln>
                <a:solidFill>
                  <a:srgbClr val="C00000"/>
                </a:solidFill>
                <a:effectLst/>
                <a:uLnTx/>
                <a:uFillTx/>
                <a:latin typeface="Arial" panose="020B0604020202020204" pitchFamily="34" charset="0"/>
                <a:ea typeface="SimSun" panose="02010600030101010101" pitchFamily="2" charset="-122"/>
                <a:cs typeface="+mn-cs"/>
              </a:rPr>
              <a:t>người</a:t>
            </a:r>
            <a:r>
              <a:rPr kumimoji="1" lang="en-US" altLang="en-US" sz="2400" b="1" i="0" strike="noStrike" kern="1200" cap="none" spc="0" normalizeH="0" baseline="0" noProof="0" dirty="0">
                <a:ln>
                  <a:noFill/>
                </a:ln>
                <a:solidFill>
                  <a:srgbClr val="C00000"/>
                </a:solidFill>
                <a:effectLst/>
                <a:uLnTx/>
                <a:uFillTx/>
                <a:latin typeface="Arial" panose="020B0604020202020204" pitchFamily="34" charset="0"/>
                <a:ea typeface="SimSun" panose="02010600030101010101" pitchFamily="2" charset="-122"/>
                <a:cs typeface="+mn-cs"/>
              </a:rPr>
              <a:t> </a:t>
            </a:r>
            <a:r>
              <a:rPr kumimoji="1" lang="en-US" altLang="en-US" sz="2400" b="1" i="0" strike="noStrike" kern="1200" cap="none" spc="0" normalizeH="0" baseline="0" noProof="0" dirty="0" err="1">
                <a:ln>
                  <a:noFill/>
                </a:ln>
                <a:solidFill>
                  <a:srgbClr val="C00000"/>
                </a:solidFill>
                <a:effectLst/>
                <a:uLnTx/>
                <a:uFillTx/>
                <a:latin typeface="Arial" panose="020B0604020202020204" pitchFamily="34" charset="0"/>
                <a:ea typeface="SimSun" panose="02010600030101010101" pitchFamily="2" charset="-122"/>
                <a:cs typeface="+mn-cs"/>
              </a:rPr>
              <a:t>sử</a:t>
            </a:r>
            <a:r>
              <a:rPr kumimoji="1" lang="en-US" altLang="en-US" sz="2400" b="1" i="0" strike="noStrike" kern="1200" cap="none" spc="0" normalizeH="0" baseline="0" noProof="0" dirty="0">
                <a:ln>
                  <a:noFill/>
                </a:ln>
                <a:solidFill>
                  <a:srgbClr val="C00000"/>
                </a:solidFill>
                <a:effectLst/>
                <a:uLnTx/>
                <a:uFillTx/>
                <a:latin typeface="Arial" panose="020B0604020202020204" pitchFamily="34" charset="0"/>
                <a:ea typeface="SimSun" panose="02010600030101010101" pitchFamily="2" charset="-122"/>
                <a:cs typeface="+mn-cs"/>
              </a:rPr>
              <a:t> </a:t>
            </a:r>
            <a:r>
              <a:rPr kumimoji="1" lang="en-US" altLang="en-US" sz="2400" b="1" i="0" strike="noStrike" kern="1200" cap="none" spc="0" normalizeH="0" baseline="0" noProof="0" dirty="0" err="1">
                <a:ln>
                  <a:noFill/>
                </a:ln>
                <a:solidFill>
                  <a:srgbClr val="C00000"/>
                </a:solidFill>
                <a:effectLst/>
                <a:uLnTx/>
                <a:uFillTx/>
                <a:latin typeface="Arial" panose="020B0604020202020204" pitchFamily="34" charset="0"/>
                <a:ea typeface="SimSun" panose="02010600030101010101" pitchFamily="2" charset="-122"/>
                <a:cs typeface="+mn-cs"/>
              </a:rPr>
              <a:t>dụng</a:t>
            </a:r>
            <a:r>
              <a:rPr kumimoji="1" lang="en-US" altLang="en-US" sz="2400" b="1" i="0" strike="noStrike" kern="1200" cap="none" spc="0" normalizeH="0" baseline="0" noProof="0" dirty="0">
                <a:ln>
                  <a:noFill/>
                </a:ln>
                <a:solidFill>
                  <a:srgbClr val="C00000"/>
                </a:solidFill>
                <a:effectLst/>
                <a:uLnTx/>
                <a:uFillTx/>
                <a:latin typeface="Arial" panose="020B0604020202020204" pitchFamily="34" charset="0"/>
                <a:ea typeface="SimSun" panose="02010600030101010101" pitchFamily="2" charset="-122"/>
                <a:cs typeface="+mn-cs"/>
              </a:rPr>
              <a:t> </a:t>
            </a:r>
            <a:r>
              <a:rPr kumimoji="1" lang="en-US" altLang="en-US" sz="2400" b="1" i="0" strike="noStrike" kern="1200" cap="none" spc="0" normalizeH="0" baseline="0" noProof="0" dirty="0" err="1">
                <a:ln>
                  <a:noFill/>
                </a:ln>
                <a:solidFill>
                  <a:srgbClr val="C00000"/>
                </a:solidFill>
                <a:effectLst/>
                <a:uLnTx/>
                <a:uFillTx/>
                <a:latin typeface="Arial" panose="020B0604020202020204" pitchFamily="34" charset="0"/>
                <a:ea typeface="SimSun" panose="02010600030101010101" pitchFamily="2" charset="-122"/>
                <a:cs typeface="+mn-cs"/>
              </a:rPr>
              <a:t>công</a:t>
            </a:r>
            <a:r>
              <a:rPr kumimoji="1" lang="en-US" altLang="en-US" sz="2400" b="1" i="0" strike="noStrike" kern="1200" cap="none" spc="0" normalizeH="0" baseline="0" noProof="0" dirty="0">
                <a:ln>
                  <a:noFill/>
                </a:ln>
                <a:solidFill>
                  <a:srgbClr val="C00000"/>
                </a:solidFill>
                <a:effectLst/>
                <a:uLnTx/>
                <a:uFillTx/>
                <a:latin typeface="Arial" panose="020B0604020202020204" pitchFamily="34" charset="0"/>
                <a:ea typeface="SimSun" panose="02010600030101010101" pitchFamily="2" charset="-122"/>
                <a:cs typeface="+mn-cs"/>
              </a:rPr>
              <a:t> </a:t>
            </a:r>
            <a:r>
              <a:rPr kumimoji="1" lang="en-US" altLang="en-US" sz="2400" b="1" i="0" strike="noStrike" kern="1200" cap="none" spc="0" normalizeH="0" baseline="0" noProof="0" dirty="0" err="1">
                <a:ln>
                  <a:noFill/>
                </a:ln>
                <a:solidFill>
                  <a:srgbClr val="C00000"/>
                </a:solidFill>
                <a:effectLst/>
                <a:uLnTx/>
                <a:uFillTx/>
                <a:latin typeface="Arial" panose="020B0604020202020204" pitchFamily="34" charset="0"/>
                <a:ea typeface="SimSun" panose="02010600030101010101" pitchFamily="2" charset="-122"/>
                <a:cs typeface="+mn-cs"/>
              </a:rPr>
              <a:t>cụ</a:t>
            </a:r>
            <a:r>
              <a:rPr kumimoji="1" lang="en-US" altLang="en-US" sz="2400" b="1" i="0" strike="noStrike" kern="1200" cap="none" spc="0" normalizeH="0" baseline="0" noProof="0" dirty="0">
                <a:ln>
                  <a:noFill/>
                </a:ln>
                <a:solidFill>
                  <a:srgbClr val="C00000"/>
                </a:solidFill>
                <a:effectLst/>
                <a:uLnTx/>
                <a:uFillTx/>
                <a:latin typeface="Arial" panose="020B0604020202020204" pitchFamily="34" charset="0"/>
                <a:ea typeface="SimSun" panose="02010600030101010101" pitchFamily="2" charset="-122"/>
                <a:cs typeface="+mn-cs"/>
              </a:rPr>
              <a:t> </a:t>
            </a:r>
            <a:r>
              <a:rPr kumimoji="1" lang="en-US" altLang="en-US" sz="2400" b="1" i="0" strike="noStrike" kern="1200" cap="none" spc="0" normalizeH="0" baseline="0" noProof="0" dirty="0" err="1">
                <a:ln>
                  <a:noFill/>
                </a:ln>
                <a:solidFill>
                  <a:srgbClr val="C00000"/>
                </a:solidFill>
                <a:effectLst/>
                <a:uLnTx/>
                <a:uFillTx/>
                <a:latin typeface="Arial" panose="020B0604020202020204" pitchFamily="34" charset="0"/>
                <a:ea typeface="SimSun" panose="02010600030101010101" pitchFamily="2" charset="-122"/>
                <a:cs typeface="+mn-cs"/>
              </a:rPr>
              <a:t>lao</a:t>
            </a:r>
            <a:r>
              <a:rPr kumimoji="1" lang="en-US" altLang="en-US" sz="2400" b="1" i="0" strike="noStrike" kern="1200" cap="none" spc="0" normalizeH="0" baseline="0" noProof="0" dirty="0">
                <a:ln>
                  <a:noFill/>
                </a:ln>
                <a:solidFill>
                  <a:srgbClr val="C00000"/>
                </a:solidFill>
                <a:effectLst/>
                <a:uLnTx/>
                <a:uFillTx/>
                <a:latin typeface="Arial" panose="020B0604020202020204" pitchFamily="34" charset="0"/>
                <a:ea typeface="SimSun" panose="02010600030101010101" pitchFamily="2" charset="-122"/>
                <a:cs typeface="+mn-cs"/>
              </a:rPr>
              <a:t> </a:t>
            </a:r>
            <a:r>
              <a:rPr kumimoji="1" lang="en-US" altLang="en-US" sz="2400" b="1" i="0" strike="noStrike" kern="1200" cap="none" spc="0" normalizeH="0" baseline="0" noProof="0" dirty="0" err="1">
                <a:ln>
                  <a:noFill/>
                </a:ln>
                <a:solidFill>
                  <a:srgbClr val="C00000"/>
                </a:solidFill>
                <a:effectLst/>
                <a:uLnTx/>
                <a:uFillTx/>
                <a:latin typeface="Arial" panose="020B0604020202020204" pitchFamily="34" charset="0"/>
                <a:ea typeface="SimSun" panose="02010600030101010101" pitchFamily="2" charset="-122"/>
                <a:cs typeface="+mn-cs"/>
              </a:rPr>
              <a:t>động</a:t>
            </a:r>
            <a:r>
              <a:rPr kumimoji="1" lang="en-US" altLang="en-US" sz="2400" b="1" i="0" strike="noStrike" kern="1200" cap="none" spc="0" normalizeH="0" baseline="0" noProof="0" dirty="0">
                <a:ln>
                  <a:noFill/>
                </a:ln>
                <a:solidFill>
                  <a:srgbClr val="C00000"/>
                </a:solidFill>
                <a:effectLst/>
                <a:uLnTx/>
                <a:uFillTx/>
                <a:latin typeface="Arial" panose="020B0604020202020204" pitchFamily="34" charset="0"/>
                <a:ea typeface="SimSun" panose="02010600030101010101" pitchFamily="2" charset="-122"/>
                <a:cs typeface="+mn-cs"/>
              </a:rPr>
              <a:t> </a:t>
            </a:r>
            <a:r>
              <a:rPr kumimoji="1" lang="en-US" altLang="en-US" sz="2400" b="1" i="0" strike="noStrike" kern="1200" cap="none" spc="0" normalizeH="0" baseline="0" noProof="0" dirty="0" err="1">
                <a:ln>
                  <a:noFill/>
                </a:ln>
                <a:solidFill>
                  <a:srgbClr val="C00000"/>
                </a:solidFill>
                <a:effectLst/>
                <a:uLnTx/>
                <a:uFillTx/>
                <a:latin typeface="Arial" panose="020B0604020202020204" pitchFamily="34" charset="0"/>
                <a:ea typeface="SimSun" panose="02010600030101010101" pitchFamily="2" charset="-122"/>
                <a:cs typeface="+mn-cs"/>
              </a:rPr>
              <a:t>tác</a:t>
            </a:r>
            <a:r>
              <a:rPr kumimoji="1" lang="en-US" altLang="en-US" sz="2400" b="1" i="0" strike="noStrike" kern="1200" cap="none" spc="0" normalizeH="0" baseline="0" noProof="0" dirty="0">
                <a:ln>
                  <a:noFill/>
                </a:ln>
                <a:solidFill>
                  <a:srgbClr val="C00000"/>
                </a:solidFill>
                <a:effectLst/>
                <a:uLnTx/>
                <a:uFillTx/>
                <a:latin typeface="Arial" panose="020B0604020202020204" pitchFamily="34" charset="0"/>
                <a:ea typeface="SimSun" panose="02010600030101010101" pitchFamily="2" charset="-122"/>
                <a:cs typeface="+mn-cs"/>
              </a:rPr>
              <a:t> </a:t>
            </a:r>
            <a:r>
              <a:rPr kumimoji="1" lang="en-US" altLang="en-US" sz="2400" b="1" i="0" strike="noStrike" kern="1200" cap="none" spc="0" normalizeH="0" baseline="0" noProof="0" dirty="0" err="1">
                <a:ln>
                  <a:noFill/>
                </a:ln>
                <a:solidFill>
                  <a:srgbClr val="C00000"/>
                </a:solidFill>
                <a:effectLst/>
                <a:uLnTx/>
                <a:uFillTx/>
                <a:latin typeface="Arial" panose="020B0604020202020204" pitchFamily="34" charset="0"/>
                <a:ea typeface="SimSun" panose="02010600030101010101" pitchFamily="2" charset="-122"/>
                <a:cs typeface="+mn-cs"/>
              </a:rPr>
              <a:t>động</a:t>
            </a:r>
            <a:r>
              <a:rPr kumimoji="1" lang="en-US" altLang="en-US" sz="2400" b="1" i="0" strike="noStrike" kern="1200" cap="none" spc="0" normalizeH="0" baseline="0" noProof="0" dirty="0">
                <a:ln>
                  <a:noFill/>
                </a:ln>
                <a:solidFill>
                  <a:srgbClr val="C00000"/>
                </a:solidFill>
                <a:effectLst/>
                <a:uLnTx/>
                <a:uFillTx/>
                <a:latin typeface="Arial" panose="020B0604020202020204" pitchFamily="34" charset="0"/>
                <a:ea typeface="SimSun" panose="02010600030101010101" pitchFamily="2" charset="-122"/>
                <a:cs typeface="+mn-cs"/>
              </a:rPr>
              <a:t> </a:t>
            </a:r>
            <a:r>
              <a:rPr kumimoji="1" lang="en-US" altLang="en-US" sz="2400" b="1" i="0" strike="noStrike" kern="1200" cap="none" spc="0" normalizeH="0" baseline="0" noProof="0" dirty="0" err="1">
                <a:ln>
                  <a:noFill/>
                </a:ln>
                <a:solidFill>
                  <a:srgbClr val="C00000"/>
                </a:solidFill>
                <a:effectLst/>
                <a:uLnTx/>
                <a:uFillTx/>
                <a:latin typeface="Arial" panose="020B0604020202020204" pitchFamily="34" charset="0"/>
                <a:ea typeface="SimSun" panose="02010600030101010101" pitchFamily="2" charset="-122"/>
                <a:cs typeface="+mn-cs"/>
              </a:rPr>
              <a:t>vào</a:t>
            </a:r>
            <a:r>
              <a:rPr kumimoji="1" lang="en-US" altLang="en-US" sz="2400" b="1" i="0" strike="noStrike" kern="1200" cap="none" spc="0" normalizeH="0" baseline="0" noProof="0" dirty="0">
                <a:ln>
                  <a:noFill/>
                </a:ln>
                <a:solidFill>
                  <a:srgbClr val="C00000"/>
                </a:solidFill>
                <a:effectLst/>
                <a:uLnTx/>
                <a:uFillTx/>
                <a:latin typeface="Arial" panose="020B0604020202020204" pitchFamily="34" charset="0"/>
                <a:ea typeface="SimSun" panose="02010600030101010101" pitchFamily="2" charset="-122"/>
                <a:cs typeface="+mn-cs"/>
              </a:rPr>
              <a:t> </a:t>
            </a:r>
            <a:r>
              <a:rPr kumimoji="1" lang="en-US" altLang="en-US" sz="2400" b="1" i="0" strike="noStrike" kern="1200" cap="none" spc="0" normalizeH="0" baseline="0" noProof="0" dirty="0" err="1">
                <a:ln>
                  <a:noFill/>
                </a:ln>
                <a:solidFill>
                  <a:srgbClr val="C00000"/>
                </a:solidFill>
                <a:effectLst/>
                <a:uLnTx/>
                <a:uFillTx/>
                <a:latin typeface="Arial" panose="020B0604020202020204" pitchFamily="34" charset="0"/>
                <a:ea typeface="SimSun" panose="02010600030101010101" pitchFamily="2" charset="-122"/>
                <a:cs typeface="+mn-cs"/>
              </a:rPr>
              <a:t>tự</a:t>
            </a:r>
            <a:r>
              <a:rPr kumimoji="1" lang="en-US" altLang="en-US" sz="2400" b="1" i="0" strike="noStrike" kern="1200" cap="none" spc="0" normalizeH="0" baseline="0" noProof="0" dirty="0">
                <a:ln>
                  <a:noFill/>
                </a:ln>
                <a:solidFill>
                  <a:srgbClr val="C00000"/>
                </a:solidFill>
                <a:effectLst/>
                <a:uLnTx/>
                <a:uFillTx/>
                <a:latin typeface="Arial" panose="020B0604020202020204" pitchFamily="34" charset="0"/>
                <a:ea typeface="SimSun" panose="02010600030101010101" pitchFamily="2" charset="-122"/>
                <a:cs typeface="+mn-cs"/>
              </a:rPr>
              <a:t> </a:t>
            </a:r>
            <a:r>
              <a:rPr kumimoji="1" lang="en-US" altLang="en-US" sz="2400" b="1" i="0" strike="noStrike" kern="1200" cap="none" spc="0" normalizeH="0" baseline="0" noProof="0" dirty="0" err="1">
                <a:ln>
                  <a:noFill/>
                </a:ln>
                <a:solidFill>
                  <a:srgbClr val="C00000"/>
                </a:solidFill>
                <a:effectLst/>
                <a:uLnTx/>
                <a:uFillTx/>
                <a:latin typeface="Arial" panose="020B0604020202020204" pitchFamily="34" charset="0"/>
                <a:ea typeface="SimSun" panose="02010600030101010101" pitchFamily="2" charset="-122"/>
                <a:cs typeface="+mn-cs"/>
              </a:rPr>
              <a:t>nhiên</a:t>
            </a:r>
            <a:r>
              <a:rPr kumimoji="1" lang="en-US" altLang="en-US" sz="2400" b="1" i="0" strike="noStrike" kern="1200" cap="none" spc="0" normalizeH="0" baseline="0" noProof="0" dirty="0">
                <a:ln>
                  <a:noFill/>
                </a:ln>
                <a:solidFill>
                  <a:srgbClr val="C00000"/>
                </a:solidFill>
                <a:effectLst/>
                <a:uLnTx/>
                <a:uFillTx/>
                <a:latin typeface="Arial" panose="020B0604020202020204" pitchFamily="34" charset="0"/>
                <a:ea typeface="SimSun" panose="02010600030101010101" pitchFamily="2" charset="-122"/>
                <a:cs typeface="+mn-cs"/>
              </a:rPr>
              <a:t> </a:t>
            </a:r>
            <a:r>
              <a:rPr kumimoji="1" lang="en-US" altLang="en-US" sz="2400" b="0" i="0"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mn-cs"/>
              </a:rPr>
              <a:t>để</a:t>
            </a:r>
            <a:r>
              <a:rPr kumimoji="1" lang="en-US" altLang="en-US" sz="2400" b="0" i="0"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mn-cs"/>
              </a:rPr>
              <a:t> </a:t>
            </a:r>
            <a:r>
              <a:rPr kumimoji="1" lang="en-US" altLang="en-US" sz="2400" b="0" i="0"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mn-cs"/>
              </a:rPr>
              <a:t>tạo</a:t>
            </a:r>
            <a:r>
              <a:rPr kumimoji="1" lang="en-US" altLang="en-US" sz="2400" b="0" i="0"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mn-cs"/>
              </a:rPr>
              <a:t> </a:t>
            </a:r>
            <a:r>
              <a:rPr kumimoji="1" lang="en-US" altLang="en-US" sz="2400" b="0" i="0"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mn-cs"/>
              </a:rPr>
              <a:t>ra</a:t>
            </a:r>
            <a:r>
              <a:rPr kumimoji="1" lang="en-US" altLang="en-US" sz="2400" b="0" i="0"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mn-cs"/>
              </a:rPr>
              <a:t> </a:t>
            </a:r>
            <a:r>
              <a:rPr kumimoji="1" lang="en-US" altLang="en-US" sz="2400" b="0" i="0"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mn-cs"/>
              </a:rPr>
              <a:t>của</a:t>
            </a:r>
            <a:r>
              <a:rPr kumimoji="1" lang="en-US" altLang="en-US" sz="2400" b="0" i="0"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mn-cs"/>
              </a:rPr>
              <a:t> </a:t>
            </a:r>
            <a:r>
              <a:rPr kumimoji="1" lang="en-US" altLang="en-US" sz="2400" b="0" i="0"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mn-cs"/>
              </a:rPr>
              <a:t>cải</a:t>
            </a:r>
            <a:r>
              <a:rPr kumimoji="1" lang="en-US" altLang="en-US" sz="2400" b="0" i="0"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mn-cs"/>
              </a:rPr>
              <a:t> </a:t>
            </a:r>
            <a:r>
              <a:rPr kumimoji="1" lang="en-US" altLang="en-US" sz="2400" b="0" i="0"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mn-cs"/>
              </a:rPr>
              <a:t>vật</a:t>
            </a:r>
            <a:r>
              <a:rPr kumimoji="1" lang="en-US" altLang="en-US" sz="2400" b="0" i="0"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mn-cs"/>
              </a:rPr>
              <a:t> </a:t>
            </a:r>
            <a:r>
              <a:rPr kumimoji="1" lang="en-US" altLang="en-US" sz="2400" b="0" i="0"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mn-cs"/>
              </a:rPr>
              <a:t>chất</a:t>
            </a:r>
            <a:r>
              <a:rPr kumimoji="1" lang="en-US" altLang="en-US" sz="2400" b="0" i="0"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mn-cs"/>
              </a:rPr>
              <a:t> </a:t>
            </a:r>
            <a:r>
              <a:rPr kumimoji="1" lang="en-US" altLang="en-US" sz="2400" b="0" i="0"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mn-cs"/>
              </a:rPr>
              <a:t>phục</a:t>
            </a:r>
            <a:r>
              <a:rPr kumimoji="1" lang="en-US" altLang="en-US" sz="2400" b="0" i="0"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mn-cs"/>
              </a:rPr>
              <a:t> </a:t>
            </a:r>
            <a:r>
              <a:rPr kumimoji="1" lang="en-US" altLang="en-US" sz="2400" b="0" i="0"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mn-cs"/>
              </a:rPr>
              <a:t>vụ</a:t>
            </a:r>
            <a:r>
              <a:rPr kumimoji="1" lang="en-US" altLang="en-US" sz="2400" b="0" i="0"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mn-cs"/>
              </a:rPr>
              <a:t> </a:t>
            </a:r>
            <a:r>
              <a:rPr kumimoji="1" lang="en-US" altLang="en-US" sz="2400" b="0" i="0"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mn-cs"/>
              </a:rPr>
              <a:t>cho</a:t>
            </a:r>
            <a:r>
              <a:rPr kumimoji="1" lang="en-US" altLang="en-US" sz="2400" b="0" i="0"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mn-cs"/>
              </a:rPr>
              <a:t> </a:t>
            </a:r>
            <a:r>
              <a:rPr kumimoji="1" lang="en-US" altLang="en-US" sz="2400" b="0" i="0"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mn-cs"/>
              </a:rPr>
              <a:t>nhu</a:t>
            </a:r>
            <a:r>
              <a:rPr kumimoji="1" lang="en-US" altLang="en-US" sz="2400" b="0" i="0"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mn-cs"/>
              </a:rPr>
              <a:t> </a:t>
            </a:r>
            <a:r>
              <a:rPr kumimoji="1" lang="en-US" altLang="en-US" sz="2400" b="0" i="0"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mn-cs"/>
              </a:rPr>
              <a:t>cầu</a:t>
            </a:r>
            <a:r>
              <a:rPr kumimoji="1" lang="en-US" altLang="en-US" sz="2400" b="0" i="0"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mn-cs"/>
              </a:rPr>
              <a:t> </a:t>
            </a:r>
            <a:r>
              <a:rPr kumimoji="1" lang="en-US" altLang="en-US" sz="2400" b="0" i="0"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mn-cs"/>
              </a:rPr>
              <a:t>của</a:t>
            </a:r>
            <a:r>
              <a:rPr kumimoji="1" lang="en-US" altLang="en-US" sz="2400" b="0" i="0"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mn-cs"/>
              </a:rPr>
              <a:t> </a:t>
            </a:r>
            <a:r>
              <a:rPr kumimoji="1" lang="en-US" altLang="en-US" sz="2400" b="0" i="0"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mn-cs"/>
              </a:rPr>
              <a:t>mình</a:t>
            </a:r>
            <a:endParaRPr kumimoji="1" lang="en-US" altLang="en-US" sz="2400" b="0" i="0"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mn-cs"/>
            </a:endParaRPr>
          </a:p>
        </p:txBody>
      </p:sp>
      <p:pic>
        <p:nvPicPr>
          <p:cNvPr id="6" name="Picture 5" descr="生产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41756" y="3697662"/>
            <a:ext cx="1674607" cy="1509017"/>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7" name="Picture 6" descr="原始社会"/>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4391025"/>
            <a:ext cx="1585912" cy="14160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8" name="Picture 7" descr="耕地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82816" y="2792510"/>
            <a:ext cx="2160398" cy="1582738"/>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9" name="Picture 8" descr="劳动2_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09666" y="2285999"/>
            <a:ext cx="2660650" cy="160942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cxnSp>
        <p:nvCxnSpPr>
          <p:cNvPr id="13" name="Straight Arrow Connector 12"/>
          <p:cNvCxnSpPr/>
          <p:nvPr/>
        </p:nvCxnSpPr>
        <p:spPr>
          <a:xfrm flipV="1">
            <a:off x="1371600" y="2133600"/>
            <a:ext cx="0" cy="373380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p:nvPr/>
        </p:nvCxnSpPr>
        <p:spPr>
          <a:xfrm>
            <a:off x="1371600" y="5867400"/>
            <a:ext cx="10134600"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472613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6" presetClass="entr" presetSubtype="42" fill="hold" nodeType="after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barn(outHorizontal)">
                                      <p:cBhvr>
                                        <p:cTn id="13" dur="500"/>
                                        <p:tgtEl>
                                          <p:spTgt spid="6"/>
                                        </p:tgtEl>
                                      </p:cBhvr>
                                    </p:animEffect>
                                  </p:childTnLst>
                                </p:cTn>
                              </p:par>
                            </p:childTnLst>
                          </p:cTn>
                        </p:par>
                        <p:par>
                          <p:cTn id="14" fill="hold">
                            <p:stCondLst>
                              <p:cond delay="1500"/>
                            </p:stCondLst>
                            <p:childTnLst>
                              <p:par>
                                <p:cTn id="15" presetID="4" presetClass="entr" presetSubtype="16" fill="hold" nodeType="after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box(in)">
                                      <p:cBhvr>
                                        <p:cTn id="17" dur="500"/>
                                        <p:tgtEl>
                                          <p:spTgt spid="7"/>
                                        </p:tgtEl>
                                      </p:cBhvr>
                                    </p:animEffect>
                                  </p:childTnLst>
                                </p:cTn>
                              </p:par>
                            </p:childTnLst>
                          </p:cTn>
                        </p:par>
                        <p:par>
                          <p:cTn id="18" fill="hold">
                            <p:stCondLst>
                              <p:cond delay="2000"/>
                            </p:stCondLst>
                            <p:childTnLst>
                              <p:par>
                                <p:cTn id="19" presetID="9" presetClass="entr" presetSubtype="0" fill="hold" nodeType="after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dissolve">
                                      <p:cBhvr>
                                        <p:cTn id="21" dur="500"/>
                                        <p:tgtEl>
                                          <p:spTgt spid="8"/>
                                        </p:tgtEl>
                                      </p:cBhvr>
                                    </p:animEffect>
                                  </p:childTnLst>
                                </p:cTn>
                              </p:par>
                            </p:childTnLst>
                          </p:cTn>
                        </p:par>
                        <p:par>
                          <p:cTn id="22" fill="hold">
                            <p:stCondLst>
                              <p:cond delay="2500"/>
                            </p:stCondLst>
                            <p:childTnLst>
                              <p:par>
                                <p:cTn id="23" presetID="9" presetClass="entr" presetSubtype="0" fill="hold" nodeType="after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dissolve">
                                      <p:cBhvr>
                                        <p:cTn id="25"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4572000" y="228600"/>
            <a:ext cx="4161717" cy="461665"/>
          </a:xfrm>
          <a:prstGeom prst="rect">
            <a:avLst/>
          </a:prstGeom>
          <a:ln>
            <a:solidFill>
              <a:srgbClr val="3333CC"/>
            </a:solidFill>
          </a:ln>
        </p:spPr>
        <p:txBody>
          <a:bodyPr wrap="none">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Hoạt</a:t>
            </a:r>
            <a:r>
              <a:rPr kumimoji="0" lang="en-US" altLang="en-US" sz="24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24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động</a:t>
            </a:r>
            <a:r>
              <a:rPr kumimoji="0" lang="en-US" altLang="en-US" sz="24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vi-VN" altLang="en-US" sz="24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chính </a:t>
            </a:r>
            <a:r>
              <a:rPr kumimoji="0" lang="vi-VN" altLang="en-US" sz="2400" b="1" i="0" u="none" strike="noStrike" kern="1200" cap="none" spc="0" normalizeH="0" baseline="0" noProof="0" dirty="0">
                <a:ln>
                  <a:noFill/>
                </a:ln>
                <a:solidFill>
                  <a:srgbClr val="3333CC"/>
                </a:solidFill>
                <a:effectLst/>
                <a:uLnTx/>
                <a:uFillTx/>
                <a:latin typeface="Arial" panose="020B0604020202020204" pitchFamily="34" charset="0"/>
                <a:ea typeface="+mn-ea"/>
                <a:cs typeface="Times New Roman" panose="02020603050405020304" pitchFamily="18" charset="0"/>
              </a:rPr>
              <a:t>trị - xã hội</a:t>
            </a:r>
            <a:endParaRPr kumimoji="0" lang="en-US" altLang="en-US" sz="2400" b="1" i="0" u="none" strike="noStrike" kern="1200" cap="none" spc="0" normalizeH="0" baseline="0" noProof="0" dirty="0">
              <a:ln>
                <a:noFill/>
              </a:ln>
              <a:solidFill>
                <a:srgbClr val="3333CC"/>
              </a:solidFill>
              <a:effectLst/>
              <a:uLnTx/>
              <a:uFillTx/>
              <a:latin typeface="Arial"/>
              <a:ea typeface="+mn-ea"/>
            </a:endParaRPr>
          </a:p>
        </p:txBody>
      </p:sp>
      <p:sp>
        <p:nvSpPr>
          <p:cNvPr id="4" name="Horizontal Scroll 5"/>
          <p:cNvSpPr>
            <a:spLocks noChangeArrowheads="1"/>
          </p:cNvSpPr>
          <p:nvPr/>
        </p:nvSpPr>
        <p:spPr bwMode="auto">
          <a:xfrm>
            <a:off x="609601" y="763339"/>
            <a:ext cx="10972798" cy="1827461"/>
          </a:xfrm>
          <a:prstGeom prst="horizontalScroll">
            <a:avLst>
              <a:gd name="adj" fmla="val 12500"/>
            </a:avLst>
          </a:prstGeom>
          <a:solidFill>
            <a:schemeClr val="bg1"/>
          </a:solidFill>
          <a:ln w="9525" algn="ctr">
            <a:no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0" marR="0" lvl="0" indent="0" algn="just" defTabSz="914400" rtl="0" eaLnBrk="1" fontAlgn="auto" latinLnBrk="0" hangingPunct="1">
              <a:lnSpc>
                <a:spcPct val="120000"/>
              </a:lnSpc>
              <a:spcBef>
                <a:spcPct val="0"/>
              </a:spcBef>
              <a:spcAft>
                <a:spcPts val="0"/>
              </a:spcAft>
              <a:buClrTx/>
              <a:buSzTx/>
              <a:buFontTx/>
              <a:buNone/>
              <a:tabLst/>
              <a:defRPr/>
            </a:pPr>
            <a:r>
              <a:rPr kumimoji="1" lang="en-US" altLang="en-US" sz="2400" b="0" i="0" u="none" strike="noStrike" kern="1200" cap="none" spc="0" normalizeH="0" baseline="0" noProof="0" dirty="0" err="1" smtClean="0">
                <a:ln>
                  <a:noFill/>
                </a:ln>
                <a:solidFill>
                  <a:srgbClr val="000000"/>
                </a:solidFill>
                <a:effectLst/>
                <a:uLnTx/>
                <a:uFillTx/>
                <a:latin typeface="Arial" panose="020B0604020202020204" pitchFamily="34" charset="0"/>
                <a:ea typeface="SimSun" panose="02010600030101010101" pitchFamily="2" charset="-122"/>
                <a:cs typeface="+mn-cs"/>
              </a:rPr>
              <a:t>Là</a:t>
            </a:r>
            <a:r>
              <a:rPr kumimoji="1" lang="en-US" altLang="en-US" sz="2400" b="0" i="0" u="none" strike="noStrike" kern="1200" cap="none" spc="0" normalizeH="0" baseline="0" noProof="0" dirty="0" smtClean="0">
                <a:ln>
                  <a:noFill/>
                </a:ln>
                <a:solidFill>
                  <a:srgbClr val="000000"/>
                </a:solidFill>
                <a:effectLst/>
                <a:uLnTx/>
                <a:uFillTx/>
                <a:latin typeface="Arial" panose="020B0604020202020204" pitchFamily="34" charset="0"/>
                <a:ea typeface="SimSun" panose="02010600030101010101" pitchFamily="2" charset="-122"/>
                <a:cs typeface="+mn-cs"/>
              </a:rPr>
              <a:t> </a:t>
            </a:r>
            <a:r>
              <a:rPr kumimoji="1" lang="en-US" altLang="en-US" sz="2400" b="1" i="0" u="none" strike="noStrike" kern="1200" cap="none" spc="0" normalizeH="0" baseline="0" noProof="0" dirty="0" err="1">
                <a:ln>
                  <a:noFill/>
                </a:ln>
                <a:solidFill>
                  <a:srgbClr val="CC0066"/>
                </a:solidFill>
                <a:effectLst/>
                <a:uLnTx/>
                <a:uFillTx/>
                <a:latin typeface="Arial" panose="020B0604020202020204" pitchFamily="34" charset="0"/>
                <a:ea typeface="SimSun" panose="02010600030101010101" pitchFamily="2" charset="-122"/>
                <a:cs typeface="+mn-cs"/>
              </a:rPr>
              <a:t>hoạt</a:t>
            </a:r>
            <a:r>
              <a:rPr kumimoji="1" lang="en-US" altLang="en-US" sz="2400" b="1" i="0" u="none" strike="noStrike" kern="1200" cap="none" spc="0" normalizeH="0" baseline="0" noProof="0" dirty="0">
                <a:ln>
                  <a:noFill/>
                </a:ln>
                <a:solidFill>
                  <a:srgbClr val="CC0066"/>
                </a:solidFill>
                <a:effectLst/>
                <a:uLnTx/>
                <a:uFillTx/>
                <a:latin typeface="Arial" panose="020B0604020202020204" pitchFamily="34" charset="0"/>
                <a:ea typeface="SimSun" panose="02010600030101010101" pitchFamily="2" charset="-122"/>
                <a:cs typeface="+mn-cs"/>
              </a:rPr>
              <a:t> </a:t>
            </a:r>
            <a:r>
              <a:rPr kumimoji="1" lang="en-US" altLang="en-US" sz="2400" b="1" i="0" u="none" strike="noStrike" kern="1200" cap="none" spc="0" normalizeH="0" baseline="0" noProof="0" dirty="0" err="1">
                <a:ln>
                  <a:noFill/>
                </a:ln>
                <a:solidFill>
                  <a:srgbClr val="CC0066"/>
                </a:solidFill>
                <a:effectLst/>
                <a:uLnTx/>
                <a:uFillTx/>
                <a:latin typeface="Arial" panose="020B0604020202020204" pitchFamily="34" charset="0"/>
                <a:ea typeface="SimSun" panose="02010600030101010101" pitchFamily="2" charset="-122"/>
                <a:cs typeface="+mn-cs"/>
              </a:rPr>
              <a:t>động</a:t>
            </a:r>
            <a:r>
              <a:rPr kumimoji="1" lang="en-US" altLang="en-US" sz="2400" b="1" i="0" u="none" strike="noStrike" kern="1200" cap="none" spc="0" normalizeH="0" baseline="0" noProof="0" dirty="0">
                <a:ln>
                  <a:noFill/>
                </a:ln>
                <a:solidFill>
                  <a:srgbClr val="CC0066"/>
                </a:solidFill>
                <a:effectLst/>
                <a:uLnTx/>
                <a:uFillTx/>
                <a:latin typeface="Arial" panose="020B0604020202020204" pitchFamily="34" charset="0"/>
                <a:ea typeface="SimSun" panose="02010600030101010101" pitchFamily="2" charset="-122"/>
                <a:cs typeface="+mn-cs"/>
              </a:rPr>
              <a:t> </a:t>
            </a:r>
            <a:r>
              <a:rPr kumimoji="1" lang="en-US" altLang="en-US" sz="2400" b="1" i="0" u="none" strike="noStrike" kern="1200" cap="none" spc="0" normalizeH="0" baseline="0" noProof="0" dirty="0" err="1">
                <a:ln>
                  <a:noFill/>
                </a:ln>
                <a:solidFill>
                  <a:srgbClr val="CC0066"/>
                </a:solidFill>
                <a:effectLst/>
                <a:uLnTx/>
                <a:uFillTx/>
                <a:latin typeface="Arial" panose="020B0604020202020204" pitchFamily="34" charset="0"/>
                <a:ea typeface="SimSun" panose="02010600030101010101" pitchFamily="2" charset="-122"/>
                <a:cs typeface="+mn-cs"/>
              </a:rPr>
              <a:t>của</a:t>
            </a:r>
            <a:r>
              <a:rPr kumimoji="1" lang="en-US" altLang="en-US" sz="2400" b="1" i="0" u="none" strike="noStrike" kern="1200" cap="none" spc="0" normalizeH="0" baseline="0" noProof="0" dirty="0">
                <a:ln>
                  <a:noFill/>
                </a:ln>
                <a:solidFill>
                  <a:srgbClr val="CC0066"/>
                </a:solidFill>
                <a:effectLst/>
                <a:uLnTx/>
                <a:uFillTx/>
                <a:latin typeface="Arial" panose="020B0604020202020204" pitchFamily="34" charset="0"/>
                <a:ea typeface="SimSun" panose="02010600030101010101" pitchFamily="2" charset="-122"/>
                <a:cs typeface="+mn-cs"/>
              </a:rPr>
              <a:t> </a:t>
            </a:r>
            <a:r>
              <a:rPr kumimoji="1" lang="en-US" altLang="en-US" sz="2400" b="1" i="0" u="none" strike="noStrike" kern="1200" cap="none" spc="0" normalizeH="0" baseline="0" noProof="0" dirty="0" err="1">
                <a:ln>
                  <a:noFill/>
                </a:ln>
                <a:solidFill>
                  <a:srgbClr val="CC0066"/>
                </a:solidFill>
                <a:effectLst/>
                <a:uLnTx/>
                <a:uFillTx/>
                <a:latin typeface="Arial" panose="020B0604020202020204" pitchFamily="34" charset="0"/>
                <a:ea typeface="SimSun" panose="02010600030101010101" pitchFamily="2" charset="-122"/>
                <a:cs typeface="+mn-cs"/>
              </a:rPr>
              <a:t>các</a:t>
            </a:r>
            <a:r>
              <a:rPr kumimoji="1" lang="en-US" altLang="en-US" sz="2400" b="1" i="0" u="none" strike="noStrike" kern="1200" cap="none" spc="0" normalizeH="0" baseline="0" noProof="0" dirty="0">
                <a:ln>
                  <a:noFill/>
                </a:ln>
                <a:solidFill>
                  <a:srgbClr val="CC0066"/>
                </a:solidFill>
                <a:effectLst/>
                <a:uLnTx/>
                <a:uFillTx/>
                <a:latin typeface="Arial" panose="020B0604020202020204" pitchFamily="34" charset="0"/>
                <a:ea typeface="SimSun" panose="02010600030101010101" pitchFamily="2" charset="-122"/>
                <a:cs typeface="+mn-cs"/>
              </a:rPr>
              <a:t> </a:t>
            </a:r>
            <a:r>
              <a:rPr kumimoji="1" lang="en-US" altLang="en-US" sz="2400" b="1" i="0" u="none" strike="noStrike" kern="1200" cap="none" spc="0" normalizeH="0" baseline="0" noProof="0" dirty="0" err="1">
                <a:ln>
                  <a:noFill/>
                </a:ln>
                <a:solidFill>
                  <a:srgbClr val="CC0066"/>
                </a:solidFill>
                <a:effectLst/>
                <a:uLnTx/>
                <a:uFillTx/>
                <a:latin typeface="Arial" panose="020B0604020202020204" pitchFamily="34" charset="0"/>
                <a:ea typeface="SimSun" panose="02010600030101010101" pitchFamily="2" charset="-122"/>
                <a:cs typeface="+mn-cs"/>
              </a:rPr>
              <a:t>tổ</a:t>
            </a:r>
            <a:r>
              <a:rPr kumimoji="1" lang="en-US" altLang="en-US" sz="2400" b="1" i="0" u="none" strike="noStrike" kern="1200" cap="none" spc="0" normalizeH="0" baseline="0" noProof="0" dirty="0">
                <a:ln>
                  <a:noFill/>
                </a:ln>
                <a:solidFill>
                  <a:srgbClr val="CC0066"/>
                </a:solidFill>
                <a:effectLst/>
                <a:uLnTx/>
                <a:uFillTx/>
                <a:latin typeface="Arial" panose="020B0604020202020204" pitchFamily="34" charset="0"/>
                <a:ea typeface="SimSun" panose="02010600030101010101" pitchFamily="2" charset="-122"/>
                <a:cs typeface="+mn-cs"/>
              </a:rPr>
              <a:t> </a:t>
            </a:r>
            <a:r>
              <a:rPr kumimoji="1" lang="en-US" altLang="en-US" sz="2400" b="1" i="0" u="none" strike="noStrike" kern="1200" cap="none" spc="0" normalizeH="0" baseline="0" noProof="0" dirty="0" err="1">
                <a:ln>
                  <a:noFill/>
                </a:ln>
                <a:solidFill>
                  <a:srgbClr val="CC0066"/>
                </a:solidFill>
                <a:effectLst/>
                <a:uLnTx/>
                <a:uFillTx/>
                <a:latin typeface="Arial" panose="020B0604020202020204" pitchFamily="34" charset="0"/>
                <a:ea typeface="SimSun" panose="02010600030101010101" pitchFamily="2" charset="-122"/>
                <a:cs typeface="+mn-cs"/>
              </a:rPr>
              <a:t>chức</a:t>
            </a:r>
            <a:r>
              <a:rPr kumimoji="1" lang="en-US" altLang="en-US" sz="2400" b="1" i="0" u="none" strike="noStrike" kern="1200" cap="none" spc="0" normalizeH="0" baseline="0" noProof="0" dirty="0">
                <a:ln>
                  <a:noFill/>
                </a:ln>
                <a:solidFill>
                  <a:srgbClr val="CC0066"/>
                </a:solidFill>
                <a:effectLst/>
                <a:uLnTx/>
                <a:uFillTx/>
                <a:latin typeface="Arial" panose="020B0604020202020204" pitchFamily="34" charset="0"/>
                <a:ea typeface="SimSun" panose="02010600030101010101" pitchFamily="2" charset="-122"/>
                <a:cs typeface="+mn-cs"/>
              </a:rPr>
              <a:t>, </a:t>
            </a:r>
            <a:r>
              <a:rPr kumimoji="1" lang="en-US" altLang="en-US" sz="2400" b="1" i="0" u="none" strike="noStrike" kern="1200" cap="none" spc="0" normalizeH="0" baseline="0" noProof="0" dirty="0" err="1">
                <a:ln>
                  <a:noFill/>
                </a:ln>
                <a:solidFill>
                  <a:srgbClr val="CC0066"/>
                </a:solidFill>
                <a:effectLst/>
                <a:uLnTx/>
                <a:uFillTx/>
                <a:latin typeface="Arial" panose="020B0604020202020204" pitchFamily="34" charset="0"/>
                <a:ea typeface="SimSun" panose="02010600030101010101" pitchFamily="2" charset="-122"/>
                <a:cs typeface="+mn-cs"/>
              </a:rPr>
              <a:t>các</a:t>
            </a:r>
            <a:r>
              <a:rPr kumimoji="1" lang="en-US" altLang="en-US" sz="2400" b="1" i="0" u="none" strike="noStrike" kern="1200" cap="none" spc="0" normalizeH="0" baseline="0" noProof="0" dirty="0">
                <a:ln>
                  <a:noFill/>
                </a:ln>
                <a:solidFill>
                  <a:srgbClr val="CC0066"/>
                </a:solidFill>
                <a:effectLst/>
                <a:uLnTx/>
                <a:uFillTx/>
                <a:latin typeface="Arial" panose="020B0604020202020204" pitchFamily="34" charset="0"/>
                <a:ea typeface="SimSun" panose="02010600030101010101" pitchFamily="2" charset="-122"/>
                <a:cs typeface="+mn-cs"/>
              </a:rPr>
              <a:t> </a:t>
            </a:r>
            <a:r>
              <a:rPr kumimoji="1" lang="en-US" altLang="en-US" sz="2400" b="1" i="0" u="none" strike="noStrike" kern="1200" cap="none" spc="0" normalizeH="0" baseline="0" noProof="0" dirty="0" err="1">
                <a:ln>
                  <a:noFill/>
                </a:ln>
                <a:solidFill>
                  <a:srgbClr val="CC0066"/>
                </a:solidFill>
                <a:effectLst/>
                <a:uLnTx/>
                <a:uFillTx/>
                <a:latin typeface="Arial" panose="020B0604020202020204" pitchFamily="34" charset="0"/>
                <a:ea typeface="SimSun" panose="02010600030101010101" pitchFamily="2" charset="-122"/>
                <a:cs typeface="+mn-cs"/>
              </a:rPr>
              <a:t>cộng</a:t>
            </a:r>
            <a:r>
              <a:rPr kumimoji="1" lang="en-US" altLang="en-US" sz="2400" b="1" i="0" u="none" strike="noStrike" kern="1200" cap="none" spc="0" normalizeH="0" baseline="0" noProof="0" dirty="0">
                <a:ln>
                  <a:noFill/>
                </a:ln>
                <a:solidFill>
                  <a:srgbClr val="CC0066"/>
                </a:solidFill>
                <a:effectLst/>
                <a:uLnTx/>
                <a:uFillTx/>
                <a:latin typeface="Arial" panose="020B0604020202020204" pitchFamily="34" charset="0"/>
                <a:ea typeface="SimSun" panose="02010600030101010101" pitchFamily="2" charset="-122"/>
                <a:cs typeface="+mn-cs"/>
              </a:rPr>
              <a:t> </a:t>
            </a:r>
            <a:r>
              <a:rPr kumimoji="1" lang="en-US" altLang="en-US" sz="2400" b="1" i="0" u="none" strike="noStrike" kern="1200" cap="none" spc="0" normalizeH="0" baseline="0" noProof="0" dirty="0" err="1">
                <a:ln>
                  <a:noFill/>
                </a:ln>
                <a:solidFill>
                  <a:srgbClr val="CC0066"/>
                </a:solidFill>
                <a:effectLst/>
                <a:uLnTx/>
                <a:uFillTx/>
                <a:latin typeface="Arial" panose="020B0604020202020204" pitchFamily="34" charset="0"/>
                <a:ea typeface="SimSun" panose="02010600030101010101" pitchFamily="2" charset="-122"/>
                <a:cs typeface="+mn-cs"/>
              </a:rPr>
              <a:t>đồng</a:t>
            </a:r>
            <a:r>
              <a:rPr kumimoji="1" lang="en-US" altLang="en-US" sz="2400" b="1" i="0" u="none" strike="noStrike" kern="1200" cap="none" spc="0" normalizeH="0" baseline="0" noProof="0" dirty="0">
                <a:ln>
                  <a:noFill/>
                </a:ln>
                <a:solidFill>
                  <a:srgbClr val="CC0066"/>
                </a:solidFill>
                <a:effectLst/>
                <a:uLnTx/>
                <a:uFillTx/>
                <a:latin typeface="Arial" panose="020B0604020202020204" pitchFamily="34" charset="0"/>
                <a:ea typeface="SimSun" panose="02010600030101010101" pitchFamily="2" charset="-122"/>
                <a:cs typeface="+mn-cs"/>
              </a:rPr>
              <a:t> </a:t>
            </a:r>
            <a:r>
              <a:rPr kumimoji="1" lang="en-US" altLang="en-US" sz="2400" b="1" i="0" u="none" strike="noStrike" kern="1200" cap="none" spc="0" normalizeH="0" baseline="0" noProof="0" dirty="0" err="1">
                <a:ln>
                  <a:noFill/>
                </a:ln>
                <a:solidFill>
                  <a:srgbClr val="CC0066"/>
                </a:solidFill>
                <a:effectLst/>
                <a:uLnTx/>
                <a:uFillTx/>
                <a:latin typeface="Arial" panose="020B0604020202020204" pitchFamily="34" charset="0"/>
                <a:ea typeface="SimSun" panose="02010600030101010101" pitchFamily="2" charset="-122"/>
                <a:cs typeface="+mn-cs"/>
              </a:rPr>
              <a:t>người</a:t>
            </a:r>
            <a:r>
              <a:rPr kumimoji="1" lang="en-US" altLang="en-US" sz="2400" b="1" i="0" u="none" strike="noStrike" kern="1200" cap="none" spc="0" normalizeH="0" baseline="0" noProof="0" dirty="0">
                <a:ln>
                  <a:noFill/>
                </a:ln>
                <a:solidFill>
                  <a:srgbClr val="CC0066"/>
                </a:solidFill>
                <a:effectLst/>
                <a:uLnTx/>
                <a:uFillTx/>
                <a:latin typeface="Arial" panose="020B0604020202020204" pitchFamily="34" charset="0"/>
                <a:ea typeface="SimSun" panose="02010600030101010101" pitchFamily="2" charset="-122"/>
                <a:cs typeface="+mn-cs"/>
              </a:rPr>
              <a:t> </a:t>
            </a:r>
            <a:r>
              <a:rPr kumimoji="1" lang="en-US" altLang="en-US" sz="24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mn-cs"/>
              </a:rPr>
              <a:t>khác</a:t>
            </a:r>
            <a:r>
              <a:rPr kumimoji="1"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mn-cs"/>
              </a:rPr>
              <a:t> </a:t>
            </a:r>
            <a:r>
              <a:rPr kumimoji="1" lang="en-US" altLang="en-US" sz="24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mn-cs"/>
              </a:rPr>
              <a:t>nhau</a:t>
            </a:r>
            <a:r>
              <a:rPr kumimoji="1"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mn-cs"/>
              </a:rPr>
              <a:t> </a:t>
            </a:r>
            <a:r>
              <a:rPr kumimoji="1" lang="en-US" altLang="en-US" sz="24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mn-cs"/>
              </a:rPr>
              <a:t>trong</a:t>
            </a:r>
            <a:r>
              <a:rPr kumimoji="1"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mn-cs"/>
              </a:rPr>
              <a:t> </a:t>
            </a:r>
            <a:r>
              <a:rPr kumimoji="1" lang="en-US" altLang="en-US" sz="24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mn-cs"/>
              </a:rPr>
              <a:t>lịch</a:t>
            </a:r>
            <a:r>
              <a:rPr kumimoji="1"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mn-cs"/>
              </a:rPr>
              <a:t> </a:t>
            </a:r>
            <a:r>
              <a:rPr kumimoji="1" lang="en-US" altLang="en-US" sz="24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mn-cs"/>
              </a:rPr>
              <a:t>sử</a:t>
            </a:r>
            <a:r>
              <a:rPr kumimoji="1"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mn-cs"/>
              </a:rPr>
              <a:t> </a:t>
            </a:r>
            <a:r>
              <a:rPr kumimoji="1" lang="en-US" altLang="en-US" sz="24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mn-cs"/>
              </a:rPr>
              <a:t>nhằm</a:t>
            </a:r>
            <a:r>
              <a:rPr kumimoji="1"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mn-cs"/>
              </a:rPr>
              <a:t> </a:t>
            </a:r>
            <a:r>
              <a:rPr kumimoji="1" lang="en-US" altLang="en-US" sz="2400" b="1" i="0" u="none" strike="noStrike" kern="1200" cap="none" spc="0" normalizeH="0" baseline="0" noProof="0" dirty="0" err="1">
                <a:ln>
                  <a:noFill/>
                </a:ln>
                <a:solidFill>
                  <a:srgbClr val="FF0000"/>
                </a:solidFill>
                <a:effectLst/>
                <a:uLnTx/>
                <a:uFillTx/>
                <a:latin typeface="Arial" panose="020B0604020202020204" pitchFamily="34" charset="0"/>
                <a:ea typeface="SimSun" panose="02010600030101010101" pitchFamily="2" charset="-122"/>
                <a:cs typeface="+mn-cs"/>
              </a:rPr>
              <a:t>cải</a:t>
            </a:r>
            <a:r>
              <a:rPr kumimoji="1" lang="en-US" altLang="en-US" sz="2400" b="1" i="0" u="none" strike="noStrike" kern="1200" cap="none" spc="0" normalizeH="0" baseline="0" noProof="0" dirty="0">
                <a:ln>
                  <a:noFill/>
                </a:ln>
                <a:solidFill>
                  <a:srgbClr val="FF0000"/>
                </a:solidFill>
                <a:effectLst/>
                <a:uLnTx/>
                <a:uFillTx/>
                <a:latin typeface="Arial" panose="020B0604020202020204" pitchFamily="34" charset="0"/>
                <a:ea typeface="SimSun" panose="02010600030101010101" pitchFamily="2" charset="-122"/>
                <a:cs typeface="+mn-cs"/>
              </a:rPr>
              <a:t> </a:t>
            </a:r>
            <a:r>
              <a:rPr kumimoji="1" lang="en-US" altLang="en-US" sz="2400" b="1" i="0" u="none" strike="noStrike" kern="1200" cap="none" spc="0" normalizeH="0" baseline="0" noProof="0" dirty="0" err="1">
                <a:ln>
                  <a:noFill/>
                </a:ln>
                <a:solidFill>
                  <a:srgbClr val="FF0000"/>
                </a:solidFill>
                <a:effectLst/>
                <a:uLnTx/>
                <a:uFillTx/>
                <a:latin typeface="Arial" panose="020B0604020202020204" pitchFamily="34" charset="0"/>
                <a:ea typeface="SimSun" panose="02010600030101010101" pitchFamily="2" charset="-122"/>
                <a:cs typeface="+mn-cs"/>
              </a:rPr>
              <a:t>biến</a:t>
            </a:r>
            <a:r>
              <a:rPr kumimoji="1" lang="en-US" altLang="en-US" sz="2400" b="1" i="0" u="none" strike="noStrike" kern="1200" cap="none" spc="0" normalizeH="0" baseline="0" noProof="0" dirty="0">
                <a:ln>
                  <a:noFill/>
                </a:ln>
                <a:solidFill>
                  <a:srgbClr val="FF0000"/>
                </a:solidFill>
                <a:effectLst/>
                <a:uLnTx/>
                <a:uFillTx/>
                <a:latin typeface="Arial" panose="020B0604020202020204" pitchFamily="34" charset="0"/>
                <a:ea typeface="SimSun" panose="02010600030101010101" pitchFamily="2" charset="-122"/>
                <a:cs typeface="+mn-cs"/>
              </a:rPr>
              <a:t> </a:t>
            </a:r>
            <a:r>
              <a:rPr kumimoji="1" lang="en-US" altLang="en-US" sz="2400" b="1" i="0" u="none" strike="noStrike" kern="1200" cap="none" spc="0" normalizeH="0" baseline="0" noProof="0" dirty="0" err="1">
                <a:ln>
                  <a:noFill/>
                </a:ln>
                <a:solidFill>
                  <a:srgbClr val="FF0000"/>
                </a:solidFill>
                <a:effectLst/>
                <a:uLnTx/>
                <a:uFillTx/>
                <a:latin typeface="Arial" panose="020B0604020202020204" pitchFamily="34" charset="0"/>
                <a:ea typeface="SimSun" panose="02010600030101010101" pitchFamily="2" charset="-122"/>
                <a:cs typeface="+mn-cs"/>
              </a:rPr>
              <a:t>những</a:t>
            </a:r>
            <a:r>
              <a:rPr kumimoji="1" lang="en-US" altLang="en-US" sz="2400" b="1" i="0" u="none" strike="noStrike" kern="1200" cap="none" spc="0" normalizeH="0" baseline="0" noProof="0" dirty="0">
                <a:ln>
                  <a:noFill/>
                </a:ln>
                <a:solidFill>
                  <a:srgbClr val="FF0000"/>
                </a:solidFill>
                <a:effectLst/>
                <a:uLnTx/>
                <a:uFillTx/>
                <a:latin typeface="Arial" panose="020B0604020202020204" pitchFamily="34" charset="0"/>
                <a:ea typeface="SimSun" panose="02010600030101010101" pitchFamily="2" charset="-122"/>
                <a:cs typeface="+mn-cs"/>
              </a:rPr>
              <a:t> </a:t>
            </a:r>
            <a:r>
              <a:rPr kumimoji="1" lang="en-US" altLang="en-US" sz="2400" b="1" i="0" u="none" strike="noStrike" kern="1200" cap="none" spc="0" normalizeH="0" baseline="0" noProof="0" dirty="0" err="1">
                <a:ln>
                  <a:noFill/>
                </a:ln>
                <a:solidFill>
                  <a:srgbClr val="FF0000"/>
                </a:solidFill>
                <a:effectLst/>
                <a:uLnTx/>
                <a:uFillTx/>
                <a:latin typeface="Arial" panose="020B0604020202020204" pitchFamily="34" charset="0"/>
                <a:ea typeface="SimSun" panose="02010600030101010101" pitchFamily="2" charset="-122"/>
                <a:cs typeface="+mn-cs"/>
              </a:rPr>
              <a:t>quan</a:t>
            </a:r>
            <a:r>
              <a:rPr kumimoji="1" lang="en-US" altLang="en-US" sz="2400" b="1" i="0" u="none" strike="noStrike" kern="1200" cap="none" spc="0" normalizeH="0" baseline="0" noProof="0" dirty="0">
                <a:ln>
                  <a:noFill/>
                </a:ln>
                <a:solidFill>
                  <a:srgbClr val="FF0000"/>
                </a:solidFill>
                <a:effectLst/>
                <a:uLnTx/>
                <a:uFillTx/>
                <a:latin typeface="Arial" panose="020B0604020202020204" pitchFamily="34" charset="0"/>
                <a:ea typeface="SimSun" panose="02010600030101010101" pitchFamily="2" charset="-122"/>
                <a:cs typeface="+mn-cs"/>
              </a:rPr>
              <a:t> </a:t>
            </a:r>
            <a:r>
              <a:rPr kumimoji="1" lang="en-US" altLang="en-US" sz="2400" b="1" i="0" u="none" strike="noStrike" kern="1200" cap="none" spc="0" normalizeH="0" baseline="0" noProof="0" dirty="0" err="1">
                <a:ln>
                  <a:noFill/>
                </a:ln>
                <a:solidFill>
                  <a:srgbClr val="FF0000"/>
                </a:solidFill>
                <a:effectLst/>
                <a:uLnTx/>
                <a:uFillTx/>
                <a:latin typeface="Arial" panose="020B0604020202020204" pitchFamily="34" charset="0"/>
                <a:ea typeface="SimSun" panose="02010600030101010101" pitchFamily="2" charset="-122"/>
                <a:cs typeface="+mn-cs"/>
              </a:rPr>
              <a:t>hệ</a:t>
            </a:r>
            <a:r>
              <a:rPr kumimoji="1" lang="en-US" altLang="en-US" sz="2400" b="1" i="0" u="none" strike="noStrike" kern="1200" cap="none" spc="0" normalizeH="0" baseline="0" noProof="0" dirty="0">
                <a:ln>
                  <a:noFill/>
                </a:ln>
                <a:solidFill>
                  <a:srgbClr val="FF0000"/>
                </a:solidFill>
                <a:effectLst/>
                <a:uLnTx/>
                <a:uFillTx/>
                <a:latin typeface="Arial" panose="020B0604020202020204" pitchFamily="34" charset="0"/>
                <a:ea typeface="SimSun" panose="02010600030101010101" pitchFamily="2" charset="-122"/>
                <a:cs typeface="+mn-cs"/>
              </a:rPr>
              <a:t> </a:t>
            </a:r>
            <a:r>
              <a:rPr kumimoji="1" lang="en-US" altLang="en-US" sz="2400" b="1" i="0" u="none" strike="noStrike" kern="1200" cap="none" spc="0" normalizeH="0" baseline="0" noProof="0" dirty="0" err="1">
                <a:ln>
                  <a:noFill/>
                </a:ln>
                <a:solidFill>
                  <a:srgbClr val="FF0000"/>
                </a:solidFill>
                <a:effectLst/>
                <a:uLnTx/>
                <a:uFillTx/>
                <a:latin typeface="Arial" panose="020B0604020202020204" pitchFamily="34" charset="0"/>
                <a:ea typeface="SimSun" panose="02010600030101010101" pitchFamily="2" charset="-122"/>
                <a:cs typeface="+mn-cs"/>
              </a:rPr>
              <a:t>xã</a:t>
            </a:r>
            <a:r>
              <a:rPr kumimoji="1" lang="en-US" altLang="en-US" sz="2400" b="1" i="0" u="none" strike="noStrike" kern="1200" cap="none" spc="0" normalizeH="0" baseline="0" noProof="0" dirty="0">
                <a:ln>
                  <a:noFill/>
                </a:ln>
                <a:solidFill>
                  <a:srgbClr val="FF0000"/>
                </a:solidFill>
                <a:effectLst/>
                <a:uLnTx/>
                <a:uFillTx/>
                <a:latin typeface="Arial" panose="020B0604020202020204" pitchFamily="34" charset="0"/>
                <a:ea typeface="SimSun" panose="02010600030101010101" pitchFamily="2" charset="-122"/>
                <a:cs typeface="+mn-cs"/>
              </a:rPr>
              <a:t> </a:t>
            </a:r>
            <a:r>
              <a:rPr kumimoji="1" lang="en-US" altLang="en-US" sz="2400" b="1" i="0" u="none" strike="noStrike" kern="1200" cap="none" spc="0" normalizeH="0" baseline="0" noProof="0" dirty="0" err="1">
                <a:ln>
                  <a:noFill/>
                </a:ln>
                <a:solidFill>
                  <a:srgbClr val="FF0000"/>
                </a:solidFill>
                <a:effectLst/>
                <a:uLnTx/>
                <a:uFillTx/>
                <a:latin typeface="Arial" panose="020B0604020202020204" pitchFamily="34" charset="0"/>
                <a:ea typeface="SimSun" panose="02010600030101010101" pitchFamily="2" charset="-122"/>
                <a:cs typeface="+mn-cs"/>
              </a:rPr>
              <a:t>hội</a:t>
            </a:r>
            <a:r>
              <a:rPr kumimoji="1" lang="en-US" altLang="en-US" sz="2400" b="0" i="0" u="none" strike="noStrike" kern="1200" cap="none" spc="0" normalizeH="0" baseline="0" noProof="0" dirty="0">
                <a:ln>
                  <a:noFill/>
                </a:ln>
                <a:solidFill>
                  <a:srgbClr val="D89F39"/>
                </a:solidFill>
                <a:effectLst/>
                <a:uLnTx/>
                <a:uFillTx/>
                <a:latin typeface="Arial" panose="020B0604020202020204" pitchFamily="34" charset="0"/>
                <a:ea typeface="SimSun" panose="02010600030101010101" pitchFamily="2" charset="-122"/>
                <a:cs typeface="+mn-cs"/>
              </a:rPr>
              <a:t> </a:t>
            </a:r>
            <a:r>
              <a:rPr kumimoji="1" lang="en-US" altLang="en-US" sz="24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mn-cs"/>
              </a:rPr>
              <a:t>để</a:t>
            </a:r>
            <a:r>
              <a:rPr kumimoji="1"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mn-cs"/>
              </a:rPr>
              <a:t> </a:t>
            </a:r>
            <a:r>
              <a:rPr kumimoji="1" lang="en-US" altLang="en-US" sz="24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mn-cs"/>
              </a:rPr>
              <a:t>thúc</a:t>
            </a:r>
            <a:r>
              <a:rPr kumimoji="1"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mn-cs"/>
              </a:rPr>
              <a:t> </a:t>
            </a:r>
            <a:r>
              <a:rPr kumimoji="1" lang="en-US" altLang="en-US" sz="24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mn-cs"/>
              </a:rPr>
              <a:t>đẩy</a:t>
            </a:r>
            <a:r>
              <a:rPr kumimoji="1"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mn-cs"/>
              </a:rPr>
              <a:t> </a:t>
            </a:r>
            <a:r>
              <a:rPr kumimoji="1" lang="en-US" altLang="en-US" sz="24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mn-cs"/>
              </a:rPr>
              <a:t>sản</a:t>
            </a:r>
            <a:r>
              <a:rPr kumimoji="1"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mn-cs"/>
              </a:rPr>
              <a:t> </a:t>
            </a:r>
            <a:r>
              <a:rPr kumimoji="1" lang="en-US" altLang="en-US" sz="24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mn-cs"/>
              </a:rPr>
              <a:t>xuất</a:t>
            </a:r>
            <a:r>
              <a:rPr kumimoji="1"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mn-cs"/>
              </a:rPr>
              <a:t> </a:t>
            </a:r>
            <a:r>
              <a:rPr kumimoji="1" lang="en-US" altLang="en-US" sz="24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mn-cs"/>
              </a:rPr>
              <a:t>phát</a:t>
            </a:r>
            <a:r>
              <a:rPr kumimoji="1"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mn-cs"/>
              </a:rPr>
              <a:t> </a:t>
            </a:r>
            <a:r>
              <a:rPr kumimoji="1" lang="en-US" altLang="en-US" sz="2400" b="0" i="0" u="none" strike="noStrike" kern="1200" cap="none" spc="0" normalizeH="0" baseline="0" noProof="0" dirty="0" err="1">
                <a:ln>
                  <a:noFill/>
                </a:ln>
                <a:solidFill>
                  <a:srgbClr val="000000"/>
                </a:solidFill>
                <a:effectLst/>
                <a:uLnTx/>
                <a:uFillTx/>
                <a:latin typeface="Arial" panose="020B0604020202020204" pitchFamily="34" charset="0"/>
                <a:ea typeface="SimSun" panose="02010600030101010101" pitchFamily="2" charset="-122"/>
                <a:cs typeface="+mn-cs"/>
              </a:rPr>
              <a:t>triển</a:t>
            </a:r>
            <a:endParaRPr kumimoji="1"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SimSun" panose="02010600030101010101" pitchFamily="2" charset="-122"/>
              <a:cs typeface="+mn-cs"/>
            </a:endParaRPr>
          </a:p>
        </p:txBody>
      </p:sp>
      <p:pic>
        <p:nvPicPr>
          <p:cNvPr id="5" name="Picture 5" descr="JJ09950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25972" y="4572000"/>
            <a:ext cx="3798628" cy="1772156"/>
          </a:xfrm>
          <a:prstGeom prst="rect">
            <a:avLst/>
          </a:prstGeom>
          <a:noFill/>
          <a:ln w="19050">
            <a:solidFill>
              <a:srgbClr val="800080"/>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6" descr="〈自由引导人民〉"/>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402772" y="4572000"/>
            <a:ext cx="4179627" cy="1722799"/>
          </a:xfrm>
          <a:prstGeom prst="rect">
            <a:avLst/>
          </a:prstGeom>
          <a:noFill/>
          <a:ln w="1587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7" name="Picture 8" descr="列宁给群众讲话"/>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4599" y="2433934"/>
            <a:ext cx="3810001" cy="1985666"/>
          </a:xfrm>
          <a:prstGeom prst="rect">
            <a:avLst/>
          </a:prstGeom>
          <a:noFill/>
          <a:ln w="9525">
            <a:solidFill>
              <a:srgbClr val="FF33CC"/>
            </a:solidFill>
            <a:miter lim="800000"/>
            <a:headEnd/>
            <a:tailEnd/>
          </a:ln>
          <a:extLst>
            <a:ext uri="{909E8E84-426E-40DD-AFC4-6F175D3DCCD1}">
              <a14:hiddenFill xmlns:a14="http://schemas.microsoft.com/office/drawing/2010/main">
                <a:solidFill>
                  <a:srgbClr val="FFFFFF"/>
                </a:solidFill>
              </a14:hiddenFill>
            </a:ext>
          </a:extLst>
        </p:spPr>
      </p:pic>
      <p:sp>
        <p:nvSpPr>
          <p:cNvPr id="8" name="Text Box 9"/>
          <p:cNvSpPr txBox="1">
            <a:spLocks noChangeArrowheads="1"/>
          </p:cNvSpPr>
          <p:nvPr/>
        </p:nvSpPr>
        <p:spPr bwMode="auto">
          <a:xfrm>
            <a:off x="7137219" y="2225675"/>
            <a:ext cx="130356"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1" lang="vi-VN" altLang="en-US" sz="2400" b="0" i="0" u="none" strike="noStrike" kern="1200" cap="none" spc="0" normalizeH="0" baseline="0" noProof="0">
              <a:ln>
                <a:noFill/>
              </a:ln>
              <a:solidFill>
                <a:srgbClr val="000000"/>
              </a:solidFill>
              <a:effectLst/>
              <a:uLnTx/>
              <a:uFillTx/>
              <a:latin typeface="Times New Roman" panose="02020603050405020304" pitchFamily="18" charset="0"/>
              <a:ea typeface="SimSun" panose="02010600030101010101" pitchFamily="2" charset="-122"/>
              <a:cs typeface="+mn-cs"/>
            </a:endParaRPr>
          </a:p>
        </p:txBody>
      </p:sp>
      <p:pic>
        <p:nvPicPr>
          <p:cNvPr id="9" name="DaiHoiDang_VI.mpg">
            <a:hlinkClick r:id="" action="ppaction://media"/>
          </p:cNvPr>
          <p:cNvPicPr>
            <a:picLocks noRot="1" noChangeAspect="1" noChangeArrowheads="1"/>
          </p:cNvPicPr>
          <p:nvPr>
            <a:videoFile r:link="rId1"/>
          </p:nvPr>
        </p:nvPicPr>
        <p:blipFill>
          <a:blip r:embed="rId6">
            <a:extLst>
              <a:ext uri="{28A0092B-C50C-407E-A947-70E740481C1C}">
                <a14:useLocalDpi xmlns:a14="http://schemas.microsoft.com/office/drawing/2010/main" val="0"/>
              </a:ext>
            </a:extLst>
          </a:blip>
          <a:srcRect/>
          <a:stretch>
            <a:fillRect/>
          </a:stretch>
        </p:blipFill>
        <p:spPr bwMode="auto">
          <a:xfrm>
            <a:off x="7391400" y="2433041"/>
            <a:ext cx="4191000" cy="19865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0052167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10" restart="whenNotActive" fill="hold" evtFilter="cancelBubble" nodeType="interactiveSeq">
                <p:stCondLst>
                  <p:cond evt="onClick" delay="0">
                    <p:tgtEl>
                      <p:spTgt spid="9"/>
                    </p:tgtEl>
                  </p:cond>
                </p:stCondLst>
                <p:endSync evt="end" delay="0">
                  <p:rtn val="all"/>
                </p:endSync>
                <p:childTnLst>
                  <p:par>
                    <p:cTn id="11" fill="hold">
                      <p:stCondLst>
                        <p:cond delay="0"/>
                      </p:stCondLst>
                      <p:childTnLst>
                        <p:par>
                          <p:cTn id="12" fill="hold">
                            <p:stCondLst>
                              <p:cond delay="0"/>
                            </p:stCondLst>
                            <p:childTnLst>
                              <p:par>
                                <p:cTn id="13" presetID="2" presetClass="mediacall" presetSubtype="0" fill="hold" nodeType="clickEffect">
                                  <p:stCondLst>
                                    <p:cond delay="0"/>
                                  </p:stCondLst>
                                  <p:childTnLst>
                                    <p:cmd type="call" cmd="togglePause">
                                      <p:cBhvr>
                                        <p:cTn id="14" dur="1" fill="hold"/>
                                        <p:tgtEl>
                                          <p:spTgt spid="9"/>
                                        </p:tgtEl>
                                      </p:cBhvr>
                                    </p:cmd>
                                  </p:childTnLst>
                                </p:cTn>
                              </p:par>
                            </p:childTnLst>
                          </p:cTn>
                        </p:par>
                      </p:childTnLst>
                    </p:cTn>
                  </p:par>
                </p:childTnLst>
              </p:cTn>
              <p:nextCondLst>
                <p:cond evt="onClick" delay="0">
                  <p:tgtEl>
                    <p:spTgt spid="9"/>
                  </p:tgtEl>
                </p:cond>
              </p:nextCondLst>
            </p:seq>
            <p:video>
              <p:cMediaNode>
                <p:cTn id="15" fill="hold" display="0">
                  <p:stCondLst>
                    <p:cond delay="indefinite"/>
                  </p:stCondLst>
                  <p:endCondLst>
                    <p:cond evt="onNext" delay="0">
                      <p:tgtEl>
                        <p:sldTgt/>
                      </p:tgtEl>
                    </p:cond>
                    <p:cond evt="onPrev" delay="0">
                      <p:tgtEl>
                        <p:sldTgt/>
                      </p:tgtEl>
                    </p:cond>
                  </p:endCondLst>
                </p:cTn>
                <p:tgtEl>
                  <p:spTgt spid="9"/>
                </p:tgtEl>
              </p:cMediaNode>
            </p:video>
          </p:childTnLst>
        </p:cTn>
      </p:par>
    </p:tnLst>
    <p:bldLst>
      <p:bldP spid="4" grpId="0" animBg="1"/>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3552675" y="207716"/>
            <a:ext cx="5086649" cy="461665"/>
          </a:xfrm>
          <a:prstGeom prst="rect">
            <a:avLst/>
          </a:prstGeom>
          <a:ln>
            <a:solidFill>
              <a:srgbClr val="3333CC"/>
            </a:solidFill>
          </a:ln>
        </p:spPr>
        <p:txBody>
          <a:bodyPr wrap="none">
            <a:sp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Hoạt</a:t>
            </a:r>
            <a:r>
              <a:rPr kumimoji="0" lang="en-US" altLang="en-US" sz="24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24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động</a:t>
            </a:r>
            <a:r>
              <a:rPr kumimoji="0" lang="en-US" altLang="en-US" sz="24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24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thực</a:t>
            </a:r>
            <a:r>
              <a:rPr kumimoji="0" lang="en-US" altLang="en-US" sz="24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24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nghiệm</a:t>
            </a:r>
            <a:r>
              <a:rPr kumimoji="0" lang="en-US" altLang="en-US" sz="24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24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khoa</a:t>
            </a:r>
            <a:r>
              <a:rPr kumimoji="0" lang="en-US" altLang="en-US" sz="2400" b="1" i="0" u="none" strike="noStrike" kern="1200" cap="none" spc="0" normalizeH="0" baseline="0" noProof="0" dirty="0">
                <a:ln>
                  <a:noFill/>
                </a:ln>
                <a:solidFill>
                  <a:srgbClr val="3333CC"/>
                </a:solidFill>
                <a:effectLst/>
                <a:uLnTx/>
                <a:uFillTx/>
                <a:latin typeface="Arial" panose="020B0604020202020204" pitchFamily="34" charset="0"/>
                <a:ea typeface="+mn-ea"/>
                <a:cs typeface="Arial" panose="020B0604020202020204" pitchFamily="34" charset="0"/>
              </a:rPr>
              <a:t> </a:t>
            </a:r>
            <a:r>
              <a:rPr kumimoji="0" lang="en-US" altLang="en-US" sz="2400" b="1" i="0" u="none" strike="noStrike" kern="1200" cap="none" spc="0" normalizeH="0" baseline="0" noProof="0" dirty="0" err="1">
                <a:ln>
                  <a:noFill/>
                </a:ln>
                <a:solidFill>
                  <a:srgbClr val="3333CC"/>
                </a:solidFill>
                <a:effectLst/>
                <a:uLnTx/>
                <a:uFillTx/>
                <a:latin typeface="Arial" panose="020B0604020202020204" pitchFamily="34" charset="0"/>
                <a:ea typeface="+mn-ea"/>
                <a:cs typeface="Arial" panose="020B0604020202020204" pitchFamily="34" charset="0"/>
              </a:rPr>
              <a:t>học</a:t>
            </a:r>
            <a:endParaRPr kumimoji="0" lang="en-US" altLang="en-US" sz="2400" b="1" i="0" u="none" strike="noStrike" kern="1200" cap="none" spc="0" normalizeH="0" baseline="0" noProof="0" dirty="0">
              <a:ln>
                <a:noFill/>
              </a:ln>
              <a:solidFill>
                <a:srgbClr val="3333CC"/>
              </a:solidFill>
              <a:effectLst/>
              <a:uLnTx/>
              <a:uFillTx/>
              <a:latin typeface="Arial"/>
              <a:ea typeface="+mn-ea"/>
            </a:endParaRPr>
          </a:p>
        </p:txBody>
      </p:sp>
      <p:sp>
        <p:nvSpPr>
          <p:cNvPr id="4" name="Horizontal Scroll 3"/>
          <p:cNvSpPr/>
          <p:nvPr/>
        </p:nvSpPr>
        <p:spPr bwMode="auto">
          <a:xfrm>
            <a:off x="1295400" y="1066800"/>
            <a:ext cx="10363200" cy="2133600"/>
          </a:xfrm>
          <a:prstGeom prst="horizontalScroll">
            <a:avLst/>
          </a:prstGeom>
          <a:solidFill>
            <a:schemeClr val="bg1"/>
          </a:solidFill>
          <a:ln w="9525" cap="flat" cmpd="sng" algn="ctr">
            <a:noFill/>
            <a:prstDash val="solid"/>
            <a:round/>
            <a:headEnd type="none" w="med" len="med"/>
            <a:tailEnd type="none" w="med" len="med"/>
          </a:ln>
          <a:effectLst/>
        </p:spPr>
        <p:txBody>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400" b="0" i="0" u="none" strike="noStrike" kern="1200" cap="none" spc="0" normalizeH="0" baseline="0" noProof="0" dirty="0" err="1" smtClean="0">
                <a:ln>
                  <a:noFill/>
                </a:ln>
                <a:solidFill>
                  <a:srgbClr val="002060"/>
                </a:solidFill>
                <a:effectLst/>
                <a:uLnTx/>
                <a:uFillTx/>
                <a:latin typeface="Arial" panose="020B0604020202020204" pitchFamily="34" charset="0"/>
                <a:ea typeface="+mn-ea"/>
                <a:cs typeface="Arial" panose="020B0604020202020204" pitchFamily="34" charset="0"/>
              </a:rPr>
              <a:t>Là</a:t>
            </a:r>
            <a:r>
              <a:rPr kumimoji="0" lang="en-US" sz="2400" b="0" i="0" u="none" strike="noStrike" kern="1200" cap="none" spc="0" normalizeH="0" baseline="0" noProof="0" dirty="0" smtClean="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hoạt</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động</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được</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tiến</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hành</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trong</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những</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điều</a:t>
            </a:r>
            <a:r>
              <a:rPr kumimoji="0" lang="en-US" sz="24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kiện</a:t>
            </a:r>
            <a:r>
              <a:rPr kumimoji="0" lang="en-US" sz="24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do con </a:t>
            </a:r>
            <a:r>
              <a:rPr kumimoji="0" lang="en-US" sz="24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người</a:t>
            </a:r>
            <a:r>
              <a:rPr kumimoji="0" lang="en-US" sz="24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tạo</a:t>
            </a:r>
            <a:r>
              <a:rPr kumimoji="0" lang="en-US" sz="24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ra</a:t>
            </a:r>
            <a:r>
              <a:rPr kumimoji="0" lang="en-US" sz="24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để</a:t>
            </a:r>
            <a:r>
              <a:rPr kumimoji="0" lang="en-US" sz="24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nó</a:t>
            </a:r>
            <a:r>
              <a:rPr kumimoji="0" lang="en-US" sz="24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giống</a:t>
            </a:r>
            <a:r>
              <a:rPr kumimoji="0" lang="en-US" sz="24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gần</a:t>
            </a:r>
            <a:r>
              <a:rPr kumimoji="0" lang="en-US" sz="24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giống</a:t>
            </a:r>
            <a:r>
              <a:rPr kumimoji="0" lang="en-US" sz="24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hoặc</a:t>
            </a:r>
            <a:r>
              <a:rPr kumimoji="0" lang="en-US" sz="24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lặp</a:t>
            </a:r>
            <a:r>
              <a:rPr kumimoji="0" lang="en-US" sz="24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lại</a:t>
            </a:r>
            <a:r>
              <a:rPr kumimoji="0" lang="en-US" sz="24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những</a:t>
            </a:r>
            <a:r>
              <a:rPr kumimoji="0" lang="en-US" sz="24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trạng</a:t>
            </a:r>
            <a:r>
              <a:rPr kumimoji="0" lang="en-US" sz="24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thái</a:t>
            </a:r>
            <a:r>
              <a:rPr kumimoji="0" lang="en-US" sz="24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của</a:t>
            </a:r>
            <a:r>
              <a:rPr kumimoji="0" lang="en-US" sz="24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tự</a:t>
            </a:r>
            <a:r>
              <a:rPr kumimoji="0" lang="en-US" sz="24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nhiên</a:t>
            </a:r>
            <a:r>
              <a:rPr kumimoji="0" lang="en-US" sz="24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và</a:t>
            </a:r>
            <a:r>
              <a:rPr kumimoji="0" lang="en-US" sz="24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xã</a:t>
            </a:r>
            <a:r>
              <a:rPr kumimoji="0" lang="en-US" sz="24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C00000"/>
                </a:solidFill>
                <a:effectLst/>
                <a:uLnTx/>
                <a:uFillTx/>
                <a:latin typeface="Arial" panose="020B0604020202020204" pitchFamily="34" charset="0"/>
                <a:ea typeface="+mn-ea"/>
                <a:cs typeface="Arial" panose="020B0604020202020204" pitchFamily="34" charset="0"/>
              </a:rPr>
              <a:t>hội</a:t>
            </a:r>
            <a:r>
              <a:rPr kumimoji="0" lang="en-US" sz="2400" b="1"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nhằm</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rút</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ngắn</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thời</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gian</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để</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xác</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định</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quy</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luật</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biến</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đổi</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của</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đối</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tượng</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nghiên</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Arial" panose="020B0604020202020204" pitchFamily="34" charset="0"/>
              </a:rPr>
              <a:t>cứu</a:t>
            </a:r>
            <a:endPar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endParaRPr>
          </a:p>
        </p:txBody>
      </p:sp>
      <p:pic>
        <p:nvPicPr>
          <p:cNvPr id="6" name="Picture 7" descr="t304869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363202" y="4038600"/>
            <a:ext cx="2451100" cy="194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1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37943" y="4038600"/>
            <a:ext cx="4270375" cy="1960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457911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5" presetClass="entr" presetSubtype="0" fill="hold" nodeType="click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p:cTn id="14" dur="500" decel="50000" fill="hold">
                                          <p:stCondLst>
                                            <p:cond delay="0"/>
                                          </p:stCondLst>
                                        </p:cTn>
                                        <p:tgtEl>
                                          <p:spTgt spid="7"/>
                                        </p:tgtEl>
                                        <p:attrNameLst>
                                          <p:attrName>style.rotation</p:attrName>
                                        </p:attrNameLst>
                                      </p:cBhvr>
                                      <p:tavLst>
                                        <p:tav tm="0">
                                          <p:val>
                                            <p:fltVal val="-90"/>
                                          </p:val>
                                        </p:tav>
                                        <p:tav tm="100000">
                                          <p:val>
                                            <p:fltVal val="0"/>
                                          </p:val>
                                        </p:tav>
                                      </p:tavLst>
                                    </p:anim>
                                    <p:anim calcmode="lin" valueType="num">
                                      <p:cBhvr>
                                        <p:cTn id="15" dur="500" decel="50000" fill="hold">
                                          <p:stCondLst>
                                            <p:cond delay="0"/>
                                          </p:stCondLst>
                                        </p:cTn>
                                        <p:tgtEl>
                                          <p:spTgt spid="7"/>
                                        </p:tgtEl>
                                        <p:attrNameLst>
                                          <p:attrName>ppt_w</p:attrName>
                                        </p:attrNameLst>
                                      </p:cBhvr>
                                      <p:tavLst>
                                        <p:tav tm="0">
                                          <p:val>
                                            <p:strVal val="#ppt_w"/>
                                          </p:val>
                                        </p:tav>
                                        <p:tav tm="100000">
                                          <p:val>
                                            <p:strVal val="#ppt_w*.05"/>
                                          </p:val>
                                        </p:tav>
                                      </p:tavLst>
                                    </p:anim>
                                    <p:anim calcmode="lin" valueType="num">
                                      <p:cBhvr>
                                        <p:cTn id="16" dur="500" accel="50000" fill="hold">
                                          <p:stCondLst>
                                            <p:cond delay="500"/>
                                          </p:stCondLst>
                                        </p:cTn>
                                        <p:tgtEl>
                                          <p:spTgt spid="7"/>
                                        </p:tgtEl>
                                        <p:attrNameLst>
                                          <p:attrName>ppt_w</p:attrName>
                                        </p:attrNameLst>
                                      </p:cBhvr>
                                      <p:tavLst>
                                        <p:tav tm="0">
                                          <p:val>
                                            <p:strVal val="#ppt_w*.05"/>
                                          </p:val>
                                        </p:tav>
                                        <p:tav tm="100000">
                                          <p:val>
                                            <p:strVal val="#ppt_w"/>
                                          </p:val>
                                        </p:tav>
                                      </p:tavLst>
                                    </p:anim>
                                    <p:anim calcmode="lin" valueType="num">
                                      <p:cBhvr>
                                        <p:cTn id="17" dur="1000" fill="hold"/>
                                        <p:tgtEl>
                                          <p:spTgt spid="7"/>
                                        </p:tgtEl>
                                        <p:attrNameLst>
                                          <p:attrName>ppt_h</p:attrName>
                                        </p:attrNameLst>
                                      </p:cBhvr>
                                      <p:tavLst>
                                        <p:tav tm="0">
                                          <p:val>
                                            <p:strVal val="#ppt_h"/>
                                          </p:val>
                                        </p:tav>
                                        <p:tav tm="100000">
                                          <p:val>
                                            <p:strVal val="#ppt_h"/>
                                          </p:val>
                                        </p:tav>
                                      </p:tavLst>
                                    </p:anim>
                                    <p:anim calcmode="lin" valueType="num">
                                      <p:cBhvr>
                                        <p:cTn id="18" dur="500" decel="50000" fill="hold">
                                          <p:stCondLst>
                                            <p:cond delay="0"/>
                                          </p:stCondLst>
                                        </p:cTn>
                                        <p:tgtEl>
                                          <p:spTgt spid="7"/>
                                        </p:tgtEl>
                                        <p:attrNameLst>
                                          <p:attrName>ppt_x</p:attrName>
                                        </p:attrNameLst>
                                      </p:cBhvr>
                                      <p:tavLst>
                                        <p:tav tm="0">
                                          <p:val>
                                            <p:strVal val="#ppt_x+.4"/>
                                          </p:val>
                                        </p:tav>
                                        <p:tav tm="100000">
                                          <p:val>
                                            <p:strVal val="#ppt_x"/>
                                          </p:val>
                                        </p:tav>
                                      </p:tavLst>
                                    </p:anim>
                                    <p:anim calcmode="lin" valueType="num">
                                      <p:cBhvr>
                                        <p:cTn id="19" dur="500" decel="50000" fill="hold">
                                          <p:stCondLst>
                                            <p:cond delay="0"/>
                                          </p:stCondLst>
                                        </p:cTn>
                                        <p:tgtEl>
                                          <p:spTgt spid="7"/>
                                        </p:tgtEl>
                                        <p:attrNameLst>
                                          <p:attrName>ppt_y</p:attrName>
                                        </p:attrNameLst>
                                      </p:cBhvr>
                                      <p:tavLst>
                                        <p:tav tm="0">
                                          <p:val>
                                            <p:strVal val="#ppt_y-.2"/>
                                          </p:val>
                                        </p:tav>
                                        <p:tav tm="100000">
                                          <p:val>
                                            <p:strVal val="#ppt_y+.1"/>
                                          </p:val>
                                        </p:tav>
                                      </p:tavLst>
                                    </p:anim>
                                    <p:anim calcmode="lin" valueType="num">
                                      <p:cBhvr>
                                        <p:cTn id="20" dur="500" accel="50000" fill="hold">
                                          <p:stCondLst>
                                            <p:cond delay="500"/>
                                          </p:stCondLst>
                                        </p:cTn>
                                        <p:tgtEl>
                                          <p:spTgt spid="7"/>
                                        </p:tgtEl>
                                        <p:attrNameLst>
                                          <p:attrName>ppt_y</p:attrName>
                                        </p:attrNameLst>
                                      </p:cBhvr>
                                      <p:tavLst>
                                        <p:tav tm="0">
                                          <p:val>
                                            <p:strVal val="#ppt_y+.1"/>
                                          </p:val>
                                        </p:tav>
                                        <p:tav tm="100000">
                                          <p:val>
                                            <p:strVal val="#ppt_y"/>
                                          </p:val>
                                        </p:tav>
                                      </p:tavLst>
                                    </p:anim>
                                    <p:animEffect transition="in" filter="fade">
                                      <p:cBhvr>
                                        <p:cTn id="21" dur="1000" decel="50000">
                                          <p:stCondLst>
                                            <p:cond delay="0"/>
                                          </p:stCondLst>
                                        </p:cTn>
                                        <p:tgtEl>
                                          <p:spTgt spid="7"/>
                                        </p:tgtEl>
                                      </p:cBhvr>
                                    </p:animEffect>
                                  </p:childTnLst>
                                </p:cTn>
                              </p:par>
                            </p:childTnLst>
                          </p:cTn>
                        </p:par>
                      </p:childTnLst>
                    </p:cTn>
                  </p:par>
                  <p:par>
                    <p:cTn id="22" fill="hold">
                      <p:stCondLst>
                        <p:cond delay="indefinite"/>
                      </p:stCondLst>
                      <p:childTnLst>
                        <p:par>
                          <p:cTn id="23" fill="hold">
                            <p:stCondLst>
                              <p:cond delay="0"/>
                            </p:stCondLst>
                            <p:childTnLst>
                              <p:par>
                                <p:cTn id="24" presetID="53" presetClass="entr" presetSubtype="0" fill="hold" nodeType="clickEffect">
                                  <p:stCondLst>
                                    <p:cond delay="0"/>
                                  </p:stCondLst>
                                  <p:childTnLst>
                                    <p:set>
                                      <p:cBhvr>
                                        <p:cTn id="25" dur="1" fill="hold">
                                          <p:stCondLst>
                                            <p:cond delay="0"/>
                                          </p:stCondLst>
                                        </p:cTn>
                                        <p:tgtEl>
                                          <p:spTgt spid="6"/>
                                        </p:tgtEl>
                                        <p:attrNameLst>
                                          <p:attrName>style.visibility</p:attrName>
                                        </p:attrNameLst>
                                      </p:cBhvr>
                                      <p:to>
                                        <p:strVal val="visible"/>
                                      </p:to>
                                    </p:set>
                                    <p:anim calcmode="lin" valueType="num">
                                      <p:cBhvr>
                                        <p:cTn id="26" dur="500" fill="hold"/>
                                        <p:tgtEl>
                                          <p:spTgt spid="6"/>
                                        </p:tgtEl>
                                        <p:attrNameLst>
                                          <p:attrName>ppt_w</p:attrName>
                                        </p:attrNameLst>
                                      </p:cBhvr>
                                      <p:tavLst>
                                        <p:tav tm="0">
                                          <p:val>
                                            <p:fltVal val="0"/>
                                          </p:val>
                                        </p:tav>
                                        <p:tav tm="100000">
                                          <p:val>
                                            <p:strVal val="#ppt_w"/>
                                          </p:val>
                                        </p:tav>
                                      </p:tavLst>
                                    </p:anim>
                                    <p:anim calcmode="lin" valueType="num">
                                      <p:cBhvr>
                                        <p:cTn id="27" dur="500" fill="hold"/>
                                        <p:tgtEl>
                                          <p:spTgt spid="6"/>
                                        </p:tgtEl>
                                        <p:attrNameLst>
                                          <p:attrName>ppt_h</p:attrName>
                                        </p:attrNameLst>
                                      </p:cBhvr>
                                      <p:tavLst>
                                        <p:tav tm="0">
                                          <p:val>
                                            <p:fltVal val="0"/>
                                          </p:val>
                                        </p:tav>
                                        <p:tav tm="100000">
                                          <p:val>
                                            <p:strVal val="#ppt_h"/>
                                          </p:val>
                                        </p:tav>
                                      </p:tavLst>
                                    </p:anim>
                                    <p:animEffect transition="in" filter="fade">
                                      <p:cBhvr>
                                        <p:cTn id="28"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Title 1"/>
          <p:cNvSpPr>
            <a:spLocks noGrp="1"/>
          </p:cNvSpPr>
          <p:nvPr>
            <p:ph type="title"/>
          </p:nvPr>
        </p:nvSpPr>
        <p:spPr>
          <a:xfrm>
            <a:off x="531813" y="250825"/>
            <a:ext cx="10972800" cy="615950"/>
          </a:xfrm>
        </p:spPr>
        <p:txBody>
          <a:bodyPr/>
          <a:lstStyle/>
          <a:p>
            <a:pPr indent="862013" algn="l">
              <a:buFont typeface="Wingdings" panose="05000000000000000000" pitchFamily="2" charset="2"/>
              <a:buChar char="ü"/>
            </a:pPr>
            <a:r>
              <a:rPr lang="en-US" altLang="en-US" sz="3200" b="1" i="1" smtClean="0">
                <a:solidFill>
                  <a:srgbClr val="000099"/>
                </a:solidFill>
                <a:latin typeface="Times New Roman" panose="02020603050405020304" pitchFamily="18" charset="0"/>
                <a:cs typeface="Times New Roman" panose="02020603050405020304" pitchFamily="18" charset="0"/>
              </a:rPr>
              <a:t>Vai trò của thực tiễn đối với nhận thức</a:t>
            </a:r>
          </a:p>
        </p:txBody>
      </p:sp>
      <p:sp>
        <p:nvSpPr>
          <p:cNvPr id="21507" name="Content Placeholder 2"/>
          <p:cNvSpPr>
            <a:spLocks noGrp="1"/>
          </p:cNvSpPr>
          <p:nvPr>
            <p:ph idx="1"/>
          </p:nvPr>
        </p:nvSpPr>
        <p:spPr>
          <a:xfrm>
            <a:off x="373063" y="1385888"/>
            <a:ext cx="11445875" cy="781050"/>
          </a:xfrm>
        </p:spPr>
        <p:txBody>
          <a:bodyPr/>
          <a:lstStyle/>
          <a:p>
            <a:pPr marL="0" indent="977900">
              <a:buFont typeface="Arial" panose="020B0604020202020204" pitchFamily="34" charset="0"/>
              <a:buNone/>
              <a:defRPr/>
            </a:pPr>
            <a:r>
              <a:rPr lang="en-US" sz="3000" b="1" dirty="0">
                <a:latin typeface="Times New Roman" panose="02020603050405020304" pitchFamily="18" charset="0"/>
                <a:cs typeface="Times New Roman" panose="02020603050405020304" pitchFamily="18" charset="0"/>
              </a:rPr>
              <a:t>- T</a:t>
            </a:r>
            <a:r>
              <a:rPr lang="vi-VN" sz="3000" b="1" dirty="0">
                <a:latin typeface="Times New Roman" panose="02020603050405020304" pitchFamily="18" charset="0"/>
                <a:cs typeface="Times New Roman" panose="02020603050405020304" pitchFamily="18" charset="0"/>
              </a:rPr>
              <a:t>hực tiễn là </a:t>
            </a:r>
            <a:r>
              <a:rPr lang="vi-VN" sz="3000" b="1" dirty="0">
                <a:solidFill>
                  <a:srgbClr val="000099"/>
                </a:solidFill>
                <a:latin typeface="Times New Roman" panose="02020603050405020304" pitchFamily="18" charset="0"/>
                <a:cs typeface="Times New Roman" panose="02020603050405020304" pitchFamily="18" charset="0"/>
              </a:rPr>
              <a:t>cơ sở, nguồn gốc </a:t>
            </a:r>
            <a:r>
              <a:rPr lang="vi-VN" sz="3000" b="1" dirty="0">
                <a:latin typeface="Times New Roman" panose="02020603050405020304" pitchFamily="18" charset="0"/>
                <a:cs typeface="Times New Roman" panose="02020603050405020304" pitchFamily="18" charset="0"/>
              </a:rPr>
              <a:t>của nhận thức</a:t>
            </a:r>
          </a:p>
          <a:p>
            <a:pPr>
              <a:defRPr/>
            </a:pPr>
            <a:endParaRPr lang="en-US" b="1" u="sng" dirty="0">
              <a:latin typeface="Times New Roman" panose="02020603050405020304" pitchFamily="18" charset="0"/>
              <a:cs typeface="Times New Roman" panose="02020603050405020304" pitchFamily="18" charset="0"/>
            </a:endParaRPr>
          </a:p>
          <a:p>
            <a:pPr>
              <a:lnSpc>
                <a:spcPct val="150000"/>
              </a:lnSpc>
              <a:buFont typeface="Arial" panose="020B0604020202020204" pitchFamily="34" charset="0"/>
              <a:buNone/>
              <a:defRPr/>
            </a:pPr>
            <a:endParaRPr lang="en-US" sz="2400" b="1" dirty="0">
              <a:solidFill>
                <a:srgbClr val="FF0000"/>
              </a:solidFill>
              <a:latin typeface="Times New Roman" panose="02020603050405020304" pitchFamily="18" charset="0"/>
              <a:cs typeface="Times New Roman" panose="02020603050405020304" pitchFamily="18" charset="0"/>
            </a:endParaRPr>
          </a:p>
          <a:p>
            <a:pPr>
              <a:buFont typeface="Arial" panose="020B0604020202020204" pitchFamily="34" charset="0"/>
              <a:buNone/>
              <a:defRPr/>
            </a:pPr>
            <a:endParaRPr lang="en-US" sz="2400" b="1" dirty="0">
              <a:latin typeface="Times New Roman" panose="02020603050405020304" pitchFamily="18" charset="0"/>
              <a:cs typeface="Times New Roman" panose="02020603050405020304" pitchFamily="18" charset="0"/>
            </a:endParaRPr>
          </a:p>
        </p:txBody>
      </p:sp>
      <p:sp>
        <p:nvSpPr>
          <p:cNvPr id="7" name="Rectangle 2">
            <a:extLst>
              <a:ext uri="{FF2B5EF4-FFF2-40B4-BE49-F238E27FC236}">
                <a16:creationId xmlns:a16="http://schemas.microsoft.com/office/drawing/2014/main" id="{271DAA9A-3B55-4FA3-A945-18FBEECB9F70}"/>
              </a:ext>
            </a:extLst>
          </p:cNvPr>
          <p:cNvSpPr txBox="1">
            <a:spLocks noChangeArrowheads="1"/>
          </p:cNvSpPr>
          <p:nvPr/>
        </p:nvSpPr>
        <p:spPr bwMode="auto">
          <a:xfrm>
            <a:off x="373063" y="2306638"/>
            <a:ext cx="9528175"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850900" algn="just" defTabSz="914400" rtl="0" eaLnBrk="0" fontAlgn="base" latinLnBrk="0" hangingPunct="0">
              <a:lnSpc>
                <a:spcPct val="130000"/>
              </a:lnSpc>
              <a:spcBef>
                <a:spcPct val="20000"/>
              </a:spcBef>
              <a:spcAft>
                <a:spcPct val="0"/>
              </a:spcAft>
              <a:buClrTx/>
              <a:buSzTx/>
              <a:buFont typeface="Arial" charset="0"/>
              <a:buNone/>
              <a:tabLst/>
              <a:defRPr/>
            </a:pP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 T</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hực</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tiễn</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là</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2800" b="1" i="0" u="none" strike="noStrike" kern="1200" cap="none" spc="0" normalizeH="0" baseline="0" noProof="0" dirty="0" err="1">
                <a:ln>
                  <a:noFill/>
                </a:ln>
                <a:solidFill>
                  <a:srgbClr val="000099"/>
                </a:solidFill>
                <a:effectLst/>
                <a:uLnTx/>
                <a:uFillTx/>
                <a:latin typeface="Times New Roman" panose="02020603050405020304" pitchFamily="18" charset="0"/>
                <a:ea typeface="+mn-ea"/>
                <a:cs typeface="Times New Roman" panose="02020603050405020304" pitchFamily="18" charset="0"/>
              </a:rPr>
              <a:t>động</a:t>
            </a:r>
            <a:r>
              <a:rPr kumimoji="0" lang="en-US" sz="2800" b="1" i="0" u="none" strike="noStrike" kern="1200" cap="none" spc="0" normalizeH="0" baseline="0" noProof="0" dirty="0">
                <a:ln>
                  <a:noFill/>
                </a:ln>
                <a:solidFill>
                  <a:srgbClr val="000099"/>
                </a:solidFill>
                <a:effectLst/>
                <a:uLnTx/>
                <a:uFillTx/>
                <a:latin typeface="Times New Roman" panose="02020603050405020304" pitchFamily="18" charset="0"/>
                <a:ea typeface="+mn-ea"/>
                <a:cs typeface="Times New Roman" panose="02020603050405020304" pitchFamily="18" charset="0"/>
              </a:rPr>
              <a:t> </a:t>
            </a:r>
            <a:r>
              <a:rPr kumimoji="0" lang="en-US" sz="2800" b="1" i="0" u="none" strike="noStrike" kern="1200" cap="none" spc="0" normalizeH="0" baseline="0" noProof="0" dirty="0" err="1">
                <a:ln>
                  <a:noFill/>
                </a:ln>
                <a:solidFill>
                  <a:srgbClr val="000099"/>
                </a:solidFill>
                <a:effectLst/>
                <a:uLnTx/>
                <a:uFillTx/>
                <a:latin typeface="Times New Roman" panose="02020603050405020304" pitchFamily="18" charset="0"/>
                <a:ea typeface="+mn-ea"/>
                <a:cs typeface="Times New Roman" panose="02020603050405020304" pitchFamily="18" charset="0"/>
              </a:rPr>
              <a:t>lực</a:t>
            </a:r>
            <a:r>
              <a:rPr kumimoji="0" lang="en-US" sz="2800" b="1" i="0" u="none" strike="noStrike" kern="1200" cap="none" spc="0" normalizeH="0" baseline="0" noProof="0" dirty="0">
                <a:ln>
                  <a:noFill/>
                </a:ln>
                <a:solidFill>
                  <a:srgbClr val="000099"/>
                </a:solidFill>
                <a:effectLst/>
                <a:uLnTx/>
                <a:uFillTx/>
                <a:latin typeface="Times New Roman" panose="02020603050405020304" pitchFamily="18" charset="0"/>
                <a:ea typeface="+mn-ea"/>
                <a:cs typeface="Times New Roman" panose="02020603050405020304" pitchFamily="18" charset="0"/>
              </a:rPr>
              <a:t>, </a:t>
            </a:r>
            <a:r>
              <a:rPr kumimoji="0" lang="en-US" sz="2800" b="1" i="0" u="none" strike="noStrike" kern="1200" cap="none" spc="0" normalizeH="0" baseline="0" noProof="0" dirty="0" err="1">
                <a:ln>
                  <a:noFill/>
                </a:ln>
                <a:solidFill>
                  <a:srgbClr val="000099"/>
                </a:solidFill>
                <a:effectLst/>
                <a:uLnTx/>
                <a:uFillTx/>
                <a:latin typeface="Times New Roman" panose="02020603050405020304" pitchFamily="18" charset="0"/>
                <a:ea typeface="+mn-ea"/>
                <a:cs typeface="Times New Roman" panose="02020603050405020304" pitchFamily="18" charset="0"/>
              </a:rPr>
              <a:t>mục</a:t>
            </a:r>
            <a:r>
              <a:rPr kumimoji="0" lang="en-US" sz="2800" b="1" i="0" u="none" strike="noStrike" kern="1200" cap="none" spc="0" normalizeH="0" baseline="0" noProof="0" dirty="0">
                <a:ln>
                  <a:noFill/>
                </a:ln>
                <a:solidFill>
                  <a:srgbClr val="000099"/>
                </a:solidFill>
                <a:effectLst/>
                <a:uLnTx/>
                <a:uFillTx/>
                <a:latin typeface="Times New Roman" panose="02020603050405020304" pitchFamily="18" charset="0"/>
                <a:ea typeface="+mn-ea"/>
                <a:cs typeface="Times New Roman" panose="02020603050405020304" pitchFamily="18" charset="0"/>
              </a:rPr>
              <a:t> </a:t>
            </a:r>
            <a:r>
              <a:rPr kumimoji="0" lang="en-US" sz="2800" b="1" i="0" u="none" strike="noStrike" kern="1200" cap="none" spc="0" normalizeH="0" baseline="0" noProof="0" dirty="0" err="1">
                <a:ln>
                  <a:noFill/>
                </a:ln>
                <a:solidFill>
                  <a:srgbClr val="000099"/>
                </a:solidFill>
                <a:effectLst/>
                <a:uLnTx/>
                <a:uFillTx/>
                <a:latin typeface="Times New Roman" panose="02020603050405020304" pitchFamily="18" charset="0"/>
                <a:ea typeface="+mn-ea"/>
                <a:cs typeface="Times New Roman" panose="02020603050405020304" pitchFamily="18" charset="0"/>
              </a:rPr>
              <a:t>đích</a:t>
            </a:r>
            <a:r>
              <a:rPr kumimoji="0" lang="en-US" sz="2800" b="1" i="0" u="none" strike="noStrike" kern="1200" cap="none" spc="0" normalizeH="0" baseline="0" noProof="0" dirty="0">
                <a:ln>
                  <a:noFill/>
                </a:ln>
                <a:solidFill>
                  <a:srgbClr val="000099"/>
                </a:solidFill>
                <a:effectLst/>
                <a:uLnTx/>
                <a:uFillTx/>
                <a:latin typeface="Times New Roman" panose="02020603050405020304" pitchFamily="18" charset="0"/>
                <a:ea typeface="+mn-ea"/>
                <a:cs typeface="Times New Roman" panose="02020603050405020304" pitchFamily="18" charset="0"/>
              </a:rPr>
              <a:t>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của</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nhận</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thức</a:t>
            </a:r>
            <a:endPar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a:p>
            <a:pPr marL="342900" marR="0" lvl="0" indent="-342900" algn="just" defTabSz="914400" rtl="0" eaLnBrk="0" fontAlgn="base" latinLnBrk="0" hangingPunct="0">
              <a:lnSpc>
                <a:spcPct val="150000"/>
              </a:lnSpc>
              <a:spcBef>
                <a:spcPct val="20000"/>
              </a:spcBef>
              <a:spcAft>
                <a:spcPct val="0"/>
              </a:spcAft>
              <a:buClrTx/>
              <a:buSzTx/>
              <a:buFont typeface="Arial" charset="0"/>
              <a:buNone/>
              <a:tabLst/>
              <a:defRPr/>
            </a:pPr>
            <a:r>
              <a:rPr kumimoji="0" lang="en-US" sz="2800" b="1" i="0" u="none" strike="noStrike" kern="1200" cap="none" spc="0" normalizeH="0" baseline="0" noProof="0" dirty="0">
                <a:ln>
                  <a:noFill/>
                </a:ln>
                <a:solidFill>
                  <a:srgbClr val="0000CC"/>
                </a:solidFill>
                <a:effectLst/>
                <a:uLnTx/>
                <a:uFillTx/>
                <a:latin typeface="Times New Roman" pitchFamily="18" charset="0"/>
                <a:ea typeface="+mn-ea"/>
                <a:cs typeface="Times New Roman" pitchFamily="18" charset="0"/>
              </a:rPr>
              <a:t>		</a:t>
            </a:r>
          </a:p>
          <a:p>
            <a:pPr marL="342900" marR="0" lvl="0" indent="-342900" algn="just" defTabSz="914400" rtl="0" eaLnBrk="0" fontAlgn="base" latinLnBrk="0" hangingPunct="0">
              <a:lnSpc>
                <a:spcPct val="130000"/>
              </a:lnSpc>
              <a:spcBef>
                <a:spcPct val="20000"/>
              </a:spcBef>
              <a:spcAft>
                <a:spcPct val="0"/>
              </a:spcAft>
              <a:buClrTx/>
              <a:buSzTx/>
              <a:buFont typeface="Arial" charset="0"/>
              <a:buNone/>
              <a:tabLst/>
              <a:defRPr/>
            </a:pPr>
            <a:endParaRPr kumimoji="0" lang="en-US" sz="2800" b="1" i="0" u="none" strike="noStrike" kern="1200" cap="none" spc="0" normalizeH="0" baseline="0" noProof="0" dirty="0">
              <a:ln>
                <a:noFill/>
              </a:ln>
              <a:solidFill>
                <a:srgbClr val="0000CC"/>
              </a:solidFill>
              <a:effectLst/>
              <a:uLnTx/>
              <a:uFillTx/>
              <a:latin typeface="VNI-Times" pitchFamily="2" charset="0"/>
              <a:ea typeface="+mn-ea"/>
              <a:cs typeface="Times New Roman" pitchFamily="18" charset="0"/>
            </a:endParaRPr>
          </a:p>
          <a:p>
            <a:pPr marL="342900" marR="0" lvl="0" indent="0" algn="just" defTabSz="914400" rtl="0" eaLnBrk="0" fontAlgn="base" latinLnBrk="0" hangingPunct="0">
              <a:lnSpc>
                <a:spcPct val="130000"/>
              </a:lnSpc>
              <a:spcBef>
                <a:spcPct val="20000"/>
              </a:spcBef>
              <a:spcAft>
                <a:spcPct val="0"/>
              </a:spcAft>
              <a:buClrTx/>
              <a:buSzTx/>
              <a:buFont typeface="Arial" panose="020B0604020202020204" pitchFamily="34" charset="0"/>
              <a:buNone/>
              <a:tabLst/>
              <a:defRPr/>
            </a:pPr>
            <a:endParaRPr kumimoji="0" lang="en-US" sz="2800" b="1" i="0" u="none" strike="noStrike" kern="1200" cap="none" spc="0" normalizeH="0" baseline="0" noProof="0" dirty="0">
              <a:ln>
                <a:noFill/>
              </a:ln>
              <a:solidFill>
                <a:srgbClr val="0000CC"/>
              </a:solidFill>
              <a:effectLst/>
              <a:uLnTx/>
              <a:uFillTx/>
              <a:latin typeface="VNI-Times" pitchFamily="2" charset="0"/>
              <a:ea typeface="+mn-ea"/>
              <a:cs typeface="Times New Roman" pitchFamily="18" charset="0"/>
            </a:endParaRPr>
          </a:p>
        </p:txBody>
      </p:sp>
      <p:sp>
        <p:nvSpPr>
          <p:cNvPr id="8" name="Rectangle 2">
            <a:extLst>
              <a:ext uri="{FF2B5EF4-FFF2-40B4-BE49-F238E27FC236}">
                <a16:creationId xmlns:a16="http://schemas.microsoft.com/office/drawing/2014/main" id="{8E95A09C-C4BB-4D77-B4A7-1F50AB254975}"/>
              </a:ext>
            </a:extLst>
          </p:cNvPr>
          <p:cNvSpPr txBox="1">
            <a:spLocks noChangeArrowheads="1"/>
          </p:cNvSpPr>
          <p:nvPr/>
        </p:nvSpPr>
        <p:spPr bwMode="auto">
          <a:xfrm>
            <a:off x="422275" y="3394075"/>
            <a:ext cx="9528175"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63500" marR="0" lvl="0" indent="850900" algn="l" defTabSz="914400" rtl="0" eaLnBrk="0" fontAlgn="base" latinLnBrk="0" hangingPunct="0">
              <a:lnSpc>
                <a:spcPct val="130000"/>
              </a:lnSpc>
              <a:spcBef>
                <a:spcPct val="20000"/>
              </a:spcBef>
              <a:spcAft>
                <a:spcPct val="0"/>
              </a:spcAft>
              <a:buClrTx/>
              <a:buSzTx/>
              <a:buFont typeface="Arial" panose="020B0604020202020204" pitchFamily="34" charset="0"/>
              <a:buNone/>
              <a:tabLst/>
              <a:defRPr/>
            </a:pPr>
            <a:r>
              <a:rPr kumimoji="0" lang="en-US" sz="30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30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Thực</a:t>
            </a:r>
            <a:r>
              <a:rPr kumimoji="0" lang="en-US" sz="30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30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tiễn</a:t>
            </a:r>
            <a:r>
              <a:rPr kumimoji="0" lang="en-US" sz="30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30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là</a:t>
            </a:r>
            <a:r>
              <a:rPr kumimoji="0" lang="en-US" sz="30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3000" b="1" i="0" u="none" strike="noStrike" kern="1200" cap="none" spc="0" normalizeH="0" baseline="0" noProof="0" dirty="0" err="1">
                <a:ln>
                  <a:noFill/>
                </a:ln>
                <a:solidFill>
                  <a:srgbClr val="000099"/>
                </a:solidFill>
                <a:effectLst/>
                <a:uLnTx/>
                <a:uFillTx/>
                <a:latin typeface="Times New Roman" panose="02020603050405020304" pitchFamily="18" charset="0"/>
                <a:ea typeface="+mn-ea"/>
                <a:cs typeface="Times New Roman" panose="02020603050405020304" pitchFamily="18" charset="0"/>
              </a:rPr>
              <a:t>tiêu</a:t>
            </a:r>
            <a:r>
              <a:rPr kumimoji="0" lang="en-US" sz="3000" b="1" i="0" u="none" strike="noStrike" kern="1200" cap="none" spc="0" normalizeH="0" baseline="0" noProof="0" dirty="0">
                <a:ln>
                  <a:noFill/>
                </a:ln>
                <a:solidFill>
                  <a:srgbClr val="000099"/>
                </a:solidFill>
                <a:effectLst/>
                <a:uLnTx/>
                <a:uFillTx/>
                <a:latin typeface="Times New Roman" panose="02020603050405020304" pitchFamily="18" charset="0"/>
                <a:ea typeface="+mn-ea"/>
                <a:cs typeface="Times New Roman" panose="02020603050405020304" pitchFamily="18" charset="0"/>
              </a:rPr>
              <a:t> </a:t>
            </a:r>
            <a:r>
              <a:rPr kumimoji="0" lang="en-US" sz="3000" b="1" i="0" u="none" strike="noStrike" kern="1200" cap="none" spc="0" normalizeH="0" baseline="0" noProof="0" dirty="0" err="1">
                <a:ln>
                  <a:noFill/>
                </a:ln>
                <a:solidFill>
                  <a:srgbClr val="000099"/>
                </a:solidFill>
                <a:effectLst/>
                <a:uLnTx/>
                <a:uFillTx/>
                <a:latin typeface="Times New Roman" panose="02020603050405020304" pitchFamily="18" charset="0"/>
                <a:ea typeface="+mn-ea"/>
                <a:cs typeface="Times New Roman" panose="02020603050405020304" pitchFamily="18" charset="0"/>
              </a:rPr>
              <a:t>chuẩn</a:t>
            </a:r>
            <a:r>
              <a:rPr kumimoji="0" lang="en-US" sz="3000" b="1" i="0" u="none" strike="noStrike" kern="1200" cap="none" spc="0" normalizeH="0" baseline="0" noProof="0" dirty="0">
                <a:ln>
                  <a:noFill/>
                </a:ln>
                <a:solidFill>
                  <a:srgbClr val="000099"/>
                </a:solidFill>
                <a:effectLst/>
                <a:uLnTx/>
                <a:uFillTx/>
                <a:latin typeface="Times New Roman" panose="02020603050405020304" pitchFamily="18" charset="0"/>
                <a:ea typeface="+mn-ea"/>
                <a:cs typeface="Times New Roman" panose="02020603050405020304" pitchFamily="18" charset="0"/>
              </a:rPr>
              <a:t> </a:t>
            </a:r>
            <a:r>
              <a:rPr kumimoji="0" lang="en-US" sz="30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của</a:t>
            </a:r>
            <a:r>
              <a:rPr kumimoji="0" lang="en-US" sz="30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30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chân</a:t>
            </a:r>
            <a:r>
              <a:rPr kumimoji="0" lang="en-US" sz="30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30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lý</a:t>
            </a:r>
            <a:endParaRPr kumimoji="0" lang="en-US" sz="30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a:p>
            <a:pPr marL="342900" marR="0" lvl="0" indent="-342900" algn="ctr" defTabSz="914400" rtl="0" eaLnBrk="0" fontAlgn="base" latinLnBrk="0" hangingPunct="0">
              <a:lnSpc>
                <a:spcPct val="130000"/>
              </a:lnSpc>
              <a:spcBef>
                <a:spcPct val="20000"/>
              </a:spcBef>
              <a:spcAft>
                <a:spcPct val="0"/>
              </a:spcAft>
              <a:buClrTx/>
              <a:buSzTx/>
              <a:buFont typeface="Arial" charset="0"/>
              <a:buNone/>
              <a:tabLst/>
              <a:defRPr/>
            </a:pPr>
            <a:endParaRPr kumimoji="0" lang="en-US" sz="30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a:p>
            <a:pPr marL="342900" marR="0" lvl="0" indent="-342900" algn="ctr" defTabSz="914400" rtl="0" eaLnBrk="0" fontAlgn="base" latinLnBrk="0" hangingPunct="0">
              <a:lnSpc>
                <a:spcPct val="150000"/>
              </a:lnSpc>
              <a:spcBef>
                <a:spcPct val="20000"/>
              </a:spcBef>
              <a:spcAft>
                <a:spcPct val="0"/>
              </a:spcAft>
              <a:buClrTx/>
              <a:buSzTx/>
              <a:buFont typeface="Arial" charset="0"/>
              <a:buNone/>
              <a:tabLst/>
              <a:defRPr/>
            </a:pPr>
            <a:r>
              <a:rPr kumimoji="0" lang="en-US" sz="3000" b="1" i="0" u="none" strike="noStrike" kern="1200" cap="none" spc="0" normalizeH="0" baseline="0" noProof="0" dirty="0">
                <a:ln>
                  <a:noFill/>
                </a:ln>
                <a:solidFill>
                  <a:srgbClr val="0000CC"/>
                </a:solidFill>
                <a:effectLst/>
                <a:uLnTx/>
                <a:uFillTx/>
                <a:latin typeface="Times New Roman" pitchFamily="18" charset="0"/>
                <a:ea typeface="+mn-ea"/>
                <a:cs typeface="Times New Roman" pitchFamily="18" charset="0"/>
              </a:rPr>
              <a:t>		</a:t>
            </a:r>
          </a:p>
          <a:p>
            <a:pPr marL="342900" marR="0" lvl="0" indent="-342900" algn="ctr" defTabSz="914400" rtl="0" eaLnBrk="0" fontAlgn="base" latinLnBrk="0" hangingPunct="0">
              <a:lnSpc>
                <a:spcPct val="130000"/>
              </a:lnSpc>
              <a:spcBef>
                <a:spcPct val="20000"/>
              </a:spcBef>
              <a:spcAft>
                <a:spcPct val="0"/>
              </a:spcAft>
              <a:buClrTx/>
              <a:buSzTx/>
              <a:buFont typeface="Arial" charset="0"/>
              <a:buNone/>
              <a:tabLst/>
              <a:defRPr/>
            </a:pPr>
            <a:endParaRPr kumimoji="0" lang="en-US" sz="3000" b="1" i="0" u="none" strike="noStrike" kern="1200" cap="none" spc="0" normalizeH="0" baseline="0" noProof="0" dirty="0">
              <a:ln>
                <a:noFill/>
              </a:ln>
              <a:solidFill>
                <a:srgbClr val="0000CC"/>
              </a:solidFill>
              <a:effectLst/>
              <a:uLnTx/>
              <a:uFillTx/>
              <a:latin typeface="VNI-Times" pitchFamily="2" charset="0"/>
              <a:ea typeface="+mn-ea"/>
              <a:cs typeface="Times New Roman" pitchFamily="18" charset="0"/>
            </a:endParaRPr>
          </a:p>
          <a:p>
            <a:pPr marL="342900" marR="0" lvl="0" indent="0" algn="ctr" defTabSz="914400" rtl="0" eaLnBrk="0" fontAlgn="base" latinLnBrk="0" hangingPunct="0">
              <a:lnSpc>
                <a:spcPct val="130000"/>
              </a:lnSpc>
              <a:spcBef>
                <a:spcPct val="20000"/>
              </a:spcBef>
              <a:spcAft>
                <a:spcPct val="0"/>
              </a:spcAft>
              <a:buClrTx/>
              <a:buSzTx/>
              <a:buFont typeface="Arial" panose="020B0604020202020204" pitchFamily="34" charset="0"/>
              <a:buNone/>
              <a:tabLst/>
              <a:defRPr/>
            </a:pPr>
            <a:endParaRPr kumimoji="0" lang="en-US" sz="3000" b="1" i="0" u="none" strike="noStrike" kern="1200" cap="none" spc="0" normalizeH="0" baseline="0" noProof="0" dirty="0">
              <a:ln>
                <a:noFill/>
              </a:ln>
              <a:solidFill>
                <a:srgbClr val="0000CC"/>
              </a:solidFill>
              <a:effectLst/>
              <a:uLnTx/>
              <a:uFillTx/>
              <a:latin typeface="VNI-Times" pitchFamily="2" charset="0"/>
              <a:ea typeface="+mn-ea"/>
              <a:cs typeface="Times New Roman" pitchFamily="18" charset="0"/>
            </a:endParaRPr>
          </a:p>
        </p:txBody>
      </p:sp>
      <p:cxnSp>
        <p:nvCxnSpPr>
          <p:cNvPr id="9" name="Straight Connector 8">
            <a:extLst>
              <a:ext uri="{FF2B5EF4-FFF2-40B4-BE49-F238E27FC236}">
                <a16:creationId xmlns:a16="http://schemas.microsoft.com/office/drawing/2014/main" id="{BF591A01-1FFA-4649-B3D2-BE291C4CE5FF}"/>
              </a:ext>
            </a:extLst>
          </p:cNvPr>
          <p:cNvCxnSpPr/>
          <p:nvPr/>
        </p:nvCxnSpPr>
        <p:spPr>
          <a:xfrm flipV="1">
            <a:off x="531813" y="1119188"/>
            <a:ext cx="11539537" cy="4762"/>
          </a:xfrm>
          <a:prstGeom prst="line">
            <a:avLst/>
          </a:prstGeom>
          <a:ln>
            <a:solidFill>
              <a:srgbClr val="FF0000"/>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813514193"/>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2530"/>
                                        </p:tgtEl>
                                        <p:attrNameLst>
                                          <p:attrName>style.visibility</p:attrName>
                                        </p:attrNameLst>
                                      </p:cBhvr>
                                      <p:to>
                                        <p:strVal val="visible"/>
                                      </p:to>
                                    </p:set>
                                    <p:anim calcmode="lin" valueType="num">
                                      <p:cBhvr>
                                        <p:cTn id="7" dur="500" fill="hold"/>
                                        <p:tgtEl>
                                          <p:spTgt spid="22530"/>
                                        </p:tgtEl>
                                        <p:attrNameLst>
                                          <p:attrName>ppt_w</p:attrName>
                                        </p:attrNameLst>
                                      </p:cBhvr>
                                      <p:tavLst>
                                        <p:tav tm="0">
                                          <p:val>
                                            <p:fltVal val="0"/>
                                          </p:val>
                                        </p:tav>
                                        <p:tav tm="100000">
                                          <p:val>
                                            <p:strVal val="#ppt_w"/>
                                          </p:val>
                                        </p:tav>
                                      </p:tavLst>
                                    </p:anim>
                                    <p:anim calcmode="lin" valueType="num">
                                      <p:cBhvr>
                                        <p:cTn id="8" dur="500" fill="hold"/>
                                        <p:tgtEl>
                                          <p:spTgt spid="22530"/>
                                        </p:tgtEl>
                                        <p:attrNameLst>
                                          <p:attrName>ppt_h</p:attrName>
                                        </p:attrNameLst>
                                      </p:cBhvr>
                                      <p:tavLst>
                                        <p:tav tm="0">
                                          <p:val>
                                            <p:fltVal val="0"/>
                                          </p:val>
                                        </p:tav>
                                        <p:tav tm="100000">
                                          <p:val>
                                            <p:strVal val="#ppt_h"/>
                                          </p:val>
                                        </p:tav>
                                      </p:tavLst>
                                    </p:anim>
                                    <p:animEffect transition="in" filter="fade">
                                      <p:cBhvr>
                                        <p:cTn id="9" dur="500"/>
                                        <p:tgtEl>
                                          <p:spTgt spid="22530"/>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1" presetClass="entr" presetSubtype="0" fill="hold" grpId="0" nodeType="clickEffect">
                                  <p:stCondLst>
                                    <p:cond delay="0"/>
                                  </p:stCondLst>
                                  <p:childTnLst>
                                    <p:set>
                                      <p:cBhvr>
                                        <p:cTn id="13" dur="1" fill="hold">
                                          <p:stCondLst>
                                            <p:cond delay="0"/>
                                          </p:stCondLst>
                                        </p:cTn>
                                        <p:tgtEl>
                                          <p:spTgt spid="21507">
                                            <p:txEl>
                                              <p:pRg st="0" end="0"/>
                                            </p:txEl>
                                          </p:spTgt>
                                        </p:tgtEl>
                                        <p:attrNameLst>
                                          <p:attrName>style.visibility</p:attrName>
                                        </p:attrNameLst>
                                      </p:cBhvr>
                                      <p:to>
                                        <p:strVal val="visible"/>
                                      </p:to>
                                    </p:set>
                                  </p:childTnLst>
                                </p:cTn>
                              </p:par>
                            </p:childTnLst>
                          </p:cTn>
                        </p:par>
                      </p:childTnLst>
                    </p:cTn>
                  </p:par>
                  <p:par>
                    <p:cTn id="14" fill="hold" nodeType="clickPar">
                      <p:stCondLst>
                        <p:cond delay="indefinite"/>
                      </p:stCondLst>
                      <p:childTnLst>
                        <p:par>
                          <p:cTn id="15" fill="hold" nodeType="withGroup">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7"/>
                                        </p:tgtEl>
                                        <p:attrNameLst>
                                          <p:attrName>style.visibility</p:attrName>
                                        </p:attrNameLst>
                                      </p:cBhvr>
                                      <p:to>
                                        <p:strVal val="visible"/>
                                      </p:to>
                                    </p:se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30" grpId="0"/>
      <p:bldP spid="21507" grpId="0" build="p"/>
      <p:bldP spid="7" grpId="0"/>
      <p:bldP spid="8" grpId="0"/>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895600" y="2667000"/>
            <a:ext cx="7924800" cy="1143000"/>
          </a:xfrm>
        </p:spPr>
        <p:txBody>
          <a:bodyPr/>
          <a:lstStyle/>
          <a:p>
            <a:pPr marL="0" indent="0" algn="ctr">
              <a:buNone/>
            </a:pPr>
            <a:r>
              <a:rPr lang="en-US" dirty="0" err="1" smtClean="0">
                <a:solidFill>
                  <a:srgbClr val="FF0000"/>
                </a:solidFill>
              </a:rPr>
              <a:t>Lý</a:t>
            </a:r>
            <a:r>
              <a:rPr lang="en-US" dirty="0" smtClean="0">
                <a:solidFill>
                  <a:srgbClr val="FF0000"/>
                </a:solidFill>
              </a:rPr>
              <a:t> do </a:t>
            </a:r>
            <a:r>
              <a:rPr lang="en-US" dirty="0" err="1" smtClean="0">
                <a:solidFill>
                  <a:srgbClr val="FF0000"/>
                </a:solidFill>
              </a:rPr>
              <a:t>nào</a:t>
            </a:r>
            <a:r>
              <a:rPr lang="en-US" dirty="0" smtClean="0">
                <a:solidFill>
                  <a:srgbClr val="FF0000"/>
                </a:solidFill>
              </a:rPr>
              <a:t> </a:t>
            </a:r>
            <a:r>
              <a:rPr lang="en-US" dirty="0" err="1" smtClean="0">
                <a:solidFill>
                  <a:srgbClr val="FF0000"/>
                </a:solidFill>
              </a:rPr>
              <a:t>các</a:t>
            </a:r>
            <a:r>
              <a:rPr lang="en-US" dirty="0" smtClean="0">
                <a:solidFill>
                  <a:srgbClr val="FF0000"/>
                </a:solidFill>
              </a:rPr>
              <a:t> </a:t>
            </a:r>
            <a:r>
              <a:rPr lang="en-US" dirty="0" err="1" smtClean="0">
                <a:solidFill>
                  <a:srgbClr val="FF0000"/>
                </a:solidFill>
              </a:rPr>
              <a:t>em</a:t>
            </a:r>
            <a:r>
              <a:rPr lang="en-US" dirty="0" smtClean="0">
                <a:solidFill>
                  <a:srgbClr val="FF0000"/>
                </a:solidFill>
              </a:rPr>
              <a:t> </a:t>
            </a:r>
            <a:r>
              <a:rPr lang="en-US" dirty="0" err="1" smtClean="0">
                <a:solidFill>
                  <a:srgbClr val="FF0000"/>
                </a:solidFill>
              </a:rPr>
              <a:t>lựa</a:t>
            </a:r>
            <a:r>
              <a:rPr lang="en-US" dirty="0" smtClean="0">
                <a:solidFill>
                  <a:srgbClr val="FF0000"/>
                </a:solidFill>
              </a:rPr>
              <a:t> </a:t>
            </a:r>
            <a:r>
              <a:rPr lang="en-US" dirty="0" err="1" smtClean="0">
                <a:solidFill>
                  <a:srgbClr val="FF0000"/>
                </a:solidFill>
              </a:rPr>
              <a:t>chọn</a:t>
            </a:r>
            <a:r>
              <a:rPr lang="en-US" dirty="0" smtClean="0">
                <a:solidFill>
                  <a:srgbClr val="FF0000"/>
                </a:solidFill>
              </a:rPr>
              <a:t> </a:t>
            </a:r>
            <a:r>
              <a:rPr lang="en-US" dirty="0" err="1" smtClean="0">
                <a:solidFill>
                  <a:srgbClr val="FF0000"/>
                </a:solidFill>
              </a:rPr>
              <a:t>ngành</a:t>
            </a:r>
            <a:r>
              <a:rPr lang="en-US" dirty="0" smtClean="0">
                <a:solidFill>
                  <a:srgbClr val="FF0000"/>
                </a:solidFill>
              </a:rPr>
              <a:t> </a:t>
            </a:r>
            <a:r>
              <a:rPr lang="en-US" dirty="0" err="1" smtClean="0">
                <a:solidFill>
                  <a:srgbClr val="FF0000"/>
                </a:solidFill>
              </a:rPr>
              <a:t>học</a:t>
            </a:r>
            <a:r>
              <a:rPr lang="en-US" dirty="0" smtClean="0">
                <a:solidFill>
                  <a:srgbClr val="FF0000"/>
                </a:solidFill>
              </a:rPr>
              <a:t>, </a:t>
            </a:r>
            <a:r>
              <a:rPr lang="en-US" dirty="0" err="1" smtClean="0">
                <a:solidFill>
                  <a:srgbClr val="FF0000"/>
                </a:solidFill>
              </a:rPr>
              <a:t>trường</a:t>
            </a:r>
            <a:r>
              <a:rPr lang="en-US" dirty="0" smtClean="0">
                <a:solidFill>
                  <a:srgbClr val="FF0000"/>
                </a:solidFill>
              </a:rPr>
              <a:t> </a:t>
            </a:r>
            <a:r>
              <a:rPr lang="en-US" dirty="0" err="1" smtClean="0">
                <a:solidFill>
                  <a:srgbClr val="FF0000"/>
                </a:solidFill>
              </a:rPr>
              <a:t>học</a:t>
            </a:r>
            <a:r>
              <a:rPr lang="en-US" dirty="0" smtClean="0">
                <a:solidFill>
                  <a:srgbClr val="FF0000"/>
                </a:solidFill>
              </a:rPr>
              <a:t> </a:t>
            </a:r>
            <a:r>
              <a:rPr lang="en-US" dirty="0" err="1" smtClean="0">
                <a:solidFill>
                  <a:srgbClr val="FF0000"/>
                </a:solidFill>
              </a:rPr>
              <a:t>này</a:t>
            </a:r>
            <a:r>
              <a:rPr lang="en-US" dirty="0" smtClean="0">
                <a:solidFill>
                  <a:srgbClr val="FF0000"/>
                </a:solidFill>
              </a:rPr>
              <a:t>?</a:t>
            </a:r>
            <a:endParaRPr lang="en-US" dirty="0">
              <a:solidFill>
                <a:srgbClr val="FF0000"/>
              </a:solidFill>
            </a:endParaRPr>
          </a:p>
        </p:txBody>
      </p:sp>
      <p:sp>
        <p:nvSpPr>
          <p:cNvPr id="4" name="Content Placeholder 2"/>
          <p:cNvSpPr>
            <a:spLocks noGrp="1"/>
          </p:cNvSpPr>
          <p:nvPr>
            <p:ph type="title"/>
          </p:nvPr>
        </p:nvSpPr>
        <p:spPr>
          <a:xfrm>
            <a:off x="609600" y="274638"/>
            <a:ext cx="10972800" cy="715962"/>
          </a:xfrm>
        </p:spPr>
        <p:txBody>
          <a:bodyPr/>
          <a:lstStyle/>
          <a:p>
            <a:pPr marL="0" indent="977900">
              <a:buFont typeface="Arial" panose="020B0604020202020204" pitchFamily="34" charset="0"/>
              <a:buNone/>
              <a:defRPr/>
            </a:pPr>
            <a:r>
              <a:rPr lang="en-US" sz="3000" b="1" dirty="0">
                <a:latin typeface="Times New Roman" panose="02020603050405020304" pitchFamily="18" charset="0"/>
                <a:cs typeface="Times New Roman" panose="02020603050405020304" pitchFamily="18" charset="0"/>
              </a:rPr>
              <a:t>- T</a:t>
            </a:r>
            <a:r>
              <a:rPr lang="vi-VN" sz="3000" b="1" dirty="0">
                <a:latin typeface="Times New Roman" panose="02020603050405020304" pitchFamily="18" charset="0"/>
                <a:cs typeface="Times New Roman" panose="02020603050405020304" pitchFamily="18" charset="0"/>
              </a:rPr>
              <a:t>hực tiễn là </a:t>
            </a:r>
            <a:r>
              <a:rPr lang="vi-VN" sz="3000" b="1" dirty="0">
                <a:solidFill>
                  <a:srgbClr val="000099"/>
                </a:solidFill>
                <a:latin typeface="Times New Roman" panose="02020603050405020304" pitchFamily="18" charset="0"/>
                <a:cs typeface="Times New Roman" panose="02020603050405020304" pitchFamily="18" charset="0"/>
              </a:rPr>
              <a:t>cơ sở, nguồn gốc </a:t>
            </a:r>
            <a:r>
              <a:rPr lang="vi-VN" sz="3000" b="1" dirty="0">
                <a:latin typeface="Times New Roman" panose="02020603050405020304" pitchFamily="18" charset="0"/>
                <a:cs typeface="Times New Roman" panose="02020603050405020304" pitchFamily="18" charset="0"/>
              </a:rPr>
              <a:t>của nhận </a:t>
            </a:r>
            <a:r>
              <a:rPr lang="vi-VN" sz="3000" b="1" dirty="0" smtClean="0">
                <a:latin typeface="Times New Roman" panose="02020603050405020304" pitchFamily="18" charset="0"/>
                <a:cs typeface="Times New Roman" panose="02020603050405020304" pitchFamily="18" charset="0"/>
              </a:rPr>
              <a:t>thức</a:t>
            </a:r>
            <a:endParaRPr lang="en-US" sz="2400" b="1" dirty="0">
              <a:solidFill>
                <a:srgbClr val="FF0000"/>
              </a:solidFill>
              <a:latin typeface="Times New Roman" panose="02020603050405020304" pitchFamily="18" charset="0"/>
              <a:cs typeface="Times New Roman" panose="02020603050405020304" pitchFamily="18" charset="0"/>
            </a:endParaRPr>
          </a:p>
          <a:p>
            <a:pPr>
              <a:buFont typeface="Arial" panose="020B0604020202020204" pitchFamily="34" charset="0"/>
              <a:buNone/>
              <a:defRPr/>
            </a:pPr>
            <a:endParaRPr lang="en-US" sz="2400" b="1" dirty="0">
              <a:latin typeface="Times New Roman" panose="02020603050405020304" pitchFamily="18" charset="0"/>
              <a:cs typeface="Times New Roman" panose="02020603050405020304" pitchFamily="18" charset="0"/>
            </a:endParaRPr>
          </a:p>
        </p:txBody>
      </p:sp>
      <p:pic>
        <p:nvPicPr>
          <p:cNvPr id="5" name="Picture 4">
            <a:extLst>
              <a:ext uri="{FF2B5EF4-FFF2-40B4-BE49-F238E27FC236}">
                <a16:creationId xmlns:a16="http://schemas.microsoft.com/office/drawing/2014/main" id="{731D8D5D-242D-4806-AE8A-4BE8C508F331}"/>
              </a:ext>
            </a:extLst>
          </p:cNvPr>
          <p:cNvPicPr>
            <a:picLocks noChangeAspect="1"/>
          </p:cNvPicPr>
          <p:nvPr/>
        </p:nvPicPr>
        <p:blipFill>
          <a:blip r:embed="rId2"/>
          <a:stretch>
            <a:fillRect/>
          </a:stretch>
        </p:blipFill>
        <p:spPr>
          <a:xfrm>
            <a:off x="610892" y="1169110"/>
            <a:ext cx="1891688" cy="1885993"/>
          </a:xfrm>
          <a:prstGeom prst="rect">
            <a:avLst/>
          </a:prstGeom>
        </p:spPr>
      </p:pic>
    </p:spTree>
    <p:extLst>
      <p:ext uri="{BB962C8B-B14F-4D97-AF65-F5344CB8AC3E}">
        <p14:creationId xmlns:p14="http://schemas.microsoft.com/office/powerpoint/2010/main" val="1182058314"/>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3"/>
          <p:cNvSpPr>
            <a:spLocks/>
          </p:cNvSpPr>
          <p:nvPr/>
        </p:nvSpPr>
        <p:spPr bwMode="gray">
          <a:xfrm>
            <a:off x="2513311" y="782487"/>
            <a:ext cx="1799757" cy="1058102"/>
          </a:xfrm>
          <a:custGeom>
            <a:avLst/>
            <a:gdLst>
              <a:gd name="T0" fmla="*/ 0 w 982"/>
              <a:gd name="T1" fmla="*/ 774 h 774"/>
              <a:gd name="T2" fmla="*/ 2 w 982"/>
              <a:gd name="T3" fmla="*/ 770 h 774"/>
              <a:gd name="T4" fmla="*/ 8 w 982"/>
              <a:gd name="T5" fmla="*/ 754 h 774"/>
              <a:gd name="T6" fmla="*/ 16 w 982"/>
              <a:gd name="T7" fmla="*/ 730 h 774"/>
              <a:gd name="T8" fmla="*/ 32 w 982"/>
              <a:gd name="T9" fmla="*/ 698 h 774"/>
              <a:gd name="T10" fmla="*/ 50 w 982"/>
              <a:gd name="T11" fmla="*/ 660 h 774"/>
              <a:gd name="T12" fmla="*/ 76 w 982"/>
              <a:gd name="T13" fmla="*/ 618 h 774"/>
              <a:gd name="T14" fmla="*/ 106 w 982"/>
              <a:gd name="T15" fmla="*/ 574 h 774"/>
              <a:gd name="T16" fmla="*/ 142 w 982"/>
              <a:gd name="T17" fmla="*/ 528 h 774"/>
              <a:gd name="T18" fmla="*/ 186 w 982"/>
              <a:gd name="T19" fmla="*/ 482 h 774"/>
              <a:gd name="T20" fmla="*/ 236 w 982"/>
              <a:gd name="T21" fmla="*/ 438 h 774"/>
              <a:gd name="T22" fmla="*/ 294 w 982"/>
              <a:gd name="T23" fmla="*/ 398 h 774"/>
              <a:gd name="T24" fmla="*/ 360 w 982"/>
              <a:gd name="T25" fmla="*/ 360 h 774"/>
              <a:gd name="T26" fmla="*/ 426 w 982"/>
              <a:gd name="T27" fmla="*/ 332 h 774"/>
              <a:gd name="T28" fmla="*/ 488 w 982"/>
              <a:gd name="T29" fmla="*/ 314 h 774"/>
              <a:gd name="T30" fmla="*/ 544 w 982"/>
              <a:gd name="T31" fmla="*/ 304 h 774"/>
              <a:gd name="T32" fmla="*/ 594 w 982"/>
              <a:gd name="T33" fmla="*/ 300 h 774"/>
              <a:gd name="T34" fmla="*/ 638 w 982"/>
              <a:gd name="T35" fmla="*/ 300 h 774"/>
              <a:gd name="T36" fmla="*/ 678 w 982"/>
              <a:gd name="T37" fmla="*/ 304 h 774"/>
              <a:gd name="T38" fmla="*/ 710 w 982"/>
              <a:gd name="T39" fmla="*/ 312 h 774"/>
              <a:gd name="T40" fmla="*/ 736 w 982"/>
              <a:gd name="T41" fmla="*/ 320 h 774"/>
              <a:gd name="T42" fmla="*/ 754 w 982"/>
              <a:gd name="T43" fmla="*/ 326 h 774"/>
              <a:gd name="T44" fmla="*/ 766 w 982"/>
              <a:gd name="T45" fmla="*/ 332 h 774"/>
              <a:gd name="T46" fmla="*/ 770 w 982"/>
              <a:gd name="T47" fmla="*/ 334 h 774"/>
              <a:gd name="T48" fmla="*/ 680 w 982"/>
              <a:gd name="T49" fmla="*/ 476 h 774"/>
              <a:gd name="T50" fmla="*/ 982 w 982"/>
              <a:gd name="T51" fmla="*/ 370 h 774"/>
              <a:gd name="T52" fmla="*/ 912 w 982"/>
              <a:gd name="T53" fmla="*/ 0 h 774"/>
              <a:gd name="T54" fmla="*/ 854 w 982"/>
              <a:gd name="T55" fmla="*/ 150 h 774"/>
              <a:gd name="T56" fmla="*/ 850 w 982"/>
              <a:gd name="T57" fmla="*/ 148 h 774"/>
              <a:gd name="T58" fmla="*/ 838 w 982"/>
              <a:gd name="T59" fmla="*/ 142 h 774"/>
              <a:gd name="T60" fmla="*/ 822 w 982"/>
              <a:gd name="T61" fmla="*/ 134 h 774"/>
              <a:gd name="T62" fmla="*/ 798 w 982"/>
              <a:gd name="T63" fmla="*/ 126 h 774"/>
              <a:gd name="T64" fmla="*/ 768 w 982"/>
              <a:gd name="T65" fmla="*/ 120 h 774"/>
              <a:gd name="T66" fmla="*/ 732 w 982"/>
              <a:gd name="T67" fmla="*/ 114 h 774"/>
              <a:gd name="T68" fmla="*/ 692 w 982"/>
              <a:gd name="T69" fmla="*/ 110 h 774"/>
              <a:gd name="T70" fmla="*/ 646 w 982"/>
              <a:gd name="T71" fmla="*/ 110 h 774"/>
              <a:gd name="T72" fmla="*/ 596 w 982"/>
              <a:gd name="T73" fmla="*/ 116 h 774"/>
              <a:gd name="T74" fmla="*/ 540 w 982"/>
              <a:gd name="T75" fmla="*/ 126 h 774"/>
              <a:gd name="T76" fmla="*/ 482 w 982"/>
              <a:gd name="T77" fmla="*/ 146 h 774"/>
              <a:gd name="T78" fmla="*/ 422 w 982"/>
              <a:gd name="T79" fmla="*/ 172 h 774"/>
              <a:gd name="T80" fmla="*/ 356 w 982"/>
              <a:gd name="T81" fmla="*/ 210 h 774"/>
              <a:gd name="T82" fmla="*/ 290 w 982"/>
              <a:gd name="T83" fmla="*/ 258 h 774"/>
              <a:gd name="T84" fmla="*/ 230 w 982"/>
              <a:gd name="T85" fmla="*/ 310 h 774"/>
              <a:gd name="T86" fmla="*/ 178 w 982"/>
              <a:gd name="T87" fmla="*/ 364 h 774"/>
              <a:gd name="T88" fmla="*/ 136 w 982"/>
              <a:gd name="T89" fmla="*/ 422 h 774"/>
              <a:gd name="T90" fmla="*/ 100 w 982"/>
              <a:gd name="T91" fmla="*/ 480 h 774"/>
              <a:gd name="T92" fmla="*/ 72 w 982"/>
              <a:gd name="T93" fmla="*/ 536 h 774"/>
              <a:gd name="T94" fmla="*/ 48 w 982"/>
              <a:gd name="T95" fmla="*/ 590 h 774"/>
              <a:gd name="T96" fmla="*/ 30 w 982"/>
              <a:gd name="T97" fmla="*/ 640 h 774"/>
              <a:gd name="T98" fmla="*/ 18 w 982"/>
              <a:gd name="T99" fmla="*/ 684 h 774"/>
              <a:gd name="T100" fmla="*/ 8 w 982"/>
              <a:gd name="T101" fmla="*/ 722 h 774"/>
              <a:gd name="T102" fmla="*/ 4 w 982"/>
              <a:gd name="T103" fmla="*/ 750 h 774"/>
              <a:gd name="T104" fmla="*/ 0 w 982"/>
              <a:gd name="T105" fmla="*/ 768 h 774"/>
              <a:gd name="T106" fmla="*/ 0 w 982"/>
              <a:gd name="T107" fmla="*/ 774 h 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82" h="774">
                <a:moveTo>
                  <a:pt x="0" y="774"/>
                </a:moveTo>
                <a:lnTo>
                  <a:pt x="2" y="770"/>
                </a:lnTo>
                <a:lnTo>
                  <a:pt x="8" y="754"/>
                </a:lnTo>
                <a:lnTo>
                  <a:pt x="16" y="730"/>
                </a:lnTo>
                <a:lnTo>
                  <a:pt x="32" y="698"/>
                </a:lnTo>
                <a:lnTo>
                  <a:pt x="50" y="660"/>
                </a:lnTo>
                <a:lnTo>
                  <a:pt x="76" y="618"/>
                </a:lnTo>
                <a:lnTo>
                  <a:pt x="106" y="574"/>
                </a:lnTo>
                <a:lnTo>
                  <a:pt x="142" y="528"/>
                </a:lnTo>
                <a:lnTo>
                  <a:pt x="186" y="482"/>
                </a:lnTo>
                <a:lnTo>
                  <a:pt x="236" y="438"/>
                </a:lnTo>
                <a:lnTo>
                  <a:pt x="294" y="398"/>
                </a:lnTo>
                <a:lnTo>
                  <a:pt x="360" y="360"/>
                </a:lnTo>
                <a:lnTo>
                  <a:pt x="426" y="332"/>
                </a:lnTo>
                <a:lnTo>
                  <a:pt x="488" y="314"/>
                </a:lnTo>
                <a:lnTo>
                  <a:pt x="544" y="304"/>
                </a:lnTo>
                <a:lnTo>
                  <a:pt x="594" y="300"/>
                </a:lnTo>
                <a:lnTo>
                  <a:pt x="638" y="300"/>
                </a:lnTo>
                <a:lnTo>
                  <a:pt x="678" y="304"/>
                </a:lnTo>
                <a:lnTo>
                  <a:pt x="710" y="312"/>
                </a:lnTo>
                <a:lnTo>
                  <a:pt x="736" y="320"/>
                </a:lnTo>
                <a:lnTo>
                  <a:pt x="754" y="326"/>
                </a:lnTo>
                <a:lnTo>
                  <a:pt x="766" y="332"/>
                </a:lnTo>
                <a:lnTo>
                  <a:pt x="770" y="334"/>
                </a:lnTo>
                <a:lnTo>
                  <a:pt x="680" y="476"/>
                </a:lnTo>
                <a:lnTo>
                  <a:pt x="982" y="370"/>
                </a:lnTo>
                <a:lnTo>
                  <a:pt x="912" y="0"/>
                </a:lnTo>
                <a:lnTo>
                  <a:pt x="854" y="150"/>
                </a:lnTo>
                <a:lnTo>
                  <a:pt x="850" y="148"/>
                </a:lnTo>
                <a:lnTo>
                  <a:pt x="838" y="142"/>
                </a:lnTo>
                <a:lnTo>
                  <a:pt x="822" y="134"/>
                </a:lnTo>
                <a:lnTo>
                  <a:pt x="798" y="126"/>
                </a:lnTo>
                <a:lnTo>
                  <a:pt x="768" y="120"/>
                </a:lnTo>
                <a:lnTo>
                  <a:pt x="732" y="114"/>
                </a:lnTo>
                <a:lnTo>
                  <a:pt x="692" y="110"/>
                </a:lnTo>
                <a:lnTo>
                  <a:pt x="646" y="110"/>
                </a:lnTo>
                <a:lnTo>
                  <a:pt x="596" y="116"/>
                </a:lnTo>
                <a:lnTo>
                  <a:pt x="540" y="126"/>
                </a:lnTo>
                <a:lnTo>
                  <a:pt x="482" y="146"/>
                </a:lnTo>
                <a:lnTo>
                  <a:pt x="422" y="172"/>
                </a:lnTo>
                <a:lnTo>
                  <a:pt x="356" y="210"/>
                </a:lnTo>
                <a:lnTo>
                  <a:pt x="290" y="258"/>
                </a:lnTo>
                <a:lnTo>
                  <a:pt x="230" y="310"/>
                </a:lnTo>
                <a:lnTo>
                  <a:pt x="178" y="364"/>
                </a:lnTo>
                <a:lnTo>
                  <a:pt x="136" y="422"/>
                </a:lnTo>
                <a:lnTo>
                  <a:pt x="100" y="480"/>
                </a:lnTo>
                <a:lnTo>
                  <a:pt x="72" y="536"/>
                </a:lnTo>
                <a:lnTo>
                  <a:pt x="48" y="590"/>
                </a:lnTo>
                <a:lnTo>
                  <a:pt x="30" y="640"/>
                </a:lnTo>
                <a:lnTo>
                  <a:pt x="18" y="684"/>
                </a:lnTo>
                <a:lnTo>
                  <a:pt x="8" y="722"/>
                </a:lnTo>
                <a:lnTo>
                  <a:pt x="4" y="750"/>
                </a:lnTo>
                <a:lnTo>
                  <a:pt x="0" y="768"/>
                </a:lnTo>
                <a:lnTo>
                  <a:pt x="0" y="774"/>
                </a:lnTo>
              </a:path>
            </a:pathLst>
          </a:custGeom>
          <a:gradFill rotWithShape="1">
            <a:gsLst>
              <a:gs pos="0">
                <a:srgbClr val="99CC00">
                  <a:gamma/>
                  <a:tint val="57647"/>
                  <a:invGamma/>
                  <a:alpha val="32001"/>
                </a:srgbClr>
              </a:gs>
              <a:gs pos="100000">
                <a:srgbClr val="99CC00"/>
              </a:gs>
            </a:gsLst>
            <a:lin ang="0" scaled="1"/>
          </a:gradFill>
          <a:ln>
            <a:noFill/>
          </a:ln>
          <a:extLst>
            <a:ext uri="{91240B29-F687-4F45-9708-019B960494DF}">
              <a14:hiddenLine xmlns:a14="http://schemas.microsoft.com/office/drawing/2010/main" w="12700">
                <a:solidFill>
                  <a:srgbClr val="000000"/>
                </a:solidFill>
                <a:prstDash val="solid"/>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smtClean="0">
              <a:ln>
                <a:noFill/>
              </a:ln>
              <a:solidFill>
                <a:srgbClr val="000000"/>
              </a:solidFill>
              <a:effectLst/>
              <a:uLnTx/>
              <a:uFillTx/>
              <a:latin typeface="Arial" charset="0"/>
              <a:ea typeface="+mn-ea"/>
              <a:cs typeface="+mn-cs"/>
            </a:endParaRPr>
          </a:p>
        </p:txBody>
      </p:sp>
      <p:grpSp>
        <p:nvGrpSpPr>
          <p:cNvPr id="5" name="Nhóm 34"/>
          <p:cNvGrpSpPr/>
          <p:nvPr/>
        </p:nvGrpSpPr>
        <p:grpSpPr>
          <a:xfrm>
            <a:off x="912976" y="1699583"/>
            <a:ext cx="2595091" cy="3280310"/>
            <a:chOff x="2118292" y="2792564"/>
            <a:chExt cx="2184786" cy="3038936"/>
          </a:xfrm>
          <a:effectLst>
            <a:outerShdw blurRad="76200" dir="18900000" sy="23000" kx="-1200000" algn="bl" rotWithShape="0">
              <a:prstClr val="black">
                <a:alpha val="20000"/>
              </a:prstClr>
            </a:outerShdw>
          </a:effectLst>
        </p:grpSpPr>
        <p:sp>
          <p:nvSpPr>
            <p:cNvPr id="6" name="AutoShape 16"/>
            <p:cNvSpPr>
              <a:spLocks noChangeArrowheads="1"/>
            </p:cNvSpPr>
            <p:nvPr/>
          </p:nvSpPr>
          <p:spPr bwMode="auto">
            <a:xfrm>
              <a:off x="2118292" y="2923194"/>
              <a:ext cx="2098787" cy="2885469"/>
            </a:xfrm>
            <a:prstGeom prst="roundRect">
              <a:avLst>
                <a:gd name="adj" fmla="val 4690"/>
              </a:avLst>
            </a:prstGeom>
            <a:noFill/>
            <a:ln w="57150">
              <a:solidFill>
                <a:srgbClr val="99CC00"/>
              </a:solidFill>
              <a:round/>
              <a:headEnd/>
              <a:tailEnd/>
            </a:ln>
            <a:effectLst/>
            <a:extLst>
              <a:ext uri="{909E8E84-426E-40DD-AFC4-6F175D3DCCD1}">
                <a14:hiddenFill xmlns:a14="http://schemas.microsoft.com/office/drawing/2010/main">
                  <a:solidFill>
                    <a:srgbClr val="D2D8A8"/>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smtClean="0">
                <a:ln>
                  <a:noFill/>
                </a:ln>
                <a:solidFill>
                  <a:srgbClr val="000000"/>
                </a:solidFill>
                <a:effectLst/>
                <a:uLnTx/>
                <a:uFillTx/>
                <a:latin typeface="Arial" charset="0"/>
                <a:ea typeface="+mn-ea"/>
                <a:cs typeface="+mn-cs"/>
              </a:endParaRPr>
            </a:p>
          </p:txBody>
        </p:sp>
        <p:sp>
          <p:nvSpPr>
            <p:cNvPr id="7" name="AutoShape 17"/>
            <p:cNvSpPr>
              <a:spLocks noChangeArrowheads="1"/>
            </p:cNvSpPr>
            <p:nvPr/>
          </p:nvSpPr>
          <p:spPr bwMode="gray">
            <a:xfrm>
              <a:off x="2315688" y="2792564"/>
              <a:ext cx="1703994" cy="262711"/>
            </a:xfrm>
            <a:prstGeom prst="roundRect">
              <a:avLst>
                <a:gd name="adj" fmla="val 50000"/>
              </a:avLst>
            </a:prstGeom>
            <a:gradFill rotWithShape="1">
              <a:gsLst>
                <a:gs pos="0">
                  <a:srgbClr val="99CC00">
                    <a:gamma/>
                    <a:shade val="38824"/>
                    <a:invGamma/>
                  </a:srgbClr>
                </a:gs>
                <a:gs pos="50000">
                  <a:srgbClr val="99CC00"/>
                </a:gs>
                <a:gs pos="100000">
                  <a:srgbClr val="99CC00">
                    <a:gamma/>
                    <a:shade val="38824"/>
                    <a:invGamma/>
                  </a:srgbClr>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smtClean="0">
                <a:ln>
                  <a:noFill/>
                </a:ln>
                <a:solidFill>
                  <a:srgbClr val="000000"/>
                </a:solidFill>
                <a:effectLst/>
                <a:uLnTx/>
                <a:uFillTx/>
                <a:latin typeface="Arial" charset="0"/>
                <a:ea typeface="+mn-ea"/>
                <a:cs typeface="+mn-cs"/>
              </a:endParaRPr>
            </a:p>
          </p:txBody>
        </p:sp>
        <p:sp>
          <p:nvSpPr>
            <p:cNvPr id="8" name="AutoShape 18"/>
            <p:cNvSpPr>
              <a:spLocks noChangeArrowheads="1"/>
            </p:cNvSpPr>
            <p:nvPr/>
          </p:nvSpPr>
          <p:spPr bwMode="auto">
            <a:xfrm flipH="1">
              <a:off x="3855670" y="2857879"/>
              <a:ext cx="65315" cy="132081"/>
            </a:xfrm>
            <a:prstGeom prst="octagon">
              <a:avLst>
                <a:gd name="adj" fmla="val 29287"/>
              </a:avLst>
            </a:prstGeom>
            <a:solidFill>
              <a:srgbClr val="FFFFFF"/>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smtClean="0">
                <a:ln>
                  <a:noFill/>
                </a:ln>
                <a:solidFill>
                  <a:srgbClr val="000000"/>
                </a:solidFill>
                <a:effectLst/>
                <a:uLnTx/>
                <a:uFillTx/>
                <a:latin typeface="Arial" charset="0"/>
                <a:ea typeface="+mn-ea"/>
                <a:cs typeface="+mn-cs"/>
              </a:endParaRPr>
            </a:p>
          </p:txBody>
        </p:sp>
        <p:sp>
          <p:nvSpPr>
            <p:cNvPr id="9" name="AutoShape 19"/>
            <p:cNvSpPr>
              <a:spLocks noChangeArrowheads="1"/>
            </p:cNvSpPr>
            <p:nvPr/>
          </p:nvSpPr>
          <p:spPr bwMode="auto">
            <a:xfrm flipH="1">
              <a:off x="2408581" y="2857879"/>
              <a:ext cx="66766" cy="132081"/>
            </a:xfrm>
            <a:prstGeom prst="octagon">
              <a:avLst>
                <a:gd name="adj" fmla="val 29287"/>
              </a:avLst>
            </a:prstGeom>
            <a:solidFill>
              <a:srgbClr val="FFFFFF"/>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smtClean="0">
                <a:ln>
                  <a:noFill/>
                </a:ln>
                <a:solidFill>
                  <a:srgbClr val="000000"/>
                </a:solidFill>
                <a:effectLst/>
                <a:uLnTx/>
                <a:uFillTx/>
                <a:latin typeface="Arial" charset="0"/>
                <a:ea typeface="+mn-ea"/>
                <a:cs typeface="+mn-cs"/>
              </a:endParaRPr>
            </a:p>
          </p:txBody>
        </p:sp>
        <p:sp>
          <p:nvSpPr>
            <p:cNvPr id="11" name="Text Box 21"/>
            <p:cNvSpPr txBox="1">
              <a:spLocks noChangeArrowheads="1"/>
            </p:cNvSpPr>
            <p:nvPr/>
          </p:nvSpPr>
          <p:spPr bwMode="auto">
            <a:xfrm>
              <a:off x="2176220" y="3151281"/>
              <a:ext cx="2126858" cy="26802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base" latinLnBrk="0" hangingPunct="1">
                <a:lnSpc>
                  <a:spcPct val="130000"/>
                </a:lnSpc>
                <a:spcBef>
                  <a:spcPct val="0"/>
                </a:spcBef>
                <a:spcAft>
                  <a:spcPct val="0"/>
                </a:spcAft>
                <a:buClrTx/>
                <a:buSzTx/>
                <a:buFontTx/>
                <a:buNone/>
                <a:tabLst/>
                <a:defRPr/>
              </a:pPr>
              <a:r>
                <a:rPr kumimoji="0" lang="en-US" sz="2000" b="1" i="0" u="none" strike="noStrike" kern="0" cap="none" spc="0" normalizeH="0" baseline="0" noProof="0" dirty="0" err="1" smtClean="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Thông</a:t>
              </a:r>
              <a:r>
                <a:rPr kumimoji="0" lang="en-US" sz="2000" b="1" i="0" u="none" strike="noStrike" kern="0" cap="none" spc="0" normalizeH="0" baseline="0" noProof="0" dirty="0" smtClean="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 qua </a:t>
              </a:r>
              <a:r>
                <a:rPr kumimoji="0" lang="en-US" sz="2000" b="1" i="0" u="none" strike="noStrike" kern="0" cap="none" spc="0" normalizeH="0" baseline="0" noProof="0" dirty="0" err="1" smtClean="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hoạt</a:t>
              </a:r>
              <a:r>
                <a:rPr kumimoji="0" lang="en-US" sz="2000" b="1" i="0" u="none" strike="noStrike" kern="0" cap="none" spc="0" normalizeH="0" baseline="0" noProof="0" dirty="0" smtClean="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000" b="1" i="0" u="none" strike="noStrike" kern="0" cap="none" spc="0" normalizeH="0" baseline="0" noProof="0" dirty="0" err="1" smtClean="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động</a:t>
              </a:r>
              <a:r>
                <a:rPr kumimoji="0" lang="en-US" sz="2000" b="1" i="0" u="none" strike="noStrike" kern="0" cap="none" spc="0" normalizeH="0" baseline="0" noProof="0" dirty="0" smtClean="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000" b="1" i="0" u="none" strike="noStrike" kern="0" cap="none" spc="0" normalizeH="0" baseline="0" noProof="0" dirty="0" err="1" smtClean="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thực</a:t>
              </a:r>
              <a:r>
                <a:rPr kumimoji="0" lang="en-US" sz="2000" b="1" i="0" u="none" strike="noStrike" kern="0" cap="none" spc="0" normalizeH="0" baseline="0" noProof="0" dirty="0" smtClean="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000" b="1" i="0" u="none" strike="noStrike" kern="0" cap="none" spc="0" normalizeH="0" baseline="0" noProof="0" dirty="0" err="1" smtClean="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tiễn</a:t>
              </a:r>
              <a:r>
                <a:rPr kumimoji="0" lang="en-US" sz="2000" b="1" i="0" u="none" strike="noStrike" kern="0" cap="none" spc="0" normalizeH="0" baseline="0" noProof="0" dirty="0" smtClean="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000" b="1" i="0" u="none" strike="noStrike" kern="0" cap="none" spc="0" normalizeH="0" baseline="0" noProof="0" dirty="0" err="1" smtClean="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giúp</a:t>
              </a:r>
              <a:r>
                <a:rPr kumimoji="0" lang="en-US" sz="2000" b="1" i="0" u="none" strike="noStrike" kern="0" cap="none" spc="0" normalizeH="0" baseline="0" noProof="0" dirty="0" smtClean="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 con </a:t>
              </a:r>
              <a:r>
                <a:rPr kumimoji="0" lang="en-US" sz="2000" b="1" i="0" u="none" strike="noStrike" kern="0" cap="none" spc="0" normalizeH="0" baseline="0" noProof="0" dirty="0" err="1" smtClean="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người</a:t>
              </a:r>
              <a:r>
                <a:rPr kumimoji="0" lang="en-US" sz="2000" b="1" i="0" u="none" strike="noStrike" kern="0" cap="none" spc="0" normalizeH="0" baseline="0" noProof="0" dirty="0" smtClean="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000" b="1" i="0" u="none" strike="noStrike" kern="0" cap="none" spc="0" normalizeH="0" baseline="0" noProof="0" dirty="0" err="1" smtClean="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nhận</a:t>
              </a:r>
              <a:r>
                <a:rPr kumimoji="0" lang="en-US" sz="2000" b="1" i="0" u="none" strike="noStrike" kern="0" cap="none" spc="0" normalizeH="0" baseline="0" noProof="0" dirty="0" smtClean="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000" b="1" i="0" u="none" strike="noStrike" kern="0" cap="none" spc="0" normalizeH="0" baseline="0" noProof="0" dirty="0" err="1" smtClean="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thức</a:t>
              </a:r>
              <a:r>
                <a:rPr kumimoji="0" lang="en-US" sz="2000" b="1" i="0" u="none" strike="noStrike" kern="0" cap="none" spc="0" normalizeH="0" baseline="0" noProof="0" dirty="0" smtClean="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000" b="1" i="0" u="none" strike="noStrike" kern="0" cap="none" spc="0" normalizeH="0" baseline="0" noProof="0" dirty="0" err="1" smtClean="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được</a:t>
              </a:r>
              <a:r>
                <a:rPr kumimoji="0" lang="en-US" sz="2000" b="1" i="0" u="none" strike="noStrike" kern="0" cap="none" spc="0" normalizeH="0" baseline="0" noProof="0" dirty="0" smtClean="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000" b="1" i="0" u="none" strike="noStrike" kern="0" cap="none" spc="0" normalizeH="0" baseline="0" noProof="0" dirty="0" err="1" smtClean="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các</a:t>
              </a:r>
              <a:r>
                <a:rPr kumimoji="0" lang="en-US" sz="2000" b="1" i="0" u="none" strike="noStrike" kern="0" cap="none" spc="0" normalizeH="0" baseline="0" noProof="0" dirty="0" smtClean="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000" b="1" i="0" u="none" strike="noStrike" kern="0" cap="none" spc="0" normalizeH="0" baseline="0" noProof="0" dirty="0" err="1" smtClean="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quy</a:t>
              </a:r>
              <a:r>
                <a:rPr kumimoji="0" lang="en-US" sz="2000" b="1" i="0" u="none" strike="noStrike" kern="0" cap="none" spc="0" normalizeH="0" baseline="0" noProof="0" dirty="0" smtClean="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000" b="1" i="0" u="none" strike="noStrike" kern="0" cap="none" spc="0" normalizeH="0" baseline="0" noProof="0" dirty="0" err="1" smtClean="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luật</a:t>
              </a:r>
              <a:r>
                <a:rPr kumimoji="0" lang="en-US" sz="2000" b="1" i="0" u="none" strike="noStrike" kern="0" cap="none" spc="0" normalizeH="0" baseline="0" noProof="0" dirty="0" smtClean="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000" b="1" i="0" u="none" strike="noStrike" kern="0" cap="none" spc="0" normalizeH="0" baseline="0" noProof="0" dirty="0" err="1" smtClean="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thuộc</a:t>
              </a:r>
              <a:r>
                <a:rPr kumimoji="0" lang="en-US" sz="2000" b="1" i="0" u="none" strike="noStrike" kern="0" cap="none" spc="0" normalizeH="0" baseline="0" noProof="0" dirty="0" smtClean="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000" b="1" i="0" u="none" strike="noStrike" kern="0" cap="none" spc="0" normalizeH="0" baseline="0" noProof="0" dirty="0" err="1" smtClean="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tính</a:t>
              </a:r>
              <a:r>
                <a:rPr kumimoji="0" lang="en-US" sz="2000" b="1" i="0" u="none" strike="noStrike" kern="0" cap="none" spc="0" normalizeH="0" baseline="0" noProof="0" dirty="0" smtClean="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000" b="1" i="0" u="none" strike="noStrike" kern="0" cap="none" spc="0" normalizeH="0" baseline="0" noProof="0" dirty="0" err="1" smtClean="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của</a:t>
              </a:r>
              <a:r>
                <a:rPr kumimoji="0" lang="en-US" sz="2000" b="1" i="0" u="none" strike="noStrike" kern="0" cap="none" spc="0" normalizeH="0" baseline="0" noProof="0" dirty="0" smtClean="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000" b="1" i="0" u="none" strike="noStrike" kern="0" cap="none" spc="0" normalizeH="0" baseline="0" noProof="0" dirty="0" err="1" smtClean="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sự</a:t>
              </a:r>
              <a:r>
                <a:rPr kumimoji="0" lang="en-US" sz="2000" b="1" i="0" u="none" strike="noStrike" kern="0" cap="none" spc="0" normalizeH="0" baseline="0" noProof="0" dirty="0" smtClean="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000" b="1" i="0" u="none" strike="noStrike" kern="0" cap="none" spc="0" normalizeH="0" baseline="0" noProof="0" dirty="0" err="1" smtClean="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vật</a:t>
              </a:r>
              <a:r>
                <a:rPr kumimoji="0" lang="en-US" sz="2000" b="1" i="0" u="none" strike="noStrike" kern="0" cap="none" spc="0" normalizeH="0" baseline="0" noProof="0" dirty="0" smtClean="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000" b="1" i="0" u="none" strike="noStrike" kern="0" cap="none" spc="0" normalizeH="0" baseline="0" noProof="0" dirty="0" err="1" smtClean="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hiện</a:t>
              </a:r>
              <a:r>
                <a:rPr kumimoji="0" lang="en-US" sz="2000" b="1" i="0" u="none" strike="noStrike" kern="0" cap="none" spc="0" normalizeH="0" baseline="0" noProof="0" dirty="0" smtClean="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000" b="1" i="0" u="none" strike="noStrike" kern="0" cap="none" spc="0" normalizeH="0" baseline="0" noProof="0" dirty="0" err="1" smtClean="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tượng</a:t>
              </a:r>
              <a:endParaRPr kumimoji="0" lang="en-US" sz="2000" b="1" i="0" u="none" strike="noStrike" kern="0" cap="none" spc="0" normalizeH="0" baseline="0" noProof="0" dirty="0" smtClean="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endParaRPr>
            </a:p>
          </p:txBody>
        </p:sp>
      </p:grpSp>
      <p:grpSp>
        <p:nvGrpSpPr>
          <p:cNvPr id="12" name="Nhóm 35"/>
          <p:cNvGrpSpPr/>
          <p:nvPr/>
        </p:nvGrpSpPr>
        <p:grpSpPr>
          <a:xfrm>
            <a:off x="4712967" y="901372"/>
            <a:ext cx="2766395" cy="3446021"/>
            <a:chOff x="4413024" y="2403578"/>
            <a:chExt cx="2098787" cy="3011745"/>
          </a:xfrm>
          <a:effectLst>
            <a:outerShdw blurRad="76200" dir="18900000" sy="23000" kx="-1200000" algn="bl" rotWithShape="0">
              <a:prstClr val="black">
                <a:alpha val="20000"/>
              </a:prstClr>
            </a:outerShdw>
          </a:effectLst>
        </p:grpSpPr>
        <p:sp>
          <p:nvSpPr>
            <p:cNvPr id="13" name="AutoShape 4"/>
            <p:cNvSpPr>
              <a:spLocks noChangeArrowheads="1"/>
            </p:cNvSpPr>
            <p:nvPr/>
          </p:nvSpPr>
          <p:spPr bwMode="auto">
            <a:xfrm>
              <a:off x="4413024" y="2529854"/>
              <a:ext cx="2098787" cy="2885469"/>
            </a:xfrm>
            <a:prstGeom prst="roundRect">
              <a:avLst>
                <a:gd name="adj" fmla="val 4690"/>
              </a:avLst>
            </a:prstGeom>
            <a:noFill/>
            <a:ln w="57150">
              <a:solidFill>
                <a:srgbClr val="333399"/>
              </a:solidFill>
              <a:round/>
              <a:headEnd/>
              <a:tailEnd/>
            </a:ln>
            <a:effectLst/>
            <a:extLst>
              <a:ext uri="{909E8E84-426E-40DD-AFC4-6F175D3DCCD1}">
                <a14:hiddenFill xmlns:a14="http://schemas.microsoft.com/office/drawing/2010/main">
                  <a:solidFill>
                    <a:srgbClr val="F1D08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smtClean="0">
                <a:ln>
                  <a:noFill/>
                </a:ln>
                <a:solidFill>
                  <a:srgbClr val="000000"/>
                </a:solidFill>
                <a:effectLst/>
                <a:uLnTx/>
                <a:uFillTx/>
                <a:latin typeface="Arial" charset="0"/>
                <a:ea typeface="+mn-ea"/>
                <a:cs typeface="+mn-cs"/>
              </a:endParaRPr>
            </a:p>
          </p:txBody>
        </p:sp>
        <p:sp>
          <p:nvSpPr>
            <p:cNvPr id="14" name="AutoShape 5"/>
            <p:cNvSpPr>
              <a:spLocks noChangeArrowheads="1"/>
            </p:cNvSpPr>
            <p:nvPr/>
          </p:nvSpPr>
          <p:spPr bwMode="gray">
            <a:xfrm>
              <a:off x="4626386" y="2403578"/>
              <a:ext cx="1703994" cy="262712"/>
            </a:xfrm>
            <a:prstGeom prst="roundRect">
              <a:avLst>
                <a:gd name="adj" fmla="val 50000"/>
              </a:avLst>
            </a:prstGeom>
            <a:gradFill rotWithShape="1">
              <a:gsLst>
                <a:gs pos="0">
                  <a:srgbClr val="333399">
                    <a:gamma/>
                    <a:shade val="46275"/>
                    <a:invGamma/>
                  </a:srgbClr>
                </a:gs>
                <a:gs pos="50000">
                  <a:srgbClr val="333399"/>
                </a:gs>
                <a:gs pos="100000">
                  <a:srgbClr val="333399">
                    <a:gamma/>
                    <a:shade val="46275"/>
                    <a:invGamma/>
                  </a:srgbClr>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smtClean="0">
                <a:ln>
                  <a:noFill/>
                </a:ln>
                <a:solidFill>
                  <a:srgbClr val="000000"/>
                </a:solidFill>
                <a:effectLst/>
                <a:uLnTx/>
                <a:uFillTx/>
                <a:latin typeface="Arial" charset="0"/>
                <a:ea typeface="+mn-ea"/>
                <a:cs typeface="+mn-cs"/>
              </a:endParaRPr>
            </a:p>
          </p:txBody>
        </p:sp>
        <p:sp>
          <p:nvSpPr>
            <p:cNvPr id="15" name="AutoShape 6"/>
            <p:cNvSpPr>
              <a:spLocks noChangeArrowheads="1"/>
            </p:cNvSpPr>
            <p:nvPr/>
          </p:nvSpPr>
          <p:spPr bwMode="auto">
            <a:xfrm flipH="1">
              <a:off x="6159110" y="2473247"/>
              <a:ext cx="66766" cy="132082"/>
            </a:xfrm>
            <a:prstGeom prst="octagon">
              <a:avLst>
                <a:gd name="adj" fmla="val 29287"/>
              </a:avLst>
            </a:prstGeom>
            <a:solidFill>
              <a:srgbClr val="FFFFFF"/>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smtClean="0">
                <a:ln>
                  <a:noFill/>
                </a:ln>
                <a:solidFill>
                  <a:srgbClr val="000000"/>
                </a:solidFill>
                <a:effectLst/>
                <a:uLnTx/>
                <a:uFillTx/>
                <a:latin typeface="Arial" charset="0"/>
                <a:ea typeface="+mn-ea"/>
                <a:cs typeface="+mn-cs"/>
              </a:endParaRPr>
            </a:p>
          </p:txBody>
        </p:sp>
        <p:sp>
          <p:nvSpPr>
            <p:cNvPr id="16" name="AutoShape 7"/>
            <p:cNvSpPr>
              <a:spLocks noChangeArrowheads="1"/>
            </p:cNvSpPr>
            <p:nvPr/>
          </p:nvSpPr>
          <p:spPr bwMode="auto">
            <a:xfrm flipH="1">
              <a:off x="4704764" y="2464538"/>
              <a:ext cx="65315" cy="132082"/>
            </a:xfrm>
            <a:prstGeom prst="octagon">
              <a:avLst>
                <a:gd name="adj" fmla="val 29287"/>
              </a:avLst>
            </a:prstGeom>
            <a:solidFill>
              <a:srgbClr val="FFFFFF"/>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smtClean="0">
                <a:ln>
                  <a:noFill/>
                </a:ln>
                <a:solidFill>
                  <a:srgbClr val="000000"/>
                </a:solidFill>
                <a:effectLst/>
                <a:uLnTx/>
                <a:uFillTx/>
                <a:latin typeface="Arial" charset="0"/>
                <a:ea typeface="+mn-ea"/>
                <a:cs typeface="+mn-cs"/>
              </a:endParaRPr>
            </a:p>
          </p:txBody>
        </p:sp>
        <p:sp>
          <p:nvSpPr>
            <p:cNvPr id="18" name="Text Box 21"/>
            <p:cNvSpPr txBox="1">
              <a:spLocks noChangeArrowheads="1"/>
            </p:cNvSpPr>
            <p:nvPr/>
          </p:nvSpPr>
          <p:spPr bwMode="auto">
            <a:xfrm>
              <a:off x="4570748" y="2914275"/>
              <a:ext cx="1824030" cy="17591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0" fontAlgn="base" latinLnBrk="0" hangingPunct="0">
                <a:lnSpc>
                  <a:spcPct val="130000"/>
                </a:lnSpc>
                <a:spcBef>
                  <a:spcPct val="20000"/>
                </a:spcBef>
                <a:spcAft>
                  <a:spcPct val="0"/>
                </a:spcAft>
                <a:buClrTx/>
                <a:buSzTx/>
                <a:buFontTx/>
                <a:buNone/>
                <a:tabLst/>
                <a:defRPr/>
              </a:pPr>
              <a:r>
                <a:rPr kumimoji="0" lang="en-US" sz="2400" b="1" i="0" u="none" strike="noStrike" kern="0" cap="none" spc="0" normalizeH="0" baseline="0" noProof="0" dirty="0" err="1">
                  <a:ln>
                    <a:noFill/>
                  </a:ln>
                  <a:solidFill>
                    <a:srgbClr val="F79646">
                      <a:lumMod val="75000"/>
                    </a:srgbClr>
                  </a:solidFill>
                  <a:effectLst/>
                  <a:uLnTx/>
                  <a:uFillTx/>
                  <a:latin typeface="Arial" panose="020B0604020202020204" pitchFamily="34" charset="0"/>
                  <a:ea typeface="Calibri" panose="020F0502020204030204" pitchFamily="34" charset="0"/>
                  <a:cs typeface="Arial" panose="020B0604020202020204" pitchFamily="34" charset="0"/>
                </a:rPr>
                <a:t>Lựa</a:t>
              </a:r>
              <a:r>
                <a:rPr kumimoji="0" lang="en-US" sz="2400" b="1" i="0" u="none" strike="noStrike" kern="0" cap="none" spc="0" normalizeH="0" baseline="0" noProof="0" dirty="0">
                  <a:ln>
                    <a:noFill/>
                  </a:ln>
                  <a:solidFill>
                    <a:srgbClr val="F79646">
                      <a:lumMod val="75000"/>
                    </a:srgbClr>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a:ln>
                    <a:noFill/>
                  </a:ln>
                  <a:solidFill>
                    <a:srgbClr val="F79646">
                      <a:lumMod val="75000"/>
                    </a:srgbClr>
                  </a:solidFill>
                  <a:effectLst/>
                  <a:uLnTx/>
                  <a:uFillTx/>
                  <a:latin typeface="Arial" panose="020B0604020202020204" pitchFamily="34" charset="0"/>
                  <a:ea typeface="Calibri" panose="020F0502020204030204" pitchFamily="34" charset="0"/>
                  <a:cs typeface="Arial" panose="020B0604020202020204" pitchFamily="34" charset="0"/>
                </a:rPr>
                <a:t>chọn</a:t>
              </a:r>
              <a:r>
                <a:rPr kumimoji="0" lang="en-US" sz="2400" b="1" i="0" u="none" strike="noStrike" kern="0" cap="none" spc="0" normalizeH="0" baseline="0" noProof="0" dirty="0">
                  <a:ln>
                    <a:noFill/>
                  </a:ln>
                  <a:solidFill>
                    <a:srgbClr val="F79646">
                      <a:lumMod val="75000"/>
                    </a:srgbClr>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a:ln>
                    <a:noFill/>
                  </a:ln>
                  <a:solidFill>
                    <a:srgbClr val="F79646">
                      <a:lumMod val="75000"/>
                    </a:srgbClr>
                  </a:solidFill>
                  <a:effectLst/>
                  <a:uLnTx/>
                  <a:uFillTx/>
                  <a:latin typeface="Arial" panose="020B0604020202020204" pitchFamily="34" charset="0"/>
                  <a:ea typeface="Calibri" panose="020F0502020204030204" pitchFamily="34" charset="0"/>
                  <a:cs typeface="Arial" panose="020B0604020202020204" pitchFamily="34" charset="0"/>
                </a:rPr>
                <a:t>cách</a:t>
              </a:r>
              <a:r>
                <a:rPr kumimoji="0" lang="en-US" sz="2400" b="1" i="0" u="none" strike="noStrike" kern="0" cap="none" spc="0" normalizeH="0" baseline="0" noProof="0" dirty="0">
                  <a:ln>
                    <a:noFill/>
                  </a:ln>
                  <a:solidFill>
                    <a:srgbClr val="F79646">
                      <a:lumMod val="75000"/>
                    </a:srgbClr>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a:ln>
                    <a:noFill/>
                  </a:ln>
                  <a:solidFill>
                    <a:srgbClr val="F79646">
                      <a:lumMod val="75000"/>
                    </a:srgbClr>
                  </a:solidFill>
                  <a:effectLst/>
                  <a:uLnTx/>
                  <a:uFillTx/>
                  <a:latin typeface="Arial" panose="020B0604020202020204" pitchFamily="34" charset="0"/>
                  <a:ea typeface="Calibri" panose="020F0502020204030204" pitchFamily="34" charset="0"/>
                  <a:cs typeface="Arial" panose="020B0604020202020204" pitchFamily="34" charset="0"/>
                </a:rPr>
                <a:t>thức</a:t>
              </a:r>
              <a:r>
                <a:rPr kumimoji="0" lang="en-US" sz="2400" b="1" i="0" u="none" strike="noStrike" kern="0" cap="none" spc="0" normalizeH="0" baseline="0" noProof="0" dirty="0">
                  <a:ln>
                    <a:noFill/>
                  </a:ln>
                  <a:solidFill>
                    <a:srgbClr val="F79646">
                      <a:lumMod val="75000"/>
                    </a:srgbClr>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a:ln>
                    <a:noFill/>
                  </a:ln>
                  <a:solidFill>
                    <a:srgbClr val="F79646">
                      <a:lumMod val="75000"/>
                    </a:srgbClr>
                  </a:solidFill>
                  <a:effectLst/>
                  <a:uLnTx/>
                  <a:uFillTx/>
                  <a:latin typeface="Arial" panose="020B0604020202020204" pitchFamily="34" charset="0"/>
                  <a:ea typeface="Calibri" panose="020F0502020204030204" pitchFamily="34" charset="0"/>
                  <a:cs typeface="Arial" panose="020B0604020202020204" pitchFamily="34" charset="0"/>
                </a:rPr>
                <a:t>và</a:t>
              </a:r>
              <a:r>
                <a:rPr kumimoji="0" lang="en-US" sz="2400" b="1" i="0" u="none" strike="noStrike" kern="0" cap="none" spc="0" normalizeH="0" baseline="0" noProof="0" dirty="0">
                  <a:ln>
                    <a:noFill/>
                  </a:ln>
                  <a:solidFill>
                    <a:srgbClr val="F79646">
                      <a:lumMod val="75000"/>
                    </a:srgbClr>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a:ln>
                    <a:noFill/>
                  </a:ln>
                  <a:solidFill>
                    <a:srgbClr val="F79646">
                      <a:lumMod val="75000"/>
                    </a:srgbClr>
                  </a:solidFill>
                  <a:effectLst/>
                  <a:uLnTx/>
                  <a:uFillTx/>
                  <a:latin typeface="Arial" panose="020B0604020202020204" pitchFamily="34" charset="0"/>
                  <a:ea typeface="Calibri" panose="020F0502020204030204" pitchFamily="34" charset="0"/>
                  <a:cs typeface="Arial" panose="020B0604020202020204" pitchFamily="34" charset="0"/>
                </a:rPr>
                <a:t>phương</a:t>
              </a:r>
              <a:r>
                <a:rPr kumimoji="0" lang="en-US" sz="2400" b="1" i="0" u="none" strike="noStrike" kern="0" cap="none" spc="0" normalizeH="0" baseline="0" noProof="0" dirty="0">
                  <a:ln>
                    <a:noFill/>
                  </a:ln>
                  <a:solidFill>
                    <a:srgbClr val="F79646">
                      <a:lumMod val="75000"/>
                    </a:srgbClr>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a:ln>
                    <a:noFill/>
                  </a:ln>
                  <a:solidFill>
                    <a:srgbClr val="F79646">
                      <a:lumMod val="75000"/>
                    </a:srgbClr>
                  </a:solidFill>
                  <a:effectLst/>
                  <a:uLnTx/>
                  <a:uFillTx/>
                  <a:latin typeface="Arial" panose="020B0604020202020204" pitchFamily="34" charset="0"/>
                  <a:ea typeface="Calibri" panose="020F0502020204030204" pitchFamily="34" charset="0"/>
                  <a:cs typeface="Arial" panose="020B0604020202020204" pitchFamily="34" charset="0"/>
                </a:rPr>
                <a:t>pháp</a:t>
              </a:r>
              <a:r>
                <a:rPr kumimoji="0" lang="en-US" sz="2400" b="1" i="0" u="none" strike="noStrike" kern="0" cap="none" spc="0" normalizeH="0" baseline="0" noProof="0" dirty="0">
                  <a:ln>
                    <a:noFill/>
                  </a:ln>
                  <a:solidFill>
                    <a:srgbClr val="F79646">
                      <a:lumMod val="75000"/>
                    </a:srgbClr>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a:ln>
                    <a:noFill/>
                  </a:ln>
                  <a:solidFill>
                    <a:srgbClr val="F79646">
                      <a:lumMod val="75000"/>
                    </a:srgbClr>
                  </a:solidFill>
                  <a:effectLst/>
                  <a:uLnTx/>
                  <a:uFillTx/>
                  <a:latin typeface="Arial" panose="020B0604020202020204" pitchFamily="34" charset="0"/>
                  <a:ea typeface="Calibri" panose="020F0502020204030204" pitchFamily="34" charset="0"/>
                  <a:cs typeface="Arial" panose="020B0604020202020204" pitchFamily="34" charset="0"/>
                </a:rPr>
                <a:t>phù</a:t>
              </a:r>
              <a:r>
                <a:rPr kumimoji="0" lang="en-US" sz="2400" b="1" i="0" u="none" strike="noStrike" kern="0" cap="none" spc="0" normalizeH="0" baseline="0" noProof="0" dirty="0">
                  <a:ln>
                    <a:noFill/>
                  </a:ln>
                  <a:solidFill>
                    <a:srgbClr val="F79646">
                      <a:lumMod val="75000"/>
                    </a:srgbClr>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a:ln>
                    <a:noFill/>
                  </a:ln>
                  <a:solidFill>
                    <a:srgbClr val="F79646">
                      <a:lumMod val="75000"/>
                    </a:srgbClr>
                  </a:solidFill>
                  <a:effectLst/>
                  <a:uLnTx/>
                  <a:uFillTx/>
                  <a:latin typeface="Arial" panose="020B0604020202020204" pitchFamily="34" charset="0"/>
                  <a:ea typeface="Calibri" panose="020F0502020204030204" pitchFamily="34" charset="0"/>
                  <a:cs typeface="Arial" panose="020B0604020202020204" pitchFamily="34" charset="0"/>
                </a:rPr>
                <a:t>hợp</a:t>
              </a:r>
              <a:r>
                <a:rPr kumimoji="0" lang="en-US" sz="2400" b="1" i="0" u="none" strike="noStrike" kern="0" cap="none" spc="0" normalizeH="0" baseline="0" noProof="0" dirty="0">
                  <a:ln>
                    <a:noFill/>
                  </a:ln>
                  <a:solidFill>
                    <a:srgbClr val="F79646">
                      <a:lumMod val="75000"/>
                    </a:srgbClr>
                  </a:solidFill>
                  <a:effectLst/>
                  <a:uLnTx/>
                  <a:uFillTx/>
                  <a:latin typeface="Arial" panose="020B0604020202020204" pitchFamily="34" charset="0"/>
                  <a:ea typeface="Calibri" panose="020F0502020204030204" pitchFamily="34" charset="0"/>
                  <a:cs typeface="Arial" panose="020B0604020202020204" pitchFamily="34" charset="0"/>
                </a:rPr>
                <a:t>.</a:t>
              </a:r>
            </a:p>
          </p:txBody>
        </p:sp>
      </p:grpSp>
      <p:grpSp>
        <p:nvGrpSpPr>
          <p:cNvPr id="19" name="Nhóm 36"/>
          <p:cNvGrpSpPr/>
          <p:nvPr/>
        </p:nvGrpSpPr>
        <p:grpSpPr>
          <a:xfrm>
            <a:off x="8944320" y="471566"/>
            <a:ext cx="2328795" cy="3139445"/>
            <a:chOff x="6707755" y="1940568"/>
            <a:chExt cx="2098787" cy="3016099"/>
          </a:xfrm>
          <a:effectLst>
            <a:outerShdw blurRad="76200" dir="18900000" sy="23000" kx="-1200000" algn="bl" rotWithShape="0">
              <a:prstClr val="black">
                <a:alpha val="20000"/>
              </a:prstClr>
            </a:outerShdw>
          </a:effectLst>
        </p:grpSpPr>
        <p:sp>
          <p:nvSpPr>
            <p:cNvPr id="20" name="AutoShape 8"/>
            <p:cNvSpPr>
              <a:spLocks noChangeArrowheads="1"/>
            </p:cNvSpPr>
            <p:nvPr/>
          </p:nvSpPr>
          <p:spPr bwMode="auto">
            <a:xfrm>
              <a:off x="6707755" y="2071198"/>
              <a:ext cx="2098787" cy="2885469"/>
            </a:xfrm>
            <a:prstGeom prst="roundRect">
              <a:avLst>
                <a:gd name="adj" fmla="val 4690"/>
              </a:avLst>
            </a:prstGeom>
            <a:noFill/>
            <a:ln w="57150">
              <a:solidFill>
                <a:srgbClr val="009999"/>
              </a:solidFill>
              <a:round/>
              <a:headEnd/>
              <a:tailEnd/>
            </a:ln>
            <a:effectLst/>
            <a:extLst>
              <a:ext uri="{909E8E84-426E-40DD-AFC4-6F175D3DCCD1}">
                <a14:hiddenFill xmlns:a14="http://schemas.microsoft.com/office/drawing/2010/main">
                  <a:solidFill>
                    <a:srgbClr val="6FC5E3"/>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smtClean="0">
                <a:ln>
                  <a:noFill/>
                </a:ln>
                <a:solidFill>
                  <a:srgbClr val="000000"/>
                </a:solidFill>
                <a:effectLst/>
                <a:uLnTx/>
                <a:uFillTx/>
                <a:latin typeface="Arial" charset="0"/>
                <a:ea typeface="+mn-ea"/>
                <a:cs typeface="+mn-cs"/>
              </a:endParaRPr>
            </a:p>
          </p:txBody>
        </p:sp>
        <p:sp>
          <p:nvSpPr>
            <p:cNvPr id="21" name="AutoShape 9"/>
            <p:cNvSpPr>
              <a:spLocks noChangeArrowheads="1"/>
            </p:cNvSpPr>
            <p:nvPr/>
          </p:nvSpPr>
          <p:spPr bwMode="gray">
            <a:xfrm>
              <a:off x="6905151" y="1940568"/>
              <a:ext cx="1703994" cy="262711"/>
            </a:xfrm>
            <a:prstGeom prst="roundRect">
              <a:avLst>
                <a:gd name="adj" fmla="val 50000"/>
              </a:avLst>
            </a:prstGeom>
            <a:gradFill rotWithShape="1">
              <a:gsLst>
                <a:gs pos="0">
                  <a:srgbClr val="009999">
                    <a:gamma/>
                    <a:shade val="46275"/>
                    <a:invGamma/>
                  </a:srgbClr>
                </a:gs>
                <a:gs pos="50000">
                  <a:srgbClr val="009999"/>
                </a:gs>
                <a:gs pos="100000">
                  <a:srgbClr val="009999">
                    <a:gamma/>
                    <a:shade val="46275"/>
                    <a:invGamma/>
                  </a:srgbClr>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smtClean="0">
                <a:ln>
                  <a:noFill/>
                </a:ln>
                <a:solidFill>
                  <a:srgbClr val="000000"/>
                </a:solidFill>
                <a:effectLst/>
                <a:uLnTx/>
                <a:uFillTx/>
                <a:latin typeface="Arial" charset="0"/>
                <a:ea typeface="+mn-ea"/>
                <a:cs typeface="+mn-cs"/>
              </a:endParaRPr>
            </a:p>
          </p:txBody>
        </p:sp>
        <p:sp>
          <p:nvSpPr>
            <p:cNvPr id="22" name="AutoShape 10"/>
            <p:cNvSpPr>
              <a:spLocks noChangeArrowheads="1"/>
            </p:cNvSpPr>
            <p:nvPr/>
          </p:nvSpPr>
          <p:spPr bwMode="auto">
            <a:xfrm flipH="1">
              <a:off x="8446584" y="2005882"/>
              <a:ext cx="65315" cy="130630"/>
            </a:xfrm>
            <a:prstGeom prst="octagon">
              <a:avLst>
                <a:gd name="adj" fmla="val 29287"/>
              </a:avLst>
            </a:prstGeom>
            <a:solidFill>
              <a:srgbClr val="FFFFFF"/>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smtClean="0">
                <a:ln>
                  <a:noFill/>
                </a:ln>
                <a:solidFill>
                  <a:srgbClr val="000000"/>
                </a:solidFill>
                <a:effectLst/>
                <a:uLnTx/>
                <a:uFillTx/>
                <a:latin typeface="Arial" charset="0"/>
                <a:ea typeface="+mn-ea"/>
                <a:cs typeface="+mn-cs"/>
              </a:endParaRPr>
            </a:p>
          </p:txBody>
        </p:sp>
        <p:sp>
          <p:nvSpPr>
            <p:cNvPr id="23" name="AutoShape 11"/>
            <p:cNvSpPr>
              <a:spLocks noChangeArrowheads="1"/>
            </p:cNvSpPr>
            <p:nvPr/>
          </p:nvSpPr>
          <p:spPr bwMode="auto">
            <a:xfrm flipH="1">
              <a:off x="6999496" y="2005882"/>
              <a:ext cx="65314" cy="130630"/>
            </a:xfrm>
            <a:prstGeom prst="octagon">
              <a:avLst>
                <a:gd name="adj" fmla="val 29287"/>
              </a:avLst>
            </a:prstGeom>
            <a:solidFill>
              <a:srgbClr val="FFFFFF"/>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smtClean="0">
                <a:ln>
                  <a:noFill/>
                </a:ln>
                <a:solidFill>
                  <a:srgbClr val="000000"/>
                </a:solidFill>
                <a:effectLst/>
                <a:uLnTx/>
                <a:uFillTx/>
                <a:latin typeface="Arial" charset="0"/>
                <a:ea typeface="+mn-ea"/>
                <a:cs typeface="+mn-cs"/>
              </a:endParaRPr>
            </a:p>
          </p:txBody>
        </p:sp>
        <p:sp>
          <p:nvSpPr>
            <p:cNvPr id="25" name="Text Box 21"/>
            <p:cNvSpPr txBox="1">
              <a:spLocks noChangeArrowheads="1"/>
            </p:cNvSpPr>
            <p:nvPr/>
          </p:nvSpPr>
          <p:spPr bwMode="auto">
            <a:xfrm>
              <a:off x="6799816" y="2547044"/>
              <a:ext cx="1884038" cy="1933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0" fontAlgn="base" latinLnBrk="0" hangingPunct="0">
                <a:lnSpc>
                  <a:spcPct val="130000"/>
                </a:lnSpc>
                <a:spcBef>
                  <a:spcPct val="20000"/>
                </a:spcBef>
                <a:spcAft>
                  <a:spcPct val="0"/>
                </a:spcAft>
                <a:buClrTx/>
                <a:buSzTx/>
                <a:buFontTx/>
                <a:buNone/>
                <a:tabLst/>
                <a:defRPr/>
              </a:pPr>
              <a:r>
                <a:rPr kumimoji="0" lang="en-US" sz="2400" b="1" i="0" u="none" strike="noStrike" kern="0" cap="none" spc="0" normalizeH="0" baseline="0" noProof="0" dirty="0" err="1">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rPr>
                <a:t>Không</a:t>
              </a:r>
              <a:r>
                <a:rPr kumimoji="0" lang="en-US" sz="2400" b="1" i="0" u="none" strike="noStrike" kern="0" cap="none" spc="0" normalizeH="0" baseline="0" noProof="0" dirty="0">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rPr>
                <a:t>có</a:t>
              </a:r>
              <a:r>
                <a:rPr kumimoji="0" lang="en-US" sz="2400" b="1" i="0" u="none" strike="noStrike" kern="0" cap="none" spc="0" normalizeH="0" baseline="0" noProof="0" dirty="0">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rPr>
                <a:t>thực</a:t>
              </a:r>
              <a:r>
                <a:rPr kumimoji="0" lang="en-US" sz="2400" b="1" i="0" u="none" strike="noStrike" kern="0" cap="none" spc="0" normalizeH="0" baseline="0" noProof="0" dirty="0">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rPr>
                <a:t>tiễn</a:t>
              </a:r>
              <a:r>
                <a:rPr kumimoji="0" lang="en-US" sz="2400" b="1" i="0" u="none" strike="noStrike" kern="0" cap="none" spc="0" normalizeH="0" baseline="0" noProof="0" dirty="0">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rPr>
                <a:t>thì</a:t>
              </a:r>
              <a:r>
                <a:rPr kumimoji="0" lang="en-US" sz="2400" b="1" i="0" u="none" strike="noStrike" kern="0" cap="none" spc="0" normalizeH="0" baseline="0" noProof="0" dirty="0">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rPr>
                <a:t>không</a:t>
              </a:r>
              <a:r>
                <a:rPr kumimoji="0" lang="en-US" sz="2400" b="1" i="0" u="none" strike="noStrike" kern="0" cap="none" spc="0" normalizeH="0" baseline="0" noProof="0" dirty="0">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rPr>
                <a:t>có</a:t>
              </a:r>
              <a:r>
                <a:rPr kumimoji="0" lang="en-US" sz="2400" b="1" i="0" u="none" strike="noStrike" kern="0" cap="none" spc="0" normalizeH="0" baseline="0" noProof="0" dirty="0">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rPr>
                <a:t>nhận</a:t>
              </a:r>
              <a:r>
                <a:rPr kumimoji="0" lang="en-US" sz="2400" b="1" i="0" u="none" strike="noStrike" kern="0" cap="none" spc="0" normalizeH="0" baseline="0" noProof="0" dirty="0">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rPr>
                <a:t>thức</a:t>
              </a:r>
              <a:r>
                <a:rPr kumimoji="0" lang="en-US" sz="2400" b="1" i="0" u="none" strike="noStrike" kern="0" cap="none" spc="0" normalizeH="0" baseline="0" noProof="0" dirty="0">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rPr>
                <a:t>.</a:t>
              </a:r>
              <a:r>
                <a:rPr kumimoji="0" lang="en-US" sz="1800" b="1" i="0" u="none" strike="noStrike" kern="0" cap="none" spc="0" normalizeH="0" baseline="0" noProof="0" dirty="0">
                  <a:ln>
                    <a:noFill/>
                  </a:ln>
                  <a:solidFill>
                    <a:srgbClr val="002060"/>
                  </a:solidFill>
                  <a:effectLst/>
                  <a:uLnTx/>
                  <a:uFillTx/>
                  <a:latin typeface="Arial" panose="020B0604020202020204" pitchFamily="34" charset="0"/>
                  <a:ea typeface="+mn-ea"/>
                  <a:cs typeface="Arial" panose="020B0604020202020204" pitchFamily="34" charset="0"/>
                </a:rPr>
                <a:t>	</a:t>
              </a:r>
              <a:endParaRPr kumimoji="0" lang="en-US" sz="1800" b="1" i="0" u="none" strike="noStrike" kern="0" cap="none" spc="0" normalizeH="0" baseline="0" noProof="0" dirty="0">
                <a:ln>
                  <a:noFill/>
                </a:ln>
                <a:solidFill>
                  <a:srgbClr val="002060"/>
                </a:solidFill>
                <a:effectLst/>
                <a:uLnTx/>
                <a:uFillTx/>
                <a:latin typeface="Arial" panose="020B0604020202020204" pitchFamily="34" charset="0"/>
                <a:ea typeface="Calibri" panose="020F0502020204030204" pitchFamily="34" charset="0"/>
                <a:cs typeface="Arial" panose="020B0604020202020204" pitchFamily="34" charset="0"/>
              </a:endParaRPr>
            </a:p>
          </p:txBody>
        </p:sp>
      </p:grpSp>
      <p:sp>
        <p:nvSpPr>
          <p:cNvPr id="26" name="Freeform 25"/>
          <p:cNvSpPr>
            <a:spLocks/>
          </p:cNvSpPr>
          <p:nvPr/>
        </p:nvSpPr>
        <p:spPr bwMode="gray">
          <a:xfrm>
            <a:off x="6540090" y="96315"/>
            <a:ext cx="2021679" cy="922594"/>
          </a:xfrm>
          <a:custGeom>
            <a:avLst/>
            <a:gdLst>
              <a:gd name="T0" fmla="*/ 0 w 982"/>
              <a:gd name="T1" fmla="*/ 774 h 774"/>
              <a:gd name="T2" fmla="*/ 2 w 982"/>
              <a:gd name="T3" fmla="*/ 770 h 774"/>
              <a:gd name="T4" fmla="*/ 8 w 982"/>
              <a:gd name="T5" fmla="*/ 754 h 774"/>
              <a:gd name="T6" fmla="*/ 16 w 982"/>
              <a:gd name="T7" fmla="*/ 730 h 774"/>
              <a:gd name="T8" fmla="*/ 32 w 982"/>
              <a:gd name="T9" fmla="*/ 698 h 774"/>
              <a:gd name="T10" fmla="*/ 50 w 982"/>
              <a:gd name="T11" fmla="*/ 660 h 774"/>
              <a:gd name="T12" fmla="*/ 76 w 982"/>
              <a:gd name="T13" fmla="*/ 618 h 774"/>
              <a:gd name="T14" fmla="*/ 106 w 982"/>
              <a:gd name="T15" fmla="*/ 574 h 774"/>
              <a:gd name="T16" fmla="*/ 142 w 982"/>
              <a:gd name="T17" fmla="*/ 528 h 774"/>
              <a:gd name="T18" fmla="*/ 186 w 982"/>
              <a:gd name="T19" fmla="*/ 482 h 774"/>
              <a:gd name="T20" fmla="*/ 236 w 982"/>
              <a:gd name="T21" fmla="*/ 438 h 774"/>
              <a:gd name="T22" fmla="*/ 294 w 982"/>
              <a:gd name="T23" fmla="*/ 398 h 774"/>
              <a:gd name="T24" fmla="*/ 360 w 982"/>
              <a:gd name="T25" fmla="*/ 360 h 774"/>
              <a:gd name="T26" fmla="*/ 426 w 982"/>
              <a:gd name="T27" fmla="*/ 332 h 774"/>
              <a:gd name="T28" fmla="*/ 488 w 982"/>
              <a:gd name="T29" fmla="*/ 314 h 774"/>
              <a:gd name="T30" fmla="*/ 544 w 982"/>
              <a:gd name="T31" fmla="*/ 304 h 774"/>
              <a:gd name="T32" fmla="*/ 594 w 982"/>
              <a:gd name="T33" fmla="*/ 300 h 774"/>
              <a:gd name="T34" fmla="*/ 638 w 982"/>
              <a:gd name="T35" fmla="*/ 300 h 774"/>
              <a:gd name="T36" fmla="*/ 678 w 982"/>
              <a:gd name="T37" fmla="*/ 304 h 774"/>
              <a:gd name="T38" fmla="*/ 710 w 982"/>
              <a:gd name="T39" fmla="*/ 312 h 774"/>
              <a:gd name="T40" fmla="*/ 736 w 982"/>
              <a:gd name="T41" fmla="*/ 320 h 774"/>
              <a:gd name="T42" fmla="*/ 754 w 982"/>
              <a:gd name="T43" fmla="*/ 326 h 774"/>
              <a:gd name="T44" fmla="*/ 766 w 982"/>
              <a:gd name="T45" fmla="*/ 332 h 774"/>
              <a:gd name="T46" fmla="*/ 770 w 982"/>
              <a:gd name="T47" fmla="*/ 334 h 774"/>
              <a:gd name="T48" fmla="*/ 680 w 982"/>
              <a:gd name="T49" fmla="*/ 476 h 774"/>
              <a:gd name="T50" fmla="*/ 982 w 982"/>
              <a:gd name="T51" fmla="*/ 370 h 774"/>
              <a:gd name="T52" fmla="*/ 912 w 982"/>
              <a:gd name="T53" fmla="*/ 0 h 774"/>
              <a:gd name="T54" fmla="*/ 854 w 982"/>
              <a:gd name="T55" fmla="*/ 150 h 774"/>
              <a:gd name="T56" fmla="*/ 850 w 982"/>
              <a:gd name="T57" fmla="*/ 148 h 774"/>
              <a:gd name="T58" fmla="*/ 838 w 982"/>
              <a:gd name="T59" fmla="*/ 142 h 774"/>
              <a:gd name="T60" fmla="*/ 822 w 982"/>
              <a:gd name="T61" fmla="*/ 134 h 774"/>
              <a:gd name="T62" fmla="*/ 798 w 982"/>
              <a:gd name="T63" fmla="*/ 126 h 774"/>
              <a:gd name="T64" fmla="*/ 768 w 982"/>
              <a:gd name="T65" fmla="*/ 120 h 774"/>
              <a:gd name="T66" fmla="*/ 732 w 982"/>
              <a:gd name="T67" fmla="*/ 114 h 774"/>
              <a:gd name="T68" fmla="*/ 692 w 982"/>
              <a:gd name="T69" fmla="*/ 110 h 774"/>
              <a:gd name="T70" fmla="*/ 646 w 982"/>
              <a:gd name="T71" fmla="*/ 110 h 774"/>
              <a:gd name="T72" fmla="*/ 596 w 982"/>
              <a:gd name="T73" fmla="*/ 116 h 774"/>
              <a:gd name="T74" fmla="*/ 540 w 982"/>
              <a:gd name="T75" fmla="*/ 126 h 774"/>
              <a:gd name="T76" fmla="*/ 482 w 982"/>
              <a:gd name="T77" fmla="*/ 146 h 774"/>
              <a:gd name="T78" fmla="*/ 422 w 982"/>
              <a:gd name="T79" fmla="*/ 172 h 774"/>
              <a:gd name="T80" fmla="*/ 356 w 982"/>
              <a:gd name="T81" fmla="*/ 210 h 774"/>
              <a:gd name="T82" fmla="*/ 290 w 982"/>
              <a:gd name="T83" fmla="*/ 258 h 774"/>
              <a:gd name="T84" fmla="*/ 230 w 982"/>
              <a:gd name="T85" fmla="*/ 310 h 774"/>
              <a:gd name="T86" fmla="*/ 178 w 982"/>
              <a:gd name="T87" fmla="*/ 364 h 774"/>
              <a:gd name="T88" fmla="*/ 136 w 982"/>
              <a:gd name="T89" fmla="*/ 422 h 774"/>
              <a:gd name="T90" fmla="*/ 100 w 982"/>
              <a:gd name="T91" fmla="*/ 480 h 774"/>
              <a:gd name="T92" fmla="*/ 72 w 982"/>
              <a:gd name="T93" fmla="*/ 536 h 774"/>
              <a:gd name="T94" fmla="*/ 48 w 982"/>
              <a:gd name="T95" fmla="*/ 590 h 774"/>
              <a:gd name="T96" fmla="*/ 30 w 982"/>
              <a:gd name="T97" fmla="*/ 640 h 774"/>
              <a:gd name="T98" fmla="*/ 18 w 982"/>
              <a:gd name="T99" fmla="*/ 684 h 774"/>
              <a:gd name="T100" fmla="*/ 8 w 982"/>
              <a:gd name="T101" fmla="*/ 722 h 774"/>
              <a:gd name="T102" fmla="*/ 4 w 982"/>
              <a:gd name="T103" fmla="*/ 750 h 774"/>
              <a:gd name="T104" fmla="*/ 0 w 982"/>
              <a:gd name="T105" fmla="*/ 768 h 774"/>
              <a:gd name="T106" fmla="*/ 0 w 982"/>
              <a:gd name="T107" fmla="*/ 774 h 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82" h="774">
                <a:moveTo>
                  <a:pt x="0" y="774"/>
                </a:moveTo>
                <a:lnTo>
                  <a:pt x="2" y="770"/>
                </a:lnTo>
                <a:lnTo>
                  <a:pt x="8" y="754"/>
                </a:lnTo>
                <a:lnTo>
                  <a:pt x="16" y="730"/>
                </a:lnTo>
                <a:lnTo>
                  <a:pt x="32" y="698"/>
                </a:lnTo>
                <a:lnTo>
                  <a:pt x="50" y="660"/>
                </a:lnTo>
                <a:lnTo>
                  <a:pt x="76" y="618"/>
                </a:lnTo>
                <a:lnTo>
                  <a:pt x="106" y="574"/>
                </a:lnTo>
                <a:lnTo>
                  <a:pt x="142" y="528"/>
                </a:lnTo>
                <a:lnTo>
                  <a:pt x="186" y="482"/>
                </a:lnTo>
                <a:lnTo>
                  <a:pt x="236" y="438"/>
                </a:lnTo>
                <a:lnTo>
                  <a:pt x="294" y="398"/>
                </a:lnTo>
                <a:lnTo>
                  <a:pt x="360" y="360"/>
                </a:lnTo>
                <a:lnTo>
                  <a:pt x="426" y="332"/>
                </a:lnTo>
                <a:lnTo>
                  <a:pt x="488" y="314"/>
                </a:lnTo>
                <a:lnTo>
                  <a:pt x="544" y="304"/>
                </a:lnTo>
                <a:lnTo>
                  <a:pt x="594" y="300"/>
                </a:lnTo>
                <a:lnTo>
                  <a:pt x="638" y="300"/>
                </a:lnTo>
                <a:lnTo>
                  <a:pt x="678" y="304"/>
                </a:lnTo>
                <a:lnTo>
                  <a:pt x="710" y="312"/>
                </a:lnTo>
                <a:lnTo>
                  <a:pt x="736" y="320"/>
                </a:lnTo>
                <a:lnTo>
                  <a:pt x="754" y="326"/>
                </a:lnTo>
                <a:lnTo>
                  <a:pt x="766" y="332"/>
                </a:lnTo>
                <a:lnTo>
                  <a:pt x="770" y="334"/>
                </a:lnTo>
                <a:lnTo>
                  <a:pt x="680" y="476"/>
                </a:lnTo>
                <a:lnTo>
                  <a:pt x="982" y="370"/>
                </a:lnTo>
                <a:lnTo>
                  <a:pt x="912" y="0"/>
                </a:lnTo>
                <a:lnTo>
                  <a:pt x="854" y="150"/>
                </a:lnTo>
                <a:lnTo>
                  <a:pt x="850" y="148"/>
                </a:lnTo>
                <a:lnTo>
                  <a:pt x="838" y="142"/>
                </a:lnTo>
                <a:lnTo>
                  <a:pt x="822" y="134"/>
                </a:lnTo>
                <a:lnTo>
                  <a:pt x="798" y="126"/>
                </a:lnTo>
                <a:lnTo>
                  <a:pt x="768" y="120"/>
                </a:lnTo>
                <a:lnTo>
                  <a:pt x="732" y="114"/>
                </a:lnTo>
                <a:lnTo>
                  <a:pt x="692" y="110"/>
                </a:lnTo>
                <a:lnTo>
                  <a:pt x="646" y="110"/>
                </a:lnTo>
                <a:lnTo>
                  <a:pt x="596" y="116"/>
                </a:lnTo>
                <a:lnTo>
                  <a:pt x="540" y="126"/>
                </a:lnTo>
                <a:lnTo>
                  <a:pt x="482" y="146"/>
                </a:lnTo>
                <a:lnTo>
                  <a:pt x="422" y="172"/>
                </a:lnTo>
                <a:lnTo>
                  <a:pt x="356" y="210"/>
                </a:lnTo>
                <a:lnTo>
                  <a:pt x="290" y="258"/>
                </a:lnTo>
                <a:lnTo>
                  <a:pt x="230" y="310"/>
                </a:lnTo>
                <a:lnTo>
                  <a:pt x="178" y="364"/>
                </a:lnTo>
                <a:lnTo>
                  <a:pt x="136" y="422"/>
                </a:lnTo>
                <a:lnTo>
                  <a:pt x="100" y="480"/>
                </a:lnTo>
                <a:lnTo>
                  <a:pt x="72" y="536"/>
                </a:lnTo>
                <a:lnTo>
                  <a:pt x="48" y="590"/>
                </a:lnTo>
                <a:lnTo>
                  <a:pt x="30" y="640"/>
                </a:lnTo>
                <a:lnTo>
                  <a:pt x="18" y="684"/>
                </a:lnTo>
                <a:lnTo>
                  <a:pt x="8" y="722"/>
                </a:lnTo>
                <a:lnTo>
                  <a:pt x="4" y="750"/>
                </a:lnTo>
                <a:lnTo>
                  <a:pt x="0" y="768"/>
                </a:lnTo>
                <a:lnTo>
                  <a:pt x="0" y="774"/>
                </a:lnTo>
              </a:path>
            </a:pathLst>
          </a:custGeom>
          <a:gradFill rotWithShape="1">
            <a:gsLst>
              <a:gs pos="0">
                <a:srgbClr val="99CC00">
                  <a:gamma/>
                  <a:tint val="57647"/>
                  <a:invGamma/>
                  <a:alpha val="32001"/>
                </a:srgbClr>
              </a:gs>
              <a:gs pos="100000">
                <a:srgbClr val="99CC00"/>
              </a:gs>
            </a:gsLst>
            <a:lin ang="0" scaled="1"/>
          </a:gradFill>
          <a:ln>
            <a:noFill/>
          </a:ln>
          <a:extLst>
            <a:ext uri="{91240B29-F687-4F45-9708-019B960494DF}">
              <a14:hiddenLine xmlns:a14="http://schemas.microsoft.com/office/drawing/2010/main" w="12700">
                <a:solidFill>
                  <a:srgbClr val="000000"/>
                </a:solidFill>
                <a:prstDash val="solid"/>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smtClean="0">
              <a:ln>
                <a:noFill/>
              </a:ln>
              <a:solidFill>
                <a:srgbClr val="000000"/>
              </a:solidFill>
              <a:effectLst/>
              <a:uLnTx/>
              <a:uFillTx/>
              <a:latin typeface="Arial" charset="0"/>
              <a:ea typeface="+mn-ea"/>
              <a:cs typeface="+mn-cs"/>
            </a:endParaRPr>
          </a:p>
        </p:txBody>
      </p:sp>
      <p:sp>
        <p:nvSpPr>
          <p:cNvPr id="32" name="Rectangle 2">
            <a:extLst>
              <a:ext uri="{FF2B5EF4-FFF2-40B4-BE49-F238E27FC236}">
                <a16:creationId xmlns:a16="http://schemas.microsoft.com/office/drawing/2014/main" id="{BD9BC9F8-2B30-4E4D-A0D5-5E6D6227A0A9}"/>
              </a:ext>
            </a:extLst>
          </p:cNvPr>
          <p:cNvSpPr txBox="1">
            <a:spLocks noChangeArrowheads="1"/>
          </p:cNvSpPr>
          <p:nvPr/>
        </p:nvSpPr>
        <p:spPr bwMode="auto">
          <a:xfrm>
            <a:off x="2301764" y="5406252"/>
            <a:ext cx="9716815" cy="993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just" defTabSz="914400" rtl="0" eaLnBrk="0" fontAlgn="base" latinLnBrk="0" hangingPunct="0">
              <a:lnSpc>
                <a:spcPct val="130000"/>
              </a:lnSpc>
              <a:spcBef>
                <a:spcPct val="20000"/>
              </a:spcBef>
              <a:spcAft>
                <a:spcPct val="0"/>
              </a:spcAft>
              <a:buClrTx/>
              <a:buSzTx/>
              <a:buFont typeface="Arial" panose="020B0604020202020204" pitchFamily="34" charset="0"/>
              <a:buNone/>
              <a:tabLst/>
              <a:defRPr/>
            </a:pPr>
            <a:r>
              <a:rPr kumimoji="0" lang="en-US" sz="3200" b="1" i="0" u="none" strike="noStrike" kern="1200" cap="none" spc="0" normalizeH="0" baseline="0" noProof="0" dirty="0">
                <a:ln>
                  <a:noFill/>
                </a:ln>
                <a:solidFill>
                  <a:srgbClr val="000099"/>
                </a:solidFill>
                <a:effectLst/>
                <a:uLnTx/>
                <a:uFillTx/>
                <a:latin typeface="Arial" panose="020B0604020202020204" pitchFamily="34" charset="0"/>
                <a:ea typeface="+mn-ea"/>
                <a:cs typeface="Arial" panose="020B0604020202020204" pitchFamily="34" charset="0"/>
              </a:rPr>
              <a:t>T</a:t>
            </a:r>
            <a:r>
              <a:rPr kumimoji="0" lang="en-US" sz="3200" b="1" i="0" u="none" strike="noStrike" kern="1200" cap="none" spc="0" normalizeH="0" baseline="0" noProof="0" dirty="0" err="1">
                <a:ln>
                  <a:noFill/>
                </a:ln>
                <a:solidFill>
                  <a:srgbClr val="000099"/>
                </a:solidFill>
                <a:effectLst/>
                <a:uLnTx/>
                <a:uFillTx/>
                <a:latin typeface="Arial" panose="020B0604020202020204" pitchFamily="34" charset="0"/>
                <a:ea typeface="+mn-ea"/>
                <a:cs typeface="Arial" panose="020B0604020202020204" pitchFamily="34" charset="0"/>
              </a:rPr>
              <a:t>hực</a:t>
            </a:r>
            <a:r>
              <a:rPr kumimoji="0" lang="en-US" sz="3200" b="1" i="0" u="none" strike="noStrike" kern="1200" cap="none" spc="0" normalizeH="0" baseline="0" noProof="0" dirty="0">
                <a:ln>
                  <a:noFill/>
                </a:ln>
                <a:solidFill>
                  <a:srgbClr val="000099"/>
                </a:solidFill>
                <a:effectLst/>
                <a:uLnTx/>
                <a:uFillTx/>
                <a:latin typeface="Arial" panose="020B0604020202020204" pitchFamily="34" charset="0"/>
                <a:ea typeface="+mn-ea"/>
                <a:cs typeface="Arial" panose="020B0604020202020204" pitchFamily="34" charset="0"/>
              </a:rPr>
              <a:t> </a:t>
            </a:r>
            <a:r>
              <a:rPr kumimoji="0" lang="en-US" sz="3200" b="1" i="0" u="none" strike="noStrike" kern="1200" cap="none" spc="0" normalizeH="0" baseline="0" noProof="0" dirty="0" err="1">
                <a:ln>
                  <a:noFill/>
                </a:ln>
                <a:solidFill>
                  <a:srgbClr val="000099"/>
                </a:solidFill>
                <a:effectLst/>
                <a:uLnTx/>
                <a:uFillTx/>
                <a:latin typeface="Arial" panose="020B0604020202020204" pitchFamily="34" charset="0"/>
                <a:ea typeface="+mn-ea"/>
                <a:cs typeface="Arial" panose="020B0604020202020204" pitchFamily="34" charset="0"/>
              </a:rPr>
              <a:t>tiễn</a:t>
            </a:r>
            <a:r>
              <a:rPr kumimoji="0" lang="en-US" sz="3200" b="1" i="0" u="none" strike="noStrike" kern="1200" cap="none" spc="0" normalizeH="0" baseline="0" noProof="0" dirty="0">
                <a:ln>
                  <a:noFill/>
                </a:ln>
                <a:solidFill>
                  <a:srgbClr val="000099"/>
                </a:solidFill>
                <a:effectLst/>
                <a:uLnTx/>
                <a:uFillTx/>
                <a:latin typeface="Arial" panose="020B0604020202020204" pitchFamily="34" charset="0"/>
                <a:ea typeface="+mn-ea"/>
                <a:cs typeface="Arial" panose="020B0604020202020204" pitchFamily="34" charset="0"/>
              </a:rPr>
              <a:t> </a:t>
            </a:r>
            <a:r>
              <a:rPr kumimoji="0" lang="en-US" sz="3200" b="1" i="0" u="none" strike="noStrike" kern="1200" cap="none" spc="0" normalizeH="0" baseline="0" noProof="0" dirty="0" err="1">
                <a:ln>
                  <a:noFill/>
                </a:ln>
                <a:solidFill>
                  <a:srgbClr val="000099"/>
                </a:solidFill>
                <a:effectLst/>
                <a:uLnTx/>
                <a:uFillTx/>
                <a:latin typeface="Arial" panose="020B0604020202020204" pitchFamily="34" charset="0"/>
                <a:ea typeface="+mn-ea"/>
                <a:cs typeface="Arial" panose="020B0604020202020204" pitchFamily="34" charset="0"/>
              </a:rPr>
              <a:t>là</a:t>
            </a:r>
            <a:r>
              <a:rPr kumimoji="0" lang="en-US" sz="3200" b="1" i="0" u="none" strike="noStrike" kern="1200" cap="none" spc="0" normalizeH="0" baseline="0" noProof="0" dirty="0">
                <a:ln>
                  <a:noFill/>
                </a:ln>
                <a:solidFill>
                  <a:srgbClr val="000099"/>
                </a:solidFill>
                <a:effectLst/>
                <a:uLnTx/>
                <a:uFillTx/>
                <a:latin typeface="Arial" panose="020B0604020202020204" pitchFamily="34" charset="0"/>
                <a:ea typeface="+mn-ea"/>
                <a:cs typeface="Arial" panose="020B0604020202020204" pitchFamily="34" charset="0"/>
              </a:rPr>
              <a:t> </a:t>
            </a:r>
            <a:r>
              <a:rPr kumimoji="0" lang="en-US" sz="3200" b="1" i="0" u="none" strike="noStrike" kern="1200" cap="none" spc="0" normalizeH="0" baseline="0" noProof="0" dirty="0" err="1">
                <a:ln>
                  <a:noFill/>
                </a:ln>
                <a:solidFill>
                  <a:srgbClr val="000099"/>
                </a:solidFill>
                <a:effectLst/>
                <a:uLnTx/>
                <a:uFillTx/>
                <a:latin typeface="Arial" panose="020B0604020202020204" pitchFamily="34" charset="0"/>
                <a:ea typeface="+mn-ea"/>
                <a:cs typeface="Arial" panose="020B0604020202020204" pitchFamily="34" charset="0"/>
              </a:rPr>
              <a:t>cơ</a:t>
            </a:r>
            <a:r>
              <a:rPr kumimoji="0" lang="en-US" sz="3200" b="1" i="0" u="none" strike="noStrike" kern="1200" cap="none" spc="0" normalizeH="0" baseline="0" noProof="0" dirty="0">
                <a:ln>
                  <a:noFill/>
                </a:ln>
                <a:solidFill>
                  <a:srgbClr val="000099"/>
                </a:solidFill>
                <a:effectLst/>
                <a:uLnTx/>
                <a:uFillTx/>
                <a:latin typeface="Arial" panose="020B0604020202020204" pitchFamily="34" charset="0"/>
                <a:ea typeface="+mn-ea"/>
                <a:cs typeface="Arial" panose="020B0604020202020204" pitchFamily="34" charset="0"/>
              </a:rPr>
              <a:t> </a:t>
            </a:r>
            <a:r>
              <a:rPr kumimoji="0" lang="en-US" sz="3200" b="1" i="0" u="none" strike="noStrike" kern="1200" cap="none" spc="0" normalizeH="0" baseline="0" noProof="0" dirty="0" err="1">
                <a:ln>
                  <a:noFill/>
                </a:ln>
                <a:solidFill>
                  <a:srgbClr val="000099"/>
                </a:solidFill>
                <a:effectLst/>
                <a:uLnTx/>
                <a:uFillTx/>
                <a:latin typeface="Arial" panose="020B0604020202020204" pitchFamily="34" charset="0"/>
                <a:ea typeface="+mn-ea"/>
                <a:cs typeface="Arial" panose="020B0604020202020204" pitchFamily="34" charset="0"/>
              </a:rPr>
              <a:t>sở</a:t>
            </a:r>
            <a:r>
              <a:rPr kumimoji="0" lang="en-US" sz="3200" b="1" i="0" u="none" strike="noStrike" kern="1200" cap="none" spc="0" normalizeH="0" baseline="0" noProof="0" dirty="0">
                <a:ln>
                  <a:noFill/>
                </a:ln>
                <a:solidFill>
                  <a:srgbClr val="000099"/>
                </a:solidFill>
                <a:effectLst/>
                <a:uLnTx/>
                <a:uFillTx/>
                <a:latin typeface="Arial" panose="020B0604020202020204" pitchFamily="34" charset="0"/>
                <a:ea typeface="+mn-ea"/>
                <a:cs typeface="Arial" panose="020B0604020202020204" pitchFamily="34" charset="0"/>
              </a:rPr>
              <a:t>, </a:t>
            </a:r>
            <a:r>
              <a:rPr kumimoji="0" lang="en-US" sz="3200" b="1" i="0" u="none" strike="noStrike" kern="1200" cap="none" spc="0" normalizeH="0" baseline="0" noProof="0" dirty="0" err="1">
                <a:ln>
                  <a:noFill/>
                </a:ln>
                <a:solidFill>
                  <a:srgbClr val="000099"/>
                </a:solidFill>
                <a:effectLst/>
                <a:uLnTx/>
                <a:uFillTx/>
                <a:latin typeface="Arial" panose="020B0604020202020204" pitchFamily="34" charset="0"/>
                <a:ea typeface="+mn-ea"/>
                <a:cs typeface="Arial" panose="020B0604020202020204" pitchFamily="34" charset="0"/>
              </a:rPr>
              <a:t>nguồn</a:t>
            </a:r>
            <a:r>
              <a:rPr kumimoji="0" lang="en-US" sz="3200" b="1" i="0" u="none" strike="noStrike" kern="1200" cap="none" spc="0" normalizeH="0" baseline="0" noProof="0" dirty="0">
                <a:ln>
                  <a:noFill/>
                </a:ln>
                <a:solidFill>
                  <a:srgbClr val="000099"/>
                </a:solidFill>
                <a:effectLst/>
                <a:uLnTx/>
                <a:uFillTx/>
                <a:latin typeface="Arial" panose="020B0604020202020204" pitchFamily="34" charset="0"/>
                <a:ea typeface="+mn-ea"/>
                <a:cs typeface="Arial" panose="020B0604020202020204" pitchFamily="34" charset="0"/>
              </a:rPr>
              <a:t> </a:t>
            </a:r>
            <a:r>
              <a:rPr kumimoji="0" lang="en-US" sz="3200" b="1" i="0" u="none" strike="noStrike" kern="1200" cap="none" spc="0" normalizeH="0" baseline="0" noProof="0" dirty="0" err="1">
                <a:ln>
                  <a:noFill/>
                </a:ln>
                <a:solidFill>
                  <a:srgbClr val="000099"/>
                </a:solidFill>
                <a:effectLst/>
                <a:uLnTx/>
                <a:uFillTx/>
                <a:latin typeface="Arial" panose="020B0604020202020204" pitchFamily="34" charset="0"/>
                <a:ea typeface="+mn-ea"/>
                <a:cs typeface="Arial" panose="020B0604020202020204" pitchFamily="34" charset="0"/>
              </a:rPr>
              <a:t>gốc</a:t>
            </a:r>
            <a:r>
              <a:rPr kumimoji="0" lang="en-US" sz="3200" b="1" i="0" u="none" strike="noStrike" kern="1200" cap="none" spc="0" normalizeH="0" baseline="0" noProof="0" dirty="0">
                <a:ln>
                  <a:noFill/>
                </a:ln>
                <a:solidFill>
                  <a:srgbClr val="000099"/>
                </a:solidFill>
                <a:effectLst/>
                <a:uLnTx/>
                <a:uFillTx/>
                <a:latin typeface="Arial" panose="020B0604020202020204" pitchFamily="34" charset="0"/>
                <a:ea typeface="+mn-ea"/>
                <a:cs typeface="Arial" panose="020B0604020202020204" pitchFamily="34" charset="0"/>
              </a:rPr>
              <a:t> </a:t>
            </a:r>
            <a:r>
              <a:rPr kumimoji="0" lang="en-US" sz="3200" b="1" i="0" u="none" strike="noStrike" kern="1200" cap="none" spc="0" normalizeH="0" baseline="0" noProof="0" dirty="0" err="1">
                <a:ln>
                  <a:noFill/>
                </a:ln>
                <a:solidFill>
                  <a:srgbClr val="000099"/>
                </a:solidFill>
                <a:effectLst/>
                <a:uLnTx/>
                <a:uFillTx/>
                <a:latin typeface="Arial" panose="020B0604020202020204" pitchFamily="34" charset="0"/>
                <a:ea typeface="+mn-ea"/>
                <a:cs typeface="Arial" panose="020B0604020202020204" pitchFamily="34" charset="0"/>
              </a:rPr>
              <a:t>của</a:t>
            </a:r>
            <a:r>
              <a:rPr kumimoji="0" lang="en-US" sz="3200" b="1" i="0" u="none" strike="noStrike" kern="1200" cap="none" spc="0" normalizeH="0" baseline="0" noProof="0" dirty="0">
                <a:ln>
                  <a:noFill/>
                </a:ln>
                <a:solidFill>
                  <a:srgbClr val="000099"/>
                </a:solidFill>
                <a:effectLst/>
                <a:uLnTx/>
                <a:uFillTx/>
                <a:latin typeface="Arial" panose="020B0604020202020204" pitchFamily="34" charset="0"/>
                <a:ea typeface="+mn-ea"/>
                <a:cs typeface="Arial" panose="020B0604020202020204" pitchFamily="34" charset="0"/>
              </a:rPr>
              <a:t> </a:t>
            </a:r>
            <a:r>
              <a:rPr kumimoji="0" lang="en-US" sz="3200" b="1" i="0" u="none" strike="noStrike" kern="1200" cap="none" spc="0" normalizeH="0" baseline="0" noProof="0" dirty="0" err="1">
                <a:ln>
                  <a:noFill/>
                </a:ln>
                <a:solidFill>
                  <a:srgbClr val="000099"/>
                </a:solidFill>
                <a:effectLst/>
                <a:uLnTx/>
                <a:uFillTx/>
                <a:latin typeface="Arial" panose="020B0604020202020204" pitchFamily="34" charset="0"/>
                <a:ea typeface="+mn-ea"/>
                <a:cs typeface="Arial" panose="020B0604020202020204" pitchFamily="34" charset="0"/>
              </a:rPr>
              <a:t>nhận</a:t>
            </a:r>
            <a:r>
              <a:rPr kumimoji="0" lang="en-US" sz="3200" b="1" i="0" u="none" strike="noStrike" kern="1200" cap="none" spc="0" normalizeH="0" baseline="0" noProof="0" dirty="0">
                <a:ln>
                  <a:noFill/>
                </a:ln>
                <a:solidFill>
                  <a:srgbClr val="000099"/>
                </a:solidFill>
                <a:effectLst/>
                <a:uLnTx/>
                <a:uFillTx/>
                <a:latin typeface="Arial" panose="020B0604020202020204" pitchFamily="34" charset="0"/>
                <a:ea typeface="+mn-ea"/>
                <a:cs typeface="Arial" panose="020B0604020202020204" pitchFamily="34" charset="0"/>
              </a:rPr>
              <a:t> </a:t>
            </a:r>
            <a:r>
              <a:rPr kumimoji="0" lang="en-US" sz="3200" b="1" i="0" u="none" strike="noStrike" kern="1200" cap="none" spc="0" normalizeH="0" baseline="0" noProof="0" dirty="0" err="1">
                <a:ln>
                  <a:noFill/>
                </a:ln>
                <a:solidFill>
                  <a:srgbClr val="000099"/>
                </a:solidFill>
                <a:effectLst/>
                <a:uLnTx/>
                <a:uFillTx/>
                <a:latin typeface="Arial" panose="020B0604020202020204" pitchFamily="34" charset="0"/>
                <a:ea typeface="+mn-ea"/>
                <a:cs typeface="Arial" panose="020B0604020202020204" pitchFamily="34" charset="0"/>
              </a:rPr>
              <a:t>thức</a:t>
            </a:r>
            <a:r>
              <a:rPr kumimoji="0" lang="en-US" sz="3200" b="1" i="0" u="none" strike="noStrike" kern="1200" cap="none" spc="0" normalizeH="0" baseline="0" noProof="0" dirty="0">
                <a:ln>
                  <a:noFill/>
                </a:ln>
                <a:solidFill>
                  <a:srgbClr val="000099"/>
                </a:solidFill>
                <a:effectLst/>
                <a:uLnTx/>
                <a:uFillTx/>
                <a:latin typeface="Arial" panose="020B0604020202020204" pitchFamily="34" charset="0"/>
                <a:ea typeface="+mn-ea"/>
                <a:cs typeface="Arial" panose="020B0604020202020204" pitchFamily="34" charset="0"/>
              </a:rPr>
              <a:t>.</a:t>
            </a:r>
            <a:endParaRPr kumimoji="0" lang="en-US" sz="2800" b="1" i="0" u="none" strike="noStrike" kern="1200" cap="none" spc="0" normalizeH="0" baseline="0" noProof="0" dirty="0">
              <a:ln>
                <a:noFill/>
              </a:ln>
              <a:solidFill>
                <a:srgbClr val="0000CC"/>
              </a:solidFill>
              <a:effectLst/>
              <a:uLnTx/>
              <a:uFillTx/>
              <a:latin typeface="Arial" panose="020B0604020202020204" pitchFamily="34" charset="0"/>
              <a:ea typeface="+mn-ea"/>
              <a:cs typeface="Arial" panose="020B0604020202020204" pitchFamily="34" charset="0"/>
            </a:endParaRPr>
          </a:p>
          <a:p>
            <a:pPr marL="342900" marR="0" lvl="0" indent="0" algn="just" defTabSz="914400" rtl="0" eaLnBrk="0" fontAlgn="base" latinLnBrk="0" hangingPunct="0">
              <a:lnSpc>
                <a:spcPct val="130000"/>
              </a:lnSpc>
              <a:spcBef>
                <a:spcPct val="20000"/>
              </a:spcBef>
              <a:spcAft>
                <a:spcPct val="0"/>
              </a:spcAft>
              <a:buClrTx/>
              <a:buSzTx/>
              <a:buFont typeface="Arial" panose="020B0604020202020204" pitchFamily="34" charset="0"/>
              <a:buNone/>
              <a:tabLst/>
              <a:defRPr/>
            </a:pPr>
            <a:endParaRPr kumimoji="0" lang="en-US" sz="2800" b="1" i="0" u="none" strike="noStrike" kern="1200" cap="none" spc="0" normalizeH="0" baseline="0" noProof="0" dirty="0">
              <a:ln>
                <a:noFill/>
              </a:ln>
              <a:solidFill>
                <a:srgbClr val="0000CC"/>
              </a:solidFill>
              <a:effectLst/>
              <a:uLnTx/>
              <a:uFillTx/>
              <a:latin typeface="Arial" panose="020B0604020202020204" pitchFamily="34" charset="0"/>
              <a:ea typeface="+mn-ea"/>
              <a:cs typeface="Arial" panose="020B0604020202020204" pitchFamily="34" charset="0"/>
            </a:endParaRPr>
          </a:p>
        </p:txBody>
      </p:sp>
      <p:sp>
        <p:nvSpPr>
          <p:cNvPr id="33" name="Arrow: Right 3">
            <a:extLst>
              <a:ext uri="{FF2B5EF4-FFF2-40B4-BE49-F238E27FC236}">
                <a16:creationId xmlns:a16="http://schemas.microsoft.com/office/drawing/2014/main" id="{F497B072-272D-4A7F-96F1-BBBB49548139}"/>
              </a:ext>
            </a:extLst>
          </p:cNvPr>
          <p:cNvSpPr/>
          <p:nvPr/>
        </p:nvSpPr>
        <p:spPr>
          <a:xfrm>
            <a:off x="241753" y="5264363"/>
            <a:ext cx="1911240" cy="1135117"/>
          </a:xfrm>
          <a:prstGeom prst="rightArrow">
            <a:avLst/>
          </a:prstGeom>
          <a:solidFill>
            <a:schemeClr val="accent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3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srgbClr val="FF0000"/>
                </a:solidFill>
                <a:effectLst/>
                <a:uLnTx/>
                <a:uFillTx/>
                <a:latin typeface="Arial" panose="020B0604020202020204" pitchFamily="34" charset="0"/>
                <a:ea typeface="+mn-ea"/>
                <a:cs typeface="Arial" panose="020B0604020202020204" pitchFamily="34" charset="0"/>
              </a:rPr>
              <a:t>Như</a:t>
            </a:r>
            <a:r>
              <a:rPr kumimoji="0" lang="en-US" sz="2400" b="1" i="0" u="none"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FF0000"/>
                </a:solidFill>
                <a:effectLst/>
                <a:uLnTx/>
                <a:uFillTx/>
                <a:latin typeface="Arial" panose="020B0604020202020204" pitchFamily="34" charset="0"/>
                <a:ea typeface="+mn-ea"/>
                <a:cs typeface="Arial" panose="020B0604020202020204" pitchFamily="34" charset="0"/>
              </a:rPr>
              <a:t>vậy</a:t>
            </a:r>
            <a:endParaRPr kumimoji="0" lang="en-US" sz="2400" b="1" i="0" u="none" strike="noStrike" kern="1200" cap="none" spc="0" normalizeH="0" baseline="0" noProof="0" dirty="0">
              <a:ln>
                <a:noFill/>
              </a:ln>
              <a:solidFill>
                <a:srgbClr val="FF0000"/>
              </a:solidFill>
              <a:effectLst/>
              <a:uLnTx/>
              <a:uFillTx/>
              <a:latin typeface="Times New Roman" panose="02020603050405020304" pitchFamily="18" charset="0"/>
              <a:ea typeface="+mn-ea"/>
              <a:cs typeface="Times New Roman" panose="02020603050405020304" pitchFamily="18" charset="0"/>
            </a:endParaRPr>
          </a:p>
        </p:txBody>
      </p:sp>
    </p:spTree>
    <p:extLst>
      <p:ext uri="{BB962C8B-B14F-4D97-AF65-F5344CB8AC3E}">
        <p14:creationId xmlns:p14="http://schemas.microsoft.com/office/powerpoint/2010/main" val="32998578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6"/>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19"/>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3"/>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26" grpId="0" animBg="1"/>
      <p:bldP spid="32" grpId="0"/>
      <p:bldP spid="33" grpId="0" animBg="1"/>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5" name="Straight Connector 24">
            <a:extLst>
              <a:ext uri="{FF2B5EF4-FFF2-40B4-BE49-F238E27FC236}">
                <a16:creationId xmlns:a16="http://schemas.microsoft.com/office/drawing/2014/main" id="{C9AE710C-60EB-453D-9C33-CA0EA9E66969}"/>
              </a:ext>
            </a:extLst>
          </p:cNvPr>
          <p:cNvCxnSpPr/>
          <p:nvPr/>
        </p:nvCxnSpPr>
        <p:spPr>
          <a:xfrm>
            <a:off x="57807" y="1060740"/>
            <a:ext cx="12076386" cy="0"/>
          </a:xfrm>
          <a:prstGeom prst="line">
            <a:avLst/>
          </a:prstGeom>
          <a:ln>
            <a:solidFill>
              <a:srgbClr val="FF0000"/>
            </a:solidFill>
          </a:ln>
        </p:spPr>
        <p:style>
          <a:lnRef idx="3">
            <a:schemeClr val="dk1"/>
          </a:lnRef>
          <a:fillRef idx="0">
            <a:schemeClr val="dk1"/>
          </a:fillRef>
          <a:effectRef idx="2">
            <a:schemeClr val="dk1"/>
          </a:effectRef>
          <a:fontRef idx="minor">
            <a:schemeClr val="tx1"/>
          </a:fontRef>
        </p:style>
      </p:cxnSp>
      <p:sp>
        <p:nvSpPr>
          <p:cNvPr id="13" name="Rectangle 2">
            <a:extLst>
              <a:ext uri="{FF2B5EF4-FFF2-40B4-BE49-F238E27FC236}">
                <a16:creationId xmlns:a16="http://schemas.microsoft.com/office/drawing/2014/main" id="{5954C1ED-130B-4065-9BBA-7EDF56077143}"/>
              </a:ext>
            </a:extLst>
          </p:cNvPr>
          <p:cNvSpPr txBox="1">
            <a:spLocks noChangeArrowheads="1"/>
          </p:cNvSpPr>
          <p:nvPr/>
        </p:nvSpPr>
        <p:spPr bwMode="auto">
          <a:xfrm>
            <a:off x="408901" y="-25971"/>
            <a:ext cx="9528120"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342900" marR="0" lvl="0" indent="-342900" algn="just" defTabSz="914400" rtl="0" eaLnBrk="0" fontAlgn="base" latinLnBrk="0" hangingPunct="0">
              <a:lnSpc>
                <a:spcPct val="130000"/>
              </a:lnSpc>
              <a:spcBef>
                <a:spcPct val="20000"/>
              </a:spcBef>
              <a:spcAft>
                <a:spcPct val="0"/>
              </a:spcAft>
              <a:buClrTx/>
              <a:buSzTx/>
              <a:buFont typeface="Arial" charset="0"/>
              <a:buNone/>
              <a:tabLst/>
              <a:defRPr/>
            </a:pPr>
            <a:r>
              <a:rPr kumimoji="0" lang="en-US" sz="2800" b="1" i="1" u="none" strike="noStrike" kern="1200" cap="none" spc="0" normalizeH="0" baseline="0" noProof="0" dirty="0" err="1">
                <a:ln>
                  <a:noFill/>
                </a:ln>
                <a:solidFill>
                  <a:srgbClr val="C00000"/>
                </a:solidFill>
                <a:effectLst/>
                <a:uLnTx/>
                <a:uFillTx/>
                <a:latin typeface="Times New Roman" panose="02020603050405020304" pitchFamily="18" charset="0"/>
                <a:ea typeface="+mn-ea"/>
                <a:cs typeface="Times New Roman" panose="02020603050405020304" pitchFamily="18" charset="0"/>
              </a:rPr>
              <a:t>Thứ</a:t>
            </a:r>
            <a:r>
              <a:rPr kumimoji="0" lang="en-US" sz="2800" b="1" i="1"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a:t>
            </a:r>
            <a:r>
              <a:rPr kumimoji="0" lang="en-US" sz="2800" b="1" i="1" u="none" strike="noStrike" kern="1200" cap="none" spc="0" normalizeH="0" baseline="0" noProof="0" dirty="0" err="1">
                <a:ln>
                  <a:noFill/>
                </a:ln>
                <a:solidFill>
                  <a:srgbClr val="C00000"/>
                </a:solidFill>
                <a:effectLst/>
                <a:uLnTx/>
                <a:uFillTx/>
                <a:latin typeface="Times New Roman" panose="02020603050405020304" pitchFamily="18" charset="0"/>
                <a:ea typeface="+mn-ea"/>
                <a:cs typeface="Times New Roman" panose="02020603050405020304" pitchFamily="18" charset="0"/>
              </a:rPr>
              <a:t>hai</a:t>
            </a:r>
            <a:r>
              <a:rPr kumimoji="0" lang="en-US" sz="2800" b="1" i="1"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thực</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tiễn</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là</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2800" b="1" i="0" u="none" strike="noStrike" kern="1200" cap="none" spc="0" normalizeH="0" baseline="0" noProof="0" dirty="0" err="1">
                <a:ln>
                  <a:noFill/>
                </a:ln>
                <a:solidFill>
                  <a:srgbClr val="000099"/>
                </a:solidFill>
                <a:effectLst/>
                <a:uLnTx/>
                <a:uFillTx/>
                <a:latin typeface="Times New Roman" panose="02020603050405020304" pitchFamily="18" charset="0"/>
                <a:ea typeface="+mn-ea"/>
                <a:cs typeface="Times New Roman" panose="02020603050405020304" pitchFamily="18" charset="0"/>
              </a:rPr>
              <a:t>động</a:t>
            </a:r>
            <a:r>
              <a:rPr kumimoji="0" lang="en-US" sz="2800" b="1" i="0" u="none" strike="noStrike" kern="1200" cap="none" spc="0" normalizeH="0" baseline="0" noProof="0" dirty="0">
                <a:ln>
                  <a:noFill/>
                </a:ln>
                <a:solidFill>
                  <a:srgbClr val="000099"/>
                </a:solidFill>
                <a:effectLst/>
                <a:uLnTx/>
                <a:uFillTx/>
                <a:latin typeface="Times New Roman" panose="02020603050405020304" pitchFamily="18" charset="0"/>
                <a:ea typeface="+mn-ea"/>
                <a:cs typeface="Times New Roman" panose="02020603050405020304" pitchFamily="18" charset="0"/>
              </a:rPr>
              <a:t> </a:t>
            </a:r>
            <a:r>
              <a:rPr kumimoji="0" lang="en-US" sz="2800" b="1" i="0" u="none" strike="noStrike" kern="1200" cap="none" spc="0" normalizeH="0" baseline="0" noProof="0" dirty="0" err="1">
                <a:ln>
                  <a:noFill/>
                </a:ln>
                <a:solidFill>
                  <a:srgbClr val="000099"/>
                </a:solidFill>
                <a:effectLst/>
                <a:uLnTx/>
                <a:uFillTx/>
                <a:latin typeface="Times New Roman" panose="02020603050405020304" pitchFamily="18" charset="0"/>
                <a:ea typeface="+mn-ea"/>
                <a:cs typeface="Times New Roman" panose="02020603050405020304" pitchFamily="18" charset="0"/>
              </a:rPr>
              <a:t>lực</a:t>
            </a:r>
            <a:r>
              <a:rPr kumimoji="0" lang="en-US" sz="2800" b="1" i="0" u="none" strike="noStrike" kern="1200" cap="none" spc="0" normalizeH="0" baseline="0" noProof="0" dirty="0">
                <a:ln>
                  <a:noFill/>
                </a:ln>
                <a:solidFill>
                  <a:srgbClr val="000099"/>
                </a:solidFill>
                <a:effectLst/>
                <a:uLnTx/>
                <a:uFillTx/>
                <a:latin typeface="Times New Roman" panose="02020603050405020304" pitchFamily="18" charset="0"/>
                <a:ea typeface="+mn-ea"/>
                <a:cs typeface="Times New Roman" panose="02020603050405020304" pitchFamily="18" charset="0"/>
              </a:rPr>
              <a:t>, </a:t>
            </a:r>
            <a:r>
              <a:rPr kumimoji="0" lang="en-US" sz="2800" b="1" i="0" u="none" strike="noStrike" kern="1200" cap="none" spc="0" normalizeH="0" baseline="0" noProof="0" dirty="0" err="1">
                <a:ln>
                  <a:noFill/>
                </a:ln>
                <a:solidFill>
                  <a:srgbClr val="000099"/>
                </a:solidFill>
                <a:effectLst/>
                <a:uLnTx/>
                <a:uFillTx/>
                <a:latin typeface="Times New Roman" panose="02020603050405020304" pitchFamily="18" charset="0"/>
                <a:ea typeface="+mn-ea"/>
                <a:cs typeface="Times New Roman" panose="02020603050405020304" pitchFamily="18" charset="0"/>
              </a:rPr>
              <a:t>mục</a:t>
            </a:r>
            <a:r>
              <a:rPr kumimoji="0" lang="en-US" sz="2800" b="1" i="0" u="none" strike="noStrike" kern="1200" cap="none" spc="0" normalizeH="0" baseline="0" noProof="0" dirty="0">
                <a:ln>
                  <a:noFill/>
                </a:ln>
                <a:solidFill>
                  <a:srgbClr val="000099"/>
                </a:solidFill>
                <a:effectLst/>
                <a:uLnTx/>
                <a:uFillTx/>
                <a:latin typeface="Times New Roman" panose="02020603050405020304" pitchFamily="18" charset="0"/>
                <a:ea typeface="+mn-ea"/>
                <a:cs typeface="Times New Roman" panose="02020603050405020304" pitchFamily="18" charset="0"/>
              </a:rPr>
              <a:t> </a:t>
            </a:r>
            <a:r>
              <a:rPr kumimoji="0" lang="en-US" sz="2800" b="1" i="0" u="none" strike="noStrike" kern="1200" cap="none" spc="0" normalizeH="0" baseline="0" noProof="0" dirty="0" err="1">
                <a:ln>
                  <a:noFill/>
                </a:ln>
                <a:solidFill>
                  <a:srgbClr val="000099"/>
                </a:solidFill>
                <a:effectLst/>
                <a:uLnTx/>
                <a:uFillTx/>
                <a:latin typeface="Times New Roman" panose="02020603050405020304" pitchFamily="18" charset="0"/>
                <a:ea typeface="+mn-ea"/>
                <a:cs typeface="Times New Roman" panose="02020603050405020304" pitchFamily="18" charset="0"/>
              </a:rPr>
              <a:t>đích</a:t>
            </a:r>
            <a:r>
              <a:rPr kumimoji="0" lang="en-US" sz="2800" b="1" i="0" u="none" strike="noStrike" kern="1200" cap="none" spc="0" normalizeH="0" baseline="0" noProof="0" dirty="0">
                <a:ln>
                  <a:noFill/>
                </a:ln>
                <a:solidFill>
                  <a:srgbClr val="000099"/>
                </a:solidFill>
                <a:effectLst/>
                <a:uLnTx/>
                <a:uFillTx/>
                <a:latin typeface="Times New Roman" panose="02020603050405020304" pitchFamily="18" charset="0"/>
                <a:ea typeface="+mn-ea"/>
                <a:cs typeface="Times New Roman" panose="02020603050405020304" pitchFamily="18" charset="0"/>
              </a:rPr>
              <a:t>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của</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nhận</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thức</a:t>
            </a:r>
            <a:endPar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a:p>
            <a:pPr marL="342900" marR="0" lvl="0" indent="-342900" algn="just" defTabSz="914400" rtl="0" eaLnBrk="0" fontAlgn="base" latinLnBrk="0" hangingPunct="0">
              <a:lnSpc>
                <a:spcPct val="150000"/>
              </a:lnSpc>
              <a:spcBef>
                <a:spcPct val="20000"/>
              </a:spcBef>
              <a:spcAft>
                <a:spcPct val="0"/>
              </a:spcAft>
              <a:buClrTx/>
              <a:buSzTx/>
              <a:buFont typeface="Arial" charset="0"/>
              <a:buNone/>
              <a:tabLst/>
              <a:defRPr/>
            </a:pPr>
            <a:r>
              <a:rPr kumimoji="0" lang="en-US" sz="2800" b="1" i="0" u="none" strike="noStrike" kern="1200" cap="none" spc="0" normalizeH="0" baseline="0" noProof="0" dirty="0">
                <a:ln>
                  <a:noFill/>
                </a:ln>
                <a:solidFill>
                  <a:srgbClr val="0000CC"/>
                </a:solidFill>
                <a:effectLst/>
                <a:uLnTx/>
                <a:uFillTx/>
                <a:latin typeface="Times New Roman" pitchFamily="18" charset="0"/>
                <a:ea typeface="+mn-ea"/>
                <a:cs typeface="Times New Roman" pitchFamily="18" charset="0"/>
              </a:rPr>
              <a:t>		</a:t>
            </a:r>
          </a:p>
          <a:p>
            <a:pPr marL="342900" marR="0" lvl="0" indent="-342900" algn="just" defTabSz="914400" rtl="0" eaLnBrk="0" fontAlgn="base" latinLnBrk="0" hangingPunct="0">
              <a:lnSpc>
                <a:spcPct val="130000"/>
              </a:lnSpc>
              <a:spcBef>
                <a:spcPct val="20000"/>
              </a:spcBef>
              <a:spcAft>
                <a:spcPct val="0"/>
              </a:spcAft>
              <a:buClrTx/>
              <a:buSzTx/>
              <a:buFont typeface="Arial" charset="0"/>
              <a:buNone/>
              <a:tabLst/>
              <a:defRPr/>
            </a:pPr>
            <a:endParaRPr kumimoji="0" lang="en-US" sz="2800" b="1" i="0" u="none" strike="noStrike" kern="1200" cap="none" spc="0" normalizeH="0" baseline="0" noProof="0" dirty="0">
              <a:ln>
                <a:noFill/>
              </a:ln>
              <a:solidFill>
                <a:srgbClr val="0000CC"/>
              </a:solidFill>
              <a:effectLst/>
              <a:uLnTx/>
              <a:uFillTx/>
              <a:latin typeface="VNI-Times" pitchFamily="2" charset="0"/>
              <a:ea typeface="+mn-ea"/>
              <a:cs typeface="Times New Roman" pitchFamily="18" charset="0"/>
            </a:endParaRPr>
          </a:p>
          <a:p>
            <a:pPr marL="342900" marR="0" lvl="0" indent="0" algn="just" defTabSz="914400" rtl="0" eaLnBrk="0" fontAlgn="base" latinLnBrk="0" hangingPunct="0">
              <a:lnSpc>
                <a:spcPct val="130000"/>
              </a:lnSpc>
              <a:spcBef>
                <a:spcPct val="20000"/>
              </a:spcBef>
              <a:spcAft>
                <a:spcPct val="0"/>
              </a:spcAft>
              <a:buClrTx/>
              <a:buSzTx/>
              <a:buFont typeface="Arial" panose="020B0604020202020204" pitchFamily="34" charset="0"/>
              <a:buNone/>
              <a:tabLst/>
              <a:defRPr/>
            </a:pPr>
            <a:endParaRPr kumimoji="0" lang="en-US" sz="2800" b="1" i="0" u="none" strike="noStrike" kern="1200" cap="none" spc="0" normalizeH="0" baseline="0" noProof="0" dirty="0">
              <a:ln>
                <a:noFill/>
              </a:ln>
              <a:solidFill>
                <a:srgbClr val="0000CC"/>
              </a:solidFill>
              <a:effectLst/>
              <a:uLnTx/>
              <a:uFillTx/>
              <a:latin typeface="VNI-Times" pitchFamily="2" charset="0"/>
              <a:ea typeface="+mn-ea"/>
              <a:cs typeface="Times New Roman" pitchFamily="18" charset="0"/>
            </a:endParaRPr>
          </a:p>
        </p:txBody>
      </p:sp>
      <p:pic>
        <p:nvPicPr>
          <p:cNvPr id="11" name="Picture 10">
            <a:extLst>
              <a:ext uri="{FF2B5EF4-FFF2-40B4-BE49-F238E27FC236}">
                <a16:creationId xmlns:a16="http://schemas.microsoft.com/office/drawing/2014/main" id="{731D8D5D-242D-4806-AE8A-4BE8C508F331}"/>
              </a:ext>
            </a:extLst>
          </p:cNvPr>
          <p:cNvPicPr>
            <a:picLocks noChangeAspect="1"/>
          </p:cNvPicPr>
          <p:nvPr/>
        </p:nvPicPr>
        <p:blipFill>
          <a:blip r:embed="rId2"/>
          <a:stretch>
            <a:fillRect/>
          </a:stretch>
        </p:blipFill>
        <p:spPr>
          <a:xfrm>
            <a:off x="1317037" y="2316506"/>
            <a:ext cx="1326079" cy="1322087"/>
          </a:xfrm>
          <a:prstGeom prst="rect">
            <a:avLst/>
          </a:prstGeom>
        </p:spPr>
      </p:pic>
      <p:grpSp>
        <p:nvGrpSpPr>
          <p:cNvPr id="6" name="Group 5"/>
          <p:cNvGrpSpPr/>
          <p:nvPr/>
        </p:nvGrpSpPr>
        <p:grpSpPr>
          <a:xfrm>
            <a:off x="3760276" y="1589706"/>
            <a:ext cx="6176745" cy="4808667"/>
            <a:chOff x="5431232" y="1396300"/>
            <a:chExt cx="6176745" cy="4808667"/>
          </a:xfrm>
          <a:solidFill>
            <a:schemeClr val="accent2">
              <a:lumMod val="20000"/>
              <a:lumOff val="80000"/>
            </a:schemeClr>
          </a:solidFill>
        </p:grpSpPr>
        <p:sp>
          <p:nvSpPr>
            <p:cNvPr id="7" name="Shape 726"/>
            <p:cNvSpPr/>
            <p:nvPr/>
          </p:nvSpPr>
          <p:spPr>
            <a:xfrm>
              <a:off x="5431232" y="1396300"/>
              <a:ext cx="6176745" cy="4808667"/>
            </a:xfrm>
            <a:custGeom>
              <a:avLst/>
              <a:gdLst/>
              <a:ahLst/>
              <a:cxnLst/>
              <a:rect l="0" t="0" r="0" b="0"/>
              <a:pathLst>
                <a:path w="143434" h="111665" extrusionOk="0">
                  <a:moveTo>
                    <a:pt x="71751" y="2308"/>
                  </a:moveTo>
                  <a:lnTo>
                    <a:pt x="71887" y="2376"/>
                  </a:lnTo>
                  <a:lnTo>
                    <a:pt x="72091" y="2444"/>
                  </a:lnTo>
                  <a:lnTo>
                    <a:pt x="72159" y="2647"/>
                  </a:lnTo>
                  <a:lnTo>
                    <a:pt x="72226" y="2783"/>
                  </a:lnTo>
                  <a:lnTo>
                    <a:pt x="72159" y="2987"/>
                  </a:lnTo>
                  <a:lnTo>
                    <a:pt x="72091" y="3190"/>
                  </a:lnTo>
                  <a:lnTo>
                    <a:pt x="71887" y="3258"/>
                  </a:lnTo>
                  <a:lnTo>
                    <a:pt x="71751" y="3326"/>
                  </a:lnTo>
                  <a:lnTo>
                    <a:pt x="71548" y="3258"/>
                  </a:lnTo>
                  <a:lnTo>
                    <a:pt x="71344" y="3190"/>
                  </a:lnTo>
                  <a:lnTo>
                    <a:pt x="71276" y="2987"/>
                  </a:lnTo>
                  <a:lnTo>
                    <a:pt x="71208" y="2783"/>
                  </a:lnTo>
                  <a:lnTo>
                    <a:pt x="71276" y="2647"/>
                  </a:lnTo>
                  <a:lnTo>
                    <a:pt x="71344" y="2444"/>
                  </a:lnTo>
                  <a:lnTo>
                    <a:pt x="71548" y="2376"/>
                  </a:lnTo>
                  <a:lnTo>
                    <a:pt x="71751" y="2308"/>
                  </a:lnTo>
                  <a:close/>
                  <a:moveTo>
                    <a:pt x="137528" y="5906"/>
                  </a:moveTo>
                  <a:lnTo>
                    <a:pt x="137596" y="5974"/>
                  </a:lnTo>
                  <a:lnTo>
                    <a:pt x="137596" y="89604"/>
                  </a:lnTo>
                  <a:lnTo>
                    <a:pt x="5906" y="89604"/>
                  </a:lnTo>
                  <a:lnTo>
                    <a:pt x="5906" y="5974"/>
                  </a:lnTo>
                  <a:lnTo>
                    <a:pt x="5906" y="5906"/>
                  </a:lnTo>
                  <a:close/>
                  <a:moveTo>
                    <a:pt x="3530" y="0"/>
                  </a:moveTo>
                  <a:lnTo>
                    <a:pt x="3191" y="68"/>
                  </a:lnTo>
                  <a:lnTo>
                    <a:pt x="2444" y="339"/>
                  </a:lnTo>
                  <a:lnTo>
                    <a:pt x="1766" y="679"/>
                  </a:lnTo>
                  <a:lnTo>
                    <a:pt x="1155" y="1154"/>
                  </a:lnTo>
                  <a:lnTo>
                    <a:pt x="679" y="1765"/>
                  </a:lnTo>
                  <a:lnTo>
                    <a:pt x="272" y="2444"/>
                  </a:lnTo>
                  <a:lnTo>
                    <a:pt x="69" y="3190"/>
                  </a:lnTo>
                  <a:lnTo>
                    <a:pt x="1" y="3598"/>
                  </a:lnTo>
                  <a:lnTo>
                    <a:pt x="1" y="4005"/>
                  </a:lnTo>
                  <a:lnTo>
                    <a:pt x="1" y="91572"/>
                  </a:lnTo>
                  <a:lnTo>
                    <a:pt x="1" y="91979"/>
                  </a:lnTo>
                  <a:lnTo>
                    <a:pt x="69" y="92319"/>
                  </a:lnTo>
                  <a:lnTo>
                    <a:pt x="272" y="93065"/>
                  </a:lnTo>
                  <a:lnTo>
                    <a:pt x="679" y="93744"/>
                  </a:lnTo>
                  <a:lnTo>
                    <a:pt x="1155" y="94355"/>
                  </a:lnTo>
                  <a:lnTo>
                    <a:pt x="1766" y="94830"/>
                  </a:lnTo>
                  <a:lnTo>
                    <a:pt x="2444" y="95238"/>
                  </a:lnTo>
                  <a:lnTo>
                    <a:pt x="3191" y="95441"/>
                  </a:lnTo>
                  <a:lnTo>
                    <a:pt x="3530" y="95509"/>
                  </a:lnTo>
                  <a:lnTo>
                    <a:pt x="139904" y="95509"/>
                  </a:lnTo>
                  <a:lnTo>
                    <a:pt x="140311" y="95441"/>
                  </a:lnTo>
                  <a:lnTo>
                    <a:pt x="141058" y="95238"/>
                  </a:lnTo>
                  <a:lnTo>
                    <a:pt x="141737" y="94830"/>
                  </a:lnTo>
                  <a:lnTo>
                    <a:pt x="142280" y="94355"/>
                  </a:lnTo>
                  <a:lnTo>
                    <a:pt x="142755" y="93744"/>
                  </a:lnTo>
                  <a:lnTo>
                    <a:pt x="143162" y="93065"/>
                  </a:lnTo>
                  <a:lnTo>
                    <a:pt x="143366" y="92319"/>
                  </a:lnTo>
                  <a:lnTo>
                    <a:pt x="143434" y="91979"/>
                  </a:lnTo>
                  <a:lnTo>
                    <a:pt x="143434" y="91572"/>
                  </a:lnTo>
                  <a:lnTo>
                    <a:pt x="143434" y="4005"/>
                  </a:lnTo>
                  <a:lnTo>
                    <a:pt x="143434" y="3598"/>
                  </a:lnTo>
                  <a:lnTo>
                    <a:pt x="143366" y="3190"/>
                  </a:lnTo>
                  <a:lnTo>
                    <a:pt x="143162" y="2444"/>
                  </a:lnTo>
                  <a:lnTo>
                    <a:pt x="142755" y="1765"/>
                  </a:lnTo>
                  <a:lnTo>
                    <a:pt x="142280" y="1154"/>
                  </a:lnTo>
                  <a:lnTo>
                    <a:pt x="141737" y="679"/>
                  </a:lnTo>
                  <a:lnTo>
                    <a:pt x="141058" y="339"/>
                  </a:lnTo>
                  <a:lnTo>
                    <a:pt x="140311" y="68"/>
                  </a:lnTo>
                  <a:lnTo>
                    <a:pt x="139904" y="0"/>
                  </a:lnTo>
                  <a:close/>
                  <a:moveTo>
                    <a:pt x="55324" y="95713"/>
                  </a:moveTo>
                  <a:lnTo>
                    <a:pt x="55052" y="98971"/>
                  </a:lnTo>
                  <a:lnTo>
                    <a:pt x="54713" y="102297"/>
                  </a:lnTo>
                  <a:lnTo>
                    <a:pt x="54374" y="105284"/>
                  </a:lnTo>
                  <a:lnTo>
                    <a:pt x="53966" y="107388"/>
                  </a:lnTo>
                  <a:lnTo>
                    <a:pt x="53763" y="108203"/>
                  </a:lnTo>
                  <a:lnTo>
                    <a:pt x="53627" y="108746"/>
                  </a:lnTo>
                  <a:lnTo>
                    <a:pt x="53423" y="109153"/>
                  </a:lnTo>
                  <a:lnTo>
                    <a:pt x="53220" y="109357"/>
                  </a:lnTo>
                  <a:lnTo>
                    <a:pt x="52677" y="109493"/>
                  </a:lnTo>
                  <a:lnTo>
                    <a:pt x="51794" y="109696"/>
                  </a:lnTo>
                  <a:lnTo>
                    <a:pt x="49690" y="110036"/>
                  </a:lnTo>
                  <a:lnTo>
                    <a:pt x="48061" y="110307"/>
                  </a:lnTo>
                  <a:lnTo>
                    <a:pt x="47450" y="110443"/>
                  </a:lnTo>
                  <a:lnTo>
                    <a:pt x="47110" y="110511"/>
                  </a:lnTo>
                  <a:lnTo>
                    <a:pt x="47042" y="110579"/>
                  </a:lnTo>
                  <a:lnTo>
                    <a:pt x="47042" y="110783"/>
                  </a:lnTo>
                  <a:lnTo>
                    <a:pt x="47110" y="110850"/>
                  </a:lnTo>
                  <a:lnTo>
                    <a:pt x="47585" y="110918"/>
                  </a:lnTo>
                  <a:lnTo>
                    <a:pt x="48400" y="110986"/>
                  </a:lnTo>
                  <a:lnTo>
                    <a:pt x="51387" y="111054"/>
                  </a:lnTo>
                  <a:lnTo>
                    <a:pt x="56071" y="111122"/>
                  </a:lnTo>
                  <a:lnTo>
                    <a:pt x="87092" y="111122"/>
                  </a:lnTo>
                  <a:lnTo>
                    <a:pt x="91708" y="111054"/>
                  </a:lnTo>
                  <a:lnTo>
                    <a:pt x="94695" y="110986"/>
                  </a:lnTo>
                  <a:lnTo>
                    <a:pt x="95578" y="110918"/>
                  </a:lnTo>
                  <a:lnTo>
                    <a:pt x="96053" y="110850"/>
                  </a:lnTo>
                  <a:lnTo>
                    <a:pt x="96121" y="110783"/>
                  </a:lnTo>
                  <a:lnTo>
                    <a:pt x="96121" y="110579"/>
                  </a:lnTo>
                  <a:lnTo>
                    <a:pt x="96053" y="110511"/>
                  </a:lnTo>
                  <a:lnTo>
                    <a:pt x="95713" y="110443"/>
                  </a:lnTo>
                  <a:lnTo>
                    <a:pt x="95102" y="110307"/>
                  </a:lnTo>
                  <a:lnTo>
                    <a:pt x="93473" y="110036"/>
                  </a:lnTo>
                  <a:lnTo>
                    <a:pt x="91369" y="109696"/>
                  </a:lnTo>
                  <a:lnTo>
                    <a:pt x="90487" y="109493"/>
                  </a:lnTo>
                  <a:lnTo>
                    <a:pt x="89943" y="109357"/>
                  </a:lnTo>
                  <a:lnTo>
                    <a:pt x="89740" y="109153"/>
                  </a:lnTo>
                  <a:lnTo>
                    <a:pt x="89536" y="108746"/>
                  </a:lnTo>
                  <a:lnTo>
                    <a:pt x="89333" y="108203"/>
                  </a:lnTo>
                  <a:lnTo>
                    <a:pt x="89197" y="107388"/>
                  </a:lnTo>
                  <a:lnTo>
                    <a:pt x="88789" y="105284"/>
                  </a:lnTo>
                  <a:lnTo>
                    <a:pt x="88382" y="102297"/>
                  </a:lnTo>
                  <a:lnTo>
                    <a:pt x="88043" y="98971"/>
                  </a:lnTo>
                  <a:lnTo>
                    <a:pt x="87839" y="95713"/>
                  </a:lnTo>
                  <a:close/>
                  <a:moveTo>
                    <a:pt x="47450" y="111054"/>
                  </a:moveTo>
                  <a:lnTo>
                    <a:pt x="47450" y="111122"/>
                  </a:lnTo>
                  <a:lnTo>
                    <a:pt x="47450" y="111393"/>
                  </a:lnTo>
                  <a:lnTo>
                    <a:pt x="47518" y="111461"/>
                  </a:lnTo>
                  <a:lnTo>
                    <a:pt x="48807" y="111529"/>
                  </a:lnTo>
                  <a:lnTo>
                    <a:pt x="52473" y="111597"/>
                  </a:lnTo>
                  <a:lnTo>
                    <a:pt x="62384" y="111665"/>
                  </a:lnTo>
                  <a:lnTo>
                    <a:pt x="80779" y="111665"/>
                  </a:lnTo>
                  <a:lnTo>
                    <a:pt x="90622" y="111597"/>
                  </a:lnTo>
                  <a:lnTo>
                    <a:pt x="94356" y="111529"/>
                  </a:lnTo>
                  <a:lnTo>
                    <a:pt x="95646" y="111461"/>
                  </a:lnTo>
                  <a:lnTo>
                    <a:pt x="95713" y="111393"/>
                  </a:lnTo>
                  <a:lnTo>
                    <a:pt x="95713" y="111122"/>
                  </a:lnTo>
                  <a:lnTo>
                    <a:pt x="95646" y="111054"/>
                  </a:lnTo>
                  <a:lnTo>
                    <a:pt x="94084" y="111122"/>
                  </a:lnTo>
                  <a:lnTo>
                    <a:pt x="91233" y="111190"/>
                  </a:lnTo>
                  <a:lnTo>
                    <a:pt x="80847" y="111258"/>
                  </a:lnTo>
                  <a:lnTo>
                    <a:pt x="62316" y="111258"/>
                  </a:lnTo>
                  <a:lnTo>
                    <a:pt x="51930" y="111190"/>
                  </a:lnTo>
                  <a:lnTo>
                    <a:pt x="49079" y="111122"/>
                  </a:lnTo>
                  <a:lnTo>
                    <a:pt x="47518" y="111054"/>
                  </a:lnTo>
                  <a:close/>
                </a:path>
              </a:pathLst>
            </a:custGeom>
            <a:grpFill/>
            <a:ln w="9525" cap="flat" cmpd="sng">
              <a:solidFill>
                <a:srgbClr val="28324A"/>
              </a:solidFill>
              <a:prstDash val="solid"/>
              <a:round/>
              <a:headEnd type="none" w="med" len="med"/>
              <a:tailEnd type="none" w="med" len="med"/>
            </a:ln>
          </p:spPr>
          <p:txBody>
            <a:bodyPr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sz="1867" b="0" i="0" u="none" strike="noStrike" kern="0" cap="none" spc="0" normalizeH="0" baseline="0" noProof="0">
                <a:ln>
                  <a:noFill/>
                </a:ln>
                <a:solidFill>
                  <a:prstClr val="black"/>
                </a:solidFill>
                <a:effectLst/>
                <a:uLnTx/>
                <a:uFillTx/>
                <a:latin typeface="Source Sans Pro"/>
                <a:ea typeface="Source Sans Pro"/>
                <a:cs typeface="Source Sans Pro"/>
                <a:sym typeface="Source Sans Pro"/>
                <a:rtl val="0"/>
              </a:endParaRPr>
            </a:p>
          </p:txBody>
        </p:sp>
        <p:sp>
          <p:nvSpPr>
            <p:cNvPr id="8" name="Shape 727"/>
            <p:cNvSpPr/>
            <p:nvPr/>
          </p:nvSpPr>
          <p:spPr>
            <a:xfrm>
              <a:off x="5689702" y="1651657"/>
              <a:ext cx="5659599" cy="3614000"/>
            </a:xfrm>
            <a:prstGeom prst="rect">
              <a:avLst/>
            </a:prstGeom>
            <a:grpFill/>
            <a:ln w="9525" cap="flat" cmpd="sng">
              <a:solidFill>
                <a:srgbClr val="28324A"/>
              </a:solidFill>
              <a:prstDash val="solid"/>
              <a:round/>
              <a:headEnd type="none" w="med" len="med"/>
              <a:tailEnd type="none" w="med" len="med"/>
            </a:ln>
          </p:spPr>
          <p:txBody>
            <a:bodyPr lIns="121900" tIns="121900" rIns="121900" bIns="121900" anchor="ctr" anchorCtr="0">
              <a:no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Từ</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thực</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tế</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diễn</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biến</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của</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dịch</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bệnh</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Covid</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 19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buộc</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nhận</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thức</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của</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 con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người</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cần</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giải</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quyết</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những</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vấn</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đề</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nào</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a:t>
              </a:r>
            </a:p>
          </p:txBody>
        </p:sp>
      </p:grpSp>
    </p:spTree>
    <p:extLst>
      <p:ext uri="{BB962C8B-B14F-4D97-AF65-F5344CB8AC3E}">
        <p14:creationId xmlns:p14="http://schemas.microsoft.com/office/powerpoint/2010/main" val="738842059"/>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Title 1"/>
          <p:cNvSpPr>
            <a:spLocks noGrp="1"/>
          </p:cNvSpPr>
          <p:nvPr>
            <p:ph type="title"/>
          </p:nvPr>
        </p:nvSpPr>
        <p:spPr>
          <a:xfrm>
            <a:off x="664779" y="130626"/>
            <a:ext cx="10862442" cy="762000"/>
          </a:xfrm>
        </p:spPr>
        <p:txBody>
          <a:bodyPr/>
          <a:lstStyle/>
          <a:p>
            <a:r>
              <a:rPr lang="en-US" sz="2800" b="1" dirty="0" err="1">
                <a:solidFill>
                  <a:srgbClr val="FF0000"/>
                </a:solidFill>
                <a:latin typeface="Times New Roman" panose="02020603050405020304" pitchFamily="18" charset="0"/>
                <a:cs typeface="Times New Roman" panose="02020603050405020304" pitchFamily="18" charset="0"/>
              </a:rPr>
              <a:t>Thay</a:t>
            </a:r>
            <a:r>
              <a:rPr lang="en-US" sz="2800" b="1" dirty="0">
                <a:solidFill>
                  <a:srgbClr val="FF0000"/>
                </a:solidFill>
                <a:latin typeface="Times New Roman" panose="02020603050405020304" pitchFamily="18" charset="0"/>
                <a:cs typeface="Times New Roman" panose="02020603050405020304" pitchFamily="18" charset="0"/>
              </a:rPr>
              <a:t> </a:t>
            </a:r>
            <a:r>
              <a:rPr lang="en-US" sz="2800" b="1" dirty="0" err="1">
                <a:solidFill>
                  <a:srgbClr val="FF0000"/>
                </a:solidFill>
                <a:latin typeface="Times New Roman" panose="02020603050405020304" pitchFamily="18" charset="0"/>
                <a:cs typeface="Times New Roman" panose="02020603050405020304" pitchFamily="18" charset="0"/>
              </a:rPr>
              <a:t>đổi</a:t>
            </a:r>
            <a:r>
              <a:rPr lang="en-US" sz="2800" b="1" dirty="0">
                <a:solidFill>
                  <a:srgbClr val="FF0000"/>
                </a:solidFill>
                <a:latin typeface="Times New Roman" panose="02020603050405020304" pitchFamily="18" charset="0"/>
                <a:cs typeface="Times New Roman" panose="02020603050405020304" pitchFamily="18" charset="0"/>
              </a:rPr>
              <a:t> </a:t>
            </a:r>
            <a:r>
              <a:rPr lang="en-US" sz="2800" b="1" dirty="0" err="1">
                <a:solidFill>
                  <a:srgbClr val="FF0000"/>
                </a:solidFill>
                <a:latin typeface="Times New Roman" panose="02020603050405020304" pitchFamily="18" charset="0"/>
                <a:cs typeface="Times New Roman" panose="02020603050405020304" pitchFamily="18" charset="0"/>
              </a:rPr>
              <a:t>hình</a:t>
            </a:r>
            <a:r>
              <a:rPr lang="en-US" sz="2800" b="1" dirty="0">
                <a:solidFill>
                  <a:srgbClr val="FF0000"/>
                </a:solidFill>
                <a:latin typeface="Times New Roman" panose="02020603050405020304" pitchFamily="18" charset="0"/>
                <a:cs typeface="Times New Roman" panose="02020603050405020304" pitchFamily="18" charset="0"/>
              </a:rPr>
              <a:t> </a:t>
            </a:r>
            <a:r>
              <a:rPr lang="en-US" sz="2800" b="1" dirty="0" err="1">
                <a:solidFill>
                  <a:srgbClr val="FF0000"/>
                </a:solidFill>
                <a:latin typeface="Times New Roman" panose="02020603050405020304" pitchFamily="18" charset="0"/>
                <a:cs typeface="Times New Roman" panose="02020603050405020304" pitchFamily="18" charset="0"/>
              </a:rPr>
              <a:t>thức</a:t>
            </a:r>
            <a:r>
              <a:rPr lang="en-US" sz="2800" b="1" dirty="0">
                <a:solidFill>
                  <a:srgbClr val="FF0000"/>
                </a:solidFill>
                <a:latin typeface="Times New Roman" panose="02020603050405020304" pitchFamily="18" charset="0"/>
                <a:cs typeface="Times New Roman" panose="02020603050405020304" pitchFamily="18" charset="0"/>
              </a:rPr>
              <a:t> </a:t>
            </a:r>
            <a:r>
              <a:rPr lang="en-US" sz="2800" b="1" dirty="0" err="1">
                <a:solidFill>
                  <a:srgbClr val="FF0000"/>
                </a:solidFill>
                <a:latin typeface="Times New Roman" panose="02020603050405020304" pitchFamily="18" charset="0"/>
                <a:cs typeface="Times New Roman" panose="02020603050405020304" pitchFamily="18" charset="0"/>
              </a:rPr>
              <a:t>kinh</a:t>
            </a:r>
            <a:r>
              <a:rPr lang="en-US" sz="2800" b="1" dirty="0">
                <a:solidFill>
                  <a:srgbClr val="FF0000"/>
                </a:solidFill>
                <a:latin typeface="Times New Roman" panose="02020603050405020304" pitchFamily="18" charset="0"/>
                <a:cs typeface="Times New Roman" panose="02020603050405020304" pitchFamily="18" charset="0"/>
              </a:rPr>
              <a:t> </a:t>
            </a:r>
            <a:r>
              <a:rPr lang="en-US" sz="2800" b="1" dirty="0" err="1">
                <a:solidFill>
                  <a:srgbClr val="FF0000"/>
                </a:solidFill>
                <a:latin typeface="Times New Roman" panose="02020603050405020304" pitchFamily="18" charset="0"/>
                <a:cs typeface="Times New Roman" panose="02020603050405020304" pitchFamily="18" charset="0"/>
              </a:rPr>
              <a:t>doanh</a:t>
            </a:r>
            <a:r>
              <a:rPr lang="en-US" sz="2800" b="1" dirty="0">
                <a:solidFill>
                  <a:srgbClr val="FF0000"/>
                </a:solidFill>
                <a:latin typeface="Times New Roman" panose="02020603050405020304" pitchFamily="18" charset="0"/>
                <a:cs typeface="Times New Roman" panose="02020603050405020304" pitchFamily="18" charset="0"/>
              </a:rPr>
              <a:t>, </a:t>
            </a:r>
            <a:r>
              <a:rPr lang="en-US" sz="2800" b="1" dirty="0" err="1">
                <a:solidFill>
                  <a:srgbClr val="FF0000"/>
                </a:solidFill>
                <a:latin typeface="Times New Roman" panose="02020603050405020304" pitchFamily="18" charset="0"/>
                <a:cs typeface="Times New Roman" panose="02020603050405020304" pitchFamily="18" charset="0"/>
              </a:rPr>
              <a:t>sản</a:t>
            </a:r>
            <a:r>
              <a:rPr lang="en-US" sz="2800" b="1" dirty="0">
                <a:solidFill>
                  <a:srgbClr val="FF0000"/>
                </a:solidFill>
                <a:latin typeface="Times New Roman" panose="02020603050405020304" pitchFamily="18" charset="0"/>
                <a:cs typeface="Times New Roman" panose="02020603050405020304" pitchFamily="18" charset="0"/>
              </a:rPr>
              <a:t> </a:t>
            </a:r>
            <a:r>
              <a:rPr lang="en-US" sz="2800" b="1" dirty="0" err="1">
                <a:solidFill>
                  <a:srgbClr val="FF0000"/>
                </a:solidFill>
                <a:latin typeface="Times New Roman" panose="02020603050405020304" pitchFamily="18" charset="0"/>
                <a:cs typeface="Times New Roman" panose="02020603050405020304" pitchFamily="18" charset="0"/>
              </a:rPr>
              <a:t>xuất</a:t>
            </a:r>
            <a:endParaRPr lang="en-US" sz="2800" b="1" dirty="0">
              <a:solidFill>
                <a:srgbClr val="FF0000"/>
              </a:solidFill>
              <a:latin typeface="Times New Roman" panose="02020603050405020304" pitchFamily="18" charset="0"/>
              <a:cs typeface="Times New Roman" panose="02020603050405020304" pitchFamily="18" charset="0"/>
            </a:endParaRPr>
          </a:p>
        </p:txBody>
      </p:sp>
      <p:pic>
        <p:nvPicPr>
          <p:cNvPr id="28675" name="Content Placeholder 7" descr="onl.jpg"/>
          <p:cNvPicPr>
            <a:picLocks noGrp="1" noChangeAspect="1"/>
          </p:cNvPicPr>
          <p:nvPr>
            <p:ph idx="1"/>
          </p:nvPr>
        </p:nvPicPr>
        <p:blipFill>
          <a:blip r:embed="rId2">
            <a:extLst>
              <a:ext uri="{28A0092B-C50C-407E-A947-70E740481C1C}">
                <a14:useLocalDpi xmlns:a14="http://schemas.microsoft.com/office/drawing/2010/main" val="0"/>
              </a:ext>
            </a:extLst>
          </a:blip>
          <a:srcRect/>
          <a:stretch>
            <a:fillRect/>
          </a:stretch>
        </p:blipFill>
        <p:spPr>
          <a:xfrm>
            <a:off x="730468" y="892626"/>
            <a:ext cx="4603531" cy="3178065"/>
          </a:xfrm>
        </p:spPr>
      </p:pic>
      <p:pic>
        <p:nvPicPr>
          <p:cNvPr id="2" name="Picture 1">
            <a:extLst>
              <a:ext uri="{FF2B5EF4-FFF2-40B4-BE49-F238E27FC236}">
                <a16:creationId xmlns:a16="http://schemas.microsoft.com/office/drawing/2014/main" id="{AF16125A-50D0-4FEE-92CD-0D99DA2093FF}"/>
              </a:ext>
            </a:extLst>
          </p:cNvPr>
          <p:cNvPicPr>
            <a:picLocks noChangeAspect="1"/>
          </p:cNvPicPr>
          <p:nvPr/>
        </p:nvPicPr>
        <p:blipFill>
          <a:blip r:embed="rId3"/>
          <a:stretch>
            <a:fillRect/>
          </a:stretch>
        </p:blipFill>
        <p:spPr>
          <a:xfrm>
            <a:off x="6217134" y="1032202"/>
            <a:ext cx="5103265" cy="2554293"/>
          </a:xfrm>
          <a:prstGeom prst="rect">
            <a:avLst/>
          </a:prstGeom>
        </p:spPr>
      </p:pic>
      <p:pic>
        <p:nvPicPr>
          <p:cNvPr id="1026" name="Picture 2" descr="Mua đồ điện tử online tại Thế Giới Di Động: Nhanh, tiện và an toàn!">
            <a:extLst>
              <a:ext uri="{FF2B5EF4-FFF2-40B4-BE49-F238E27FC236}">
                <a16:creationId xmlns:a16="http://schemas.microsoft.com/office/drawing/2014/main" id="{A973725C-ACF4-453D-AE98-46EDFA52C9B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96000" y="3856698"/>
            <a:ext cx="5625662" cy="2773687"/>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a:extLst>
              <a:ext uri="{FF2B5EF4-FFF2-40B4-BE49-F238E27FC236}">
                <a16:creationId xmlns:a16="http://schemas.microsoft.com/office/drawing/2014/main" id="{7CF8D679-5F77-49AA-9AF2-7E66301E680F}"/>
              </a:ext>
            </a:extLst>
          </p:cNvPr>
          <p:cNvPicPr>
            <a:picLocks noChangeAspect="1"/>
          </p:cNvPicPr>
          <p:nvPr/>
        </p:nvPicPr>
        <p:blipFill>
          <a:blip r:embed="rId5"/>
          <a:stretch>
            <a:fillRect/>
          </a:stretch>
        </p:blipFill>
        <p:spPr>
          <a:xfrm>
            <a:off x="357352" y="3856698"/>
            <a:ext cx="4976647" cy="3001301"/>
          </a:xfrm>
          <a:prstGeom prst="rect">
            <a:avLst/>
          </a:prstGeom>
        </p:spPr>
      </p:pic>
    </p:spTree>
    <p:extLst>
      <p:ext uri="{BB962C8B-B14F-4D97-AF65-F5344CB8AC3E}">
        <p14:creationId xmlns:p14="http://schemas.microsoft.com/office/powerpoint/2010/main" val="351818611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28675"/>
                                        </p:tgtEl>
                                        <p:attrNameLst>
                                          <p:attrName>style.visibility</p:attrName>
                                        </p:attrNameLst>
                                      </p:cBhvr>
                                      <p:to>
                                        <p:strVal val="visible"/>
                                      </p:to>
                                    </p:set>
                                    <p:animEffect transition="in" filter="checkerboard(across)">
                                      <p:cBhvr>
                                        <p:cTn id="7" dur="2000"/>
                                        <p:tgtEl>
                                          <p:spTgt spid="28675"/>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3"/>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102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E8E87E31-BA43-42B2-892F-9C829DD687C8}"/>
              </a:ext>
            </a:extLst>
          </p:cNvPr>
          <p:cNvPicPr>
            <a:picLocks noChangeAspect="1"/>
          </p:cNvPicPr>
          <p:nvPr/>
        </p:nvPicPr>
        <p:blipFill>
          <a:blip r:embed="rId2"/>
          <a:stretch>
            <a:fillRect/>
          </a:stretch>
        </p:blipFill>
        <p:spPr>
          <a:xfrm>
            <a:off x="6174151" y="492960"/>
            <a:ext cx="5657713" cy="3249362"/>
          </a:xfrm>
          <a:prstGeom prst="rect">
            <a:avLst/>
          </a:prstGeom>
        </p:spPr>
      </p:pic>
      <p:pic>
        <p:nvPicPr>
          <p:cNvPr id="10" name="Picture 9">
            <a:extLst>
              <a:ext uri="{FF2B5EF4-FFF2-40B4-BE49-F238E27FC236}">
                <a16:creationId xmlns:a16="http://schemas.microsoft.com/office/drawing/2014/main" id="{0AB22D88-C752-4136-AA99-C9615F5E314A}"/>
              </a:ext>
            </a:extLst>
          </p:cNvPr>
          <p:cNvPicPr>
            <a:picLocks noChangeAspect="1"/>
          </p:cNvPicPr>
          <p:nvPr/>
        </p:nvPicPr>
        <p:blipFill>
          <a:blip r:embed="rId3"/>
          <a:stretch>
            <a:fillRect/>
          </a:stretch>
        </p:blipFill>
        <p:spPr>
          <a:xfrm>
            <a:off x="360136" y="293769"/>
            <a:ext cx="5472610" cy="3249362"/>
          </a:xfrm>
          <a:prstGeom prst="rect">
            <a:avLst/>
          </a:prstGeom>
        </p:spPr>
      </p:pic>
      <p:pic>
        <p:nvPicPr>
          <p:cNvPr id="11" name="Picture 10">
            <a:extLst>
              <a:ext uri="{FF2B5EF4-FFF2-40B4-BE49-F238E27FC236}">
                <a16:creationId xmlns:a16="http://schemas.microsoft.com/office/drawing/2014/main" id="{4557FC57-E837-4A3E-997E-A7476E8D9439}"/>
              </a:ext>
            </a:extLst>
          </p:cNvPr>
          <p:cNvPicPr>
            <a:picLocks noChangeAspect="1"/>
          </p:cNvPicPr>
          <p:nvPr/>
        </p:nvPicPr>
        <p:blipFill>
          <a:blip r:embed="rId4"/>
          <a:stretch>
            <a:fillRect/>
          </a:stretch>
        </p:blipFill>
        <p:spPr>
          <a:xfrm>
            <a:off x="360136" y="3704197"/>
            <a:ext cx="4730388" cy="2660843"/>
          </a:xfrm>
          <a:prstGeom prst="rect">
            <a:avLst/>
          </a:prstGeom>
        </p:spPr>
      </p:pic>
      <p:pic>
        <p:nvPicPr>
          <p:cNvPr id="12" name="Picture 11">
            <a:extLst>
              <a:ext uri="{FF2B5EF4-FFF2-40B4-BE49-F238E27FC236}">
                <a16:creationId xmlns:a16="http://schemas.microsoft.com/office/drawing/2014/main" id="{8A8EFD48-DD11-40BC-B661-62367C9BC4F8}"/>
              </a:ext>
            </a:extLst>
          </p:cNvPr>
          <p:cNvPicPr>
            <a:picLocks noChangeAspect="1"/>
          </p:cNvPicPr>
          <p:nvPr/>
        </p:nvPicPr>
        <p:blipFill>
          <a:blip r:embed="rId5"/>
          <a:stretch>
            <a:fillRect/>
          </a:stretch>
        </p:blipFill>
        <p:spPr>
          <a:xfrm>
            <a:off x="5893709" y="4194629"/>
            <a:ext cx="5584172" cy="2170411"/>
          </a:xfrm>
          <a:prstGeom prst="rect">
            <a:avLst/>
          </a:prstGeom>
          <a:ln w="19050">
            <a:solidFill>
              <a:srgbClr val="000099"/>
            </a:solidFill>
          </a:ln>
        </p:spPr>
      </p:pic>
    </p:spTree>
    <p:extLst>
      <p:ext uri="{BB962C8B-B14F-4D97-AF65-F5344CB8AC3E}">
        <p14:creationId xmlns:p14="http://schemas.microsoft.com/office/powerpoint/2010/main" val="17569936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nodeType="click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fade">
                                      <p:cBhvr>
                                        <p:cTn id="11" dur="500"/>
                                        <p:tgtEl>
                                          <p:spTgt spid="7"/>
                                        </p:tgtEl>
                                      </p:cBhvr>
                                    </p:animEffec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11"/>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2">
            <a:extLst>
              <a:ext uri="{FF2B5EF4-FFF2-40B4-BE49-F238E27FC236}">
                <a16:creationId xmlns:a16="http://schemas.microsoft.com/office/drawing/2014/main" id="{5954C1ED-130B-4065-9BBA-7EDF56077143}"/>
              </a:ext>
            </a:extLst>
          </p:cNvPr>
          <p:cNvSpPr txBox="1">
            <a:spLocks noChangeArrowheads="1"/>
          </p:cNvSpPr>
          <p:nvPr/>
        </p:nvSpPr>
        <p:spPr bwMode="auto">
          <a:xfrm>
            <a:off x="889460" y="3663693"/>
            <a:ext cx="10165994" cy="1106410"/>
          </a:xfrm>
          <a:prstGeom prst="rect">
            <a:avLst/>
          </a:prstGeom>
          <a:solidFill>
            <a:schemeClr val="bg1"/>
          </a:solidFill>
          <a:ln w="9525">
            <a:solidFill>
              <a:schemeClr val="bg1"/>
            </a:solid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515938" marR="0" lvl="0" indent="-457200" algn="just" defTabSz="914400" rtl="0" eaLnBrk="0" fontAlgn="base" latinLnBrk="0" hangingPunct="0">
              <a:lnSpc>
                <a:spcPct val="130000"/>
              </a:lnSpc>
              <a:spcBef>
                <a:spcPct val="20000"/>
              </a:spcBef>
              <a:spcAft>
                <a:spcPct val="0"/>
              </a:spcAft>
              <a:buClrTx/>
              <a:buSzTx/>
              <a:buFont typeface="Wingdings" panose="05000000000000000000" pitchFamily="2" charset="2"/>
              <a:buChar char="ü"/>
              <a:tabLst/>
              <a:defRPr/>
            </a:pPr>
            <a:r>
              <a:rPr kumimoji="0" lang="en-US" sz="2600" b="1" i="0" u="none" strike="noStrike" kern="1200" cap="none" spc="0" normalizeH="0" baseline="0" noProof="0" dirty="0" err="1">
                <a:ln>
                  <a:noFill/>
                </a:ln>
                <a:solidFill>
                  <a:srgbClr val="FF0000"/>
                </a:solidFill>
                <a:effectLst/>
                <a:uLnTx/>
                <a:uFillTx/>
                <a:latin typeface="Arial" panose="020B0604020202020204" pitchFamily="34" charset="0"/>
                <a:ea typeface="+mn-ea"/>
                <a:cs typeface="Arial" panose="020B0604020202020204" pitchFamily="34" charset="0"/>
              </a:rPr>
              <a:t>Ngoài</a:t>
            </a:r>
            <a:r>
              <a:rPr kumimoji="0" lang="en-US" sz="2600" b="1" i="0" u="none"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 ra, </a:t>
            </a:r>
            <a:r>
              <a:rPr kumimoji="0" lang="vi-VN" sz="26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Nhận thức của con người nhằm phục vụ, chỉ đạo, dẫn dắt cho thực tiễn. </a:t>
            </a:r>
            <a:r>
              <a:rPr kumimoji="0" lang="en-US" sz="2600" b="1" i="0" u="none" strike="noStrike" kern="120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Thực</a:t>
            </a:r>
            <a:r>
              <a:rPr kumimoji="0" lang="en-US" sz="26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sz="2600" b="1" i="0" u="none" strike="noStrike" kern="120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tiễn</a:t>
            </a:r>
            <a:r>
              <a:rPr kumimoji="0" lang="en-US" sz="26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sz="2600" b="1" i="0" u="none" strike="noStrike" kern="120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là</a:t>
            </a:r>
            <a:r>
              <a:rPr kumimoji="0" lang="en-US" sz="26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sz="2600" b="1" i="0" u="none" strike="noStrike" kern="1200" cap="none" spc="0" normalizeH="0" baseline="0" noProof="0" dirty="0" err="1">
                <a:ln>
                  <a:noFill/>
                </a:ln>
                <a:solidFill>
                  <a:srgbClr val="FF0000"/>
                </a:solidFill>
                <a:effectLst/>
                <a:uLnTx/>
                <a:uFillTx/>
                <a:latin typeface="Arial" panose="020B0604020202020204" pitchFamily="34" charset="0"/>
                <a:ea typeface="+mn-ea"/>
                <a:cs typeface="Arial" panose="020B0604020202020204" pitchFamily="34" charset="0"/>
              </a:rPr>
              <a:t>mục</a:t>
            </a:r>
            <a:r>
              <a:rPr kumimoji="0" lang="en-US" sz="2600" b="1" i="0" u="none"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 </a:t>
            </a:r>
            <a:r>
              <a:rPr kumimoji="0" lang="en-US" sz="2600" b="1" i="0" u="none" strike="noStrike" kern="1200" cap="none" spc="0" normalizeH="0" baseline="0" noProof="0" dirty="0" err="1">
                <a:ln>
                  <a:noFill/>
                </a:ln>
                <a:solidFill>
                  <a:srgbClr val="FF0000"/>
                </a:solidFill>
                <a:effectLst/>
                <a:uLnTx/>
                <a:uFillTx/>
                <a:latin typeface="Arial" panose="020B0604020202020204" pitchFamily="34" charset="0"/>
                <a:ea typeface="+mn-ea"/>
                <a:cs typeface="Arial" panose="020B0604020202020204" pitchFamily="34" charset="0"/>
              </a:rPr>
              <a:t>đích</a:t>
            </a:r>
            <a:r>
              <a:rPr kumimoji="0" lang="en-US" sz="2600" b="1" i="0" u="none"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 </a:t>
            </a:r>
            <a:r>
              <a:rPr kumimoji="0" lang="en-US" sz="2600" b="1" i="0" u="none" strike="noStrike" kern="120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của</a:t>
            </a:r>
            <a:r>
              <a:rPr kumimoji="0" lang="en-US" sz="26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sz="2600" b="1" i="0" u="none" strike="noStrike" kern="120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nhận</a:t>
            </a:r>
            <a:r>
              <a:rPr kumimoji="0" lang="en-US" sz="26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sz="2600" b="1" i="0" u="none" strike="noStrike" kern="120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thức</a:t>
            </a:r>
            <a:r>
              <a:rPr kumimoji="0" lang="en-US" sz="26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a:p>
            <a:pPr marL="58738" marR="0" lvl="0" indent="0" algn="just" defTabSz="914400" rtl="0" eaLnBrk="0" fontAlgn="base" latinLnBrk="0" hangingPunct="0">
              <a:lnSpc>
                <a:spcPct val="130000"/>
              </a:lnSpc>
              <a:spcBef>
                <a:spcPct val="20000"/>
              </a:spcBef>
              <a:spcAft>
                <a:spcPct val="0"/>
              </a:spcAft>
              <a:buClrTx/>
              <a:buSzTx/>
              <a:buFont typeface="Arial" panose="020B0604020202020204" pitchFamily="34" charset="0"/>
              <a:buNone/>
              <a:tabLst/>
              <a:defRPr/>
            </a:pPr>
            <a:endParaRPr kumimoji="0" lang="en-US" sz="2600" b="1" i="0" u="none" strike="noStrike" kern="1200" cap="none" spc="0" normalizeH="0" baseline="0" noProof="0" dirty="0">
              <a:ln>
                <a:noFill/>
              </a:ln>
              <a:solidFill>
                <a:srgbClr val="0000CC"/>
              </a:solidFill>
              <a:effectLst/>
              <a:uLnTx/>
              <a:uFillTx/>
              <a:latin typeface="Arial" panose="020B0604020202020204" pitchFamily="34" charset="0"/>
              <a:ea typeface="+mn-ea"/>
              <a:cs typeface="Arial" panose="020B0604020202020204" pitchFamily="34" charset="0"/>
            </a:endParaRPr>
          </a:p>
          <a:p>
            <a:pPr marL="342900" marR="0" lvl="0" indent="-342900" algn="just" defTabSz="914400" rtl="0" eaLnBrk="0" fontAlgn="base" latinLnBrk="0" hangingPunct="0">
              <a:lnSpc>
                <a:spcPct val="130000"/>
              </a:lnSpc>
              <a:spcBef>
                <a:spcPct val="20000"/>
              </a:spcBef>
              <a:spcAft>
                <a:spcPct val="0"/>
              </a:spcAft>
              <a:buClrTx/>
              <a:buSzTx/>
              <a:buFont typeface="Arial" charset="0"/>
              <a:buNone/>
              <a:tabLst/>
              <a:defRPr/>
            </a:pPr>
            <a:endParaRPr kumimoji="0" lang="en-US" sz="2600" b="1" i="0" u="none" strike="noStrike" kern="1200" cap="none" spc="0" normalizeH="0" baseline="0" noProof="0" dirty="0">
              <a:ln>
                <a:noFill/>
              </a:ln>
              <a:solidFill>
                <a:srgbClr val="0000CC"/>
              </a:solidFill>
              <a:effectLst/>
              <a:uLnTx/>
              <a:uFillTx/>
              <a:latin typeface="Arial" panose="020B0604020202020204" pitchFamily="34" charset="0"/>
              <a:ea typeface="+mn-ea"/>
              <a:cs typeface="Arial" panose="020B0604020202020204" pitchFamily="34" charset="0"/>
            </a:endParaRPr>
          </a:p>
          <a:p>
            <a:pPr marL="342900" marR="0" lvl="0" indent="0" algn="just" defTabSz="914400" rtl="0" eaLnBrk="0" fontAlgn="base" latinLnBrk="0" hangingPunct="0">
              <a:lnSpc>
                <a:spcPct val="130000"/>
              </a:lnSpc>
              <a:spcBef>
                <a:spcPct val="20000"/>
              </a:spcBef>
              <a:spcAft>
                <a:spcPct val="0"/>
              </a:spcAft>
              <a:buClrTx/>
              <a:buSzTx/>
              <a:buFont typeface="Arial" panose="020B0604020202020204" pitchFamily="34" charset="0"/>
              <a:buNone/>
              <a:tabLst/>
              <a:defRPr/>
            </a:pPr>
            <a:endParaRPr kumimoji="0" lang="en-US" sz="2600" b="1" i="0" u="none" strike="noStrike" kern="1200" cap="none" spc="0" normalizeH="0" baseline="0" noProof="0" dirty="0">
              <a:ln>
                <a:noFill/>
              </a:ln>
              <a:solidFill>
                <a:srgbClr val="0000CC"/>
              </a:solidFill>
              <a:effectLst/>
              <a:uLnTx/>
              <a:uFillTx/>
              <a:latin typeface="Arial" panose="020B0604020202020204" pitchFamily="34" charset="0"/>
              <a:ea typeface="+mn-ea"/>
              <a:cs typeface="Arial" panose="020B0604020202020204" pitchFamily="34" charset="0"/>
            </a:endParaRPr>
          </a:p>
        </p:txBody>
      </p:sp>
      <p:sp>
        <p:nvSpPr>
          <p:cNvPr id="3" name="Rectangle 3">
            <a:extLst>
              <a:ext uri="{FF2B5EF4-FFF2-40B4-BE49-F238E27FC236}">
                <a16:creationId xmlns:a16="http://schemas.microsoft.com/office/drawing/2014/main" id="{335F5D5F-318A-4AEE-8129-699398936EB0}"/>
              </a:ext>
            </a:extLst>
          </p:cNvPr>
          <p:cNvSpPr>
            <a:spLocks noChangeArrowheads="1"/>
          </p:cNvSpPr>
          <p:nvPr/>
        </p:nvSpPr>
        <p:spPr bwMode="auto">
          <a:xfrm>
            <a:off x="275771" y="261257"/>
            <a:ext cx="13208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4800" b="0" i="0" u="none" strike="noStrike" kern="1200" cap="none" spc="0" normalizeH="0" baseline="0" noProof="0" dirty="0">
                <a:ln>
                  <a:noFill/>
                </a:ln>
                <a:solidFill>
                  <a:srgbClr val="FF0000"/>
                </a:solidFill>
                <a:effectLst/>
                <a:uLnTx/>
                <a:uFillTx/>
                <a:latin typeface="VNI-Times" pitchFamily="2" charset="0"/>
                <a:ea typeface="+mn-ea"/>
                <a:cs typeface="Times New Roman" panose="02020603050405020304" pitchFamily="18" charset="0"/>
                <a:sym typeface="Wingdings" panose="05000000000000000000" pitchFamily="2" charset="2"/>
              </a:rPr>
              <a:t></a:t>
            </a:r>
            <a:endParaRPr kumimoji="0" lang="en-US" altLang="en-US" sz="4800" b="0" i="0" u="none" strike="noStrike" kern="1200" cap="none" spc="0" normalizeH="0" baseline="0" noProof="0" dirty="0">
              <a:ln>
                <a:noFill/>
              </a:ln>
              <a:solidFill>
                <a:srgbClr val="FF0000"/>
              </a:solidFill>
              <a:effectLst/>
              <a:uLnTx/>
              <a:uFillTx/>
              <a:latin typeface="Calibri" panose="020F0502020204030204" pitchFamily="34" charset="0"/>
              <a:ea typeface="+mn-ea"/>
              <a:cs typeface="+mn-cs"/>
            </a:endParaRPr>
          </a:p>
        </p:txBody>
      </p:sp>
      <p:sp>
        <p:nvSpPr>
          <p:cNvPr id="2" name="Arrow: Right 1">
            <a:extLst>
              <a:ext uri="{FF2B5EF4-FFF2-40B4-BE49-F238E27FC236}">
                <a16:creationId xmlns:a16="http://schemas.microsoft.com/office/drawing/2014/main" id="{D9351DCE-75B2-4D6D-99C3-09E7F5D61236}"/>
              </a:ext>
            </a:extLst>
          </p:cNvPr>
          <p:cNvSpPr/>
          <p:nvPr/>
        </p:nvSpPr>
        <p:spPr>
          <a:xfrm>
            <a:off x="603339" y="5248017"/>
            <a:ext cx="978408" cy="484632"/>
          </a:xfrm>
          <a:prstGeom prst="rightArrow">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3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6" name="Rectangle 5">
            <a:extLst>
              <a:ext uri="{FF2B5EF4-FFF2-40B4-BE49-F238E27FC236}">
                <a16:creationId xmlns:a16="http://schemas.microsoft.com/office/drawing/2014/main" id="{907D601A-3790-4347-B1EF-5002871FEC09}"/>
              </a:ext>
            </a:extLst>
          </p:cNvPr>
          <p:cNvSpPr/>
          <p:nvPr/>
        </p:nvSpPr>
        <p:spPr>
          <a:xfrm>
            <a:off x="1092543" y="241059"/>
            <a:ext cx="10693055" cy="128636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457200" marR="0" lvl="0" indent="-457200" algn="just" defTabSz="914400" rtl="0" eaLnBrk="0" fontAlgn="base" latinLnBrk="0" hangingPunct="0">
              <a:lnSpc>
                <a:spcPct val="130000"/>
              </a:lnSpc>
              <a:spcBef>
                <a:spcPct val="20000"/>
              </a:spcBef>
              <a:spcAft>
                <a:spcPct val="0"/>
              </a:spcAft>
              <a:buClrTx/>
              <a:buSzTx/>
              <a:buFont typeface="Wingdings" panose="05000000000000000000" pitchFamily="2" charset="2"/>
              <a:buChar char="ü"/>
              <a:tabLst/>
              <a:defRPr/>
            </a:pPr>
            <a:r>
              <a:rPr kumimoji="0" lang="en-US" sz="2800" b="1" i="0" u="none" strike="noStrike" kern="1200" cap="none" spc="0" normalizeH="0" baseline="0" noProof="0" dirty="0" err="1">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Trong</a:t>
            </a:r>
            <a:r>
              <a:rPr kumimoji="0" lang="en-US" sz="2800" b="1" i="0" u="none" strike="noStrike" kern="1200" cap="none" spc="0" normalizeH="0" baseline="0" noProof="0" dirty="0">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 hoạt </a:t>
            </a:r>
            <a:r>
              <a:rPr kumimoji="0" lang="en-US" sz="2800" b="1" i="0" u="none" strike="noStrike" kern="1200" cap="none" spc="0" normalizeH="0" baseline="0" noProof="0" dirty="0" err="1">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động</a:t>
            </a:r>
            <a:r>
              <a:rPr kumimoji="0" lang="en-US" sz="2800" b="1" i="0" u="none" strike="noStrike" kern="1200" cap="none" spc="0" normalizeH="0" baseline="0" noProof="0" dirty="0">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800" b="1" i="0" u="none" strike="noStrike" kern="1200" cap="none" spc="0" normalizeH="0" baseline="0" noProof="0" dirty="0" err="1">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thực</a:t>
            </a:r>
            <a:r>
              <a:rPr kumimoji="0" lang="en-US" sz="2800" b="1" i="0" u="none" strike="noStrike" kern="1200" cap="none" spc="0" normalizeH="0" baseline="0" noProof="0" dirty="0">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800" b="1" i="0" u="none" strike="noStrike" kern="1200" cap="none" spc="0" normalizeH="0" baseline="0" noProof="0" dirty="0" err="1">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tiễn</a:t>
            </a:r>
            <a:r>
              <a:rPr kumimoji="0" lang="en-US" sz="2800" b="1" i="0" u="none" strike="noStrike" kern="1200" cap="none" spc="0" normalizeH="0" baseline="0" noProof="0" dirty="0">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 con </a:t>
            </a:r>
            <a:r>
              <a:rPr kumimoji="0" lang="en-US" sz="2800" b="1" i="0" u="none" strike="noStrike" kern="1200" cap="none" spc="0" normalizeH="0" baseline="0" noProof="0" dirty="0" err="1">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người</a:t>
            </a:r>
            <a:r>
              <a:rPr kumimoji="0" lang="en-US" sz="2800" b="1" i="0" u="none" strike="noStrike" kern="1200" cap="none" spc="0" normalizeH="0" baseline="0" noProof="0" dirty="0">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800" b="1" i="0" u="none" strike="noStrike" kern="1200" cap="none" spc="0" normalizeH="0" baseline="0" noProof="0" dirty="0" err="1">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gặp</a:t>
            </a:r>
            <a:r>
              <a:rPr kumimoji="0" lang="en-US" sz="2800" b="1" i="0" u="none" strike="noStrike" kern="1200" cap="none" spc="0" normalizeH="0" baseline="0" noProof="0" dirty="0">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800" b="1" i="0" u="none" strike="noStrike" kern="1200" cap="none" spc="0" normalizeH="0" baseline="0" noProof="0" dirty="0" err="1">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những</a:t>
            </a:r>
            <a:r>
              <a:rPr kumimoji="0" lang="en-US" sz="2800" b="1" i="0" u="none" strike="noStrike" kern="1200" cap="none" spc="0" normalizeH="0" baseline="0" noProof="0" dirty="0">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800" b="1" i="0" u="none" strike="noStrike" kern="1200" cap="none" spc="0" normalizeH="0" baseline="0" noProof="0" dirty="0" err="1">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khó</a:t>
            </a:r>
            <a:r>
              <a:rPr kumimoji="0" lang="en-US" sz="2800" b="1" i="0" u="none" strike="noStrike" kern="1200" cap="none" spc="0" normalizeH="0" baseline="0" noProof="0" dirty="0">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800" b="1" i="0" u="none" strike="noStrike" kern="1200" cap="none" spc="0" normalizeH="0" baseline="0" noProof="0" dirty="0" err="1">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khăn</a:t>
            </a:r>
            <a:r>
              <a:rPr kumimoji="0" lang="en-US" sz="2800" b="1" i="0" u="none" strike="noStrike" kern="1200" cap="none" spc="0" normalizeH="0" baseline="0" noProof="0" dirty="0">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800" b="1" i="0" u="none" strike="noStrike" kern="1200" cap="none" spc="0" normalizeH="0" baseline="0" noProof="0" dirty="0" err="1">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cản</a:t>
            </a:r>
            <a:r>
              <a:rPr kumimoji="0" lang="en-US" sz="2800" b="1" i="0" u="none" strike="noStrike" kern="1200" cap="none" spc="0" normalizeH="0" baseline="0" noProof="0" dirty="0">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800" b="1" i="0" u="none" strike="noStrike" kern="1200" cap="none" spc="0" normalizeH="0" baseline="0" noProof="0" dirty="0" err="1">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trở</a:t>
            </a:r>
            <a:r>
              <a:rPr kumimoji="0" lang="en-US" sz="2800" b="1" i="0" u="none" strike="noStrike" kern="1200" cap="none" spc="0" normalizeH="0" baseline="0" noProof="0" dirty="0">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a:t>
            </a:r>
          </a:p>
        </p:txBody>
      </p:sp>
      <p:sp>
        <p:nvSpPr>
          <p:cNvPr id="8" name="Rectangle 2">
            <a:extLst>
              <a:ext uri="{FF2B5EF4-FFF2-40B4-BE49-F238E27FC236}">
                <a16:creationId xmlns:a16="http://schemas.microsoft.com/office/drawing/2014/main" id="{49D22E02-7E9A-43CA-B60E-C01E8D0D1024}"/>
              </a:ext>
            </a:extLst>
          </p:cNvPr>
          <p:cNvSpPr txBox="1">
            <a:spLocks noChangeArrowheads="1"/>
          </p:cNvSpPr>
          <p:nvPr/>
        </p:nvSpPr>
        <p:spPr bwMode="auto">
          <a:xfrm>
            <a:off x="1951422" y="5248017"/>
            <a:ext cx="9972565" cy="8001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58738" marR="0" lvl="0" indent="0" algn="just" defTabSz="914400" rtl="0" eaLnBrk="0" fontAlgn="base" latinLnBrk="0" hangingPunct="0">
              <a:lnSpc>
                <a:spcPct val="130000"/>
              </a:lnSpc>
              <a:spcBef>
                <a:spcPct val="20000"/>
              </a:spcBef>
              <a:spcAft>
                <a:spcPct val="0"/>
              </a:spcAft>
              <a:buClrTx/>
              <a:buSzTx/>
              <a:buFont typeface="Arial" panose="020B0604020202020204" pitchFamily="34" charset="0"/>
              <a:buNone/>
              <a:tabLst/>
              <a:defRPr/>
            </a:pPr>
            <a:r>
              <a:rPr kumimoji="0" lang="en-US" sz="2600" b="1" i="0" u="none" strike="noStrike" kern="1200" cap="none" spc="0" normalizeH="0" baseline="0" noProof="0" dirty="0" err="1">
                <a:ln>
                  <a:noFill/>
                </a:ln>
                <a:solidFill>
                  <a:srgbClr val="0000CC"/>
                </a:solidFill>
                <a:effectLst/>
                <a:uLnTx/>
                <a:uFillTx/>
                <a:latin typeface="Arial" panose="020B0604020202020204" pitchFamily="34" charset="0"/>
                <a:ea typeface="+mn-ea"/>
                <a:cs typeface="Arial" panose="020B0604020202020204" pitchFamily="34" charset="0"/>
              </a:rPr>
              <a:t>Thực</a:t>
            </a:r>
            <a:r>
              <a:rPr kumimoji="0" lang="en-US" sz="2600" b="1" i="0" u="none" strike="noStrike" kern="1200" cap="none" spc="0" normalizeH="0" baseline="0" noProof="0" dirty="0">
                <a:ln>
                  <a:noFill/>
                </a:ln>
                <a:solidFill>
                  <a:srgbClr val="0000CC"/>
                </a:solidFill>
                <a:effectLst/>
                <a:uLnTx/>
                <a:uFillTx/>
                <a:latin typeface="Arial" panose="020B0604020202020204" pitchFamily="34" charset="0"/>
                <a:ea typeface="+mn-ea"/>
                <a:cs typeface="Arial" panose="020B0604020202020204" pitchFamily="34" charset="0"/>
              </a:rPr>
              <a:t> </a:t>
            </a:r>
            <a:r>
              <a:rPr kumimoji="0" lang="en-US" sz="2600" b="1" i="0" u="none" strike="noStrike" kern="1200" cap="none" spc="0" normalizeH="0" baseline="0" noProof="0" dirty="0" err="1">
                <a:ln>
                  <a:noFill/>
                </a:ln>
                <a:solidFill>
                  <a:srgbClr val="0000CC"/>
                </a:solidFill>
                <a:effectLst/>
                <a:uLnTx/>
                <a:uFillTx/>
                <a:latin typeface="Arial" panose="020B0604020202020204" pitchFamily="34" charset="0"/>
                <a:ea typeface="+mn-ea"/>
                <a:cs typeface="Arial" panose="020B0604020202020204" pitchFamily="34" charset="0"/>
              </a:rPr>
              <a:t>tiễn</a:t>
            </a:r>
            <a:r>
              <a:rPr kumimoji="0" lang="en-US" sz="2600" b="1" i="0" u="none" strike="noStrike" kern="1200" cap="none" spc="0" normalizeH="0" baseline="0" noProof="0" dirty="0">
                <a:ln>
                  <a:noFill/>
                </a:ln>
                <a:solidFill>
                  <a:srgbClr val="0000CC"/>
                </a:solidFill>
                <a:effectLst/>
                <a:uLnTx/>
                <a:uFillTx/>
                <a:latin typeface="Arial" panose="020B0604020202020204" pitchFamily="34" charset="0"/>
                <a:ea typeface="+mn-ea"/>
                <a:cs typeface="Arial" panose="020B0604020202020204" pitchFamily="34" charset="0"/>
              </a:rPr>
              <a:t> </a:t>
            </a:r>
            <a:r>
              <a:rPr kumimoji="0" lang="en-US" sz="2600" b="1" i="0" u="none" strike="noStrike" kern="1200" cap="none" spc="0" normalizeH="0" baseline="0" noProof="0" dirty="0" err="1">
                <a:ln>
                  <a:noFill/>
                </a:ln>
                <a:solidFill>
                  <a:srgbClr val="0000CC"/>
                </a:solidFill>
                <a:effectLst/>
                <a:uLnTx/>
                <a:uFillTx/>
                <a:latin typeface="Arial" panose="020B0604020202020204" pitchFamily="34" charset="0"/>
                <a:ea typeface="+mn-ea"/>
                <a:cs typeface="Arial" panose="020B0604020202020204" pitchFamily="34" charset="0"/>
              </a:rPr>
              <a:t>chính</a:t>
            </a:r>
            <a:r>
              <a:rPr kumimoji="0" lang="en-US" sz="2600" b="1" i="0" u="none" strike="noStrike" kern="1200" cap="none" spc="0" normalizeH="0" baseline="0" noProof="0" dirty="0">
                <a:ln>
                  <a:noFill/>
                </a:ln>
                <a:solidFill>
                  <a:srgbClr val="0000CC"/>
                </a:solidFill>
                <a:effectLst/>
                <a:uLnTx/>
                <a:uFillTx/>
                <a:latin typeface="Arial" panose="020B0604020202020204" pitchFamily="34" charset="0"/>
                <a:ea typeface="+mn-ea"/>
                <a:cs typeface="Arial" panose="020B0604020202020204" pitchFamily="34" charset="0"/>
              </a:rPr>
              <a:t> </a:t>
            </a:r>
            <a:r>
              <a:rPr kumimoji="0" lang="en-US" sz="2600" b="1" i="0" u="none" strike="noStrike" kern="1200" cap="none" spc="0" normalizeH="0" baseline="0" noProof="0" dirty="0" err="1">
                <a:ln>
                  <a:noFill/>
                </a:ln>
                <a:solidFill>
                  <a:srgbClr val="0000CC"/>
                </a:solidFill>
                <a:effectLst/>
                <a:uLnTx/>
                <a:uFillTx/>
                <a:latin typeface="Arial" panose="020B0604020202020204" pitchFamily="34" charset="0"/>
                <a:ea typeface="+mn-ea"/>
                <a:cs typeface="Arial" panose="020B0604020202020204" pitchFamily="34" charset="0"/>
              </a:rPr>
              <a:t>là</a:t>
            </a:r>
            <a:r>
              <a:rPr kumimoji="0" lang="en-US" sz="2600" b="1" i="0" u="none" strike="noStrike" kern="1200" cap="none" spc="0" normalizeH="0" baseline="0" noProof="0" dirty="0">
                <a:ln>
                  <a:noFill/>
                </a:ln>
                <a:solidFill>
                  <a:srgbClr val="0000CC"/>
                </a:solidFill>
                <a:effectLst/>
                <a:uLnTx/>
                <a:uFillTx/>
                <a:latin typeface="Arial" panose="020B0604020202020204" pitchFamily="34" charset="0"/>
                <a:ea typeface="+mn-ea"/>
                <a:cs typeface="Arial" panose="020B0604020202020204" pitchFamily="34" charset="0"/>
              </a:rPr>
              <a:t> </a:t>
            </a:r>
            <a:r>
              <a:rPr kumimoji="0" lang="en-US" sz="2600" b="1" i="0" u="none" strike="noStrike" kern="1200" cap="none" spc="0" normalizeH="0" baseline="0" noProof="0" dirty="0" err="1">
                <a:ln>
                  <a:noFill/>
                </a:ln>
                <a:solidFill>
                  <a:srgbClr val="FF0000"/>
                </a:solidFill>
                <a:effectLst/>
                <a:uLnTx/>
                <a:uFillTx/>
                <a:latin typeface="Arial" panose="020B0604020202020204" pitchFamily="34" charset="0"/>
                <a:ea typeface="+mn-ea"/>
                <a:cs typeface="Arial" panose="020B0604020202020204" pitchFamily="34" charset="0"/>
              </a:rPr>
              <a:t>động</a:t>
            </a:r>
            <a:r>
              <a:rPr kumimoji="0" lang="en-US" sz="2600" b="1" i="0" u="none"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 </a:t>
            </a:r>
            <a:r>
              <a:rPr kumimoji="0" lang="en-US" sz="2600" b="1" i="0" u="none" strike="noStrike" kern="1200" cap="none" spc="0" normalizeH="0" baseline="0" noProof="0" dirty="0" err="1">
                <a:ln>
                  <a:noFill/>
                </a:ln>
                <a:solidFill>
                  <a:srgbClr val="FF0000"/>
                </a:solidFill>
                <a:effectLst/>
                <a:uLnTx/>
                <a:uFillTx/>
                <a:latin typeface="Arial" panose="020B0604020202020204" pitchFamily="34" charset="0"/>
                <a:ea typeface="+mn-ea"/>
                <a:cs typeface="Arial" panose="020B0604020202020204" pitchFamily="34" charset="0"/>
              </a:rPr>
              <a:t>lực</a:t>
            </a:r>
            <a:r>
              <a:rPr kumimoji="0" lang="en-US" sz="2600" b="1" i="0" u="none"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 </a:t>
            </a:r>
            <a:r>
              <a:rPr kumimoji="0" lang="en-US" sz="2600" b="1" i="0" u="none" strike="noStrike" kern="1200" cap="none" spc="0" normalizeH="0" baseline="0" noProof="0" dirty="0" err="1">
                <a:ln>
                  <a:noFill/>
                </a:ln>
                <a:solidFill>
                  <a:srgbClr val="FF0000"/>
                </a:solidFill>
                <a:effectLst/>
                <a:uLnTx/>
                <a:uFillTx/>
                <a:latin typeface="Arial" panose="020B0604020202020204" pitchFamily="34" charset="0"/>
                <a:ea typeface="+mn-ea"/>
                <a:cs typeface="Arial" panose="020B0604020202020204" pitchFamily="34" charset="0"/>
              </a:rPr>
              <a:t>mục</a:t>
            </a:r>
            <a:r>
              <a:rPr kumimoji="0" lang="en-US" sz="2600" b="1" i="0" u="none"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 </a:t>
            </a:r>
            <a:r>
              <a:rPr kumimoji="0" lang="en-US" sz="2600" b="1" i="0" u="none" strike="noStrike" kern="1200" cap="none" spc="0" normalizeH="0" baseline="0" noProof="0" dirty="0" err="1">
                <a:ln>
                  <a:noFill/>
                </a:ln>
                <a:solidFill>
                  <a:srgbClr val="FF0000"/>
                </a:solidFill>
                <a:effectLst/>
                <a:uLnTx/>
                <a:uFillTx/>
                <a:latin typeface="Arial" panose="020B0604020202020204" pitchFamily="34" charset="0"/>
                <a:ea typeface="+mn-ea"/>
                <a:cs typeface="Arial" panose="020B0604020202020204" pitchFamily="34" charset="0"/>
              </a:rPr>
              <a:t>đích</a:t>
            </a:r>
            <a:r>
              <a:rPr kumimoji="0" lang="en-US" sz="2600" b="1" i="0" u="none"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 </a:t>
            </a:r>
            <a:r>
              <a:rPr kumimoji="0" lang="en-US" sz="2600" b="1" i="0" u="none" strike="noStrike" kern="1200" cap="none" spc="0" normalizeH="0" baseline="0" noProof="0" dirty="0" err="1">
                <a:ln>
                  <a:noFill/>
                </a:ln>
                <a:solidFill>
                  <a:srgbClr val="0000CC"/>
                </a:solidFill>
                <a:effectLst/>
                <a:uLnTx/>
                <a:uFillTx/>
                <a:latin typeface="Arial" panose="020B0604020202020204" pitchFamily="34" charset="0"/>
                <a:ea typeface="+mn-ea"/>
                <a:cs typeface="Arial" panose="020B0604020202020204" pitchFamily="34" charset="0"/>
              </a:rPr>
              <a:t>của</a:t>
            </a:r>
            <a:r>
              <a:rPr kumimoji="0" lang="en-US" sz="2600" b="1" i="0" u="none" strike="noStrike" kern="1200" cap="none" spc="0" normalizeH="0" baseline="0" noProof="0" dirty="0">
                <a:ln>
                  <a:noFill/>
                </a:ln>
                <a:solidFill>
                  <a:srgbClr val="0000CC"/>
                </a:solidFill>
                <a:effectLst/>
                <a:uLnTx/>
                <a:uFillTx/>
                <a:latin typeface="Arial" panose="020B0604020202020204" pitchFamily="34" charset="0"/>
                <a:ea typeface="+mn-ea"/>
                <a:cs typeface="Arial" panose="020B0604020202020204" pitchFamily="34" charset="0"/>
              </a:rPr>
              <a:t> </a:t>
            </a:r>
            <a:r>
              <a:rPr kumimoji="0" lang="en-US" sz="2600" b="1" i="0" u="none" strike="noStrike" kern="1200" cap="none" spc="0" normalizeH="0" baseline="0" noProof="0" dirty="0" err="1">
                <a:ln>
                  <a:noFill/>
                </a:ln>
                <a:solidFill>
                  <a:srgbClr val="0000CC"/>
                </a:solidFill>
                <a:effectLst/>
                <a:uLnTx/>
                <a:uFillTx/>
                <a:latin typeface="Arial" panose="020B0604020202020204" pitchFamily="34" charset="0"/>
                <a:ea typeface="+mn-ea"/>
                <a:cs typeface="Arial" panose="020B0604020202020204" pitchFamily="34" charset="0"/>
              </a:rPr>
              <a:t>nhận</a:t>
            </a:r>
            <a:r>
              <a:rPr kumimoji="0" lang="en-US" sz="2600" b="1" i="0" u="none" strike="noStrike" kern="1200" cap="none" spc="0" normalizeH="0" baseline="0" noProof="0" dirty="0">
                <a:ln>
                  <a:noFill/>
                </a:ln>
                <a:solidFill>
                  <a:srgbClr val="0000CC"/>
                </a:solidFill>
                <a:effectLst/>
                <a:uLnTx/>
                <a:uFillTx/>
                <a:latin typeface="Arial" panose="020B0604020202020204" pitchFamily="34" charset="0"/>
                <a:ea typeface="+mn-ea"/>
                <a:cs typeface="Arial" panose="020B0604020202020204" pitchFamily="34" charset="0"/>
              </a:rPr>
              <a:t> </a:t>
            </a:r>
            <a:r>
              <a:rPr kumimoji="0" lang="en-US" sz="2600" b="1" i="0" u="none" strike="noStrike" kern="1200" cap="none" spc="0" normalizeH="0" baseline="0" noProof="0" dirty="0" err="1">
                <a:ln>
                  <a:noFill/>
                </a:ln>
                <a:solidFill>
                  <a:srgbClr val="0000CC"/>
                </a:solidFill>
                <a:effectLst/>
                <a:uLnTx/>
                <a:uFillTx/>
                <a:latin typeface="Arial" panose="020B0604020202020204" pitchFamily="34" charset="0"/>
                <a:ea typeface="+mn-ea"/>
                <a:cs typeface="Arial" panose="020B0604020202020204" pitchFamily="34" charset="0"/>
              </a:rPr>
              <a:t>thức</a:t>
            </a:r>
            <a:r>
              <a:rPr kumimoji="0" lang="en-US" sz="2600" b="1" i="0" u="none" strike="noStrike" kern="1200" cap="none" spc="0" normalizeH="0" baseline="0" noProof="0" dirty="0">
                <a:ln>
                  <a:noFill/>
                </a:ln>
                <a:solidFill>
                  <a:srgbClr val="0000CC"/>
                </a:solidFill>
                <a:effectLst/>
                <a:uLnTx/>
                <a:uFillTx/>
                <a:latin typeface="Arial" panose="020B0604020202020204" pitchFamily="34" charset="0"/>
                <a:ea typeface="+mn-ea"/>
                <a:cs typeface="Arial" panose="020B0604020202020204" pitchFamily="34" charset="0"/>
              </a:rPr>
              <a:t>.</a:t>
            </a:r>
          </a:p>
          <a:p>
            <a:pPr marL="342900" marR="0" lvl="0" indent="0" algn="just" defTabSz="914400" rtl="0" eaLnBrk="0" fontAlgn="base" latinLnBrk="0" hangingPunct="0">
              <a:lnSpc>
                <a:spcPct val="130000"/>
              </a:lnSpc>
              <a:spcBef>
                <a:spcPct val="20000"/>
              </a:spcBef>
              <a:spcAft>
                <a:spcPct val="0"/>
              </a:spcAft>
              <a:buClrTx/>
              <a:buSzTx/>
              <a:buFont typeface="Arial" panose="020B0604020202020204" pitchFamily="34" charset="0"/>
              <a:buNone/>
              <a:tabLst/>
              <a:defRPr/>
            </a:pPr>
            <a:endParaRPr kumimoji="0" lang="en-US" sz="2600" b="1" i="0" u="none" strike="noStrike" kern="1200" cap="none" spc="0" normalizeH="0" baseline="0" noProof="0" dirty="0">
              <a:ln>
                <a:noFill/>
              </a:ln>
              <a:solidFill>
                <a:srgbClr val="0000CC"/>
              </a:solidFill>
              <a:effectLst/>
              <a:uLnTx/>
              <a:uFillTx/>
              <a:latin typeface="Arial" panose="020B0604020202020204" pitchFamily="34" charset="0"/>
              <a:ea typeface="+mn-ea"/>
              <a:cs typeface="Arial" panose="020B0604020202020204" pitchFamily="34" charset="0"/>
            </a:endParaRPr>
          </a:p>
        </p:txBody>
      </p:sp>
      <p:sp>
        <p:nvSpPr>
          <p:cNvPr id="5" name="Arrow: Right 4">
            <a:extLst>
              <a:ext uri="{FF2B5EF4-FFF2-40B4-BE49-F238E27FC236}">
                <a16:creationId xmlns:a16="http://schemas.microsoft.com/office/drawing/2014/main" id="{572A3DB9-0479-4C3D-B3BE-876AAD99C005}"/>
              </a:ext>
            </a:extLst>
          </p:cNvPr>
          <p:cNvSpPr/>
          <p:nvPr/>
        </p:nvSpPr>
        <p:spPr>
          <a:xfrm>
            <a:off x="2358156" y="1332908"/>
            <a:ext cx="1598382" cy="1141169"/>
          </a:xfrm>
          <a:prstGeom prst="rightArrow">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3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Yêu</a:t>
            </a:r>
            <a:r>
              <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24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cầu</a:t>
            </a:r>
            <a:endPar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3C0FB2DD-8CA6-4B49-8167-047E9619CFDC}"/>
              </a:ext>
            </a:extLst>
          </p:cNvPr>
          <p:cNvSpPr/>
          <p:nvPr/>
        </p:nvSpPr>
        <p:spPr>
          <a:xfrm>
            <a:off x="4123592" y="1409375"/>
            <a:ext cx="7494952" cy="1182754"/>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just" defTabSz="914400" rtl="0" eaLnBrk="0" fontAlgn="base" latinLnBrk="0" hangingPunct="0">
              <a:lnSpc>
                <a:spcPct val="130000"/>
              </a:lnSpc>
              <a:spcBef>
                <a:spcPct val="20000"/>
              </a:spcBef>
              <a:spcAft>
                <a:spcPct val="0"/>
              </a:spcAft>
              <a:buClrTx/>
              <a:buSzTx/>
              <a:buFontTx/>
              <a:buNone/>
              <a:tabLst/>
              <a:defRPr/>
            </a:pPr>
            <a:r>
              <a:rPr kumimoji="0" lang="en-US" sz="2800" b="1" i="0" u="none" strike="noStrike" kern="1200" cap="none" spc="0" normalizeH="0" baseline="0" noProof="0" dirty="0" err="1">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nhận</a:t>
            </a:r>
            <a:r>
              <a:rPr kumimoji="0" lang="en-US" sz="2800" b="1" i="0" u="none" strike="noStrike" kern="1200" cap="none" spc="0" normalizeH="0" baseline="0" noProof="0" dirty="0">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800" b="1" i="0" u="none" strike="noStrike" kern="1200" cap="none" spc="0" normalizeH="0" baseline="0" noProof="0" dirty="0" err="1">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thức</a:t>
            </a:r>
            <a:r>
              <a:rPr kumimoji="0" lang="en-US" sz="2800" b="1" i="0" u="none" strike="noStrike" kern="1200" cap="none" spc="0" normalizeH="0" baseline="0" noProof="0" dirty="0">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800" b="1" i="0" u="none" strike="noStrike" kern="1200" cap="none" spc="0" normalizeH="0" baseline="0" noProof="0" dirty="0" err="1">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của</a:t>
            </a:r>
            <a:r>
              <a:rPr kumimoji="0" lang="en-US" sz="2800" b="1" i="0" u="none" strike="noStrike" kern="1200" cap="none" spc="0" normalizeH="0" baseline="0" noProof="0" dirty="0">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 con </a:t>
            </a:r>
            <a:r>
              <a:rPr kumimoji="0" lang="en-US" sz="2800" b="1" i="0" u="none" strike="noStrike" kern="1200" cap="none" spc="0" normalizeH="0" baseline="0" noProof="0" dirty="0" err="1">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người</a:t>
            </a:r>
            <a:r>
              <a:rPr kumimoji="0" lang="en-US" sz="2800" b="1" i="0" u="none" strike="noStrike" kern="1200" cap="none" spc="0" normalizeH="0" baseline="0" noProof="0" dirty="0">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800" b="1" i="0" u="none" strike="noStrike" kern="1200" cap="none" spc="0" normalizeH="0" baseline="0" noProof="0" dirty="0" err="1">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phải</a:t>
            </a:r>
            <a:r>
              <a:rPr kumimoji="0" lang="en-US" sz="2800" b="1" i="0" u="none" strike="noStrike" kern="1200" cap="none" spc="0" normalizeH="0" baseline="0" noProof="0" dirty="0">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800" b="1" i="0" u="none" strike="noStrike" kern="1200" cap="none" spc="0" normalizeH="0" baseline="0" noProof="0" dirty="0" err="1">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giải</a:t>
            </a:r>
            <a:r>
              <a:rPr kumimoji="0" lang="en-US" sz="2800" b="1" i="0" u="none" strike="noStrike" kern="1200" cap="none" spc="0" normalizeH="0" baseline="0" noProof="0" dirty="0">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800" b="1" i="0" u="none" strike="noStrike" kern="1200" cap="none" spc="0" normalizeH="0" baseline="0" noProof="0" dirty="0" err="1">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quyết</a:t>
            </a:r>
            <a:r>
              <a:rPr kumimoji="0" lang="en-US" sz="2800" b="1" i="0" u="none" strike="noStrike" kern="1200" cap="none" spc="0" normalizeH="0" baseline="0" noProof="0" dirty="0">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a:t>
            </a:r>
          </a:p>
        </p:txBody>
      </p:sp>
      <p:sp>
        <p:nvSpPr>
          <p:cNvPr id="11" name="Rectangle 2">
            <a:extLst>
              <a:ext uri="{FF2B5EF4-FFF2-40B4-BE49-F238E27FC236}">
                <a16:creationId xmlns:a16="http://schemas.microsoft.com/office/drawing/2014/main" id="{FD59828C-A193-4C32-AF15-35DBA4883696}"/>
              </a:ext>
            </a:extLst>
          </p:cNvPr>
          <p:cNvSpPr txBox="1">
            <a:spLocks noChangeArrowheads="1"/>
          </p:cNvSpPr>
          <p:nvPr/>
        </p:nvSpPr>
        <p:spPr bwMode="auto">
          <a:xfrm>
            <a:off x="275772" y="2733477"/>
            <a:ext cx="11581982" cy="913067"/>
          </a:xfrm>
          <a:prstGeom prst="rect">
            <a:avLst/>
          </a:prstGeom>
          <a:solidFill>
            <a:schemeClr val="bg1"/>
          </a:solidFill>
          <a:ln w="9525">
            <a:solidFill>
              <a:schemeClr val="bg1"/>
            </a:solid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58738" marR="0" lvl="0" indent="0" algn="just" defTabSz="914400" rtl="0" eaLnBrk="0" fontAlgn="base" latinLnBrk="0" hangingPunct="0">
              <a:lnSpc>
                <a:spcPct val="130000"/>
              </a:lnSpc>
              <a:spcBef>
                <a:spcPct val="20000"/>
              </a:spcBef>
              <a:spcAft>
                <a:spcPct val="0"/>
              </a:spcAft>
              <a:buClrTx/>
              <a:buSzTx/>
              <a:buFont typeface="Arial" panose="020B0604020202020204" pitchFamily="34" charset="0"/>
              <a:buNone/>
              <a:tabLst/>
              <a:defRPr/>
            </a:pPr>
            <a:r>
              <a:rPr kumimoji="0" lang="en-US" sz="2400" b="1" i="0" u="none" strike="noStrike" kern="120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Thực</a:t>
            </a:r>
            <a:r>
              <a:rPr kumimoji="0" lang="en-US" sz="24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tiễn</a:t>
            </a:r>
            <a:r>
              <a:rPr kumimoji="0" lang="en-US" sz="24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đặt</a:t>
            </a:r>
            <a:r>
              <a:rPr kumimoji="0" lang="en-US" sz="24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hàng</a:t>
            </a:r>
            <a:r>
              <a:rPr kumimoji="0" lang="en-US" sz="24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là</a:t>
            </a:r>
            <a:r>
              <a:rPr kumimoji="0" lang="en-US" sz="24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FF0000"/>
                </a:solidFill>
                <a:effectLst/>
                <a:uLnTx/>
                <a:uFillTx/>
                <a:latin typeface="Arial" panose="020B0604020202020204" pitchFamily="34" charset="0"/>
                <a:ea typeface="+mn-ea"/>
                <a:cs typeface="Arial" panose="020B0604020202020204" pitchFamily="34" charset="0"/>
              </a:rPr>
              <a:t>động</a:t>
            </a:r>
            <a:r>
              <a:rPr kumimoji="0" lang="en-US" sz="2400" b="1" i="0" u="none"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FF0000"/>
                </a:solidFill>
                <a:effectLst/>
                <a:uLnTx/>
                <a:uFillTx/>
                <a:latin typeface="Arial" panose="020B0604020202020204" pitchFamily="34" charset="0"/>
                <a:ea typeface="+mn-ea"/>
                <a:cs typeface="Arial" panose="020B0604020202020204" pitchFamily="34" charset="0"/>
              </a:rPr>
              <a:t>lực</a:t>
            </a:r>
            <a:r>
              <a:rPr kumimoji="0" lang="en-US" sz="2400" b="1" i="0" u="none"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thúc</a:t>
            </a:r>
            <a:r>
              <a:rPr kumimoji="0" lang="en-US" sz="24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đẩy</a:t>
            </a:r>
            <a:r>
              <a:rPr kumimoji="0" lang="en-US" sz="24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nhận</a:t>
            </a:r>
            <a:r>
              <a:rPr kumimoji="0" lang="en-US" sz="24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thức</a:t>
            </a:r>
            <a:r>
              <a:rPr kumimoji="0" lang="en-US" sz="24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hoàn</a:t>
            </a:r>
            <a:r>
              <a:rPr kumimoji="0" lang="en-US" sz="24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thiện</a:t>
            </a:r>
            <a:r>
              <a:rPr kumimoji="0" lang="en-US" sz="24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phát </a:t>
            </a:r>
            <a:r>
              <a:rPr kumimoji="0" lang="en-US" sz="2400" b="1" i="0" u="none" strike="noStrike" kern="120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triển</a:t>
            </a:r>
            <a:endParaRPr kumimoji="0" lang="en-US" sz="2400" b="1" i="0" u="none" strike="noStrike" kern="1200" cap="none" spc="0" normalizeH="0" baseline="0" noProof="0" dirty="0">
              <a:ln>
                <a:noFill/>
              </a:ln>
              <a:solidFill>
                <a:srgbClr val="0000CC"/>
              </a:solidFill>
              <a:effectLst/>
              <a:uLnTx/>
              <a:uFillTx/>
              <a:latin typeface="Arial" panose="020B0604020202020204" pitchFamily="34" charset="0"/>
              <a:ea typeface="+mn-ea"/>
              <a:cs typeface="Arial" panose="020B0604020202020204" pitchFamily="34" charset="0"/>
            </a:endParaRPr>
          </a:p>
          <a:p>
            <a:pPr marL="342900" marR="0" lvl="0" indent="-342900" algn="just" defTabSz="914400" rtl="0" eaLnBrk="0" fontAlgn="base" latinLnBrk="0" hangingPunct="0">
              <a:lnSpc>
                <a:spcPct val="130000"/>
              </a:lnSpc>
              <a:spcBef>
                <a:spcPct val="20000"/>
              </a:spcBef>
              <a:spcAft>
                <a:spcPct val="0"/>
              </a:spcAft>
              <a:buClrTx/>
              <a:buSzTx/>
              <a:buFont typeface="Arial" charset="0"/>
              <a:buNone/>
              <a:tabLst/>
              <a:defRPr/>
            </a:pPr>
            <a:endParaRPr kumimoji="0" lang="en-US" sz="2400" b="1" i="0" u="none" strike="noStrike" kern="1200" cap="none" spc="0" normalizeH="0" baseline="0" noProof="0" dirty="0">
              <a:ln>
                <a:noFill/>
              </a:ln>
              <a:solidFill>
                <a:srgbClr val="0000CC"/>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9563647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1"/>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3"/>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
                                        </p:tgtEl>
                                        <p:attrNameLst>
                                          <p:attrName>style.visibility</p:attrName>
                                        </p:attrNameLst>
                                      </p:cBhvr>
                                      <p:to>
                                        <p:strVal val="visible"/>
                                      </p:to>
                                    </p:set>
                                  </p:childTnLst>
                                </p:cTn>
                              </p:par>
                            </p:childTnLst>
                          </p:cTn>
                        </p:par>
                        <p:par>
                          <p:cTn id="27" fill="hold">
                            <p:stCondLst>
                              <p:cond delay="0"/>
                            </p:stCondLst>
                            <p:childTnLst>
                              <p:par>
                                <p:cTn id="28" presetID="1" presetClass="entr" presetSubtype="0" fill="hold" grpId="0" nodeType="afterEffect">
                                  <p:stCondLst>
                                    <p:cond delay="0"/>
                                  </p:stCondLst>
                                  <p:childTnLst>
                                    <p:set>
                                      <p:cBhvr>
                                        <p:cTn id="29"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2" grpId="0" animBg="1"/>
      <p:bldP spid="6" grpId="0" animBg="1"/>
      <p:bldP spid="8" grpId="0"/>
      <p:bldP spid="5" grpId="0" animBg="1"/>
      <p:bldP spid="10" grpId="0" animBg="1"/>
      <p:bldP spid="11" grpId="0" animBg="1"/>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5" name="Straight Connector 24">
            <a:extLst>
              <a:ext uri="{FF2B5EF4-FFF2-40B4-BE49-F238E27FC236}">
                <a16:creationId xmlns:a16="http://schemas.microsoft.com/office/drawing/2014/main" id="{C9AE710C-60EB-453D-9C33-CA0EA9E66969}"/>
              </a:ext>
            </a:extLst>
          </p:cNvPr>
          <p:cNvCxnSpPr/>
          <p:nvPr/>
        </p:nvCxnSpPr>
        <p:spPr>
          <a:xfrm>
            <a:off x="57807" y="1062097"/>
            <a:ext cx="12076386" cy="0"/>
          </a:xfrm>
          <a:prstGeom prst="line">
            <a:avLst/>
          </a:prstGeom>
          <a:ln>
            <a:solidFill>
              <a:srgbClr val="FF0000"/>
            </a:solidFill>
          </a:ln>
        </p:spPr>
        <p:style>
          <a:lnRef idx="3">
            <a:schemeClr val="dk1"/>
          </a:lnRef>
          <a:fillRef idx="0">
            <a:schemeClr val="dk1"/>
          </a:fillRef>
          <a:effectRef idx="2">
            <a:schemeClr val="dk1"/>
          </a:effectRef>
          <a:fontRef idx="minor">
            <a:schemeClr val="tx1"/>
          </a:fontRef>
        </p:style>
      </p:cxnSp>
      <p:sp>
        <p:nvSpPr>
          <p:cNvPr id="13" name="Rectangle 2">
            <a:extLst>
              <a:ext uri="{FF2B5EF4-FFF2-40B4-BE49-F238E27FC236}">
                <a16:creationId xmlns:a16="http://schemas.microsoft.com/office/drawing/2014/main" id="{5954C1ED-130B-4065-9BBA-7EDF56077143}"/>
              </a:ext>
            </a:extLst>
          </p:cNvPr>
          <p:cNvSpPr txBox="1">
            <a:spLocks noChangeArrowheads="1"/>
          </p:cNvSpPr>
          <p:nvPr/>
        </p:nvSpPr>
        <p:spPr bwMode="auto">
          <a:xfrm>
            <a:off x="422547" y="290025"/>
            <a:ext cx="9528120"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342900" marR="0" lvl="0" indent="-342900" algn="ctr" defTabSz="914400" rtl="0" eaLnBrk="0" fontAlgn="base" latinLnBrk="0" hangingPunct="0">
              <a:lnSpc>
                <a:spcPct val="130000"/>
              </a:lnSpc>
              <a:spcBef>
                <a:spcPct val="20000"/>
              </a:spcBef>
              <a:spcAft>
                <a:spcPct val="0"/>
              </a:spcAft>
              <a:buClrTx/>
              <a:buSzTx/>
              <a:buFont typeface="Arial" panose="020B0604020202020204" pitchFamily="34" charset="0"/>
              <a:buNone/>
              <a:tabLst/>
              <a:defRPr/>
            </a:pPr>
            <a:r>
              <a:rPr kumimoji="0" lang="en-US" sz="3000" b="1" i="1" u="none" strike="noStrike" kern="1200" cap="none" spc="0" normalizeH="0" baseline="0" noProof="0" dirty="0" err="1">
                <a:ln>
                  <a:noFill/>
                </a:ln>
                <a:solidFill>
                  <a:srgbClr val="C00000"/>
                </a:solidFill>
                <a:effectLst/>
                <a:uLnTx/>
                <a:uFillTx/>
                <a:latin typeface="Times New Roman" panose="02020603050405020304" pitchFamily="18" charset="0"/>
                <a:ea typeface="+mn-ea"/>
                <a:cs typeface="Times New Roman" panose="02020603050405020304" pitchFamily="18" charset="0"/>
              </a:rPr>
              <a:t>Thứ</a:t>
            </a:r>
            <a:r>
              <a:rPr kumimoji="0" lang="en-US" sz="3000" b="1" i="1"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a:t>
            </a:r>
            <a:r>
              <a:rPr kumimoji="0" lang="en-US" sz="3000" b="1" i="1" u="none" strike="noStrike" kern="1200" cap="none" spc="0" normalizeH="0" baseline="0" noProof="0" dirty="0" err="1">
                <a:ln>
                  <a:noFill/>
                </a:ln>
                <a:solidFill>
                  <a:srgbClr val="C00000"/>
                </a:solidFill>
                <a:effectLst/>
                <a:uLnTx/>
                <a:uFillTx/>
                <a:latin typeface="Times New Roman" panose="02020603050405020304" pitchFamily="18" charset="0"/>
                <a:ea typeface="+mn-ea"/>
                <a:cs typeface="Times New Roman" panose="02020603050405020304" pitchFamily="18" charset="0"/>
              </a:rPr>
              <a:t>ba</a:t>
            </a:r>
            <a:r>
              <a:rPr kumimoji="0" lang="en-US" sz="3000" b="1" i="1"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a:t>
            </a:r>
            <a:r>
              <a:rPr kumimoji="0" lang="en-US" sz="30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thực</a:t>
            </a:r>
            <a:r>
              <a:rPr kumimoji="0" lang="en-US" sz="30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30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tiễn</a:t>
            </a:r>
            <a:r>
              <a:rPr kumimoji="0" lang="en-US" sz="30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30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là</a:t>
            </a:r>
            <a:r>
              <a:rPr kumimoji="0" lang="en-US" sz="30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3000" b="1" i="0" u="none" strike="noStrike" kern="1200" cap="none" spc="0" normalizeH="0" baseline="0" noProof="0" dirty="0" err="1">
                <a:ln>
                  <a:noFill/>
                </a:ln>
                <a:solidFill>
                  <a:srgbClr val="000099"/>
                </a:solidFill>
                <a:effectLst/>
                <a:uLnTx/>
                <a:uFillTx/>
                <a:latin typeface="Times New Roman" panose="02020603050405020304" pitchFamily="18" charset="0"/>
                <a:ea typeface="+mn-ea"/>
                <a:cs typeface="Times New Roman" panose="02020603050405020304" pitchFamily="18" charset="0"/>
              </a:rPr>
              <a:t>tiêu</a:t>
            </a:r>
            <a:r>
              <a:rPr kumimoji="0" lang="en-US" sz="3000" b="1" i="0" u="none" strike="noStrike" kern="1200" cap="none" spc="0" normalizeH="0" baseline="0" noProof="0" dirty="0">
                <a:ln>
                  <a:noFill/>
                </a:ln>
                <a:solidFill>
                  <a:srgbClr val="000099"/>
                </a:solidFill>
                <a:effectLst/>
                <a:uLnTx/>
                <a:uFillTx/>
                <a:latin typeface="Times New Roman" panose="02020603050405020304" pitchFamily="18" charset="0"/>
                <a:ea typeface="+mn-ea"/>
                <a:cs typeface="Times New Roman" panose="02020603050405020304" pitchFamily="18" charset="0"/>
              </a:rPr>
              <a:t> </a:t>
            </a:r>
            <a:r>
              <a:rPr kumimoji="0" lang="en-US" sz="3000" b="1" i="0" u="none" strike="noStrike" kern="1200" cap="none" spc="0" normalizeH="0" baseline="0" noProof="0" dirty="0" err="1">
                <a:ln>
                  <a:noFill/>
                </a:ln>
                <a:solidFill>
                  <a:srgbClr val="000099"/>
                </a:solidFill>
                <a:effectLst/>
                <a:uLnTx/>
                <a:uFillTx/>
                <a:latin typeface="Times New Roman" panose="02020603050405020304" pitchFamily="18" charset="0"/>
                <a:ea typeface="+mn-ea"/>
                <a:cs typeface="Times New Roman" panose="02020603050405020304" pitchFamily="18" charset="0"/>
              </a:rPr>
              <a:t>chuẩn</a:t>
            </a:r>
            <a:r>
              <a:rPr kumimoji="0" lang="en-US" sz="3000" b="1" i="0" u="none" strike="noStrike" kern="1200" cap="none" spc="0" normalizeH="0" baseline="0" noProof="0" dirty="0">
                <a:ln>
                  <a:noFill/>
                </a:ln>
                <a:solidFill>
                  <a:srgbClr val="000099"/>
                </a:solidFill>
                <a:effectLst/>
                <a:uLnTx/>
                <a:uFillTx/>
                <a:latin typeface="Times New Roman" panose="02020603050405020304" pitchFamily="18" charset="0"/>
                <a:ea typeface="+mn-ea"/>
                <a:cs typeface="Times New Roman" panose="02020603050405020304" pitchFamily="18" charset="0"/>
              </a:rPr>
              <a:t> </a:t>
            </a:r>
            <a:r>
              <a:rPr kumimoji="0" lang="en-US" sz="30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của</a:t>
            </a:r>
            <a:r>
              <a:rPr kumimoji="0" lang="en-US" sz="30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30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chân</a:t>
            </a:r>
            <a:r>
              <a:rPr kumimoji="0" lang="en-US" sz="30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3000" b="1" i="0" u="none" strike="noStrike" kern="1200" cap="none" spc="0" normalizeH="0" baseline="0" noProof="0" dirty="0" err="1">
                <a:ln>
                  <a:noFill/>
                </a:ln>
                <a:solidFill>
                  <a:prstClr val="black"/>
                </a:solidFill>
                <a:effectLst/>
                <a:uLnTx/>
                <a:uFillTx/>
                <a:latin typeface="Times New Roman" panose="02020603050405020304" pitchFamily="18" charset="0"/>
                <a:ea typeface="+mn-ea"/>
                <a:cs typeface="Times New Roman" panose="02020603050405020304" pitchFamily="18" charset="0"/>
              </a:rPr>
              <a:t>lý</a:t>
            </a:r>
            <a:endParaRPr kumimoji="0" lang="en-US" sz="30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a:p>
            <a:pPr marL="342900" marR="0" lvl="0" indent="-342900" algn="ctr" defTabSz="914400" rtl="0" eaLnBrk="0" fontAlgn="base" latinLnBrk="0" hangingPunct="0">
              <a:lnSpc>
                <a:spcPct val="130000"/>
              </a:lnSpc>
              <a:spcBef>
                <a:spcPct val="20000"/>
              </a:spcBef>
              <a:spcAft>
                <a:spcPct val="0"/>
              </a:spcAft>
              <a:buClrTx/>
              <a:buSzTx/>
              <a:buFont typeface="Arial" charset="0"/>
              <a:buNone/>
              <a:tabLst/>
              <a:defRPr/>
            </a:pPr>
            <a:endParaRPr kumimoji="0" lang="en-US" sz="30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a:p>
            <a:pPr marL="342900" marR="0" lvl="0" indent="-342900" algn="ctr" defTabSz="914400" rtl="0" eaLnBrk="0" fontAlgn="base" latinLnBrk="0" hangingPunct="0">
              <a:lnSpc>
                <a:spcPct val="150000"/>
              </a:lnSpc>
              <a:spcBef>
                <a:spcPct val="20000"/>
              </a:spcBef>
              <a:spcAft>
                <a:spcPct val="0"/>
              </a:spcAft>
              <a:buClrTx/>
              <a:buSzTx/>
              <a:buFont typeface="Arial" charset="0"/>
              <a:buNone/>
              <a:tabLst/>
              <a:defRPr/>
            </a:pPr>
            <a:r>
              <a:rPr kumimoji="0" lang="en-US" sz="3000" b="1" i="0" u="none" strike="noStrike" kern="1200" cap="none" spc="0" normalizeH="0" baseline="0" noProof="0" dirty="0">
                <a:ln>
                  <a:noFill/>
                </a:ln>
                <a:solidFill>
                  <a:srgbClr val="0000CC"/>
                </a:solidFill>
                <a:effectLst/>
                <a:uLnTx/>
                <a:uFillTx/>
                <a:latin typeface="Times New Roman" pitchFamily="18" charset="0"/>
                <a:ea typeface="+mn-ea"/>
                <a:cs typeface="Times New Roman" pitchFamily="18" charset="0"/>
              </a:rPr>
              <a:t>		</a:t>
            </a:r>
          </a:p>
          <a:p>
            <a:pPr marL="342900" marR="0" lvl="0" indent="-342900" algn="ctr" defTabSz="914400" rtl="0" eaLnBrk="0" fontAlgn="base" latinLnBrk="0" hangingPunct="0">
              <a:lnSpc>
                <a:spcPct val="130000"/>
              </a:lnSpc>
              <a:spcBef>
                <a:spcPct val="20000"/>
              </a:spcBef>
              <a:spcAft>
                <a:spcPct val="0"/>
              </a:spcAft>
              <a:buClrTx/>
              <a:buSzTx/>
              <a:buFont typeface="Arial" charset="0"/>
              <a:buNone/>
              <a:tabLst/>
              <a:defRPr/>
            </a:pPr>
            <a:endParaRPr kumimoji="0" lang="en-US" sz="3000" b="1" i="0" u="none" strike="noStrike" kern="1200" cap="none" spc="0" normalizeH="0" baseline="0" noProof="0" dirty="0">
              <a:ln>
                <a:noFill/>
              </a:ln>
              <a:solidFill>
                <a:srgbClr val="0000CC"/>
              </a:solidFill>
              <a:effectLst/>
              <a:uLnTx/>
              <a:uFillTx/>
              <a:latin typeface="VNI-Times" pitchFamily="2" charset="0"/>
              <a:ea typeface="+mn-ea"/>
              <a:cs typeface="Times New Roman" pitchFamily="18" charset="0"/>
            </a:endParaRPr>
          </a:p>
          <a:p>
            <a:pPr marL="342900" marR="0" lvl="0" indent="0" algn="ctr" defTabSz="914400" rtl="0" eaLnBrk="0" fontAlgn="base" latinLnBrk="0" hangingPunct="0">
              <a:lnSpc>
                <a:spcPct val="130000"/>
              </a:lnSpc>
              <a:spcBef>
                <a:spcPct val="20000"/>
              </a:spcBef>
              <a:spcAft>
                <a:spcPct val="0"/>
              </a:spcAft>
              <a:buClrTx/>
              <a:buSzTx/>
              <a:buFont typeface="Arial" panose="020B0604020202020204" pitchFamily="34" charset="0"/>
              <a:buNone/>
              <a:tabLst/>
              <a:defRPr/>
            </a:pPr>
            <a:endParaRPr kumimoji="0" lang="en-US" sz="3000" b="1" i="0" u="none" strike="noStrike" kern="1200" cap="none" spc="0" normalizeH="0" baseline="0" noProof="0" dirty="0">
              <a:ln>
                <a:noFill/>
              </a:ln>
              <a:solidFill>
                <a:srgbClr val="0000CC"/>
              </a:solidFill>
              <a:effectLst/>
              <a:uLnTx/>
              <a:uFillTx/>
              <a:latin typeface="VNI-Times" pitchFamily="2" charset="0"/>
              <a:ea typeface="+mn-ea"/>
              <a:cs typeface="Times New Roman" pitchFamily="18" charset="0"/>
            </a:endParaRPr>
          </a:p>
        </p:txBody>
      </p:sp>
      <p:pic>
        <p:nvPicPr>
          <p:cNvPr id="3" name="Picture 2">
            <a:extLst>
              <a:ext uri="{FF2B5EF4-FFF2-40B4-BE49-F238E27FC236}">
                <a16:creationId xmlns:a16="http://schemas.microsoft.com/office/drawing/2014/main" id="{01104C56-1938-4A77-85F0-FD2D7E3033EB}"/>
              </a:ext>
            </a:extLst>
          </p:cNvPr>
          <p:cNvPicPr>
            <a:picLocks noChangeAspect="1"/>
          </p:cNvPicPr>
          <p:nvPr/>
        </p:nvPicPr>
        <p:blipFill>
          <a:blip r:embed="rId2"/>
          <a:stretch>
            <a:fillRect/>
          </a:stretch>
        </p:blipFill>
        <p:spPr>
          <a:xfrm>
            <a:off x="6096000" y="1670539"/>
            <a:ext cx="5612109" cy="3516922"/>
          </a:xfrm>
          <a:prstGeom prst="rect">
            <a:avLst/>
          </a:prstGeom>
        </p:spPr>
      </p:pic>
      <p:pic>
        <p:nvPicPr>
          <p:cNvPr id="2" name="Picture 1">
            <a:extLst>
              <a:ext uri="{FF2B5EF4-FFF2-40B4-BE49-F238E27FC236}">
                <a16:creationId xmlns:a16="http://schemas.microsoft.com/office/drawing/2014/main" id="{4EF3FF9A-ECD3-485C-84F7-45DE9D428B88}"/>
              </a:ext>
            </a:extLst>
          </p:cNvPr>
          <p:cNvPicPr>
            <a:picLocks noChangeAspect="1"/>
          </p:cNvPicPr>
          <p:nvPr/>
        </p:nvPicPr>
        <p:blipFill>
          <a:blip r:embed="rId3"/>
          <a:stretch>
            <a:fillRect/>
          </a:stretch>
        </p:blipFill>
        <p:spPr>
          <a:xfrm>
            <a:off x="3472158" y="1409997"/>
            <a:ext cx="2021108" cy="2019003"/>
          </a:xfrm>
          <a:prstGeom prst="rect">
            <a:avLst/>
          </a:prstGeom>
        </p:spPr>
      </p:pic>
      <p:sp>
        <p:nvSpPr>
          <p:cNvPr id="7" name="Rectangle 3">
            <a:extLst>
              <a:ext uri="{FF2B5EF4-FFF2-40B4-BE49-F238E27FC236}">
                <a16:creationId xmlns:a16="http://schemas.microsoft.com/office/drawing/2014/main" id="{4328AF7E-C350-4B49-86AF-59E328BCDDF8}"/>
              </a:ext>
            </a:extLst>
          </p:cNvPr>
          <p:cNvSpPr txBox="1">
            <a:spLocks noChangeArrowheads="1"/>
          </p:cNvSpPr>
          <p:nvPr/>
        </p:nvSpPr>
        <p:spPr bwMode="auto">
          <a:xfrm>
            <a:off x="422547" y="3517913"/>
            <a:ext cx="5370372" cy="2289933"/>
          </a:xfrm>
          <a:prstGeom prst="rect">
            <a:avLst/>
          </a:prstGeom>
          <a:noFill/>
          <a:ln w="9525">
            <a:noFill/>
            <a:miter lim="800000"/>
            <a:headEnd/>
            <a:tailEnd/>
          </a:ln>
        </p:spPr>
        <p:txBody>
          <a:bodyPr/>
          <a:lstStyle/>
          <a:p>
            <a:pPr marL="0" marR="0" lvl="0" indent="0" algn="just" defTabSz="914400" rtl="0" eaLnBrk="1" fontAlgn="auto" latinLnBrk="0" hangingPunct="1">
              <a:lnSpc>
                <a:spcPct val="130000"/>
              </a:lnSpc>
              <a:spcBef>
                <a:spcPct val="20000"/>
              </a:spcBef>
              <a:spcAft>
                <a:spcPts val="0"/>
              </a:spcAft>
              <a:buClrTx/>
              <a:buSzTx/>
              <a:buFontTx/>
              <a:buNone/>
              <a:tabLst/>
              <a:defRPr/>
            </a:pPr>
            <a:r>
              <a:rPr kumimoji="0" lang="en-US" sz="2400" b="1" i="0" u="none" strike="noStrike" kern="0" cap="none" spc="0" normalizeH="0" baseline="0" noProof="0" dirty="0" err="1">
                <a:ln>
                  <a:noFill/>
                </a:ln>
                <a:solidFill>
                  <a:srgbClr val="FF0000"/>
                </a:solidFill>
                <a:effectLst/>
                <a:uLnTx/>
                <a:uFillTx/>
                <a:latin typeface="Arial" panose="020B0604020202020204" pitchFamily="34" charset="0"/>
                <a:ea typeface="+mn-ea"/>
                <a:cs typeface="Arial" panose="020B0604020202020204" pitchFamily="34" charset="0"/>
              </a:rPr>
              <a:t>Chân</a:t>
            </a:r>
            <a:r>
              <a:rPr kumimoji="0" lang="en-US" sz="2400" b="1" i="0" u="none" strike="noStrike" kern="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 </a:t>
            </a:r>
            <a:r>
              <a:rPr kumimoji="0" lang="en-US" sz="2400" b="1" i="0" u="none" strike="noStrike" kern="0" cap="none" spc="0" normalizeH="0" baseline="0" noProof="0" dirty="0" err="1">
                <a:ln>
                  <a:noFill/>
                </a:ln>
                <a:solidFill>
                  <a:srgbClr val="FF0000"/>
                </a:solidFill>
                <a:effectLst/>
                <a:uLnTx/>
                <a:uFillTx/>
                <a:latin typeface="Arial" panose="020B0604020202020204" pitchFamily="34" charset="0"/>
                <a:ea typeface="+mn-ea"/>
                <a:cs typeface="Arial" panose="020B0604020202020204" pitchFamily="34" charset="0"/>
              </a:rPr>
              <a:t>lý</a:t>
            </a:r>
            <a:r>
              <a:rPr kumimoji="0" lang="en-US" sz="2400" b="1" i="0" u="none" strike="noStrike" kern="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 </a:t>
            </a:r>
            <a:r>
              <a:rPr kumimoji="0" lang="en-US" sz="2400" b="1" i="0" u="none" strike="noStrike" kern="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là</a:t>
            </a:r>
            <a:r>
              <a:rPr kumimoji="0" lang="en-US" sz="2400" b="1"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sz="2400" b="1" i="0" u="none" strike="noStrike" kern="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những</a:t>
            </a:r>
            <a:r>
              <a:rPr kumimoji="0" lang="en-US" sz="2400" b="1"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sz="2400" b="1" i="0" u="none" strike="noStrike" kern="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tri </a:t>
            </a:r>
            <a:r>
              <a:rPr kumimoji="0" lang="en-US" sz="2400" b="1" i="0" u="none" strike="noStrike" kern="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thức</a:t>
            </a:r>
            <a:r>
              <a:rPr kumimoji="0" lang="en-US" sz="2400" b="1" i="0" u="none" strike="noStrike" kern="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a:t>
            </a:r>
            <a:r>
              <a:rPr kumimoji="0" lang="en-US" sz="2400" b="1" i="0" u="none" strike="noStrike" kern="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phù</a:t>
            </a:r>
            <a:r>
              <a:rPr kumimoji="0" lang="en-US" sz="2400" b="1" i="0" u="none" strike="noStrike" kern="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a:t>
            </a:r>
            <a:r>
              <a:rPr kumimoji="0" lang="en-US" sz="2400" b="1" i="0" u="none" strike="noStrike" kern="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hợp</a:t>
            </a:r>
            <a:r>
              <a:rPr kumimoji="0" lang="en-US" sz="2400" b="1" i="0" u="none" strike="noStrike" kern="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a:t>
            </a:r>
            <a:r>
              <a:rPr kumimoji="0" lang="en-US" sz="2400" b="1" i="0" u="none" strike="noStrike" kern="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với</a:t>
            </a:r>
            <a:r>
              <a:rPr kumimoji="0" lang="en-US" sz="2400" b="1"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sz="2400" b="1" i="0" u="none" strike="noStrike" kern="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khách</a:t>
            </a:r>
            <a:r>
              <a:rPr kumimoji="0" lang="en-US" sz="2400" b="1"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sz="2400" b="1" i="0" u="none" strike="noStrike" kern="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thể</a:t>
            </a:r>
            <a:r>
              <a:rPr kumimoji="0" lang="en-US" sz="2400" b="1"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sz="2400" b="1" i="0" u="none" strike="noStrike" kern="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mà</a:t>
            </a:r>
            <a:r>
              <a:rPr kumimoji="0" lang="en-US" sz="2400" b="1"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sz="2400" b="1" i="0" u="none" strike="noStrike" kern="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nó</a:t>
            </a:r>
            <a:r>
              <a:rPr kumimoji="0" lang="en-US" sz="2400" b="1"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sz="2400" b="1" i="0" u="none" strike="noStrike" kern="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phản</a:t>
            </a:r>
            <a:r>
              <a:rPr kumimoji="0" lang="en-US" sz="2400" b="1"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sz="2400" b="1" i="0" u="none" strike="noStrike" kern="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ánh</a:t>
            </a:r>
            <a:r>
              <a:rPr kumimoji="0" lang="en-US" sz="2400" b="1"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sz="2400" b="1" i="0" u="none" strike="noStrike" kern="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và</a:t>
            </a:r>
            <a:r>
              <a:rPr kumimoji="0" lang="en-US" sz="2400" b="1"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sz="2400" b="1" i="0" u="none" strike="noStrike" kern="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được</a:t>
            </a:r>
            <a:r>
              <a:rPr kumimoji="0" lang="en-US" sz="2400" b="1"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r>
              <a:rPr kumimoji="0" lang="en-US" sz="2400" b="1" i="0" u="none" strike="noStrike" kern="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thực</a:t>
            </a:r>
            <a:r>
              <a:rPr kumimoji="0" lang="en-US" sz="2400" b="1" i="0" u="none" strike="noStrike" kern="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a:t>
            </a:r>
            <a:r>
              <a:rPr kumimoji="0" lang="en-US" sz="2400" b="1" i="0" u="none" strike="noStrike" kern="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tiễn</a:t>
            </a:r>
            <a:r>
              <a:rPr kumimoji="0" lang="en-US" sz="2400" b="1" i="0" u="none" strike="noStrike" kern="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a:t>
            </a:r>
            <a:r>
              <a:rPr kumimoji="0" lang="en-US" sz="2400" b="1" i="0" u="none" strike="noStrike" kern="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kiểm</a:t>
            </a:r>
            <a:r>
              <a:rPr kumimoji="0" lang="en-US" sz="2400" b="1" i="0" u="none" strike="noStrike" kern="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 </a:t>
            </a:r>
            <a:r>
              <a:rPr kumimoji="0" lang="en-US" sz="2400" b="1" i="0" u="none" strike="noStrike" kern="0" cap="none" spc="0" normalizeH="0" baseline="0" noProof="0" dirty="0" err="1">
                <a:ln>
                  <a:noFill/>
                </a:ln>
                <a:solidFill>
                  <a:srgbClr val="0000FF"/>
                </a:solidFill>
                <a:effectLst/>
                <a:uLnTx/>
                <a:uFillTx/>
                <a:latin typeface="Arial" panose="020B0604020202020204" pitchFamily="34" charset="0"/>
                <a:ea typeface="+mn-ea"/>
                <a:cs typeface="Arial" panose="020B0604020202020204" pitchFamily="34" charset="0"/>
              </a:rPr>
              <a:t>nghiệm</a:t>
            </a:r>
            <a:r>
              <a:rPr kumimoji="0" lang="en-US" sz="2400" b="1" i="0" u="none" strike="noStrike" kern="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rPr>
              <a:t>.</a:t>
            </a:r>
          </a:p>
          <a:p>
            <a:pPr marL="0" marR="0" lvl="0" indent="0" algn="just" defTabSz="914400" rtl="0" eaLnBrk="1" fontAlgn="auto" latinLnBrk="0" hangingPunct="1">
              <a:lnSpc>
                <a:spcPct val="130000"/>
              </a:lnSpc>
              <a:spcBef>
                <a:spcPct val="20000"/>
              </a:spcBef>
              <a:spcAft>
                <a:spcPts val="0"/>
              </a:spcAft>
              <a:buClrTx/>
              <a:buSzTx/>
              <a:buFontTx/>
              <a:buNone/>
              <a:tabLst/>
              <a:defRPr/>
            </a:pPr>
            <a:endParaRPr kumimoji="0" lang="en-US" sz="2400" b="1" i="0" u="none" strike="noStrike" kern="0" cap="none" spc="0" normalizeH="0" baseline="0" noProof="0" dirty="0">
              <a:ln>
                <a:noFill/>
              </a:ln>
              <a:solidFill>
                <a:srgbClr val="0000FF"/>
              </a:solidFill>
              <a:effectLst/>
              <a:uLnTx/>
              <a:uFillTx/>
              <a:latin typeface="Times New Roman" pitchFamily="18" charset="0"/>
              <a:ea typeface="+mn-ea"/>
              <a:cs typeface="Times New Roman" pitchFamily="18" charset="0"/>
            </a:endParaRPr>
          </a:p>
        </p:txBody>
      </p:sp>
      <p:sp>
        <p:nvSpPr>
          <p:cNvPr id="8" name="Rectangle 3">
            <a:extLst>
              <a:ext uri="{FF2B5EF4-FFF2-40B4-BE49-F238E27FC236}">
                <a16:creationId xmlns:a16="http://schemas.microsoft.com/office/drawing/2014/main" id="{DBC1A07A-DDD0-466B-99C2-DD5B0946D227}"/>
              </a:ext>
            </a:extLst>
          </p:cNvPr>
          <p:cNvSpPr txBox="1">
            <a:spLocks noChangeArrowheads="1"/>
          </p:cNvSpPr>
          <p:nvPr/>
        </p:nvSpPr>
        <p:spPr bwMode="auto">
          <a:xfrm>
            <a:off x="1134533" y="1988271"/>
            <a:ext cx="3378851" cy="583323"/>
          </a:xfrm>
          <a:prstGeom prst="rect">
            <a:avLst/>
          </a:prstGeom>
          <a:noFill/>
          <a:ln w="9525">
            <a:noFill/>
            <a:miter lim="800000"/>
            <a:headEnd/>
            <a:tailEnd/>
          </a:ln>
        </p:spPr>
        <p:txBody>
          <a:bodyPr/>
          <a:lstStyle/>
          <a:p>
            <a:pPr marL="0" marR="0" lvl="0" indent="0" algn="just" defTabSz="914400" rtl="0" eaLnBrk="1" fontAlgn="auto" latinLnBrk="0" hangingPunct="1">
              <a:lnSpc>
                <a:spcPct val="130000"/>
              </a:lnSpc>
              <a:spcBef>
                <a:spcPct val="20000"/>
              </a:spcBef>
              <a:spcAft>
                <a:spcPts val="0"/>
              </a:spcAft>
              <a:buClrTx/>
              <a:buSzTx/>
              <a:buFontTx/>
              <a:buNone/>
              <a:tabLst/>
              <a:defRPr/>
            </a:pPr>
            <a:r>
              <a:rPr kumimoji="0" lang="en-US" sz="2800" b="1" i="0" u="none" strike="noStrike" kern="0" cap="none" spc="0" normalizeH="0" baseline="0" noProof="0" dirty="0" err="1">
                <a:ln>
                  <a:noFill/>
                </a:ln>
                <a:solidFill>
                  <a:srgbClr val="FF0000"/>
                </a:solidFill>
                <a:effectLst/>
                <a:uLnTx/>
                <a:uFillTx/>
                <a:latin typeface="Arial" panose="020B0604020202020204" pitchFamily="34" charset="0"/>
                <a:ea typeface="+mn-ea"/>
                <a:cs typeface="Arial" panose="020B0604020202020204" pitchFamily="34" charset="0"/>
              </a:rPr>
              <a:t>Chân</a:t>
            </a:r>
            <a:r>
              <a:rPr kumimoji="0" lang="en-US" sz="2800" b="1" i="0" u="none" strike="noStrike" kern="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 </a:t>
            </a:r>
            <a:r>
              <a:rPr kumimoji="0" lang="en-US" sz="2800" b="1" i="0" u="none" strike="noStrike" kern="0" cap="none" spc="0" normalizeH="0" baseline="0" noProof="0" dirty="0" err="1">
                <a:ln>
                  <a:noFill/>
                </a:ln>
                <a:solidFill>
                  <a:srgbClr val="FF0000"/>
                </a:solidFill>
                <a:effectLst/>
                <a:uLnTx/>
                <a:uFillTx/>
                <a:latin typeface="Arial" panose="020B0604020202020204" pitchFamily="34" charset="0"/>
                <a:ea typeface="+mn-ea"/>
                <a:cs typeface="Arial" panose="020B0604020202020204" pitchFamily="34" charset="0"/>
              </a:rPr>
              <a:t>lý</a:t>
            </a:r>
            <a:r>
              <a:rPr kumimoji="0" lang="en-US" sz="2800" b="1" i="0" u="none" strike="noStrike" kern="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 </a:t>
            </a:r>
            <a:r>
              <a:rPr kumimoji="0" lang="en-US" sz="2800" b="1" i="0" u="none" strike="noStrike" kern="0" cap="none" spc="0" normalizeH="0" baseline="0" noProof="0" dirty="0" err="1">
                <a:ln>
                  <a:noFill/>
                </a:ln>
                <a:solidFill>
                  <a:srgbClr val="FF0000"/>
                </a:solidFill>
                <a:effectLst/>
                <a:uLnTx/>
                <a:uFillTx/>
                <a:latin typeface="Arial" panose="020B0604020202020204" pitchFamily="34" charset="0"/>
                <a:ea typeface="+mn-ea"/>
                <a:cs typeface="Arial" panose="020B0604020202020204" pitchFamily="34" charset="0"/>
              </a:rPr>
              <a:t>là</a:t>
            </a:r>
            <a:r>
              <a:rPr kumimoji="0" lang="en-US" sz="2800" b="1" i="0" u="none" strike="noStrike" kern="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 </a:t>
            </a:r>
            <a:r>
              <a:rPr kumimoji="0" lang="en-US" sz="2800" b="1" i="0" u="none" strike="noStrike" kern="0" cap="none" spc="0" normalizeH="0" baseline="0" noProof="0" dirty="0" err="1">
                <a:ln>
                  <a:noFill/>
                </a:ln>
                <a:solidFill>
                  <a:srgbClr val="FF0000"/>
                </a:solidFill>
                <a:effectLst/>
                <a:uLnTx/>
                <a:uFillTx/>
                <a:latin typeface="Arial" panose="020B0604020202020204" pitchFamily="34" charset="0"/>
                <a:ea typeface="+mn-ea"/>
                <a:cs typeface="Arial" panose="020B0604020202020204" pitchFamily="34" charset="0"/>
              </a:rPr>
              <a:t>gì</a:t>
            </a:r>
            <a:r>
              <a:rPr kumimoji="0" lang="en-US" sz="2800" b="1" i="0" u="none" strike="noStrike" kern="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a:t>
            </a:r>
            <a:endParaRPr kumimoji="0" lang="en-US" sz="2800" b="1" i="0" u="none" strike="noStrike" kern="0" cap="none" spc="0" normalizeH="0" baseline="0" noProof="0" dirty="0">
              <a:ln>
                <a:noFill/>
              </a:ln>
              <a:solidFill>
                <a:srgbClr val="0000FF"/>
              </a:solidFill>
              <a:effectLst/>
              <a:uLnTx/>
              <a:uFillTx/>
              <a:latin typeface="Times New Roman" pitchFamily="18" charset="0"/>
              <a:ea typeface="+mn-ea"/>
              <a:cs typeface="Times New Roman" pitchFamily="18" charset="0"/>
            </a:endParaRPr>
          </a:p>
        </p:txBody>
      </p:sp>
    </p:spTree>
    <p:extLst>
      <p:ext uri="{BB962C8B-B14F-4D97-AF65-F5344CB8AC3E}">
        <p14:creationId xmlns:p14="http://schemas.microsoft.com/office/powerpoint/2010/main" val="1373337844"/>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nodeType="click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slide(fromBottom)">
                                      <p:cBhvr>
                                        <p:cTn id="7" dur="500"/>
                                        <p:tgtEl>
                                          <p:spTgt spid="8">
                                            <p:txEl>
                                              <p:pRg st="0" end="0"/>
                                            </p:txEl>
                                          </p:spTgt>
                                        </p:tgtEl>
                                      </p:cBhvr>
                                    </p:animEffect>
                                  </p:childTnLst>
                                </p:cTn>
                              </p:par>
                            </p:childTnLst>
                          </p:cTn>
                        </p:par>
                        <p:par>
                          <p:cTn id="8" fill="hold">
                            <p:stCondLst>
                              <p:cond delay="500"/>
                            </p:stCondLst>
                            <p:childTnLst>
                              <p:par>
                                <p:cTn id="9" presetID="1" presetClass="entr" presetSubtype="0"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2" presetClass="entr" presetSubtype="4" fill="hold" nodeType="clickEffect">
                                  <p:stCondLst>
                                    <p:cond delay="0"/>
                                  </p:stCondLst>
                                  <p:childTnLst>
                                    <p:set>
                                      <p:cBhvr>
                                        <p:cTn id="14" dur="1" fill="hold">
                                          <p:stCondLst>
                                            <p:cond delay="0"/>
                                          </p:stCondLst>
                                        </p:cTn>
                                        <p:tgtEl>
                                          <p:spTgt spid="7">
                                            <p:txEl>
                                              <p:pRg st="0" end="0"/>
                                            </p:txEl>
                                          </p:spTgt>
                                        </p:tgtEl>
                                        <p:attrNameLst>
                                          <p:attrName>style.visibility</p:attrName>
                                        </p:attrNameLst>
                                      </p:cBhvr>
                                      <p:to>
                                        <p:strVal val="visible"/>
                                      </p:to>
                                    </p:set>
                                    <p:animEffect transition="in" filter="slide(fromBottom)">
                                      <p:cBhvr>
                                        <p:cTn id="15" dur="500"/>
                                        <p:tgtEl>
                                          <p:spTgt spid="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3">
            <a:extLst>
              <a:ext uri="{FF2B5EF4-FFF2-40B4-BE49-F238E27FC236}">
                <a16:creationId xmlns:a16="http://schemas.microsoft.com/office/drawing/2014/main" id="{B9C1A898-E885-4C6B-9D42-F4D0515F0228}"/>
              </a:ext>
            </a:extLst>
          </p:cNvPr>
          <p:cNvSpPr txBox="1">
            <a:spLocks noChangeArrowheads="1"/>
          </p:cNvSpPr>
          <p:nvPr/>
        </p:nvSpPr>
        <p:spPr bwMode="auto">
          <a:xfrm>
            <a:off x="170297" y="3275280"/>
            <a:ext cx="11401592" cy="2148058"/>
          </a:xfrm>
          <a:prstGeom prst="rect">
            <a:avLst/>
          </a:prstGeom>
          <a:noFill/>
          <a:ln w="9525">
            <a:noFill/>
            <a:miter lim="800000"/>
            <a:headEnd/>
            <a:tailEnd/>
          </a:ln>
        </p:spPr>
        <p:txBody>
          <a:bodyPr/>
          <a:lstStyle/>
          <a:p>
            <a:pPr marL="0" marR="0" lvl="0" indent="0" algn="ctr" defTabSz="914400" rtl="0" eaLnBrk="1" fontAlgn="auto" latinLnBrk="0" hangingPunct="1">
              <a:lnSpc>
                <a:spcPct val="130000"/>
              </a:lnSpc>
              <a:spcBef>
                <a:spcPct val="20000"/>
              </a:spcBef>
              <a:spcAft>
                <a:spcPts val="0"/>
              </a:spcAft>
              <a:buClrTx/>
              <a:buSzTx/>
              <a:buFontTx/>
              <a:buNone/>
              <a:tabLst/>
              <a:defRPr/>
            </a:pPr>
            <a:r>
              <a:rPr kumimoji="0" lang="vi-VN" sz="2600" b="1" i="0" u="none" strike="noStrike" kern="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“Không có gì quý hơn độc lập tự do”</a:t>
            </a:r>
            <a:endParaRPr kumimoji="0" lang="en-US" sz="2600" b="1" i="0" u="none" strike="noStrike" kern="0" cap="none" spc="0" normalizeH="0" baseline="0" noProof="0" dirty="0">
              <a:ln>
                <a:noFill/>
              </a:ln>
              <a:solidFill>
                <a:srgbClr val="FF0000"/>
              </a:solidFill>
              <a:effectLst/>
              <a:uLnTx/>
              <a:uFillTx/>
              <a:latin typeface="Calibri"/>
              <a:ea typeface="+mn-ea"/>
              <a:cs typeface="Arial" panose="020B0604020202020204" pitchFamily="34" charset="0"/>
            </a:endParaRPr>
          </a:p>
          <a:p>
            <a:pPr marL="0" marR="0" lvl="0" indent="0" algn="ctr" defTabSz="914400" rtl="0" eaLnBrk="1" fontAlgn="auto" latinLnBrk="0" hangingPunct="1">
              <a:lnSpc>
                <a:spcPct val="130000"/>
              </a:lnSpc>
              <a:spcBef>
                <a:spcPct val="20000"/>
              </a:spcBef>
              <a:spcAft>
                <a:spcPts val="0"/>
              </a:spcAft>
              <a:buClrTx/>
              <a:buSzTx/>
              <a:buFontTx/>
              <a:buNone/>
              <a:tabLst/>
              <a:defRPr/>
            </a:pPr>
            <a:r>
              <a:rPr kumimoji="0" lang="en-US" sz="2600" b="1" i="0" u="none" strike="noStrike" kern="0" cap="none" spc="0" normalizeH="0" baseline="0" noProof="0" dirty="0" err="1">
                <a:ln>
                  <a:noFill/>
                </a:ln>
                <a:solidFill>
                  <a:prstClr val="black"/>
                </a:solidFill>
                <a:effectLst/>
                <a:uLnTx/>
                <a:uFillTx/>
                <a:latin typeface="Calibri"/>
                <a:ea typeface="+mn-ea"/>
                <a:cs typeface="Arial" panose="020B0604020202020204" pitchFamily="34" charset="0"/>
              </a:rPr>
              <a:t>Nhận</a:t>
            </a:r>
            <a:r>
              <a:rPr kumimoji="0" lang="en-US" sz="2600" b="1" i="0" u="none" strike="noStrike" kern="0" cap="none" spc="0" normalizeH="0" baseline="0" noProof="0" dirty="0">
                <a:ln>
                  <a:noFill/>
                </a:ln>
                <a:solidFill>
                  <a:prstClr val="black"/>
                </a:solidFill>
                <a:effectLst/>
                <a:uLnTx/>
                <a:uFillTx/>
                <a:latin typeface="Calibri"/>
                <a:ea typeface="+mn-ea"/>
                <a:cs typeface="Arial" panose="020B0604020202020204" pitchFamily="34" charset="0"/>
              </a:rPr>
              <a:t> </a:t>
            </a:r>
            <a:r>
              <a:rPr kumimoji="0" lang="en-US" sz="2600" b="1" i="0" u="none" strike="noStrike" kern="0" cap="none" spc="0" normalizeH="0" baseline="0" noProof="0" dirty="0" err="1">
                <a:ln>
                  <a:noFill/>
                </a:ln>
                <a:solidFill>
                  <a:prstClr val="black"/>
                </a:solidFill>
                <a:effectLst/>
                <a:uLnTx/>
                <a:uFillTx/>
                <a:latin typeface="Calibri"/>
                <a:ea typeface="+mn-ea"/>
                <a:cs typeface="Arial" panose="020B0604020202020204" pitchFamily="34" charset="0"/>
              </a:rPr>
              <a:t>định</a:t>
            </a:r>
            <a:r>
              <a:rPr kumimoji="0" lang="en-US" sz="2600" b="1" i="0" u="none" strike="noStrike" kern="0" cap="none" spc="0" normalizeH="0" baseline="0" noProof="0" dirty="0">
                <a:ln>
                  <a:noFill/>
                </a:ln>
                <a:solidFill>
                  <a:prstClr val="black"/>
                </a:solidFill>
                <a:effectLst/>
                <a:uLnTx/>
                <a:uFillTx/>
                <a:latin typeface="Calibri"/>
                <a:ea typeface="+mn-ea"/>
                <a:cs typeface="Arial" panose="020B0604020202020204" pitchFamily="34" charset="0"/>
              </a:rPr>
              <a:t> </a:t>
            </a:r>
            <a:r>
              <a:rPr kumimoji="0" lang="en-US" sz="2600" b="1" i="0" u="none" strike="noStrike" kern="0" cap="none" spc="0" normalizeH="0" baseline="0" noProof="0" dirty="0" err="1">
                <a:ln>
                  <a:noFill/>
                </a:ln>
                <a:solidFill>
                  <a:prstClr val="black"/>
                </a:solidFill>
                <a:effectLst/>
                <a:uLnTx/>
                <a:uFillTx/>
                <a:latin typeface="Calibri"/>
                <a:ea typeface="+mn-ea"/>
                <a:cs typeface="Arial" panose="020B0604020202020204" pitchFamily="34" charset="0"/>
              </a:rPr>
              <a:t>trên</a:t>
            </a:r>
            <a:r>
              <a:rPr kumimoji="0" lang="vi-VN" sz="2600" b="1"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là một chân lý được chứng minh bằng thực tiễn, không phải được chứng minh bằng lời nói của lãnh tụ.</a:t>
            </a:r>
            <a:endParaRPr kumimoji="0" lang="en-US" sz="2800" b="1" i="0" u="none" strike="noStrike" kern="0" cap="none" spc="0" normalizeH="0" baseline="0" noProof="0" dirty="0">
              <a:ln>
                <a:noFill/>
              </a:ln>
              <a:solidFill>
                <a:prstClr val="black"/>
              </a:solidFill>
              <a:effectLst/>
              <a:uLnTx/>
              <a:uFillTx/>
              <a:latin typeface="Times New Roman" pitchFamily="18" charset="0"/>
              <a:ea typeface="+mn-ea"/>
              <a:cs typeface="Times New Roman" pitchFamily="18" charset="0"/>
            </a:endParaRPr>
          </a:p>
        </p:txBody>
      </p:sp>
      <p:pic>
        <p:nvPicPr>
          <p:cNvPr id="4" name="Picture 3">
            <a:extLst>
              <a:ext uri="{FF2B5EF4-FFF2-40B4-BE49-F238E27FC236}">
                <a16:creationId xmlns:a16="http://schemas.microsoft.com/office/drawing/2014/main" id="{FBD89A53-94FA-4280-8408-0CDC43A75A53}"/>
              </a:ext>
            </a:extLst>
          </p:cNvPr>
          <p:cNvPicPr>
            <a:picLocks noChangeAspect="1"/>
          </p:cNvPicPr>
          <p:nvPr/>
        </p:nvPicPr>
        <p:blipFill>
          <a:blip r:embed="rId2"/>
          <a:stretch>
            <a:fillRect/>
          </a:stretch>
        </p:blipFill>
        <p:spPr>
          <a:xfrm>
            <a:off x="2995448" y="295135"/>
            <a:ext cx="4303987" cy="2412586"/>
          </a:xfrm>
          <a:prstGeom prst="rect">
            <a:avLst/>
          </a:prstGeom>
        </p:spPr>
      </p:pic>
    </p:spTree>
    <p:extLst>
      <p:ext uri="{BB962C8B-B14F-4D97-AF65-F5344CB8AC3E}">
        <p14:creationId xmlns:p14="http://schemas.microsoft.com/office/powerpoint/2010/main" val="11896380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nodeType="click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slide(fromBottom)">
                                      <p:cBhvr>
                                        <p:cTn id="7" dur="500"/>
                                        <p:tgtEl>
                                          <p:spTgt spid="8">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2" presetClass="entr" presetSubtype="4" fill="hold" nodeType="clickEffect">
                                  <p:stCondLst>
                                    <p:cond delay="0"/>
                                  </p:stCondLst>
                                  <p:childTnLst>
                                    <p:set>
                                      <p:cBhvr>
                                        <p:cTn id="11" dur="1" fill="hold">
                                          <p:stCondLst>
                                            <p:cond delay="0"/>
                                          </p:stCondLst>
                                        </p:cTn>
                                        <p:tgtEl>
                                          <p:spTgt spid="8">
                                            <p:txEl>
                                              <p:pRg st="1" end="1"/>
                                            </p:txEl>
                                          </p:spTgt>
                                        </p:tgtEl>
                                        <p:attrNameLst>
                                          <p:attrName>style.visibility</p:attrName>
                                        </p:attrNameLst>
                                      </p:cBhvr>
                                      <p:to>
                                        <p:strVal val="visible"/>
                                      </p:to>
                                    </p:set>
                                    <p:animEffect transition="in" filter="slide(fromBottom)">
                                      <p:cBhvr>
                                        <p:cTn id="12" dur="500"/>
                                        <p:tgtEl>
                                          <p:spTgt spid="8">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a:xfrm>
            <a:off x="685800" y="577796"/>
            <a:ext cx="5651938" cy="2228465"/>
          </a:xfrm>
        </p:spPr>
        <p:txBody>
          <a:bodyPr/>
          <a:lstStyle/>
          <a:p>
            <a:pPr marL="0" indent="0" algn="ctr">
              <a:buNone/>
            </a:pPr>
            <a:r>
              <a:rPr lang="en-US" altLang="vi-VN" sz="2600" dirty="0" err="1">
                <a:latin typeface="Arial" panose="020B0604020202020204" pitchFamily="34" charset="0"/>
                <a:cs typeface="Arial" panose="020B0604020202020204" pitchFamily="34" charset="0"/>
              </a:rPr>
              <a:t>Trên</a:t>
            </a:r>
            <a:r>
              <a:rPr lang="en-US" altLang="vi-VN" sz="2600" dirty="0">
                <a:latin typeface="Arial" panose="020B0604020202020204" pitchFamily="34" charset="0"/>
                <a:cs typeface="Arial" panose="020B0604020202020204" pitchFamily="34" charset="0"/>
              </a:rPr>
              <a:t> </a:t>
            </a:r>
            <a:r>
              <a:rPr lang="en-US" altLang="vi-VN" sz="2600" dirty="0" err="1">
                <a:latin typeface="Arial" panose="020B0604020202020204" pitchFamily="34" charset="0"/>
                <a:cs typeface="Arial" panose="020B0604020202020204" pitchFamily="34" charset="0"/>
              </a:rPr>
              <a:t>đời</a:t>
            </a:r>
            <a:r>
              <a:rPr lang="en-US" altLang="vi-VN" sz="2600" dirty="0">
                <a:latin typeface="Arial" panose="020B0604020202020204" pitchFamily="34" charset="0"/>
                <a:cs typeface="Arial" panose="020B0604020202020204" pitchFamily="34" charset="0"/>
              </a:rPr>
              <a:t> </a:t>
            </a:r>
            <a:r>
              <a:rPr lang="en-US" altLang="vi-VN" sz="2600" dirty="0" err="1">
                <a:latin typeface="Arial" panose="020B0604020202020204" pitchFamily="34" charset="0"/>
                <a:cs typeface="Arial" panose="020B0604020202020204" pitchFamily="34" charset="0"/>
              </a:rPr>
              <a:t>nghìn</a:t>
            </a:r>
            <a:r>
              <a:rPr lang="en-US" altLang="vi-VN" sz="2600" dirty="0">
                <a:latin typeface="Arial" panose="020B0604020202020204" pitchFamily="34" charset="0"/>
                <a:cs typeface="Arial" panose="020B0604020202020204" pitchFamily="34" charset="0"/>
              </a:rPr>
              <a:t> </a:t>
            </a:r>
            <a:r>
              <a:rPr lang="en-US" altLang="vi-VN" sz="2600" dirty="0" err="1">
                <a:latin typeface="Arial" panose="020B0604020202020204" pitchFamily="34" charset="0"/>
                <a:cs typeface="Arial" panose="020B0604020202020204" pitchFamily="34" charset="0"/>
              </a:rPr>
              <a:t>vạn</a:t>
            </a:r>
            <a:r>
              <a:rPr lang="en-US" altLang="vi-VN" sz="2600" dirty="0">
                <a:latin typeface="Arial" panose="020B0604020202020204" pitchFamily="34" charset="0"/>
                <a:cs typeface="Arial" panose="020B0604020202020204" pitchFamily="34" charset="0"/>
              </a:rPr>
              <a:t> </a:t>
            </a:r>
            <a:r>
              <a:rPr lang="en-US" altLang="vi-VN" sz="2600" dirty="0" err="1">
                <a:latin typeface="Arial" panose="020B0604020202020204" pitchFamily="34" charset="0"/>
                <a:cs typeface="Arial" panose="020B0604020202020204" pitchFamily="34" charset="0"/>
              </a:rPr>
              <a:t>điều</a:t>
            </a:r>
            <a:r>
              <a:rPr lang="en-US" altLang="vi-VN" sz="2600" dirty="0">
                <a:latin typeface="Arial" panose="020B0604020202020204" pitchFamily="34" charset="0"/>
                <a:cs typeface="Arial" panose="020B0604020202020204" pitchFamily="34" charset="0"/>
              </a:rPr>
              <a:t> cay </a:t>
            </a:r>
            <a:r>
              <a:rPr lang="en-US" altLang="vi-VN" sz="2600" dirty="0" err="1">
                <a:latin typeface="Arial" panose="020B0604020202020204" pitchFamily="34" charset="0"/>
                <a:cs typeface="Arial" panose="020B0604020202020204" pitchFamily="34" charset="0"/>
              </a:rPr>
              <a:t>đắng</a:t>
            </a:r>
            <a:r>
              <a:rPr lang="en-US" altLang="vi-VN" sz="2600" dirty="0">
                <a:latin typeface="Arial" panose="020B0604020202020204" pitchFamily="34" charset="0"/>
                <a:cs typeface="Arial" panose="020B0604020202020204" pitchFamily="34" charset="0"/>
              </a:rPr>
              <a:t> </a:t>
            </a:r>
          </a:p>
          <a:p>
            <a:pPr marL="0" indent="0" algn="ctr">
              <a:buNone/>
            </a:pPr>
            <a:r>
              <a:rPr lang="en-US" altLang="vi-VN" sz="2600" dirty="0">
                <a:latin typeface="Arial" panose="020B0604020202020204" pitchFamily="34" charset="0"/>
                <a:cs typeface="Arial" panose="020B0604020202020204" pitchFamily="34" charset="0"/>
              </a:rPr>
              <a:t>Cay </a:t>
            </a:r>
            <a:r>
              <a:rPr lang="en-US" altLang="vi-VN" sz="2600" dirty="0" err="1">
                <a:latin typeface="Arial" panose="020B0604020202020204" pitchFamily="34" charset="0"/>
                <a:cs typeface="Arial" panose="020B0604020202020204" pitchFamily="34" charset="0"/>
              </a:rPr>
              <a:t>đắng</a:t>
            </a:r>
            <a:r>
              <a:rPr lang="en-US" altLang="vi-VN" sz="2600" dirty="0">
                <a:latin typeface="Arial" panose="020B0604020202020204" pitchFamily="34" charset="0"/>
                <a:cs typeface="Arial" panose="020B0604020202020204" pitchFamily="34" charset="0"/>
              </a:rPr>
              <a:t> chi </a:t>
            </a:r>
            <a:r>
              <a:rPr lang="en-US" altLang="vi-VN" sz="2600" dirty="0" err="1">
                <a:latin typeface="Arial" panose="020B0604020202020204" pitchFamily="34" charset="0"/>
                <a:cs typeface="Arial" panose="020B0604020202020204" pitchFamily="34" charset="0"/>
              </a:rPr>
              <a:t>bằng</a:t>
            </a:r>
            <a:r>
              <a:rPr lang="en-US" altLang="vi-VN" sz="2600" dirty="0">
                <a:latin typeface="Arial" panose="020B0604020202020204" pitchFamily="34" charset="0"/>
                <a:cs typeface="Arial" panose="020B0604020202020204" pitchFamily="34" charset="0"/>
              </a:rPr>
              <a:t> </a:t>
            </a:r>
            <a:r>
              <a:rPr lang="en-US" altLang="vi-VN" sz="2600" dirty="0" err="1">
                <a:latin typeface="Arial" panose="020B0604020202020204" pitchFamily="34" charset="0"/>
                <a:cs typeface="Arial" panose="020B0604020202020204" pitchFamily="34" charset="0"/>
              </a:rPr>
              <a:t>mất</a:t>
            </a:r>
            <a:r>
              <a:rPr lang="en-US" altLang="vi-VN" sz="2600" dirty="0">
                <a:latin typeface="Arial" panose="020B0604020202020204" pitchFamily="34" charset="0"/>
                <a:cs typeface="Arial" panose="020B0604020202020204" pitchFamily="34" charset="0"/>
              </a:rPr>
              <a:t> </a:t>
            </a:r>
            <a:r>
              <a:rPr lang="en-US" altLang="vi-VN" sz="2600" dirty="0" err="1">
                <a:latin typeface="Arial" panose="020B0604020202020204" pitchFamily="34" charset="0"/>
                <a:cs typeface="Arial" panose="020B0604020202020204" pitchFamily="34" charset="0"/>
              </a:rPr>
              <a:t>tự</a:t>
            </a:r>
            <a:r>
              <a:rPr lang="en-US" altLang="vi-VN" sz="2600" dirty="0">
                <a:latin typeface="Arial" panose="020B0604020202020204" pitchFamily="34" charset="0"/>
                <a:cs typeface="Arial" panose="020B0604020202020204" pitchFamily="34" charset="0"/>
              </a:rPr>
              <a:t> do</a:t>
            </a:r>
          </a:p>
          <a:p>
            <a:pPr marL="0" indent="0" algn="ctr">
              <a:buNone/>
            </a:pPr>
            <a:r>
              <a:rPr lang="en-US" altLang="vi-VN" sz="2600" dirty="0" err="1">
                <a:latin typeface="Arial" panose="020B0604020202020204" pitchFamily="34" charset="0"/>
                <a:cs typeface="Arial" panose="020B0604020202020204" pitchFamily="34" charset="0"/>
              </a:rPr>
              <a:t>Mỗi</a:t>
            </a:r>
            <a:r>
              <a:rPr lang="en-US" altLang="vi-VN" sz="2600" dirty="0">
                <a:latin typeface="Arial" panose="020B0604020202020204" pitchFamily="34" charset="0"/>
                <a:cs typeface="Arial" panose="020B0604020202020204" pitchFamily="34" charset="0"/>
              </a:rPr>
              <a:t> </a:t>
            </a:r>
            <a:r>
              <a:rPr lang="en-US" altLang="vi-VN" sz="2600" dirty="0" err="1">
                <a:latin typeface="Arial" panose="020B0604020202020204" pitchFamily="34" charset="0"/>
                <a:cs typeface="Arial" panose="020B0604020202020204" pitchFamily="34" charset="0"/>
              </a:rPr>
              <a:t>việc</a:t>
            </a:r>
            <a:r>
              <a:rPr lang="en-US" altLang="vi-VN" sz="2600" dirty="0">
                <a:latin typeface="Arial" panose="020B0604020202020204" pitchFamily="34" charset="0"/>
                <a:cs typeface="Arial" panose="020B0604020202020204" pitchFamily="34" charset="0"/>
              </a:rPr>
              <a:t> </a:t>
            </a:r>
            <a:r>
              <a:rPr lang="en-US" altLang="vi-VN" sz="2600" dirty="0" err="1">
                <a:latin typeface="Arial" panose="020B0604020202020204" pitchFamily="34" charset="0"/>
                <a:cs typeface="Arial" panose="020B0604020202020204" pitchFamily="34" charset="0"/>
              </a:rPr>
              <a:t>mỗi</a:t>
            </a:r>
            <a:r>
              <a:rPr lang="en-US" altLang="vi-VN" sz="2600" dirty="0">
                <a:latin typeface="Arial" panose="020B0604020202020204" pitchFamily="34" charset="0"/>
                <a:cs typeface="Arial" panose="020B0604020202020204" pitchFamily="34" charset="0"/>
              </a:rPr>
              <a:t> </a:t>
            </a:r>
            <a:r>
              <a:rPr lang="en-US" altLang="vi-VN" sz="2600" dirty="0" err="1">
                <a:latin typeface="Arial" panose="020B0604020202020204" pitchFamily="34" charset="0"/>
                <a:cs typeface="Arial" panose="020B0604020202020204" pitchFamily="34" charset="0"/>
              </a:rPr>
              <a:t>lời</a:t>
            </a:r>
            <a:r>
              <a:rPr lang="en-US" altLang="vi-VN" sz="2600" dirty="0">
                <a:latin typeface="Arial" panose="020B0604020202020204" pitchFamily="34" charset="0"/>
                <a:cs typeface="Arial" panose="020B0604020202020204" pitchFamily="34" charset="0"/>
              </a:rPr>
              <a:t> không </a:t>
            </a:r>
            <a:r>
              <a:rPr lang="en-US" altLang="vi-VN" sz="2600" dirty="0" err="1">
                <a:latin typeface="Arial" panose="020B0604020202020204" pitchFamily="34" charset="0"/>
                <a:cs typeface="Arial" panose="020B0604020202020204" pitchFamily="34" charset="0"/>
              </a:rPr>
              <a:t>tự</a:t>
            </a:r>
            <a:r>
              <a:rPr lang="en-US" altLang="vi-VN" sz="2600" dirty="0">
                <a:latin typeface="Arial" panose="020B0604020202020204" pitchFamily="34" charset="0"/>
                <a:cs typeface="Arial" panose="020B0604020202020204" pitchFamily="34" charset="0"/>
              </a:rPr>
              <a:t> </a:t>
            </a:r>
            <a:r>
              <a:rPr lang="en-US" altLang="vi-VN" sz="2600" dirty="0" err="1">
                <a:latin typeface="Arial" panose="020B0604020202020204" pitchFamily="34" charset="0"/>
                <a:cs typeface="Arial" panose="020B0604020202020204" pitchFamily="34" charset="0"/>
              </a:rPr>
              <a:t>chủ</a:t>
            </a:r>
            <a:endParaRPr lang="en-US" altLang="vi-VN" sz="2600" dirty="0">
              <a:latin typeface="Arial" panose="020B0604020202020204" pitchFamily="34" charset="0"/>
              <a:cs typeface="Arial" panose="020B0604020202020204" pitchFamily="34" charset="0"/>
            </a:endParaRPr>
          </a:p>
          <a:p>
            <a:pPr marL="0" indent="0" algn="ctr">
              <a:buNone/>
            </a:pPr>
            <a:r>
              <a:rPr lang="en-US" altLang="vi-VN" sz="2600" dirty="0" err="1">
                <a:latin typeface="Arial" panose="020B0604020202020204" pitchFamily="34" charset="0"/>
                <a:cs typeface="Arial" panose="020B0604020202020204" pitchFamily="34" charset="0"/>
              </a:rPr>
              <a:t>Để</a:t>
            </a:r>
            <a:r>
              <a:rPr lang="en-US" altLang="vi-VN" sz="2600" dirty="0">
                <a:latin typeface="Arial" panose="020B0604020202020204" pitchFamily="34" charset="0"/>
                <a:cs typeface="Arial" panose="020B0604020202020204" pitchFamily="34" charset="0"/>
              </a:rPr>
              <a:t> </a:t>
            </a:r>
            <a:r>
              <a:rPr lang="en-US" altLang="vi-VN" sz="2600" dirty="0" err="1">
                <a:latin typeface="Arial" panose="020B0604020202020204" pitchFamily="34" charset="0"/>
                <a:cs typeface="Arial" panose="020B0604020202020204" pitchFamily="34" charset="0"/>
              </a:rPr>
              <a:t>cho</a:t>
            </a:r>
            <a:r>
              <a:rPr lang="en-US" altLang="vi-VN" sz="2600" dirty="0">
                <a:latin typeface="Arial" panose="020B0604020202020204" pitchFamily="34" charset="0"/>
                <a:cs typeface="Arial" panose="020B0604020202020204" pitchFamily="34" charset="0"/>
              </a:rPr>
              <a:t> </a:t>
            </a:r>
            <a:r>
              <a:rPr lang="en-US" altLang="vi-VN" sz="2600" dirty="0" err="1">
                <a:latin typeface="Arial" panose="020B0604020202020204" pitchFamily="34" charset="0"/>
                <a:cs typeface="Arial" panose="020B0604020202020204" pitchFamily="34" charset="0"/>
              </a:rPr>
              <a:t>người</a:t>
            </a:r>
            <a:r>
              <a:rPr lang="en-US" altLang="vi-VN" sz="2600" dirty="0">
                <a:latin typeface="Arial" panose="020B0604020202020204" pitchFamily="34" charset="0"/>
                <a:cs typeface="Arial" panose="020B0604020202020204" pitchFamily="34" charset="0"/>
              </a:rPr>
              <a:t> </a:t>
            </a:r>
            <a:r>
              <a:rPr lang="en-US" altLang="vi-VN" sz="2600" dirty="0" err="1">
                <a:latin typeface="Arial" panose="020B0604020202020204" pitchFamily="34" charset="0"/>
                <a:cs typeface="Arial" panose="020B0604020202020204" pitchFamily="34" charset="0"/>
              </a:rPr>
              <a:t>dắt</a:t>
            </a:r>
            <a:r>
              <a:rPr lang="en-US" altLang="vi-VN" sz="2600" dirty="0">
                <a:latin typeface="Arial" panose="020B0604020202020204" pitchFamily="34" charset="0"/>
                <a:cs typeface="Arial" panose="020B0604020202020204" pitchFamily="34" charset="0"/>
              </a:rPr>
              <a:t> </a:t>
            </a:r>
            <a:r>
              <a:rPr lang="en-US" altLang="vi-VN" sz="2600" dirty="0" err="1">
                <a:latin typeface="Arial" panose="020B0604020202020204" pitchFamily="34" charset="0"/>
                <a:cs typeface="Arial" panose="020B0604020202020204" pitchFamily="34" charset="0"/>
              </a:rPr>
              <a:t>tựa</a:t>
            </a:r>
            <a:r>
              <a:rPr lang="en-US" altLang="vi-VN" sz="2600" dirty="0">
                <a:latin typeface="Arial" panose="020B0604020202020204" pitchFamily="34" charset="0"/>
                <a:cs typeface="Arial" panose="020B0604020202020204" pitchFamily="34" charset="0"/>
              </a:rPr>
              <a:t> </a:t>
            </a:r>
            <a:r>
              <a:rPr lang="en-US" altLang="vi-VN" sz="2600" dirty="0" err="1">
                <a:latin typeface="Arial" panose="020B0604020202020204" pitchFamily="34" charset="0"/>
                <a:cs typeface="Arial" panose="020B0604020202020204" pitchFamily="34" charset="0"/>
              </a:rPr>
              <a:t>trâu</a:t>
            </a:r>
            <a:r>
              <a:rPr lang="en-US" altLang="vi-VN" sz="2600" dirty="0">
                <a:latin typeface="Arial" panose="020B0604020202020204" pitchFamily="34" charset="0"/>
                <a:cs typeface="Arial" panose="020B0604020202020204" pitchFamily="34" charset="0"/>
              </a:rPr>
              <a:t> </a:t>
            </a:r>
            <a:r>
              <a:rPr lang="en-US" altLang="vi-VN" sz="2600" dirty="0" err="1">
                <a:latin typeface="Arial" panose="020B0604020202020204" pitchFamily="34" charset="0"/>
                <a:cs typeface="Arial" panose="020B0604020202020204" pitchFamily="34" charset="0"/>
              </a:rPr>
              <a:t>bò</a:t>
            </a:r>
            <a:endParaRPr lang="en-US" altLang="vi-VN" sz="2600" dirty="0">
              <a:latin typeface="Arial" panose="020B0604020202020204" pitchFamily="34" charset="0"/>
              <a:cs typeface="Arial" panose="020B0604020202020204" pitchFamily="34" charset="0"/>
            </a:endParaRPr>
          </a:p>
          <a:p>
            <a:pPr marL="0" indent="0" algn="r">
              <a:buNone/>
            </a:pPr>
            <a:r>
              <a:rPr lang="en-US" altLang="vi-VN" sz="2400" b="1" i="1" dirty="0"/>
              <a:t>                          </a:t>
            </a:r>
            <a:r>
              <a:rPr lang="en-US" altLang="vi-VN" sz="2400" b="1" i="1" dirty="0" err="1">
                <a:solidFill>
                  <a:srgbClr val="CC00CC"/>
                </a:solidFill>
              </a:rPr>
              <a:t>Hồ</a:t>
            </a:r>
            <a:r>
              <a:rPr lang="en-US" altLang="vi-VN" sz="2400" b="1" i="1" dirty="0">
                <a:solidFill>
                  <a:srgbClr val="CC00CC"/>
                </a:solidFill>
              </a:rPr>
              <a:t> </a:t>
            </a:r>
            <a:r>
              <a:rPr lang="en-US" altLang="vi-VN" sz="2400" b="1" i="1" dirty="0" err="1">
                <a:solidFill>
                  <a:srgbClr val="CC00CC"/>
                </a:solidFill>
              </a:rPr>
              <a:t>Chí</a:t>
            </a:r>
            <a:r>
              <a:rPr lang="en-US" altLang="vi-VN" sz="2400" b="1" i="1" dirty="0">
                <a:solidFill>
                  <a:srgbClr val="CC00CC"/>
                </a:solidFill>
              </a:rPr>
              <a:t> Minh</a:t>
            </a:r>
            <a:endParaRPr lang="vi-VN" altLang="vi-VN" sz="2400" b="1" i="1" dirty="0">
              <a:solidFill>
                <a:srgbClr val="CC00CC"/>
              </a:solidFill>
            </a:endParaRPr>
          </a:p>
        </p:txBody>
      </p:sp>
      <p:pic>
        <p:nvPicPr>
          <p:cNvPr id="17422" name="Picture 14" descr="Trung tâm Văn hóa, Thông tin và Thể thao huyện Tân Phú - Home ..."/>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049814" y="241466"/>
            <a:ext cx="4317124" cy="57561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5">
            <a:extLst>
              <a:ext uri="{FF2B5EF4-FFF2-40B4-BE49-F238E27FC236}">
                <a16:creationId xmlns:a16="http://schemas.microsoft.com/office/drawing/2014/main" id="{712781EC-677E-4DD3-A75E-847EC62110FD}"/>
              </a:ext>
            </a:extLst>
          </p:cNvPr>
          <p:cNvPicPr>
            <a:picLocks noChangeAspect="1"/>
          </p:cNvPicPr>
          <p:nvPr/>
        </p:nvPicPr>
        <p:blipFill>
          <a:blip r:embed="rId3"/>
          <a:stretch>
            <a:fillRect/>
          </a:stretch>
        </p:blipFill>
        <p:spPr>
          <a:xfrm>
            <a:off x="959855" y="2806261"/>
            <a:ext cx="3009347" cy="3756701"/>
          </a:xfrm>
          <a:prstGeom prst="rect">
            <a:avLst/>
          </a:prstGeom>
        </p:spPr>
      </p:pic>
    </p:spTree>
    <p:extLst>
      <p:ext uri="{BB962C8B-B14F-4D97-AF65-F5344CB8AC3E}">
        <p14:creationId xmlns:p14="http://schemas.microsoft.com/office/powerpoint/2010/main" val="1181685912"/>
      </p:ext>
    </p:extLst>
  </p:cSld>
  <p:clrMapOvr>
    <a:masterClrMapping/>
  </p:clrMapOvr>
  <p:transition spd="slow">
    <p:circl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2">
                                            <p:txEl>
                                              <p:pRg st="2" end="2"/>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2">
                                            <p:txEl>
                                              <p:pRg st="3" end="3"/>
                                            </p:txEl>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2">
                                            <p:txEl>
                                              <p:pRg st="4" end="4"/>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1742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build="p"/>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DD2FBA4F-001A-4111-AE57-D21BE7BAD17E}"/>
              </a:ext>
            </a:extLst>
          </p:cNvPr>
          <p:cNvPicPr>
            <a:picLocks noChangeAspect="1"/>
          </p:cNvPicPr>
          <p:nvPr/>
        </p:nvPicPr>
        <p:blipFill rotWithShape="1">
          <a:blip r:embed="rId2"/>
          <a:srcRect b="15815"/>
          <a:stretch/>
        </p:blipFill>
        <p:spPr>
          <a:xfrm>
            <a:off x="3368126" y="2889302"/>
            <a:ext cx="5843607" cy="3689578"/>
          </a:xfrm>
          <a:prstGeom prst="rect">
            <a:avLst/>
          </a:prstGeom>
        </p:spPr>
      </p:pic>
      <p:sp>
        <p:nvSpPr>
          <p:cNvPr id="7" name="Content Placeholder 1">
            <a:extLst>
              <a:ext uri="{FF2B5EF4-FFF2-40B4-BE49-F238E27FC236}">
                <a16:creationId xmlns:a16="http://schemas.microsoft.com/office/drawing/2014/main" id="{2249993D-B623-4AF7-8332-E021F6C26AF4}"/>
              </a:ext>
            </a:extLst>
          </p:cNvPr>
          <p:cNvSpPr>
            <a:spLocks noGrp="1"/>
          </p:cNvSpPr>
          <p:nvPr>
            <p:ph idx="1"/>
          </p:nvPr>
        </p:nvSpPr>
        <p:spPr>
          <a:xfrm>
            <a:off x="1159267" y="392845"/>
            <a:ext cx="10597303" cy="2103612"/>
          </a:xfrm>
        </p:spPr>
        <p:txBody>
          <a:bodyPr/>
          <a:lstStyle/>
          <a:p>
            <a:pPr marL="0" indent="0" algn="just">
              <a:lnSpc>
                <a:spcPct val="120000"/>
              </a:lnSpc>
              <a:buNone/>
            </a:pPr>
            <a:r>
              <a:rPr lang="en-US" sz="2800" b="1" dirty="0">
                <a:latin typeface="Arial" panose="020B0604020202020204" pitchFamily="34" charset="0"/>
                <a:cs typeface="Arial" panose="020B0604020202020204" pitchFamily="34" charset="0"/>
              </a:rPr>
              <a:t>- Không </a:t>
            </a:r>
            <a:r>
              <a:rPr lang="en-US" sz="2800" b="1" dirty="0" err="1">
                <a:latin typeface="Arial" panose="020B0604020202020204" pitchFamily="34" charset="0"/>
                <a:cs typeface="Arial" panose="020B0604020202020204" pitchFamily="34" charset="0"/>
              </a:rPr>
              <a:t>thể</a:t>
            </a:r>
            <a:r>
              <a:rPr lang="en-US" sz="2800" b="1" dirty="0">
                <a:latin typeface="Arial" panose="020B0604020202020204" pitchFamily="34" charset="0"/>
                <a:cs typeface="Arial" panose="020B0604020202020204" pitchFamily="34" charset="0"/>
              </a:rPr>
              <a:t> </a:t>
            </a:r>
            <a:r>
              <a:rPr lang="en-US" sz="2800" b="1" dirty="0" err="1">
                <a:latin typeface="Arial" panose="020B0604020202020204" pitchFamily="34" charset="0"/>
                <a:cs typeface="Arial" panose="020B0604020202020204" pitchFamily="34" charset="0"/>
              </a:rPr>
              <a:t>lấy</a:t>
            </a:r>
            <a:r>
              <a:rPr lang="en-US" sz="2800" b="1" dirty="0">
                <a:latin typeface="Arial" panose="020B0604020202020204" pitchFamily="34" charset="0"/>
                <a:cs typeface="Arial" panose="020B0604020202020204" pitchFamily="34" charset="0"/>
              </a:rPr>
              <a:t> tri </a:t>
            </a:r>
            <a:r>
              <a:rPr lang="en-US" sz="2800" b="1" dirty="0" err="1">
                <a:latin typeface="Arial" panose="020B0604020202020204" pitchFamily="34" charset="0"/>
                <a:cs typeface="Arial" panose="020B0604020202020204" pitchFamily="34" charset="0"/>
              </a:rPr>
              <a:t>thức</a:t>
            </a:r>
            <a:r>
              <a:rPr lang="en-US" sz="2800" b="1" dirty="0">
                <a:latin typeface="Arial" panose="020B0604020202020204" pitchFamily="34" charset="0"/>
                <a:cs typeface="Arial" panose="020B0604020202020204" pitchFamily="34" charset="0"/>
              </a:rPr>
              <a:t> </a:t>
            </a:r>
            <a:r>
              <a:rPr lang="en-US" sz="2800" b="1" dirty="0" err="1">
                <a:latin typeface="Arial" panose="020B0604020202020204" pitchFamily="34" charset="0"/>
                <a:cs typeface="Arial" panose="020B0604020202020204" pitchFamily="34" charset="0"/>
              </a:rPr>
              <a:t>để</a:t>
            </a:r>
            <a:r>
              <a:rPr lang="en-US" sz="2800" b="1" dirty="0">
                <a:latin typeface="Arial" panose="020B0604020202020204" pitchFamily="34" charset="0"/>
                <a:cs typeface="Arial" panose="020B0604020202020204" pitchFamily="34" charset="0"/>
              </a:rPr>
              <a:t> </a:t>
            </a:r>
            <a:r>
              <a:rPr lang="en-US" sz="2800" b="1" dirty="0" err="1">
                <a:latin typeface="Arial" panose="020B0604020202020204" pitchFamily="34" charset="0"/>
                <a:cs typeface="Arial" panose="020B0604020202020204" pitchFamily="34" charset="0"/>
              </a:rPr>
              <a:t>kiểm</a:t>
            </a:r>
            <a:r>
              <a:rPr lang="en-US" sz="2800" b="1" dirty="0">
                <a:latin typeface="Arial" panose="020B0604020202020204" pitchFamily="34" charset="0"/>
                <a:cs typeface="Arial" panose="020B0604020202020204" pitchFamily="34" charset="0"/>
              </a:rPr>
              <a:t> </a:t>
            </a:r>
            <a:r>
              <a:rPr lang="en-US" sz="2800" b="1" dirty="0" err="1">
                <a:latin typeface="Arial" panose="020B0604020202020204" pitchFamily="34" charset="0"/>
                <a:cs typeface="Arial" panose="020B0604020202020204" pitchFamily="34" charset="0"/>
              </a:rPr>
              <a:t>tra</a:t>
            </a:r>
            <a:r>
              <a:rPr lang="en-US" sz="2800" b="1" dirty="0">
                <a:latin typeface="Arial" panose="020B0604020202020204" pitchFamily="34" charset="0"/>
                <a:cs typeface="Arial" panose="020B0604020202020204" pitchFamily="34" charset="0"/>
              </a:rPr>
              <a:t> tri </a:t>
            </a:r>
            <a:r>
              <a:rPr lang="en-US" sz="2800" b="1" dirty="0" err="1">
                <a:latin typeface="Arial" panose="020B0604020202020204" pitchFamily="34" charset="0"/>
                <a:cs typeface="Arial" panose="020B0604020202020204" pitchFamily="34" charset="0"/>
              </a:rPr>
              <a:t>thức</a:t>
            </a:r>
            <a:r>
              <a:rPr lang="en-US" sz="2800" b="1" dirty="0">
                <a:latin typeface="Arial" panose="020B0604020202020204" pitchFamily="34" charset="0"/>
                <a:cs typeface="Arial" panose="020B0604020202020204" pitchFamily="34" charset="0"/>
              </a:rPr>
              <a:t>.</a:t>
            </a:r>
          </a:p>
          <a:p>
            <a:pPr algn="just">
              <a:lnSpc>
                <a:spcPct val="120000"/>
              </a:lnSpc>
              <a:buFontTx/>
              <a:buChar char="-"/>
            </a:pPr>
            <a:r>
              <a:rPr lang="en-US" sz="2800" b="1" dirty="0" err="1">
                <a:latin typeface="Arial" panose="020B0604020202020204" pitchFamily="34" charset="0"/>
                <a:cs typeface="Arial" panose="020B0604020202020204" pitchFamily="34" charset="0"/>
              </a:rPr>
              <a:t>Chỉ</a:t>
            </a:r>
            <a:r>
              <a:rPr lang="en-US" sz="2800" b="1" dirty="0">
                <a:latin typeface="Arial" panose="020B0604020202020204" pitchFamily="34" charset="0"/>
                <a:cs typeface="Arial" panose="020B0604020202020204" pitchFamily="34" charset="0"/>
              </a:rPr>
              <a:t> </a:t>
            </a:r>
            <a:r>
              <a:rPr lang="en-US" sz="2800" b="1" dirty="0" err="1">
                <a:latin typeface="Arial" panose="020B0604020202020204" pitchFamily="34" charset="0"/>
                <a:cs typeface="Arial" panose="020B0604020202020204" pitchFamily="34" charset="0"/>
              </a:rPr>
              <a:t>có</a:t>
            </a:r>
            <a:r>
              <a:rPr lang="en-US" sz="2800" b="1" dirty="0">
                <a:latin typeface="Arial" panose="020B0604020202020204" pitchFamily="34" charset="0"/>
                <a:cs typeface="Arial" panose="020B0604020202020204" pitchFamily="34" charset="0"/>
              </a:rPr>
              <a:t> </a:t>
            </a:r>
            <a:r>
              <a:rPr lang="en-US" sz="2800" b="1" dirty="0" err="1">
                <a:latin typeface="Arial" panose="020B0604020202020204" pitchFamily="34" charset="0"/>
                <a:cs typeface="Arial" panose="020B0604020202020204" pitchFamily="34" charset="0"/>
              </a:rPr>
              <a:t>thể</a:t>
            </a:r>
            <a:r>
              <a:rPr lang="en-US" sz="2800" b="1" dirty="0">
                <a:latin typeface="Arial" panose="020B0604020202020204" pitchFamily="34" charset="0"/>
                <a:cs typeface="Arial" panose="020B0604020202020204" pitchFamily="34" charset="0"/>
              </a:rPr>
              <a:t> </a:t>
            </a:r>
            <a:r>
              <a:rPr lang="en-US" sz="2800" b="1" dirty="0" err="1">
                <a:latin typeface="Arial" panose="020B0604020202020204" pitchFamily="34" charset="0"/>
                <a:cs typeface="Arial" panose="020B0604020202020204" pitchFamily="34" charset="0"/>
              </a:rPr>
              <a:t>thông</a:t>
            </a:r>
            <a:r>
              <a:rPr lang="en-US" sz="2800" b="1" dirty="0">
                <a:latin typeface="Arial" panose="020B0604020202020204" pitchFamily="34" charset="0"/>
                <a:cs typeface="Arial" panose="020B0604020202020204" pitchFamily="34" charset="0"/>
              </a:rPr>
              <a:t> qua </a:t>
            </a:r>
            <a:r>
              <a:rPr lang="en-US" sz="2800" b="1" dirty="0" err="1">
                <a:latin typeface="Arial" panose="020B0604020202020204" pitchFamily="34" charset="0"/>
                <a:cs typeface="Arial" panose="020B0604020202020204" pitchFamily="34" charset="0"/>
              </a:rPr>
              <a:t>thực</a:t>
            </a:r>
            <a:r>
              <a:rPr lang="en-US" sz="2800" b="1" dirty="0">
                <a:latin typeface="Arial" panose="020B0604020202020204" pitchFamily="34" charset="0"/>
                <a:cs typeface="Arial" panose="020B0604020202020204" pitchFamily="34" charset="0"/>
              </a:rPr>
              <a:t> </a:t>
            </a:r>
            <a:r>
              <a:rPr lang="en-US" sz="2800" b="1" dirty="0" err="1">
                <a:latin typeface="Arial" panose="020B0604020202020204" pitchFamily="34" charset="0"/>
                <a:cs typeface="Arial" panose="020B0604020202020204" pitchFamily="34" charset="0"/>
              </a:rPr>
              <a:t>tiễn</a:t>
            </a:r>
            <a:r>
              <a:rPr lang="en-US" sz="2800" b="1" dirty="0">
                <a:latin typeface="Arial" panose="020B0604020202020204" pitchFamily="34" charset="0"/>
                <a:cs typeface="Arial" panose="020B0604020202020204" pitchFamily="34" charset="0"/>
              </a:rPr>
              <a:t> </a:t>
            </a:r>
            <a:r>
              <a:rPr lang="en-US" sz="2800" b="1" dirty="0" err="1">
                <a:latin typeface="Arial" panose="020B0604020202020204" pitchFamily="34" charset="0"/>
                <a:cs typeface="Arial" panose="020B0604020202020204" pitchFamily="34" charset="0"/>
              </a:rPr>
              <a:t>thì</a:t>
            </a:r>
            <a:r>
              <a:rPr lang="en-US" sz="2800" b="1" dirty="0">
                <a:latin typeface="Arial" panose="020B0604020202020204" pitchFamily="34" charset="0"/>
                <a:cs typeface="Arial" panose="020B0604020202020204" pitchFamily="34" charset="0"/>
              </a:rPr>
              <a:t> </a:t>
            </a:r>
            <a:r>
              <a:rPr lang="en-US" sz="2800" b="1" dirty="0" err="1">
                <a:latin typeface="Arial" panose="020B0604020202020204" pitchFamily="34" charset="0"/>
                <a:cs typeface="Arial" panose="020B0604020202020204" pitchFamily="34" charset="0"/>
              </a:rPr>
              <a:t>mới</a:t>
            </a:r>
            <a:r>
              <a:rPr lang="en-US" sz="2800" b="1" dirty="0">
                <a:latin typeface="Arial" panose="020B0604020202020204" pitchFamily="34" charset="0"/>
                <a:cs typeface="Arial" panose="020B0604020202020204" pitchFamily="34" charset="0"/>
              </a:rPr>
              <a:t> </a:t>
            </a:r>
            <a:r>
              <a:rPr lang="en-US" sz="2800" b="1" dirty="0" err="1">
                <a:latin typeface="Arial" panose="020B0604020202020204" pitchFamily="34" charset="0"/>
                <a:cs typeface="Arial" panose="020B0604020202020204" pitchFamily="34" charset="0"/>
              </a:rPr>
              <a:t>thấy</a:t>
            </a:r>
            <a:r>
              <a:rPr lang="en-US" sz="2800" b="1" dirty="0">
                <a:latin typeface="Arial" panose="020B0604020202020204" pitchFamily="34" charset="0"/>
                <a:cs typeface="Arial" panose="020B0604020202020204" pitchFamily="34" charset="0"/>
              </a:rPr>
              <a:t> </a:t>
            </a:r>
            <a:r>
              <a:rPr lang="en-US" sz="2800" b="1" dirty="0" err="1">
                <a:latin typeface="Arial" panose="020B0604020202020204" pitchFamily="34" charset="0"/>
                <a:cs typeface="Arial" panose="020B0604020202020204" pitchFamily="34" charset="0"/>
              </a:rPr>
              <a:t>được</a:t>
            </a:r>
            <a:r>
              <a:rPr lang="en-US" sz="2800" b="1" dirty="0">
                <a:latin typeface="Arial" panose="020B0604020202020204" pitchFamily="34" charset="0"/>
                <a:cs typeface="Arial" panose="020B0604020202020204" pitchFamily="34" charset="0"/>
              </a:rPr>
              <a:t> </a:t>
            </a:r>
            <a:r>
              <a:rPr lang="en-US" sz="2800" b="1" dirty="0" err="1">
                <a:latin typeface="Arial" panose="020B0604020202020204" pitchFamily="34" charset="0"/>
                <a:cs typeface="Arial" panose="020B0604020202020204" pitchFamily="34" charset="0"/>
              </a:rPr>
              <a:t>tính</a:t>
            </a:r>
            <a:r>
              <a:rPr lang="en-US" sz="2800" b="1" dirty="0">
                <a:latin typeface="Arial" panose="020B0604020202020204" pitchFamily="34" charset="0"/>
                <a:cs typeface="Arial" panose="020B0604020202020204" pitchFamily="34" charset="0"/>
              </a:rPr>
              <a:t> </a:t>
            </a:r>
            <a:r>
              <a:rPr lang="en-US" sz="2800" b="1" dirty="0" err="1">
                <a:latin typeface="Arial" panose="020B0604020202020204" pitchFamily="34" charset="0"/>
                <a:cs typeface="Arial" panose="020B0604020202020204" pitchFamily="34" charset="0"/>
              </a:rPr>
              <a:t>đúng</a:t>
            </a:r>
            <a:r>
              <a:rPr lang="en-US" sz="2800" b="1" dirty="0">
                <a:latin typeface="Arial" panose="020B0604020202020204" pitchFamily="34" charset="0"/>
                <a:cs typeface="Arial" panose="020B0604020202020204" pitchFamily="34" charset="0"/>
              </a:rPr>
              <a:t> </a:t>
            </a:r>
            <a:r>
              <a:rPr lang="en-US" sz="2800" b="1" dirty="0" err="1">
                <a:latin typeface="Arial" panose="020B0604020202020204" pitchFamily="34" charset="0"/>
                <a:cs typeface="Arial" panose="020B0604020202020204" pitchFamily="34" charset="0"/>
              </a:rPr>
              <a:t>đắn</a:t>
            </a:r>
            <a:r>
              <a:rPr lang="en-US" sz="2800" b="1" dirty="0">
                <a:latin typeface="Arial" panose="020B0604020202020204" pitchFamily="34" charset="0"/>
                <a:cs typeface="Arial" panose="020B0604020202020204" pitchFamily="34" charset="0"/>
              </a:rPr>
              <a:t> hay </a:t>
            </a:r>
            <a:r>
              <a:rPr lang="en-US" sz="2800" b="1" dirty="0" err="1">
                <a:latin typeface="Arial" panose="020B0604020202020204" pitchFamily="34" charset="0"/>
                <a:cs typeface="Arial" panose="020B0604020202020204" pitchFamily="34" charset="0"/>
              </a:rPr>
              <a:t>sai</a:t>
            </a:r>
            <a:r>
              <a:rPr lang="en-US" sz="2800" b="1" dirty="0">
                <a:latin typeface="Arial" panose="020B0604020202020204" pitchFamily="34" charset="0"/>
                <a:cs typeface="Arial" panose="020B0604020202020204" pitchFamily="34" charset="0"/>
              </a:rPr>
              <a:t> </a:t>
            </a:r>
            <a:r>
              <a:rPr lang="en-US" sz="2800" b="1" dirty="0" err="1">
                <a:latin typeface="Arial" panose="020B0604020202020204" pitchFamily="34" charset="0"/>
                <a:cs typeface="Arial" panose="020B0604020202020204" pitchFamily="34" charset="0"/>
              </a:rPr>
              <a:t>lầm</a:t>
            </a:r>
            <a:r>
              <a:rPr lang="en-US" sz="2800" b="1" dirty="0">
                <a:latin typeface="Arial" panose="020B0604020202020204" pitchFamily="34" charset="0"/>
                <a:cs typeface="Arial" panose="020B0604020202020204" pitchFamily="34" charset="0"/>
              </a:rPr>
              <a:t> </a:t>
            </a:r>
            <a:r>
              <a:rPr lang="en-US" sz="2800" b="1" dirty="0" err="1">
                <a:latin typeface="Arial" panose="020B0604020202020204" pitchFamily="34" charset="0"/>
                <a:cs typeface="Arial" panose="020B0604020202020204" pitchFamily="34" charset="0"/>
              </a:rPr>
              <a:t>của</a:t>
            </a:r>
            <a:r>
              <a:rPr lang="en-US" sz="2800" b="1" dirty="0">
                <a:latin typeface="Arial" panose="020B0604020202020204" pitchFamily="34" charset="0"/>
                <a:cs typeface="Arial" panose="020B0604020202020204" pitchFamily="34" charset="0"/>
              </a:rPr>
              <a:t> </a:t>
            </a:r>
            <a:r>
              <a:rPr lang="en-US" sz="2800" b="1" dirty="0" err="1">
                <a:latin typeface="Arial" panose="020B0604020202020204" pitchFamily="34" charset="0"/>
                <a:cs typeface="Arial" panose="020B0604020202020204" pitchFamily="34" charset="0"/>
              </a:rPr>
              <a:t>nhận</a:t>
            </a:r>
            <a:r>
              <a:rPr lang="en-US" sz="2800" b="1" dirty="0">
                <a:latin typeface="Arial" panose="020B0604020202020204" pitchFamily="34" charset="0"/>
                <a:cs typeface="Arial" panose="020B0604020202020204" pitchFamily="34" charset="0"/>
              </a:rPr>
              <a:t> </a:t>
            </a:r>
            <a:r>
              <a:rPr lang="en-US" sz="2800" b="1" dirty="0" err="1">
                <a:latin typeface="Arial" panose="020B0604020202020204" pitchFamily="34" charset="0"/>
                <a:cs typeface="Arial" panose="020B0604020202020204" pitchFamily="34" charset="0"/>
              </a:rPr>
              <a:t>thức</a:t>
            </a:r>
            <a:r>
              <a:rPr lang="en-US" sz="2800" b="1" dirty="0">
                <a:latin typeface="Arial" panose="020B0604020202020204" pitchFamily="34" charset="0"/>
                <a:cs typeface="Arial" panose="020B0604020202020204" pitchFamily="34" charset="0"/>
              </a:rPr>
              <a:t>.</a:t>
            </a:r>
          </a:p>
          <a:p>
            <a:pPr algn="just">
              <a:lnSpc>
                <a:spcPct val="120000"/>
              </a:lnSpc>
              <a:buFontTx/>
              <a:buChar char="-"/>
            </a:pPr>
            <a:r>
              <a:rPr lang="en-US" altLang="vi-VN" sz="2800" b="1" dirty="0" err="1">
                <a:latin typeface="Arial" panose="020B0604020202020204" pitchFamily="34" charset="0"/>
                <a:cs typeface="Arial" panose="020B0604020202020204" pitchFamily="34" charset="0"/>
              </a:rPr>
              <a:t>Thực</a:t>
            </a:r>
            <a:r>
              <a:rPr lang="en-US" altLang="vi-VN" sz="2800" b="1" dirty="0">
                <a:latin typeface="Arial" panose="020B0604020202020204" pitchFamily="34" charset="0"/>
                <a:cs typeface="Arial" panose="020B0604020202020204" pitchFamily="34" charset="0"/>
              </a:rPr>
              <a:t> </a:t>
            </a:r>
            <a:r>
              <a:rPr lang="en-US" altLang="vi-VN" sz="2800" b="1" dirty="0" err="1">
                <a:latin typeface="Arial" panose="020B0604020202020204" pitchFamily="34" charset="0"/>
                <a:cs typeface="Arial" panose="020B0604020202020204" pitchFamily="34" charset="0"/>
              </a:rPr>
              <a:t>tiễn</a:t>
            </a:r>
            <a:r>
              <a:rPr lang="en-US" altLang="vi-VN" sz="2800" b="1" dirty="0">
                <a:latin typeface="Arial" panose="020B0604020202020204" pitchFamily="34" charset="0"/>
                <a:cs typeface="Arial" panose="020B0604020202020204" pitchFamily="34" charset="0"/>
              </a:rPr>
              <a:t> </a:t>
            </a:r>
            <a:r>
              <a:rPr lang="en-US" altLang="vi-VN" sz="2800" b="1" dirty="0" err="1">
                <a:solidFill>
                  <a:srgbClr val="FF0000"/>
                </a:solidFill>
                <a:latin typeface="Arial" panose="020B0604020202020204" pitchFamily="34" charset="0"/>
                <a:cs typeface="Arial" panose="020B0604020202020204" pitchFamily="34" charset="0"/>
              </a:rPr>
              <a:t>là</a:t>
            </a:r>
            <a:r>
              <a:rPr lang="en-US" altLang="vi-VN" sz="2800" b="1" dirty="0">
                <a:solidFill>
                  <a:srgbClr val="FF0000"/>
                </a:solidFill>
                <a:latin typeface="Arial" panose="020B0604020202020204" pitchFamily="34" charset="0"/>
                <a:cs typeface="Arial" panose="020B0604020202020204" pitchFamily="34" charset="0"/>
              </a:rPr>
              <a:t> </a:t>
            </a:r>
            <a:r>
              <a:rPr lang="en-US" altLang="vi-VN" sz="2800" b="1" dirty="0" err="1">
                <a:solidFill>
                  <a:srgbClr val="FF0000"/>
                </a:solidFill>
                <a:latin typeface="Arial" panose="020B0604020202020204" pitchFamily="34" charset="0"/>
                <a:cs typeface="Arial" panose="020B0604020202020204" pitchFamily="34" charset="0"/>
              </a:rPr>
              <a:t>thước</a:t>
            </a:r>
            <a:r>
              <a:rPr lang="en-US" altLang="vi-VN" sz="2800" b="1" dirty="0">
                <a:solidFill>
                  <a:srgbClr val="FF0000"/>
                </a:solidFill>
                <a:latin typeface="Arial" panose="020B0604020202020204" pitchFamily="34" charset="0"/>
                <a:cs typeface="Arial" panose="020B0604020202020204" pitchFamily="34" charset="0"/>
              </a:rPr>
              <a:t> </a:t>
            </a:r>
            <a:r>
              <a:rPr lang="en-US" altLang="vi-VN" sz="2800" b="1" dirty="0" err="1">
                <a:solidFill>
                  <a:srgbClr val="FF0000"/>
                </a:solidFill>
                <a:latin typeface="Arial" panose="020B0604020202020204" pitchFamily="34" charset="0"/>
                <a:cs typeface="Arial" panose="020B0604020202020204" pitchFamily="34" charset="0"/>
              </a:rPr>
              <a:t>đo</a:t>
            </a:r>
            <a:r>
              <a:rPr lang="en-US" altLang="vi-VN" sz="2800" b="1" dirty="0">
                <a:solidFill>
                  <a:srgbClr val="FF0000"/>
                </a:solidFill>
                <a:latin typeface="Arial" panose="020B0604020202020204" pitchFamily="34" charset="0"/>
                <a:cs typeface="Arial" panose="020B0604020202020204" pitchFamily="34" charset="0"/>
              </a:rPr>
              <a:t>, </a:t>
            </a:r>
            <a:r>
              <a:rPr lang="en-US" altLang="vi-VN" sz="2800" b="1" dirty="0" err="1">
                <a:solidFill>
                  <a:srgbClr val="FF0000"/>
                </a:solidFill>
                <a:latin typeface="Arial" panose="020B0604020202020204" pitchFamily="34" charset="0"/>
                <a:cs typeface="Arial" panose="020B0604020202020204" pitchFamily="34" charset="0"/>
              </a:rPr>
              <a:t>là</a:t>
            </a:r>
            <a:r>
              <a:rPr lang="en-US" altLang="vi-VN" sz="2800" b="1" dirty="0">
                <a:solidFill>
                  <a:srgbClr val="FF0000"/>
                </a:solidFill>
                <a:latin typeface="Arial" panose="020B0604020202020204" pitchFamily="34" charset="0"/>
                <a:cs typeface="Arial" panose="020B0604020202020204" pitchFamily="34" charset="0"/>
              </a:rPr>
              <a:t> </a:t>
            </a:r>
            <a:r>
              <a:rPr lang="en-US" altLang="vi-VN" sz="2800" b="1" dirty="0" err="1">
                <a:solidFill>
                  <a:srgbClr val="FF0000"/>
                </a:solidFill>
                <a:latin typeface="Arial" panose="020B0604020202020204" pitchFamily="34" charset="0"/>
                <a:cs typeface="Arial" panose="020B0604020202020204" pitchFamily="34" charset="0"/>
              </a:rPr>
              <a:t>tiêu</a:t>
            </a:r>
            <a:r>
              <a:rPr lang="en-US" altLang="vi-VN" sz="2800" b="1" dirty="0">
                <a:solidFill>
                  <a:srgbClr val="FF0000"/>
                </a:solidFill>
                <a:latin typeface="Arial" panose="020B0604020202020204" pitchFamily="34" charset="0"/>
                <a:cs typeface="Arial" panose="020B0604020202020204" pitchFamily="34" charset="0"/>
              </a:rPr>
              <a:t> </a:t>
            </a:r>
            <a:r>
              <a:rPr lang="en-US" altLang="vi-VN" sz="2800" b="1" dirty="0" err="1">
                <a:solidFill>
                  <a:srgbClr val="FF0000"/>
                </a:solidFill>
                <a:latin typeface="Arial" panose="020B0604020202020204" pitchFamily="34" charset="0"/>
                <a:cs typeface="Arial" panose="020B0604020202020204" pitchFamily="34" charset="0"/>
              </a:rPr>
              <a:t>chuẩn</a:t>
            </a:r>
            <a:r>
              <a:rPr lang="en-US" altLang="vi-VN" sz="2800" b="1" dirty="0">
                <a:solidFill>
                  <a:srgbClr val="FF0000"/>
                </a:solidFill>
                <a:latin typeface="Arial" panose="020B0604020202020204" pitchFamily="34" charset="0"/>
                <a:cs typeface="Arial" panose="020B0604020202020204" pitchFamily="34" charset="0"/>
              </a:rPr>
              <a:t> </a:t>
            </a:r>
            <a:r>
              <a:rPr lang="en-US" altLang="vi-VN" sz="2800" b="1" dirty="0" err="1">
                <a:latin typeface="Arial" panose="020B0604020202020204" pitchFamily="34" charset="0"/>
                <a:cs typeface="Arial" panose="020B0604020202020204" pitchFamily="34" charset="0"/>
              </a:rPr>
              <a:t>của</a:t>
            </a:r>
            <a:r>
              <a:rPr lang="en-US" altLang="vi-VN" sz="2800" b="1" dirty="0">
                <a:latin typeface="Arial" panose="020B0604020202020204" pitchFamily="34" charset="0"/>
                <a:cs typeface="Arial" panose="020B0604020202020204" pitchFamily="34" charset="0"/>
              </a:rPr>
              <a:t> </a:t>
            </a:r>
            <a:r>
              <a:rPr lang="en-US" altLang="vi-VN" sz="2800" b="1" dirty="0" err="1">
                <a:latin typeface="Arial" panose="020B0604020202020204" pitchFamily="34" charset="0"/>
                <a:cs typeface="Arial" panose="020B0604020202020204" pitchFamily="34" charset="0"/>
              </a:rPr>
              <a:t>chân</a:t>
            </a:r>
            <a:r>
              <a:rPr lang="en-US" altLang="vi-VN" sz="2800" b="1" dirty="0">
                <a:latin typeface="Arial" panose="020B0604020202020204" pitchFamily="34" charset="0"/>
                <a:cs typeface="Arial" panose="020B0604020202020204" pitchFamily="34" charset="0"/>
              </a:rPr>
              <a:t> </a:t>
            </a:r>
            <a:r>
              <a:rPr lang="en-US" altLang="vi-VN" sz="2800" b="1" dirty="0" err="1">
                <a:latin typeface="Arial" panose="020B0604020202020204" pitchFamily="34" charset="0"/>
                <a:cs typeface="Arial" panose="020B0604020202020204" pitchFamily="34" charset="0"/>
              </a:rPr>
              <a:t>lý</a:t>
            </a:r>
            <a:r>
              <a:rPr lang="en-US" altLang="vi-VN" sz="2800" b="1" dirty="0">
                <a:latin typeface="Arial" panose="020B0604020202020204" pitchFamily="34" charset="0"/>
                <a:cs typeface="Arial" panose="020B0604020202020204" pitchFamily="34" charset="0"/>
              </a:rPr>
              <a:t>.</a:t>
            </a:r>
            <a:endParaRPr lang="vi-VN" altLang="vi-VN" sz="2800" b="1" dirty="0">
              <a:latin typeface="Arial" panose="020B0604020202020204" pitchFamily="34" charset="0"/>
              <a:cs typeface="Arial" panose="020B0604020202020204" pitchFamily="34" charset="0"/>
            </a:endParaRPr>
          </a:p>
        </p:txBody>
      </p:sp>
      <p:pic>
        <p:nvPicPr>
          <p:cNvPr id="2" name="Picture 1">
            <a:extLst>
              <a:ext uri="{FF2B5EF4-FFF2-40B4-BE49-F238E27FC236}">
                <a16:creationId xmlns:a16="http://schemas.microsoft.com/office/drawing/2014/main" id="{0984CE61-1AC1-431C-9C38-5E8198CAA09B}"/>
              </a:ext>
            </a:extLst>
          </p:cNvPr>
          <p:cNvPicPr>
            <a:picLocks noChangeAspect="1"/>
          </p:cNvPicPr>
          <p:nvPr/>
        </p:nvPicPr>
        <p:blipFill>
          <a:blip r:embed="rId3"/>
          <a:stretch>
            <a:fillRect/>
          </a:stretch>
        </p:blipFill>
        <p:spPr>
          <a:xfrm>
            <a:off x="-130988" y="0"/>
            <a:ext cx="1597290" cy="1286367"/>
          </a:xfrm>
          <a:prstGeom prst="rect">
            <a:avLst/>
          </a:prstGeom>
        </p:spPr>
      </p:pic>
    </p:spTree>
    <p:extLst>
      <p:ext uri="{BB962C8B-B14F-4D97-AF65-F5344CB8AC3E}">
        <p14:creationId xmlns:p14="http://schemas.microsoft.com/office/powerpoint/2010/main" val="2867324338"/>
      </p:ext>
    </p:extLst>
  </p:cSld>
  <p:clrMapOvr>
    <a:masterClrMapping/>
  </p:clrMapOvr>
  <p:transition spd="slow">
    <p:circl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500" fill="hold"/>
                                        <p:tgtEl>
                                          <p:spTgt spid="4"/>
                                        </p:tgtEl>
                                        <p:attrNameLst>
                                          <p:attrName>ppt_x</p:attrName>
                                        </p:attrNameLst>
                                      </p:cBhvr>
                                      <p:tavLst>
                                        <p:tav tm="0">
                                          <p:val>
                                            <p:strVal val="#ppt_x"/>
                                          </p:val>
                                        </p:tav>
                                        <p:tav tm="100000">
                                          <p:val>
                                            <p:strVal val="#ppt_x"/>
                                          </p:val>
                                        </p:tav>
                                      </p:tavLst>
                                    </p:anim>
                                    <p:anim calcmode="lin" valueType="num">
                                      <p:cBhvr additive="base">
                                        <p:cTn id="20"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10" name="Picture 6">
            <a:extLst>
              <a:ext uri="{FF2B5EF4-FFF2-40B4-BE49-F238E27FC236}">
                <a16:creationId xmlns:a16="http://schemas.microsoft.com/office/drawing/2014/main" id="{B5BD6184-AD38-42B8-AA50-1AD90D31379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660776" y="2958043"/>
            <a:ext cx="7075487" cy="3617913"/>
          </a:xfrm>
          <a:prstGeom prst="rect">
            <a:avLst/>
          </a:prstGeom>
          <a:noFill/>
          <a:extLst>
            <a:ext uri="{909E8E84-426E-40DD-AFC4-6F175D3DCCD1}">
              <a14:hiddenFill xmlns:a14="http://schemas.microsoft.com/office/drawing/2010/main">
                <a:solidFill>
                  <a:srgbClr val="FFFFFF"/>
                </a:solidFill>
              </a14:hiddenFill>
            </a:ext>
          </a:extLst>
        </p:spPr>
      </p:pic>
      <p:pic>
        <p:nvPicPr>
          <p:cNvPr id="21509" name="Picture 5">
            <a:extLst>
              <a:ext uri="{FF2B5EF4-FFF2-40B4-BE49-F238E27FC236}">
                <a16:creationId xmlns:a16="http://schemas.microsoft.com/office/drawing/2014/main" id="{D4849021-5A89-4881-A452-F62A2337C35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27401" y="290511"/>
            <a:ext cx="7099300" cy="3894138"/>
          </a:xfrm>
          <a:prstGeom prst="rect">
            <a:avLst/>
          </a:prstGeom>
          <a:noFill/>
          <a:extLst>
            <a:ext uri="{909E8E84-426E-40DD-AFC4-6F175D3DCCD1}">
              <a14:hiddenFill xmlns:a14="http://schemas.microsoft.com/office/drawing/2010/main">
                <a:solidFill>
                  <a:srgbClr val="FFFFFF"/>
                </a:solidFill>
              </a14:hiddenFill>
            </a:ext>
          </a:extLst>
        </p:spPr>
      </p:pic>
      <p:pic>
        <p:nvPicPr>
          <p:cNvPr id="21508" name="Picture 4">
            <a:extLst>
              <a:ext uri="{FF2B5EF4-FFF2-40B4-BE49-F238E27FC236}">
                <a16:creationId xmlns:a16="http://schemas.microsoft.com/office/drawing/2014/main" id="{F7E056A6-A1F3-4F7A-81E8-40E1C7D46F8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19264" y="1838325"/>
            <a:ext cx="3883025" cy="342265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44732770"/>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32" fill="hold" nodeType="clickEffect">
                                  <p:stCondLst>
                                    <p:cond delay="0"/>
                                  </p:stCondLst>
                                  <p:childTnLst>
                                    <p:set>
                                      <p:cBhvr>
                                        <p:cTn id="6" dur="1" fill="hold">
                                          <p:stCondLst>
                                            <p:cond delay="0"/>
                                          </p:stCondLst>
                                        </p:cTn>
                                        <p:tgtEl>
                                          <p:spTgt spid="21508"/>
                                        </p:tgtEl>
                                        <p:attrNameLst>
                                          <p:attrName>style.visibility</p:attrName>
                                        </p:attrNameLst>
                                      </p:cBhvr>
                                      <p:to>
                                        <p:strVal val="visible"/>
                                      </p:to>
                                    </p:set>
                                    <p:animEffect transition="in" filter="box(out)">
                                      <p:cBhvr>
                                        <p:cTn id="7" dur="1000"/>
                                        <p:tgtEl>
                                          <p:spTgt spid="2150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nodeType="clickEffect">
                                  <p:stCondLst>
                                    <p:cond delay="0"/>
                                  </p:stCondLst>
                                  <p:childTnLst>
                                    <p:set>
                                      <p:cBhvr>
                                        <p:cTn id="11" dur="1" fill="hold">
                                          <p:stCondLst>
                                            <p:cond delay="0"/>
                                          </p:stCondLst>
                                        </p:cTn>
                                        <p:tgtEl>
                                          <p:spTgt spid="21509"/>
                                        </p:tgtEl>
                                        <p:attrNameLst>
                                          <p:attrName>style.visibility</p:attrName>
                                        </p:attrNameLst>
                                      </p:cBhvr>
                                      <p:to>
                                        <p:strVal val="visible"/>
                                      </p:to>
                                    </p:set>
                                    <p:animEffect transition="in" filter="wipe(left)">
                                      <p:cBhvr>
                                        <p:cTn id="12" dur="1000"/>
                                        <p:tgtEl>
                                          <p:spTgt spid="2150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nodeType="clickEffect">
                                  <p:stCondLst>
                                    <p:cond delay="0"/>
                                  </p:stCondLst>
                                  <p:childTnLst>
                                    <p:set>
                                      <p:cBhvr>
                                        <p:cTn id="16" dur="1" fill="hold">
                                          <p:stCondLst>
                                            <p:cond delay="0"/>
                                          </p:stCondLst>
                                        </p:cTn>
                                        <p:tgtEl>
                                          <p:spTgt spid="21510"/>
                                        </p:tgtEl>
                                        <p:attrNameLst>
                                          <p:attrName>style.visibility</p:attrName>
                                        </p:attrNameLst>
                                      </p:cBhvr>
                                      <p:to>
                                        <p:strVal val="visible"/>
                                      </p:to>
                                    </p:set>
                                    <p:animEffect transition="in" filter="wipe(left)">
                                      <p:cBhvr>
                                        <p:cTn id="17" dur="1000"/>
                                        <p:tgtEl>
                                          <p:spTgt spid="215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txBox="1">
            <a:spLocks noChangeArrowheads="1"/>
          </p:cNvSpPr>
          <p:nvPr/>
        </p:nvSpPr>
        <p:spPr bwMode="black">
          <a:xfrm>
            <a:off x="1927923" y="160841"/>
            <a:ext cx="8435975" cy="563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a:r>
              <a:rPr lang="en-US" altLang="en-US" i="0" dirty="0">
                <a:solidFill>
                  <a:srgbClr val="0000CC"/>
                </a:solidFill>
                <a:cs typeface="Times New Roman" panose="02020603050405020304" pitchFamily="18" charset="0"/>
              </a:rPr>
              <a:t>c. </a:t>
            </a:r>
            <a:r>
              <a:rPr lang="en-US" altLang="en-US" i="0" dirty="0" err="1">
                <a:solidFill>
                  <a:srgbClr val="0000CC"/>
                </a:solidFill>
                <a:cs typeface="Times New Roman" panose="02020603050405020304" pitchFamily="18" charset="0"/>
              </a:rPr>
              <a:t>Các</a:t>
            </a:r>
            <a:r>
              <a:rPr lang="en-US" altLang="en-US" i="0" dirty="0">
                <a:solidFill>
                  <a:srgbClr val="0000CC"/>
                </a:solidFill>
                <a:cs typeface="Times New Roman" panose="02020603050405020304" pitchFamily="18" charset="0"/>
              </a:rPr>
              <a:t> </a:t>
            </a:r>
            <a:r>
              <a:rPr lang="en-US" altLang="en-US" i="0" dirty="0" err="1">
                <a:solidFill>
                  <a:srgbClr val="0000CC"/>
                </a:solidFill>
                <a:cs typeface="Times New Roman" panose="02020603050405020304" pitchFamily="18" charset="0"/>
              </a:rPr>
              <a:t>giai</a:t>
            </a:r>
            <a:r>
              <a:rPr lang="en-US" altLang="en-US" i="0" dirty="0">
                <a:solidFill>
                  <a:srgbClr val="0000CC"/>
                </a:solidFill>
                <a:cs typeface="Times New Roman" panose="02020603050405020304" pitchFamily="18" charset="0"/>
              </a:rPr>
              <a:t> </a:t>
            </a:r>
            <a:r>
              <a:rPr lang="en-US" altLang="en-US" i="0" dirty="0" err="1">
                <a:solidFill>
                  <a:srgbClr val="0000CC"/>
                </a:solidFill>
                <a:cs typeface="Times New Roman" panose="02020603050405020304" pitchFamily="18" charset="0"/>
              </a:rPr>
              <a:t>đoạn</a:t>
            </a:r>
            <a:r>
              <a:rPr lang="en-US" altLang="en-US" i="0" dirty="0">
                <a:solidFill>
                  <a:srgbClr val="0000CC"/>
                </a:solidFill>
                <a:cs typeface="Times New Roman" panose="02020603050405020304" pitchFamily="18" charset="0"/>
              </a:rPr>
              <a:t> </a:t>
            </a:r>
            <a:r>
              <a:rPr lang="en-US" altLang="en-US" i="0" dirty="0" err="1">
                <a:solidFill>
                  <a:srgbClr val="0000CC"/>
                </a:solidFill>
                <a:cs typeface="Times New Roman" panose="02020603050405020304" pitchFamily="18" charset="0"/>
              </a:rPr>
              <a:t>của</a:t>
            </a:r>
            <a:r>
              <a:rPr lang="en-US" altLang="en-US" i="0" dirty="0">
                <a:solidFill>
                  <a:srgbClr val="0000CC"/>
                </a:solidFill>
                <a:cs typeface="Times New Roman" panose="02020603050405020304" pitchFamily="18" charset="0"/>
              </a:rPr>
              <a:t> </a:t>
            </a:r>
            <a:r>
              <a:rPr lang="en-US" altLang="en-US" i="0" dirty="0" err="1">
                <a:solidFill>
                  <a:srgbClr val="0000CC"/>
                </a:solidFill>
                <a:cs typeface="Times New Roman" panose="02020603050405020304" pitchFamily="18" charset="0"/>
              </a:rPr>
              <a:t>quá</a:t>
            </a:r>
            <a:r>
              <a:rPr lang="en-US" altLang="en-US" i="0" dirty="0">
                <a:solidFill>
                  <a:srgbClr val="0000CC"/>
                </a:solidFill>
                <a:cs typeface="Times New Roman" panose="02020603050405020304" pitchFamily="18" charset="0"/>
              </a:rPr>
              <a:t> </a:t>
            </a:r>
            <a:r>
              <a:rPr lang="en-US" altLang="en-US" i="0" dirty="0" err="1">
                <a:solidFill>
                  <a:srgbClr val="0000CC"/>
                </a:solidFill>
                <a:cs typeface="Times New Roman" panose="02020603050405020304" pitchFamily="18" charset="0"/>
              </a:rPr>
              <a:t>trình</a:t>
            </a:r>
            <a:r>
              <a:rPr lang="en-US" altLang="en-US" i="0" dirty="0">
                <a:solidFill>
                  <a:srgbClr val="0000CC"/>
                </a:solidFill>
                <a:cs typeface="Times New Roman" panose="02020603050405020304" pitchFamily="18" charset="0"/>
              </a:rPr>
              <a:t> </a:t>
            </a:r>
            <a:r>
              <a:rPr lang="en-US" altLang="en-US" i="0" dirty="0" err="1">
                <a:solidFill>
                  <a:srgbClr val="0000CC"/>
                </a:solidFill>
                <a:cs typeface="Times New Roman" panose="02020603050405020304" pitchFamily="18" charset="0"/>
              </a:rPr>
              <a:t>nhận</a:t>
            </a:r>
            <a:r>
              <a:rPr lang="en-US" altLang="en-US" i="0" dirty="0">
                <a:solidFill>
                  <a:srgbClr val="0000CC"/>
                </a:solidFill>
                <a:cs typeface="Times New Roman" panose="02020603050405020304" pitchFamily="18" charset="0"/>
              </a:rPr>
              <a:t> </a:t>
            </a:r>
            <a:r>
              <a:rPr lang="en-US" altLang="en-US" i="0" dirty="0" err="1">
                <a:solidFill>
                  <a:srgbClr val="0000CC"/>
                </a:solidFill>
                <a:cs typeface="Times New Roman" panose="02020603050405020304" pitchFamily="18" charset="0"/>
              </a:rPr>
              <a:t>thức</a:t>
            </a:r>
            <a:endParaRPr lang="en-US" altLang="en-US" i="0" dirty="0">
              <a:solidFill>
                <a:srgbClr val="0000CC"/>
              </a:solidFill>
              <a:cs typeface="Times New Roman" panose="02020603050405020304" pitchFamily="18" charset="0"/>
            </a:endParaRPr>
          </a:p>
        </p:txBody>
      </p:sp>
      <p:grpSp>
        <p:nvGrpSpPr>
          <p:cNvPr id="4" name="Group 3"/>
          <p:cNvGrpSpPr>
            <a:grpSpLocks/>
          </p:cNvGrpSpPr>
          <p:nvPr/>
        </p:nvGrpSpPr>
        <p:grpSpPr bwMode="auto">
          <a:xfrm flipV="1">
            <a:off x="3749984" y="884697"/>
            <a:ext cx="4648200" cy="49288"/>
            <a:chOff x="-688" y="-48712"/>
            <a:chExt cx="5298" cy="49288"/>
          </a:xfrm>
        </p:grpSpPr>
        <p:sp>
          <p:nvSpPr>
            <p:cNvPr id="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a:off x="-688" y="-48712"/>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pic>
        <p:nvPicPr>
          <p:cNvPr id="3076" name="Picture 4" descr="Kỷ niệm 150 năm ngày sinh V. I. Lênin (22-4-1870 - 22-4-2020): V. I."/>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5800" y="1709627"/>
            <a:ext cx="3564319" cy="3212907"/>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p:cNvSpPr/>
          <p:nvPr/>
        </p:nvSpPr>
        <p:spPr>
          <a:xfrm>
            <a:off x="5181600" y="2590801"/>
            <a:ext cx="6705600" cy="2308324"/>
          </a:xfrm>
          <a:prstGeom prst="rect">
            <a:avLst/>
          </a:prstGeom>
        </p:spPr>
        <p:txBody>
          <a:bodyPr wrap="square">
            <a:spAutoFit/>
          </a:bodyPr>
          <a:lstStyle/>
          <a:p>
            <a:pPr algn="ctr">
              <a:lnSpc>
                <a:spcPct val="120000"/>
              </a:lnSpc>
            </a:pPr>
            <a:r>
              <a:rPr lang="en-US" sz="2400" dirty="0">
                <a:solidFill>
                  <a:srgbClr val="000000"/>
                </a:solidFill>
                <a:latin typeface="+mj-lt"/>
                <a:ea typeface="Times New Roman" panose="02020603050405020304" pitchFamily="18" charset="0"/>
              </a:rPr>
              <a:t>“</a:t>
            </a:r>
            <a:r>
              <a:rPr lang="en-US" sz="2400" dirty="0" err="1">
                <a:solidFill>
                  <a:srgbClr val="000000"/>
                </a:solidFill>
                <a:latin typeface="+mj-lt"/>
                <a:ea typeface="Times New Roman" panose="02020603050405020304" pitchFamily="18" charset="0"/>
              </a:rPr>
              <a:t>Từ</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trực</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quan</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sinh</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động</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đến</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tư</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duy</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trừu</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tượng</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và</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từ</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tư</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duy</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trừu</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tượng</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đến</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thực</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tiễn</a:t>
            </a:r>
            <a:r>
              <a:rPr lang="en-US" sz="2400" dirty="0">
                <a:solidFill>
                  <a:srgbClr val="000000"/>
                </a:solidFill>
                <a:latin typeface="+mj-lt"/>
                <a:ea typeface="Times New Roman" panose="02020603050405020304" pitchFamily="18" charset="0"/>
              </a:rPr>
              <a:t> - </a:t>
            </a:r>
            <a:r>
              <a:rPr lang="en-US" sz="2400" dirty="0" err="1">
                <a:solidFill>
                  <a:srgbClr val="000000"/>
                </a:solidFill>
                <a:latin typeface="+mj-lt"/>
                <a:ea typeface="Times New Roman" panose="02020603050405020304" pitchFamily="18" charset="0"/>
              </a:rPr>
              <a:t>đó</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là</a:t>
            </a:r>
            <a:r>
              <a:rPr lang="en-US" sz="2400" dirty="0">
                <a:solidFill>
                  <a:srgbClr val="000000"/>
                </a:solidFill>
                <a:latin typeface="+mj-lt"/>
                <a:ea typeface="Times New Roman" panose="02020603050405020304" pitchFamily="18" charset="0"/>
              </a:rPr>
              <a:t> con </a:t>
            </a:r>
            <a:r>
              <a:rPr lang="en-US" sz="2400" dirty="0" err="1">
                <a:solidFill>
                  <a:srgbClr val="000000"/>
                </a:solidFill>
                <a:latin typeface="+mj-lt"/>
                <a:ea typeface="Times New Roman" panose="02020603050405020304" pitchFamily="18" charset="0"/>
              </a:rPr>
              <a:t>đường</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biện</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chứng</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của</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sự</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nhận</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thức</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chân</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lý</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của</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sự</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nhận</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thức</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thực</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tại</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khách</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quan</a:t>
            </a:r>
            <a:r>
              <a:rPr lang="en-US" sz="2400" dirty="0" smtClean="0">
                <a:solidFill>
                  <a:srgbClr val="000000"/>
                </a:solidFill>
                <a:latin typeface="+mj-lt"/>
                <a:ea typeface="Times New Roman" panose="02020603050405020304" pitchFamily="18" charset="0"/>
              </a:rPr>
              <a:t>”</a:t>
            </a:r>
          </a:p>
          <a:p>
            <a:pPr algn="ctr">
              <a:lnSpc>
                <a:spcPct val="120000"/>
              </a:lnSpc>
            </a:pPr>
            <a:r>
              <a:rPr lang="en-US" sz="2400" dirty="0">
                <a:solidFill>
                  <a:srgbClr val="FF0000"/>
                </a:solidFill>
                <a:latin typeface="Arial" panose="020B0604020202020204" pitchFamily="34" charset="0"/>
                <a:ea typeface="Times New Roman" panose="02020603050405020304" pitchFamily="18" charset="0"/>
                <a:cs typeface="Arial" panose="020B0604020202020204" pitchFamily="34" charset="0"/>
              </a:rPr>
              <a:t>V.I. </a:t>
            </a:r>
            <a:r>
              <a:rPr lang="en-US" sz="2400" dirty="0" err="1">
                <a:solidFill>
                  <a:srgbClr val="FF0000"/>
                </a:solidFill>
                <a:latin typeface="Arial" panose="020B0604020202020204" pitchFamily="34" charset="0"/>
                <a:ea typeface="Times New Roman" panose="02020603050405020304" pitchFamily="18" charset="0"/>
                <a:cs typeface="Arial" panose="020B0604020202020204" pitchFamily="34" charset="0"/>
              </a:rPr>
              <a:t>Lênin</a:t>
            </a:r>
            <a:endParaRPr lang="en-US" sz="2400" dirty="0">
              <a:solidFill>
                <a:srgbClr val="FF0000"/>
              </a:solidFill>
              <a:latin typeface="+mj-lt"/>
            </a:endParaRPr>
          </a:p>
        </p:txBody>
      </p:sp>
    </p:spTree>
    <p:extLst>
      <p:ext uri="{BB962C8B-B14F-4D97-AF65-F5344CB8AC3E}">
        <p14:creationId xmlns:p14="http://schemas.microsoft.com/office/powerpoint/2010/main" val="4239307270"/>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AutoShape 18"/>
          <p:cNvSpPr>
            <a:spLocks noChangeArrowheads="1"/>
          </p:cNvSpPr>
          <p:nvPr/>
        </p:nvSpPr>
        <p:spPr bwMode="auto">
          <a:xfrm flipH="1">
            <a:off x="3279775" y="3378200"/>
            <a:ext cx="77788" cy="141288"/>
          </a:xfrm>
          <a:prstGeom prst="octagon">
            <a:avLst>
              <a:gd name="adj" fmla="val 29287"/>
            </a:avLst>
          </a:prstGeom>
          <a:solidFill>
            <a:srgbClr val="FFFFFF"/>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11" name="AutoShape 19"/>
          <p:cNvSpPr>
            <a:spLocks noChangeArrowheads="1"/>
          </p:cNvSpPr>
          <p:nvPr/>
        </p:nvSpPr>
        <p:spPr bwMode="auto">
          <a:xfrm flipH="1">
            <a:off x="1560513" y="3378200"/>
            <a:ext cx="79375" cy="141288"/>
          </a:xfrm>
          <a:prstGeom prst="octagon">
            <a:avLst>
              <a:gd name="adj" fmla="val 29287"/>
            </a:avLst>
          </a:prstGeom>
          <a:solidFill>
            <a:srgbClr val="FFFFFF"/>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a:ln>
                <a:noFill/>
              </a:ln>
              <a:solidFill>
                <a:srgbClr val="000000"/>
              </a:solidFill>
              <a:effectLst/>
              <a:uLnTx/>
              <a:uFillTx/>
              <a:latin typeface="Arial" charset="0"/>
              <a:ea typeface="+mn-ea"/>
              <a:cs typeface="Arial" panose="020B0604020202020204" pitchFamily="34" charset="0"/>
            </a:endParaRPr>
          </a:p>
        </p:txBody>
      </p:sp>
      <p:grpSp>
        <p:nvGrpSpPr>
          <p:cNvPr id="12" name="Nhóm 34"/>
          <p:cNvGrpSpPr/>
          <p:nvPr/>
        </p:nvGrpSpPr>
        <p:grpSpPr>
          <a:xfrm>
            <a:off x="3791680" y="1052670"/>
            <a:ext cx="5328740" cy="1373124"/>
            <a:chOff x="2118292" y="2792564"/>
            <a:chExt cx="2098787" cy="3972038"/>
          </a:xfrm>
          <a:effectLst>
            <a:outerShdw blurRad="76200" dir="18900000" sy="23000" kx="-1200000" algn="bl" rotWithShape="0">
              <a:prstClr val="black">
                <a:alpha val="20000"/>
              </a:prstClr>
            </a:outerShdw>
          </a:effectLst>
        </p:grpSpPr>
        <p:sp>
          <p:nvSpPr>
            <p:cNvPr id="27" name="AutoShape 16"/>
            <p:cNvSpPr>
              <a:spLocks noChangeArrowheads="1"/>
            </p:cNvSpPr>
            <p:nvPr/>
          </p:nvSpPr>
          <p:spPr bwMode="auto">
            <a:xfrm>
              <a:off x="2118292" y="2923194"/>
              <a:ext cx="2098787" cy="2885469"/>
            </a:xfrm>
            <a:prstGeom prst="roundRect">
              <a:avLst>
                <a:gd name="adj" fmla="val 4690"/>
              </a:avLst>
            </a:prstGeom>
            <a:noFill/>
            <a:ln w="57150">
              <a:solidFill>
                <a:srgbClr val="99CC00"/>
              </a:solidFill>
              <a:round/>
              <a:headEnd/>
              <a:tailEnd/>
            </a:ln>
            <a:effectLst/>
            <a:extLst>
              <a:ext uri="{909E8E84-426E-40DD-AFC4-6F175D3DCCD1}">
                <a14:hiddenFill xmlns:a14="http://schemas.microsoft.com/office/drawing/2010/main">
                  <a:solidFill>
                    <a:srgbClr val="D2D8A8"/>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0" cap="none" spc="0" normalizeH="0" baseline="0" noProof="0">
                <a:ln>
                  <a:noFill/>
                </a:ln>
                <a:solidFill>
                  <a:srgbClr val="FF3300"/>
                </a:solidFill>
                <a:effectLst/>
                <a:uLnTx/>
                <a:uFillTx/>
                <a:latin typeface="Arial" charset="0"/>
                <a:ea typeface="+mn-ea"/>
                <a:cs typeface="Arial" panose="020B0604020202020204" pitchFamily="34" charset="0"/>
              </a:endParaRPr>
            </a:p>
          </p:txBody>
        </p:sp>
        <p:sp>
          <p:nvSpPr>
            <p:cNvPr id="28" name="AutoShape 17"/>
            <p:cNvSpPr>
              <a:spLocks noChangeArrowheads="1"/>
            </p:cNvSpPr>
            <p:nvPr/>
          </p:nvSpPr>
          <p:spPr bwMode="gray">
            <a:xfrm>
              <a:off x="2315688" y="2792564"/>
              <a:ext cx="1703994" cy="262711"/>
            </a:xfrm>
            <a:prstGeom prst="roundRect">
              <a:avLst>
                <a:gd name="adj" fmla="val 50000"/>
              </a:avLst>
            </a:prstGeom>
            <a:gradFill rotWithShape="1">
              <a:gsLst>
                <a:gs pos="0">
                  <a:srgbClr val="99CC00">
                    <a:gamma/>
                    <a:shade val="38824"/>
                    <a:invGamma/>
                  </a:srgbClr>
                </a:gs>
                <a:gs pos="50000">
                  <a:srgbClr val="99CC00"/>
                </a:gs>
                <a:gs pos="100000">
                  <a:srgbClr val="99CC00">
                    <a:gamma/>
                    <a:shade val="38824"/>
                    <a:invGamma/>
                  </a:srgbClr>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0" cap="none" spc="0" normalizeH="0" baseline="0" noProof="0">
                <a:ln>
                  <a:noFill/>
                </a:ln>
                <a:solidFill>
                  <a:srgbClr val="FF3300"/>
                </a:solidFill>
                <a:effectLst/>
                <a:uLnTx/>
                <a:uFillTx/>
                <a:latin typeface="Arial" charset="0"/>
                <a:ea typeface="+mn-ea"/>
                <a:cs typeface="Arial" panose="020B0604020202020204" pitchFamily="34" charset="0"/>
              </a:endParaRPr>
            </a:p>
          </p:txBody>
        </p:sp>
        <p:sp>
          <p:nvSpPr>
            <p:cNvPr id="29" name="AutoShape 18"/>
            <p:cNvSpPr>
              <a:spLocks noChangeArrowheads="1"/>
            </p:cNvSpPr>
            <p:nvPr/>
          </p:nvSpPr>
          <p:spPr bwMode="auto">
            <a:xfrm flipH="1">
              <a:off x="3855670" y="2857879"/>
              <a:ext cx="65315" cy="132081"/>
            </a:xfrm>
            <a:prstGeom prst="octagon">
              <a:avLst>
                <a:gd name="adj" fmla="val 29287"/>
              </a:avLst>
            </a:prstGeom>
            <a:solidFill>
              <a:srgbClr val="FFFFFF"/>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0" cap="none" spc="0" normalizeH="0" baseline="0" noProof="0">
                <a:ln>
                  <a:noFill/>
                </a:ln>
                <a:solidFill>
                  <a:srgbClr val="FF3300"/>
                </a:solidFill>
                <a:effectLst/>
                <a:uLnTx/>
                <a:uFillTx/>
                <a:latin typeface="Arial" charset="0"/>
                <a:ea typeface="+mn-ea"/>
                <a:cs typeface="Arial" panose="020B0604020202020204" pitchFamily="34" charset="0"/>
              </a:endParaRPr>
            </a:p>
          </p:txBody>
        </p:sp>
        <p:sp>
          <p:nvSpPr>
            <p:cNvPr id="30" name="AutoShape 19"/>
            <p:cNvSpPr>
              <a:spLocks noChangeArrowheads="1"/>
            </p:cNvSpPr>
            <p:nvPr/>
          </p:nvSpPr>
          <p:spPr bwMode="auto">
            <a:xfrm flipH="1">
              <a:off x="2408581" y="2857879"/>
              <a:ext cx="66766" cy="132081"/>
            </a:xfrm>
            <a:prstGeom prst="octagon">
              <a:avLst>
                <a:gd name="adj" fmla="val 29287"/>
              </a:avLst>
            </a:prstGeom>
            <a:solidFill>
              <a:srgbClr val="FFFFFF"/>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0" cap="none" spc="0" normalizeH="0" baseline="0" noProof="0">
                <a:ln>
                  <a:noFill/>
                </a:ln>
                <a:solidFill>
                  <a:srgbClr val="FF3300"/>
                </a:solidFill>
                <a:effectLst/>
                <a:uLnTx/>
                <a:uFillTx/>
                <a:latin typeface="Arial" charset="0"/>
                <a:ea typeface="+mn-ea"/>
                <a:cs typeface="Arial" panose="020B0604020202020204" pitchFamily="34" charset="0"/>
              </a:endParaRPr>
            </a:p>
          </p:txBody>
        </p:sp>
        <p:sp>
          <p:nvSpPr>
            <p:cNvPr id="31" name="Text Box 21"/>
            <p:cNvSpPr txBox="1">
              <a:spLocks noChangeArrowheads="1"/>
            </p:cNvSpPr>
            <p:nvPr/>
          </p:nvSpPr>
          <p:spPr bwMode="auto">
            <a:xfrm>
              <a:off x="2176220" y="3151282"/>
              <a:ext cx="1895200" cy="36133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r>
                <a:rPr kumimoji="0" lang="en-US" sz="2400" b="1" i="0" u="none" strike="noStrike" kern="0" cap="none" spc="0" normalizeH="0" baseline="0" noProof="0" dirty="0" err="1">
                  <a:ln>
                    <a:noFill/>
                  </a:ln>
                  <a:solidFill>
                    <a:srgbClr val="FF3300"/>
                  </a:solidFill>
                  <a:effectLst/>
                  <a:uLnTx/>
                  <a:uFillTx/>
                  <a:latin typeface="Arial" panose="020B0604020202020204" pitchFamily="34" charset="0"/>
                  <a:ea typeface="Calibri" panose="020F0502020204030204" pitchFamily="34" charset="0"/>
                  <a:cs typeface="Arial" panose="020B0604020202020204" pitchFamily="34" charset="0"/>
                </a:rPr>
                <a:t>Các</a:t>
              </a:r>
              <a:r>
                <a:rPr kumimoji="0" lang="en-US" sz="2400" b="1" i="0" u="none" strike="noStrike" kern="0" cap="none" spc="0" normalizeH="0" baseline="0" noProof="0" dirty="0">
                  <a:ln>
                    <a:noFill/>
                  </a:ln>
                  <a:solidFill>
                    <a:srgbClr val="FF3300"/>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a:ln>
                    <a:noFill/>
                  </a:ln>
                  <a:solidFill>
                    <a:srgbClr val="FF3300"/>
                  </a:solidFill>
                  <a:effectLst/>
                  <a:uLnTx/>
                  <a:uFillTx/>
                  <a:latin typeface="Arial" panose="020B0604020202020204" pitchFamily="34" charset="0"/>
                  <a:ea typeface="Calibri" panose="020F0502020204030204" pitchFamily="34" charset="0"/>
                  <a:cs typeface="Arial" panose="020B0604020202020204" pitchFamily="34" charset="0"/>
                </a:rPr>
                <a:t>giai</a:t>
              </a:r>
              <a:r>
                <a:rPr kumimoji="0" lang="en-US" sz="2400" b="1" i="0" u="none" strike="noStrike" kern="0" cap="none" spc="0" normalizeH="0" baseline="0" noProof="0" dirty="0">
                  <a:ln>
                    <a:noFill/>
                  </a:ln>
                  <a:solidFill>
                    <a:srgbClr val="FF3300"/>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a:ln>
                    <a:noFill/>
                  </a:ln>
                  <a:solidFill>
                    <a:srgbClr val="FF3300"/>
                  </a:solidFill>
                  <a:effectLst/>
                  <a:uLnTx/>
                  <a:uFillTx/>
                  <a:latin typeface="Arial" panose="020B0604020202020204" pitchFamily="34" charset="0"/>
                  <a:ea typeface="Calibri" panose="020F0502020204030204" pitchFamily="34" charset="0"/>
                  <a:cs typeface="Arial" panose="020B0604020202020204" pitchFamily="34" charset="0"/>
                </a:rPr>
                <a:t>đoạn</a:t>
              </a:r>
              <a:r>
                <a:rPr kumimoji="0" lang="en-US" sz="2400" b="1" i="0" u="none" strike="noStrike" kern="0" cap="none" spc="0" normalizeH="0" baseline="0" noProof="0" dirty="0">
                  <a:ln>
                    <a:noFill/>
                  </a:ln>
                  <a:solidFill>
                    <a:srgbClr val="FF3300"/>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a:ln>
                    <a:noFill/>
                  </a:ln>
                  <a:solidFill>
                    <a:srgbClr val="FF3300"/>
                  </a:solidFill>
                  <a:effectLst/>
                  <a:uLnTx/>
                  <a:uFillTx/>
                  <a:latin typeface="Arial" panose="020B0604020202020204" pitchFamily="34" charset="0"/>
                  <a:ea typeface="Calibri" panose="020F0502020204030204" pitchFamily="34" charset="0"/>
                  <a:cs typeface="Arial" panose="020B0604020202020204" pitchFamily="34" charset="0"/>
                </a:rPr>
                <a:t>của</a:t>
              </a:r>
              <a:r>
                <a:rPr kumimoji="0" lang="en-US" sz="2400" b="1" i="0" u="none" strike="noStrike" kern="0" cap="none" spc="0" normalizeH="0" baseline="0" noProof="0" dirty="0">
                  <a:ln>
                    <a:noFill/>
                  </a:ln>
                  <a:solidFill>
                    <a:srgbClr val="FF3300"/>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a:ln>
                    <a:noFill/>
                  </a:ln>
                  <a:solidFill>
                    <a:srgbClr val="FF3300"/>
                  </a:solidFill>
                  <a:effectLst/>
                  <a:uLnTx/>
                  <a:uFillTx/>
                  <a:latin typeface="Arial" panose="020B0604020202020204" pitchFamily="34" charset="0"/>
                  <a:ea typeface="Calibri" panose="020F0502020204030204" pitchFamily="34" charset="0"/>
                  <a:cs typeface="Arial" panose="020B0604020202020204" pitchFamily="34" charset="0"/>
                </a:rPr>
                <a:t>nhận</a:t>
              </a:r>
              <a:r>
                <a:rPr kumimoji="0" lang="en-US" sz="2400" b="1" i="0" u="none" strike="noStrike" kern="0" cap="none" spc="0" normalizeH="0" baseline="0" noProof="0" dirty="0">
                  <a:ln>
                    <a:noFill/>
                  </a:ln>
                  <a:solidFill>
                    <a:srgbClr val="FF3300"/>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a:ln>
                    <a:noFill/>
                  </a:ln>
                  <a:solidFill>
                    <a:srgbClr val="FF3300"/>
                  </a:solidFill>
                  <a:effectLst/>
                  <a:uLnTx/>
                  <a:uFillTx/>
                  <a:latin typeface="Arial" panose="020B0604020202020204" pitchFamily="34" charset="0"/>
                  <a:ea typeface="Calibri" panose="020F0502020204030204" pitchFamily="34" charset="0"/>
                  <a:cs typeface="Arial" panose="020B0604020202020204" pitchFamily="34" charset="0"/>
                </a:rPr>
                <a:t>thức</a:t>
              </a:r>
              <a:endParaRPr kumimoji="0" lang="en-US" sz="2400" b="1" i="0" u="none" strike="noStrike" kern="0" cap="none" spc="0" normalizeH="0" baseline="0" noProof="0" dirty="0">
                <a:ln>
                  <a:noFill/>
                </a:ln>
                <a:solidFill>
                  <a:srgbClr val="FF3300"/>
                </a:solidFill>
                <a:effectLst/>
                <a:uLnTx/>
                <a:uFillTx/>
                <a:latin typeface="Arial" panose="020B0604020202020204" pitchFamily="34" charset="0"/>
                <a:ea typeface="Calibri" panose="020F0502020204030204" pitchFamily="34" charset="0"/>
                <a:cs typeface="Arial" panose="020B0604020202020204" pitchFamily="34" charset="0"/>
              </a:endParaRPr>
            </a:p>
          </p:txBody>
        </p:sp>
      </p:grpSp>
      <p:grpSp>
        <p:nvGrpSpPr>
          <p:cNvPr id="13" name="Nhóm 34"/>
          <p:cNvGrpSpPr/>
          <p:nvPr/>
        </p:nvGrpSpPr>
        <p:grpSpPr>
          <a:xfrm>
            <a:off x="815548" y="3789050"/>
            <a:ext cx="4176580" cy="1080150"/>
            <a:chOff x="2118292" y="2792564"/>
            <a:chExt cx="2184786" cy="3016099"/>
          </a:xfrm>
          <a:effectLst>
            <a:outerShdw blurRad="76200" dir="18900000" sy="23000" kx="-1200000" algn="bl" rotWithShape="0">
              <a:prstClr val="black">
                <a:alpha val="20000"/>
              </a:prstClr>
            </a:outerShdw>
          </a:effectLst>
        </p:grpSpPr>
        <p:sp>
          <p:nvSpPr>
            <p:cNvPr id="22" name="AutoShape 16"/>
            <p:cNvSpPr>
              <a:spLocks noChangeArrowheads="1"/>
            </p:cNvSpPr>
            <p:nvPr/>
          </p:nvSpPr>
          <p:spPr bwMode="auto">
            <a:xfrm>
              <a:off x="2118292" y="2923194"/>
              <a:ext cx="2098787" cy="2885469"/>
            </a:xfrm>
            <a:prstGeom prst="roundRect">
              <a:avLst>
                <a:gd name="adj" fmla="val 4690"/>
              </a:avLst>
            </a:prstGeom>
            <a:noFill/>
            <a:ln w="57150">
              <a:solidFill>
                <a:srgbClr val="99CC00"/>
              </a:solidFill>
              <a:round/>
              <a:headEnd/>
              <a:tailEnd/>
            </a:ln>
            <a:effectLst/>
            <a:extLst>
              <a:ext uri="{909E8E84-426E-40DD-AFC4-6F175D3DCCD1}">
                <a14:hiddenFill xmlns:a14="http://schemas.microsoft.com/office/drawing/2010/main">
                  <a:solidFill>
                    <a:srgbClr val="D2D8A8"/>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23" name="AutoShape 17"/>
            <p:cNvSpPr>
              <a:spLocks noChangeArrowheads="1"/>
            </p:cNvSpPr>
            <p:nvPr/>
          </p:nvSpPr>
          <p:spPr bwMode="gray">
            <a:xfrm>
              <a:off x="2315688" y="2792564"/>
              <a:ext cx="1703994" cy="262711"/>
            </a:xfrm>
            <a:prstGeom prst="roundRect">
              <a:avLst>
                <a:gd name="adj" fmla="val 50000"/>
              </a:avLst>
            </a:prstGeom>
            <a:gradFill rotWithShape="1">
              <a:gsLst>
                <a:gs pos="0">
                  <a:srgbClr val="99CC00">
                    <a:gamma/>
                    <a:shade val="38824"/>
                    <a:invGamma/>
                  </a:srgbClr>
                </a:gs>
                <a:gs pos="50000">
                  <a:srgbClr val="99CC00"/>
                </a:gs>
                <a:gs pos="100000">
                  <a:srgbClr val="99CC00">
                    <a:gamma/>
                    <a:shade val="38824"/>
                    <a:invGamma/>
                  </a:srgbClr>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24" name="AutoShape 18"/>
            <p:cNvSpPr>
              <a:spLocks noChangeArrowheads="1"/>
            </p:cNvSpPr>
            <p:nvPr/>
          </p:nvSpPr>
          <p:spPr bwMode="auto">
            <a:xfrm flipH="1">
              <a:off x="3855670" y="2857879"/>
              <a:ext cx="65315" cy="132081"/>
            </a:xfrm>
            <a:prstGeom prst="octagon">
              <a:avLst>
                <a:gd name="adj" fmla="val 29287"/>
              </a:avLst>
            </a:prstGeom>
            <a:solidFill>
              <a:srgbClr val="FFFFFF"/>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25" name="AutoShape 19"/>
            <p:cNvSpPr>
              <a:spLocks noChangeArrowheads="1"/>
            </p:cNvSpPr>
            <p:nvPr/>
          </p:nvSpPr>
          <p:spPr bwMode="auto">
            <a:xfrm flipH="1">
              <a:off x="2408581" y="2857879"/>
              <a:ext cx="66766" cy="132081"/>
            </a:xfrm>
            <a:prstGeom prst="octagon">
              <a:avLst>
                <a:gd name="adj" fmla="val 29287"/>
              </a:avLst>
            </a:prstGeom>
            <a:solidFill>
              <a:srgbClr val="FFFFFF"/>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26" name="Text Box 21"/>
            <p:cNvSpPr txBox="1">
              <a:spLocks noChangeArrowheads="1"/>
            </p:cNvSpPr>
            <p:nvPr/>
          </p:nvSpPr>
          <p:spPr bwMode="auto">
            <a:xfrm>
              <a:off x="2176220" y="3151282"/>
              <a:ext cx="2126858" cy="1458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r>
                <a:rPr kumimoji="0" lang="en-US" sz="2400" b="1" i="0" u="none" strike="noStrike" kern="0" cap="none" spc="0" normalizeH="0" baseline="0" noProof="0" dirty="0" err="1">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Nhận</a:t>
              </a:r>
              <a:r>
                <a:rPr kumimoji="0" lang="en-US" sz="2400" b="1" i="0" u="none" strike="noStrike" kern="0" cap="none" spc="0" normalizeH="0" baseline="0" noProof="0" dirty="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thức</a:t>
              </a:r>
              <a:r>
                <a:rPr kumimoji="0" lang="en-US" sz="2400" b="1" i="0" u="none" strike="noStrike" kern="0" cap="none" spc="0" normalizeH="0" baseline="0" noProof="0" dirty="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cảm</a:t>
              </a:r>
              <a:r>
                <a:rPr kumimoji="0" lang="en-US" sz="2400" b="1" i="0" u="none" strike="noStrike" kern="0" cap="none" spc="0" normalizeH="0" baseline="0" noProof="0" dirty="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tính</a:t>
              </a:r>
              <a:endParaRPr kumimoji="0" lang="en-US" sz="2400" b="1" i="0" u="none" strike="noStrike" kern="0" cap="none" spc="0" normalizeH="0" baseline="0" noProof="0" dirty="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endParaRPr>
            </a:p>
          </p:txBody>
        </p:sp>
      </p:grpSp>
      <p:grpSp>
        <p:nvGrpSpPr>
          <p:cNvPr id="14" name="Nhóm 34"/>
          <p:cNvGrpSpPr/>
          <p:nvPr/>
        </p:nvGrpSpPr>
        <p:grpSpPr>
          <a:xfrm>
            <a:off x="6900411" y="3702415"/>
            <a:ext cx="4104570" cy="1003769"/>
            <a:chOff x="2118292" y="2792564"/>
            <a:chExt cx="2184786" cy="3016099"/>
          </a:xfrm>
          <a:effectLst>
            <a:outerShdw blurRad="76200" dir="18900000" sy="23000" kx="-1200000" algn="bl" rotWithShape="0">
              <a:prstClr val="black">
                <a:alpha val="20000"/>
              </a:prstClr>
            </a:outerShdw>
          </a:effectLst>
        </p:grpSpPr>
        <p:sp>
          <p:nvSpPr>
            <p:cNvPr id="17" name="AutoShape 16"/>
            <p:cNvSpPr>
              <a:spLocks noChangeArrowheads="1"/>
            </p:cNvSpPr>
            <p:nvPr/>
          </p:nvSpPr>
          <p:spPr bwMode="auto">
            <a:xfrm>
              <a:off x="2118292" y="2923194"/>
              <a:ext cx="2098787" cy="2885469"/>
            </a:xfrm>
            <a:prstGeom prst="roundRect">
              <a:avLst>
                <a:gd name="adj" fmla="val 4690"/>
              </a:avLst>
            </a:prstGeom>
            <a:noFill/>
            <a:ln w="57150">
              <a:solidFill>
                <a:srgbClr val="99CC00"/>
              </a:solidFill>
              <a:round/>
              <a:headEnd/>
              <a:tailEnd/>
            </a:ln>
            <a:effectLst/>
            <a:extLst>
              <a:ext uri="{909E8E84-426E-40DD-AFC4-6F175D3DCCD1}">
                <a14:hiddenFill xmlns:a14="http://schemas.microsoft.com/office/drawing/2010/main">
                  <a:solidFill>
                    <a:srgbClr val="D2D8A8"/>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18" name="AutoShape 17"/>
            <p:cNvSpPr>
              <a:spLocks noChangeArrowheads="1"/>
            </p:cNvSpPr>
            <p:nvPr/>
          </p:nvSpPr>
          <p:spPr bwMode="gray">
            <a:xfrm>
              <a:off x="2315688" y="2792564"/>
              <a:ext cx="1703994" cy="262711"/>
            </a:xfrm>
            <a:prstGeom prst="roundRect">
              <a:avLst>
                <a:gd name="adj" fmla="val 50000"/>
              </a:avLst>
            </a:prstGeom>
            <a:gradFill rotWithShape="1">
              <a:gsLst>
                <a:gs pos="0">
                  <a:srgbClr val="99CC00">
                    <a:gamma/>
                    <a:shade val="38824"/>
                    <a:invGamma/>
                  </a:srgbClr>
                </a:gs>
                <a:gs pos="50000">
                  <a:srgbClr val="99CC00"/>
                </a:gs>
                <a:gs pos="100000">
                  <a:srgbClr val="99CC00">
                    <a:gamma/>
                    <a:shade val="38824"/>
                    <a:invGamma/>
                  </a:srgbClr>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19" name="AutoShape 18"/>
            <p:cNvSpPr>
              <a:spLocks noChangeArrowheads="1"/>
            </p:cNvSpPr>
            <p:nvPr/>
          </p:nvSpPr>
          <p:spPr bwMode="auto">
            <a:xfrm flipH="1">
              <a:off x="3855670" y="2857879"/>
              <a:ext cx="65315" cy="132081"/>
            </a:xfrm>
            <a:prstGeom prst="octagon">
              <a:avLst>
                <a:gd name="adj" fmla="val 29287"/>
              </a:avLst>
            </a:prstGeom>
            <a:solidFill>
              <a:srgbClr val="FFFFFF"/>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20" name="AutoShape 19"/>
            <p:cNvSpPr>
              <a:spLocks noChangeArrowheads="1"/>
            </p:cNvSpPr>
            <p:nvPr/>
          </p:nvSpPr>
          <p:spPr bwMode="auto">
            <a:xfrm flipH="1">
              <a:off x="2408581" y="2857879"/>
              <a:ext cx="66766" cy="132081"/>
            </a:xfrm>
            <a:prstGeom prst="octagon">
              <a:avLst>
                <a:gd name="adj" fmla="val 29287"/>
              </a:avLst>
            </a:prstGeom>
            <a:solidFill>
              <a:srgbClr val="FFFFFF"/>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0" cap="none" spc="0" normalizeH="0" baseline="0" noProof="0">
                <a:ln>
                  <a:noFill/>
                </a:ln>
                <a:solidFill>
                  <a:srgbClr val="000000"/>
                </a:solidFill>
                <a:effectLst/>
                <a:uLnTx/>
                <a:uFillTx/>
                <a:latin typeface="Arial" charset="0"/>
                <a:ea typeface="+mn-ea"/>
                <a:cs typeface="Arial" panose="020B0604020202020204" pitchFamily="34" charset="0"/>
              </a:endParaRPr>
            </a:p>
          </p:txBody>
        </p:sp>
        <p:sp>
          <p:nvSpPr>
            <p:cNvPr id="21" name="Text Box 21"/>
            <p:cNvSpPr txBox="1">
              <a:spLocks noChangeArrowheads="1"/>
            </p:cNvSpPr>
            <p:nvPr/>
          </p:nvSpPr>
          <p:spPr bwMode="auto">
            <a:xfrm>
              <a:off x="2176220" y="3151280"/>
              <a:ext cx="2126858" cy="15698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r>
                <a:rPr kumimoji="0" lang="en-US" sz="2400" b="1" i="0" u="none" strike="noStrike" kern="0" cap="none" spc="0" normalizeH="0" baseline="0" noProof="0" dirty="0" err="1">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Nhận</a:t>
              </a:r>
              <a:r>
                <a:rPr kumimoji="0" lang="en-US" sz="2400" b="1" i="0" u="none" strike="noStrike" kern="0" cap="none" spc="0" normalizeH="0" baseline="0" noProof="0" dirty="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thức</a:t>
              </a:r>
              <a:r>
                <a:rPr kumimoji="0" lang="en-US" sz="2400" b="1" i="0" u="none" strike="noStrike" kern="0" cap="none" spc="0" normalizeH="0" baseline="0" noProof="0" dirty="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lý</a:t>
              </a:r>
              <a:r>
                <a:rPr kumimoji="0" lang="en-US" sz="2400" b="1" i="0" u="none" strike="noStrike" kern="0" cap="none" spc="0" normalizeH="0" baseline="0" noProof="0" dirty="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 </a:t>
              </a:r>
              <a:r>
                <a:rPr kumimoji="0" lang="en-US" sz="2400" b="1" i="0" u="none" strike="noStrike" kern="0" cap="none" spc="0" normalizeH="0" baseline="0" noProof="0" dirty="0" err="1">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rPr>
                <a:t>tính</a:t>
              </a:r>
              <a:endParaRPr kumimoji="0" lang="en-US" sz="2400" b="1" i="0" u="none" strike="noStrike" kern="0" cap="none" spc="0" normalizeH="0" baseline="0" noProof="0" dirty="0">
                <a:ln>
                  <a:noFill/>
                </a:ln>
                <a:solidFill>
                  <a:srgbClr val="000099"/>
                </a:solidFill>
                <a:effectLst/>
                <a:uLnTx/>
                <a:uFillTx/>
                <a:latin typeface="Arial" panose="020B0604020202020204" pitchFamily="34" charset="0"/>
                <a:ea typeface="Calibri" panose="020F0502020204030204" pitchFamily="34" charset="0"/>
                <a:cs typeface="Arial" panose="020B0604020202020204" pitchFamily="34" charset="0"/>
              </a:endParaRPr>
            </a:p>
          </p:txBody>
        </p:sp>
      </p:grpSp>
      <p:cxnSp>
        <p:nvCxnSpPr>
          <p:cNvPr id="15" name="Straight Arrow Connector 14"/>
          <p:cNvCxnSpPr/>
          <p:nvPr/>
        </p:nvCxnSpPr>
        <p:spPr>
          <a:xfrm flipH="1">
            <a:off x="2820989" y="2128517"/>
            <a:ext cx="3411287" cy="1573533"/>
          </a:xfrm>
          <a:prstGeom prst="straightConnector1">
            <a:avLst/>
          </a:prstGeom>
          <a:noFill/>
          <a:ln w="38100" cap="flat" cmpd="sng" algn="ctr">
            <a:solidFill>
              <a:srgbClr val="4F81BD"/>
            </a:solidFill>
            <a:prstDash val="solid"/>
            <a:tailEnd type="triangle"/>
          </a:ln>
          <a:effectLst>
            <a:outerShdw blurRad="40000" dist="23000" dir="5400000" rotWithShape="0">
              <a:srgbClr val="000000">
                <a:alpha val="35000"/>
              </a:srgbClr>
            </a:outerShdw>
          </a:effectLst>
        </p:spPr>
      </p:cxnSp>
      <p:cxnSp>
        <p:nvCxnSpPr>
          <p:cNvPr id="16" name="Straight Arrow Connector 15"/>
          <p:cNvCxnSpPr>
            <a:endCxn id="18" idx="0"/>
          </p:cNvCxnSpPr>
          <p:nvPr/>
        </p:nvCxnSpPr>
        <p:spPr>
          <a:xfrm>
            <a:off x="6232276" y="2138802"/>
            <a:ext cx="2639636" cy="1563613"/>
          </a:xfrm>
          <a:prstGeom prst="straightConnector1">
            <a:avLst/>
          </a:prstGeom>
          <a:noFill/>
          <a:ln w="38100" cap="flat" cmpd="sng" algn="ctr">
            <a:solidFill>
              <a:srgbClr val="4F81BD"/>
            </a:solidFill>
            <a:prstDash val="solid"/>
            <a:tailEnd type="triangle"/>
          </a:ln>
          <a:effectLst>
            <a:outerShdw blurRad="40000" dist="23000" dir="5400000" rotWithShape="0">
              <a:srgbClr val="000000">
                <a:alpha val="35000"/>
              </a:srgbClr>
            </a:outerShdw>
          </a:effectLst>
        </p:spPr>
      </p:cxnSp>
    </p:spTree>
    <p:extLst>
      <p:ext uri="{BB962C8B-B14F-4D97-AF65-F5344CB8AC3E}">
        <p14:creationId xmlns:p14="http://schemas.microsoft.com/office/powerpoint/2010/main" val="3284285049"/>
      </p:ext>
    </p:extLst>
  </p:cSld>
  <p:clrMapOvr>
    <a:masterClrMapping/>
  </p:clrMapOvr>
  <p:transition spd="slow">
    <p:checke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1"/>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12"/>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13"/>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14"/>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15"/>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nodeType="clickEffect">
                                  <p:stCondLst>
                                    <p:cond delay="0"/>
                                  </p:stCondLst>
                                  <p:childTnLst>
                                    <p:set>
                                      <p:cBhvr>
                                        <p:cTn id="30"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168400" y="355600"/>
            <a:ext cx="9791700" cy="954088"/>
          </a:xfrm>
          <a:prstGeom prst="rect">
            <a:avLst/>
          </a:prstGeom>
          <a:ln>
            <a:solidFill>
              <a:srgbClr val="FF3300"/>
            </a:solidFill>
          </a:ln>
        </p:spPr>
        <p:txBody>
          <a:bodyPr>
            <a:spAutoFit/>
          </a:bodyPr>
          <a:lstStyle/>
          <a:p>
            <a:pPr marR="0" lvl="0" algn="ctr" defTabSz="914400" rtl="0" eaLnBrk="1" fontAlgn="base" latinLnBrk="0" hangingPunct="1">
              <a:lnSpc>
                <a:spcPct val="100000"/>
              </a:lnSpc>
              <a:spcBef>
                <a:spcPct val="0"/>
              </a:spcBef>
              <a:spcAft>
                <a:spcPct val="0"/>
              </a:spcAft>
              <a:buClrTx/>
              <a:buSzTx/>
              <a:tabLst/>
              <a:defRPr/>
            </a:pPr>
            <a:r>
              <a:rPr kumimoji="1" lang="en-US" sz="2800" b="1" i="0" u="none" strike="noStrike" kern="1200" cap="none" spc="0" normalizeH="0" baseline="0" noProof="0" dirty="0" err="1" smtClean="0">
                <a:ln>
                  <a:noFill/>
                </a:ln>
                <a:solidFill>
                  <a:srgbClr val="FF0000"/>
                </a:solidFill>
                <a:effectLst/>
                <a:uLnTx/>
                <a:uFillTx/>
                <a:latin typeface="Arial" pitchFamily="34" charset="0"/>
                <a:ea typeface="+mn-ea"/>
                <a:cs typeface="Arial" panose="020B0604020202020204" pitchFamily="34" charset="0"/>
              </a:rPr>
              <a:t>Giai</a:t>
            </a:r>
            <a:r>
              <a:rPr kumimoji="1" lang="en-US" sz="2800" b="1" i="0" u="none" strike="noStrike" kern="1200" cap="none" spc="0" normalizeH="0" baseline="0" noProof="0" dirty="0" smtClean="0">
                <a:ln>
                  <a:noFill/>
                </a:ln>
                <a:solidFill>
                  <a:srgbClr val="FF0000"/>
                </a:solidFill>
                <a:effectLst/>
                <a:uLnTx/>
                <a:uFillTx/>
                <a:latin typeface="Arial" pitchFamily="34" charset="0"/>
                <a:ea typeface="+mn-ea"/>
                <a:cs typeface="Arial" panose="020B0604020202020204" pitchFamily="34" charset="0"/>
              </a:rPr>
              <a:t> </a:t>
            </a:r>
            <a:r>
              <a:rPr kumimoji="1" lang="en-US" sz="2800" b="1" i="0" u="none" strike="noStrike" kern="1200" cap="none" spc="0" normalizeH="0" baseline="0" noProof="0" dirty="0" err="1">
                <a:ln>
                  <a:noFill/>
                </a:ln>
                <a:solidFill>
                  <a:srgbClr val="FF0000"/>
                </a:solidFill>
                <a:effectLst/>
                <a:uLnTx/>
                <a:uFillTx/>
                <a:latin typeface="Arial" pitchFamily="34" charset="0"/>
                <a:ea typeface="+mn-ea"/>
                <a:cs typeface="Arial" panose="020B0604020202020204" pitchFamily="34" charset="0"/>
              </a:rPr>
              <a:t>đoạn</a:t>
            </a:r>
            <a:r>
              <a:rPr kumimoji="1" lang="en-US" sz="2800" b="1" i="0" u="none" strike="noStrike" kern="1200" cap="none" spc="0" normalizeH="0" baseline="0" noProof="0" dirty="0">
                <a:ln>
                  <a:noFill/>
                </a:ln>
                <a:solidFill>
                  <a:srgbClr val="FF0000"/>
                </a:solidFill>
                <a:effectLst/>
                <a:uLnTx/>
                <a:uFillTx/>
                <a:latin typeface="Arial" pitchFamily="34" charset="0"/>
                <a:ea typeface="+mn-ea"/>
                <a:cs typeface="Arial" panose="020B0604020202020204" pitchFamily="34" charset="0"/>
              </a:rPr>
              <a:t> </a:t>
            </a:r>
            <a:r>
              <a:rPr kumimoji="1" lang="en-US" sz="2800" b="1" i="0" u="none" strike="noStrike" kern="1200" cap="none" spc="0" normalizeH="0" baseline="0" noProof="0" dirty="0" err="1">
                <a:ln>
                  <a:noFill/>
                </a:ln>
                <a:solidFill>
                  <a:srgbClr val="FF0000"/>
                </a:solidFill>
                <a:effectLst/>
                <a:uLnTx/>
                <a:uFillTx/>
                <a:latin typeface="Arial" pitchFamily="34" charset="0"/>
                <a:ea typeface="+mn-ea"/>
                <a:cs typeface="Arial" panose="020B0604020202020204" pitchFamily="34" charset="0"/>
              </a:rPr>
              <a:t>nhận</a:t>
            </a:r>
            <a:r>
              <a:rPr kumimoji="1" lang="en-US" sz="2800" b="1" i="0" u="none" strike="noStrike" kern="1200" cap="none" spc="0" normalizeH="0" baseline="0" noProof="0" dirty="0">
                <a:ln>
                  <a:noFill/>
                </a:ln>
                <a:solidFill>
                  <a:srgbClr val="FF0000"/>
                </a:solidFill>
                <a:effectLst/>
                <a:uLnTx/>
                <a:uFillTx/>
                <a:latin typeface="Arial" pitchFamily="34" charset="0"/>
                <a:ea typeface="+mn-ea"/>
                <a:cs typeface="Arial" panose="020B0604020202020204" pitchFamily="34" charset="0"/>
              </a:rPr>
              <a:t> </a:t>
            </a:r>
            <a:r>
              <a:rPr kumimoji="1" lang="en-US" sz="2800" b="1" i="0" u="none" strike="noStrike" kern="1200" cap="none" spc="0" normalizeH="0" baseline="0" noProof="0" dirty="0" err="1">
                <a:ln>
                  <a:noFill/>
                </a:ln>
                <a:solidFill>
                  <a:srgbClr val="FF0000"/>
                </a:solidFill>
                <a:effectLst/>
                <a:uLnTx/>
                <a:uFillTx/>
                <a:latin typeface="Arial" pitchFamily="34" charset="0"/>
                <a:ea typeface="+mn-ea"/>
                <a:cs typeface="Arial" panose="020B0604020202020204" pitchFamily="34" charset="0"/>
              </a:rPr>
              <a:t>thức</a:t>
            </a:r>
            <a:r>
              <a:rPr kumimoji="1" lang="en-US" sz="2800" b="1" i="0" u="none" strike="noStrike" kern="1200" cap="none" spc="0" normalizeH="0" baseline="0" noProof="0" dirty="0">
                <a:ln>
                  <a:noFill/>
                </a:ln>
                <a:solidFill>
                  <a:srgbClr val="FF0000"/>
                </a:solidFill>
                <a:effectLst/>
                <a:uLnTx/>
                <a:uFillTx/>
                <a:latin typeface="Arial" pitchFamily="34" charset="0"/>
                <a:ea typeface="+mn-ea"/>
                <a:cs typeface="Arial" panose="020B0604020202020204" pitchFamily="34" charset="0"/>
              </a:rPr>
              <a:t> </a:t>
            </a:r>
            <a:r>
              <a:rPr kumimoji="1" lang="en-US" sz="2800" b="1" i="0" u="none" strike="noStrike" kern="1200" cap="none" spc="0" normalizeH="0" baseline="0" noProof="0" dirty="0" err="1">
                <a:ln>
                  <a:noFill/>
                </a:ln>
                <a:solidFill>
                  <a:srgbClr val="FF0000"/>
                </a:solidFill>
                <a:effectLst/>
                <a:uLnTx/>
                <a:uFillTx/>
                <a:latin typeface="Arial" pitchFamily="34" charset="0"/>
                <a:ea typeface="+mn-ea"/>
                <a:cs typeface="Arial" panose="020B0604020202020204" pitchFamily="34" charset="0"/>
              </a:rPr>
              <a:t>cảm</a:t>
            </a:r>
            <a:r>
              <a:rPr kumimoji="1" lang="en-US" sz="2800" b="1" i="0" u="none" strike="noStrike" kern="1200" cap="none" spc="0" normalizeH="0" baseline="0" noProof="0" dirty="0">
                <a:ln>
                  <a:noFill/>
                </a:ln>
                <a:solidFill>
                  <a:srgbClr val="FF0000"/>
                </a:solidFill>
                <a:effectLst/>
                <a:uLnTx/>
                <a:uFillTx/>
                <a:latin typeface="Arial" pitchFamily="34" charset="0"/>
                <a:ea typeface="+mn-ea"/>
                <a:cs typeface="Arial" panose="020B0604020202020204" pitchFamily="34" charset="0"/>
              </a:rPr>
              <a:t> </a:t>
            </a:r>
            <a:r>
              <a:rPr kumimoji="1" lang="en-US" sz="2800" b="1" i="0" u="none" strike="noStrike" kern="1200" cap="none" spc="0" normalizeH="0" baseline="0" noProof="0" dirty="0" err="1">
                <a:ln>
                  <a:noFill/>
                </a:ln>
                <a:solidFill>
                  <a:srgbClr val="FF0000"/>
                </a:solidFill>
                <a:effectLst/>
                <a:uLnTx/>
                <a:uFillTx/>
                <a:latin typeface="Arial" pitchFamily="34" charset="0"/>
                <a:ea typeface="+mn-ea"/>
                <a:cs typeface="Arial" panose="020B0604020202020204" pitchFamily="34" charset="0"/>
              </a:rPr>
              <a:t>tính</a:t>
            </a:r>
            <a:endParaRPr kumimoji="1" lang="en-US" sz="2800" b="1" i="0" u="none" strike="noStrike" kern="1200" cap="none" spc="0" normalizeH="0" baseline="0" noProof="0" dirty="0">
              <a:ln>
                <a:noFill/>
              </a:ln>
              <a:solidFill>
                <a:srgbClr val="FF0000"/>
              </a:solidFill>
              <a:effectLst/>
              <a:uLnTx/>
              <a:uFillTx/>
              <a:latin typeface="Arial" pitchFamily="34" charset="0"/>
              <a:ea typeface="+mn-ea"/>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sz="2800" b="1" i="0" u="none" strike="noStrike" kern="1200" cap="none" spc="0" normalizeH="0" baseline="0" noProof="0" dirty="0">
                <a:ln>
                  <a:noFill/>
                </a:ln>
                <a:solidFill>
                  <a:srgbClr val="3333CC"/>
                </a:solidFill>
                <a:effectLst/>
                <a:uLnTx/>
                <a:uFillTx/>
                <a:latin typeface="Arial" pitchFamily="34" charset="0"/>
                <a:ea typeface="+mn-ea"/>
                <a:cs typeface="Arial" panose="020B0604020202020204" pitchFamily="34" charset="0"/>
              </a:rPr>
              <a:t> (</a:t>
            </a:r>
            <a:r>
              <a:rPr kumimoji="1" lang="en-US" sz="2800" b="1" i="0" u="none" strike="noStrike" kern="1200" cap="none" spc="0" normalizeH="0" baseline="0" noProof="0" dirty="0" err="1">
                <a:ln>
                  <a:noFill/>
                </a:ln>
                <a:solidFill>
                  <a:srgbClr val="3333CC"/>
                </a:solidFill>
                <a:effectLst/>
                <a:uLnTx/>
                <a:uFillTx/>
                <a:latin typeface="Arial" pitchFamily="34" charset="0"/>
                <a:ea typeface="+mn-ea"/>
                <a:cs typeface="Arial" panose="020B0604020202020204" pitchFamily="34" charset="0"/>
              </a:rPr>
              <a:t>trực</a:t>
            </a:r>
            <a:r>
              <a:rPr kumimoji="1" lang="en-US" sz="2800" b="1" i="0" u="none" strike="noStrike" kern="1200" cap="none" spc="0" normalizeH="0" baseline="0" noProof="0" dirty="0">
                <a:ln>
                  <a:noFill/>
                </a:ln>
                <a:solidFill>
                  <a:srgbClr val="3333CC"/>
                </a:solidFill>
                <a:effectLst/>
                <a:uLnTx/>
                <a:uFillTx/>
                <a:latin typeface="Arial" pitchFamily="34" charset="0"/>
                <a:ea typeface="+mn-ea"/>
                <a:cs typeface="Arial" panose="020B0604020202020204" pitchFamily="34" charset="0"/>
              </a:rPr>
              <a:t> </a:t>
            </a:r>
            <a:r>
              <a:rPr kumimoji="1" lang="en-US" sz="2800" b="1" i="0" u="none" strike="noStrike" kern="1200" cap="none" spc="0" normalizeH="0" baseline="0" noProof="0" dirty="0" err="1">
                <a:ln>
                  <a:noFill/>
                </a:ln>
                <a:solidFill>
                  <a:srgbClr val="3333CC"/>
                </a:solidFill>
                <a:effectLst/>
                <a:uLnTx/>
                <a:uFillTx/>
                <a:latin typeface="Arial" pitchFamily="34" charset="0"/>
                <a:ea typeface="+mn-ea"/>
                <a:cs typeface="Arial" panose="020B0604020202020204" pitchFamily="34" charset="0"/>
              </a:rPr>
              <a:t>quan</a:t>
            </a:r>
            <a:r>
              <a:rPr kumimoji="1" lang="en-US" sz="2800" b="1" i="0" u="none" strike="noStrike" kern="1200" cap="none" spc="0" normalizeH="0" baseline="0" noProof="0" dirty="0">
                <a:ln>
                  <a:noFill/>
                </a:ln>
                <a:solidFill>
                  <a:srgbClr val="3333CC"/>
                </a:solidFill>
                <a:effectLst/>
                <a:uLnTx/>
                <a:uFillTx/>
                <a:latin typeface="Arial" pitchFamily="34" charset="0"/>
                <a:ea typeface="+mn-ea"/>
                <a:cs typeface="Arial" panose="020B0604020202020204" pitchFamily="34" charset="0"/>
              </a:rPr>
              <a:t> </a:t>
            </a:r>
            <a:r>
              <a:rPr kumimoji="1" lang="en-US" sz="2800" b="1" i="0" u="none" strike="noStrike" kern="1200" cap="none" spc="0" normalizeH="0" baseline="0" noProof="0" dirty="0" err="1">
                <a:ln>
                  <a:noFill/>
                </a:ln>
                <a:solidFill>
                  <a:srgbClr val="3333CC"/>
                </a:solidFill>
                <a:effectLst/>
                <a:uLnTx/>
                <a:uFillTx/>
                <a:latin typeface="Arial" pitchFamily="34" charset="0"/>
                <a:ea typeface="+mn-ea"/>
                <a:cs typeface="Arial" panose="020B0604020202020204" pitchFamily="34" charset="0"/>
              </a:rPr>
              <a:t>sinh</a:t>
            </a:r>
            <a:r>
              <a:rPr kumimoji="1" lang="en-US" sz="2800" b="1" i="0" u="none" strike="noStrike" kern="1200" cap="none" spc="0" normalizeH="0" baseline="0" noProof="0" dirty="0">
                <a:ln>
                  <a:noFill/>
                </a:ln>
                <a:solidFill>
                  <a:srgbClr val="3333CC"/>
                </a:solidFill>
                <a:effectLst/>
                <a:uLnTx/>
                <a:uFillTx/>
                <a:latin typeface="Arial" pitchFamily="34" charset="0"/>
                <a:ea typeface="+mn-ea"/>
                <a:cs typeface="Arial" panose="020B0604020202020204" pitchFamily="34" charset="0"/>
              </a:rPr>
              <a:t> </a:t>
            </a:r>
            <a:r>
              <a:rPr kumimoji="1" lang="en-US" sz="2800" b="1" i="0" u="none" strike="noStrike" kern="1200" cap="none" spc="0" normalizeH="0" baseline="0" noProof="0" dirty="0" err="1">
                <a:ln>
                  <a:noFill/>
                </a:ln>
                <a:solidFill>
                  <a:srgbClr val="3333CC"/>
                </a:solidFill>
                <a:effectLst/>
                <a:uLnTx/>
                <a:uFillTx/>
                <a:latin typeface="Arial" pitchFamily="34" charset="0"/>
                <a:ea typeface="+mn-ea"/>
                <a:cs typeface="Arial" panose="020B0604020202020204" pitchFamily="34" charset="0"/>
              </a:rPr>
              <a:t>động</a:t>
            </a:r>
            <a:r>
              <a:rPr kumimoji="1" lang="en-US" sz="2800" b="1" i="0" u="none" strike="noStrike" kern="1200" cap="none" spc="0" normalizeH="0" baseline="0" noProof="0" dirty="0">
                <a:ln>
                  <a:noFill/>
                </a:ln>
                <a:solidFill>
                  <a:srgbClr val="3333CC"/>
                </a:solidFill>
                <a:effectLst/>
                <a:uLnTx/>
                <a:uFillTx/>
                <a:latin typeface="Arial" pitchFamily="34" charset="0"/>
                <a:ea typeface="+mn-ea"/>
                <a:cs typeface="Arial" panose="020B0604020202020204" pitchFamily="34" charset="0"/>
              </a:rPr>
              <a:t>)</a:t>
            </a:r>
          </a:p>
        </p:txBody>
      </p:sp>
      <p:sp>
        <p:nvSpPr>
          <p:cNvPr id="4" name="Rectangle 3"/>
          <p:cNvSpPr>
            <a:spLocks noChangeArrowheads="1"/>
          </p:cNvSpPr>
          <p:nvPr/>
        </p:nvSpPr>
        <p:spPr bwMode="auto">
          <a:xfrm>
            <a:off x="623888" y="1916113"/>
            <a:ext cx="1056005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lnSpc>
                <a:spcPct val="90000"/>
              </a:lnSpc>
              <a:spcBef>
                <a:spcPts val="1000"/>
              </a:spcBef>
              <a:buFont typeface="Arial" panose="020B0604020202020204" pitchFamily="34" charset="0"/>
              <a:buChar char="•"/>
              <a:defRPr sz="2800">
                <a:solidFill>
                  <a:schemeClr val="tx1"/>
                </a:solidFill>
                <a:latin typeface="Arial" panose="020B0604020202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Arial" panose="020B0604020202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Arial" panose="020B0604020202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Arial" panose="020B0604020202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Arial" panose="020B0604020202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9pPr>
          </a:lstStyle>
          <a:p>
            <a:pPr marL="457200" marR="0" lvl="0" indent="-457200" algn="ctr" defTabSz="914400" rtl="0" eaLnBrk="1" fontAlgn="base" latinLnBrk="0" hangingPunct="1">
              <a:lnSpc>
                <a:spcPct val="100000"/>
              </a:lnSpc>
              <a:spcBef>
                <a:spcPct val="0"/>
              </a:spcBef>
              <a:spcAft>
                <a:spcPct val="0"/>
              </a:spcAft>
              <a:buClrTx/>
              <a:buSzTx/>
              <a:buFont typeface="Wingdings" panose="05000000000000000000" pitchFamily="2" charset="2"/>
              <a:buChar char="Ø"/>
              <a:tabLst/>
              <a:defRPr/>
            </a:pPr>
            <a:r>
              <a:rPr kumimoji="1" lang="en-US" altLang="en-US" sz="3200" b="0" i="0" u="none" strike="noStrike" kern="1200" cap="none" spc="0" normalizeH="0" baseline="0" noProof="0" dirty="0" smtClean="0">
                <a:ln>
                  <a:noFill/>
                </a:ln>
                <a:solidFill>
                  <a:srgbClr val="002060"/>
                </a:solidFill>
                <a:effectLst/>
                <a:uLnTx/>
                <a:uFillTx/>
                <a:latin typeface="Arial" panose="020B0604020202020204" pitchFamily="34" charset="0"/>
                <a:ea typeface="+mn-ea"/>
                <a:cs typeface="Arial" panose="020B0604020202020204" pitchFamily="34" charset="0"/>
              </a:rPr>
              <a:t>Là </a:t>
            </a:r>
            <a:r>
              <a:rPr kumimoji="1" lang="en-US" altLang="en-US" sz="3200" b="0" i="0" u="none" strike="noStrike" kern="1200" cap="none" spc="0" normalizeH="0" baseline="0" noProof="0" dirty="0" err="1" smtClean="0">
                <a:ln>
                  <a:noFill/>
                </a:ln>
                <a:solidFill>
                  <a:srgbClr val="002060"/>
                </a:solidFill>
                <a:effectLst/>
                <a:uLnTx/>
                <a:uFillTx/>
                <a:latin typeface="Arial" panose="020B0604020202020204" pitchFamily="34" charset="0"/>
                <a:ea typeface="+mn-ea"/>
                <a:cs typeface="Arial" panose="020B0604020202020204" pitchFamily="34" charset="0"/>
              </a:rPr>
              <a:t>giai</a:t>
            </a:r>
            <a:r>
              <a:rPr kumimoji="1" lang="en-US" altLang="en-US" sz="3200" b="0" i="0" u="none" strike="noStrike" kern="1200" cap="none" spc="0" normalizeH="0" baseline="0" noProof="0" dirty="0" smtClean="0">
                <a:ln>
                  <a:noFill/>
                </a:ln>
                <a:solidFill>
                  <a:srgbClr val="002060"/>
                </a:solidFill>
                <a:effectLst/>
                <a:uLnTx/>
                <a:uFillTx/>
                <a:latin typeface="Arial" panose="020B0604020202020204" pitchFamily="34" charset="0"/>
                <a:ea typeface="+mn-ea"/>
                <a:cs typeface="Arial" panose="020B0604020202020204" pitchFamily="34" charset="0"/>
              </a:rPr>
              <a:t> </a:t>
            </a:r>
            <a:r>
              <a:rPr kumimoji="1" lang="en-US" altLang="en-US" sz="3200" b="0" i="0" u="none" strike="noStrike" kern="1200" cap="none" spc="0" normalizeH="0" baseline="0" noProof="0" dirty="0" err="1" smtClean="0">
                <a:ln>
                  <a:noFill/>
                </a:ln>
                <a:solidFill>
                  <a:srgbClr val="002060"/>
                </a:solidFill>
                <a:effectLst/>
                <a:uLnTx/>
                <a:uFillTx/>
                <a:latin typeface="Arial" panose="020B0604020202020204" pitchFamily="34" charset="0"/>
                <a:ea typeface="+mn-ea"/>
                <a:cs typeface="Arial" panose="020B0604020202020204" pitchFamily="34" charset="0"/>
              </a:rPr>
              <a:t>đoạn</a:t>
            </a:r>
            <a:r>
              <a:rPr kumimoji="1" lang="en-US" altLang="en-US" sz="3200" b="0" i="0" u="none" strike="noStrike" kern="1200" cap="none" spc="0" normalizeH="0" baseline="0" noProof="0" dirty="0" smtClean="0">
                <a:ln>
                  <a:noFill/>
                </a:ln>
                <a:solidFill>
                  <a:srgbClr val="002060"/>
                </a:solidFill>
                <a:effectLst/>
                <a:uLnTx/>
                <a:uFillTx/>
                <a:latin typeface="Arial" panose="020B0604020202020204" pitchFamily="34" charset="0"/>
                <a:ea typeface="+mn-ea"/>
                <a:cs typeface="Arial" panose="020B0604020202020204" pitchFamily="34" charset="0"/>
              </a:rPr>
              <a:t> </a:t>
            </a:r>
            <a:r>
              <a:rPr kumimoji="1" lang="en-US" altLang="en-US" sz="3200" b="0" i="0" u="none" strike="noStrike" kern="1200" cap="none" spc="0" normalizeH="0" baseline="0" noProof="0" dirty="0" err="1" smtClean="0">
                <a:ln>
                  <a:noFill/>
                </a:ln>
                <a:solidFill>
                  <a:srgbClr val="002060"/>
                </a:solidFill>
                <a:effectLst/>
                <a:uLnTx/>
                <a:uFillTx/>
                <a:latin typeface="Arial" panose="020B0604020202020204" pitchFamily="34" charset="0"/>
                <a:ea typeface="+mn-ea"/>
                <a:cs typeface="Arial" panose="020B0604020202020204" pitchFamily="34" charset="0"/>
              </a:rPr>
              <a:t>đầu</a:t>
            </a:r>
            <a:r>
              <a:rPr kumimoji="1" lang="en-US" altLang="en-US" sz="3200" b="0" i="0" u="none" strike="noStrike" kern="1200" cap="none" spc="0" normalizeH="0" baseline="0" noProof="0" dirty="0" smtClean="0">
                <a:ln>
                  <a:noFill/>
                </a:ln>
                <a:solidFill>
                  <a:srgbClr val="002060"/>
                </a:solidFill>
                <a:effectLst/>
                <a:uLnTx/>
                <a:uFillTx/>
                <a:latin typeface="Arial" panose="020B0604020202020204" pitchFamily="34" charset="0"/>
                <a:ea typeface="+mn-ea"/>
                <a:cs typeface="Arial" panose="020B0604020202020204" pitchFamily="34" charset="0"/>
              </a:rPr>
              <a:t> </a:t>
            </a:r>
            <a:r>
              <a:rPr kumimoji="1" lang="en-US" altLang="en-US" sz="3200" b="0" i="0" u="none" strike="noStrike" kern="1200" cap="none" spc="0" normalizeH="0" baseline="0" noProof="0" dirty="0" err="1" smtClean="0">
                <a:ln>
                  <a:noFill/>
                </a:ln>
                <a:solidFill>
                  <a:srgbClr val="002060"/>
                </a:solidFill>
                <a:effectLst/>
                <a:uLnTx/>
                <a:uFillTx/>
                <a:latin typeface="Arial" panose="020B0604020202020204" pitchFamily="34" charset="0"/>
                <a:ea typeface="+mn-ea"/>
                <a:cs typeface="Arial" panose="020B0604020202020204" pitchFamily="34" charset="0"/>
              </a:rPr>
              <a:t>tiên</a:t>
            </a:r>
            <a:r>
              <a:rPr kumimoji="1" lang="en-US" altLang="en-US" sz="3200" b="0" i="0" u="none" strike="noStrike" kern="1200" cap="none" spc="0" normalizeH="0" baseline="0" noProof="0" dirty="0" smtClean="0">
                <a:ln>
                  <a:noFill/>
                </a:ln>
                <a:solidFill>
                  <a:srgbClr val="002060"/>
                </a:solidFill>
                <a:effectLst/>
                <a:uLnTx/>
                <a:uFillTx/>
                <a:latin typeface="Arial" panose="020B0604020202020204" pitchFamily="34" charset="0"/>
                <a:ea typeface="+mn-ea"/>
                <a:cs typeface="Arial" panose="020B0604020202020204" pitchFamily="34" charset="0"/>
              </a:rPr>
              <a:t> </a:t>
            </a:r>
            <a:r>
              <a:rPr kumimoji="1" lang="en-US" altLang="en-US" sz="3200" b="0" i="0" u="none" strike="noStrike" kern="1200" cap="none" spc="0" normalizeH="0" baseline="0" noProof="0" dirty="0" err="1" smtClean="0">
                <a:ln>
                  <a:noFill/>
                </a:ln>
                <a:solidFill>
                  <a:srgbClr val="002060"/>
                </a:solidFill>
                <a:effectLst/>
                <a:uLnTx/>
                <a:uFillTx/>
                <a:latin typeface="Arial" panose="020B0604020202020204" pitchFamily="34" charset="0"/>
                <a:ea typeface="+mn-ea"/>
                <a:cs typeface="Arial" panose="020B0604020202020204" pitchFamily="34" charset="0"/>
              </a:rPr>
              <a:t>của</a:t>
            </a:r>
            <a:r>
              <a:rPr kumimoji="1" lang="en-US" altLang="en-US" sz="3200" b="0" i="0" u="none" strike="noStrike" kern="1200" cap="none" spc="0" normalizeH="0" baseline="0" noProof="0" dirty="0" smtClean="0">
                <a:ln>
                  <a:noFill/>
                </a:ln>
                <a:solidFill>
                  <a:srgbClr val="002060"/>
                </a:solidFill>
                <a:effectLst/>
                <a:uLnTx/>
                <a:uFillTx/>
                <a:latin typeface="Arial" panose="020B0604020202020204" pitchFamily="34" charset="0"/>
                <a:ea typeface="+mn-ea"/>
                <a:cs typeface="Arial" panose="020B0604020202020204" pitchFamily="34" charset="0"/>
              </a:rPr>
              <a:t> quá </a:t>
            </a:r>
            <a:r>
              <a:rPr kumimoji="1" lang="en-US" altLang="en-US" sz="3200" b="0" i="0" u="none" strike="noStrike" kern="1200" cap="none" spc="0" normalizeH="0" baseline="0" noProof="0" dirty="0" err="1" smtClean="0">
                <a:ln>
                  <a:noFill/>
                </a:ln>
                <a:solidFill>
                  <a:srgbClr val="002060"/>
                </a:solidFill>
                <a:effectLst/>
                <a:uLnTx/>
                <a:uFillTx/>
                <a:latin typeface="Arial" panose="020B0604020202020204" pitchFamily="34" charset="0"/>
                <a:ea typeface="+mn-ea"/>
                <a:cs typeface="Arial" panose="020B0604020202020204" pitchFamily="34" charset="0"/>
              </a:rPr>
              <a:t>trình</a:t>
            </a:r>
            <a:r>
              <a:rPr kumimoji="1" lang="en-US" altLang="en-US" sz="3200" b="0" i="0" u="none" strike="noStrike" kern="1200" cap="none" spc="0" normalizeH="0" baseline="0" noProof="0" dirty="0" smtClean="0">
                <a:ln>
                  <a:noFill/>
                </a:ln>
                <a:solidFill>
                  <a:srgbClr val="002060"/>
                </a:solidFill>
                <a:effectLst/>
                <a:uLnTx/>
                <a:uFillTx/>
                <a:latin typeface="Arial" panose="020B0604020202020204" pitchFamily="34" charset="0"/>
                <a:ea typeface="+mn-ea"/>
                <a:cs typeface="Arial" panose="020B0604020202020204" pitchFamily="34" charset="0"/>
              </a:rPr>
              <a:t> </a:t>
            </a:r>
            <a:r>
              <a:rPr kumimoji="1" lang="en-US" altLang="en-US" sz="3200" b="0" i="0" u="none" strike="noStrike" kern="1200" cap="none" spc="0" normalizeH="0" baseline="0" noProof="0" dirty="0" err="1" smtClean="0">
                <a:ln>
                  <a:noFill/>
                </a:ln>
                <a:solidFill>
                  <a:srgbClr val="002060"/>
                </a:solidFill>
                <a:effectLst/>
                <a:uLnTx/>
                <a:uFillTx/>
                <a:latin typeface="Arial" panose="020B0604020202020204" pitchFamily="34" charset="0"/>
                <a:ea typeface="+mn-ea"/>
                <a:cs typeface="Arial" panose="020B0604020202020204" pitchFamily="34" charset="0"/>
              </a:rPr>
              <a:t>nhận</a:t>
            </a:r>
            <a:r>
              <a:rPr kumimoji="1" lang="en-US" altLang="en-US" sz="3200" b="0" i="0" u="none" strike="noStrike" kern="1200" cap="none" spc="0" normalizeH="0" baseline="0" noProof="0" dirty="0" smtClean="0">
                <a:ln>
                  <a:noFill/>
                </a:ln>
                <a:solidFill>
                  <a:srgbClr val="002060"/>
                </a:solidFill>
                <a:effectLst/>
                <a:uLnTx/>
                <a:uFillTx/>
                <a:latin typeface="Arial" panose="020B0604020202020204" pitchFamily="34" charset="0"/>
                <a:ea typeface="+mn-ea"/>
                <a:cs typeface="Arial" panose="020B0604020202020204" pitchFamily="34" charset="0"/>
              </a:rPr>
              <a:t> </a:t>
            </a:r>
            <a:r>
              <a:rPr kumimoji="1" lang="en-US" altLang="en-US" sz="3200" b="0" i="0" u="none" strike="noStrike" kern="1200" cap="none" spc="0" normalizeH="0" baseline="0" noProof="0" dirty="0" err="1" smtClean="0">
                <a:ln>
                  <a:noFill/>
                </a:ln>
                <a:solidFill>
                  <a:srgbClr val="002060"/>
                </a:solidFill>
                <a:effectLst/>
                <a:uLnTx/>
                <a:uFillTx/>
                <a:latin typeface="Arial" panose="020B0604020202020204" pitchFamily="34" charset="0"/>
                <a:ea typeface="+mn-ea"/>
                <a:cs typeface="Arial" panose="020B0604020202020204" pitchFamily="34" charset="0"/>
              </a:rPr>
              <a:t>thức</a:t>
            </a:r>
            <a:endParaRPr kumimoji="1" lang="en-US" altLang="en-US" sz="3200" b="0" i="0" u="none" strike="noStrike" kern="1200" cap="none" spc="0" normalizeH="0" baseline="0" noProof="0" dirty="0" smtClean="0">
              <a:ln>
                <a:noFill/>
              </a:ln>
              <a:solidFill>
                <a:srgbClr val="002060"/>
              </a:solidFill>
              <a:effectLst/>
              <a:uLnTx/>
              <a:uFillTx/>
              <a:latin typeface="Arial" panose="020B0604020202020204" pitchFamily="34" charset="0"/>
              <a:ea typeface="+mn-ea"/>
              <a:cs typeface="Arial" panose="020B0604020202020204" pitchFamily="34" charset="0"/>
            </a:endParaRPr>
          </a:p>
        </p:txBody>
      </p:sp>
      <p:sp>
        <p:nvSpPr>
          <p:cNvPr id="6" name="Rectangle 5"/>
          <p:cNvSpPr>
            <a:spLocks noChangeArrowheads="1"/>
          </p:cNvSpPr>
          <p:nvPr/>
        </p:nvSpPr>
        <p:spPr bwMode="auto">
          <a:xfrm>
            <a:off x="623888" y="2997200"/>
            <a:ext cx="10464800"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lnSpc>
                <a:spcPct val="90000"/>
              </a:lnSpc>
              <a:spcBef>
                <a:spcPts val="1000"/>
              </a:spcBef>
              <a:buFont typeface="Arial" panose="020B0604020202020204" pitchFamily="34" charset="0"/>
              <a:buChar char="•"/>
              <a:defRPr sz="2800">
                <a:solidFill>
                  <a:schemeClr val="tx1"/>
                </a:solidFill>
                <a:latin typeface="Arial" panose="020B0604020202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Arial" panose="020B0604020202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Arial" panose="020B0604020202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Arial" panose="020B0604020202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Arial" panose="020B0604020202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9pPr>
          </a:lstStyle>
          <a:p>
            <a:pPr marL="457200" marR="0" lvl="0" indent="-457200" algn="just" defTabSz="914400" rtl="0" eaLnBrk="1" fontAlgn="base" latinLnBrk="0" hangingPunct="1">
              <a:lnSpc>
                <a:spcPct val="100000"/>
              </a:lnSpc>
              <a:spcBef>
                <a:spcPct val="0"/>
              </a:spcBef>
              <a:spcAft>
                <a:spcPct val="0"/>
              </a:spcAft>
              <a:buClrTx/>
              <a:buSzTx/>
              <a:buFont typeface="Wingdings" panose="05000000000000000000" pitchFamily="2" charset="2"/>
              <a:buChar char="Ø"/>
              <a:tabLst/>
              <a:defRPr/>
            </a:pPr>
            <a:r>
              <a:rPr kumimoji="1" lang="en-US" altLang="en-US" sz="3200" b="0" i="0" u="none" strike="noStrike" kern="1200" cap="none" spc="0" normalizeH="0" baseline="0" noProof="0" dirty="0" err="1" smtClean="0">
                <a:ln>
                  <a:noFill/>
                </a:ln>
                <a:solidFill>
                  <a:srgbClr val="002060"/>
                </a:solidFill>
                <a:effectLst/>
                <a:uLnTx/>
                <a:uFillTx/>
                <a:latin typeface="Arial" panose="020B0604020202020204" pitchFamily="34" charset="0"/>
                <a:ea typeface="+mn-ea"/>
                <a:cs typeface="Arial" panose="020B0604020202020204" pitchFamily="34" charset="0"/>
              </a:rPr>
              <a:t>Là</a:t>
            </a:r>
            <a:r>
              <a:rPr kumimoji="1" lang="en-US" altLang="en-US" sz="3200" b="0" i="0" u="none" strike="noStrike" kern="1200" cap="none" spc="0" normalizeH="0" baseline="0" noProof="0" dirty="0" smtClean="0">
                <a:ln>
                  <a:noFill/>
                </a:ln>
                <a:solidFill>
                  <a:srgbClr val="002060"/>
                </a:solidFill>
                <a:effectLst/>
                <a:uLnTx/>
                <a:uFillTx/>
                <a:latin typeface="Arial" panose="020B0604020202020204" pitchFamily="34" charset="0"/>
                <a:ea typeface="+mn-ea"/>
                <a:cs typeface="Arial" panose="020B0604020202020204" pitchFamily="34" charset="0"/>
              </a:rPr>
              <a:t> </a:t>
            </a:r>
            <a:r>
              <a:rPr kumimoji="1" lang="en-US" altLang="en-US" sz="3200" b="0" i="0" u="none" strike="noStrike" kern="1200" cap="none" spc="0" normalizeH="0" baseline="0" noProof="0" dirty="0" err="1" smtClean="0">
                <a:ln>
                  <a:noFill/>
                </a:ln>
                <a:solidFill>
                  <a:srgbClr val="002060"/>
                </a:solidFill>
                <a:effectLst/>
                <a:uLnTx/>
                <a:uFillTx/>
                <a:latin typeface="Arial" panose="020B0604020202020204" pitchFamily="34" charset="0"/>
                <a:ea typeface="+mn-ea"/>
                <a:cs typeface="Arial" panose="020B0604020202020204" pitchFamily="34" charset="0"/>
              </a:rPr>
              <a:t>sư</a:t>
            </a:r>
            <a:r>
              <a:rPr kumimoji="1" lang="en-US" altLang="en-US" sz="3200" b="0" i="0" u="none" strike="noStrike" kern="1200" cap="none" spc="0" normalizeH="0" baseline="0" noProof="0" dirty="0" smtClean="0">
                <a:ln>
                  <a:noFill/>
                </a:ln>
                <a:solidFill>
                  <a:srgbClr val="002060"/>
                </a:solidFill>
                <a:effectLst/>
                <a:uLnTx/>
                <a:uFillTx/>
                <a:latin typeface="Arial" panose="020B0604020202020204" pitchFamily="34" charset="0"/>
                <a:ea typeface="+mn-ea"/>
                <a:cs typeface="Arial" panose="020B0604020202020204" pitchFamily="34" charset="0"/>
              </a:rPr>
              <a:t>̣ </a:t>
            </a:r>
            <a:r>
              <a:rPr kumimoji="1" lang="en-US" altLang="en-US" sz="3200" b="0" i="0" u="none" strike="noStrike" kern="1200" cap="none" spc="0" normalizeH="0" baseline="0" noProof="0" dirty="0" err="1" smtClean="0">
                <a:ln>
                  <a:noFill/>
                </a:ln>
                <a:solidFill>
                  <a:srgbClr val="002060"/>
                </a:solidFill>
                <a:effectLst/>
                <a:uLnTx/>
                <a:uFillTx/>
                <a:latin typeface="Arial" panose="020B0604020202020204" pitchFamily="34" charset="0"/>
                <a:ea typeface="+mn-ea"/>
                <a:cs typeface="Arial" panose="020B0604020202020204" pitchFamily="34" charset="0"/>
              </a:rPr>
              <a:t>phản</a:t>
            </a:r>
            <a:r>
              <a:rPr kumimoji="1" lang="en-US" altLang="en-US" sz="3200" b="0" i="0" u="none" strike="noStrike" kern="1200" cap="none" spc="0" normalizeH="0" baseline="0" noProof="0" dirty="0" smtClean="0">
                <a:ln>
                  <a:noFill/>
                </a:ln>
                <a:solidFill>
                  <a:srgbClr val="002060"/>
                </a:solidFill>
                <a:effectLst/>
                <a:uLnTx/>
                <a:uFillTx/>
                <a:latin typeface="Arial" panose="020B0604020202020204" pitchFamily="34" charset="0"/>
                <a:ea typeface="+mn-ea"/>
                <a:cs typeface="Arial" panose="020B0604020202020204" pitchFamily="34" charset="0"/>
              </a:rPr>
              <a:t> </a:t>
            </a:r>
            <a:r>
              <a:rPr kumimoji="1" lang="en-US" altLang="en-US" sz="3200" b="0" i="0" u="none" strike="noStrike" kern="1200" cap="none" spc="0" normalizeH="0" baseline="0" noProof="0" dirty="0" err="1" smtClean="0">
                <a:ln>
                  <a:noFill/>
                </a:ln>
                <a:solidFill>
                  <a:srgbClr val="002060"/>
                </a:solidFill>
                <a:effectLst/>
                <a:uLnTx/>
                <a:uFillTx/>
                <a:latin typeface="Arial" panose="020B0604020202020204" pitchFamily="34" charset="0"/>
                <a:ea typeface="+mn-ea"/>
                <a:cs typeface="Arial" panose="020B0604020202020204" pitchFamily="34" charset="0"/>
              </a:rPr>
              <a:t>ánh</a:t>
            </a:r>
            <a:r>
              <a:rPr kumimoji="1" lang="en-US" altLang="en-US" sz="3200" b="0" i="0" u="none" strike="noStrike" kern="1200" cap="none" spc="0" normalizeH="0" baseline="0" noProof="0" dirty="0" smtClean="0">
                <a:ln>
                  <a:noFill/>
                </a:ln>
                <a:solidFill>
                  <a:srgbClr val="002060"/>
                </a:solidFill>
                <a:effectLst/>
                <a:uLnTx/>
                <a:uFillTx/>
                <a:latin typeface="Arial" panose="020B0604020202020204" pitchFamily="34" charset="0"/>
                <a:ea typeface="+mn-ea"/>
                <a:cs typeface="Arial" panose="020B0604020202020204" pitchFamily="34" charset="0"/>
              </a:rPr>
              <a:t> </a:t>
            </a:r>
            <a:r>
              <a:rPr kumimoji="1" lang="en-US" altLang="en-US" sz="3200" b="0" i="0" u="none" strike="noStrike" kern="1200" cap="none" spc="0" normalizeH="0" baseline="0" noProof="0" dirty="0" err="1" smtClean="0">
                <a:ln>
                  <a:noFill/>
                </a:ln>
                <a:solidFill>
                  <a:srgbClr val="002060"/>
                </a:solidFill>
                <a:effectLst/>
                <a:uLnTx/>
                <a:uFillTx/>
                <a:latin typeface="Arial" panose="020B0604020202020204" pitchFamily="34" charset="0"/>
                <a:ea typeface="+mn-ea"/>
                <a:cs typeface="Arial" panose="020B0604020202020204" pitchFamily="34" charset="0"/>
              </a:rPr>
              <a:t>trực</a:t>
            </a:r>
            <a:r>
              <a:rPr kumimoji="1" lang="en-US" altLang="en-US" sz="3200" b="0" i="0" u="none" strike="noStrike" kern="1200" cap="none" spc="0" normalizeH="0" baseline="0" noProof="0" dirty="0" smtClean="0">
                <a:ln>
                  <a:noFill/>
                </a:ln>
                <a:solidFill>
                  <a:srgbClr val="002060"/>
                </a:solidFill>
                <a:effectLst/>
                <a:uLnTx/>
                <a:uFillTx/>
                <a:latin typeface="Arial" panose="020B0604020202020204" pitchFamily="34" charset="0"/>
                <a:ea typeface="+mn-ea"/>
                <a:cs typeface="Arial" panose="020B0604020202020204" pitchFamily="34" charset="0"/>
              </a:rPr>
              <a:t> </a:t>
            </a:r>
            <a:r>
              <a:rPr kumimoji="1" lang="en-US" altLang="en-US" sz="3200" b="0" i="0" u="none" strike="noStrike" kern="1200" cap="none" spc="0" normalizeH="0" baseline="0" noProof="0" dirty="0" err="1" smtClean="0">
                <a:ln>
                  <a:noFill/>
                </a:ln>
                <a:solidFill>
                  <a:srgbClr val="002060"/>
                </a:solidFill>
                <a:effectLst/>
                <a:uLnTx/>
                <a:uFillTx/>
                <a:latin typeface="Arial" panose="020B0604020202020204" pitchFamily="34" charset="0"/>
                <a:ea typeface="+mn-ea"/>
                <a:cs typeface="Arial" panose="020B0604020202020204" pitchFamily="34" charset="0"/>
              </a:rPr>
              <a:t>tiếp</a:t>
            </a:r>
            <a:r>
              <a:rPr kumimoji="1" lang="en-US" altLang="en-US" sz="3200" b="0" i="0" u="none" strike="noStrike" kern="1200" cap="none" spc="0" normalizeH="0" baseline="0" noProof="0" dirty="0" smtClean="0">
                <a:ln>
                  <a:noFill/>
                </a:ln>
                <a:solidFill>
                  <a:srgbClr val="002060"/>
                </a:solidFill>
                <a:effectLst/>
                <a:uLnTx/>
                <a:uFillTx/>
                <a:latin typeface="Arial" panose="020B0604020202020204" pitchFamily="34" charset="0"/>
                <a:ea typeface="+mn-ea"/>
                <a:cs typeface="Arial" panose="020B0604020202020204" pitchFamily="34" charset="0"/>
              </a:rPr>
              <a:t> </a:t>
            </a:r>
            <a:r>
              <a:rPr kumimoji="1" lang="en-US" altLang="en-US" sz="3200" b="0" i="0" u="none" strike="noStrike" kern="1200" cap="none" spc="0" normalizeH="0" baseline="0" noProof="0" dirty="0" err="1" smtClean="0">
                <a:ln>
                  <a:noFill/>
                </a:ln>
                <a:solidFill>
                  <a:srgbClr val="002060"/>
                </a:solidFill>
                <a:effectLst/>
                <a:uLnTx/>
                <a:uFillTx/>
                <a:latin typeface="Arial" panose="020B0604020202020204" pitchFamily="34" charset="0"/>
                <a:ea typeface="+mn-ea"/>
                <a:cs typeface="Arial" panose="020B0604020202020204" pitchFamily="34" charset="0"/>
              </a:rPr>
              <a:t>các</a:t>
            </a:r>
            <a:r>
              <a:rPr kumimoji="1" lang="en-US" altLang="en-US" sz="3200" b="0" i="0" u="none" strike="noStrike" kern="1200" cap="none" spc="0" normalizeH="0" baseline="0" noProof="0" dirty="0" smtClean="0">
                <a:ln>
                  <a:noFill/>
                </a:ln>
                <a:solidFill>
                  <a:srgbClr val="002060"/>
                </a:solidFill>
                <a:effectLst/>
                <a:uLnTx/>
                <a:uFillTx/>
                <a:latin typeface="Arial" panose="020B0604020202020204" pitchFamily="34" charset="0"/>
                <a:ea typeface="+mn-ea"/>
                <a:cs typeface="Arial" panose="020B0604020202020204" pitchFamily="34" charset="0"/>
              </a:rPr>
              <a:t> </a:t>
            </a:r>
            <a:r>
              <a:rPr kumimoji="1" lang="en-US" altLang="en-US" sz="3200" b="0" i="0" u="none" strike="noStrike" kern="1200" cap="none" spc="0" normalizeH="0" baseline="0" noProof="0" dirty="0" err="1" smtClean="0">
                <a:ln>
                  <a:noFill/>
                </a:ln>
                <a:solidFill>
                  <a:srgbClr val="002060"/>
                </a:solidFill>
                <a:effectLst/>
                <a:uLnTx/>
                <a:uFillTx/>
                <a:latin typeface="Arial" panose="020B0604020202020204" pitchFamily="34" charset="0"/>
                <a:ea typeface="+mn-ea"/>
                <a:cs typeface="Arial" panose="020B0604020202020204" pitchFamily="34" charset="0"/>
              </a:rPr>
              <a:t>sự</a:t>
            </a:r>
            <a:r>
              <a:rPr kumimoji="1" lang="en-US" altLang="en-US" sz="3200" b="0" i="0" u="none" strike="noStrike" kern="1200" cap="none" spc="0" normalizeH="0" baseline="0" noProof="0" dirty="0" smtClean="0">
                <a:ln>
                  <a:noFill/>
                </a:ln>
                <a:solidFill>
                  <a:srgbClr val="002060"/>
                </a:solidFill>
                <a:effectLst/>
                <a:uLnTx/>
                <a:uFillTx/>
                <a:latin typeface="Arial" panose="020B0604020202020204" pitchFamily="34" charset="0"/>
                <a:ea typeface="+mn-ea"/>
                <a:cs typeface="Arial" panose="020B0604020202020204" pitchFamily="34" charset="0"/>
              </a:rPr>
              <a:t> </a:t>
            </a:r>
            <a:r>
              <a:rPr kumimoji="1" lang="en-US" altLang="en-US" sz="3200" b="0" i="0" u="none" strike="noStrike" kern="1200" cap="none" spc="0" normalizeH="0" baseline="0" noProof="0" dirty="0" err="1" smtClean="0">
                <a:ln>
                  <a:noFill/>
                </a:ln>
                <a:solidFill>
                  <a:srgbClr val="002060"/>
                </a:solidFill>
                <a:effectLst/>
                <a:uLnTx/>
                <a:uFillTx/>
                <a:latin typeface="Arial" panose="020B0604020202020204" pitchFamily="34" charset="0"/>
                <a:ea typeface="+mn-ea"/>
                <a:cs typeface="Arial" panose="020B0604020202020204" pitchFamily="34" charset="0"/>
              </a:rPr>
              <a:t>vật</a:t>
            </a:r>
            <a:r>
              <a:rPr kumimoji="1" lang="en-US" altLang="en-US" sz="3200" b="0" i="0" u="none" strike="noStrike" kern="1200" cap="none" spc="0" normalizeH="0" baseline="0" noProof="0" dirty="0" smtClean="0">
                <a:ln>
                  <a:noFill/>
                </a:ln>
                <a:solidFill>
                  <a:srgbClr val="002060"/>
                </a:solidFill>
                <a:effectLst/>
                <a:uLnTx/>
                <a:uFillTx/>
                <a:latin typeface="Arial" panose="020B0604020202020204" pitchFamily="34" charset="0"/>
                <a:ea typeface="+mn-ea"/>
                <a:cs typeface="Arial" panose="020B0604020202020204" pitchFamily="34" charset="0"/>
              </a:rPr>
              <a:t>, </a:t>
            </a:r>
            <a:r>
              <a:rPr kumimoji="1" lang="en-US" altLang="en-US" sz="3200" b="0" i="0" u="none" strike="noStrike" kern="1200" cap="none" spc="0" normalizeH="0" baseline="0" noProof="0" dirty="0" err="1" smtClean="0">
                <a:ln>
                  <a:noFill/>
                </a:ln>
                <a:solidFill>
                  <a:srgbClr val="002060"/>
                </a:solidFill>
                <a:effectLst/>
                <a:uLnTx/>
                <a:uFillTx/>
                <a:latin typeface="Arial" panose="020B0604020202020204" pitchFamily="34" charset="0"/>
                <a:ea typeface="+mn-ea"/>
                <a:cs typeface="Arial" panose="020B0604020202020204" pitchFamily="34" charset="0"/>
              </a:rPr>
              <a:t>hiện</a:t>
            </a:r>
            <a:r>
              <a:rPr kumimoji="1" lang="en-US" altLang="en-US" sz="3200" b="0" i="0" u="none" strike="noStrike" kern="1200" cap="none" spc="0" normalizeH="0" baseline="0" noProof="0" dirty="0" smtClean="0">
                <a:ln>
                  <a:noFill/>
                </a:ln>
                <a:solidFill>
                  <a:srgbClr val="002060"/>
                </a:solidFill>
                <a:effectLst/>
                <a:uLnTx/>
                <a:uFillTx/>
                <a:latin typeface="Arial" panose="020B0604020202020204" pitchFamily="34" charset="0"/>
                <a:ea typeface="+mn-ea"/>
                <a:cs typeface="Arial" panose="020B0604020202020204" pitchFamily="34" charset="0"/>
              </a:rPr>
              <a:t> </a:t>
            </a:r>
            <a:r>
              <a:rPr kumimoji="1" lang="en-US" altLang="en-US" sz="3200" b="0" i="0" u="none" strike="noStrike" kern="1200" cap="none" spc="0" normalizeH="0" baseline="0" noProof="0" dirty="0" err="1" smtClean="0">
                <a:ln>
                  <a:noFill/>
                </a:ln>
                <a:solidFill>
                  <a:srgbClr val="002060"/>
                </a:solidFill>
                <a:effectLst/>
                <a:uLnTx/>
                <a:uFillTx/>
                <a:latin typeface="Arial" panose="020B0604020202020204" pitchFamily="34" charset="0"/>
                <a:ea typeface="+mn-ea"/>
                <a:cs typeface="Arial" panose="020B0604020202020204" pitchFamily="34" charset="0"/>
              </a:rPr>
              <a:t>tượng</a:t>
            </a:r>
            <a:r>
              <a:rPr kumimoji="1" lang="en-US" altLang="en-US" sz="3200" b="0" i="0" u="none" strike="noStrike" kern="1200" cap="none" spc="0" normalizeH="0" baseline="0" noProof="0" dirty="0" smtClean="0">
                <a:ln>
                  <a:noFill/>
                </a:ln>
                <a:solidFill>
                  <a:srgbClr val="002060"/>
                </a:solidFill>
                <a:effectLst/>
                <a:uLnTx/>
                <a:uFillTx/>
                <a:latin typeface="Arial" panose="020B0604020202020204" pitchFamily="34" charset="0"/>
                <a:ea typeface="+mn-ea"/>
                <a:cs typeface="Arial" panose="020B0604020202020204" pitchFamily="34" charset="0"/>
              </a:rPr>
              <a:t> </a:t>
            </a:r>
            <a:r>
              <a:rPr kumimoji="1" lang="en-US" altLang="en-US" sz="3200" b="0" i="0" u="none" strike="noStrike" kern="1200" cap="none" spc="0" normalizeH="0" baseline="0" noProof="0" dirty="0" err="1" smtClean="0">
                <a:ln>
                  <a:noFill/>
                </a:ln>
                <a:solidFill>
                  <a:srgbClr val="002060"/>
                </a:solidFill>
                <a:effectLst/>
                <a:uLnTx/>
                <a:uFillTx/>
                <a:latin typeface="Arial" panose="020B0604020202020204" pitchFamily="34" charset="0"/>
                <a:ea typeface="+mn-ea"/>
                <a:cs typeface="Arial" panose="020B0604020202020204" pitchFamily="34" charset="0"/>
              </a:rPr>
              <a:t>trong</a:t>
            </a:r>
            <a:r>
              <a:rPr kumimoji="1" lang="en-US" altLang="en-US" sz="3200" b="0" i="0" u="none" strike="noStrike" kern="1200" cap="none" spc="0" normalizeH="0" baseline="0" noProof="0" dirty="0" smtClean="0">
                <a:ln>
                  <a:noFill/>
                </a:ln>
                <a:solidFill>
                  <a:srgbClr val="002060"/>
                </a:solidFill>
                <a:effectLst/>
                <a:uLnTx/>
                <a:uFillTx/>
                <a:latin typeface="Arial" panose="020B0604020202020204" pitchFamily="34" charset="0"/>
                <a:ea typeface="+mn-ea"/>
                <a:cs typeface="Arial" panose="020B0604020202020204" pitchFamily="34" charset="0"/>
              </a:rPr>
              <a:t> </a:t>
            </a:r>
            <a:r>
              <a:rPr kumimoji="1" lang="en-US" altLang="en-US" sz="3200" b="0" i="0" u="none" strike="noStrike" kern="1200" cap="none" spc="0" normalizeH="0" baseline="0" noProof="0" dirty="0" err="1" smtClean="0">
                <a:ln>
                  <a:noFill/>
                </a:ln>
                <a:solidFill>
                  <a:srgbClr val="002060"/>
                </a:solidFill>
                <a:effectLst/>
                <a:uLnTx/>
                <a:uFillTx/>
                <a:latin typeface="Arial" panose="020B0604020202020204" pitchFamily="34" charset="0"/>
                <a:ea typeface="+mn-ea"/>
                <a:cs typeface="Arial" panose="020B0604020202020204" pitchFamily="34" charset="0"/>
              </a:rPr>
              <a:t>thế</a:t>
            </a:r>
            <a:r>
              <a:rPr kumimoji="1" lang="en-US" altLang="en-US" sz="3200" b="0" i="0" u="none" strike="noStrike" kern="1200" cap="none" spc="0" normalizeH="0" baseline="0" noProof="0" dirty="0" smtClean="0">
                <a:ln>
                  <a:noFill/>
                </a:ln>
                <a:solidFill>
                  <a:srgbClr val="002060"/>
                </a:solidFill>
                <a:effectLst/>
                <a:uLnTx/>
                <a:uFillTx/>
                <a:latin typeface="Arial" panose="020B0604020202020204" pitchFamily="34" charset="0"/>
                <a:ea typeface="+mn-ea"/>
                <a:cs typeface="Arial" panose="020B0604020202020204" pitchFamily="34" charset="0"/>
              </a:rPr>
              <a:t> </a:t>
            </a:r>
            <a:r>
              <a:rPr kumimoji="1" lang="en-US" altLang="en-US" sz="3200" b="0" i="0" u="none" strike="noStrike" kern="1200" cap="none" spc="0" normalizeH="0" baseline="0" noProof="0" dirty="0" err="1" smtClean="0">
                <a:ln>
                  <a:noFill/>
                </a:ln>
                <a:solidFill>
                  <a:srgbClr val="002060"/>
                </a:solidFill>
                <a:effectLst/>
                <a:uLnTx/>
                <a:uFillTx/>
                <a:latin typeface="Arial" panose="020B0604020202020204" pitchFamily="34" charset="0"/>
                <a:ea typeface="+mn-ea"/>
                <a:cs typeface="Arial" panose="020B0604020202020204" pitchFamily="34" charset="0"/>
              </a:rPr>
              <a:t>giới</a:t>
            </a:r>
            <a:r>
              <a:rPr kumimoji="1" lang="en-US" altLang="en-US" sz="3200" b="0" i="0" u="none" strike="noStrike" kern="1200" cap="none" spc="0" normalizeH="0" baseline="0" noProof="0" dirty="0" smtClean="0">
                <a:ln>
                  <a:noFill/>
                </a:ln>
                <a:solidFill>
                  <a:srgbClr val="002060"/>
                </a:solidFill>
                <a:effectLst/>
                <a:uLnTx/>
                <a:uFillTx/>
                <a:latin typeface="Arial" panose="020B0604020202020204" pitchFamily="34" charset="0"/>
                <a:ea typeface="+mn-ea"/>
                <a:cs typeface="Arial" panose="020B0604020202020204" pitchFamily="34" charset="0"/>
              </a:rPr>
              <a:t> </a:t>
            </a:r>
            <a:r>
              <a:rPr kumimoji="1" lang="en-US" altLang="en-US" sz="3200" b="0" i="0" u="none" strike="noStrike" kern="1200" cap="none" spc="0" normalizeH="0" baseline="0" noProof="0" dirty="0" err="1" smtClean="0">
                <a:ln>
                  <a:noFill/>
                </a:ln>
                <a:solidFill>
                  <a:srgbClr val="002060"/>
                </a:solidFill>
                <a:effectLst/>
                <a:uLnTx/>
                <a:uFillTx/>
                <a:latin typeface="Arial" panose="020B0604020202020204" pitchFamily="34" charset="0"/>
                <a:ea typeface="+mn-ea"/>
                <a:cs typeface="Arial" panose="020B0604020202020204" pitchFamily="34" charset="0"/>
              </a:rPr>
              <a:t>khách</a:t>
            </a:r>
            <a:r>
              <a:rPr kumimoji="1" lang="en-US" altLang="en-US" sz="3200" b="0" i="0" u="none" strike="noStrike" kern="1200" cap="none" spc="0" normalizeH="0" baseline="0" noProof="0" dirty="0" smtClean="0">
                <a:ln>
                  <a:noFill/>
                </a:ln>
                <a:solidFill>
                  <a:srgbClr val="002060"/>
                </a:solidFill>
                <a:effectLst/>
                <a:uLnTx/>
                <a:uFillTx/>
                <a:latin typeface="Arial" panose="020B0604020202020204" pitchFamily="34" charset="0"/>
                <a:ea typeface="+mn-ea"/>
                <a:cs typeface="Arial" panose="020B0604020202020204" pitchFamily="34" charset="0"/>
              </a:rPr>
              <a:t> </a:t>
            </a:r>
            <a:r>
              <a:rPr kumimoji="1" lang="en-US" altLang="en-US" sz="3200" b="0" i="0" u="none" strike="noStrike" kern="1200" cap="none" spc="0" normalizeH="0" baseline="0" noProof="0" dirty="0" err="1" smtClean="0">
                <a:ln>
                  <a:noFill/>
                </a:ln>
                <a:solidFill>
                  <a:srgbClr val="002060"/>
                </a:solidFill>
                <a:effectLst/>
                <a:uLnTx/>
                <a:uFillTx/>
                <a:latin typeface="Arial" panose="020B0604020202020204" pitchFamily="34" charset="0"/>
                <a:ea typeface="+mn-ea"/>
                <a:cs typeface="Arial" panose="020B0604020202020204" pitchFamily="34" charset="0"/>
              </a:rPr>
              <a:t>quan</a:t>
            </a:r>
            <a:r>
              <a:rPr kumimoji="1" lang="en-US" altLang="en-US" sz="3200" b="0" i="0" u="none" strike="noStrike" kern="1200" cap="none" spc="0" normalizeH="0" baseline="0" noProof="0" dirty="0" smtClean="0">
                <a:ln>
                  <a:noFill/>
                </a:ln>
                <a:solidFill>
                  <a:srgbClr val="002060"/>
                </a:solidFill>
                <a:effectLst/>
                <a:uLnTx/>
                <a:uFillTx/>
                <a:latin typeface="Arial" panose="020B0604020202020204" pitchFamily="34" charset="0"/>
                <a:ea typeface="+mn-ea"/>
                <a:cs typeface="Arial" panose="020B0604020202020204" pitchFamily="34" charset="0"/>
              </a:rPr>
              <a:t> </a:t>
            </a:r>
            <a:r>
              <a:rPr kumimoji="1" lang="en-US" altLang="en-US" sz="3200" b="0" i="0" u="none" strike="noStrike" kern="1200" cap="none" spc="0" normalizeH="0" baseline="0" noProof="0" dirty="0" err="1" smtClean="0">
                <a:ln>
                  <a:noFill/>
                </a:ln>
                <a:solidFill>
                  <a:srgbClr val="002060"/>
                </a:solidFill>
                <a:effectLst/>
                <a:uLnTx/>
                <a:uFillTx/>
                <a:latin typeface="Arial" panose="020B0604020202020204" pitchFamily="34" charset="0"/>
                <a:ea typeface="+mn-ea"/>
                <a:cs typeface="Arial" panose="020B0604020202020204" pitchFamily="34" charset="0"/>
              </a:rPr>
              <a:t>thông</a:t>
            </a:r>
            <a:r>
              <a:rPr kumimoji="1" lang="en-US" altLang="en-US" sz="3200" b="0" i="0" u="none" strike="noStrike" kern="1200" cap="none" spc="0" normalizeH="0" baseline="0" noProof="0" dirty="0" smtClean="0">
                <a:ln>
                  <a:noFill/>
                </a:ln>
                <a:solidFill>
                  <a:srgbClr val="002060"/>
                </a:solidFill>
                <a:effectLst/>
                <a:uLnTx/>
                <a:uFillTx/>
                <a:latin typeface="Arial" panose="020B0604020202020204" pitchFamily="34" charset="0"/>
                <a:ea typeface="+mn-ea"/>
                <a:cs typeface="Arial" panose="020B0604020202020204" pitchFamily="34" charset="0"/>
              </a:rPr>
              <a:t> qua </a:t>
            </a:r>
            <a:r>
              <a:rPr kumimoji="1" lang="en-US" altLang="en-US" sz="3200" b="0" i="0" u="none" strike="noStrike" kern="1200" cap="none" spc="0" normalizeH="0" baseline="0" noProof="0" dirty="0" err="1" smtClean="0">
                <a:ln>
                  <a:noFill/>
                </a:ln>
                <a:solidFill>
                  <a:srgbClr val="002060"/>
                </a:solidFill>
                <a:effectLst/>
                <a:uLnTx/>
                <a:uFillTx/>
                <a:latin typeface="Arial" panose="020B0604020202020204" pitchFamily="34" charset="0"/>
                <a:ea typeface="+mn-ea"/>
                <a:cs typeface="Arial" panose="020B0604020202020204" pitchFamily="34" charset="0"/>
              </a:rPr>
              <a:t>các</a:t>
            </a:r>
            <a:r>
              <a:rPr kumimoji="1" lang="en-US" altLang="en-US" sz="3200" b="0" i="0" u="none" strike="noStrike" kern="1200" cap="none" spc="0" normalizeH="0" baseline="0" noProof="0" dirty="0" smtClean="0">
                <a:ln>
                  <a:noFill/>
                </a:ln>
                <a:solidFill>
                  <a:srgbClr val="002060"/>
                </a:solidFill>
                <a:effectLst/>
                <a:uLnTx/>
                <a:uFillTx/>
                <a:latin typeface="Arial" panose="020B0604020202020204" pitchFamily="34" charset="0"/>
                <a:ea typeface="+mn-ea"/>
                <a:cs typeface="Arial" panose="020B0604020202020204" pitchFamily="34" charset="0"/>
              </a:rPr>
              <a:t> </a:t>
            </a:r>
            <a:r>
              <a:rPr kumimoji="1" lang="en-US" altLang="en-US" sz="3200" b="0" i="0" u="none" strike="noStrike" kern="1200" cap="none" spc="0" normalizeH="0" baseline="0" noProof="0" dirty="0" err="1" smtClean="0">
                <a:ln>
                  <a:noFill/>
                </a:ln>
                <a:solidFill>
                  <a:srgbClr val="002060"/>
                </a:solidFill>
                <a:effectLst/>
                <a:uLnTx/>
                <a:uFillTx/>
                <a:latin typeface="Arial" panose="020B0604020202020204" pitchFamily="34" charset="0"/>
                <a:ea typeface="+mn-ea"/>
                <a:cs typeface="Arial" panose="020B0604020202020204" pitchFamily="34" charset="0"/>
              </a:rPr>
              <a:t>giác</a:t>
            </a:r>
            <a:r>
              <a:rPr kumimoji="1" lang="en-US" altLang="en-US" sz="3200" b="0" i="0" u="none" strike="noStrike" kern="1200" cap="none" spc="0" normalizeH="0" baseline="0" noProof="0" dirty="0" smtClean="0">
                <a:ln>
                  <a:noFill/>
                </a:ln>
                <a:solidFill>
                  <a:srgbClr val="002060"/>
                </a:solidFill>
                <a:effectLst/>
                <a:uLnTx/>
                <a:uFillTx/>
                <a:latin typeface="Arial" panose="020B0604020202020204" pitchFamily="34" charset="0"/>
                <a:ea typeface="+mn-ea"/>
                <a:cs typeface="Arial" panose="020B0604020202020204" pitchFamily="34" charset="0"/>
              </a:rPr>
              <a:t> </a:t>
            </a:r>
            <a:r>
              <a:rPr kumimoji="1" lang="en-US" altLang="en-US" sz="3200" b="0" i="0" u="none" strike="noStrike" kern="1200" cap="none" spc="0" normalizeH="0" baseline="0" noProof="0" dirty="0" err="1" smtClean="0">
                <a:ln>
                  <a:noFill/>
                </a:ln>
                <a:solidFill>
                  <a:srgbClr val="002060"/>
                </a:solidFill>
                <a:effectLst/>
                <a:uLnTx/>
                <a:uFillTx/>
                <a:latin typeface="Arial" panose="020B0604020202020204" pitchFamily="34" charset="0"/>
                <a:ea typeface="+mn-ea"/>
                <a:cs typeface="Arial" panose="020B0604020202020204" pitchFamily="34" charset="0"/>
              </a:rPr>
              <a:t>quan</a:t>
            </a:r>
            <a:r>
              <a:rPr kumimoji="1" lang="en-US" altLang="en-US" sz="3200" b="0" i="0" u="none" strike="noStrike" kern="1200" cap="none" spc="0" normalizeH="0" baseline="0" noProof="0" dirty="0" smtClean="0">
                <a:ln>
                  <a:noFill/>
                </a:ln>
                <a:solidFill>
                  <a:srgbClr val="002060"/>
                </a:solidFill>
                <a:effectLst/>
                <a:uLnTx/>
                <a:uFillTx/>
                <a:latin typeface="Arial" panose="020B0604020202020204" pitchFamily="34" charset="0"/>
                <a:ea typeface="+mn-ea"/>
                <a:cs typeface="Arial" panose="020B0604020202020204" pitchFamily="34" charset="0"/>
              </a:rPr>
              <a:t> </a:t>
            </a:r>
            <a:r>
              <a:rPr kumimoji="1" lang="en-US" altLang="en-US" sz="3200" b="0" i="0" u="none" strike="noStrike" kern="1200" cap="none" spc="0" normalizeH="0" baseline="0" noProof="0" dirty="0" err="1" smtClean="0">
                <a:ln>
                  <a:noFill/>
                </a:ln>
                <a:solidFill>
                  <a:srgbClr val="002060"/>
                </a:solidFill>
                <a:effectLst/>
                <a:uLnTx/>
                <a:uFillTx/>
                <a:latin typeface="Arial" panose="020B0604020202020204" pitchFamily="34" charset="0"/>
                <a:ea typeface="+mn-ea"/>
                <a:cs typeface="Arial" panose="020B0604020202020204" pitchFamily="34" charset="0"/>
              </a:rPr>
              <a:t>của</a:t>
            </a:r>
            <a:r>
              <a:rPr kumimoji="1" lang="en-US" altLang="en-US" sz="3200" b="0" i="0" u="none" strike="noStrike" kern="1200" cap="none" spc="0" normalizeH="0" baseline="0" noProof="0" dirty="0" smtClean="0">
                <a:ln>
                  <a:noFill/>
                </a:ln>
                <a:solidFill>
                  <a:srgbClr val="002060"/>
                </a:solidFill>
                <a:effectLst/>
                <a:uLnTx/>
                <a:uFillTx/>
                <a:latin typeface="Arial" panose="020B0604020202020204" pitchFamily="34" charset="0"/>
                <a:ea typeface="+mn-ea"/>
                <a:cs typeface="Arial" panose="020B0604020202020204" pitchFamily="34" charset="0"/>
              </a:rPr>
              <a:t> con </a:t>
            </a:r>
            <a:r>
              <a:rPr kumimoji="1" lang="en-US" altLang="en-US" sz="3200" b="0" i="0" u="none" strike="noStrike" kern="1200" cap="none" spc="0" normalizeH="0" baseline="0" noProof="0" dirty="0" err="1" smtClean="0">
                <a:ln>
                  <a:noFill/>
                </a:ln>
                <a:solidFill>
                  <a:srgbClr val="002060"/>
                </a:solidFill>
                <a:effectLst/>
                <a:uLnTx/>
                <a:uFillTx/>
                <a:latin typeface="Arial" panose="020B0604020202020204" pitchFamily="34" charset="0"/>
                <a:ea typeface="+mn-ea"/>
                <a:cs typeface="Arial" panose="020B0604020202020204" pitchFamily="34" charset="0"/>
              </a:rPr>
              <a:t>người</a:t>
            </a:r>
            <a:endParaRPr kumimoji="1" lang="en-US" altLang="en-US" sz="3200" b="0" i="0" u="none" strike="noStrike" kern="1200" cap="none" spc="0" normalizeH="0" baseline="0" noProof="0" dirty="0" smtClean="0">
              <a:ln>
                <a:noFill/>
              </a:ln>
              <a:solidFill>
                <a:srgbClr val="002060"/>
              </a:solidFill>
              <a:effectLst/>
              <a:uLnTx/>
              <a:uFillTx/>
              <a:latin typeface="Arial" panose="020B0604020202020204" pitchFamily="34" charset="0"/>
              <a:ea typeface="+mn-ea"/>
              <a:cs typeface="Arial" panose="020B0604020202020204" pitchFamily="34" charset="0"/>
            </a:endParaRPr>
          </a:p>
        </p:txBody>
      </p:sp>
      <p:sp>
        <p:nvSpPr>
          <p:cNvPr id="7" name="Rectangle 6"/>
          <p:cNvSpPr>
            <a:spLocks noChangeArrowheads="1"/>
          </p:cNvSpPr>
          <p:nvPr/>
        </p:nvSpPr>
        <p:spPr bwMode="auto">
          <a:xfrm>
            <a:off x="911225" y="5011738"/>
            <a:ext cx="10177463" cy="1077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lnSpc>
                <a:spcPct val="90000"/>
              </a:lnSpc>
              <a:spcBef>
                <a:spcPts val="1000"/>
              </a:spcBef>
              <a:buFont typeface="Arial" panose="020B0604020202020204" pitchFamily="34" charset="0"/>
              <a:buChar char="•"/>
              <a:defRPr sz="2800">
                <a:solidFill>
                  <a:schemeClr val="tx1"/>
                </a:solidFill>
                <a:latin typeface="Arial" panose="020B0604020202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Arial" panose="020B0604020202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Arial" panose="020B0604020202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Arial" panose="020B0604020202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Arial" panose="020B0604020202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9pPr>
          </a:lstStyle>
          <a:p>
            <a:pPr marL="457200" marR="0" lvl="0" indent="-457200" algn="just" defTabSz="914400" rtl="0" eaLnBrk="1" fontAlgn="base" latinLnBrk="0" hangingPunct="1">
              <a:lnSpc>
                <a:spcPct val="100000"/>
              </a:lnSpc>
              <a:spcBef>
                <a:spcPct val="0"/>
              </a:spcBef>
              <a:spcAft>
                <a:spcPct val="0"/>
              </a:spcAft>
              <a:buClrTx/>
              <a:buSzTx/>
              <a:buFont typeface="Wingdings" panose="05000000000000000000" pitchFamily="2" charset="2"/>
              <a:buChar char="Ø"/>
              <a:tabLst/>
              <a:defRPr/>
            </a:pPr>
            <a:r>
              <a:rPr kumimoji="1" lang="en-US" altLang="en-US" sz="3200" b="0" i="0" u="none" strike="noStrike" kern="1200" cap="none" spc="0" normalizeH="0" baseline="0" noProof="0" smtClean="0">
                <a:ln>
                  <a:noFill/>
                </a:ln>
                <a:solidFill>
                  <a:srgbClr val="002060"/>
                </a:solidFill>
                <a:effectLst/>
                <a:uLnTx/>
                <a:uFillTx/>
                <a:latin typeface="Arial" panose="020B0604020202020204" pitchFamily="34" charset="0"/>
                <a:ea typeface="+mn-ea"/>
                <a:cs typeface="Arial" panose="020B0604020202020204" pitchFamily="34" charset="0"/>
              </a:rPr>
              <a:t>Giúp con người hiểu biết được cái bề ngoài của các sự vật, hiện tượng.</a:t>
            </a:r>
          </a:p>
        </p:txBody>
      </p:sp>
    </p:spTree>
    <p:extLst>
      <p:ext uri="{BB962C8B-B14F-4D97-AF65-F5344CB8AC3E}">
        <p14:creationId xmlns:p14="http://schemas.microsoft.com/office/powerpoint/2010/main" val="283552578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1000"/>
                                        <p:tgtEl>
                                          <p:spTgt spid="6"/>
                                        </p:tgtEl>
                                      </p:cBhvr>
                                    </p:animEffect>
                                    <p:anim calcmode="lin" valueType="num">
                                      <p:cBhvr>
                                        <p:cTn id="22" dur="1000" fill="hold"/>
                                        <p:tgtEl>
                                          <p:spTgt spid="6"/>
                                        </p:tgtEl>
                                        <p:attrNameLst>
                                          <p:attrName>ppt_x</p:attrName>
                                        </p:attrNameLst>
                                      </p:cBhvr>
                                      <p:tavLst>
                                        <p:tav tm="0">
                                          <p:val>
                                            <p:strVal val="#ppt_x"/>
                                          </p:val>
                                        </p:tav>
                                        <p:tav tm="100000">
                                          <p:val>
                                            <p:strVal val="#ppt_x"/>
                                          </p:val>
                                        </p:tav>
                                      </p:tavLst>
                                    </p:anim>
                                    <p:anim calcmode="lin" valueType="num">
                                      <p:cBhvr>
                                        <p:cTn id="23"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7"/>
                                        </p:tgtEl>
                                        <p:attrNameLst>
                                          <p:attrName>style.visibility</p:attrName>
                                        </p:attrNameLst>
                                      </p:cBhvr>
                                      <p:to>
                                        <p:strVal val="visible"/>
                                      </p:to>
                                    </p:set>
                                    <p:animEffect transition="in" filter="fade">
                                      <p:cBhvr>
                                        <p:cTn id="28" dur="1000"/>
                                        <p:tgtEl>
                                          <p:spTgt spid="7"/>
                                        </p:tgtEl>
                                      </p:cBhvr>
                                    </p:animEffect>
                                    <p:anim calcmode="lin" valueType="num">
                                      <p:cBhvr>
                                        <p:cTn id="29" dur="1000" fill="hold"/>
                                        <p:tgtEl>
                                          <p:spTgt spid="7"/>
                                        </p:tgtEl>
                                        <p:attrNameLst>
                                          <p:attrName>ppt_x</p:attrName>
                                        </p:attrNameLst>
                                      </p:cBhvr>
                                      <p:tavLst>
                                        <p:tav tm="0">
                                          <p:val>
                                            <p:strVal val="#ppt_x"/>
                                          </p:val>
                                        </p:tav>
                                        <p:tav tm="100000">
                                          <p:val>
                                            <p:strVal val="#ppt_x"/>
                                          </p:val>
                                        </p:tav>
                                      </p:tavLst>
                                    </p:anim>
                                    <p:anim calcmode="lin" valueType="num">
                                      <p:cBhvr>
                                        <p:cTn id="30"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bldP spid="6" grpId="0"/>
      <p:bldP spid="7" grpId="0"/>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200150" y="214313"/>
            <a:ext cx="9791700" cy="1241425"/>
          </a:xfrm>
          <a:prstGeom prst="rect">
            <a:avLst/>
          </a:prstGeom>
          <a:ln>
            <a:solidFill>
              <a:srgbClr val="FF3300"/>
            </a:solidFill>
          </a:ln>
        </p:spPr>
        <p:txBody>
          <a:bodyPr>
            <a:spAutoFit/>
          </a:bodyPr>
          <a:lstStyle/>
          <a:p>
            <a:pPr marL="609585" marR="0" lvl="0" indent="-609585" algn="ctr" defTabSz="914400" rtl="0" eaLnBrk="1" fontAlgn="base" latinLnBrk="0" hangingPunct="1">
              <a:lnSpc>
                <a:spcPct val="100000"/>
              </a:lnSpc>
              <a:spcBef>
                <a:spcPct val="0"/>
              </a:spcBef>
              <a:spcAft>
                <a:spcPct val="0"/>
              </a:spcAft>
              <a:buClrTx/>
              <a:buSzTx/>
              <a:buFont typeface="Wingdings" panose="05000000000000000000" pitchFamily="2" charset="2"/>
              <a:buChar char="v"/>
              <a:tabLst/>
              <a:defRPr/>
            </a:pPr>
            <a:r>
              <a:rPr kumimoji="1" lang="en-US" sz="3733" b="1" i="0" u="none" strike="noStrike" kern="1200" cap="none" spc="0" normalizeH="0" baseline="0" noProof="0" dirty="0">
                <a:ln>
                  <a:noFill/>
                </a:ln>
                <a:solidFill>
                  <a:srgbClr val="FF0000"/>
                </a:solidFill>
                <a:effectLst/>
                <a:uLnTx/>
                <a:uFillTx/>
                <a:latin typeface="Arial" pitchFamily="34" charset="0"/>
                <a:ea typeface="+mn-ea"/>
                <a:cs typeface="+mn-cs"/>
              </a:rPr>
              <a:t> </a:t>
            </a:r>
            <a:r>
              <a:rPr kumimoji="1" lang="en-US" sz="3733" b="1" i="0" u="none" strike="noStrike" kern="1200" cap="none" spc="0" normalizeH="0" baseline="0" noProof="0" dirty="0" err="1">
                <a:ln>
                  <a:noFill/>
                </a:ln>
                <a:solidFill>
                  <a:srgbClr val="FF0000"/>
                </a:solidFill>
                <a:effectLst/>
                <a:uLnTx/>
                <a:uFillTx/>
                <a:latin typeface="Arial" pitchFamily="34" charset="0"/>
                <a:ea typeface="+mn-ea"/>
                <a:cs typeface="+mn-cs"/>
              </a:rPr>
              <a:t>Giai</a:t>
            </a:r>
            <a:r>
              <a:rPr kumimoji="1" lang="en-US" sz="3733" b="1" i="0" u="none" strike="noStrike" kern="1200" cap="none" spc="0" normalizeH="0" baseline="0" noProof="0" dirty="0">
                <a:ln>
                  <a:noFill/>
                </a:ln>
                <a:solidFill>
                  <a:srgbClr val="FF0000"/>
                </a:solidFill>
                <a:effectLst/>
                <a:uLnTx/>
                <a:uFillTx/>
                <a:latin typeface="Arial" pitchFamily="34" charset="0"/>
                <a:ea typeface="+mn-ea"/>
                <a:cs typeface="+mn-cs"/>
              </a:rPr>
              <a:t> </a:t>
            </a:r>
            <a:r>
              <a:rPr kumimoji="1" lang="en-US" sz="3733" b="1" i="0" u="none" strike="noStrike" kern="1200" cap="none" spc="0" normalizeH="0" baseline="0" noProof="0" dirty="0" err="1">
                <a:ln>
                  <a:noFill/>
                </a:ln>
                <a:solidFill>
                  <a:srgbClr val="FF0000"/>
                </a:solidFill>
                <a:effectLst/>
                <a:uLnTx/>
                <a:uFillTx/>
                <a:latin typeface="Arial" pitchFamily="34" charset="0"/>
                <a:ea typeface="+mn-ea"/>
                <a:cs typeface="+mn-cs"/>
              </a:rPr>
              <a:t>đoạn</a:t>
            </a:r>
            <a:r>
              <a:rPr kumimoji="1" lang="en-US" sz="3733" b="1" i="0" u="none" strike="noStrike" kern="1200" cap="none" spc="0" normalizeH="0" baseline="0" noProof="0" dirty="0">
                <a:ln>
                  <a:noFill/>
                </a:ln>
                <a:solidFill>
                  <a:srgbClr val="FF0000"/>
                </a:solidFill>
                <a:effectLst/>
                <a:uLnTx/>
                <a:uFillTx/>
                <a:latin typeface="Arial" pitchFamily="34" charset="0"/>
                <a:ea typeface="+mn-ea"/>
                <a:cs typeface="+mn-cs"/>
              </a:rPr>
              <a:t> </a:t>
            </a:r>
            <a:r>
              <a:rPr kumimoji="1" lang="en-US" sz="3733" b="1" i="0" u="none" strike="noStrike" kern="1200" cap="none" spc="0" normalizeH="0" baseline="0" noProof="0" dirty="0" err="1">
                <a:ln>
                  <a:noFill/>
                </a:ln>
                <a:solidFill>
                  <a:srgbClr val="FF0000"/>
                </a:solidFill>
                <a:effectLst/>
                <a:uLnTx/>
                <a:uFillTx/>
                <a:latin typeface="Arial" pitchFamily="34" charset="0"/>
                <a:ea typeface="+mn-ea"/>
                <a:cs typeface="+mn-cs"/>
              </a:rPr>
              <a:t>nhận</a:t>
            </a:r>
            <a:r>
              <a:rPr kumimoji="1" lang="en-US" sz="3733" b="1" i="0" u="none" strike="noStrike" kern="1200" cap="none" spc="0" normalizeH="0" baseline="0" noProof="0" dirty="0">
                <a:ln>
                  <a:noFill/>
                </a:ln>
                <a:solidFill>
                  <a:srgbClr val="FF0000"/>
                </a:solidFill>
                <a:effectLst/>
                <a:uLnTx/>
                <a:uFillTx/>
                <a:latin typeface="Arial" pitchFamily="34" charset="0"/>
                <a:ea typeface="+mn-ea"/>
                <a:cs typeface="+mn-cs"/>
              </a:rPr>
              <a:t> </a:t>
            </a:r>
            <a:r>
              <a:rPr kumimoji="1" lang="en-US" sz="3733" b="1" i="0" u="none" strike="noStrike" kern="1200" cap="none" spc="0" normalizeH="0" baseline="0" noProof="0" dirty="0" err="1">
                <a:ln>
                  <a:noFill/>
                </a:ln>
                <a:solidFill>
                  <a:srgbClr val="FF0000"/>
                </a:solidFill>
                <a:effectLst/>
                <a:uLnTx/>
                <a:uFillTx/>
                <a:latin typeface="Arial" pitchFamily="34" charset="0"/>
                <a:ea typeface="+mn-ea"/>
                <a:cs typeface="+mn-cs"/>
              </a:rPr>
              <a:t>thức</a:t>
            </a:r>
            <a:r>
              <a:rPr kumimoji="1" lang="en-US" sz="3733" b="1" i="0" u="none" strike="noStrike" kern="1200" cap="none" spc="0" normalizeH="0" baseline="0" noProof="0" dirty="0">
                <a:ln>
                  <a:noFill/>
                </a:ln>
                <a:solidFill>
                  <a:srgbClr val="FF0000"/>
                </a:solidFill>
                <a:effectLst/>
                <a:uLnTx/>
                <a:uFillTx/>
                <a:latin typeface="Arial" pitchFamily="34" charset="0"/>
                <a:ea typeface="+mn-ea"/>
                <a:cs typeface="+mn-cs"/>
              </a:rPr>
              <a:t> </a:t>
            </a:r>
            <a:r>
              <a:rPr kumimoji="1" lang="en-US" sz="3733" b="1" i="0" u="none" strike="noStrike" kern="1200" cap="none" spc="0" normalizeH="0" baseline="0" noProof="0" dirty="0" err="1">
                <a:ln>
                  <a:noFill/>
                </a:ln>
                <a:solidFill>
                  <a:srgbClr val="FF0000"/>
                </a:solidFill>
                <a:effectLst/>
                <a:uLnTx/>
                <a:uFillTx/>
                <a:latin typeface="Arial" pitchFamily="34" charset="0"/>
                <a:ea typeface="+mn-ea"/>
                <a:cs typeface="+mn-cs"/>
              </a:rPr>
              <a:t>ly</a:t>
            </a:r>
            <a:r>
              <a:rPr kumimoji="1" lang="en-US" sz="3733" b="1" i="0" u="none" strike="noStrike" kern="1200" cap="none" spc="0" normalizeH="0" baseline="0" noProof="0" dirty="0">
                <a:ln>
                  <a:noFill/>
                </a:ln>
                <a:solidFill>
                  <a:srgbClr val="FF0000"/>
                </a:solidFill>
                <a:effectLst/>
                <a:uLnTx/>
                <a:uFillTx/>
                <a:latin typeface="Arial" pitchFamily="34" charset="0"/>
                <a:ea typeface="+mn-ea"/>
                <a:cs typeface="+mn-cs"/>
              </a:rPr>
              <a:t>́ </a:t>
            </a:r>
            <a:r>
              <a:rPr kumimoji="1" lang="en-US" sz="3733" b="1" i="0" u="none" strike="noStrike" kern="1200" cap="none" spc="0" normalizeH="0" baseline="0" noProof="0" dirty="0" err="1">
                <a:ln>
                  <a:noFill/>
                </a:ln>
                <a:solidFill>
                  <a:srgbClr val="FF0000"/>
                </a:solidFill>
                <a:effectLst/>
                <a:uLnTx/>
                <a:uFillTx/>
                <a:latin typeface="Arial" pitchFamily="34" charset="0"/>
                <a:ea typeface="+mn-ea"/>
                <a:cs typeface="+mn-cs"/>
              </a:rPr>
              <a:t>tính</a:t>
            </a:r>
            <a:endParaRPr kumimoji="1" lang="en-US" sz="3733" b="1" i="0" u="none" strike="noStrike" kern="1200" cap="none" spc="0" normalizeH="0" baseline="0" noProof="0" dirty="0">
              <a:ln>
                <a:noFill/>
              </a:ln>
              <a:solidFill>
                <a:srgbClr val="FF0000"/>
              </a:solidFill>
              <a:effectLst/>
              <a:uLnTx/>
              <a:uFillTx/>
              <a:latin typeface="Arial" pitchFamily="34" charset="0"/>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sz="3733" b="1" i="0" u="none" strike="noStrike" kern="1200" cap="none" spc="0" normalizeH="0" baseline="0" noProof="0" dirty="0">
                <a:ln>
                  <a:noFill/>
                </a:ln>
                <a:solidFill>
                  <a:srgbClr val="FF0000"/>
                </a:solidFill>
                <a:effectLst/>
                <a:uLnTx/>
                <a:uFillTx/>
                <a:latin typeface="Arial" pitchFamily="34" charset="0"/>
                <a:ea typeface="+mn-ea"/>
                <a:cs typeface="+mn-cs"/>
              </a:rPr>
              <a:t> </a:t>
            </a:r>
            <a:r>
              <a:rPr kumimoji="1" lang="en-US" sz="3733" b="1" i="0" u="none" strike="noStrike" kern="1200" cap="none" spc="0" normalizeH="0" baseline="0" noProof="0" dirty="0">
                <a:ln>
                  <a:noFill/>
                </a:ln>
                <a:solidFill>
                  <a:srgbClr val="3333CC"/>
                </a:solidFill>
                <a:effectLst/>
                <a:uLnTx/>
                <a:uFillTx/>
                <a:latin typeface="Arial" pitchFamily="34" charset="0"/>
                <a:ea typeface="+mn-ea"/>
                <a:cs typeface="+mn-cs"/>
              </a:rPr>
              <a:t>(</a:t>
            </a:r>
            <a:r>
              <a:rPr kumimoji="1" lang="en-US" sz="3733" b="1" i="0" u="none" strike="noStrike" kern="1200" cap="none" spc="0" normalizeH="0" baseline="0" noProof="0" dirty="0" err="1">
                <a:ln>
                  <a:noFill/>
                </a:ln>
                <a:solidFill>
                  <a:srgbClr val="3333CC"/>
                </a:solidFill>
                <a:effectLst/>
                <a:uLnTx/>
                <a:uFillTx/>
                <a:latin typeface="Arial" pitchFamily="34" charset="0"/>
                <a:ea typeface="+mn-ea"/>
                <a:cs typeface="+mn-cs"/>
              </a:rPr>
              <a:t>tư</a:t>
            </a:r>
            <a:r>
              <a:rPr kumimoji="1" lang="en-US" sz="3733" b="1" i="0" u="none" strike="noStrike" kern="1200" cap="none" spc="0" normalizeH="0" baseline="0" noProof="0" dirty="0">
                <a:ln>
                  <a:noFill/>
                </a:ln>
                <a:solidFill>
                  <a:srgbClr val="3333CC"/>
                </a:solidFill>
                <a:effectLst/>
                <a:uLnTx/>
                <a:uFillTx/>
                <a:latin typeface="Arial" pitchFamily="34" charset="0"/>
                <a:ea typeface="+mn-ea"/>
                <a:cs typeface="+mn-cs"/>
              </a:rPr>
              <a:t> </a:t>
            </a:r>
            <a:r>
              <a:rPr kumimoji="1" lang="en-US" sz="3733" b="1" i="0" u="none" strike="noStrike" kern="1200" cap="none" spc="0" normalizeH="0" baseline="0" noProof="0" dirty="0" err="1">
                <a:ln>
                  <a:noFill/>
                </a:ln>
                <a:solidFill>
                  <a:srgbClr val="3333CC"/>
                </a:solidFill>
                <a:effectLst/>
                <a:uLnTx/>
                <a:uFillTx/>
                <a:latin typeface="Arial" pitchFamily="34" charset="0"/>
                <a:ea typeface="+mn-ea"/>
                <a:cs typeface="+mn-cs"/>
              </a:rPr>
              <a:t>duy</a:t>
            </a:r>
            <a:r>
              <a:rPr kumimoji="1" lang="en-US" sz="3733" b="1" i="0" u="none" strike="noStrike" kern="1200" cap="none" spc="0" normalizeH="0" baseline="0" noProof="0" dirty="0">
                <a:ln>
                  <a:noFill/>
                </a:ln>
                <a:solidFill>
                  <a:srgbClr val="3333CC"/>
                </a:solidFill>
                <a:effectLst/>
                <a:uLnTx/>
                <a:uFillTx/>
                <a:latin typeface="Arial" pitchFamily="34" charset="0"/>
                <a:ea typeface="+mn-ea"/>
                <a:cs typeface="+mn-cs"/>
              </a:rPr>
              <a:t> </a:t>
            </a:r>
            <a:r>
              <a:rPr kumimoji="1" lang="en-US" sz="3733" b="1" i="0" u="none" strike="noStrike" kern="1200" cap="none" spc="0" normalizeH="0" baseline="0" noProof="0" dirty="0" err="1">
                <a:ln>
                  <a:noFill/>
                </a:ln>
                <a:solidFill>
                  <a:srgbClr val="3333CC"/>
                </a:solidFill>
                <a:effectLst/>
                <a:uLnTx/>
                <a:uFillTx/>
                <a:latin typeface="Arial" pitchFamily="34" charset="0"/>
                <a:ea typeface="+mn-ea"/>
                <a:cs typeface="+mn-cs"/>
              </a:rPr>
              <a:t>trừu</a:t>
            </a:r>
            <a:r>
              <a:rPr kumimoji="1" lang="en-US" sz="3733" b="1" i="0" u="none" strike="noStrike" kern="1200" cap="none" spc="0" normalizeH="0" baseline="0" noProof="0" dirty="0">
                <a:ln>
                  <a:noFill/>
                </a:ln>
                <a:solidFill>
                  <a:srgbClr val="3333CC"/>
                </a:solidFill>
                <a:effectLst/>
                <a:uLnTx/>
                <a:uFillTx/>
                <a:latin typeface="Arial" pitchFamily="34" charset="0"/>
                <a:ea typeface="+mn-ea"/>
                <a:cs typeface="+mn-cs"/>
              </a:rPr>
              <a:t> </a:t>
            </a:r>
            <a:r>
              <a:rPr kumimoji="1" lang="en-US" sz="3733" b="1" i="0" u="none" strike="noStrike" kern="1200" cap="none" spc="0" normalizeH="0" baseline="0" noProof="0" dirty="0" err="1">
                <a:ln>
                  <a:noFill/>
                </a:ln>
                <a:solidFill>
                  <a:srgbClr val="3333CC"/>
                </a:solidFill>
                <a:effectLst/>
                <a:uLnTx/>
                <a:uFillTx/>
                <a:latin typeface="Arial" pitchFamily="34" charset="0"/>
                <a:ea typeface="+mn-ea"/>
                <a:cs typeface="+mn-cs"/>
              </a:rPr>
              <a:t>tượng</a:t>
            </a:r>
            <a:r>
              <a:rPr kumimoji="1" lang="en-US" sz="3733" b="1" i="0" u="none" strike="noStrike" kern="1200" cap="none" spc="0" normalizeH="0" baseline="0" noProof="0" dirty="0">
                <a:ln>
                  <a:noFill/>
                </a:ln>
                <a:solidFill>
                  <a:srgbClr val="3333CC"/>
                </a:solidFill>
                <a:effectLst/>
                <a:uLnTx/>
                <a:uFillTx/>
                <a:latin typeface="Arial" pitchFamily="34" charset="0"/>
                <a:ea typeface="+mn-ea"/>
                <a:cs typeface="+mn-cs"/>
              </a:rPr>
              <a:t>)</a:t>
            </a:r>
          </a:p>
        </p:txBody>
      </p:sp>
      <p:sp>
        <p:nvSpPr>
          <p:cNvPr id="4" name="Rectangle 3"/>
          <p:cNvSpPr>
            <a:spLocks noChangeArrowheads="1"/>
          </p:cNvSpPr>
          <p:nvPr/>
        </p:nvSpPr>
        <p:spPr bwMode="auto">
          <a:xfrm>
            <a:off x="1200150" y="2000250"/>
            <a:ext cx="9983788"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lnSpc>
                <a:spcPct val="90000"/>
              </a:lnSpc>
              <a:spcBef>
                <a:spcPts val="1000"/>
              </a:spcBef>
              <a:buFont typeface="Arial" panose="020B0604020202020204" pitchFamily="34" charset="0"/>
              <a:buChar char="•"/>
              <a:defRPr sz="2800">
                <a:solidFill>
                  <a:schemeClr val="tx1"/>
                </a:solidFill>
                <a:latin typeface="Arial" panose="020B0604020202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Arial" panose="020B0604020202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Arial" panose="020B0604020202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Arial" panose="020B0604020202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Arial" panose="020B0604020202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9pPr>
          </a:lstStyle>
          <a:p>
            <a:pPr marL="342900" marR="0" lvl="0" indent="-342900" algn="l" defTabSz="914400" rtl="0" eaLnBrk="1" fontAlgn="base" latinLnBrk="0" hangingPunct="1">
              <a:lnSpc>
                <a:spcPct val="100000"/>
              </a:lnSpc>
              <a:spcBef>
                <a:spcPct val="0"/>
              </a:spcBef>
              <a:spcAft>
                <a:spcPct val="0"/>
              </a:spcAft>
              <a:buClrTx/>
              <a:buSzTx/>
              <a:buFont typeface="Wingdings" panose="05000000000000000000" pitchFamily="2" charset="2"/>
              <a:buChar char="Ø"/>
              <a:tabLst/>
              <a:defRPr/>
            </a:pPr>
            <a:r>
              <a:rPr kumimoji="1" lang="en-US" altLang="en-US" sz="3200" b="0" i="0" u="none" strike="noStrike" kern="1200" cap="none" spc="0" normalizeH="0" baseline="0" noProof="0">
                <a:ln>
                  <a:noFill/>
                </a:ln>
                <a:solidFill>
                  <a:srgbClr val="002060"/>
                </a:solidFill>
                <a:effectLst/>
                <a:uLnTx/>
                <a:uFillTx/>
                <a:latin typeface="Arial" panose="020B0604020202020204" pitchFamily="34" charset="0"/>
                <a:ea typeface="+mn-ea"/>
                <a:cs typeface="+mn-cs"/>
              </a:rPr>
              <a:t>Là giai đoạn cao của quá trình nhận thức</a:t>
            </a:r>
          </a:p>
        </p:txBody>
      </p:sp>
      <p:sp>
        <p:nvSpPr>
          <p:cNvPr id="6" name="Rectangle 5"/>
          <p:cNvSpPr>
            <a:spLocks noChangeArrowheads="1"/>
          </p:cNvSpPr>
          <p:nvPr/>
        </p:nvSpPr>
        <p:spPr bwMode="auto">
          <a:xfrm>
            <a:off x="1289050" y="2857500"/>
            <a:ext cx="9759950"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lnSpc>
                <a:spcPct val="90000"/>
              </a:lnSpc>
              <a:spcBef>
                <a:spcPts val="1000"/>
              </a:spcBef>
              <a:buFont typeface="Arial" panose="020B0604020202020204" pitchFamily="34" charset="0"/>
              <a:buChar char="•"/>
              <a:defRPr sz="2800">
                <a:solidFill>
                  <a:schemeClr val="tx1"/>
                </a:solidFill>
                <a:latin typeface="Arial" panose="020B0604020202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Arial" panose="020B0604020202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Arial" panose="020B0604020202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Arial" panose="020B0604020202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Arial" panose="020B0604020202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9pPr>
          </a:lstStyle>
          <a:p>
            <a:pPr marL="457200" marR="0" lvl="0" indent="-457200" algn="just" defTabSz="914400" rtl="0" eaLnBrk="1" fontAlgn="base" latinLnBrk="0" hangingPunct="1">
              <a:lnSpc>
                <a:spcPct val="100000"/>
              </a:lnSpc>
              <a:spcBef>
                <a:spcPct val="0"/>
              </a:spcBef>
              <a:spcAft>
                <a:spcPct val="0"/>
              </a:spcAft>
              <a:buClrTx/>
              <a:buSzTx/>
              <a:buFont typeface="Wingdings" panose="05000000000000000000" pitchFamily="2" charset="2"/>
              <a:buChar char="Ø"/>
              <a:tabLst/>
              <a:defRPr/>
            </a:pPr>
            <a:r>
              <a:rPr kumimoji="1" lang="en-US" altLang="en-US" sz="3200" b="0" i="0" u="none" strike="noStrike" kern="1200" cap="none" spc="0" normalizeH="0" baseline="0" noProof="0">
                <a:ln>
                  <a:noFill/>
                </a:ln>
                <a:solidFill>
                  <a:srgbClr val="002060"/>
                </a:solidFill>
                <a:effectLst/>
                <a:uLnTx/>
                <a:uFillTx/>
                <a:latin typeface="Arial" panose="020B0604020202020204" pitchFamily="34" charset="0"/>
                <a:ea typeface="+mn-ea"/>
                <a:cs typeface="+mn-cs"/>
              </a:rPr>
              <a:t>Dựa trên cơ sở tài liệu do trực quan sinh động mang lại</a:t>
            </a:r>
          </a:p>
        </p:txBody>
      </p:sp>
      <p:sp>
        <p:nvSpPr>
          <p:cNvPr id="7" name="Rectangle 6"/>
          <p:cNvSpPr>
            <a:spLocks noChangeArrowheads="1"/>
          </p:cNvSpPr>
          <p:nvPr/>
        </p:nvSpPr>
        <p:spPr bwMode="auto">
          <a:xfrm>
            <a:off x="1309607" y="4419600"/>
            <a:ext cx="9888538"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lnSpc>
                <a:spcPct val="90000"/>
              </a:lnSpc>
              <a:spcBef>
                <a:spcPts val="1000"/>
              </a:spcBef>
              <a:buFont typeface="Arial" panose="020B0604020202020204" pitchFamily="34" charset="0"/>
              <a:buChar char="•"/>
              <a:defRPr sz="2800">
                <a:solidFill>
                  <a:schemeClr val="tx1"/>
                </a:solidFill>
                <a:latin typeface="Arial" panose="020B060402020202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Arial" panose="020B060402020202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Arial" panose="020B060402020202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Arial" panose="020B060402020202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Arial" panose="020B060402020202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Arial" panose="020B0604020202020204" pitchFamily="34" charset="0"/>
              </a:defRPr>
            </a:lvl9pPr>
          </a:lstStyle>
          <a:p>
            <a:pPr marL="457200" marR="0" lvl="0" indent="-457200" algn="just" defTabSz="914400" rtl="0" eaLnBrk="1" fontAlgn="base" latinLnBrk="0" hangingPunct="1">
              <a:lnSpc>
                <a:spcPct val="100000"/>
              </a:lnSpc>
              <a:spcBef>
                <a:spcPct val="0"/>
              </a:spcBef>
              <a:spcAft>
                <a:spcPct val="0"/>
              </a:spcAft>
              <a:buClrTx/>
              <a:buSzTx/>
              <a:buFont typeface="Wingdings" panose="05000000000000000000" pitchFamily="2" charset="2"/>
              <a:buChar char="Ø"/>
              <a:tabLst/>
              <a:defRPr/>
            </a:pPr>
            <a:r>
              <a:rPr kumimoji="1" lang="en-US" altLang="en-US" sz="32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Được</a:t>
            </a:r>
            <a:r>
              <a:rPr kumimoji="1" lang="en-US" altLang="en-US" sz="32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1" lang="en-US" altLang="en-US" sz="32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thê</a:t>
            </a:r>
            <a:r>
              <a:rPr kumimoji="1" lang="en-US" altLang="en-US" sz="32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1" lang="en-US" altLang="en-US" sz="32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hiện</a:t>
            </a:r>
            <a:r>
              <a:rPr kumimoji="1" lang="en-US" altLang="en-US" sz="32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1" lang="en-US" altLang="en-US" sz="32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bằng</a:t>
            </a:r>
            <a:r>
              <a:rPr kumimoji="1" lang="en-US" altLang="en-US" sz="32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1" lang="en-US" altLang="en-US" sz="32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các</a:t>
            </a:r>
            <a:r>
              <a:rPr kumimoji="1" lang="en-US" altLang="en-US" sz="32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1" lang="en-US" altLang="en-US" sz="32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hình</a:t>
            </a:r>
            <a:r>
              <a:rPr kumimoji="1" lang="en-US" altLang="en-US" sz="32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1" lang="en-US" altLang="en-US" sz="32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thức</a:t>
            </a:r>
            <a:r>
              <a:rPr kumimoji="1" lang="en-US" altLang="en-US" sz="32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1" lang="en-US" altLang="en-US" sz="32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khái</a:t>
            </a:r>
            <a:r>
              <a:rPr kumimoji="1" lang="en-US" altLang="en-US" sz="32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1" lang="en-US" altLang="en-US" sz="32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niệm</a:t>
            </a:r>
            <a:r>
              <a:rPr kumimoji="1" lang="en-US" altLang="en-US" sz="32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1" lang="en-US" altLang="en-US" sz="32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phán</a:t>
            </a:r>
            <a:r>
              <a:rPr kumimoji="1" lang="en-US" altLang="en-US" sz="32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1" lang="en-US" altLang="en-US" sz="32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đoán</a:t>
            </a:r>
            <a:r>
              <a:rPr kumimoji="1" lang="en-US" altLang="en-US" sz="32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1" lang="en-US" altLang="en-US" sz="32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suy</a:t>
            </a:r>
            <a:r>
              <a:rPr kumimoji="1" lang="en-US" altLang="en-US" sz="32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1" lang="en-US" altLang="en-US" sz="32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luận</a:t>
            </a:r>
            <a:r>
              <a:rPr kumimoji="1" lang="en-US" altLang="en-US" sz="32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p>
        </p:txBody>
      </p:sp>
    </p:spTree>
    <p:extLst>
      <p:ext uri="{BB962C8B-B14F-4D97-AF65-F5344CB8AC3E}">
        <p14:creationId xmlns:p14="http://schemas.microsoft.com/office/powerpoint/2010/main" val="284239219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1000"/>
                                        <p:tgtEl>
                                          <p:spTgt spid="6"/>
                                        </p:tgtEl>
                                      </p:cBhvr>
                                    </p:animEffect>
                                    <p:anim calcmode="lin" valueType="num">
                                      <p:cBhvr>
                                        <p:cTn id="22" dur="1000" fill="hold"/>
                                        <p:tgtEl>
                                          <p:spTgt spid="6"/>
                                        </p:tgtEl>
                                        <p:attrNameLst>
                                          <p:attrName>ppt_x</p:attrName>
                                        </p:attrNameLst>
                                      </p:cBhvr>
                                      <p:tavLst>
                                        <p:tav tm="0">
                                          <p:val>
                                            <p:strVal val="#ppt_x"/>
                                          </p:val>
                                        </p:tav>
                                        <p:tav tm="100000">
                                          <p:val>
                                            <p:strVal val="#ppt_x"/>
                                          </p:val>
                                        </p:tav>
                                      </p:tavLst>
                                    </p:anim>
                                    <p:anim calcmode="lin" valueType="num">
                                      <p:cBhvr>
                                        <p:cTn id="23"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7"/>
                                        </p:tgtEl>
                                        <p:attrNameLst>
                                          <p:attrName>style.visibility</p:attrName>
                                        </p:attrNameLst>
                                      </p:cBhvr>
                                      <p:to>
                                        <p:strVal val="visible"/>
                                      </p:to>
                                    </p:set>
                                    <p:animEffect transition="in" filter="fade">
                                      <p:cBhvr>
                                        <p:cTn id="28" dur="1000"/>
                                        <p:tgtEl>
                                          <p:spTgt spid="7"/>
                                        </p:tgtEl>
                                      </p:cBhvr>
                                    </p:animEffect>
                                    <p:anim calcmode="lin" valueType="num">
                                      <p:cBhvr>
                                        <p:cTn id="29" dur="1000" fill="hold"/>
                                        <p:tgtEl>
                                          <p:spTgt spid="7"/>
                                        </p:tgtEl>
                                        <p:attrNameLst>
                                          <p:attrName>ppt_x</p:attrName>
                                        </p:attrNameLst>
                                      </p:cBhvr>
                                      <p:tavLst>
                                        <p:tav tm="0">
                                          <p:val>
                                            <p:strVal val="#ppt_x"/>
                                          </p:val>
                                        </p:tav>
                                        <p:tav tm="100000">
                                          <p:val>
                                            <p:strVal val="#ppt_x"/>
                                          </p:val>
                                        </p:tav>
                                      </p:tavLst>
                                    </p:anim>
                                    <p:anim calcmode="lin" valueType="num">
                                      <p:cBhvr>
                                        <p:cTn id="30"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bldP spid="6" grpId="0"/>
      <p:bldP spid="7" grpId="0"/>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descr="Tải 30+ Hình Ảnh Cám Ơn Đẹp Nhất, Hình Chữ Thank You"/>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71119" y="862885"/>
            <a:ext cx="7620000" cy="519662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14358109"/>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Quince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2_Contents Slide Master">
  <a:themeElements>
    <a:clrScheme name="ALLPPT-TRAVEL VACATION">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Quickly template">
  <a:themeElements>
    <a:clrScheme name="Custom 347">
      <a:dk1>
        <a:srgbClr val="494B58"/>
      </a:dk1>
      <a:lt1>
        <a:srgbClr val="FFFFFF"/>
      </a:lt1>
      <a:dk2>
        <a:srgbClr val="7C7F91"/>
      </a:dk2>
      <a:lt2>
        <a:srgbClr val="DBE1E7"/>
      </a:lt2>
      <a:accent1>
        <a:srgbClr val="FBCDBE"/>
      </a:accent1>
      <a:accent2>
        <a:srgbClr val="FDDDAA"/>
      </a:accent2>
      <a:accent3>
        <a:srgbClr val="C9E4B4"/>
      </a:accent3>
      <a:accent4>
        <a:srgbClr val="ADDED4"/>
      </a:accent4>
      <a:accent5>
        <a:srgbClr val="B5D4E9"/>
      </a:accent5>
      <a:accent6>
        <a:srgbClr val="DBBDE5"/>
      </a:accent6>
      <a:hlink>
        <a:srgbClr val="7C7F91"/>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2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2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xml><?xml version="1.0" encoding="utf-8"?>
<a:theme xmlns:a="http://schemas.openxmlformats.org/drawingml/2006/main" name="3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9.xml><?xml version="1.0" encoding="utf-8"?>
<a:theme xmlns:a="http://schemas.openxmlformats.org/drawingml/2006/main" name="4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0.xml><?xml version="1.0" encoding="utf-8"?>
<a:theme xmlns:a="http://schemas.openxmlformats.org/drawingml/2006/main" name="5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1.xml><?xml version="1.0" encoding="utf-8"?>
<a:theme xmlns:a="http://schemas.openxmlformats.org/drawingml/2006/main" name="20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2.xml><?xml version="1.0" encoding="utf-8"?>
<a:theme xmlns:a="http://schemas.openxmlformats.org/drawingml/2006/main" name="1_Contents Slide Master">
  <a:themeElements>
    <a:clrScheme name="ALLPPT-COLOR-A19">
      <a:dk1>
        <a:sysClr val="windowText" lastClr="000000"/>
      </a:dk1>
      <a:lt1>
        <a:sysClr val="window" lastClr="FFFFFF"/>
      </a:lt1>
      <a:dk2>
        <a:srgbClr val="1F497D"/>
      </a:dk2>
      <a:lt2>
        <a:srgbClr val="EEECE1"/>
      </a:lt2>
      <a:accent1>
        <a:srgbClr val="32AEB8"/>
      </a:accent1>
      <a:accent2>
        <a:srgbClr val="F2A40D"/>
      </a:accent2>
      <a:accent3>
        <a:srgbClr val="32AEB8"/>
      </a:accent3>
      <a:accent4>
        <a:srgbClr val="F2A40D"/>
      </a:accent4>
      <a:accent5>
        <a:srgbClr val="32AEB8"/>
      </a:accent5>
      <a:accent6>
        <a:srgbClr val="F2A40D"/>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32AEB8"/>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3.xml><?xml version="1.0" encoding="utf-8"?>
<a:theme xmlns:a="http://schemas.openxmlformats.org/drawingml/2006/main" name="9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4.xml><?xml version="1.0" encoding="utf-8"?>
<a:theme xmlns:a="http://schemas.openxmlformats.org/drawingml/2006/main" name="16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5.xml><?xml version="1.0" encoding="utf-8"?>
<a:theme xmlns:a="http://schemas.openxmlformats.org/drawingml/2006/main" name="23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6.xml><?xml version="1.0" encoding="utf-8"?>
<a:theme xmlns:a="http://schemas.openxmlformats.org/drawingml/2006/main" name="24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7.xml><?xml version="1.0" encoding="utf-8"?>
<a:theme xmlns:a="http://schemas.openxmlformats.org/drawingml/2006/main" name="25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8.xml><?xml version="1.0" encoding="utf-8"?>
<a:theme xmlns:a="http://schemas.openxmlformats.org/drawingml/2006/main" name="9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9.xml><?xml version="1.0" encoding="utf-8"?>
<a:theme xmlns:a="http://schemas.openxmlformats.org/drawingml/2006/main" name="580TGp_general_light_ani">
  <a:themeElements>
    <a:clrScheme name="Default Design 1">
      <a:dk1>
        <a:srgbClr val="000000"/>
      </a:dk1>
      <a:lt1>
        <a:srgbClr val="FDF58D"/>
      </a:lt1>
      <a:dk2>
        <a:srgbClr val="CC3300"/>
      </a:dk2>
      <a:lt2>
        <a:srgbClr val="808080"/>
      </a:lt2>
      <a:accent1>
        <a:srgbClr val="FF6161"/>
      </a:accent1>
      <a:accent2>
        <a:srgbClr val="FFC319"/>
      </a:accent2>
      <a:accent3>
        <a:srgbClr val="FEF9C5"/>
      </a:accent3>
      <a:accent4>
        <a:srgbClr val="000000"/>
      </a:accent4>
      <a:accent5>
        <a:srgbClr val="FFB7B7"/>
      </a:accent5>
      <a:accent6>
        <a:srgbClr val="E7B016"/>
      </a:accent6>
      <a:hlink>
        <a:srgbClr val="A8D02A"/>
      </a:hlink>
      <a:folHlink>
        <a:srgbClr val="5CB1FE"/>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ctr"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ctr"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lnDef>
  </a:objectDefaults>
  <a:extraClrSchemeLst>
    <a:extraClrScheme>
      <a:clrScheme name="Default Design 1">
        <a:dk1>
          <a:srgbClr val="000000"/>
        </a:dk1>
        <a:lt1>
          <a:srgbClr val="FDF58D"/>
        </a:lt1>
        <a:dk2>
          <a:srgbClr val="CC3300"/>
        </a:dk2>
        <a:lt2>
          <a:srgbClr val="808080"/>
        </a:lt2>
        <a:accent1>
          <a:srgbClr val="FF6161"/>
        </a:accent1>
        <a:accent2>
          <a:srgbClr val="FFC319"/>
        </a:accent2>
        <a:accent3>
          <a:srgbClr val="FEF9C5"/>
        </a:accent3>
        <a:accent4>
          <a:srgbClr val="000000"/>
        </a:accent4>
        <a:accent5>
          <a:srgbClr val="FFB7B7"/>
        </a:accent5>
        <a:accent6>
          <a:srgbClr val="E7B016"/>
        </a:accent6>
        <a:hlink>
          <a:srgbClr val="A8D02A"/>
        </a:hlink>
        <a:folHlink>
          <a:srgbClr val="5CB1FE"/>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E1F4D8"/>
        </a:lt1>
        <a:dk2>
          <a:srgbClr val="003366"/>
        </a:dk2>
        <a:lt2>
          <a:srgbClr val="808080"/>
        </a:lt2>
        <a:accent1>
          <a:srgbClr val="FFC319"/>
        </a:accent1>
        <a:accent2>
          <a:srgbClr val="A8D02A"/>
        </a:accent2>
        <a:accent3>
          <a:srgbClr val="EEF8E9"/>
        </a:accent3>
        <a:accent4>
          <a:srgbClr val="000000"/>
        </a:accent4>
        <a:accent5>
          <a:srgbClr val="FFDEAB"/>
        </a:accent5>
        <a:accent6>
          <a:srgbClr val="98BC25"/>
        </a:accent6>
        <a:hlink>
          <a:srgbClr val="5CB1FE"/>
        </a:hlink>
        <a:folHlink>
          <a:srgbClr val="FF6161"/>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EE9DE"/>
        </a:lt1>
        <a:dk2>
          <a:srgbClr val="000066"/>
        </a:dk2>
        <a:lt2>
          <a:srgbClr val="808080"/>
        </a:lt2>
        <a:accent1>
          <a:srgbClr val="5CB1FE"/>
        </a:accent1>
        <a:accent2>
          <a:srgbClr val="FF7575"/>
        </a:accent2>
        <a:accent3>
          <a:srgbClr val="FEF2EC"/>
        </a:accent3>
        <a:accent4>
          <a:srgbClr val="000000"/>
        </a:accent4>
        <a:accent5>
          <a:srgbClr val="B5D5FE"/>
        </a:accent5>
        <a:accent6>
          <a:srgbClr val="E76969"/>
        </a:accent6>
        <a:hlink>
          <a:srgbClr val="FFC319"/>
        </a:hlink>
        <a:folHlink>
          <a:srgbClr val="A8D02A"/>
        </a:folHlink>
      </a:clrScheme>
      <a:clrMap bg1="lt1" tx1="dk1" bg2="lt2" tx2="dk2" accent1="accent1" accent2="accent2" accent3="accent3" accent4="accent4" accent5="accent5" accent6="accent6" hlink="hlink" folHlink="folHlink"/>
    </a:extraClrScheme>
  </a:extraClrSchemeLst>
</a:theme>
</file>

<file path=ppt/theme/theme20.xml><?xml version="1.0" encoding="utf-8"?>
<a:theme xmlns:a="http://schemas.openxmlformats.org/drawingml/2006/main" name="582TGp_GoUp_light">
  <a:themeElements>
    <a:clrScheme name="Default Design 3">
      <a:dk1>
        <a:srgbClr val="000000"/>
      </a:dk1>
      <a:lt1>
        <a:srgbClr val="FFFFFF"/>
      </a:lt1>
      <a:dk2>
        <a:srgbClr val="333300"/>
      </a:dk2>
      <a:lt2>
        <a:srgbClr val="4D4D4D"/>
      </a:lt2>
      <a:accent1>
        <a:srgbClr val="F5B80B"/>
      </a:accent1>
      <a:accent2>
        <a:srgbClr val="6292C6"/>
      </a:accent2>
      <a:accent3>
        <a:srgbClr val="FFFFFF"/>
      </a:accent3>
      <a:accent4>
        <a:srgbClr val="000000"/>
      </a:accent4>
      <a:accent5>
        <a:srgbClr val="F9D8AA"/>
      </a:accent5>
      <a:accent6>
        <a:srgbClr val="5884B3"/>
      </a:accent6>
      <a:hlink>
        <a:srgbClr val="74BD43"/>
      </a:hlink>
      <a:folHlink>
        <a:srgbClr val="C4B798"/>
      </a:folHlink>
    </a:clrScheme>
    <a:fontScheme name="Default Design">
      <a:majorFont>
        <a:latin typeface="Arial"/>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charset="0"/>
          </a:defRPr>
        </a:defPPr>
      </a:lstStyle>
    </a:lnDef>
  </a:objectDefaults>
  <a:extraClrSchemeLst>
    <a:extraClrScheme>
      <a:clrScheme name="Default Design 1">
        <a:dk1>
          <a:srgbClr val="000000"/>
        </a:dk1>
        <a:lt1>
          <a:srgbClr val="FFFFFF"/>
        </a:lt1>
        <a:dk2>
          <a:srgbClr val="000000"/>
        </a:dk2>
        <a:lt2>
          <a:srgbClr val="4D4D4D"/>
        </a:lt2>
        <a:accent1>
          <a:srgbClr val="3CC2B5"/>
        </a:accent1>
        <a:accent2>
          <a:srgbClr val="81A551"/>
        </a:accent2>
        <a:accent3>
          <a:srgbClr val="FFFFFF"/>
        </a:accent3>
        <a:accent4>
          <a:srgbClr val="000000"/>
        </a:accent4>
        <a:accent5>
          <a:srgbClr val="AFDDD7"/>
        </a:accent5>
        <a:accent6>
          <a:srgbClr val="749549"/>
        </a:accent6>
        <a:hlink>
          <a:srgbClr val="F1B50D"/>
        </a:hlink>
        <a:folHlink>
          <a:srgbClr val="15ACE1"/>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253451"/>
        </a:dk2>
        <a:lt2>
          <a:srgbClr val="4D4D4D"/>
        </a:lt2>
        <a:accent1>
          <a:srgbClr val="88B43A"/>
        </a:accent1>
        <a:accent2>
          <a:srgbClr val="D0C644"/>
        </a:accent2>
        <a:accent3>
          <a:srgbClr val="FFFFFF"/>
        </a:accent3>
        <a:accent4>
          <a:srgbClr val="000000"/>
        </a:accent4>
        <a:accent5>
          <a:srgbClr val="C3D6AE"/>
        </a:accent5>
        <a:accent6>
          <a:srgbClr val="BCB33D"/>
        </a:accent6>
        <a:hlink>
          <a:srgbClr val="DD93B4"/>
        </a:hlink>
        <a:folHlink>
          <a:srgbClr val="87A5A7"/>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333300"/>
        </a:dk2>
        <a:lt2>
          <a:srgbClr val="4D4D4D"/>
        </a:lt2>
        <a:accent1>
          <a:srgbClr val="F5B80B"/>
        </a:accent1>
        <a:accent2>
          <a:srgbClr val="6292C6"/>
        </a:accent2>
        <a:accent3>
          <a:srgbClr val="FFFFFF"/>
        </a:accent3>
        <a:accent4>
          <a:srgbClr val="000000"/>
        </a:accent4>
        <a:accent5>
          <a:srgbClr val="F9D8AA"/>
        </a:accent5>
        <a:accent6>
          <a:srgbClr val="5884B3"/>
        </a:accent6>
        <a:hlink>
          <a:srgbClr val="74BD43"/>
        </a:hlink>
        <a:folHlink>
          <a:srgbClr val="C4B798"/>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82TGp_GoUp_light.potx" id="{0E7428A0-B34C-406B-9955-18F62EEB9431}" vid="{055A8B36-3545-46FD-BB06-6064E9996D9C}"/>
    </a:ext>
  </a:extLst>
</a:theme>
</file>

<file path=ppt/theme/theme21.xml><?xml version="1.0" encoding="utf-8"?>
<a:theme xmlns:a="http://schemas.openxmlformats.org/drawingml/2006/main" name="579TGp_makeup_light">
  <a:themeElements>
    <a:clrScheme name="Office Theme 3">
      <a:dk1>
        <a:srgbClr val="000000"/>
      </a:dk1>
      <a:lt1>
        <a:srgbClr val="FFFFFF"/>
      </a:lt1>
      <a:dk2>
        <a:srgbClr val="5C1767"/>
      </a:dk2>
      <a:lt2>
        <a:srgbClr val="808080"/>
      </a:lt2>
      <a:accent1>
        <a:srgbClr val="D87AA5"/>
      </a:accent1>
      <a:accent2>
        <a:srgbClr val="AC8CD0"/>
      </a:accent2>
      <a:accent3>
        <a:srgbClr val="FFFFFF"/>
      </a:accent3>
      <a:accent4>
        <a:srgbClr val="000000"/>
      </a:accent4>
      <a:accent5>
        <a:srgbClr val="E9BECF"/>
      </a:accent5>
      <a:accent6>
        <a:srgbClr val="9B7EBC"/>
      </a:accent6>
      <a:hlink>
        <a:srgbClr val="DA7F70"/>
      </a:hlink>
      <a:folHlink>
        <a:srgbClr val="85A3D5"/>
      </a:folHlink>
    </a:clrScheme>
    <a:fontScheme name="Office Theme">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lnDef>
  </a:objectDefaults>
  <a:extraClrSchemeLst>
    <a:extraClrScheme>
      <a:clrScheme name="Office Theme 1">
        <a:dk1>
          <a:srgbClr val="000000"/>
        </a:dk1>
        <a:lt1>
          <a:srgbClr val="FFFFFF"/>
        </a:lt1>
        <a:dk2>
          <a:srgbClr val="CC3300"/>
        </a:dk2>
        <a:lt2>
          <a:srgbClr val="808080"/>
        </a:lt2>
        <a:accent1>
          <a:srgbClr val="FF6161"/>
        </a:accent1>
        <a:accent2>
          <a:srgbClr val="FFC319"/>
        </a:accent2>
        <a:accent3>
          <a:srgbClr val="FFFFFF"/>
        </a:accent3>
        <a:accent4>
          <a:srgbClr val="000000"/>
        </a:accent4>
        <a:accent5>
          <a:srgbClr val="FFB7B7"/>
        </a:accent5>
        <a:accent6>
          <a:srgbClr val="E7B016"/>
        </a:accent6>
        <a:hlink>
          <a:srgbClr val="A8D02A"/>
        </a:hlink>
        <a:folHlink>
          <a:srgbClr val="5CB1FE"/>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6699"/>
        </a:dk2>
        <a:lt2>
          <a:srgbClr val="808080"/>
        </a:lt2>
        <a:accent1>
          <a:srgbClr val="78ABDA"/>
        </a:accent1>
        <a:accent2>
          <a:srgbClr val="8BD1C4"/>
        </a:accent2>
        <a:accent3>
          <a:srgbClr val="FFFFFF"/>
        </a:accent3>
        <a:accent4>
          <a:srgbClr val="000000"/>
        </a:accent4>
        <a:accent5>
          <a:srgbClr val="BED2EA"/>
        </a:accent5>
        <a:accent6>
          <a:srgbClr val="7DBDB1"/>
        </a:accent6>
        <a:hlink>
          <a:srgbClr val="89D278"/>
        </a:hlink>
        <a:folHlink>
          <a:srgbClr val="CEC08C"/>
        </a:folHlink>
      </a:clrScheme>
      <a:clrMap bg1="lt1" tx1="dk1" bg2="lt2" tx2="dk2" accent1="accent1" accent2="accent2" accent3="accent3" accent4="accent4" accent5="accent5" accent6="accent6" hlink="hlink" folHlink="folHlink"/>
    </a:extraClrScheme>
    <a:extraClrScheme>
      <a:clrScheme name="Office Theme 3">
        <a:dk1>
          <a:srgbClr val="000000"/>
        </a:dk1>
        <a:lt1>
          <a:srgbClr val="FFFFFF"/>
        </a:lt1>
        <a:dk2>
          <a:srgbClr val="5C1767"/>
        </a:dk2>
        <a:lt2>
          <a:srgbClr val="808080"/>
        </a:lt2>
        <a:accent1>
          <a:srgbClr val="D87AA5"/>
        </a:accent1>
        <a:accent2>
          <a:srgbClr val="AC8CD0"/>
        </a:accent2>
        <a:accent3>
          <a:srgbClr val="FFFFFF"/>
        </a:accent3>
        <a:accent4>
          <a:srgbClr val="000000"/>
        </a:accent4>
        <a:accent5>
          <a:srgbClr val="E9BECF"/>
        </a:accent5>
        <a:accent6>
          <a:srgbClr val="9B7EBC"/>
        </a:accent6>
        <a:hlink>
          <a:srgbClr val="DA7F70"/>
        </a:hlink>
        <a:folHlink>
          <a:srgbClr val="85A3D5"/>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79TGp_makeup_light.potx" id="{5C4C5435-0641-40AB-A347-27B9C61E0157}" vid="{989A1000-57CC-4FB7-9822-21BE377CBF5F}"/>
    </a:ext>
  </a:extLst>
</a:theme>
</file>

<file path=ppt/theme/theme22.xml><?xml version="1.0" encoding="utf-8"?>
<a:theme xmlns:a="http://schemas.openxmlformats.org/drawingml/2006/main" name="589TGp_Health_light">
  <a:themeElements>
    <a:clrScheme name="s2 3">
      <a:dk1>
        <a:srgbClr val="000000"/>
      </a:dk1>
      <a:lt1>
        <a:srgbClr val="FFFFFF"/>
      </a:lt1>
      <a:dk2>
        <a:srgbClr val="C889CD"/>
      </a:dk2>
      <a:lt2>
        <a:srgbClr val="DED9CC"/>
      </a:lt2>
      <a:accent1>
        <a:srgbClr val="72AFD8"/>
      </a:accent1>
      <a:accent2>
        <a:srgbClr val="80CAB1"/>
      </a:accent2>
      <a:accent3>
        <a:srgbClr val="FFFFFF"/>
      </a:accent3>
      <a:accent4>
        <a:srgbClr val="000000"/>
      </a:accent4>
      <a:accent5>
        <a:srgbClr val="BCD4E9"/>
      </a:accent5>
      <a:accent6>
        <a:srgbClr val="73B7A0"/>
      </a:accent6>
      <a:hlink>
        <a:srgbClr val="E1995D"/>
      </a:hlink>
      <a:folHlink>
        <a:srgbClr val="E58790"/>
      </a:folHlink>
    </a:clrScheme>
    <a:fontScheme name="s2">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2 1">
        <a:dk1>
          <a:srgbClr val="000000"/>
        </a:dk1>
        <a:lt1>
          <a:srgbClr val="FFFFFF"/>
        </a:lt1>
        <a:dk2>
          <a:srgbClr val="5EB2B6"/>
        </a:dk2>
        <a:lt2>
          <a:srgbClr val="DED9CC"/>
        </a:lt2>
        <a:accent1>
          <a:srgbClr val="9FD56D"/>
        </a:accent1>
        <a:accent2>
          <a:srgbClr val="F4BC72"/>
        </a:accent2>
        <a:accent3>
          <a:srgbClr val="FFFFFF"/>
        </a:accent3>
        <a:accent4>
          <a:srgbClr val="000000"/>
        </a:accent4>
        <a:accent5>
          <a:srgbClr val="CDE7BA"/>
        </a:accent5>
        <a:accent6>
          <a:srgbClr val="DDAA67"/>
        </a:accent6>
        <a:hlink>
          <a:srgbClr val="F18FAB"/>
        </a:hlink>
        <a:folHlink>
          <a:srgbClr val="84A3E8"/>
        </a:folHlink>
      </a:clrScheme>
      <a:clrMap bg1="lt1" tx1="dk1" bg2="lt2" tx2="dk2" accent1="accent1" accent2="accent2" accent3="accent3" accent4="accent4" accent5="accent5" accent6="accent6" hlink="hlink" folHlink="folHlink"/>
    </a:extraClrScheme>
    <a:extraClrScheme>
      <a:clrScheme name="s2 2">
        <a:dk1>
          <a:srgbClr val="000000"/>
        </a:dk1>
        <a:lt1>
          <a:srgbClr val="FFFFFF"/>
        </a:lt1>
        <a:dk2>
          <a:srgbClr val="EA9148"/>
        </a:dk2>
        <a:lt2>
          <a:srgbClr val="DED9CC"/>
        </a:lt2>
        <a:accent1>
          <a:srgbClr val="E878C8"/>
        </a:accent1>
        <a:accent2>
          <a:srgbClr val="7DD7E9"/>
        </a:accent2>
        <a:accent3>
          <a:srgbClr val="FFFFFF"/>
        </a:accent3>
        <a:accent4>
          <a:srgbClr val="000000"/>
        </a:accent4>
        <a:accent5>
          <a:srgbClr val="F2BEE0"/>
        </a:accent5>
        <a:accent6>
          <a:srgbClr val="71C3D3"/>
        </a:accent6>
        <a:hlink>
          <a:srgbClr val="98E8B3"/>
        </a:hlink>
        <a:folHlink>
          <a:srgbClr val="E6C686"/>
        </a:folHlink>
      </a:clrScheme>
      <a:clrMap bg1="lt1" tx1="dk1" bg2="lt2" tx2="dk2" accent1="accent1" accent2="accent2" accent3="accent3" accent4="accent4" accent5="accent5" accent6="accent6" hlink="hlink" folHlink="folHlink"/>
    </a:extraClrScheme>
    <a:extraClrScheme>
      <a:clrScheme name="s2 3">
        <a:dk1>
          <a:srgbClr val="000000"/>
        </a:dk1>
        <a:lt1>
          <a:srgbClr val="FFFFFF"/>
        </a:lt1>
        <a:dk2>
          <a:srgbClr val="C889CD"/>
        </a:dk2>
        <a:lt2>
          <a:srgbClr val="DED9CC"/>
        </a:lt2>
        <a:accent1>
          <a:srgbClr val="72AFD8"/>
        </a:accent1>
        <a:accent2>
          <a:srgbClr val="80CAB1"/>
        </a:accent2>
        <a:accent3>
          <a:srgbClr val="FFFFFF"/>
        </a:accent3>
        <a:accent4>
          <a:srgbClr val="000000"/>
        </a:accent4>
        <a:accent5>
          <a:srgbClr val="BCD4E9"/>
        </a:accent5>
        <a:accent6>
          <a:srgbClr val="73B7A0"/>
        </a:accent6>
        <a:hlink>
          <a:srgbClr val="E1995D"/>
        </a:hlink>
        <a:folHlink>
          <a:srgbClr val="E5879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89TGp_Health_light.potx" id="{41ED57FF-DE60-4E72-9F86-513EA18BC3D2}" vid="{D85B0D5D-C38B-4356-8E55-B9FEB22080C3}"/>
    </a:ext>
  </a:extLst>
</a:theme>
</file>

<file path=ppt/theme/theme23.xml><?xml version="1.0" encoding="utf-8"?>
<a:theme xmlns:a="http://schemas.openxmlformats.org/drawingml/2006/main" name="437TGp_bizpeople_light_ani">
  <a:themeElements>
    <a:clrScheme name="437TGp_bizpeople_light_ani 1">
      <a:dk1>
        <a:srgbClr val="30311D"/>
      </a:dk1>
      <a:lt1>
        <a:srgbClr val="FFFFFF"/>
      </a:lt1>
      <a:dk2>
        <a:srgbClr val="003366"/>
      </a:dk2>
      <a:lt2>
        <a:srgbClr val="DDDDDD"/>
      </a:lt2>
      <a:accent1>
        <a:srgbClr val="7E52CC"/>
      </a:accent1>
      <a:accent2>
        <a:srgbClr val="4A9ACC"/>
      </a:accent2>
      <a:accent3>
        <a:srgbClr val="FFFFFF"/>
      </a:accent3>
      <a:accent4>
        <a:srgbClr val="272817"/>
      </a:accent4>
      <a:accent5>
        <a:srgbClr val="C0B3E2"/>
      </a:accent5>
      <a:accent6>
        <a:srgbClr val="428BB9"/>
      </a:accent6>
      <a:hlink>
        <a:srgbClr val="4582A7"/>
      </a:hlink>
      <a:folHlink>
        <a:srgbClr val="B2AF7A"/>
      </a:folHlink>
    </a:clrScheme>
    <a:fontScheme name="437TGp_bizpeople_light_ani">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FFFFFF"/>
        </a:solidFill>
        <a:ln w="28575" cap="flat" cmpd="sng" algn="ctr">
          <a:solidFill>
            <a:srgbClr val="FFFFFF"/>
          </a:solidFill>
          <a:prstDash val="solid"/>
          <a:round/>
          <a:headEnd type="none" w="med" len="med"/>
          <a:tailEnd type="none" w="med" len="med"/>
        </a:ln>
        <a:effectLst/>
      </a:spPr>
      <a:bodyPr vert="horz" wrap="none" lIns="91440" tIns="45720" rIns="91440" bIns="45720" numCol="1" anchor="ctr"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rgbClr val="FFFFFF"/>
        </a:solidFill>
        <a:ln w="28575" cap="flat" cmpd="sng" algn="ctr">
          <a:solidFill>
            <a:srgbClr val="FFFFFF"/>
          </a:solidFill>
          <a:prstDash val="solid"/>
          <a:round/>
          <a:headEnd type="none" w="med" len="med"/>
          <a:tailEnd type="none" w="med" len="med"/>
        </a:ln>
        <a:effectLst/>
      </a:spPr>
      <a:bodyPr vert="horz" wrap="none" lIns="91440" tIns="45720" rIns="91440" bIns="45720" numCol="1" anchor="ctr"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charset="0"/>
          </a:defRPr>
        </a:defPPr>
      </a:lstStyle>
    </a:lnDef>
  </a:objectDefaults>
  <a:extraClrSchemeLst>
    <a:extraClrScheme>
      <a:clrScheme name="437TGp_bizpeople_light_ani 1">
        <a:dk1>
          <a:srgbClr val="30311D"/>
        </a:dk1>
        <a:lt1>
          <a:srgbClr val="FFFFFF"/>
        </a:lt1>
        <a:dk2>
          <a:srgbClr val="003366"/>
        </a:dk2>
        <a:lt2>
          <a:srgbClr val="DDDDDD"/>
        </a:lt2>
        <a:accent1>
          <a:srgbClr val="7E52CC"/>
        </a:accent1>
        <a:accent2>
          <a:srgbClr val="4A9ACC"/>
        </a:accent2>
        <a:accent3>
          <a:srgbClr val="FFFFFF"/>
        </a:accent3>
        <a:accent4>
          <a:srgbClr val="272817"/>
        </a:accent4>
        <a:accent5>
          <a:srgbClr val="C0B3E2"/>
        </a:accent5>
        <a:accent6>
          <a:srgbClr val="428BB9"/>
        </a:accent6>
        <a:hlink>
          <a:srgbClr val="4582A7"/>
        </a:hlink>
        <a:folHlink>
          <a:srgbClr val="B2AF7A"/>
        </a:folHlink>
      </a:clrScheme>
      <a:clrMap bg1="lt1" tx1="dk1" bg2="lt2" tx2="dk2" accent1="accent1" accent2="accent2" accent3="accent3" accent4="accent4" accent5="accent5" accent6="accent6" hlink="hlink" folHlink="folHlink"/>
    </a:extraClrScheme>
    <a:extraClrScheme>
      <a:clrScheme name="437TGp_bizpeople_light_ani 2">
        <a:dk1>
          <a:srgbClr val="000000"/>
        </a:dk1>
        <a:lt1>
          <a:srgbClr val="FFFFFF"/>
        </a:lt1>
        <a:dk2>
          <a:srgbClr val="702424"/>
        </a:dk2>
        <a:lt2>
          <a:srgbClr val="C0C0C0"/>
        </a:lt2>
        <a:accent1>
          <a:srgbClr val="54BBBE"/>
        </a:accent1>
        <a:accent2>
          <a:srgbClr val="E49514"/>
        </a:accent2>
        <a:accent3>
          <a:srgbClr val="FFFFFF"/>
        </a:accent3>
        <a:accent4>
          <a:srgbClr val="000000"/>
        </a:accent4>
        <a:accent5>
          <a:srgbClr val="B3DADB"/>
        </a:accent5>
        <a:accent6>
          <a:srgbClr val="CF8711"/>
        </a:accent6>
        <a:hlink>
          <a:srgbClr val="6C9A42"/>
        </a:hlink>
        <a:folHlink>
          <a:srgbClr val="82ABBE"/>
        </a:folHlink>
      </a:clrScheme>
      <a:clrMap bg1="lt1" tx1="dk1" bg2="lt2" tx2="dk2" accent1="accent1" accent2="accent2" accent3="accent3" accent4="accent4" accent5="accent5" accent6="accent6" hlink="hlink" folHlink="folHlink"/>
    </a:extraClrScheme>
    <a:extraClrScheme>
      <a:clrScheme name="437TGp_bizpeople_light_ani 3">
        <a:dk1>
          <a:srgbClr val="003366"/>
        </a:dk1>
        <a:lt1>
          <a:srgbClr val="FFFFFF"/>
        </a:lt1>
        <a:dk2>
          <a:srgbClr val="000000"/>
        </a:dk2>
        <a:lt2>
          <a:srgbClr val="DDDDDD"/>
        </a:lt2>
        <a:accent1>
          <a:srgbClr val="438ACB"/>
        </a:accent1>
        <a:accent2>
          <a:srgbClr val="32A287"/>
        </a:accent2>
        <a:accent3>
          <a:srgbClr val="FFFFFF"/>
        </a:accent3>
        <a:accent4>
          <a:srgbClr val="002A56"/>
        </a:accent4>
        <a:accent5>
          <a:srgbClr val="B0C4E2"/>
        </a:accent5>
        <a:accent6>
          <a:srgbClr val="2C927A"/>
        </a:accent6>
        <a:hlink>
          <a:srgbClr val="729943"/>
        </a:hlink>
        <a:folHlink>
          <a:srgbClr val="82B4BE"/>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437TGp_bizpeople_light_ani.potx" id="{870B78CC-C51F-4F72-A2B7-EB1603421C68}" vid="{78562A31-EBF0-4B17-A42A-BEE103937982}"/>
    </a:ext>
  </a:extLst>
</a:theme>
</file>

<file path=ppt/theme/theme24.xml><?xml version="1.0" encoding="utf-8"?>
<a:theme xmlns:a="http://schemas.openxmlformats.org/drawingml/2006/main" name="Nestor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5.xml><?xml version="1.0" encoding="utf-8"?>
<a:theme xmlns:a="http://schemas.openxmlformats.org/drawingml/2006/main" name="9_Contents Slide Master">
  <a:themeElements>
    <a:clrScheme name="ALLPPT- YELLOW 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6.xml><?xml version="1.0" encoding="utf-8"?>
<a:theme xmlns:a="http://schemas.openxmlformats.org/drawingml/2006/main" name="10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7.xml><?xml version="1.0" encoding="utf-8"?>
<a:theme xmlns:a="http://schemas.openxmlformats.org/drawingml/2006/main" name="3_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8.xml><?xml version="1.0" encoding="utf-8"?>
<a:theme xmlns:a="http://schemas.openxmlformats.org/drawingml/2006/main" name="5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9.xml><?xml version="1.0" encoding="utf-8"?>
<a:theme xmlns:a="http://schemas.openxmlformats.org/drawingml/2006/main" name="2_Thiết kế mặc định">
  <a:themeElements>
    <a:clrScheme name="Thiết kế mặc định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Thiết kế mặc định">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Thiết kế mặc định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Thiết kế mặc định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Thiết kế mặc định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Thiết kế mặc định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Thiết kế mặc định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Thiết kế mặc định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Thiết kế mặc định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Thiết kế mặc định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Thiết kế mặc định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Thiết kế mặc định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Thiết kế mặc định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Thiết kế mặc định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0.xml><?xml version="1.0" encoding="utf-8"?>
<a:theme xmlns:a="http://schemas.openxmlformats.org/drawingml/2006/main" name="14_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1.xml><?xml version="1.0" encoding="utf-8"?>
<a:theme xmlns:a="http://schemas.openxmlformats.org/drawingml/2006/main" name="6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6">
            <a:lumMod val="20000"/>
            <a:lumOff val="80000"/>
          </a:schemeClr>
        </a:solidFill>
      </a:spPr>
      <a:bodyPr rtlCol="0" anchor="ctr"/>
      <a:lstStyle>
        <a:defPPr marL="0" marR="0" indent="0" algn="ctr" defTabSz="914400" rtl="0" eaLnBrk="1" fontAlgn="auto" latinLnBrk="0" hangingPunct="1">
          <a:lnSpc>
            <a:spcPct val="130000"/>
          </a:lnSpc>
          <a:spcBef>
            <a:spcPts val="0"/>
          </a:spcBef>
          <a:spcAft>
            <a:spcPts val="0"/>
          </a:spcAft>
          <a:buClrTx/>
          <a:buSzTx/>
          <a:buFontTx/>
          <a:buNone/>
          <a:tabLst/>
          <a:defRPr kumimoji="0" sz="2400" b="1" i="0" u="none" strike="noStrike" kern="1200" cap="none" spc="0" normalizeH="0" baseline="0" noProof="0" dirty="0" err="1" smtClean="0">
            <a:ln>
              <a:noFill/>
            </a:ln>
            <a:solidFill>
              <a:prstClr val="black"/>
            </a:solidFill>
            <a:effectLst/>
            <a:uLnTx/>
            <a:uFillTx/>
            <a:latin typeface="Times New Roman" panose="02020603050405020304" pitchFamily="18" charset="0"/>
            <a:ea typeface="+mn-ea"/>
            <a:cs typeface="Times New Roman" panose="02020603050405020304" pitchFamily="18" charset="0"/>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32.xml><?xml version="1.0" encoding="utf-8"?>
<a:theme xmlns:a="http://schemas.openxmlformats.org/drawingml/2006/main" name="7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6">
            <a:lumMod val="20000"/>
            <a:lumOff val="80000"/>
          </a:schemeClr>
        </a:solidFill>
      </a:spPr>
      <a:bodyPr rtlCol="0" anchor="ctr"/>
      <a:lstStyle>
        <a:defPPr marL="0" marR="0" indent="0" algn="ctr" defTabSz="914400" rtl="0" eaLnBrk="1" fontAlgn="auto" latinLnBrk="0" hangingPunct="1">
          <a:lnSpc>
            <a:spcPct val="130000"/>
          </a:lnSpc>
          <a:spcBef>
            <a:spcPts val="0"/>
          </a:spcBef>
          <a:spcAft>
            <a:spcPts val="0"/>
          </a:spcAft>
          <a:buClrTx/>
          <a:buSzTx/>
          <a:buFontTx/>
          <a:buNone/>
          <a:tabLst/>
          <a:defRPr kumimoji="0" sz="2400" b="1" i="0" u="none" strike="noStrike" kern="1200" cap="none" spc="0" normalizeH="0" baseline="0" noProof="0" dirty="0" err="1" smtClean="0">
            <a:ln>
              <a:noFill/>
            </a:ln>
            <a:solidFill>
              <a:prstClr val="black"/>
            </a:solidFill>
            <a:effectLst/>
            <a:uLnTx/>
            <a:uFillTx/>
            <a:latin typeface="Times New Roman" panose="02020603050405020304" pitchFamily="18" charset="0"/>
            <a:ea typeface="+mn-ea"/>
            <a:cs typeface="Times New Roman" panose="02020603050405020304" pitchFamily="18" charset="0"/>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33.xml><?xml version="1.0" encoding="utf-8"?>
<a:theme xmlns:a="http://schemas.openxmlformats.org/drawingml/2006/main" name="8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6">
            <a:lumMod val="20000"/>
            <a:lumOff val="80000"/>
          </a:schemeClr>
        </a:solidFill>
      </a:spPr>
      <a:bodyPr rtlCol="0" anchor="ctr"/>
      <a:lstStyle>
        <a:defPPr marL="0" marR="0" indent="0" algn="ctr" defTabSz="914400" rtl="0" eaLnBrk="1" fontAlgn="auto" latinLnBrk="0" hangingPunct="1">
          <a:lnSpc>
            <a:spcPct val="130000"/>
          </a:lnSpc>
          <a:spcBef>
            <a:spcPts val="0"/>
          </a:spcBef>
          <a:spcAft>
            <a:spcPts val="0"/>
          </a:spcAft>
          <a:buClrTx/>
          <a:buSzTx/>
          <a:buFontTx/>
          <a:buNone/>
          <a:tabLst/>
          <a:defRPr kumimoji="0" sz="2400" b="1" i="0" u="none" strike="noStrike" kern="1200" cap="none" spc="0" normalizeH="0" baseline="0" noProof="0" dirty="0" err="1" smtClean="0">
            <a:ln>
              <a:noFill/>
            </a:ln>
            <a:solidFill>
              <a:prstClr val="black"/>
            </a:solidFill>
            <a:effectLst/>
            <a:uLnTx/>
            <a:uFillTx/>
            <a:latin typeface="Times New Roman" panose="02020603050405020304" pitchFamily="18" charset="0"/>
            <a:ea typeface="+mn-ea"/>
            <a:cs typeface="Times New Roman" panose="02020603050405020304" pitchFamily="18" charset="0"/>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34.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5.xml><?xml version="1.0" encoding="utf-8"?>
<a:theme xmlns:a="http://schemas.openxmlformats.org/drawingml/2006/main" name="1_Default Design">
  <a:themeElements>
    <a:clrScheme name="Office Them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6.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15043</TotalTime>
  <Words>7171</Words>
  <Application>Microsoft Office PowerPoint</Application>
  <PresentationFormat>Widescreen</PresentationFormat>
  <Paragraphs>698</Paragraphs>
  <Slides>141</Slides>
  <Notes>7</Notes>
  <HiddenSlides>0</HiddenSlides>
  <MMClips>2</MMClips>
  <ScaleCrop>false</ScaleCrop>
  <HeadingPairs>
    <vt:vector size="6" baseType="variant">
      <vt:variant>
        <vt:lpstr>Fonts Used</vt:lpstr>
      </vt:variant>
      <vt:variant>
        <vt:i4>35</vt:i4>
      </vt:variant>
      <vt:variant>
        <vt:lpstr>Theme</vt:lpstr>
      </vt:variant>
      <vt:variant>
        <vt:i4>35</vt:i4>
      </vt:variant>
      <vt:variant>
        <vt:lpstr>Slide Titles</vt:lpstr>
      </vt:variant>
      <vt:variant>
        <vt:i4>141</vt:i4>
      </vt:variant>
    </vt:vector>
  </HeadingPairs>
  <TitlesOfParts>
    <vt:vector size="211" baseType="lpstr">
      <vt:lpstr>SimSun</vt:lpstr>
      <vt:lpstr>.VnTime</vt:lpstr>
      <vt:lpstr>Abel</vt:lpstr>
      <vt:lpstr>Agency FB</vt:lpstr>
      <vt:lpstr>Amatic SC</vt:lpstr>
      <vt:lpstr>Arial</vt:lpstr>
      <vt:lpstr>Arial Black</vt:lpstr>
      <vt:lpstr>Arial Đen</vt:lpstr>
      <vt:lpstr>Arial Unicode MS</vt:lpstr>
      <vt:lpstr>Arvo</vt:lpstr>
      <vt:lpstr>Bodoni</vt:lpstr>
      <vt:lpstr>Cabin</vt:lpstr>
      <vt:lpstr>Calibri</vt:lpstr>
      <vt:lpstr>Calibri Light</vt:lpstr>
      <vt:lpstr>Constantia</vt:lpstr>
      <vt:lpstr>Courier New</vt:lpstr>
      <vt:lpstr>Droid Serif</vt:lpstr>
      <vt:lpstr>Fira Sans Extra Condensed</vt:lpstr>
      <vt:lpstr>helvetica</vt:lpstr>
      <vt:lpstr>Impact</vt:lpstr>
      <vt:lpstr>Muli</vt:lpstr>
      <vt:lpstr>Open Sans</vt:lpstr>
      <vt:lpstr>Oswald</vt:lpstr>
      <vt:lpstr>Paytone One</vt:lpstr>
      <vt:lpstr>Pontano Sans</vt:lpstr>
      <vt:lpstr>Righteous</vt:lpstr>
      <vt:lpstr>Roboto Light</vt:lpstr>
      <vt:lpstr>SimHei</vt:lpstr>
      <vt:lpstr>SimHei</vt:lpstr>
      <vt:lpstr>Source Sans Pro</vt:lpstr>
      <vt:lpstr>华文新魏</vt:lpstr>
      <vt:lpstr>Tahoma</vt:lpstr>
      <vt:lpstr>Times New Roman</vt:lpstr>
      <vt:lpstr>VNI-Times</vt:lpstr>
      <vt:lpstr>Wingdings</vt:lpstr>
      <vt:lpstr>Office Theme</vt:lpstr>
      <vt:lpstr>Quince template</vt:lpstr>
      <vt:lpstr>2_Contents Slide Master</vt:lpstr>
      <vt:lpstr>Quickly template</vt:lpstr>
      <vt:lpstr>2_Office Theme</vt:lpstr>
      <vt:lpstr>Intellectual Property Thesis by Slidesgo</vt:lpstr>
      <vt:lpstr>2_Intellectual Property Thesis by Slidesgo</vt:lpstr>
      <vt:lpstr>3_Intellectual Property Thesis by Slidesgo</vt:lpstr>
      <vt:lpstr>4_Intellectual Property Thesis by Slidesgo</vt:lpstr>
      <vt:lpstr>5_Intellectual Property Thesis by Slidesgo</vt:lpstr>
      <vt:lpstr>20_Office Theme</vt:lpstr>
      <vt:lpstr>1_Contents Slide Master</vt:lpstr>
      <vt:lpstr>9_Intellectual Property Thesis by Slidesgo</vt:lpstr>
      <vt:lpstr>16_Intellectual Property Thesis by Slidesgo</vt:lpstr>
      <vt:lpstr>23_Intellectual Property Thesis by Slidesgo</vt:lpstr>
      <vt:lpstr>24_Intellectual Property Thesis by Slidesgo</vt:lpstr>
      <vt:lpstr>25_Intellectual Property Thesis by Slidesgo</vt:lpstr>
      <vt:lpstr>9_Office Theme</vt:lpstr>
      <vt:lpstr>580TGp_general_light_ani</vt:lpstr>
      <vt:lpstr>582TGp_GoUp_light</vt:lpstr>
      <vt:lpstr>579TGp_makeup_light</vt:lpstr>
      <vt:lpstr>589TGp_Health_light</vt:lpstr>
      <vt:lpstr>437TGp_bizpeople_light_ani</vt:lpstr>
      <vt:lpstr>Nestor template</vt:lpstr>
      <vt:lpstr>9_Contents Slide Master</vt:lpstr>
      <vt:lpstr>10_Office Theme</vt:lpstr>
      <vt:lpstr>3_Contents Slide Master</vt:lpstr>
      <vt:lpstr>5_Office Theme</vt:lpstr>
      <vt:lpstr>2_Thiết kế mặc định</vt:lpstr>
      <vt:lpstr>14_Office Theme</vt:lpstr>
      <vt:lpstr>6_Office Theme</vt:lpstr>
      <vt:lpstr>7_Office Theme</vt:lpstr>
      <vt:lpstr>8_Office Theme</vt:lpstr>
      <vt:lpstr>1_Office Theme</vt:lpstr>
      <vt:lpstr>1_Default Design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b. Quan điểm của chủ nghĩa duy vật biện chứng </vt:lpstr>
      <vt:lpstr>PowerPoint Presentation</vt:lpstr>
      <vt:lpstr>PowerPoint Presentation</vt:lpstr>
      <vt:lpstr>PowerPoint Presentation</vt:lpstr>
      <vt:lpstr>PowerPoint Presentation</vt:lpstr>
      <vt:lpstr>PowerPoint Presentation</vt:lpstr>
      <vt:lpstr>- Ý thức tác động trở lại vật chất</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1. Quy luật từ sự thay đổi về lượng dẫn đến sự thay đổi về chất và ngược lại</vt:lpstr>
      <vt:lpstr>PowerPoint Presentation</vt:lpstr>
      <vt:lpstr> Mối quan hệ biện chứng giữa lượng và chất: </vt:lpstr>
      <vt:lpstr>Ý nghĩa của quy luật:  </vt:lpstr>
      <vt:lpstr>2. Quy luật thống nhất và đấu tranh của các mặt đối lập ( quy luật mâu thuẫn)</vt:lpstr>
      <vt:lpstr>PowerPoint Presentation</vt:lpstr>
      <vt:lpstr>PowerPoint Presentation</vt:lpstr>
      <vt:lpstr>PowerPoint Presentation</vt:lpstr>
      <vt:lpstr>PowerPoint Presentation</vt:lpstr>
      <vt:lpstr>Đặc điểm của phủ định biện chứng</vt:lpstr>
      <vt:lpstr> - Ý nghĩa:</vt:lpstr>
      <vt:lpstr>III. LÝ LUẬN NHẬN THỨC</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Vai trò của thực tiễn đối với nhận thức</vt:lpstr>
      <vt:lpstr>- Thực tiễn là cơ sở, nguồn gốc của nhận thức </vt:lpstr>
      <vt:lpstr>PowerPoint Presentation</vt:lpstr>
      <vt:lpstr>PowerPoint Presentation</vt:lpstr>
      <vt:lpstr>Thay đổi hình thức kinh doanh, sản xuất</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9Slide</dc:creator>
  <cp:lastModifiedBy>Admin</cp:lastModifiedBy>
  <cp:revision>701</cp:revision>
  <dcterms:created xsi:type="dcterms:W3CDTF">2015-10-29T17:39:51Z</dcterms:created>
  <dcterms:modified xsi:type="dcterms:W3CDTF">2022-11-09T11:26:13Z</dcterms:modified>
</cp:coreProperties>
</file>